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4101" r:id="rId2"/>
    <p:sldId id="3327" r:id="rId3"/>
    <p:sldId id="4081" r:id="rId4"/>
    <p:sldId id="3307" r:id="rId5"/>
    <p:sldId id="257" r:id="rId6"/>
    <p:sldId id="3311" r:id="rId7"/>
    <p:sldId id="3314" r:id="rId8"/>
    <p:sldId id="3315" r:id="rId9"/>
    <p:sldId id="4100" r:id="rId10"/>
    <p:sldId id="3318" r:id="rId11"/>
    <p:sldId id="3321" r:id="rId12"/>
    <p:sldId id="260" r:id="rId13"/>
    <p:sldId id="266" r:id="rId14"/>
    <p:sldId id="1791" r:id="rId15"/>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sabella Moncada" initials="IM" lastIdx="1" clrIdx="0">
    <p:extLst>
      <p:ext uri="{19B8F6BF-5375-455C-9EA6-DF929625EA0E}">
        <p15:presenceInfo xmlns:p15="http://schemas.microsoft.com/office/powerpoint/2012/main" userId="1dd2522dea6a05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B1058"/>
    <a:srgbClr val="FFE300"/>
    <a:srgbClr val="040C39"/>
    <a:srgbClr val="82889F"/>
    <a:srgbClr val="E2ECF1"/>
    <a:srgbClr val="F1F6F8"/>
    <a:srgbClr val="DBE9F0"/>
    <a:srgbClr val="073B4C"/>
    <a:srgbClr val="335FFE"/>
    <a:srgbClr val="ECF3F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F19FC7-B919-46AC-BF7B-BB3FA02FFFD5}" v="1" dt="2025-05-01T21:47:59.277"/>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85" autoAdjust="0"/>
    <p:restoredTop sz="91973" autoAdjust="0"/>
  </p:normalViewPr>
  <p:slideViewPr>
    <p:cSldViewPr snapToGrid="0" snapToObjects="1">
      <p:cViewPr varScale="1">
        <p:scale>
          <a:sx n="56" d="100"/>
          <a:sy n="56" d="100"/>
        </p:scale>
        <p:origin x="504" y="192"/>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30" d="100"/>
        <a:sy n="30"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lie Serrano Delgado" userId="d52b4219-5c60-4a0c-87ad-b1ec335c0c37" providerId="ADAL" clId="{0FF19FC7-B919-46AC-BF7B-BB3FA02FFFD5}"/>
    <pc:docChg chg="undo custSel addSld delSld modSld sldOrd">
      <pc:chgData name="Jolie Serrano Delgado" userId="d52b4219-5c60-4a0c-87ad-b1ec335c0c37" providerId="ADAL" clId="{0FF19FC7-B919-46AC-BF7B-BB3FA02FFFD5}" dt="2025-05-01T21:48:34.458" v="20" actId="47"/>
      <pc:docMkLst>
        <pc:docMk/>
      </pc:docMkLst>
      <pc:sldChg chg="del">
        <pc:chgData name="Jolie Serrano Delgado" userId="d52b4219-5c60-4a0c-87ad-b1ec335c0c37" providerId="ADAL" clId="{0FF19FC7-B919-46AC-BF7B-BB3FA02FFFD5}" dt="2025-05-01T21:48:34.458" v="20" actId="47"/>
        <pc:sldMkLst>
          <pc:docMk/>
          <pc:sldMk cId="0" sldId="1482"/>
        </pc:sldMkLst>
      </pc:sldChg>
      <pc:sldChg chg="del">
        <pc:chgData name="Jolie Serrano Delgado" userId="d52b4219-5c60-4a0c-87ad-b1ec335c0c37" providerId="ADAL" clId="{0FF19FC7-B919-46AC-BF7B-BB3FA02FFFD5}" dt="2025-05-01T21:48:06.440" v="3" actId="47"/>
        <pc:sldMkLst>
          <pc:docMk/>
          <pc:sldMk cId="3313802975" sldId="1772"/>
        </pc:sldMkLst>
      </pc:sldChg>
      <pc:sldChg chg="modSp add mod ord">
        <pc:chgData name="Jolie Serrano Delgado" userId="d52b4219-5c60-4a0c-87ad-b1ec335c0c37" providerId="ADAL" clId="{0FF19FC7-B919-46AC-BF7B-BB3FA02FFFD5}" dt="2025-05-01T21:48:27.535" v="18" actId="207"/>
        <pc:sldMkLst>
          <pc:docMk/>
          <pc:sldMk cId="3573392034" sldId="1791"/>
        </pc:sldMkLst>
        <pc:spChg chg="mod">
          <ac:chgData name="Jolie Serrano Delgado" userId="d52b4219-5c60-4a0c-87ad-b1ec335c0c37" providerId="ADAL" clId="{0FF19FC7-B919-46AC-BF7B-BB3FA02FFFD5}" dt="2025-05-01T21:48:23.074" v="17" actId="1076"/>
          <ac:spMkLst>
            <pc:docMk/>
            <pc:sldMk cId="3573392034" sldId="1791"/>
            <ac:spMk id="2" creationId="{63C2FFBD-9D13-BA64-9497-7955609534D6}"/>
          </ac:spMkLst>
        </pc:spChg>
        <pc:spChg chg="mod">
          <ac:chgData name="Jolie Serrano Delgado" userId="d52b4219-5c60-4a0c-87ad-b1ec335c0c37" providerId="ADAL" clId="{0FF19FC7-B919-46AC-BF7B-BB3FA02FFFD5}" dt="2025-05-01T21:48:13.059" v="8" actId="404"/>
          <ac:spMkLst>
            <pc:docMk/>
            <pc:sldMk cId="3573392034" sldId="1791"/>
            <ac:spMk id="4" creationId="{F3C1E99B-F7CB-459B-A348-CDF66B2291AB}"/>
          </ac:spMkLst>
        </pc:spChg>
        <pc:spChg chg="mod">
          <ac:chgData name="Jolie Serrano Delgado" userId="d52b4219-5c60-4a0c-87ad-b1ec335c0c37" providerId="ADAL" clId="{0FF19FC7-B919-46AC-BF7B-BB3FA02FFFD5}" dt="2025-05-01T21:48:27.535" v="18" actId="207"/>
          <ac:spMkLst>
            <pc:docMk/>
            <pc:sldMk cId="3573392034" sldId="1791"/>
            <ac:spMk id="5" creationId="{7FCA87B9-E211-0E4B-A9F7-DF87D6193A8C}"/>
          </ac:spMkLst>
        </pc:spChg>
      </pc:sldChg>
      <pc:sldChg chg="modSp add mod">
        <pc:chgData name="Jolie Serrano Delgado" userId="d52b4219-5c60-4a0c-87ad-b1ec335c0c37" providerId="ADAL" clId="{0FF19FC7-B919-46AC-BF7B-BB3FA02FFFD5}" dt="2025-05-01T21:48:33.317" v="19" actId="207"/>
        <pc:sldMkLst>
          <pc:docMk/>
          <pc:sldMk cId="0" sldId="4101"/>
        </pc:sldMkLst>
        <pc:spChg chg="mod">
          <ac:chgData name="Jolie Serrano Delgado" userId="d52b4219-5c60-4a0c-87ad-b1ec335c0c37" providerId="ADAL" clId="{0FF19FC7-B919-46AC-BF7B-BB3FA02FFFD5}" dt="2025-05-01T21:48:33.317" v="19" actId="207"/>
          <ac:spMkLst>
            <pc:docMk/>
            <pc:sldMk cId="0" sldId="4101"/>
            <ac:spMk id="18" creationId="{8F5F15BF-00E8-0146-9639-0FB07145B42A}"/>
          </ac:spMkLst>
        </pc:spChg>
      </pc:sldChg>
      <pc:sldMasterChg chg="delSldLayout">
        <pc:chgData name="Jolie Serrano Delgado" userId="d52b4219-5c60-4a0c-87ad-b1ec335c0c37" providerId="ADAL" clId="{0FF19FC7-B919-46AC-BF7B-BB3FA02FFFD5}" dt="2025-05-01T21:48:06.440" v="3" actId="47"/>
        <pc:sldMasterMkLst>
          <pc:docMk/>
          <pc:sldMasterMk cId="1422848046" sldId="2147483648"/>
        </pc:sldMasterMkLst>
        <pc:sldLayoutChg chg="del">
          <pc:chgData name="Jolie Serrano Delgado" userId="d52b4219-5c60-4a0c-87ad-b1ec335c0c37" providerId="ADAL" clId="{0FF19FC7-B919-46AC-BF7B-BB3FA02FFFD5}" dt="2025-05-01T21:48:06.440" v="3" actId="47"/>
          <pc:sldLayoutMkLst>
            <pc:docMk/>
            <pc:sldMasterMk cId="1422848046" sldId="2147483648"/>
            <pc:sldLayoutMk cId="1824623883" sldId="214748402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1" i="0">
                <a:latin typeface="Lato" panose="020F0502020204030203" pitchFamily="34" charset="77"/>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1" i="0">
                <a:latin typeface="Lato" panose="020F0502020204030203" pitchFamily="34" charset="77"/>
              </a:defRPr>
            </a:lvl1pPr>
          </a:lstStyle>
          <a:p>
            <a:fld id="{EFC10EE1-B198-C942-8235-326C972CBB30}" type="datetimeFigureOut">
              <a:rPr lang="en-US" smtClean="0"/>
              <a:pPr/>
              <a:t>5/1/2025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1" i="0">
                <a:latin typeface="Lato" panose="020F0502020204030203" pitchFamily="34" charset="77"/>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1" i="0">
                <a:latin typeface="Lato" panose="020F0502020204030203" pitchFamily="34" charset="77"/>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b="1" i="0" kern="1200">
        <a:solidFill>
          <a:schemeClr val="tx1"/>
        </a:solidFill>
        <a:latin typeface="Lato" panose="020F0502020204030203" pitchFamily="34" charset="77"/>
        <a:ea typeface="+mn-ea"/>
        <a:cs typeface="+mn-cs"/>
      </a:defRPr>
    </a:lvl1pPr>
    <a:lvl2pPr marL="914217" algn="l" defTabSz="914217" rtl="0" eaLnBrk="1" latinLnBrk="0" hangingPunct="1">
      <a:defRPr sz="2400" b="1" i="0" kern="1200">
        <a:solidFill>
          <a:schemeClr val="tx1"/>
        </a:solidFill>
        <a:latin typeface="Lato" panose="020F0502020204030203" pitchFamily="34" charset="77"/>
        <a:ea typeface="+mn-ea"/>
        <a:cs typeface="+mn-cs"/>
      </a:defRPr>
    </a:lvl2pPr>
    <a:lvl3pPr marL="1828434" algn="l" defTabSz="914217" rtl="0" eaLnBrk="1" latinLnBrk="0" hangingPunct="1">
      <a:defRPr sz="2400" b="1" i="0" kern="1200">
        <a:solidFill>
          <a:schemeClr val="tx1"/>
        </a:solidFill>
        <a:latin typeface="Lato" panose="020F0502020204030203" pitchFamily="34" charset="77"/>
        <a:ea typeface="+mn-ea"/>
        <a:cs typeface="+mn-cs"/>
      </a:defRPr>
    </a:lvl3pPr>
    <a:lvl4pPr marL="2742651" algn="l" defTabSz="914217" rtl="0" eaLnBrk="1" latinLnBrk="0" hangingPunct="1">
      <a:defRPr sz="2400" b="1" i="0" kern="1200">
        <a:solidFill>
          <a:schemeClr val="tx1"/>
        </a:solidFill>
        <a:latin typeface="Lato" panose="020F0502020204030203" pitchFamily="34" charset="77"/>
        <a:ea typeface="+mn-ea"/>
        <a:cs typeface="+mn-cs"/>
      </a:defRPr>
    </a:lvl4pPr>
    <a:lvl5pPr marL="3656868" algn="l" defTabSz="914217" rtl="0" eaLnBrk="1" latinLnBrk="0" hangingPunct="1">
      <a:defRPr sz="2400" b="1" i="0" kern="1200">
        <a:solidFill>
          <a:schemeClr val="tx1"/>
        </a:solidFill>
        <a:latin typeface="Lato" panose="020F0502020204030203" pitchFamily="34" charset="77"/>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C7558D7-E93D-4750-8566-80AA8319145F}"/>
              </a:ext>
            </a:extLst>
          </p:cNvPr>
          <p:cNvSpPr>
            <a:spLocks noGrp="1" noChangeArrowheads="1"/>
          </p:cNvSpPr>
          <p:nvPr>
            <p:ph type="sldNum"/>
          </p:nvPr>
        </p:nvSpPr>
        <p:spPr>
          <a:ln/>
        </p:spPr>
        <p:txBody>
          <a:bodyPr/>
          <a:lstStyle/>
          <a:p>
            <a:fld id="{B2321B8D-0471-461D-A002-85ADE3580C26}" type="slidenum">
              <a:rPr lang="en-US" altLang="en-US"/>
              <a:pPr/>
              <a:t>5</a:t>
            </a:fld>
            <a:endParaRPr lang="en-US" altLang="en-US"/>
          </a:p>
        </p:txBody>
      </p:sp>
      <p:sp>
        <p:nvSpPr>
          <p:cNvPr id="24577" name="Rectangle 1">
            <a:extLst>
              <a:ext uri="{FF2B5EF4-FFF2-40B4-BE49-F238E27FC236}">
                <a16:creationId xmlns:a16="http://schemas.microsoft.com/office/drawing/2014/main" id="{D8B47B1E-B120-42BB-834C-276EDEDDF9B1}"/>
              </a:ext>
            </a:extLst>
          </p:cNvPr>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Rectangle 2">
            <a:extLst>
              <a:ext uri="{FF2B5EF4-FFF2-40B4-BE49-F238E27FC236}">
                <a16:creationId xmlns:a16="http://schemas.microsoft.com/office/drawing/2014/main" id="{DAFC5A2E-B105-4ACC-A662-0B8C140542FC}"/>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DCDEA3-7E25-4F51-9066-3DB5BB0AA661}"/>
              </a:ext>
            </a:extLst>
          </p:cNvPr>
          <p:cNvSpPr>
            <a:spLocks noGrp="1" noChangeArrowheads="1"/>
          </p:cNvSpPr>
          <p:nvPr>
            <p:ph type="sldNum"/>
          </p:nvPr>
        </p:nvSpPr>
        <p:spPr>
          <a:ln/>
        </p:spPr>
        <p:txBody>
          <a:bodyPr/>
          <a:lstStyle/>
          <a:p>
            <a:fld id="{52EF4F64-7F0A-4F73-AFF3-6C5112A5C55F}" type="slidenum">
              <a:rPr lang="en-US" altLang="en-US"/>
              <a:pPr/>
              <a:t>12</a:t>
            </a:fld>
            <a:endParaRPr lang="en-US" altLang="en-US"/>
          </a:p>
        </p:txBody>
      </p:sp>
      <p:sp>
        <p:nvSpPr>
          <p:cNvPr id="27649" name="Rectangle 1">
            <a:extLst>
              <a:ext uri="{FF2B5EF4-FFF2-40B4-BE49-F238E27FC236}">
                <a16:creationId xmlns:a16="http://schemas.microsoft.com/office/drawing/2014/main" id="{4ABCBE77-E575-4243-92E6-71B12D3E9B62}"/>
              </a:ext>
            </a:extLst>
          </p:cNvPr>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Rectangle 2">
            <a:extLst>
              <a:ext uri="{FF2B5EF4-FFF2-40B4-BE49-F238E27FC236}">
                <a16:creationId xmlns:a16="http://schemas.microsoft.com/office/drawing/2014/main" id="{4C316369-0A47-4270-95BD-E36D50A58E6D}"/>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D0532A-23DC-4481-A041-7C0BC3468A98}"/>
              </a:ext>
            </a:extLst>
          </p:cNvPr>
          <p:cNvSpPr>
            <a:spLocks noGrp="1" noChangeArrowheads="1"/>
          </p:cNvSpPr>
          <p:nvPr>
            <p:ph type="sldNum"/>
          </p:nvPr>
        </p:nvSpPr>
        <p:spPr>
          <a:ln/>
        </p:spPr>
        <p:txBody>
          <a:bodyPr/>
          <a:lstStyle/>
          <a:p>
            <a:fld id="{BB72CB5D-0595-4340-AA93-0306719FEC94}" type="slidenum">
              <a:rPr lang="en-US" altLang="en-US"/>
              <a:pPr/>
              <a:t>13</a:t>
            </a:fld>
            <a:endParaRPr lang="en-US" altLang="en-US"/>
          </a:p>
        </p:txBody>
      </p:sp>
      <p:sp>
        <p:nvSpPr>
          <p:cNvPr id="33793" name="Rectangle 1">
            <a:extLst>
              <a:ext uri="{FF2B5EF4-FFF2-40B4-BE49-F238E27FC236}">
                <a16:creationId xmlns:a16="http://schemas.microsoft.com/office/drawing/2014/main" id="{EDD70F6A-6B80-4612-8C0D-593562780172}"/>
              </a:ext>
            </a:extLst>
          </p:cNvPr>
          <p:cNvSpPr txBox="1">
            <a:spLocks noGrp="1" noRot="1" noChangeAspect="1" noChangeArrowheads="1"/>
          </p:cNvSpPr>
          <p:nvPr>
            <p:ph type="sldImg"/>
          </p:nvPr>
        </p:nvSpPr>
        <p:spPr bwMode="auto">
          <a:xfrm>
            <a:off x="534988" y="763588"/>
            <a:ext cx="6702425"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Rectangle 2">
            <a:extLst>
              <a:ext uri="{FF2B5EF4-FFF2-40B4-BE49-F238E27FC236}">
                <a16:creationId xmlns:a16="http://schemas.microsoft.com/office/drawing/2014/main" id="{E64AFDBB-4945-4455-95F8-7EF7AD30D1D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256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E67E5CE-188A-BC4E-9CF7-23CBA4044C4A}"/>
              </a:ext>
            </a:extLst>
          </p:cNvPr>
          <p:cNvSpPr>
            <a:spLocks noGrp="1"/>
          </p:cNvSpPr>
          <p:nvPr>
            <p:ph type="pic" sz="quarter" idx="10"/>
          </p:nvPr>
        </p:nvSpPr>
        <p:spPr>
          <a:xfrm>
            <a:off x="7775816" y="2033897"/>
            <a:ext cx="9173292" cy="9173292"/>
          </a:xfrm>
          <a:prstGeom prst="ellipse">
            <a:avLst/>
          </a:prstGeom>
        </p:spPr>
        <p:txBody>
          <a:bodyPr/>
          <a:lstStyle/>
          <a:p>
            <a:endParaRPr lang="en-US"/>
          </a:p>
        </p:txBody>
      </p:sp>
      <p:sp>
        <p:nvSpPr>
          <p:cNvPr id="9" name="Picture Placeholder 7">
            <a:extLst>
              <a:ext uri="{FF2B5EF4-FFF2-40B4-BE49-F238E27FC236}">
                <a16:creationId xmlns:a16="http://schemas.microsoft.com/office/drawing/2014/main" id="{7062D07B-E48E-7347-9063-CCEF990FD5B6}"/>
              </a:ext>
            </a:extLst>
          </p:cNvPr>
          <p:cNvSpPr>
            <a:spLocks noGrp="1"/>
          </p:cNvSpPr>
          <p:nvPr>
            <p:ph type="pic" sz="quarter" idx="11"/>
          </p:nvPr>
        </p:nvSpPr>
        <p:spPr>
          <a:xfrm>
            <a:off x="5338763" y="1504950"/>
            <a:ext cx="4749800" cy="4748213"/>
          </a:xfrm>
          <a:prstGeom prst="ellipse">
            <a:avLst/>
          </a:prstGeom>
        </p:spPr>
        <p:txBody>
          <a:bodyPr/>
          <a:lstStyle/>
          <a:p>
            <a:endParaRPr lang="en-US"/>
          </a:p>
        </p:txBody>
      </p:sp>
    </p:spTree>
    <p:extLst>
      <p:ext uri="{BB962C8B-B14F-4D97-AF65-F5344CB8AC3E}">
        <p14:creationId xmlns:p14="http://schemas.microsoft.com/office/powerpoint/2010/main" val="829410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201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Diseño personalizad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A5B7A72-B186-EC36-C88A-38743385E8A9}"/>
              </a:ext>
            </a:extLst>
          </p:cNvPr>
          <p:cNvSpPr>
            <a:spLocks noGrp="1"/>
          </p:cNvSpPr>
          <p:nvPr>
            <p:ph type="pic" sz="quarter" idx="10"/>
          </p:nvPr>
        </p:nvSpPr>
        <p:spPr>
          <a:xfrm>
            <a:off x="0" y="1"/>
            <a:ext cx="18954751" cy="11009314"/>
          </a:xfrm>
          <a:prstGeom prst="rect">
            <a:avLst/>
          </a:prstGeom>
        </p:spPr>
        <p:txBody>
          <a:bodyPr/>
          <a:lstStyle>
            <a:lvl1pPr>
              <a:defRPr>
                <a:latin typeface="Lato Light" panose="020F0302020204030203" pitchFamily="34" charset="0"/>
              </a:defRPr>
            </a:lvl1pPr>
          </a:lstStyle>
          <a:p>
            <a:endParaRPr lang="es-CO" dirty="0"/>
          </a:p>
        </p:txBody>
      </p:sp>
    </p:spTree>
    <p:extLst>
      <p:ext uri="{BB962C8B-B14F-4D97-AF65-F5344CB8AC3E}">
        <p14:creationId xmlns:p14="http://schemas.microsoft.com/office/powerpoint/2010/main" val="2897409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slidesgratis.com/" TargetMode="External"/><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hyperlink" Target="http://free-powerpoint-templates-download.com/" TargetMode="External"/><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4" y="730259"/>
            <a:ext cx="21025723" cy="2651126"/>
          </a:xfrm>
          <a:prstGeom prst="rect">
            <a:avLst/>
          </a:prstGeom>
        </p:spPr>
        <p:txBody>
          <a:bodyPr vert="horz" lIns="182843" tIns="91422" rIns="182843" bIns="91422" rtlCol="0" anchor="ctr">
            <a:normAutofit/>
          </a:bodyPr>
          <a:lstStyle/>
          <a:p>
            <a:r>
              <a:rPr lang="en-US" dirty="0"/>
              <a:t>Click to edit Master title style</a:t>
            </a:r>
          </a:p>
        </p:txBody>
      </p:sp>
      <p:sp>
        <p:nvSpPr>
          <p:cNvPr id="3" name="Text Placeholder 2"/>
          <p:cNvSpPr>
            <a:spLocks noGrp="1"/>
          </p:cNvSpPr>
          <p:nvPr>
            <p:ph type="body" idx="1"/>
          </p:nvPr>
        </p:nvSpPr>
        <p:spPr>
          <a:xfrm>
            <a:off x="1675964" y="3651250"/>
            <a:ext cx="21025723" cy="8702676"/>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ángulo 3">
            <a:extLst>
              <a:ext uri="{FF2B5EF4-FFF2-40B4-BE49-F238E27FC236}">
                <a16:creationId xmlns:a16="http://schemas.microsoft.com/office/drawing/2014/main" id="{B24CAF14-1DBB-0B41-92C2-06493F637C8E}"/>
              </a:ext>
            </a:extLst>
          </p:cNvPr>
          <p:cNvSpPr/>
          <p:nvPr userDrawn="1"/>
        </p:nvSpPr>
        <p:spPr>
          <a:xfrm>
            <a:off x="-1" y="-1796143"/>
            <a:ext cx="24377651" cy="1778709"/>
          </a:xfrm>
          <a:prstGeom prst="rect">
            <a:avLst/>
          </a:prstGeom>
          <a:solidFill>
            <a:srgbClr val="4C0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uadroTexto 4">
            <a:extLst>
              <a:ext uri="{FF2B5EF4-FFF2-40B4-BE49-F238E27FC236}">
                <a16:creationId xmlns:a16="http://schemas.microsoft.com/office/drawing/2014/main" id="{9627B368-F0B2-DD42-B498-EB2070361DB4}"/>
              </a:ext>
            </a:extLst>
          </p:cNvPr>
          <p:cNvSpPr txBox="1"/>
          <p:nvPr userDrawn="1"/>
        </p:nvSpPr>
        <p:spPr>
          <a:xfrm>
            <a:off x="3351928" y="-1193240"/>
            <a:ext cx="5623233" cy="646331"/>
          </a:xfrm>
          <a:prstGeom prst="rect">
            <a:avLst/>
          </a:prstGeom>
          <a:noFill/>
        </p:spPr>
        <p:txBody>
          <a:bodyPr wrap="square" rtlCol="0">
            <a:spAutoFit/>
          </a:bodyPr>
          <a:lstStyle/>
          <a:p>
            <a:r>
              <a:rPr lang="en-US" dirty="0">
                <a:solidFill>
                  <a:schemeClr val="bg1"/>
                </a:solidFill>
                <a:hlinkClick r:id="rId6">
                  <a:extLst>
                    <a:ext uri="{A12FA001-AC4F-418D-AE19-62706E023703}">
                      <ahyp:hlinkClr xmlns:ahyp="http://schemas.microsoft.com/office/drawing/2018/hyperlinkcolor" val="tx"/>
                    </a:ext>
                  </a:extLst>
                </a:hlinkClick>
              </a:rPr>
              <a:t>http://ppthemes.com/</a:t>
            </a:r>
            <a:r>
              <a:rPr lang="en-US" dirty="0">
                <a:solidFill>
                  <a:schemeClr val="bg1"/>
                </a:solidFill>
              </a:rPr>
              <a:t> </a:t>
            </a:r>
          </a:p>
        </p:txBody>
      </p:sp>
      <p:pic>
        <p:nvPicPr>
          <p:cNvPr id="6" name="Imagen 5">
            <a:extLst>
              <a:ext uri="{FF2B5EF4-FFF2-40B4-BE49-F238E27FC236}">
                <a16:creationId xmlns:a16="http://schemas.microsoft.com/office/drawing/2014/main" id="{45662F73-F560-474A-8162-D8E44035FCA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106997" y="-1706080"/>
            <a:ext cx="2706359" cy="1688646"/>
          </a:xfrm>
          <a:prstGeom prst="rect">
            <a:avLst/>
          </a:prstGeom>
        </p:spPr>
      </p:pic>
      <p:sp>
        <p:nvSpPr>
          <p:cNvPr id="7" name="CuadroTexto 6">
            <a:extLst>
              <a:ext uri="{FF2B5EF4-FFF2-40B4-BE49-F238E27FC236}">
                <a16:creationId xmlns:a16="http://schemas.microsoft.com/office/drawing/2014/main" id="{AFDB7C15-B9DD-C141-A799-F01E97B09844}"/>
              </a:ext>
            </a:extLst>
          </p:cNvPr>
          <p:cNvSpPr txBox="1"/>
          <p:nvPr userDrawn="1"/>
        </p:nvSpPr>
        <p:spPr>
          <a:xfrm>
            <a:off x="19052667" y="-1222950"/>
            <a:ext cx="6108754" cy="646331"/>
          </a:xfrm>
          <a:prstGeom prst="rect">
            <a:avLst/>
          </a:prstGeom>
          <a:noFill/>
        </p:spPr>
        <p:txBody>
          <a:bodyPr wrap="square" rtlCol="0">
            <a:spAutoFit/>
          </a:bodyPr>
          <a:lstStyle/>
          <a:p>
            <a:r>
              <a:rPr lang="en-US" dirty="0">
                <a:solidFill>
                  <a:schemeClr val="bg1"/>
                </a:solidFill>
                <a:hlinkClick r:id="rId8">
                  <a:extLst>
                    <a:ext uri="{A12FA001-AC4F-418D-AE19-62706E023703}">
                      <ahyp:hlinkClr xmlns:ahyp="http://schemas.microsoft.com/office/drawing/2018/hyperlinkcolor" val="tx"/>
                    </a:ext>
                  </a:extLst>
                </a:hlinkClick>
              </a:rPr>
              <a:t>https://slidesgratis.com/</a:t>
            </a:r>
            <a:r>
              <a:rPr lang="en-US" dirty="0">
                <a:solidFill>
                  <a:schemeClr val="bg1"/>
                </a:solidFill>
              </a:rPr>
              <a:t> </a:t>
            </a:r>
          </a:p>
        </p:txBody>
      </p:sp>
      <p:pic>
        <p:nvPicPr>
          <p:cNvPr id="8" name="Imagen 7">
            <a:extLst>
              <a:ext uri="{FF2B5EF4-FFF2-40B4-BE49-F238E27FC236}">
                <a16:creationId xmlns:a16="http://schemas.microsoft.com/office/drawing/2014/main" id="{6DD95AED-69B0-694B-BC79-A74E3E8F68BB}"/>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26389" r="12615" b="30833"/>
          <a:stretch/>
        </p:blipFill>
        <p:spPr>
          <a:xfrm>
            <a:off x="322094" y="-1698368"/>
            <a:ext cx="2707739" cy="1325534"/>
          </a:xfrm>
          <a:prstGeom prst="rect">
            <a:avLst/>
          </a:prstGeom>
        </p:spPr>
      </p:pic>
      <p:grpSp>
        <p:nvGrpSpPr>
          <p:cNvPr id="9" name="Group 8">
            <a:extLst>
              <a:ext uri="{FF2B5EF4-FFF2-40B4-BE49-F238E27FC236}">
                <a16:creationId xmlns:a16="http://schemas.microsoft.com/office/drawing/2014/main" id="{3BBFF9DA-9041-D942-A5E3-6E9ED717B751}"/>
              </a:ext>
            </a:extLst>
          </p:cNvPr>
          <p:cNvGrpSpPr/>
          <p:nvPr userDrawn="1"/>
        </p:nvGrpSpPr>
        <p:grpSpPr>
          <a:xfrm>
            <a:off x="1830" y="-7220"/>
            <a:ext cx="3209689" cy="1342586"/>
            <a:chOff x="1830" y="-7220"/>
            <a:chExt cx="3209689" cy="1342586"/>
          </a:xfrm>
        </p:grpSpPr>
        <p:sp>
          <p:nvSpPr>
            <p:cNvPr id="10" name="Freeform 9">
              <a:extLst>
                <a:ext uri="{FF2B5EF4-FFF2-40B4-BE49-F238E27FC236}">
                  <a16:creationId xmlns:a16="http://schemas.microsoft.com/office/drawing/2014/main" id="{DD03FCD2-3FAA-DC4B-908C-6E10D0FC18EF}"/>
                </a:ext>
              </a:extLst>
            </p:cNvPr>
            <p:cNvSpPr/>
            <p:nvPr/>
          </p:nvSpPr>
          <p:spPr>
            <a:xfrm rot="10800000">
              <a:off x="1830" y="0"/>
              <a:ext cx="2739541" cy="1335366"/>
            </a:xfrm>
            <a:custGeom>
              <a:avLst/>
              <a:gdLst>
                <a:gd name="connsiteX0" fmla="*/ 1369770 w 2739541"/>
                <a:gd name="connsiteY0" fmla="*/ 0 h 1335366"/>
                <a:gd name="connsiteX1" fmla="*/ 2734289 w 2739541"/>
                <a:gd name="connsiteY1" fmla="*/ 1231362 h 1335366"/>
                <a:gd name="connsiteX2" fmla="*/ 2739541 w 2739541"/>
                <a:gd name="connsiteY2" fmla="*/ 1335366 h 1335366"/>
                <a:gd name="connsiteX3" fmla="*/ 0 w 2739541"/>
                <a:gd name="connsiteY3" fmla="*/ 1335366 h 1335366"/>
                <a:gd name="connsiteX4" fmla="*/ 5251 w 2739541"/>
                <a:gd name="connsiteY4" fmla="*/ 1231362 h 1335366"/>
                <a:gd name="connsiteX5" fmla="*/ 1369770 w 2739541"/>
                <a:gd name="connsiteY5" fmla="*/ 0 h 133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541" h="1335366">
                  <a:moveTo>
                    <a:pt x="1369770" y="0"/>
                  </a:moveTo>
                  <a:cubicBezTo>
                    <a:pt x="2079939" y="0"/>
                    <a:pt x="2664049" y="539724"/>
                    <a:pt x="2734289" y="1231362"/>
                  </a:cubicBezTo>
                  <a:lnTo>
                    <a:pt x="2739541" y="1335366"/>
                  </a:lnTo>
                  <a:lnTo>
                    <a:pt x="0" y="1335366"/>
                  </a:lnTo>
                  <a:lnTo>
                    <a:pt x="5251" y="1231362"/>
                  </a:lnTo>
                  <a:cubicBezTo>
                    <a:pt x="75491" y="539724"/>
                    <a:pt x="659601" y="0"/>
                    <a:pt x="13697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15A9AFC0-FFFC-BC4B-9801-AA66B865D00A}"/>
                </a:ext>
              </a:extLst>
            </p:cNvPr>
            <p:cNvSpPr/>
            <p:nvPr/>
          </p:nvSpPr>
          <p:spPr>
            <a:xfrm rot="10800000">
              <a:off x="1412273" y="-7220"/>
              <a:ext cx="1799246" cy="877027"/>
            </a:xfrm>
            <a:custGeom>
              <a:avLst/>
              <a:gdLst>
                <a:gd name="connsiteX0" fmla="*/ 1369770 w 2739541"/>
                <a:gd name="connsiteY0" fmla="*/ 0 h 1335366"/>
                <a:gd name="connsiteX1" fmla="*/ 2734289 w 2739541"/>
                <a:gd name="connsiteY1" fmla="*/ 1231362 h 1335366"/>
                <a:gd name="connsiteX2" fmla="*/ 2739541 w 2739541"/>
                <a:gd name="connsiteY2" fmla="*/ 1335366 h 1335366"/>
                <a:gd name="connsiteX3" fmla="*/ 0 w 2739541"/>
                <a:gd name="connsiteY3" fmla="*/ 1335366 h 1335366"/>
                <a:gd name="connsiteX4" fmla="*/ 5251 w 2739541"/>
                <a:gd name="connsiteY4" fmla="*/ 1231362 h 1335366"/>
                <a:gd name="connsiteX5" fmla="*/ 1369770 w 2739541"/>
                <a:gd name="connsiteY5" fmla="*/ 0 h 133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541" h="1335366">
                  <a:moveTo>
                    <a:pt x="1369770" y="0"/>
                  </a:moveTo>
                  <a:cubicBezTo>
                    <a:pt x="2079939" y="0"/>
                    <a:pt x="2664049" y="539724"/>
                    <a:pt x="2734289" y="1231362"/>
                  </a:cubicBezTo>
                  <a:lnTo>
                    <a:pt x="2739541" y="1335366"/>
                  </a:lnTo>
                  <a:lnTo>
                    <a:pt x="0" y="1335366"/>
                  </a:lnTo>
                  <a:lnTo>
                    <a:pt x="5251" y="1231362"/>
                  </a:lnTo>
                  <a:cubicBezTo>
                    <a:pt x="75491" y="539724"/>
                    <a:pt x="659601" y="0"/>
                    <a:pt x="136977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D5C76816-5B37-BD4E-A3D0-5A12C03728DB}"/>
              </a:ext>
            </a:extLst>
          </p:cNvPr>
          <p:cNvGrpSpPr/>
          <p:nvPr userDrawn="1"/>
        </p:nvGrpSpPr>
        <p:grpSpPr>
          <a:xfrm rot="10800000">
            <a:off x="21167961" y="12380634"/>
            <a:ext cx="3209689" cy="1342586"/>
            <a:chOff x="1830" y="-7220"/>
            <a:chExt cx="3209689" cy="1342586"/>
          </a:xfrm>
        </p:grpSpPr>
        <p:sp>
          <p:nvSpPr>
            <p:cNvPr id="13" name="Freeform 12">
              <a:extLst>
                <a:ext uri="{FF2B5EF4-FFF2-40B4-BE49-F238E27FC236}">
                  <a16:creationId xmlns:a16="http://schemas.microsoft.com/office/drawing/2014/main" id="{09025D66-EE80-AC40-A035-E962215DA3ED}"/>
                </a:ext>
              </a:extLst>
            </p:cNvPr>
            <p:cNvSpPr/>
            <p:nvPr/>
          </p:nvSpPr>
          <p:spPr>
            <a:xfrm rot="10800000">
              <a:off x="1830" y="0"/>
              <a:ext cx="2739541" cy="1335366"/>
            </a:xfrm>
            <a:custGeom>
              <a:avLst/>
              <a:gdLst>
                <a:gd name="connsiteX0" fmla="*/ 1369770 w 2739541"/>
                <a:gd name="connsiteY0" fmla="*/ 0 h 1335366"/>
                <a:gd name="connsiteX1" fmla="*/ 2734289 w 2739541"/>
                <a:gd name="connsiteY1" fmla="*/ 1231362 h 1335366"/>
                <a:gd name="connsiteX2" fmla="*/ 2739541 w 2739541"/>
                <a:gd name="connsiteY2" fmla="*/ 1335366 h 1335366"/>
                <a:gd name="connsiteX3" fmla="*/ 0 w 2739541"/>
                <a:gd name="connsiteY3" fmla="*/ 1335366 h 1335366"/>
                <a:gd name="connsiteX4" fmla="*/ 5251 w 2739541"/>
                <a:gd name="connsiteY4" fmla="*/ 1231362 h 1335366"/>
                <a:gd name="connsiteX5" fmla="*/ 1369770 w 2739541"/>
                <a:gd name="connsiteY5" fmla="*/ 0 h 133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541" h="1335366">
                  <a:moveTo>
                    <a:pt x="1369770" y="0"/>
                  </a:moveTo>
                  <a:cubicBezTo>
                    <a:pt x="2079939" y="0"/>
                    <a:pt x="2664049" y="539724"/>
                    <a:pt x="2734289" y="1231362"/>
                  </a:cubicBezTo>
                  <a:lnTo>
                    <a:pt x="2739541" y="1335366"/>
                  </a:lnTo>
                  <a:lnTo>
                    <a:pt x="0" y="1335366"/>
                  </a:lnTo>
                  <a:lnTo>
                    <a:pt x="5251" y="1231362"/>
                  </a:lnTo>
                  <a:cubicBezTo>
                    <a:pt x="75491" y="539724"/>
                    <a:pt x="659601" y="0"/>
                    <a:pt x="13697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1152F428-3F5F-DC44-981F-6BE87439BD55}"/>
                </a:ext>
              </a:extLst>
            </p:cNvPr>
            <p:cNvSpPr/>
            <p:nvPr/>
          </p:nvSpPr>
          <p:spPr>
            <a:xfrm rot="10800000">
              <a:off x="1412273" y="-7220"/>
              <a:ext cx="1799246" cy="877027"/>
            </a:xfrm>
            <a:custGeom>
              <a:avLst/>
              <a:gdLst>
                <a:gd name="connsiteX0" fmla="*/ 1369770 w 2739541"/>
                <a:gd name="connsiteY0" fmla="*/ 0 h 1335366"/>
                <a:gd name="connsiteX1" fmla="*/ 2734289 w 2739541"/>
                <a:gd name="connsiteY1" fmla="*/ 1231362 h 1335366"/>
                <a:gd name="connsiteX2" fmla="*/ 2739541 w 2739541"/>
                <a:gd name="connsiteY2" fmla="*/ 1335366 h 1335366"/>
                <a:gd name="connsiteX3" fmla="*/ 0 w 2739541"/>
                <a:gd name="connsiteY3" fmla="*/ 1335366 h 1335366"/>
                <a:gd name="connsiteX4" fmla="*/ 5251 w 2739541"/>
                <a:gd name="connsiteY4" fmla="*/ 1231362 h 1335366"/>
                <a:gd name="connsiteX5" fmla="*/ 1369770 w 2739541"/>
                <a:gd name="connsiteY5" fmla="*/ 0 h 133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541" h="1335366">
                  <a:moveTo>
                    <a:pt x="1369770" y="0"/>
                  </a:moveTo>
                  <a:cubicBezTo>
                    <a:pt x="2079939" y="0"/>
                    <a:pt x="2664049" y="539724"/>
                    <a:pt x="2734289" y="1231362"/>
                  </a:cubicBezTo>
                  <a:lnTo>
                    <a:pt x="2739541" y="1335366"/>
                  </a:lnTo>
                  <a:lnTo>
                    <a:pt x="0" y="1335366"/>
                  </a:lnTo>
                  <a:lnTo>
                    <a:pt x="5251" y="1231362"/>
                  </a:lnTo>
                  <a:cubicBezTo>
                    <a:pt x="75491" y="539724"/>
                    <a:pt x="659601" y="0"/>
                    <a:pt x="136977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2" r:id="rId4"/>
  </p:sldLayoutIdLst>
  <p:hf hdr="0" ftr="0" dt="0"/>
  <p:txStyles>
    <p:titleStyle>
      <a:lvl1pPr algn="ctr" defTabSz="1828434" rtl="0" eaLnBrk="1" latinLnBrk="0" hangingPunct="1">
        <a:lnSpc>
          <a:spcPct val="90000"/>
        </a:lnSpc>
        <a:spcBef>
          <a:spcPct val="0"/>
        </a:spcBef>
        <a:buNone/>
        <a:defRPr lang="en-US" sz="7400" b="1" i="0" kern="1200" spc="-290" baseline="0">
          <a:solidFill>
            <a:schemeClr val="tx2"/>
          </a:solidFill>
          <a:latin typeface="Lato" panose="020F0502020204030203" pitchFamily="34" charset="77"/>
          <a:ea typeface="Open Sans Light" panose="020B0306030504020204" pitchFamily="34" charset="0"/>
          <a:cs typeface="Poppins Light" pitchFamily="2" charset="77"/>
        </a:defRPr>
      </a:lvl1pPr>
    </p:titleStyle>
    <p:bodyStyle>
      <a:lvl1pPr marL="457109" indent="-457109" algn="l" defTabSz="1828434" rtl="0" eaLnBrk="1" latinLnBrk="0" hangingPunct="1">
        <a:lnSpc>
          <a:spcPct val="90000"/>
        </a:lnSpc>
        <a:spcBef>
          <a:spcPts val="2000"/>
        </a:spcBef>
        <a:buFont typeface="Arial" panose="020B0604020202020204" pitchFamily="34" charset="0"/>
        <a:buChar char="•"/>
        <a:defRPr lang="en-US" sz="4000" b="0" i="0" kern="1200" spc="-30" baseline="0" dirty="0" smtClean="0">
          <a:solidFill>
            <a:schemeClr val="tx1"/>
          </a:solidFill>
          <a:effectLst/>
          <a:latin typeface="Raleway Light" panose="020B0403030101060003" pitchFamily="34" charset="0"/>
          <a:ea typeface="Open Sans Light" panose="020B0306030504020204" pitchFamily="34" charset="0"/>
          <a:cs typeface="Open Sans"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3200" b="0" i="0" kern="1200" spc="-30" baseline="0" dirty="0" smtClean="0">
          <a:solidFill>
            <a:schemeClr val="tx1"/>
          </a:solidFill>
          <a:effectLst/>
          <a:latin typeface="Raleway Light" panose="020B0403030101060003" pitchFamily="34" charset="0"/>
          <a:ea typeface="Open Sans Light" panose="020B0306030504020204" pitchFamily="34" charset="0"/>
          <a:cs typeface="Open Sans"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2800" b="0" i="0" kern="1200" spc="-30" baseline="0" dirty="0" smtClean="0">
          <a:solidFill>
            <a:schemeClr val="tx1"/>
          </a:solidFill>
          <a:effectLst/>
          <a:latin typeface="Raleway Light" panose="020B0403030101060003" pitchFamily="34" charset="0"/>
          <a:ea typeface="Open Sans Light" panose="020B0306030504020204" pitchFamily="34" charset="0"/>
          <a:cs typeface="Open Sans"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2400" b="0" i="0" kern="1200" spc="-30" baseline="0" dirty="0" smtClean="0">
          <a:solidFill>
            <a:schemeClr val="tx1"/>
          </a:solidFill>
          <a:effectLst/>
          <a:latin typeface="Raleway Light" panose="020B0403030101060003" pitchFamily="34" charset="0"/>
          <a:ea typeface="Open Sans Light" panose="020B0306030504020204" pitchFamily="34" charset="0"/>
          <a:cs typeface="Open Sans"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2400" b="0" i="0" kern="1200" spc="-30" baseline="0" dirty="0">
          <a:solidFill>
            <a:schemeClr val="tx1"/>
          </a:solidFill>
          <a:effectLst/>
          <a:latin typeface="Raleway Light" panose="020B0403030101060003" pitchFamily="34" charset="0"/>
          <a:ea typeface="Open Sans Light" panose="020B0306030504020204" pitchFamily="34" charset="0"/>
          <a:cs typeface="Open Sans"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fonts.google.com/specimen/Montserrat" TargetMode="External"/><Relationship Id="rId2" Type="http://schemas.openxmlformats.org/officeDocument/2006/relationships/hyperlink" Target="https://fonts.google.com/specimen/Lato" TargetMode="External"/><Relationship Id="rId1" Type="http://schemas.openxmlformats.org/officeDocument/2006/relationships/slideLayout" Target="../slideLayouts/slideLayout3.xml"/><Relationship Id="rId4" Type="http://schemas.openxmlformats.org/officeDocument/2006/relationships/hyperlink" Target="https://free-powerpoint-templates-download.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hyperlink" Target="https://www.tiktok.com/@Ppthemes" TargetMode="External"/><Relationship Id="rId3" Type="http://schemas.openxmlformats.org/officeDocument/2006/relationships/hyperlink" Target="http://www.slidesgratis.com/" TargetMode="External"/><Relationship Id="rId7" Type="http://schemas.openxmlformats.org/officeDocument/2006/relationships/hyperlink" Target="https://www.youtube.com/@Ppthemes" TargetMode="External"/><Relationship Id="rId2" Type="http://schemas.openxmlformats.org/officeDocument/2006/relationships/hyperlink" Target="https://ppthemes.com/" TargetMode="External"/><Relationship Id="rId1" Type="http://schemas.openxmlformats.org/officeDocument/2006/relationships/slideLayout" Target="../slideLayouts/slideLayout4.xml"/><Relationship Id="rId6" Type="http://schemas.openxmlformats.org/officeDocument/2006/relationships/hyperlink" Target="https://www.facebook.com/ppthemess" TargetMode="External"/><Relationship Id="rId5" Type="http://schemas.openxmlformats.org/officeDocument/2006/relationships/hyperlink" Target="https://www.instagram.com/ppthemes/" TargetMode="External"/><Relationship Id="rId4" Type="http://schemas.openxmlformats.org/officeDocument/2006/relationships/hyperlink" Target="https://www.pptbundle.com/" TargetMode="External"/><Relationship Id="rId9" Type="http://schemas.openxmlformats.org/officeDocument/2006/relationships/hyperlink" Target="https://www.facebook.com/ppthem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8F5F15BF-00E8-0146-9639-0FB07145B42A}"/>
              </a:ext>
            </a:extLst>
          </p:cNvPr>
          <p:cNvSpPr/>
          <p:nvPr/>
        </p:nvSpPr>
        <p:spPr>
          <a:xfrm>
            <a:off x="3176" y="1784"/>
            <a:ext cx="24371302" cy="13712428"/>
          </a:xfrm>
          <a:prstGeom prst="rect">
            <a:avLst/>
          </a:prstGeom>
          <a:solidFill>
            <a:schemeClr val="tx2">
              <a:lumMod val="90000"/>
              <a:lumOff val="10000"/>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Lato Light" panose="020F0302020204030203" pitchFamily="34" charset="0"/>
            </a:endParaRPr>
          </a:p>
        </p:txBody>
      </p:sp>
      <p:sp>
        <p:nvSpPr>
          <p:cNvPr id="63" name="Text Box 322"/>
          <p:cNvSpPr txBox="1">
            <a:spLocks noChangeArrowheads="1"/>
          </p:cNvSpPr>
          <p:nvPr/>
        </p:nvSpPr>
        <p:spPr bwMode="auto">
          <a:xfrm>
            <a:off x="4100385" y="3843035"/>
            <a:ext cx="1606209" cy="16612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1827521">
              <a:defRPr/>
            </a:pPr>
            <a:r>
              <a:rPr lang="en-US" sz="10795" dirty="0">
                <a:solidFill>
                  <a:schemeClr val="accent4"/>
                </a:solidFill>
                <a:latin typeface="Lato Light" panose="020F0302020204030203" pitchFamily="34" charset="0"/>
                <a:cs typeface="Lato Black"/>
              </a:rPr>
              <a:t>01</a:t>
            </a:r>
          </a:p>
        </p:txBody>
      </p:sp>
      <p:sp>
        <p:nvSpPr>
          <p:cNvPr id="75" name="Text Box 334"/>
          <p:cNvSpPr txBox="1">
            <a:spLocks noChangeArrowheads="1"/>
          </p:cNvSpPr>
          <p:nvPr/>
        </p:nvSpPr>
        <p:spPr bwMode="auto">
          <a:xfrm>
            <a:off x="4100385" y="5870803"/>
            <a:ext cx="1606209" cy="16612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1827521">
              <a:defRPr/>
            </a:pPr>
            <a:r>
              <a:rPr lang="en-US" sz="10795" dirty="0">
                <a:solidFill>
                  <a:schemeClr val="accent4"/>
                </a:solidFill>
                <a:latin typeface="Lato Light" panose="020F0302020204030203" pitchFamily="34" charset="0"/>
                <a:cs typeface="Lato Black"/>
              </a:rPr>
              <a:t>02</a:t>
            </a:r>
          </a:p>
        </p:txBody>
      </p:sp>
      <p:sp>
        <p:nvSpPr>
          <p:cNvPr id="87" name="Text Box 346"/>
          <p:cNvSpPr txBox="1">
            <a:spLocks noChangeArrowheads="1"/>
          </p:cNvSpPr>
          <p:nvPr/>
        </p:nvSpPr>
        <p:spPr bwMode="auto">
          <a:xfrm>
            <a:off x="4100385" y="7906505"/>
            <a:ext cx="1606209" cy="16612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1827521">
              <a:defRPr/>
            </a:pPr>
            <a:r>
              <a:rPr lang="en-US" sz="10795" dirty="0">
                <a:solidFill>
                  <a:schemeClr val="accent4"/>
                </a:solidFill>
                <a:latin typeface="Lato Light" panose="020F0302020204030203" pitchFamily="34" charset="0"/>
                <a:cs typeface="Lato Black"/>
              </a:rPr>
              <a:t>03</a:t>
            </a:r>
          </a:p>
        </p:txBody>
      </p:sp>
      <p:sp>
        <p:nvSpPr>
          <p:cNvPr id="99" name="Text Box 358"/>
          <p:cNvSpPr txBox="1">
            <a:spLocks noChangeArrowheads="1"/>
          </p:cNvSpPr>
          <p:nvPr/>
        </p:nvSpPr>
        <p:spPr bwMode="auto">
          <a:xfrm>
            <a:off x="4100385" y="9939033"/>
            <a:ext cx="1606209" cy="16612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1827521">
              <a:defRPr/>
            </a:pPr>
            <a:r>
              <a:rPr lang="en-US" sz="10795" dirty="0">
                <a:solidFill>
                  <a:schemeClr val="accent4"/>
                </a:solidFill>
                <a:latin typeface="Lato Light" panose="020F0302020204030203" pitchFamily="34" charset="0"/>
                <a:cs typeface="Lato Black"/>
              </a:rPr>
              <a:t>04</a:t>
            </a:r>
          </a:p>
        </p:txBody>
      </p:sp>
      <p:sp>
        <p:nvSpPr>
          <p:cNvPr id="55309" name="TextBox 121"/>
          <p:cNvSpPr txBox="1">
            <a:spLocks noChangeArrowheads="1"/>
          </p:cNvSpPr>
          <p:nvPr/>
        </p:nvSpPr>
        <p:spPr bwMode="auto">
          <a:xfrm>
            <a:off x="5851657" y="3925901"/>
            <a:ext cx="14638645" cy="1600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9307" tIns="109653" rIns="219307" bIns="109653">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ja-JP" sz="2799" b="1" dirty="0">
                <a:solidFill>
                  <a:schemeClr val="bg1"/>
                </a:solidFill>
                <a:cs typeface="Arial" panose="020B0604020202020204" pitchFamily="34" charset="0"/>
              </a:rPr>
              <a:t>Download and install</a:t>
            </a:r>
            <a:r>
              <a:rPr lang="en-US" altLang="ja-JP" sz="2799" dirty="0">
                <a:solidFill>
                  <a:schemeClr val="bg1"/>
                </a:solidFill>
                <a:cs typeface="Arial" panose="020B0604020202020204" pitchFamily="34" charset="0"/>
              </a:rPr>
              <a:t> </a:t>
            </a:r>
            <a:r>
              <a:rPr lang="en-US" altLang="ja-JP" sz="2799" b="1" dirty="0">
                <a:solidFill>
                  <a:schemeClr val="tx2"/>
                </a:solidFill>
                <a:latin typeface="+mj-lt"/>
                <a:cs typeface="Calibri" panose="020F0502020204030204" pitchFamily="34" charset="0"/>
                <a:hlinkClick r:id="rId2">
                  <a:extLst>
                    <a:ext uri="{A12FA001-AC4F-418D-AE19-62706E023703}">
                      <ahyp:hlinkClr xmlns:ahyp="http://schemas.microsoft.com/office/drawing/2018/hyperlinkcolor" val="tx"/>
                    </a:ext>
                  </a:extLst>
                </a:hlinkClick>
              </a:rPr>
              <a:t>Lato</a:t>
            </a:r>
            <a:r>
              <a:rPr lang="en-US" altLang="ja-JP" sz="2799" b="1" dirty="0">
                <a:solidFill>
                  <a:schemeClr val="tx2"/>
                </a:solidFill>
                <a:latin typeface="+mj-lt"/>
                <a:cs typeface="Calibri" panose="020F0502020204030204" pitchFamily="34" charset="0"/>
              </a:rPr>
              <a:t> </a:t>
            </a:r>
            <a:r>
              <a:rPr lang="en-US" altLang="ja-JP" sz="2799" b="1" dirty="0">
                <a:latin typeface="+mj-lt"/>
                <a:cs typeface="Calibri" panose="020F0502020204030204" pitchFamily="34" charset="0"/>
              </a:rPr>
              <a:t> </a:t>
            </a:r>
            <a:r>
              <a:rPr lang="fr-FR" sz="2799" dirty="0">
                <a:solidFill>
                  <a:schemeClr val="bg1"/>
                </a:solidFill>
                <a:latin typeface="+mj-lt"/>
              </a:rPr>
              <a:t>and</a:t>
            </a:r>
            <a:r>
              <a:rPr lang="fr-FR" sz="2799" dirty="0">
                <a:latin typeface="+mj-lt"/>
              </a:rPr>
              <a:t> </a:t>
            </a:r>
            <a:r>
              <a:rPr lang="fr-FR" sz="2799" b="1" dirty="0">
                <a:solidFill>
                  <a:schemeClr val="tx2"/>
                </a:solidFill>
                <a:latin typeface="+mj-lt"/>
                <a:hlinkClick r:id="rId3">
                  <a:extLst>
                    <a:ext uri="{A12FA001-AC4F-418D-AE19-62706E023703}">
                      <ahyp:hlinkClr xmlns:ahyp="http://schemas.microsoft.com/office/drawing/2018/hyperlinkcolor" val="tx"/>
                    </a:ext>
                  </a:extLst>
                </a:hlinkClick>
              </a:rPr>
              <a:t>Monserrat Font </a:t>
            </a:r>
            <a:r>
              <a:rPr lang="en-US" altLang="ja-JP" sz="2799" dirty="0">
                <a:solidFill>
                  <a:schemeClr val="bg1"/>
                </a:solidFill>
                <a:cs typeface="Arial" panose="020B0604020202020204" pitchFamily="34" charset="0"/>
              </a:rPr>
              <a:t>before editing this template to ensure it looks just as you found it on </a:t>
            </a:r>
            <a:r>
              <a:rPr lang="en-US" altLang="ja-JP" sz="2799" dirty="0">
                <a:solidFill>
                  <a:schemeClr val="bg1"/>
                </a:solidFill>
                <a:cs typeface="Arial" panose="020B0604020202020204" pitchFamily="34" charset="0"/>
                <a:hlinkClick r:id="rId4"/>
              </a:rPr>
              <a:t>PPThemes.com</a:t>
            </a:r>
            <a:r>
              <a:rPr lang="en-US" altLang="ja-JP" sz="2799" dirty="0">
                <a:solidFill>
                  <a:schemeClr val="bg1"/>
                </a:solidFill>
                <a:cs typeface="Arial" panose="020B0604020202020204" pitchFamily="34" charset="0"/>
              </a:rPr>
              <a:t>. Otherwise, the fonts will change, altering the design of your template.</a:t>
            </a:r>
            <a:endParaRPr lang="en-US" altLang="es-MX" sz="2799" b="1" dirty="0">
              <a:solidFill>
                <a:schemeClr val="bg1"/>
              </a:solidFill>
              <a:cs typeface="Arial" panose="020B0604020202020204" pitchFamily="34" charset="0"/>
            </a:endParaRPr>
          </a:p>
        </p:txBody>
      </p:sp>
      <p:sp>
        <p:nvSpPr>
          <p:cNvPr id="55311" name="TextBox 124"/>
          <p:cNvSpPr txBox="1">
            <a:spLocks noChangeArrowheads="1"/>
          </p:cNvSpPr>
          <p:nvPr/>
        </p:nvSpPr>
        <p:spPr bwMode="auto">
          <a:xfrm>
            <a:off x="5851654" y="10001368"/>
            <a:ext cx="14638643" cy="1600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9307" tIns="109653" rIns="219307" bIns="109653">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2799" dirty="0">
                <a:solidFill>
                  <a:schemeClr val="bg1"/>
                </a:solidFill>
                <a:cs typeface="Arial" panose="020B0604020202020204" pitchFamily="34" charset="0"/>
              </a:rPr>
              <a:t>Enjoy! If you like this template, don’t forget to leave a comment and share it on your social media—someone else might find it helpful too. And remember to check back often! We’ll keep uploading new options to help you keep impressing your audience.</a:t>
            </a:r>
          </a:p>
        </p:txBody>
      </p:sp>
      <p:sp>
        <p:nvSpPr>
          <p:cNvPr id="55317" name="TextBox 29"/>
          <p:cNvSpPr txBox="1">
            <a:spLocks noChangeArrowheads="1"/>
          </p:cNvSpPr>
          <p:nvPr/>
        </p:nvSpPr>
        <p:spPr bwMode="auto">
          <a:xfrm>
            <a:off x="4053499" y="1013441"/>
            <a:ext cx="6131807" cy="1107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n-US" altLang="es-MX" sz="6596" b="1" dirty="0">
                <a:solidFill>
                  <a:schemeClr val="bg1"/>
                </a:solidFill>
                <a:cs typeface="Arial" panose="020B0604020202020204" pitchFamily="34" charset="0"/>
              </a:rPr>
              <a:t>Read Before Use</a:t>
            </a:r>
          </a:p>
        </p:txBody>
      </p:sp>
      <p:grpSp>
        <p:nvGrpSpPr>
          <p:cNvPr id="55318" name="Group 30"/>
          <p:cNvGrpSpPr>
            <a:grpSpLocks/>
          </p:cNvGrpSpPr>
          <p:nvPr/>
        </p:nvGrpSpPr>
        <p:grpSpPr bwMode="auto">
          <a:xfrm>
            <a:off x="4213753" y="2201859"/>
            <a:ext cx="2278462" cy="72989"/>
            <a:chOff x="1775295" y="2028842"/>
            <a:chExt cx="3021910" cy="45719"/>
          </a:xfrm>
          <a:solidFill>
            <a:srgbClr val="0099B8"/>
          </a:solidFill>
        </p:grpSpPr>
        <p:sp>
          <p:nvSpPr>
            <p:cNvPr id="32" name="Rectangle 31"/>
            <p:cNvSpPr/>
            <p:nvPr/>
          </p:nvSpPr>
          <p:spPr>
            <a:xfrm flipV="1">
              <a:off x="177529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43673" tIns="121836" rIns="243673" bIns="121836" anchor="ctr"/>
            <a:lstStyle/>
            <a:p>
              <a:pPr algn="ctr" defTabSz="1827521">
                <a:defRPr/>
              </a:pPr>
              <a:endParaRPr lang="en-US" sz="1800" dirty="0">
                <a:solidFill>
                  <a:schemeClr val="bg1"/>
                </a:solidFill>
                <a:latin typeface="Lato Light" panose="020F0302020204030203" pitchFamily="34" charset="0"/>
              </a:endParaRPr>
            </a:p>
          </p:txBody>
        </p:sp>
        <p:sp>
          <p:nvSpPr>
            <p:cNvPr id="33" name="Rectangle 32"/>
            <p:cNvSpPr/>
            <p:nvPr/>
          </p:nvSpPr>
          <p:spPr>
            <a:xfrm flipV="1">
              <a:off x="239188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43673" tIns="121836" rIns="243673" bIns="121836" anchor="ctr"/>
            <a:lstStyle/>
            <a:p>
              <a:pPr algn="ctr" defTabSz="1827521">
                <a:defRPr/>
              </a:pPr>
              <a:endParaRPr lang="en-US" sz="1800" dirty="0">
                <a:solidFill>
                  <a:schemeClr val="bg1"/>
                </a:solidFill>
                <a:latin typeface="Lato Light" panose="020F0302020204030203" pitchFamily="34" charset="0"/>
              </a:endParaRPr>
            </a:p>
          </p:txBody>
        </p:sp>
        <p:sp>
          <p:nvSpPr>
            <p:cNvPr id="34" name="Rectangle 33"/>
            <p:cNvSpPr/>
            <p:nvPr/>
          </p:nvSpPr>
          <p:spPr>
            <a:xfrm flipV="1">
              <a:off x="302530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43673" tIns="121836" rIns="243673" bIns="121836" anchor="ctr"/>
            <a:lstStyle/>
            <a:p>
              <a:pPr algn="ctr" defTabSz="1827521">
                <a:defRPr/>
              </a:pPr>
              <a:endParaRPr lang="en-US" sz="1800" dirty="0">
                <a:solidFill>
                  <a:schemeClr val="bg1"/>
                </a:solidFill>
                <a:latin typeface="Lato Light" panose="020F0302020204030203" pitchFamily="34" charset="0"/>
              </a:endParaRPr>
            </a:p>
          </p:txBody>
        </p:sp>
        <p:sp>
          <p:nvSpPr>
            <p:cNvPr id="35" name="Rectangle 34"/>
            <p:cNvSpPr/>
            <p:nvPr/>
          </p:nvSpPr>
          <p:spPr>
            <a:xfrm flipV="1">
              <a:off x="364189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43673" tIns="121836" rIns="243673" bIns="121836" anchor="ctr"/>
            <a:lstStyle/>
            <a:p>
              <a:pPr algn="ctr" defTabSz="1827521">
                <a:defRPr/>
              </a:pPr>
              <a:endParaRPr lang="en-US" sz="1800" dirty="0">
                <a:solidFill>
                  <a:schemeClr val="bg1"/>
                </a:solidFill>
                <a:latin typeface="Lato Light" panose="020F0302020204030203" pitchFamily="34" charset="0"/>
              </a:endParaRPr>
            </a:p>
          </p:txBody>
        </p:sp>
        <p:sp>
          <p:nvSpPr>
            <p:cNvPr id="36" name="Rectangle 35"/>
            <p:cNvSpPr/>
            <p:nvPr/>
          </p:nvSpPr>
          <p:spPr>
            <a:xfrm flipV="1">
              <a:off x="4256376" y="2028842"/>
              <a:ext cx="540829"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43673" tIns="121836" rIns="243673" bIns="121836" anchor="ctr"/>
            <a:lstStyle/>
            <a:p>
              <a:pPr algn="ctr" defTabSz="1827521">
                <a:defRPr/>
              </a:pPr>
              <a:endParaRPr lang="en-US" sz="1800" dirty="0">
                <a:solidFill>
                  <a:schemeClr val="bg1"/>
                </a:solidFill>
                <a:latin typeface="Lato Light" panose="020F0302020204030203" pitchFamily="34" charset="0"/>
              </a:endParaRPr>
            </a:p>
          </p:txBody>
        </p:sp>
      </p:grpSp>
      <p:sp>
        <p:nvSpPr>
          <p:cNvPr id="30" name="TextBox 121">
            <a:extLst>
              <a:ext uri="{FF2B5EF4-FFF2-40B4-BE49-F238E27FC236}">
                <a16:creationId xmlns:a16="http://schemas.microsoft.com/office/drawing/2014/main" id="{4994152A-3327-45D6-9425-D1DCEF519E86}"/>
              </a:ext>
            </a:extLst>
          </p:cNvPr>
          <p:cNvSpPr txBox="1">
            <a:spLocks noChangeArrowheads="1"/>
          </p:cNvSpPr>
          <p:nvPr/>
        </p:nvSpPr>
        <p:spPr bwMode="auto">
          <a:xfrm>
            <a:off x="5851656" y="8037192"/>
            <a:ext cx="14638643" cy="1600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9307" tIns="109653" rIns="219307" bIns="109653">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2799" dirty="0">
                <a:solidFill>
                  <a:schemeClr val="bg1"/>
                </a:solidFill>
                <a:cs typeface="Arial" panose="020B0604020202020204" pitchFamily="34" charset="0"/>
              </a:rPr>
              <a:t>Some images may be missing, giving you the freedom to use your own. The images used were sourced from www.pexels.com, where you can find free alternatives. Feel free to replace them with your own!</a:t>
            </a:r>
          </a:p>
        </p:txBody>
      </p:sp>
      <p:sp>
        <p:nvSpPr>
          <p:cNvPr id="2" name="Rectángulo 1">
            <a:extLst>
              <a:ext uri="{FF2B5EF4-FFF2-40B4-BE49-F238E27FC236}">
                <a16:creationId xmlns:a16="http://schemas.microsoft.com/office/drawing/2014/main" id="{A861E1E4-650F-4B58-BD99-93E6FC21ADED}"/>
              </a:ext>
            </a:extLst>
          </p:cNvPr>
          <p:cNvSpPr/>
          <p:nvPr/>
        </p:nvSpPr>
        <p:spPr>
          <a:xfrm>
            <a:off x="4053499" y="2167130"/>
            <a:ext cx="12185652" cy="1199687"/>
          </a:xfrm>
          <a:prstGeom prst="rect">
            <a:avLst/>
          </a:prstGeom>
        </p:spPr>
        <p:txBody>
          <a:bodyPr>
            <a:spAutoFit/>
          </a:bodyPr>
          <a:lstStyle/>
          <a:p>
            <a:r>
              <a:rPr lang="en-US" sz="7196" b="1" dirty="0">
                <a:solidFill>
                  <a:schemeClr val="accent4"/>
                </a:solidFill>
                <a:latin typeface="Lato Light" panose="020F0302020204030203" pitchFamily="34" charset="0"/>
              </a:rPr>
              <a:t>Thanks for downloading</a:t>
            </a:r>
          </a:p>
        </p:txBody>
      </p:sp>
      <p:sp>
        <p:nvSpPr>
          <p:cNvPr id="3" name="Rectángulo 2">
            <a:extLst>
              <a:ext uri="{FF2B5EF4-FFF2-40B4-BE49-F238E27FC236}">
                <a16:creationId xmlns:a16="http://schemas.microsoft.com/office/drawing/2014/main" id="{4FD16BAF-8F85-4252-90D0-A30F2681D6B9}"/>
              </a:ext>
            </a:extLst>
          </p:cNvPr>
          <p:cNvSpPr/>
          <p:nvPr/>
        </p:nvSpPr>
        <p:spPr>
          <a:xfrm>
            <a:off x="6084440" y="6070022"/>
            <a:ext cx="14451422" cy="1471878"/>
          </a:xfrm>
          <a:prstGeom prst="rect">
            <a:avLst/>
          </a:prstGeom>
        </p:spPr>
        <p:txBody>
          <a:bodyPr wrap="square">
            <a:spAutoFit/>
          </a:bodyPr>
          <a:lstStyle/>
          <a:p>
            <a:pPr>
              <a:lnSpc>
                <a:spcPct val="110000"/>
              </a:lnSpc>
            </a:pPr>
            <a:r>
              <a:rPr lang="en-US" altLang="es-MX" sz="2799" dirty="0">
                <a:solidFill>
                  <a:schemeClr val="bg1"/>
                </a:solidFill>
                <a:latin typeface="Lato Light" panose="020F0302020204030203" pitchFamily="34" charset="0"/>
                <a:cs typeface="Arial" panose="020B0604020202020204" pitchFamily="34" charset="0"/>
              </a:rPr>
              <a:t>Someone once said, </a:t>
            </a:r>
            <a:r>
              <a:rPr lang="en-US" altLang="es-MX" sz="2799" b="1" dirty="0">
                <a:solidFill>
                  <a:schemeClr val="bg1"/>
                </a:solidFill>
                <a:latin typeface="Lato Light" panose="020F0302020204030203" pitchFamily="34" charset="0"/>
                <a:cs typeface="Arial" panose="020B0604020202020204" pitchFamily="34" charset="0"/>
              </a:rPr>
              <a:t>"Creativity is the key to future success." </a:t>
            </a:r>
            <a:r>
              <a:rPr lang="en-US" altLang="es-MX" sz="2799" dirty="0">
                <a:solidFill>
                  <a:schemeClr val="bg1"/>
                </a:solidFill>
                <a:latin typeface="Lato Light" panose="020F0302020204030203" pitchFamily="34" charset="0"/>
                <a:cs typeface="Arial" panose="020B0604020202020204" pitchFamily="34" charset="0"/>
              </a:rPr>
              <a:t>Feel free to make this template your own—unleash your creativity by customizing the colors, icons, and images to match your brand!</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a:extLst>
              <a:ext uri="{FF2B5EF4-FFF2-40B4-BE49-F238E27FC236}">
                <a16:creationId xmlns:a16="http://schemas.microsoft.com/office/drawing/2014/main" id="{A9914183-818D-2842-B404-BFD61ECE62E1}"/>
              </a:ext>
            </a:extLst>
          </p:cNvPr>
          <p:cNvSpPr txBox="1"/>
          <p:nvPr/>
        </p:nvSpPr>
        <p:spPr>
          <a:xfrm>
            <a:off x="7072701" y="612372"/>
            <a:ext cx="10232288" cy="1015663"/>
          </a:xfrm>
          <a:prstGeom prst="rect">
            <a:avLst/>
          </a:prstGeom>
          <a:noFill/>
        </p:spPr>
        <p:txBody>
          <a:bodyPr wrap="none" rtlCol="0">
            <a:spAutoFit/>
          </a:bodyPr>
          <a:lstStyle/>
          <a:p>
            <a:pPr algn="ctr"/>
            <a:r>
              <a:rPr lang="en-US" sz="6000" b="1" dirty="0">
                <a:solidFill>
                  <a:schemeClr val="tx2"/>
                </a:solidFill>
                <a:latin typeface="Lato Black" panose="020F0502020204030203" pitchFamily="34" charset="77"/>
                <a:cs typeface="Poppins" pitchFamily="2" charset="77"/>
              </a:rPr>
              <a:t>EDUCATION INFOGRAPHIC</a:t>
            </a:r>
          </a:p>
        </p:txBody>
      </p:sp>
      <p:sp>
        <p:nvSpPr>
          <p:cNvPr id="68" name="TextBox 67">
            <a:extLst>
              <a:ext uri="{FF2B5EF4-FFF2-40B4-BE49-F238E27FC236}">
                <a16:creationId xmlns:a16="http://schemas.microsoft.com/office/drawing/2014/main" id="{087B4AA7-F6EE-D14C-A2E6-3EED6CF1CE88}"/>
              </a:ext>
            </a:extLst>
          </p:cNvPr>
          <p:cNvSpPr txBox="1"/>
          <p:nvPr/>
        </p:nvSpPr>
        <p:spPr>
          <a:xfrm>
            <a:off x="9706414" y="1575186"/>
            <a:ext cx="4964821" cy="461665"/>
          </a:xfrm>
          <a:prstGeom prst="rect">
            <a:avLst/>
          </a:prstGeom>
          <a:noFill/>
        </p:spPr>
        <p:txBody>
          <a:bodyPr wrap="none" rtlCol="0">
            <a:spAutoFit/>
          </a:bodyPr>
          <a:lstStyle/>
          <a:p>
            <a:pPr algn="ctr"/>
            <a:r>
              <a:rPr lang="en-US" sz="2400" spc="300" dirty="0">
                <a:solidFill>
                  <a:schemeClr val="bg1">
                    <a:lumMod val="65000"/>
                  </a:schemeClr>
                </a:solidFill>
                <a:latin typeface="Poppins Light" pitchFamily="2" charset="77"/>
                <a:cs typeface="Poppins Light" pitchFamily="2" charset="77"/>
              </a:rPr>
              <a:t>WRITE YOUR SUBTITLE HERE</a:t>
            </a:r>
          </a:p>
        </p:txBody>
      </p:sp>
      <p:grpSp>
        <p:nvGrpSpPr>
          <p:cNvPr id="89" name="Group 88">
            <a:extLst>
              <a:ext uri="{FF2B5EF4-FFF2-40B4-BE49-F238E27FC236}">
                <a16:creationId xmlns:a16="http://schemas.microsoft.com/office/drawing/2014/main" id="{15D9AD1B-9E76-EF44-813B-AD79D91FF696}"/>
              </a:ext>
            </a:extLst>
          </p:cNvPr>
          <p:cNvGrpSpPr/>
          <p:nvPr/>
        </p:nvGrpSpPr>
        <p:grpSpPr>
          <a:xfrm>
            <a:off x="7584341" y="3098676"/>
            <a:ext cx="9208967" cy="10617328"/>
            <a:chOff x="7584341" y="3098676"/>
            <a:chExt cx="9208967" cy="10617328"/>
          </a:xfrm>
        </p:grpSpPr>
        <p:sp>
          <p:nvSpPr>
            <p:cNvPr id="63" name="Shape 63428">
              <a:extLst>
                <a:ext uri="{FF2B5EF4-FFF2-40B4-BE49-F238E27FC236}">
                  <a16:creationId xmlns:a16="http://schemas.microsoft.com/office/drawing/2014/main" id="{2A8456AF-81FD-DF48-8BE6-1838F8A4683C}"/>
                </a:ext>
              </a:extLst>
            </p:cNvPr>
            <p:cNvSpPr/>
            <p:nvPr/>
          </p:nvSpPr>
          <p:spPr>
            <a:xfrm>
              <a:off x="11148512" y="3098676"/>
              <a:ext cx="2080626" cy="4880376"/>
            </a:xfrm>
            <a:custGeom>
              <a:avLst/>
              <a:gdLst/>
              <a:ahLst/>
              <a:cxnLst>
                <a:cxn ang="0">
                  <a:pos x="wd2" y="hd2"/>
                </a:cxn>
                <a:cxn ang="5400000">
                  <a:pos x="wd2" y="hd2"/>
                </a:cxn>
                <a:cxn ang="10800000">
                  <a:pos x="wd2" y="hd2"/>
                </a:cxn>
                <a:cxn ang="16200000">
                  <a:pos x="wd2" y="hd2"/>
                </a:cxn>
              </a:cxnLst>
              <a:rect l="0" t="0" r="r" b="b"/>
              <a:pathLst>
                <a:path w="21295" h="21600" extrusionOk="0">
                  <a:moveTo>
                    <a:pt x="10647" y="0"/>
                  </a:moveTo>
                  <a:cubicBezTo>
                    <a:pt x="7690" y="0"/>
                    <a:pt x="4687" y="483"/>
                    <a:pt x="2584" y="1536"/>
                  </a:cubicBezTo>
                  <a:cubicBezTo>
                    <a:pt x="773" y="2443"/>
                    <a:pt x="82" y="3581"/>
                    <a:pt x="7" y="4764"/>
                  </a:cubicBezTo>
                  <a:cubicBezTo>
                    <a:pt x="-153" y="7252"/>
                    <a:pt x="2489" y="9541"/>
                    <a:pt x="4794" y="11813"/>
                  </a:cubicBezTo>
                  <a:cubicBezTo>
                    <a:pt x="5906" y="12910"/>
                    <a:pt x="6944" y="14022"/>
                    <a:pt x="7778" y="15164"/>
                  </a:cubicBezTo>
                  <a:cubicBezTo>
                    <a:pt x="8549" y="16220"/>
                    <a:pt x="9141" y="17295"/>
                    <a:pt x="9611" y="18379"/>
                  </a:cubicBezTo>
                  <a:cubicBezTo>
                    <a:pt x="10073" y="19442"/>
                    <a:pt x="10420" y="20518"/>
                    <a:pt x="10647" y="21600"/>
                  </a:cubicBezTo>
                  <a:cubicBezTo>
                    <a:pt x="10874" y="20518"/>
                    <a:pt x="11221" y="19442"/>
                    <a:pt x="11683" y="18379"/>
                  </a:cubicBezTo>
                  <a:cubicBezTo>
                    <a:pt x="12153" y="17295"/>
                    <a:pt x="12745" y="16220"/>
                    <a:pt x="13516" y="15164"/>
                  </a:cubicBezTo>
                  <a:cubicBezTo>
                    <a:pt x="14350" y="14022"/>
                    <a:pt x="15388" y="12910"/>
                    <a:pt x="16500" y="11813"/>
                  </a:cubicBezTo>
                  <a:cubicBezTo>
                    <a:pt x="18805" y="9541"/>
                    <a:pt x="21447" y="7252"/>
                    <a:pt x="21287" y="4764"/>
                  </a:cubicBezTo>
                  <a:cubicBezTo>
                    <a:pt x="21212" y="3581"/>
                    <a:pt x="20521" y="2443"/>
                    <a:pt x="18710" y="1536"/>
                  </a:cubicBezTo>
                  <a:cubicBezTo>
                    <a:pt x="16607" y="483"/>
                    <a:pt x="13604" y="0"/>
                    <a:pt x="10647" y="0"/>
                  </a:cubicBezTo>
                  <a:close/>
                </a:path>
              </a:pathLst>
            </a:custGeom>
            <a:solidFill>
              <a:schemeClr val="accent3"/>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65" name="Shape 63429">
              <a:extLst>
                <a:ext uri="{FF2B5EF4-FFF2-40B4-BE49-F238E27FC236}">
                  <a16:creationId xmlns:a16="http://schemas.microsoft.com/office/drawing/2014/main" id="{68F121C7-C9E1-1541-BCD2-BFF5356194D7}"/>
                </a:ext>
              </a:extLst>
            </p:cNvPr>
            <p:cNvSpPr/>
            <p:nvPr/>
          </p:nvSpPr>
          <p:spPr>
            <a:xfrm>
              <a:off x="11347643" y="3290872"/>
              <a:ext cx="1682366" cy="1682366"/>
            </a:xfrm>
            <a:prstGeom prst="ellipse">
              <a:avLst/>
            </a:prstGeom>
            <a:solidFill>
              <a:schemeClr val="bg1"/>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59" name="Shape 63433">
              <a:extLst>
                <a:ext uri="{FF2B5EF4-FFF2-40B4-BE49-F238E27FC236}">
                  <a16:creationId xmlns:a16="http://schemas.microsoft.com/office/drawing/2014/main" id="{56444EA8-5027-B74C-9E32-9B3FB474DDBE}"/>
                </a:ext>
              </a:extLst>
            </p:cNvPr>
            <p:cNvSpPr/>
            <p:nvPr/>
          </p:nvSpPr>
          <p:spPr>
            <a:xfrm>
              <a:off x="12284173" y="6599034"/>
              <a:ext cx="4509135" cy="2132181"/>
            </a:xfrm>
            <a:custGeom>
              <a:avLst/>
              <a:gdLst/>
              <a:ahLst/>
              <a:cxnLst>
                <a:cxn ang="0">
                  <a:pos x="wd2" y="hd2"/>
                </a:cxn>
                <a:cxn ang="5400000">
                  <a:pos x="wd2" y="hd2"/>
                </a:cxn>
                <a:cxn ang="10800000">
                  <a:pos x="wd2" y="hd2"/>
                </a:cxn>
                <a:cxn ang="16200000">
                  <a:pos x="wd2" y="hd2"/>
                </a:cxn>
              </a:cxnLst>
              <a:rect l="0" t="0" r="r" b="b"/>
              <a:pathLst>
                <a:path w="21504" h="20841" extrusionOk="0">
                  <a:moveTo>
                    <a:pt x="21483" y="11733"/>
                  </a:moveTo>
                  <a:cubicBezTo>
                    <a:pt x="21600" y="9085"/>
                    <a:pt x="21241" y="6339"/>
                    <a:pt x="20340" y="4203"/>
                  </a:cubicBezTo>
                  <a:cubicBezTo>
                    <a:pt x="19495" y="2200"/>
                    <a:pt x="18337" y="1171"/>
                    <a:pt x="17104" y="583"/>
                  </a:cubicBezTo>
                  <a:cubicBezTo>
                    <a:pt x="14634" y="-597"/>
                    <a:pt x="12076" y="145"/>
                    <a:pt x="9642" y="1642"/>
                  </a:cubicBezTo>
                  <a:cubicBezTo>
                    <a:pt x="7546" y="2930"/>
                    <a:pt x="5520" y="4774"/>
                    <a:pt x="3788" y="7585"/>
                  </a:cubicBezTo>
                  <a:cubicBezTo>
                    <a:pt x="2181" y="10193"/>
                    <a:pt x="884" y="13550"/>
                    <a:pt x="0" y="17390"/>
                  </a:cubicBezTo>
                  <a:cubicBezTo>
                    <a:pt x="1495" y="14106"/>
                    <a:pt x="3621" y="12435"/>
                    <a:pt x="5769" y="12853"/>
                  </a:cubicBezTo>
                  <a:cubicBezTo>
                    <a:pt x="9466" y="13572"/>
                    <a:pt x="12312" y="20261"/>
                    <a:pt x="16031" y="20807"/>
                  </a:cubicBezTo>
                  <a:cubicBezTo>
                    <a:pt x="17370" y="21003"/>
                    <a:pt x="18714" y="20366"/>
                    <a:pt x="19762" y="18593"/>
                  </a:cubicBezTo>
                  <a:cubicBezTo>
                    <a:pt x="20796" y="16845"/>
                    <a:pt x="21368" y="14330"/>
                    <a:pt x="21483" y="11733"/>
                  </a:cubicBezTo>
                  <a:close/>
                </a:path>
              </a:pathLst>
            </a:custGeom>
            <a:solidFill>
              <a:schemeClr val="accent5"/>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61" name="Shape 63434">
              <a:extLst>
                <a:ext uri="{FF2B5EF4-FFF2-40B4-BE49-F238E27FC236}">
                  <a16:creationId xmlns:a16="http://schemas.microsoft.com/office/drawing/2014/main" id="{A23257A0-61AC-4F4C-9635-585AC05E9153}"/>
                </a:ext>
              </a:extLst>
            </p:cNvPr>
            <p:cNvSpPr/>
            <p:nvPr/>
          </p:nvSpPr>
          <p:spPr>
            <a:xfrm flipH="1">
              <a:off x="14925266" y="6865794"/>
              <a:ext cx="1682364" cy="1682368"/>
            </a:xfrm>
            <a:prstGeom prst="ellipse">
              <a:avLst/>
            </a:prstGeom>
            <a:solidFill>
              <a:schemeClr val="bg1"/>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55" name="Shape 63438">
              <a:extLst>
                <a:ext uri="{FF2B5EF4-FFF2-40B4-BE49-F238E27FC236}">
                  <a16:creationId xmlns:a16="http://schemas.microsoft.com/office/drawing/2014/main" id="{8BD812BE-EC8B-B746-AE62-5EE009875764}"/>
                </a:ext>
              </a:extLst>
            </p:cNvPr>
            <p:cNvSpPr/>
            <p:nvPr/>
          </p:nvSpPr>
          <p:spPr>
            <a:xfrm flipH="1">
              <a:off x="7584341" y="6599034"/>
              <a:ext cx="4509139" cy="2132181"/>
            </a:xfrm>
            <a:custGeom>
              <a:avLst/>
              <a:gdLst/>
              <a:ahLst/>
              <a:cxnLst>
                <a:cxn ang="0">
                  <a:pos x="wd2" y="hd2"/>
                </a:cxn>
                <a:cxn ang="5400000">
                  <a:pos x="wd2" y="hd2"/>
                </a:cxn>
                <a:cxn ang="10800000">
                  <a:pos x="wd2" y="hd2"/>
                </a:cxn>
                <a:cxn ang="16200000">
                  <a:pos x="wd2" y="hd2"/>
                </a:cxn>
              </a:cxnLst>
              <a:rect l="0" t="0" r="r" b="b"/>
              <a:pathLst>
                <a:path w="21504" h="20841" extrusionOk="0">
                  <a:moveTo>
                    <a:pt x="21483" y="11733"/>
                  </a:moveTo>
                  <a:cubicBezTo>
                    <a:pt x="21600" y="9085"/>
                    <a:pt x="21241" y="6339"/>
                    <a:pt x="20340" y="4203"/>
                  </a:cubicBezTo>
                  <a:cubicBezTo>
                    <a:pt x="19495" y="2200"/>
                    <a:pt x="18337" y="1171"/>
                    <a:pt x="17104" y="583"/>
                  </a:cubicBezTo>
                  <a:cubicBezTo>
                    <a:pt x="14634" y="-597"/>
                    <a:pt x="12076" y="145"/>
                    <a:pt x="9642" y="1642"/>
                  </a:cubicBezTo>
                  <a:cubicBezTo>
                    <a:pt x="7546" y="2930"/>
                    <a:pt x="5520" y="4774"/>
                    <a:pt x="3788" y="7585"/>
                  </a:cubicBezTo>
                  <a:cubicBezTo>
                    <a:pt x="2181" y="10193"/>
                    <a:pt x="884" y="13550"/>
                    <a:pt x="0" y="17390"/>
                  </a:cubicBezTo>
                  <a:cubicBezTo>
                    <a:pt x="1495" y="14106"/>
                    <a:pt x="3621" y="12435"/>
                    <a:pt x="5769" y="12853"/>
                  </a:cubicBezTo>
                  <a:cubicBezTo>
                    <a:pt x="9466" y="13572"/>
                    <a:pt x="12312" y="20261"/>
                    <a:pt x="16031" y="20807"/>
                  </a:cubicBezTo>
                  <a:cubicBezTo>
                    <a:pt x="17370" y="21003"/>
                    <a:pt x="18714" y="20366"/>
                    <a:pt x="19762" y="18593"/>
                  </a:cubicBezTo>
                  <a:cubicBezTo>
                    <a:pt x="20796" y="16845"/>
                    <a:pt x="21368" y="14330"/>
                    <a:pt x="21483" y="11733"/>
                  </a:cubicBezTo>
                  <a:close/>
                </a:path>
              </a:pathLst>
            </a:custGeom>
            <a:solidFill>
              <a:schemeClr val="accent1"/>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57" name="Shape 63439">
              <a:extLst>
                <a:ext uri="{FF2B5EF4-FFF2-40B4-BE49-F238E27FC236}">
                  <a16:creationId xmlns:a16="http://schemas.microsoft.com/office/drawing/2014/main" id="{70EF4844-4F6A-1F45-88D2-F8691F4B7D02}"/>
                </a:ext>
              </a:extLst>
            </p:cNvPr>
            <p:cNvSpPr/>
            <p:nvPr/>
          </p:nvSpPr>
          <p:spPr>
            <a:xfrm>
              <a:off x="7770019" y="6865794"/>
              <a:ext cx="1682367" cy="1682368"/>
            </a:xfrm>
            <a:prstGeom prst="ellipse">
              <a:avLst/>
            </a:prstGeom>
            <a:solidFill>
              <a:schemeClr val="bg1"/>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51" name="Shape 63443">
              <a:extLst>
                <a:ext uri="{FF2B5EF4-FFF2-40B4-BE49-F238E27FC236}">
                  <a16:creationId xmlns:a16="http://schemas.microsoft.com/office/drawing/2014/main" id="{4A706128-EC92-A640-BCAD-E3FB94D5D27B}"/>
                </a:ext>
              </a:extLst>
            </p:cNvPr>
            <p:cNvSpPr/>
            <p:nvPr/>
          </p:nvSpPr>
          <p:spPr>
            <a:xfrm flipH="1">
              <a:off x="8830688" y="4323939"/>
              <a:ext cx="3286181" cy="3946295"/>
            </a:xfrm>
            <a:custGeom>
              <a:avLst/>
              <a:gdLst/>
              <a:ahLst/>
              <a:cxnLst>
                <a:cxn ang="0">
                  <a:pos x="wd2" y="hd2"/>
                </a:cxn>
                <a:cxn ang="5400000">
                  <a:pos x="wd2" y="hd2"/>
                </a:cxn>
                <a:cxn ang="10800000">
                  <a:pos x="wd2" y="hd2"/>
                </a:cxn>
                <a:cxn ang="16200000">
                  <a:pos x="wd2" y="hd2"/>
                </a:cxn>
              </a:cxnLst>
              <a:rect l="0" t="0" r="r" b="b"/>
              <a:pathLst>
                <a:path w="21352" h="21384" extrusionOk="0">
                  <a:moveTo>
                    <a:pt x="20467" y="2888"/>
                  </a:moveTo>
                  <a:cubicBezTo>
                    <a:pt x="19552" y="1538"/>
                    <a:pt x="17985" y="509"/>
                    <a:pt x="16042" y="141"/>
                  </a:cubicBezTo>
                  <a:cubicBezTo>
                    <a:pt x="14161" y="-216"/>
                    <a:pt x="12289" y="131"/>
                    <a:pt x="10624" y="912"/>
                  </a:cubicBezTo>
                  <a:cubicBezTo>
                    <a:pt x="7364" y="2441"/>
                    <a:pt x="5552" y="5315"/>
                    <a:pt x="4057" y="8173"/>
                  </a:cubicBezTo>
                  <a:cubicBezTo>
                    <a:pt x="2830" y="10520"/>
                    <a:pt x="1737" y="12919"/>
                    <a:pt x="1011" y="15408"/>
                  </a:cubicBezTo>
                  <a:cubicBezTo>
                    <a:pt x="440" y="17368"/>
                    <a:pt x="101" y="19369"/>
                    <a:pt x="0" y="21384"/>
                  </a:cubicBezTo>
                  <a:cubicBezTo>
                    <a:pt x="901" y="19635"/>
                    <a:pt x="2188" y="18042"/>
                    <a:pt x="3794" y="16689"/>
                  </a:cubicBezTo>
                  <a:cubicBezTo>
                    <a:pt x="5783" y="15012"/>
                    <a:pt x="8178" y="13760"/>
                    <a:pt x="10838" y="12945"/>
                  </a:cubicBezTo>
                  <a:cubicBezTo>
                    <a:pt x="13304" y="12190"/>
                    <a:pt x="15957" y="11830"/>
                    <a:pt x="18116" y="10572"/>
                  </a:cubicBezTo>
                  <a:cubicBezTo>
                    <a:pt x="19546" y="9738"/>
                    <a:pt x="20650" y="8573"/>
                    <a:pt x="21112" y="7165"/>
                  </a:cubicBezTo>
                  <a:cubicBezTo>
                    <a:pt x="21600" y="5678"/>
                    <a:pt x="21324" y="4151"/>
                    <a:pt x="20467" y="2888"/>
                  </a:cubicBezTo>
                  <a:close/>
                </a:path>
              </a:pathLst>
            </a:custGeom>
            <a:solidFill>
              <a:schemeClr val="accent2"/>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53" name="Shape 63444">
              <a:extLst>
                <a:ext uri="{FF2B5EF4-FFF2-40B4-BE49-F238E27FC236}">
                  <a16:creationId xmlns:a16="http://schemas.microsoft.com/office/drawing/2014/main" id="{82731D12-D106-7846-9881-797B45EF0D36}"/>
                </a:ext>
              </a:extLst>
            </p:cNvPr>
            <p:cNvSpPr/>
            <p:nvPr/>
          </p:nvSpPr>
          <p:spPr>
            <a:xfrm>
              <a:off x="9021714" y="4506291"/>
              <a:ext cx="1682366" cy="1682367"/>
            </a:xfrm>
            <a:prstGeom prst="ellipse">
              <a:avLst/>
            </a:prstGeom>
            <a:solidFill>
              <a:schemeClr val="bg1"/>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47" name="Shape 63448">
              <a:extLst>
                <a:ext uri="{FF2B5EF4-FFF2-40B4-BE49-F238E27FC236}">
                  <a16:creationId xmlns:a16="http://schemas.microsoft.com/office/drawing/2014/main" id="{DC230F99-AC7F-F940-910C-22665AB71650}"/>
                </a:ext>
              </a:extLst>
            </p:cNvPr>
            <p:cNvSpPr/>
            <p:nvPr/>
          </p:nvSpPr>
          <p:spPr>
            <a:xfrm>
              <a:off x="12260781" y="4323939"/>
              <a:ext cx="3286181" cy="3946295"/>
            </a:xfrm>
            <a:custGeom>
              <a:avLst/>
              <a:gdLst/>
              <a:ahLst/>
              <a:cxnLst>
                <a:cxn ang="0">
                  <a:pos x="wd2" y="hd2"/>
                </a:cxn>
                <a:cxn ang="5400000">
                  <a:pos x="wd2" y="hd2"/>
                </a:cxn>
                <a:cxn ang="10800000">
                  <a:pos x="wd2" y="hd2"/>
                </a:cxn>
                <a:cxn ang="16200000">
                  <a:pos x="wd2" y="hd2"/>
                </a:cxn>
              </a:cxnLst>
              <a:rect l="0" t="0" r="r" b="b"/>
              <a:pathLst>
                <a:path w="21352" h="21384" extrusionOk="0">
                  <a:moveTo>
                    <a:pt x="20467" y="2888"/>
                  </a:moveTo>
                  <a:cubicBezTo>
                    <a:pt x="19552" y="1538"/>
                    <a:pt x="17985" y="509"/>
                    <a:pt x="16042" y="141"/>
                  </a:cubicBezTo>
                  <a:cubicBezTo>
                    <a:pt x="14161" y="-216"/>
                    <a:pt x="12289" y="131"/>
                    <a:pt x="10624" y="912"/>
                  </a:cubicBezTo>
                  <a:cubicBezTo>
                    <a:pt x="7364" y="2441"/>
                    <a:pt x="5552" y="5315"/>
                    <a:pt x="4057" y="8173"/>
                  </a:cubicBezTo>
                  <a:cubicBezTo>
                    <a:pt x="2830" y="10520"/>
                    <a:pt x="1737" y="12919"/>
                    <a:pt x="1011" y="15408"/>
                  </a:cubicBezTo>
                  <a:cubicBezTo>
                    <a:pt x="440" y="17368"/>
                    <a:pt x="101" y="19369"/>
                    <a:pt x="0" y="21384"/>
                  </a:cubicBezTo>
                  <a:cubicBezTo>
                    <a:pt x="901" y="19635"/>
                    <a:pt x="2188" y="18042"/>
                    <a:pt x="3794" y="16689"/>
                  </a:cubicBezTo>
                  <a:cubicBezTo>
                    <a:pt x="5783" y="15012"/>
                    <a:pt x="8178" y="13760"/>
                    <a:pt x="10838" y="12945"/>
                  </a:cubicBezTo>
                  <a:cubicBezTo>
                    <a:pt x="13304" y="12190"/>
                    <a:pt x="15957" y="11830"/>
                    <a:pt x="18116" y="10572"/>
                  </a:cubicBezTo>
                  <a:cubicBezTo>
                    <a:pt x="19546" y="9738"/>
                    <a:pt x="20650" y="8573"/>
                    <a:pt x="21112" y="7165"/>
                  </a:cubicBezTo>
                  <a:cubicBezTo>
                    <a:pt x="21600" y="5678"/>
                    <a:pt x="21324" y="4151"/>
                    <a:pt x="20467" y="2888"/>
                  </a:cubicBezTo>
                  <a:close/>
                </a:path>
              </a:pathLst>
            </a:custGeom>
            <a:solidFill>
              <a:schemeClr val="accent4"/>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49" name="Shape 63449">
              <a:extLst>
                <a:ext uri="{FF2B5EF4-FFF2-40B4-BE49-F238E27FC236}">
                  <a16:creationId xmlns:a16="http://schemas.microsoft.com/office/drawing/2014/main" id="{931A4862-B4A7-134D-83BC-78E73AA9929C}"/>
                </a:ext>
              </a:extLst>
            </p:cNvPr>
            <p:cNvSpPr/>
            <p:nvPr/>
          </p:nvSpPr>
          <p:spPr>
            <a:xfrm flipH="1">
              <a:off x="13673572" y="4506291"/>
              <a:ext cx="1682367" cy="1682367"/>
            </a:xfrm>
            <a:prstGeom prst="ellipse">
              <a:avLst/>
            </a:prstGeom>
            <a:solidFill>
              <a:schemeClr val="bg1"/>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37" name="Shape 63454">
              <a:extLst>
                <a:ext uri="{FF2B5EF4-FFF2-40B4-BE49-F238E27FC236}">
                  <a16:creationId xmlns:a16="http://schemas.microsoft.com/office/drawing/2014/main" id="{80306575-8F76-344E-8CA1-D7E53AC369AC}"/>
                </a:ext>
              </a:extLst>
            </p:cNvPr>
            <p:cNvSpPr/>
            <p:nvPr/>
          </p:nvSpPr>
          <p:spPr>
            <a:xfrm rot="10800000" flipH="1">
              <a:off x="11225991" y="10433281"/>
              <a:ext cx="386593" cy="3282723"/>
            </a:xfrm>
            <a:prstGeom prst="rect">
              <a:avLst/>
            </a:prstGeom>
            <a:solidFill>
              <a:schemeClr val="accent1"/>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38" name="Shape 63455">
              <a:extLst>
                <a:ext uri="{FF2B5EF4-FFF2-40B4-BE49-F238E27FC236}">
                  <a16:creationId xmlns:a16="http://schemas.microsoft.com/office/drawing/2014/main" id="{FED0BF2A-4861-2F46-8379-D5D6D85178F8}"/>
                </a:ext>
              </a:extLst>
            </p:cNvPr>
            <p:cNvSpPr/>
            <p:nvPr/>
          </p:nvSpPr>
          <p:spPr>
            <a:xfrm rot="10800000" flipH="1">
              <a:off x="11612582" y="10433281"/>
              <a:ext cx="386593" cy="3282723"/>
            </a:xfrm>
            <a:prstGeom prst="rect">
              <a:avLst/>
            </a:prstGeom>
            <a:solidFill>
              <a:schemeClr val="accent2"/>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39" name="Shape 63456">
              <a:extLst>
                <a:ext uri="{FF2B5EF4-FFF2-40B4-BE49-F238E27FC236}">
                  <a16:creationId xmlns:a16="http://schemas.microsoft.com/office/drawing/2014/main" id="{D267DE6F-E344-394A-8C57-2BC27FA21AB7}"/>
                </a:ext>
              </a:extLst>
            </p:cNvPr>
            <p:cNvSpPr/>
            <p:nvPr/>
          </p:nvSpPr>
          <p:spPr>
            <a:xfrm rot="10800000" flipH="1">
              <a:off x="11999174" y="10433281"/>
              <a:ext cx="386593" cy="3282723"/>
            </a:xfrm>
            <a:prstGeom prst="rect">
              <a:avLst/>
            </a:prstGeom>
            <a:solidFill>
              <a:schemeClr val="accent3"/>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40" name="Shape 63457">
              <a:extLst>
                <a:ext uri="{FF2B5EF4-FFF2-40B4-BE49-F238E27FC236}">
                  <a16:creationId xmlns:a16="http://schemas.microsoft.com/office/drawing/2014/main" id="{416BAFD7-D5BE-544B-B938-04C93C5FC61C}"/>
                </a:ext>
              </a:extLst>
            </p:cNvPr>
            <p:cNvSpPr/>
            <p:nvPr/>
          </p:nvSpPr>
          <p:spPr>
            <a:xfrm rot="10800000" flipH="1">
              <a:off x="12385765" y="10433281"/>
              <a:ext cx="386595" cy="3282723"/>
            </a:xfrm>
            <a:prstGeom prst="rect">
              <a:avLst/>
            </a:prstGeom>
            <a:solidFill>
              <a:schemeClr val="accent4"/>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41" name="Shape 63458">
              <a:extLst>
                <a:ext uri="{FF2B5EF4-FFF2-40B4-BE49-F238E27FC236}">
                  <a16:creationId xmlns:a16="http://schemas.microsoft.com/office/drawing/2014/main" id="{C9F76E50-3002-F14D-B701-1B444244157F}"/>
                </a:ext>
              </a:extLst>
            </p:cNvPr>
            <p:cNvSpPr/>
            <p:nvPr/>
          </p:nvSpPr>
          <p:spPr>
            <a:xfrm rot="10800000" flipH="1">
              <a:off x="12772357" y="10433281"/>
              <a:ext cx="386595" cy="3282723"/>
            </a:xfrm>
            <a:prstGeom prst="rect">
              <a:avLst/>
            </a:prstGeom>
            <a:solidFill>
              <a:schemeClr val="accent5"/>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35" name="Shape 63460">
              <a:extLst>
                <a:ext uri="{FF2B5EF4-FFF2-40B4-BE49-F238E27FC236}">
                  <a16:creationId xmlns:a16="http://schemas.microsoft.com/office/drawing/2014/main" id="{A1D636C1-A59C-AC4F-9AA8-37FE6646E60D}"/>
                </a:ext>
              </a:extLst>
            </p:cNvPr>
            <p:cNvSpPr/>
            <p:nvPr/>
          </p:nvSpPr>
          <p:spPr>
            <a:xfrm>
              <a:off x="11225730" y="8485738"/>
              <a:ext cx="1931163" cy="2058836"/>
            </a:xfrm>
            <a:custGeom>
              <a:avLst/>
              <a:gdLst/>
              <a:ahLst/>
              <a:cxnLst>
                <a:cxn ang="0">
                  <a:pos x="wd2" y="hd2"/>
                </a:cxn>
                <a:cxn ang="5400000">
                  <a:pos x="wd2" y="hd2"/>
                </a:cxn>
                <a:cxn ang="10800000">
                  <a:pos x="wd2" y="hd2"/>
                </a:cxn>
                <a:cxn ang="16200000">
                  <a:pos x="wd2" y="hd2"/>
                </a:cxn>
              </a:cxnLst>
              <a:rect l="0" t="0" r="r" b="b"/>
              <a:pathLst>
                <a:path w="21509" h="21478" extrusionOk="0">
                  <a:moveTo>
                    <a:pt x="10738" y="0"/>
                  </a:moveTo>
                  <a:lnTo>
                    <a:pt x="10" y="20104"/>
                  </a:lnTo>
                  <a:cubicBezTo>
                    <a:pt x="-45" y="20466"/>
                    <a:pt x="126" y="20838"/>
                    <a:pt x="611" y="21113"/>
                  </a:cubicBezTo>
                  <a:cubicBezTo>
                    <a:pt x="1457" y="21592"/>
                    <a:pt x="2811" y="21598"/>
                    <a:pt x="3650" y="21113"/>
                  </a:cubicBezTo>
                  <a:cubicBezTo>
                    <a:pt x="4060" y="20876"/>
                    <a:pt x="4266" y="20564"/>
                    <a:pt x="4276" y="20253"/>
                  </a:cubicBezTo>
                  <a:lnTo>
                    <a:pt x="4293" y="20253"/>
                  </a:lnTo>
                  <a:cubicBezTo>
                    <a:pt x="4303" y="20564"/>
                    <a:pt x="4501" y="20875"/>
                    <a:pt x="4911" y="21113"/>
                  </a:cubicBezTo>
                  <a:cubicBezTo>
                    <a:pt x="5752" y="21600"/>
                    <a:pt x="7117" y="21600"/>
                    <a:pt x="7958" y="21113"/>
                  </a:cubicBezTo>
                  <a:cubicBezTo>
                    <a:pt x="8368" y="20875"/>
                    <a:pt x="8574" y="20564"/>
                    <a:pt x="8584" y="20253"/>
                  </a:cubicBezTo>
                  <a:lnTo>
                    <a:pt x="8601" y="20253"/>
                  </a:lnTo>
                  <a:cubicBezTo>
                    <a:pt x="8611" y="20564"/>
                    <a:pt x="8809" y="20875"/>
                    <a:pt x="9219" y="21113"/>
                  </a:cubicBezTo>
                  <a:cubicBezTo>
                    <a:pt x="9639" y="21356"/>
                    <a:pt x="10187" y="21473"/>
                    <a:pt x="10738" y="21473"/>
                  </a:cubicBezTo>
                  <a:lnTo>
                    <a:pt x="10738" y="0"/>
                  </a:lnTo>
                  <a:close/>
                  <a:moveTo>
                    <a:pt x="10772" y="0"/>
                  </a:moveTo>
                  <a:lnTo>
                    <a:pt x="10772" y="21473"/>
                  </a:lnTo>
                  <a:cubicBezTo>
                    <a:pt x="11323" y="21473"/>
                    <a:pt x="11871" y="21356"/>
                    <a:pt x="12291" y="21113"/>
                  </a:cubicBezTo>
                  <a:cubicBezTo>
                    <a:pt x="12701" y="20875"/>
                    <a:pt x="12899" y="20564"/>
                    <a:pt x="12909" y="20253"/>
                  </a:cubicBezTo>
                  <a:lnTo>
                    <a:pt x="12926" y="20253"/>
                  </a:lnTo>
                  <a:cubicBezTo>
                    <a:pt x="12936" y="20564"/>
                    <a:pt x="13142" y="20875"/>
                    <a:pt x="13552" y="21113"/>
                  </a:cubicBezTo>
                  <a:cubicBezTo>
                    <a:pt x="14393" y="21600"/>
                    <a:pt x="15758" y="21600"/>
                    <a:pt x="16599" y="21113"/>
                  </a:cubicBezTo>
                  <a:cubicBezTo>
                    <a:pt x="17009" y="20875"/>
                    <a:pt x="17207" y="20564"/>
                    <a:pt x="17217" y="20253"/>
                  </a:cubicBezTo>
                  <a:lnTo>
                    <a:pt x="17234" y="20253"/>
                  </a:lnTo>
                  <a:cubicBezTo>
                    <a:pt x="17244" y="20564"/>
                    <a:pt x="17450" y="20876"/>
                    <a:pt x="17860" y="21113"/>
                  </a:cubicBezTo>
                  <a:cubicBezTo>
                    <a:pt x="18699" y="21598"/>
                    <a:pt x="20053" y="21592"/>
                    <a:pt x="20899" y="21113"/>
                  </a:cubicBezTo>
                  <a:cubicBezTo>
                    <a:pt x="21384" y="20838"/>
                    <a:pt x="21555" y="20466"/>
                    <a:pt x="21500" y="20104"/>
                  </a:cubicBezTo>
                  <a:lnTo>
                    <a:pt x="10772" y="0"/>
                  </a:lnTo>
                  <a:close/>
                </a:path>
              </a:pathLst>
            </a:custGeom>
            <a:solidFill>
              <a:schemeClr val="accent6">
                <a:lumMod val="20000"/>
                <a:lumOff val="80000"/>
              </a:schemeClr>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36" name="Shape 63461">
              <a:extLst>
                <a:ext uri="{FF2B5EF4-FFF2-40B4-BE49-F238E27FC236}">
                  <a16:creationId xmlns:a16="http://schemas.microsoft.com/office/drawing/2014/main" id="{1514F187-AA59-844B-A39A-C0CD0A0CA18D}"/>
                </a:ext>
              </a:extLst>
            </p:cNvPr>
            <p:cNvSpPr/>
            <p:nvPr/>
          </p:nvSpPr>
          <p:spPr>
            <a:xfrm rot="10800000" flipH="1">
              <a:off x="11875460" y="8474980"/>
              <a:ext cx="626721" cy="699786"/>
            </a:xfrm>
            <a:custGeom>
              <a:avLst/>
              <a:gdLst/>
              <a:ahLst/>
              <a:cxnLst>
                <a:cxn ang="0">
                  <a:pos x="wd2" y="hd2"/>
                </a:cxn>
                <a:cxn ang="5400000">
                  <a:pos x="wd2" y="hd2"/>
                </a:cxn>
                <a:cxn ang="10800000">
                  <a:pos x="wd2" y="hd2"/>
                </a:cxn>
                <a:cxn ang="16200000">
                  <a:pos x="wd2" y="hd2"/>
                </a:cxn>
              </a:cxnLst>
              <a:rect l="0" t="0" r="r" b="b"/>
              <a:pathLst>
                <a:path w="21600" h="21600" extrusionOk="0">
                  <a:moveTo>
                    <a:pt x="10694" y="0"/>
                  </a:moveTo>
                  <a:cubicBezTo>
                    <a:pt x="7063" y="0"/>
                    <a:pt x="3446" y="648"/>
                    <a:pt x="0" y="1802"/>
                  </a:cubicBezTo>
                  <a:lnTo>
                    <a:pt x="10774" y="21600"/>
                  </a:lnTo>
                  <a:lnTo>
                    <a:pt x="21600" y="1849"/>
                  </a:lnTo>
                  <a:cubicBezTo>
                    <a:pt x="18093" y="649"/>
                    <a:pt x="14397" y="0"/>
                    <a:pt x="10694" y="0"/>
                  </a:cubicBezTo>
                  <a:close/>
                </a:path>
              </a:pathLst>
            </a:custGeom>
            <a:solidFill>
              <a:schemeClr val="accent6"/>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69" name="Freeform 763">
              <a:extLst>
                <a:ext uri="{FF2B5EF4-FFF2-40B4-BE49-F238E27FC236}">
                  <a16:creationId xmlns:a16="http://schemas.microsoft.com/office/drawing/2014/main" id="{64DFEFE8-FBD4-5D46-8918-ADD6714AAF78}"/>
                </a:ext>
              </a:extLst>
            </p:cNvPr>
            <p:cNvSpPr>
              <a:spLocks noChangeArrowheads="1"/>
            </p:cNvSpPr>
            <p:nvPr/>
          </p:nvSpPr>
          <p:spPr bwMode="auto">
            <a:xfrm>
              <a:off x="8110669" y="7209039"/>
              <a:ext cx="1001066" cy="995878"/>
            </a:xfrm>
            <a:custGeom>
              <a:avLst/>
              <a:gdLst>
                <a:gd name="T0" fmla="*/ 184771 w 306027"/>
                <a:gd name="T1" fmla="*/ 238069 h 304220"/>
                <a:gd name="T2" fmla="*/ 203176 w 306027"/>
                <a:gd name="T3" fmla="*/ 282797 h 304220"/>
                <a:gd name="T4" fmla="*/ 221942 w 306027"/>
                <a:gd name="T5" fmla="*/ 237708 h 304220"/>
                <a:gd name="T6" fmla="*/ 125212 w 306027"/>
                <a:gd name="T7" fmla="*/ 204904 h 304220"/>
                <a:gd name="T8" fmla="*/ 80510 w 306027"/>
                <a:gd name="T9" fmla="*/ 210792 h 304220"/>
                <a:gd name="T10" fmla="*/ 69781 w 306027"/>
                <a:gd name="T11" fmla="*/ 198669 h 304220"/>
                <a:gd name="T12" fmla="*/ 202834 w 306027"/>
                <a:gd name="T13" fmla="*/ 191722 h 304220"/>
                <a:gd name="T14" fmla="*/ 212359 w 306027"/>
                <a:gd name="T15" fmla="*/ 201247 h 304220"/>
                <a:gd name="T16" fmla="*/ 221884 w 306027"/>
                <a:gd name="T17" fmla="*/ 201247 h 304220"/>
                <a:gd name="T18" fmla="*/ 202834 w 306027"/>
                <a:gd name="T19" fmla="*/ 182563 h 304220"/>
                <a:gd name="T20" fmla="*/ 203176 w 306027"/>
                <a:gd name="T21" fmla="*/ 233019 h 304220"/>
                <a:gd name="T22" fmla="*/ 68191 w 306027"/>
                <a:gd name="T23" fmla="*/ 165100 h 304220"/>
                <a:gd name="T24" fmla="*/ 129887 w 306027"/>
                <a:gd name="T25" fmla="*/ 174272 h 304220"/>
                <a:gd name="T26" fmla="*/ 68191 w 306027"/>
                <a:gd name="T27" fmla="*/ 165100 h 304220"/>
                <a:gd name="T28" fmla="*/ 244111 w 306027"/>
                <a:gd name="T29" fmla="*/ 137936 h 304220"/>
                <a:gd name="T30" fmla="*/ 187325 w 306027"/>
                <a:gd name="T31" fmla="*/ 137936 h 304220"/>
                <a:gd name="T32" fmla="*/ 164833 w 306027"/>
                <a:gd name="T33" fmla="*/ 133350 h 304220"/>
                <a:gd name="T34" fmla="*/ 68172 w 306027"/>
                <a:gd name="T35" fmla="*/ 142522 h 304220"/>
                <a:gd name="T36" fmla="*/ 144397 w 306027"/>
                <a:gd name="T37" fmla="*/ 100013 h 304220"/>
                <a:gd name="T38" fmla="*/ 239778 w 306027"/>
                <a:gd name="T39" fmla="*/ 109185 h 304220"/>
                <a:gd name="T40" fmla="*/ 144397 w 306027"/>
                <a:gd name="T41" fmla="*/ 100013 h 304220"/>
                <a:gd name="T42" fmla="*/ 121878 w 306027"/>
                <a:gd name="T43" fmla="*/ 104599 h 304220"/>
                <a:gd name="T44" fmla="*/ 63500 w 306027"/>
                <a:gd name="T45" fmla="*/ 104599 h 304220"/>
                <a:gd name="T46" fmla="*/ 188670 w 306027"/>
                <a:gd name="T47" fmla="*/ 68263 h 304220"/>
                <a:gd name="T48" fmla="*/ 118591 w 306027"/>
                <a:gd name="T49" fmla="*/ 77435 h 304220"/>
                <a:gd name="T50" fmla="*/ 57446 w 306027"/>
                <a:gd name="T51" fmla="*/ 30163 h 304220"/>
                <a:gd name="T52" fmla="*/ 269612 w 306027"/>
                <a:gd name="T53" fmla="*/ 53208 h 304220"/>
                <a:gd name="T54" fmla="*/ 269612 w 306027"/>
                <a:gd name="T55" fmla="*/ 224245 h 304220"/>
                <a:gd name="T56" fmla="*/ 241970 w 306027"/>
                <a:gd name="T57" fmla="*/ 242609 h 304220"/>
                <a:gd name="T58" fmla="*/ 242688 w 306027"/>
                <a:gd name="T59" fmla="*/ 39165 h 304220"/>
                <a:gd name="T60" fmla="*/ 39138 w 306027"/>
                <a:gd name="T61" fmla="*/ 215603 h 304220"/>
                <a:gd name="T62" fmla="*/ 160837 w 306027"/>
                <a:gd name="T63" fmla="*/ 242609 h 304220"/>
                <a:gd name="T64" fmla="*/ 53138 w 306027"/>
                <a:gd name="T65" fmla="*/ 242609 h 304220"/>
                <a:gd name="T66" fmla="*/ 30163 w 306027"/>
                <a:gd name="T67" fmla="*/ 57889 h 304220"/>
                <a:gd name="T68" fmla="*/ 57446 w 306027"/>
                <a:gd name="T69" fmla="*/ 30163 h 304220"/>
                <a:gd name="T70" fmla="*/ 9383 w 306027"/>
                <a:gd name="T71" fmla="*/ 255744 h 304220"/>
                <a:gd name="T72" fmla="*/ 175388 w 306027"/>
                <a:gd name="T73" fmla="*/ 231576 h 304220"/>
                <a:gd name="T74" fmla="*/ 245038 w 306027"/>
                <a:gd name="T75" fmla="*/ 200555 h 304220"/>
                <a:gd name="T76" fmla="*/ 283653 w 306027"/>
                <a:gd name="T77" fmla="*/ 268729 h 304220"/>
                <a:gd name="T78" fmla="*/ 283653 w 306027"/>
                <a:gd name="T79" fmla="*/ 9018 h 304220"/>
                <a:gd name="T80" fmla="*/ 283653 w 306027"/>
                <a:gd name="T81" fmla="*/ 0 h 304220"/>
                <a:gd name="T82" fmla="*/ 283653 w 306027"/>
                <a:gd name="T83" fmla="*/ 278108 h 304220"/>
                <a:gd name="T84" fmla="*/ 228799 w 306027"/>
                <a:gd name="T85" fmla="*/ 303357 h 304220"/>
                <a:gd name="T86" fmla="*/ 203176 w 306027"/>
                <a:gd name="T87" fmla="*/ 292897 h 304220"/>
                <a:gd name="T88" fmla="*/ 175388 w 306027"/>
                <a:gd name="T89" fmla="*/ 299389 h 304220"/>
                <a:gd name="T90" fmla="*/ 0 w 306027"/>
                <a:gd name="T91" fmla="*/ 255744 h 304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6027" h="304220">
                  <a:moveTo>
                    <a:pt x="221942" y="237708"/>
                  </a:moveTo>
                  <a:cubicBezTo>
                    <a:pt x="216529" y="240954"/>
                    <a:pt x="210033" y="242037"/>
                    <a:pt x="203176" y="242037"/>
                  </a:cubicBezTo>
                  <a:cubicBezTo>
                    <a:pt x="196680" y="242037"/>
                    <a:pt x="190545" y="240954"/>
                    <a:pt x="184771" y="238069"/>
                  </a:cubicBezTo>
                  <a:lnTo>
                    <a:pt x="184771" y="291815"/>
                  </a:lnTo>
                  <a:lnTo>
                    <a:pt x="201372" y="283518"/>
                  </a:lnTo>
                  <a:cubicBezTo>
                    <a:pt x="202094" y="283157"/>
                    <a:pt x="202815" y="282797"/>
                    <a:pt x="203176" y="282797"/>
                  </a:cubicBezTo>
                  <a:cubicBezTo>
                    <a:pt x="204259" y="282797"/>
                    <a:pt x="204620" y="283157"/>
                    <a:pt x="205342" y="283518"/>
                  </a:cubicBezTo>
                  <a:lnTo>
                    <a:pt x="221942" y="291815"/>
                  </a:lnTo>
                  <a:lnTo>
                    <a:pt x="221942" y="237708"/>
                  </a:lnTo>
                  <a:close/>
                  <a:moveTo>
                    <a:pt x="107689" y="193733"/>
                  </a:moveTo>
                  <a:cubicBezTo>
                    <a:pt x="113590" y="193733"/>
                    <a:pt x="119490" y="195379"/>
                    <a:pt x="124139" y="198669"/>
                  </a:cubicBezTo>
                  <a:cubicBezTo>
                    <a:pt x="126285" y="200054"/>
                    <a:pt x="126643" y="202825"/>
                    <a:pt x="125212" y="204904"/>
                  </a:cubicBezTo>
                  <a:cubicBezTo>
                    <a:pt x="123424" y="206982"/>
                    <a:pt x="120921" y="207328"/>
                    <a:pt x="118775" y="205943"/>
                  </a:cubicBezTo>
                  <a:cubicBezTo>
                    <a:pt x="112695" y="201440"/>
                    <a:pt x="103040" y="201440"/>
                    <a:pt x="96960" y="205943"/>
                  </a:cubicBezTo>
                  <a:cubicBezTo>
                    <a:pt x="92669" y="209060"/>
                    <a:pt x="86589" y="210792"/>
                    <a:pt x="80510" y="210792"/>
                  </a:cubicBezTo>
                  <a:cubicBezTo>
                    <a:pt x="74788" y="210792"/>
                    <a:pt x="69066" y="209060"/>
                    <a:pt x="64417" y="205943"/>
                  </a:cubicBezTo>
                  <a:cubicBezTo>
                    <a:pt x="62271" y="204557"/>
                    <a:pt x="61913" y="201440"/>
                    <a:pt x="63344" y="199362"/>
                  </a:cubicBezTo>
                  <a:cubicBezTo>
                    <a:pt x="64774" y="197630"/>
                    <a:pt x="67635" y="197284"/>
                    <a:pt x="69781" y="198669"/>
                  </a:cubicBezTo>
                  <a:cubicBezTo>
                    <a:pt x="75503" y="202825"/>
                    <a:pt x="85516" y="202825"/>
                    <a:pt x="91238" y="198669"/>
                  </a:cubicBezTo>
                  <a:cubicBezTo>
                    <a:pt x="95887" y="195379"/>
                    <a:pt x="101788" y="193733"/>
                    <a:pt x="107689" y="193733"/>
                  </a:cubicBezTo>
                  <a:close/>
                  <a:moveTo>
                    <a:pt x="202834" y="191722"/>
                  </a:moveTo>
                  <a:cubicBezTo>
                    <a:pt x="197705" y="191722"/>
                    <a:pt x="193675" y="196118"/>
                    <a:pt x="193675" y="201247"/>
                  </a:cubicBezTo>
                  <a:cubicBezTo>
                    <a:pt x="193675" y="206376"/>
                    <a:pt x="197705" y="210772"/>
                    <a:pt x="202834" y="210772"/>
                  </a:cubicBezTo>
                  <a:cubicBezTo>
                    <a:pt x="207963" y="210772"/>
                    <a:pt x="212359" y="206376"/>
                    <a:pt x="212359" y="201247"/>
                  </a:cubicBezTo>
                  <a:cubicBezTo>
                    <a:pt x="212359" y="196118"/>
                    <a:pt x="207963" y="191722"/>
                    <a:pt x="202834" y="191722"/>
                  </a:cubicBezTo>
                  <a:close/>
                  <a:moveTo>
                    <a:pt x="202834" y="182563"/>
                  </a:moveTo>
                  <a:cubicBezTo>
                    <a:pt x="213458" y="182563"/>
                    <a:pt x="221884" y="190989"/>
                    <a:pt x="221884" y="201247"/>
                  </a:cubicBezTo>
                  <a:cubicBezTo>
                    <a:pt x="221884" y="211871"/>
                    <a:pt x="213458" y="220297"/>
                    <a:pt x="202834" y="220297"/>
                  </a:cubicBezTo>
                  <a:cubicBezTo>
                    <a:pt x="192576" y="220297"/>
                    <a:pt x="184150" y="211871"/>
                    <a:pt x="184150" y="201247"/>
                  </a:cubicBezTo>
                  <a:cubicBezTo>
                    <a:pt x="184150" y="190989"/>
                    <a:pt x="192576" y="182563"/>
                    <a:pt x="202834" y="182563"/>
                  </a:cubicBezTo>
                  <a:close/>
                  <a:moveTo>
                    <a:pt x="203176" y="168091"/>
                  </a:moveTo>
                  <a:cubicBezTo>
                    <a:pt x="185493" y="168091"/>
                    <a:pt x="171058" y="182880"/>
                    <a:pt x="171058" y="200555"/>
                  </a:cubicBezTo>
                  <a:cubicBezTo>
                    <a:pt x="171058" y="218590"/>
                    <a:pt x="185493" y="233019"/>
                    <a:pt x="203176" y="233019"/>
                  </a:cubicBezTo>
                  <a:cubicBezTo>
                    <a:pt x="221220" y="233019"/>
                    <a:pt x="235656" y="218590"/>
                    <a:pt x="235656" y="200555"/>
                  </a:cubicBezTo>
                  <a:cubicBezTo>
                    <a:pt x="235656" y="182880"/>
                    <a:pt x="221220" y="168091"/>
                    <a:pt x="203176" y="168091"/>
                  </a:cubicBezTo>
                  <a:close/>
                  <a:moveTo>
                    <a:pt x="68191" y="165100"/>
                  </a:moveTo>
                  <a:lnTo>
                    <a:pt x="129887" y="165100"/>
                  </a:lnTo>
                  <a:cubicBezTo>
                    <a:pt x="132413" y="165100"/>
                    <a:pt x="134577" y="167217"/>
                    <a:pt x="134577" y="169686"/>
                  </a:cubicBezTo>
                  <a:cubicBezTo>
                    <a:pt x="134577" y="172155"/>
                    <a:pt x="132413" y="174272"/>
                    <a:pt x="129887" y="174272"/>
                  </a:cubicBezTo>
                  <a:lnTo>
                    <a:pt x="68191" y="174272"/>
                  </a:lnTo>
                  <a:cubicBezTo>
                    <a:pt x="65665" y="174272"/>
                    <a:pt x="63500" y="172155"/>
                    <a:pt x="63500" y="169686"/>
                  </a:cubicBezTo>
                  <a:cubicBezTo>
                    <a:pt x="63500" y="167217"/>
                    <a:pt x="65665" y="165100"/>
                    <a:pt x="68191" y="165100"/>
                  </a:cubicBezTo>
                  <a:close/>
                  <a:moveTo>
                    <a:pt x="192057" y="133350"/>
                  </a:moveTo>
                  <a:lnTo>
                    <a:pt x="239743" y="133350"/>
                  </a:lnTo>
                  <a:cubicBezTo>
                    <a:pt x="241927" y="133350"/>
                    <a:pt x="244111" y="135467"/>
                    <a:pt x="244111" y="137936"/>
                  </a:cubicBezTo>
                  <a:cubicBezTo>
                    <a:pt x="244111" y="140405"/>
                    <a:pt x="241927" y="142522"/>
                    <a:pt x="239743" y="142522"/>
                  </a:cubicBezTo>
                  <a:lnTo>
                    <a:pt x="192057" y="142522"/>
                  </a:lnTo>
                  <a:cubicBezTo>
                    <a:pt x="189145" y="142522"/>
                    <a:pt x="187325" y="140405"/>
                    <a:pt x="187325" y="137936"/>
                  </a:cubicBezTo>
                  <a:cubicBezTo>
                    <a:pt x="187325" y="135467"/>
                    <a:pt x="189145" y="133350"/>
                    <a:pt x="192057" y="133350"/>
                  </a:cubicBezTo>
                  <a:close/>
                  <a:moveTo>
                    <a:pt x="68172" y="133350"/>
                  </a:moveTo>
                  <a:lnTo>
                    <a:pt x="164833" y="133350"/>
                  </a:lnTo>
                  <a:cubicBezTo>
                    <a:pt x="167348" y="133350"/>
                    <a:pt x="169504" y="135467"/>
                    <a:pt x="169504" y="137936"/>
                  </a:cubicBezTo>
                  <a:cubicBezTo>
                    <a:pt x="169504" y="140405"/>
                    <a:pt x="167348" y="142522"/>
                    <a:pt x="164833" y="142522"/>
                  </a:cubicBezTo>
                  <a:lnTo>
                    <a:pt x="68172" y="142522"/>
                  </a:lnTo>
                  <a:cubicBezTo>
                    <a:pt x="65656" y="142522"/>
                    <a:pt x="63500" y="140405"/>
                    <a:pt x="63500" y="137936"/>
                  </a:cubicBezTo>
                  <a:cubicBezTo>
                    <a:pt x="63500" y="135467"/>
                    <a:pt x="65656" y="133350"/>
                    <a:pt x="68172" y="133350"/>
                  </a:cubicBezTo>
                  <a:close/>
                  <a:moveTo>
                    <a:pt x="144397" y="100013"/>
                  </a:moveTo>
                  <a:lnTo>
                    <a:pt x="239778" y="100013"/>
                  </a:lnTo>
                  <a:cubicBezTo>
                    <a:pt x="241946" y="100013"/>
                    <a:pt x="244114" y="102130"/>
                    <a:pt x="244114" y="104599"/>
                  </a:cubicBezTo>
                  <a:cubicBezTo>
                    <a:pt x="244114" y="107068"/>
                    <a:pt x="241946" y="109185"/>
                    <a:pt x="239778" y="109185"/>
                  </a:cubicBezTo>
                  <a:lnTo>
                    <a:pt x="144397" y="109185"/>
                  </a:lnTo>
                  <a:cubicBezTo>
                    <a:pt x="141868" y="109185"/>
                    <a:pt x="139700" y="107068"/>
                    <a:pt x="139700" y="104599"/>
                  </a:cubicBezTo>
                  <a:cubicBezTo>
                    <a:pt x="139700" y="102130"/>
                    <a:pt x="141868" y="100013"/>
                    <a:pt x="144397" y="100013"/>
                  </a:cubicBezTo>
                  <a:close/>
                  <a:moveTo>
                    <a:pt x="68185" y="100013"/>
                  </a:moveTo>
                  <a:lnTo>
                    <a:pt x="117193" y="100013"/>
                  </a:lnTo>
                  <a:cubicBezTo>
                    <a:pt x="119716" y="100013"/>
                    <a:pt x="121878" y="102130"/>
                    <a:pt x="121878" y="104599"/>
                  </a:cubicBezTo>
                  <a:cubicBezTo>
                    <a:pt x="121878" y="107068"/>
                    <a:pt x="119716" y="109185"/>
                    <a:pt x="117193" y="109185"/>
                  </a:cubicBezTo>
                  <a:lnTo>
                    <a:pt x="68185" y="109185"/>
                  </a:lnTo>
                  <a:cubicBezTo>
                    <a:pt x="65662" y="109185"/>
                    <a:pt x="63500" y="107068"/>
                    <a:pt x="63500" y="104599"/>
                  </a:cubicBezTo>
                  <a:cubicBezTo>
                    <a:pt x="63500" y="102130"/>
                    <a:pt x="65662" y="100013"/>
                    <a:pt x="68185" y="100013"/>
                  </a:cubicBezTo>
                  <a:close/>
                  <a:moveTo>
                    <a:pt x="118591" y="68263"/>
                  </a:moveTo>
                  <a:lnTo>
                    <a:pt x="188670" y="68263"/>
                  </a:lnTo>
                  <a:cubicBezTo>
                    <a:pt x="191172" y="68263"/>
                    <a:pt x="193318" y="70380"/>
                    <a:pt x="193318" y="72849"/>
                  </a:cubicBezTo>
                  <a:cubicBezTo>
                    <a:pt x="193318" y="75318"/>
                    <a:pt x="191172" y="77435"/>
                    <a:pt x="188670" y="77435"/>
                  </a:cubicBezTo>
                  <a:lnTo>
                    <a:pt x="118591" y="77435"/>
                  </a:lnTo>
                  <a:cubicBezTo>
                    <a:pt x="116088" y="77435"/>
                    <a:pt x="114300" y="75318"/>
                    <a:pt x="114300" y="72849"/>
                  </a:cubicBezTo>
                  <a:cubicBezTo>
                    <a:pt x="114300" y="70380"/>
                    <a:pt x="116088" y="68263"/>
                    <a:pt x="118591" y="68263"/>
                  </a:cubicBezTo>
                  <a:close/>
                  <a:moveTo>
                    <a:pt x="57446" y="30163"/>
                  </a:moveTo>
                  <a:lnTo>
                    <a:pt x="246637" y="30163"/>
                  </a:lnTo>
                  <a:cubicBezTo>
                    <a:pt x="249150" y="30163"/>
                    <a:pt x="251304" y="32323"/>
                    <a:pt x="251304" y="34484"/>
                  </a:cubicBezTo>
                  <a:cubicBezTo>
                    <a:pt x="251304" y="44926"/>
                    <a:pt x="259560" y="53208"/>
                    <a:pt x="269612" y="53208"/>
                  </a:cubicBezTo>
                  <a:cubicBezTo>
                    <a:pt x="272125" y="53208"/>
                    <a:pt x="274279" y="55368"/>
                    <a:pt x="274279" y="57889"/>
                  </a:cubicBezTo>
                  <a:lnTo>
                    <a:pt x="274279" y="219564"/>
                  </a:lnTo>
                  <a:cubicBezTo>
                    <a:pt x="274279" y="222445"/>
                    <a:pt x="272125" y="224245"/>
                    <a:pt x="269612" y="224245"/>
                  </a:cubicBezTo>
                  <a:cubicBezTo>
                    <a:pt x="259560" y="224245"/>
                    <a:pt x="251304" y="232527"/>
                    <a:pt x="251304" y="242609"/>
                  </a:cubicBezTo>
                  <a:cubicBezTo>
                    <a:pt x="251304" y="245130"/>
                    <a:pt x="249150" y="247290"/>
                    <a:pt x="246637" y="247290"/>
                  </a:cubicBezTo>
                  <a:cubicBezTo>
                    <a:pt x="244124" y="247290"/>
                    <a:pt x="241970" y="245130"/>
                    <a:pt x="241970" y="242609"/>
                  </a:cubicBezTo>
                  <a:cubicBezTo>
                    <a:pt x="241970" y="228926"/>
                    <a:pt x="252022" y="217764"/>
                    <a:pt x="264945" y="215603"/>
                  </a:cubicBezTo>
                  <a:lnTo>
                    <a:pt x="264945" y="61850"/>
                  </a:lnTo>
                  <a:cubicBezTo>
                    <a:pt x="253817" y="60049"/>
                    <a:pt x="244483" y="50687"/>
                    <a:pt x="242688" y="39165"/>
                  </a:cubicBezTo>
                  <a:lnTo>
                    <a:pt x="61754" y="39165"/>
                  </a:lnTo>
                  <a:cubicBezTo>
                    <a:pt x="59959" y="50687"/>
                    <a:pt x="50984" y="60049"/>
                    <a:pt x="39138" y="61850"/>
                  </a:cubicBezTo>
                  <a:lnTo>
                    <a:pt x="39138" y="215603"/>
                  </a:lnTo>
                  <a:cubicBezTo>
                    <a:pt x="50984" y="217404"/>
                    <a:pt x="59959" y="226405"/>
                    <a:pt x="61754" y="237928"/>
                  </a:cubicBezTo>
                  <a:lnTo>
                    <a:pt x="156170" y="237928"/>
                  </a:lnTo>
                  <a:cubicBezTo>
                    <a:pt x="158683" y="237928"/>
                    <a:pt x="160837" y="240449"/>
                    <a:pt x="160837" y="242609"/>
                  </a:cubicBezTo>
                  <a:cubicBezTo>
                    <a:pt x="160837" y="245130"/>
                    <a:pt x="158683" y="247290"/>
                    <a:pt x="156170" y="247290"/>
                  </a:cubicBezTo>
                  <a:lnTo>
                    <a:pt x="57446" y="247290"/>
                  </a:lnTo>
                  <a:cubicBezTo>
                    <a:pt x="54933" y="247290"/>
                    <a:pt x="53138" y="245130"/>
                    <a:pt x="53138" y="242609"/>
                  </a:cubicBezTo>
                  <a:cubicBezTo>
                    <a:pt x="53138" y="232527"/>
                    <a:pt x="44882" y="224245"/>
                    <a:pt x="34830" y="224245"/>
                  </a:cubicBezTo>
                  <a:cubicBezTo>
                    <a:pt x="31958" y="224245"/>
                    <a:pt x="30163" y="222445"/>
                    <a:pt x="30163" y="219564"/>
                  </a:cubicBezTo>
                  <a:lnTo>
                    <a:pt x="30163" y="57889"/>
                  </a:lnTo>
                  <a:cubicBezTo>
                    <a:pt x="30163" y="55368"/>
                    <a:pt x="31958" y="53208"/>
                    <a:pt x="34830" y="53208"/>
                  </a:cubicBezTo>
                  <a:cubicBezTo>
                    <a:pt x="44882" y="53208"/>
                    <a:pt x="53138" y="44926"/>
                    <a:pt x="53138" y="34484"/>
                  </a:cubicBezTo>
                  <a:cubicBezTo>
                    <a:pt x="53138" y="32323"/>
                    <a:pt x="54933" y="30163"/>
                    <a:pt x="57446" y="30163"/>
                  </a:cubicBezTo>
                  <a:close/>
                  <a:moveTo>
                    <a:pt x="22374" y="9018"/>
                  </a:moveTo>
                  <a:cubicBezTo>
                    <a:pt x="15157" y="9018"/>
                    <a:pt x="9383" y="15150"/>
                    <a:pt x="9383" y="22364"/>
                  </a:cubicBezTo>
                  <a:lnTo>
                    <a:pt x="9383" y="255744"/>
                  </a:lnTo>
                  <a:cubicBezTo>
                    <a:pt x="9383" y="262958"/>
                    <a:pt x="15157" y="268729"/>
                    <a:pt x="22374" y="268729"/>
                  </a:cubicBezTo>
                  <a:lnTo>
                    <a:pt x="175388" y="268729"/>
                  </a:lnTo>
                  <a:lnTo>
                    <a:pt x="175388" y="231576"/>
                  </a:lnTo>
                  <a:cubicBezTo>
                    <a:pt x="167088" y="224001"/>
                    <a:pt x="161675" y="212819"/>
                    <a:pt x="161675" y="200555"/>
                  </a:cubicBezTo>
                  <a:cubicBezTo>
                    <a:pt x="161675" y="177469"/>
                    <a:pt x="180441" y="158712"/>
                    <a:pt x="203176" y="158712"/>
                  </a:cubicBezTo>
                  <a:cubicBezTo>
                    <a:pt x="226273" y="158712"/>
                    <a:pt x="245038" y="177469"/>
                    <a:pt x="245038" y="200555"/>
                  </a:cubicBezTo>
                  <a:cubicBezTo>
                    <a:pt x="245038" y="212819"/>
                    <a:pt x="239625" y="223640"/>
                    <a:pt x="231325" y="231576"/>
                  </a:cubicBezTo>
                  <a:lnTo>
                    <a:pt x="231325" y="268729"/>
                  </a:lnTo>
                  <a:lnTo>
                    <a:pt x="283653" y="268729"/>
                  </a:lnTo>
                  <a:cubicBezTo>
                    <a:pt x="290870" y="268729"/>
                    <a:pt x="296644" y="262958"/>
                    <a:pt x="296644" y="255744"/>
                  </a:cubicBezTo>
                  <a:lnTo>
                    <a:pt x="296644" y="22364"/>
                  </a:lnTo>
                  <a:cubicBezTo>
                    <a:pt x="296644" y="15150"/>
                    <a:pt x="290870" y="9018"/>
                    <a:pt x="283653" y="9018"/>
                  </a:cubicBezTo>
                  <a:lnTo>
                    <a:pt x="22374" y="9018"/>
                  </a:lnTo>
                  <a:close/>
                  <a:moveTo>
                    <a:pt x="22374" y="0"/>
                  </a:moveTo>
                  <a:lnTo>
                    <a:pt x="283653" y="0"/>
                  </a:lnTo>
                  <a:cubicBezTo>
                    <a:pt x="295923" y="0"/>
                    <a:pt x="306027" y="10100"/>
                    <a:pt x="306027" y="22364"/>
                  </a:cubicBezTo>
                  <a:lnTo>
                    <a:pt x="306027" y="255744"/>
                  </a:lnTo>
                  <a:cubicBezTo>
                    <a:pt x="306027" y="268008"/>
                    <a:pt x="295923" y="278108"/>
                    <a:pt x="283653" y="278108"/>
                  </a:cubicBezTo>
                  <a:lnTo>
                    <a:pt x="231325" y="278108"/>
                  </a:lnTo>
                  <a:lnTo>
                    <a:pt x="231325" y="299389"/>
                  </a:lnTo>
                  <a:cubicBezTo>
                    <a:pt x="231325" y="301193"/>
                    <a:pt x="230242" y="302636"/>
                    <a:pt x="228799" y="303357"/>
                  </a:cubicBezTo>
                  <a:cubicBezTo>
                    <a:pt x="228438" y="303718"/>
                    <a:pt x="227355" y="304079"/>
                    <a:pt x="226634" y="304079"/>
                  </a:cubicBezTo>
                  <a:cubicBezTo>
                    <a:pt x="225912" y="304079"/>
                    <a:pt x="225190" y="303718"/>
                    <a:pt x="224468" y="303718"/>
                  </a:cubicBezTo>
                  <a:lnTo>
                    <a:pt x="203176" y="292897"/>
                  </a:lnTo>
                  <a:lnTo>
                    <a:pt x="182245" y="303718"/>
                  </a:lnTo>
                  <a:cubicBezTo>
                    <a:pt x="180802" y="304439"/>
                    <a:pt x="178997" y="304439"/>
                    <a:pt x="177915" y="303357"/>
                  </a:cubicBezTo>
                  <a:cubicBezTo>
                    <a:pt x="176471" y="302636"/>
                    <a:pt x="175388" y="301193"/>
                    <a:pt x="175388" y="299389"/>
                  </a:cubicBezTo>
                  <a:lnTo>
                    <a:pt x="175388" y="278108"/>
                  </a:lnTo>
                  <a:lnTo>
                    <a:pt x="22374" y="278108"/>
                  </a:lnTo>
                  <a:cubicBezTo>
                    <a:pt x="10104" y="278108"/>
                    <a:pt x="0" y="268008"/>
                    <a:pt x="0" y="255744"/>
                  </a:cubicBezTo>
                  <a:lnTo>
                    <a:pt x="0" y="22364"/>
                  </a:lnTo>
                  <a:cubicBezTo>
                    <a:pt x="0" y="10100"/>
                    <a:pt x="10104" y="0"/>
                    <a:pt x="22374" y="0"/>
                  </a:cubicBezTo>
                  <a:close/>
                </a:path>
              </a:pathLst>
            </a:custGeom>
            <a:solidFill>
              <a:schemeClr val="accent1"/>
            </a:solidFill>
            <a:ln>
              <a:noFill/>
            </a:ln>
            <a:effectLst/>
          </p:spPr>
          <p:txBody>
            <a:bodyPr anchor="ctr"/>
            <a:lstStyle/>
            <a:p>
              <a:endParaRPr lang="en-US" dirty="0">
                <a:latin typeface="Lato Light" panose="020F0502020204030203" pitchFamily="34" charset="0"/>
              </a:endParaRPr>
            </a:p>
          </p:txBody>
        </p:sp>
        <p:sp>
          <p:nvSpPr>
            <p:cNvPr id="70" name="Freeform 762">
              <a:extLst>
                <a:ext uri="{FF2B5EF4-FFF2-40B4-BE49-F238E27FC236}">
                  <a16:creationId xmlns:a16="http://schemas.microsoft.com/office/drawing/2014/main" id="{31FC3660-5179-5C4A-8B1B-BD34F40EC9AB}"/>
                </a:ext>
              </a:extLst>
            </p:cNvPr>
            <p:cNvSpPr>
              <a:spLocks noChangeArrowheads="1"/>
            </p:cNvSpPr>
            <p:nvPr/>
          </p:nvSpPr>
          <p:spPr bwMode="auto">
            <a:xfrm>
              <a:off x="9362365" y="4920024"/>
              <a:ext cx="1001064" cy="741724"/>
            </a:xfrm>
            <a:custGeom>
              <a:avLst/>
              <a:gdLst>
                <a:gd name="T0" fmla="*/ 175917 w 305681"/>
                <a:gd name="T1" fmla="*/ 198547 h 226205"/>
                <a:gd name="T2" fmla="*/ 259637 w 305681"/>
                <a:gd name="T3" fmla="*/ 202398 h 226205"/>
                <a:gd name="T4" fmla="*/ 239000 w 305681"/>
                <a:gd name="T5" fmla="*/ 197812 h 226205"/>
                <a:gd name="T6" fmla="*/ 71092 w 305681"/>
                <a:gd name="T7" fmla="*/ 193226 h 226205"/>
                <a:gd name="T8" fmla="*/ 71092 w 305681"/>
                <a:gd name="T9" fmla="*/ 193226 h 226205"/>
                <a:gd name="T10" fmla="*/ 39341 w 305681"/>
                <a:gd name="T11" fmla="*/ 197812 h 226205"/>
                <a:gd name="T12" fmla="*/ 259637 w 305681"/>
                <a:gd name="T13" fmla="*/ 176985 h 226205"/>
                <a:gd name="T14" fmla="*/ 239000 w 305681"/>
                <a:gd name="T15" fmla="*/ 172222 h 226205"/>
                <a:gd name="T16" fmla="*/ 71092 w 305681"/>
                <a:gd name="T17" fmla="*/ 167826 h 226205"/>
                <a:gd name="T18" fmla="*/ 71092 w 305681"/>
                <a:gd name="T19" fmla="*/ 167826 h 226205"/>
                <a:gd name="T20" fmla="*/ 39341 w 305681"/>
                <a:gd name="T21" fmla="*/ 172222 h 226205"/>
                <a:gd name="T22" fmla="*/ 180629 w 305681"/>
                <a:gd name="T23" fmla="*/ 175398 h 226205"/>
                <a:gd name="T24" fmla="*/ 156463 w 305681"/>
                <a:gd name="T25" fmla="*/ 171002 h 226205"/>
                <a:gd name="T26" fmla="*/ 124890 w 305681"/>
                <a:gd name="T27" fmla="*/ 166239 h 226205"/>
                <a:gd name="T28" fmla="*/ 124890 w 305681"/>
                <a:gd name="T29" fmla="*/ 166239 h 226205"/>
                <a:gd name="T30" fmla="*/ 255241 w 305681"/>
                <a:gd name="T31" fmla="*/ 147012 h 226205"/>
                <a:gd name="T32" fmla="*/ 234604 w 305681"/>
                <a:gd name="T33" fmla="*/ 151598 h 226205"/>
                <a:gd name="T34" fmla="*/ 75488 w 305681"/>
                <a:gd name="T35" fmla="*/ 147012 h 226205"/>
                <a:gd name="T36" fmla="*/ 43927 w 305681"/>
                <a:gd name="T37" fmla="*/ 142426 h 226205"/>
                <a:gd name="T38" fmla="*/ 43927 w 305681"/>
                <a:gd name="T39" fmla="*/ 142426 h 226205"/>
                <a:gd name="T40" fmla="*/ 175866 w 305681"/>
                <a:gd name="T41" fmla="*/ 145425 h 226205"/>
                <a:gd name="T42" fmla="*/ 151877 w 305681"/>
                <a:gd name="T43" fmla="*/ 150011 h 226205"/>
                <a:gd name="T44" fmla="*/ 129476 w 305681"/>
                <a:gd name="T45" fmla="*/ 145425 h 226205"/>
                <a:gd name="T46" fmla="*/ 259637 w 305681"/>
                <a:gd name="T47" fmla="*/ 118614 h 226205"/>
                <a:gd name="T48" fmla="*/ 259637 w 305681"/>
                <a:gd name="T49" fmla="*/ 118614 h 226205"/>
                <a:gd name="T50" fmla="*/ 229841 w 305681"/>
                <a:gd name="T51" fmla="*/ 123200 h 226205"/>
                <a:gd name="T52" fmla="*/ 71092 w 305681"/>
                <a:gd name="T53" fmla="*/ 127786 h 226205"/>
                <a:gd name="T54" fmla="*/ 48513 w 305681"/>
                <a:gd name="T55" fmla="*/ 123200 h 226205"/>
                <a:gd name="T56" fmla="*/ 180629 w 305681"/>
                <a:gd name="T57" fmla="*/ 115439 h 226205"/>
                <a:gd name="T58" fmla="*/ 180629 w 305681"/>
                <a:gd name="T59" fmla="*/ 115439 h 226205"/>
                <a:gd name="T60" fmla="*/ 147291 w 305681"/>
                <a:gd name="T61" fmla="*/ 120202 h 226205"/>
                <a:gd name="T62" fmla="*/ 124890 w 305681"/>
                <a:gd name="T63" fmla="*/ 124598 h 226205"/>
                <a:gd name="T64" fmla="*/ 212683 w 305681"/>
                <a:gd name="T65" fmla="*/ 216866 h 226205"/>
                <a:gd name="T66" fmla="*/ 23084 w 305681"/>
                <a:gd name="T67" fmla="*/ 101563 h 226205"/>
                <a:gd name="T68" fmla="*/ 23084 w 305681"/>
                <a:gd name="T69" fmla="*/ 101563 h 226205"/>
                <a:gd name="T70" fmla="*/ 175866 w 305681"/>
                <a:gd name="T71" fmla="*/ 94802 h 226205"/>
                <a:gd name="T72" fmla="*/ 151877 w 305681"/>
                <a:gd name="T73" fmla="*/ 99198 h 226205"/>
                <a:gd name="T74" fmla="*/ 129476 w 305681"/>
                <a:gd name="T75" fmla="*/ 94802 h 226205"/>
                <a:gd name="T76" fmla="*/ 102024 w 305681"/>
                <a:gd name="T77" fmla="*/ 73905 h 226205"/>
                <a:gd name="T78" fmla="*/ 120407 w 305681"/>
                <a:gd name="T79" fmla="*/ 193877 h 226205"/>
                <a:gd name="T80" fmla="*/ 184928 w 305681"/>
                <a:gd name="T81" fmla="*/ 216866 h 226205"/>
                <a:gd name="T82" fmla="*/ 102024 w 305681"/>
                <a:gd name="T83" fmla="*/ 73905 h 226205"/>
                <a:gd name="T84" fmla="*/ 226741 w 305681"/>
                <a:gd name="T85" fmla="*/ 73905 h 226205"/>
                <a:gd name="T86" fmla="*/ 291263 w 305681"/>
                <a:gd name="T87" fmla="*/ 92224 h 226205"/>
                <a:gd name="T88" fmla="*/ 14072 w 305681"/>
                <a:gd name="T89" fmla="*/ 92224 h 226205"/>
                <a:gd name="T90" fmla="*/ 78594 w 305681"/>
                <a:gd name="T91" fmla="*/ 73905 h 226205"/>
                <a:gd name="T92" fmla="*/ 57688 w 305681"/>
                <a:gd name="T93" fmla="*/ 36908 h 226205"/>
                <a:gd name="T94" fmla="*/ 208358 w 305681"/>
                <a:gd name="T95" fmla="*/ 64566 h 226205"/>
                <a:gd name="T96" fmla="*/ 155731 w 305681"/>
                <a:gd name="T97" fmla="*/ 1347 h 226205"/>
                <a:gd name="T98" fmla="*/ 304599 w 305681"/>
                <a:gd name="T99" fmla="*/ 94020 h 226205"/>
                <a:gd name="T100" fmla="*/ 291623 w 305681"/>
                <a:gd name="T101" fmla="*/ 216866 h 226205"/>
                <a:gd name="T102" fmla="*/ 286937 w 305681"/>
                <a:gd name="T103" fmla="*/ 226205 h 226205"/>
                <a:gd name="T104" fmla="*/ 97338 w 305681"/>
                <a:gd name="T105" fmla="*/ 226205 h 226205"/>
                <a:gd name="T106" fmla="*/ 4701 w 305681"/>
                <a:gd name="T107" fmla="*/ 216866 h 226205"/>
                <a:gd name="T108" fmla="*/ 375 w 305681"/>
                <a:gd name="T109" fmla="*/ 99049 h 226205"/>
                <a:gd name="T110" fmla="*/ 119325 w 305681"/>
                <a:gd name="T111" fmla="*/ 27568 h 226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5681" h="226205">
                  <a:moveTo>
                    <a:pt x="129779" y="198547"/>
                  </a:moveTo>
                  <a:lnTo>
                    <a:pt x="129779" y="216866"/>
                  </a:lnTo>
                  <a:lnTo>
                    <a:pt x="175917" y="216866"/>
                  </a:lnTo>
                  <a:lnTo>
                    <a:pt x="175917" y="198547"/>
                  </a:lnTo>
                  <a:lnTo>
                    <a:pt x="129779" y="198547"/>
                  </a:lnTo>
                  <a:close/>
                  <a:moveTo>
                    <a:pt x="259637" y="193226"/>
                  </a:moveTo>
                  <a:cubicBezTo>
                    <a:pt x="262568" y="193226"/>
                    <a:pt x="264400" y="195343"/>
                    <a:pt x="264400" y="197812"/>
                  </a:cubicBezTo>
                  <a:cubicBezTo>
                    <a:pt x="264400" y="200282"/>
                    <a:pt x="262568" y="202398"/>
                    <a:pt x="259637" y="202398"/>
                  </a:cubicBezTo>
                  <a:cubicBezTo>
                    <a:pt x="257073" y="202398"/>
                    <a:pt x="255241" y="200282"/>
                    <a:pt x="255241" y="197812"/>
                  </a:cubicBezTo>
                  <a:cubicBezTo>
                    <a:pt x="255241" y="195343"/>
                    <a:pt x="257073" y="193226"/>
                    <a:pt x="259637" y="193226"/>
                  </a:cubicBezTo>
                  <a:close/>
                  <a:moveTo>
                    <a:pt x="234604" y="193226"/>
                  </a:moveTo>
                  <a:cubicBezTo>
                    <a:pt x="237168" y="193226"/>
                    <a:pt x="239000" y="195343"/>
                    <a:pt x="239000" y="197812"/>
                  </a:cubicBezTo>
                  <a:cubicBezTo>
                    <a:pt x="239000" y="200282"/>
                    <a:pt x="237168" y="202398"/>
                    <a:pt x="234604" y="202398"/>
                  </a:cubicBezTo>
                  <a:cubicBezTo>
                    <a:pt x="231673" y="202398"/>
                    <a:pt x="229841" y="200282"/>
                    <a:pt x="229841" y="197812"/>
                  </a:cubicBezTo>
                  <a:cubicBezTo>
                    <a:pt x="229841" y="195343"/>
                    <a:pt x="231673" y="193226"/>
                    <a:pt x="234604" y="193226"/>
                  </a:cubicBezTo>
                  <a:close/>
                  <a:moveTo>
                    <a:pt x="71092" y="193226"/>
                  </a:moveTo>
                  <a:cubicBezTo>
                    <a:pt x="73656" y="193226"/>
                    <a:pt x="75488" y="195343"/>
                    <a:pt x="75488" y="197812"/>
                  </a:cubicBezTo>
                  <a:cubicBezTo>
                    <a:pt x="75488" y="200282"/>
                    <a:pt x="73656" y="202398"/>
                    <a:pt x="71092" y="202398"/>
                  </a:cubicBezTo>
                  <a:cubicBezTo>
                    <a:pt x="68527" y="202398"/>
                    <a:pt x="66329" y="200282"/>
                    <a:pt x="66329" y="197812"/>
                  </a:cubicBezTo>
                  <a:cubicBezTo>
                    <a:pt x="66329" y="195343"/>
                    <a:pt x="68527" y="193226"/>
                    <a:pt x="71092" y="193226"/>
                  </a:cubicBezTo>
                  <a:close/>
                  <a:moveTo>
                    <a:pt x="43927" y="193226"/>
                  </a:moveTo>
                  <a:cubicBezTo>
                    <a:pt x="46397" y="193226"/>
                    <a:pt x="48513" y="195343"/>
                    <a:pt x="48513" y="197812"/>
                  </a:cubicBezTo>
                  <a:cubicBezTo>
                    <a:pt x="48513" y="200282"/>
                    <a:pt x="46397" y="202398"/>
                    <a:pt x="43927" y="202398"/>
                  </a:cubicBezTo>
                  <a:cubicBezTo>
                    <a:pt x="41458" y="202398"/>
                    <a:pt x="39341" y="200282"/>
                    <a:pt x="39341" y="197812"/>
                  </a:cubicBezTo>
                  <a:cubicBezTo>
                    <a:pt x="39341" y="195343"/>
                    <a:pt x="41458" y="193226"/>
                    <a:pt x="43927" y="193226"/>
                  </a:cubicBezTo>
                  <a:close/>
                  <a:moveTo>
                    <a:pt x="259637" y="167826"/>
                  </a:moveTo>
                  <a:cubicBezTo>
                    <a:pt x="262568" y="167826"/>
                    <a:pt x="264400" y="169658"/>
                    <a:pt x="264400" y="172222"/>
                  </a:cubicBezTo>
                  <a:cubicBezTo>
                    <a:pt x="264400" y="175153"/>
                    <a:pt x="262568" y="176985"/>
                    <a:pt x="259637" y="176985"/>
                  </a:cubicBezTo>
                  <a:cubicBezTo>
                    <a:pt x="257073" y="176985"/>
                    <a:pt x="255241" y="175153"/>
                    <a:pt x="255241" y="172222"/>
                  </a:cubicBezTo>
                  <a:cubicBezTo>
                    <a:pt x="255241" y="169658"/>
                    <a:pt x="257073" y="167826"/>
                    <a:pt x="259637" y="167826"/>
                  </a:cubicBezTo>
                  <a:close/>
                  <a:moveTo>
                    <a:pt x="234604" y="167826"/>
                  </a:moveTo>
                  <a:cubicBezTo>
                    <a:pt x="237168" y="167826"/>
                    <a:pt x="239000" y="169658"/>
                    <a:pt x="239000" y="172222"/>
                  </a:cubicBezTo>
                  <a:cubicBezTo>
                    <a:pt x="239000" y="175153"/>
                    <a:pt x="237168" y="176985"/>
                    <a:pt x="234604" y="176985"/>
                  </a:cubicBezTo>
                  <a:cubicBezTo>
                    <a:pt x="231673" y="176985"/>
                    <a:pt x="229841" y="175153"/>
                    <a:pt x="229841" y="172222"/>
                  </a:cubicBezTo>
                  <a:cubicBezTo>
                    <a:pt x="229841" y="169658"/>
                    <a:pt x="231673" y="167826"/>
                    <a:pt x="234604" y="167826"/>
                  </a:cubicBezTo>
                  <a:close/>
                  <a:moveTo>
                    <a:pt x="71092" y="167826"/>
                  </a:moveTo>
                  <a:cubicBezTo>
                    <a:pt x="73656" y="167826"/>
                    <a:pt x="75488" y="169658"/>
                    <a:pt x="75488" y="172222"/>
                  </a:cubicBezTo>
                  <a:cubicBezTo>
                    <a:pt x="75488" y="175153"/>
                    <a:pt x="73656" y="176985"/>
                    <a:pt x="71092" y="176985"/>
                  </a:cubicBezTo>
                  <a:cubicBezTo>
                    <a:pt x="68527" y="176985"/>
                    <a:pt x="66329" y="175153"/>
                    <a:pt x="66329" y="172222"/>
                  </a:cubicBezTo>
                  <a:cubicBezTo>
                    <a:pt x="66329" y="169658"/>
                    <a:pt x="68527" y="167826"/>
                    <a:pt x="71092" y="167826"/>
                  </a:cubicBezTo>
                  <a:close/>
                  <a:moveTo>
                    <a:pt x="43927" y="167826"/>
                  </a:moveTo>
                  <a:cubicBezTo>
                    <a:pt x="46397" y="167826"/>
                    <a:pt x="48513" y="169658"/>
                    <a:pt x="48513" y="172222"/>
                  </a:cubicBezTo>
                  <a:cubicBezTo>
                    <a:pt x="48513" y="175153"/>
                    <a:pt x="46397" y="176985"/>
                    <a:pt x="43927" y="176985"/>
                  </a:cubicBezTo>
                  <a:cubicBezTo>
                    <a:pt x="41458" y="176985"/>
                    <a:pt x="39341" y="175153"/>
                    <a:pt x="39341" y="172222"/>
                  </a:cubicBezTo>
                  <a:cubicBezTo>
                    <a:pt x="39341" y="169658"/>
                    <a:pt x="41458" y="167826"/>
                    <a:pt x="43927" y="167826"/>
                  </a:cubicBezTo>
                  <a:close/>
                  <a:moveTo>
                    <a:pt x="180629" y="166239"/>
                  </a:moveTo>
                  <a:cubicBezTo>
                    <a:pt x="183193" y="166239"/>
                    <a:pt x="185025" y="168071"/>
                    <a:pt x="185025" y="171002"/>
                  </a:cubicBezTo>
                  <a:cubicBezTo>
                    <a:pt x="185025" y="173566"/>
                    <a:pt x="183193" y="175398"/>
                    <a:pt x="180629" y="175398"/>
                  </a:cubicBezTo>
                  <a:cubicBezTo>
                    <a:pt x="177698" y="175398"/>
                    <a:pt x="175866" y="173566"/>
                    <a:pt x="175866" y="171002"/>
                  </a:cubicBezTo>
                  <a:cubicBezTo>
                    <a:pt x="175866" y="168071"/>
                    <a:pt x="177698" y="166239"/>
                    <a:pt x="180629" y="166239"/>
                  </a:cubicBezTo>
                  <a:close/>
                  <a:moveTo>
                    <a:pt x="151877" y="166239"/>
                  </a:moveTo>
                  <a:cubicBezTo>
                    <a:pt x="154347" y="166239"/>
                    <a:pt x="156463" y="168071"/>
                    <a:pt x="156463" y="171002"/>
                  </a:cubicBezTo>
                  <a:cubicBezTo>
                    <a:pt x="156463" y="173566"/>
                    <a:pt x="154347" y="175398"/>
                    <a:pt x="151877" y="175398"/>
                  </a:cubicBezTo>
                  <a:cubicBezTo>
                    <a:pt x="149408" y="175398"/>
                    <a:pt x="147291" y="173566"/>
                    <a:pt x="147291" y="171002"/>
                  </a:cubicBezTo>
                  <a:cubicBezTo>
                    <a:pt x="147291" y="168071"/>
                    <a:pt x="149408" y="166239"/>
                    <a:pt x="151877" y="166239"/>
                  </a:cubicBezTo>
                  <a:close/>
                  <a:moveTo>
                    <a:pt x="124890" y="166239"/>
                  </a:moveTo>
                  <a:cubicBezTo>
                    <a:pt x="127360" y="166239"/>
                    <a:pt x="129476" y="168071"/>
                    <a:pt x="129476" y="171002"/>
                  </a:cubicBezTo>
                  <a:cubicBezTo>
                    <a:pt x="129476" y="173566"/>
                    <a:pt x="127360" y="175398"/>
                    <a:pt x="124890" y="175398"/>
                  </a:cubicBezTo>
                  <a:cubicBezTo>
                    <a:pt x="122421" y="175398"/>
                    <a:pt x="120304" y="173566"/>
                    <a:pt x="120304" y="171002"/>
                  </a:cubicBezTo>
                  <a:cubicBezTo>
                    <a:pt x="120304" y="168071"/>
                    <a:pt x="122421" y="166239"/>
                    <a:pt x="124890" y="166239"/>
                  </a:cubicBezTo>
                  <a:close/>
                  <a:moveTo>
                    <a:pt x="259637" y="142426"/>
                  </a:moveTo>
                  <a:cubicBezTo>
                    <a:pt x="262568" y="142426"/>
                    <a:pt x="264400" y="144543"/>
                    <a:pt x="264400" y="147012"/>
                  </a:cubicBezTo>
                  <a:cubicBezTo>
                    <a:pt x="264400" y="149482"/>
                    <a:pt x="262568" y="151598"/>
                    <a:pt x="259637" y="151598"/>
                  </a:cubicBezTo>
                  <a:cubicBezTo>
                    <a:pt x="257073" y="151598"/>
                    <a:pt x="255241" y="149482"/>
                    <a:pt x="255241" y="147012"/>
                  </a:cubicBezTo>
                  <a:cubicBezTo>
                    <a:pt x="255241" y="144543"/>
                    <a:pt x="257073" y="142426"/>
                    <a:pt x="259637" y="142426"/>
                  </a:cubicBezTo>
                  <a:close/>
                  <a:moveTo>
                    <a:pt x="234604" y="142426"/>
                  </a:moveTo>
                  <a:cubicBezTo>
                    <a:pt x="237168" y="142426"/>
                    <a:pt x="239000" y="144543"/>
                    <a:pt x="239000" y="147012"/>
                  </a:cubicBezTo>
                  <a:cubicBezTo>
                    <a:pt x="239000" y="149482"/>
                    <a:pt x="237168" y="151598"/>
                    <a:pt x="234604" y="151598"/>
                  </a:cubicBezTo>
                  <a:cubicBezTo>
                    <a:pt x="231673" y="151598"/>
                    <a:pt x="229841" y="149482"/>
                    <a:pt x="229841" y="147012"/>
                  </a:cubicBezTo>
                  <a:cubicBezTo>
                    <a:pt x="229841" y="144543"/>
                    <a:pt x="231673" y="142426"/>
                    <a:pt x="234604" y="142426"/>
                  </a:cubicBezTo>
                  <a:close/>
                  <a:moveTo>
                    <a:pt x="71092" y="142426"/>
                  </a:moveTo>
                  <a:cubicBezTo>
                    <a:pt x="73656" y="142426"/>
                    <a:pt x="75488" y="144543"/>
                    <a:pt x="75488" y="147012"/>
                  </a:cubicBezTo>
                  <a:cubicBezTo>
                    <a:pt x="75488" y="149482"/>
                    <a:pt x="73656" y="151598"/>
                    <a:pt x="71092" y="151598"/>
                  </a:cubicBezTo>
                  <a:cubicBezTo>
                    <a:pt x="68527" y="151598"/>
                    <a:pt x="66329" y="149482"/>
                    <a:pt x="66329" y="147012"/>
                  </a:cubicBezTo>
                  <a:cubicBezTo>
                    <a:pt x="66329" y="144543"/>
                    <a:pt x="68527" y="142426"/>
                    <a:pt x="71092" y="142426"/>
                  </a:cubicBezTo>
                  <a:close/>
                  <a:moveTo>
                    <a:pt x="43927" y="142426"/>
                  </a:moveTo>
                  <a:cubicBezTo>
                    <a:pt x="46397" y="142426"/>
                    <a:pt x="48513" y="144543"/>
                    <a:pt x="48513" y="147012"/>
                  </a:cubicBezTo>
                  <a:cubicBezTo>
                    <a:pt x="48513" y="149482"/>
                    <a:pt x="46397" y="151598"/>
                    <a:pt x="43927" y="151598"/>
                  </a:cubicBezTo>
                  <a:cubicBezTo>
                    <a:pt x="41458" y="151598"/>
                    <a:pt x="39341" y="149482"/>
                    <a:pt x="39341" y="147012"/>
                  </a:cubicBezTo>
                  <a:cubicBezTo>
                    <a:pt x="39341" y="144543"/>
                    <a:pt x="41458" y="142426"/>
                    <a:pt x="43927" y="142426"/>
                  </a:cubicBezTo>
                  <a:close/>
                  <a:moveTo>
                    <a:pt x="180629" y="140839"/>
                  </a:moveTo>
                  <a:cubicBezTo>
                    <a:pt x="183193" y="140839"/>
                    <a:pt x="185025" y="142956"/>
                    <a:pt x="185025" y="145425"/>
                  </a:cubicBezTo>
                  <a:cubicBezTo>
                    <a:pt x="185025" y="147895"/>
                    <a:pt x="183193" y="150011"/>
                    <a:pt x="180629" y="150011"/>
                  </a:cubicBezTo>
                  <a:cubicBezTo>
                    <a:pt x="177698" y="150011"/>
                    <a:pt x="175866" y="147895"/>
                    <a:pt x="175866" y="145425"/>
                  </a:cubicBezTo>
                  <a:cubicBezTo>
                    <a:pt x="175866" y="142956"/>
                    <a:pt x="177698" y="140839"/>
                    <a:pt x="180629" y="140839"/>
                  </a:cubicBezTo>
                  <a:close/>
                  <a:moveTo>
                    <a:pt x="151877" y="140839"/>
                  </a:moveTo>
                  <a:cubicBezTo>
                    <a:pt x="154347" y="140839"/>
                    <a:pt x="156463" y="142956"/>
                    <a:pt x="156463" y="145425"/>
                  </a:cubicBezTo>
                  <a:cubicBezTo>
                    <a:pt x="156463" y="147895"/>
                    <a:pt x="154347" y="150011"/>
                    <a:pt x="151877" y="150011"/>
                  </a:cubicBezTo>
                  <a:cubicBezTo>
                    <a:pt x="149408" y="150011"/>
                    <a:pt x="147291" y="147895"/>
                    <a:pt x="147291" y="145425"/>
                  </a:cubicBezTo>
                  <a:cubicBezTo>
                    <a:pt x="147291" y="142956"/>
                    <a:pt x="149408" y="140839"/>
                    <a:pt x="151877" y="140839"/>
                  </a:cubicBezTo>
                  <a:close/>
                  <a:moveTo>
                    <a:pt x="124890" y="140839"/>
                  </a:moveTo>
                  <a:cubicBezTo>
                    <a:pt x="127360" y="140839"/>
                    <a:pt x="129476" y="142956"/>
                    <a:pt x="129476" y="145425"/>
                  </a:cubicBezTo>
                  <a:cubicBezTo>
                    <a:pt x="129476" y="147895"/>
                    <a:pt x="127360" y="150011"/>
                    <a:pt x="124890" y="150011"/>
                  </a:cubicBezTo>
                  <a:cubicBezTo>
                    <a:pt x="122421" y="150011"/>
                    <a:pt x="120304" y="147895"/>
                    <a:pt x="120304" y="145425"/>
                  </a:cubicBezTo>
                  <a:cubicBezTo>
                    <a:pt x="120304" y="142956"/>
                    <a:pt x="122421" y="140839"/>
                    <a:pt x="124890" y="140839"/>
                  </a:cubicBezTo>
                  <a:close/>
                  <a:moveTo>
                    <a:pt x="259637" y="118614"/>
                  </a:moveTo>
                  <a:cubicBezTo>
                    <a:pt x="262568" y="118614"/>
                    <a:pt x="264400" y="120731"/>
                    <a:pt x="264400" y="123200"/>
                  </a:cubicBezTo>
                  <a:cubicBezTo>
                    <a:pt x="264400" y="125670"/>
                    <a:pt x="262568" y="127786"/>
                    <a:pt x="259637" y="127786"/>
                  </a:cubicBezTo>
                  <a:cubicBezTo>
                    <a:pt x="257073" y="127786"/>
                    <a:pt x="255241" y="125670"/>
                    <a:pt x="255241" y="123200"/>
                  </a:cubicBezTo>
                  <a:cubicBezTo>
                    <a:pt x="255241" y="120731"/>
                    <a:pt x="257073" y="118614"/>
                    <a:pt x="259637" y="118614"/>
                  </a:cubicBezTo>
                  <a:close/>
                  <a:moveTo>
                    <a:pt x="234604" y="118614"/>
                  </a:moveTo>
                  <a:cubicBezTo>
                    <a:pt x="237168" y="118614"/>
                    <a:pt x="239000" y="120731"/>
                    <a:pt x="239000" y="123200"/>
                  </a:cubicBezTo>
                  <a:cubicBezTo>
                    <a:pt x="239000" y="125670"/>
                    <a:pt x="237168" y="127786"/>
                    <a:pt x="234604" y="127786"/>
                  </a:cubicBezTo>
                  <a:cubicBezTo>
                    <a:pt x="231673" y="127786"/>
                    <a:pt x="229841" y="125670"/>
                    <a:pt x="229841" y="123200"/>
                  </a:cubicBezTo>
                  <a:cubicBezTo>
                    <a:pt x="229841" y="120731"/>
                    <a:pt x="231673" y="118614"/>
                    <a:pt x="234604" y="118614"/>
                  </a:cubicBezTo>
                  <a:close/>
                  <a:moveTo>
                    <a:pt x="71092" y="118614"/>
                  </a:moveTo>
                  <a:cubicBezTo>
                    <a:pt x="73656" y="118614"/>
                    <a:pt x="75488" y="120731"/>
                    <a:pt x="75488" y="123200"/>
                  </a:cubicBezTo>
                  <a:cubicBezTo>
                    <a:pt x="75488" y="125670"/>
                    <a:pt x="73656" y="127786"/>
                    <a:pt x="71092" y="127786"/>
                  </a:cubicBezTo>
                  <a:cubicBezTo>
                    <a:pt x="68527" y="127786"/>
                    <a:pt x="66329" y="125670"/>
                    <a:pt x="66329" y="123200"/>
                  </a:cubicBezTo>
                  <a:cubicBezTo>
                    <a:pt x="66329" y="120731"/>
                    <a:pt x="68527" y="118614"/>
                    <a:pt x="71092" y="118614"/>
                  </a:cubicBezTo>
                  <a:close/>
                  <a:moveTo>
                    <a:pt x="43927" y="118614"/>
                  </a:moveTo>
                  <a:cubicBezTo>
                    <a:pt x="46397" y="118614"/>
                    <a:pt x="48513" y="120731"/>
                    <a:pt x="48513" y="123200"/>
                  </a:cubicBezTo>
                  <a:cubicBezTo>
                    <a:pt x="48513" y="125670"/>
                    <a:pt x="46397" y="127786"/>
                    <a:pt x="43927" y="127786"/>
                  </a:cubicBezTo>
                  <a:cubicBezTo>
                    <a:pt x="41458" y="127786"/>
                    <a:pt x="39341" y="125670"/>
                    <a:pt x="39341" y="123200"/>
                  </a:cubicBezTo>
                  <a:cubicBezTo>
                    <a:pt x="39341" y="120731"/>
                    <a:pt x="41458" y="118614"/>
                    <a:pt x="43927" y="118614"/>
                  </a:cubicBezTo>
                  <a:close/>
                  <a:moveTo>
                    <a:pt x="180629" y="115439"/>
                  </a:moveTo>
                  <a:cubicBezTo>
                    <a:pt x="183193" y="115439"/>
                    <a:pt x="185025" y="117271"/>
                    <a:pt x="185025" y="120202"/>
                  </a:cubicBezTo>
                  <a:cubicBezTo>
                    <a:pt x="185025" y="122766"/>
                    <a:pt x="183193" y="124598"/>
                    <a:pt x="180629" y="124598"/>
                  </a:cubicBezTo>
                  <a:cubicBezTo>
                    <a:pt x="177698" y="124598"/>
                    <a:pt x="175866" y="122766"/>
                    <a:pt x="175866" y="120202"/>
                  </a:cubicBezTo>
                  <a:cubicBezTo>
                    <a:pt x="175866" y="117271"/>
                    <a:pt x="177698" y="115439"/>
                    <a:pt x="180629" y="115439"/>
                  </a:cubicBezTo>
                  <a:close/>
                  <a:moveTo>
                    <a:pt x="151877" y="115439"/>
                  </a:moveTo>
                  <a:cubicBezTo>
                    <a:pt x="154347" y="115439"/>
                    <a:pt x="156463" y="117271"/>
                    <a:pt x="156463" y="120202"/>
                  </a:cubicBezTo>
                  <a:cubicBezTo>
                    <a:pt x="156463" y="122766"/>
                    <a:pt x="154347" y="124598"/>
                    <a:pt x="151877" y="124598"/>
                  </a:cubicBezTo>
                  <a:cubicBezTo>
                    <a:pt x="149408" y="124598"/>
                    <a:pt x="147291" y="122766"/>
                    <a:pt x="147291" y="120202"/>
                  </a:cubicBezTo>
                  <a:cubicBezTo>
                    <a:pt x="147291" y="117271"/>
                    <a:pt x="149408" y="115439"/>
                    <a:pt x="151877" y="115439"/>
                  </a:cubicBezTo>
                  <a:close/>
                  <a:moveTo>
                    <a:pt x="124890" y="115439"/>
                  </a:moveTo>
                  <a:cubicBezTo>
                    <a:pt x="127360" y="115439"/>
                    <a:pt x="129476" y="117271"/>
                    <a:pt x="129476" y="120202"/>
                  </a:cubicBezTo>
                  <a:cubicBezTo>
                    <a:pt x="129476" y="122766"/>
                    <a:pt x="127360" y="124598"/>
                    <a:pt x="124890" y="124598"/>
                  </a:cubicBezTo>
                  <a:cubicBezTo>
                    <a:pt x="122421" y="124598"/>
                    <a:pt x="120304" y="122766"/>
                    <a:pt x="120304" y="120202"/>
                  </a:cubicBezTo>
                  <a:cubicBezTo>
                    <a:pt x="120304" y="117271"/>
                    <a:pt x="122421" y="115439"/>
                    <a:pt x="124890" y="115439"/>
                  </a:cubicBezTo>
                  <a:close/>
                  <a:moveTo>
                    <a:pt x="212683" y="101563"/>
                  </a:moveTo>
                  <a:lnTo>
                    <a:pt x="212683" y="216866"/>
                  </a:lnTo>
                  <a:lnTo>
                    <a:pt x="282612" y="216866"/>
                  </a:lnTo>
                  <a:lnTo>
                    <a:pt x="282612" y="101563"/>
                  </a:lnTo>
                  <a:lnTo>
                    <a:pt x="212683" y="101563"/>
                  </a:lnTo>
                  <a:close/>
                  <a:moveTo>
                    <a:pt x="23084" y="101563"/>
                  </a:moveTo>
                  <a:lnTo>
                    <a:pt x="23084" y="216866"/>
                  </a:lnTo>
                  <a:lnTo>
                    <a:pt x="92652" y="216866"/>
                  </a:lnTo>
                  <a:lnTo>
                    <a:pt x="92652" y="101563"/>
                  </a:lnTo>
                  <a:lnTo>
                    <a:pt x="23084" y="101563"/>
                  </a:lnTo>
                  <a:close/>
                  <a:moveTo>
                    <a:pt x="180629" y="90039"/>
                  </a:moveTo>
                  <a:cubicBezTo>
                    <a:pt x="183193" y="90039"/>
                    <a:pt x="185025" y="92237"/>
                    <a:pt x="185025" y="94802"/>
                  </a:cubicBezTo>
                  <a:cubicBezTo>
                    <a:pt x="185025" y="97366"/>
                    <a:pt x="183193" y="99198"/>
                    <a:pt x="180629" y="99198"/>
                  </a:cubicBezTo>
                  <a:cubicBezTo>
                    <a:pt x="177698" y="99198"/>
                    <a:pt x="175866" y="97366"/>
                    <a:pt x="175866" y="94802"/>
                  </a:cubicBezTo>
                  <a:cubicBezTo>
                    <a:pt x="175866" y="92237"/>
                    <a:pt x="177698" y="90039"/>
                    <a:pt x="180629" y="90039"/>
                  </a:cubicBezTo>
                  <a:close/>
                  <a:moveTo>
                    <a:pt x="151877" y="90039"/>
                  </a:moveTo>
                  <a:cubicBezTo>
                    <a:pt x="154347" y="90039"/>
                    <a:pt x="156463" y="92237"/>
                    <a:pt x="156463" y="94802"/>
                  </a:cubicBezTo>
                  <a:cubicBezTo>
                    <a:pt x="156463" y="97366"/>
                    <a:pt x="154347" y="99198"/>
                    <a:pt x="151877" y="99198"/>
                  </a:cubicBezTo>
                  <a:cubicBezTo>
                    <a:pt x="149408" y="99198"/>
                    <a:pt x="147291" y="97366"/>
                    <a:pt x="147291" y="94802"/>
                  </a:cubicBezTo>
                  <a:cubicBezTo>
                    <a:pt x="147291" y="92237"/>
                    <a:pt x="149408" y="90039"/>
                    <a:pt x="151877" y="90039"/>
                  </a:cubicBezTo>
                  <a:close/>
                  <a:moveTo>
                    <a:pt x="124890" y="90039"/>
                  </a:moveTo>
                  <a:cubicBezTo>
                    <a:pt x="127360" y="90039"/>
                    <a:pt x="129476" y="92237"/>
                    <a:pt x="129476" y="94802"/>
                  </a:cubicBezTo>
                  <a:cubicBezTo>
                    <a:pt x="129476" y="97366"/>
                    <a:pt x="127360" y="99198"/>
                    <a:pt x="124890" y="99198"/>
                  </a:cubicBezTo>
                  <a:cubicBezTo>
                    <a:pt x="122421" y="99198"/>
                    <a:pt x="120304" y="97366"/>
                    <a:pt x="120304" y="94802"/>
                  </a:cubicBezTo>
                  <a:cubicBezTo>
                    <a:pt x="120304" y="92237"/>
                    <a:pt x="122421" y="90039"/>
                    <a:pt x="124890" y="90039"/>
                  </a:cubicBezTo>
                  <a:close/>
                  <a:moveTo>
                    <a:pt x="102024" y="73905"/>
                  </a:moveTo>
                  <a:lnTo>
                    <a:pt x="102024" y="96894"/>
                  </a:lnTo>
                  <a:lnTo>
                    <a:pt x="102024" y="216866"/>
                  </a:lnTo>
                  <a:lnTo>
                    <a:pt x="120407" y="216866"/>
                  </a:lnTo>
                  <a:lnTo>
                    <a:pt x="120407" y="193877"/>
                  </a:lnTo>
                  <a:cubicBezTo>
                    <a:pt x="120407" y="191363"/>
                    <a:pt x="122570" y="189208"/>
                    <a:pt x="125093" y="189208"/>
                  </a:cubicBezTo>
                  <a:lnTo>
                    <a:pt x="180603" y="189208"/>
                  </a:lnTo>
                  <a:cubicBezTo>
                    <a:pt x="183126" y="189208"/>
                    <a:pt x="184928" y="191363"/>
                    <a:pt x="184928" y="193877"/>
                  </a:cubicBezTo>
                  <a:lnTo>
                    <a:pt x="184928" y="216866"/>
                  </a:lnTo>
                  <a:lnTo>
                    <a:pt x="203672" y="216866"/>
                  </a:lnTo>
                  <a:lnTo>
                    <a:pt x="203672" y="96894"/>
                  </a:lnTo>
                  <a:lnTo>
                    <a:pt x="203672" y="73905"/>
                  </a:lnTo>
                  <a:lnTo>
                    <a:pt x="102024" y="73905"/>
                  </a:lnTo>
                  <a:close/>
                  <a:moveTo>
                    <a:pt x="196823" y="36908"/>
                  </a:moveTo>
                  <a:lnTo>
                    <a:pt x="229625" y="66003"/>
                  </a:lnTo>
                  <a:cubicBezTo>
                    <a:pt x="231427" y="67080"/>
                    <a:pt x="231787" y="69235"/>
                    <a:pt x="231427" y="70672"/>
                  </a:cubicBezTo>
                  <a:cubicBezTo>
                    <a:pt x="230346" y="72827"/>
                    <a:pt x="228543" y="73905"/>
                    <a:pt x="226741" y="73905"/>
                  </a:cubicBezTo>
                  <a:lnTo>
                    <a:pt x="212683" y="73905"/>
                  </a:lnTo>
                  <a:lnTo>
                    <a:pt x="212683" y="92224"/>
                  </a:lnTo>
                  <a:lnTo>
                    <a:pt x="286937" y="92224"/>
                  </a:lnTo>
                  <a:lnTo>
                    <a:pt x="291263" y="92224"/>
                  </a:lnTo>
                  <a:lnTo>
                    <a:pt x="247647" y="36908"/>
                  </a:lnTo>
                  <a:lnTo>
                    <a:pt x="196823" y="36908"/>
                  </a:lnTo>
                  <a:close/>
                  <a:moveTo>
                    <a:pt x="57688" y="36908"/>
                  </a:moveTo>
                  <a:lnTo>
                    <a:pt x="14072" y="92224"/>
                  </a:lnTo>
                  <a:lnTo>
                    <a:pt x="18398" y="92224"/>
                  </a:lnTo>
                  <a:lnTo>
                    <a:pt x="92652" y="92224"/>
                  </a:lnTo>
                  <a:lnTo>
                    <a:pt x="92652" y="73905"/>
                  </a:lnTo>
                  <a:lnTo>
                    <a:pt x="78594" y="73905"/>
                  </a:lnTo>
                  <a:cubicBezTo>
                    <a:pt x="76792" y="73905"/>
                    <a:pt x="74989" y="72827"/>
                    <a:pt x="74268" y="70672"/>
                  </a:cubicBezTo>
                  <a:cubicBezTo>
                    <a:pt x="73548" y="69235"/>
                    <a:pt x="74268" y="67080"/>
                    <a:pt x="75710" y="66003"/>
                  </a:cubicBezTo>
                  <a:lnTo>
                    <a:pt x="108512" y="36908"/>
                  </a:lnTo>
                  <a:lnTo>
                    <a:pt x="57688" y="36908"/>
                  </a:lnTo>
                  <a:close/>
                  <a:moveTo>
                    <a:pt x="152848" y="10686"/>
                  </a:moveTo>
                  <a:lnTo>
                    <a:pt x="90849" y="64566"/>
                  </a:lnTo>
                  <a:lnTo>
                    <a:pt x="97338" y="64566"/>
                  </a:lnTo>
                  <a:lnTo>
                    <a:pt x="208358" y="64566"/>
                  </a:lnTo>
                  <a:lnTo>
                    <a:pt x="214486" y="64566"/>
                  </a:lnTo>
                  <a:lnTo>
                    <a:pt x="152848" y="10686"/>
                  </a:lnTo>
                  <a:close/>
                  <a:moveTo>
                    <a:pt x="149604" y="1347"/>
                  </a:moveTo>
                  <a:cubicBezTo>
                    <a:pt x="151406" y="-449"/>
                    <a:pt x="153929" y="-449"/>
                    <a:pt x="155731" y="1347"/>
                  </a:cubicBezTo>
                  <a:lnTo>
                    <a:pt x="186370" y="27568"/>
                  </a:lnTo>
                  <a:lnTo>
                    <a:pt x="249810" y="27568"/>
                  </a:lnTo>
                  <a:cubicBezTo>
                    <a:pt x="251252" y="27568"/>
                    <a:pt x="252694" y="28646"/>
                    <a:pt x="253775" y="29724"/>
                  </a:cubicBezTo>
                  <a:lnTo>
                    <a:pt x="304599" y="94020"/>
                  </a:lnTo>
                  <a:cubicBezTo>
                    <a:pt x="305681" y="95457"/>
                    <a:pt x="305681" y="97612"/>
                    <a:pt x="304960" y="99049"/>
                  </a:cubicBezTo>
                  <a:cubicBezTo>
                    <a:pt x="304239" y="100486"/>
                    <a:pt x="302437" y="101563"/>
                    <a:pt x="300995" y="101563"/>
                  </a:cubicBezTo>
                  <a:lnTo>
                    <a:pt x="291623" y="101563"/>
                  </a:lnTo>
                  <a:lnTo>
                    <a:pt x="291623" y="216866"/>
                  </a:lnTo>
                  <a:lnTo>
                    <a:pt x="300995" y="216866"/>
                  </a:lnTo>
                  <a:cubicBezTo>
                    <a:pt x="303518" y="216866"/>
                    <a:pt x="305681" y="219021"/>
                    <a:pt x="305681" y="221535"/>
                  </a:cubicBezTo>
                  <a:cubicBezTo>
                    <a:pt x="305681" y="224050"/>
                    <a:pt x="303518" y="226205"/>
                    <a:pt x="300995" y="226205"/>
                  </a:cubicBezTo>
                  <a:lnTo>
                    <a:pt x="286937" y="226205"/>
                  </a:lnTo>
                  <a:lnTo>
                    <a:pt x="208358" y="226205"/>
                  </a:lnTo>
                  <a:lnTo>
                    <a:pt x="180603" y="226205"/>
                  </a:lnTo>
                  <a:lnTo>
                    <a:pt x="125093" y="226205"/>
                  </a:lnTo>
                  <a:lnTo>
                    <a:pt x="97338" y="226205"/>
                  </a:lnTo>
                  <a:lnTo>
                    <a:pt x="18398" y="226205"/>
                  </a:lnTo>
                  <a:lnTo>
                    <a:pt x="4701" y="226205"/>
                  </a:lnTo>
                  <a:cubicBezTo>
                    <a:pt x="1817" y="226205"/>
                    <a:pt x="15" y="224050"/>
                    <a:pt x="15" y="221535"/>
                  </a:cubicBezTo>
                  <a:cubicBezTo>
                    <a:pt x="15" y="219021"/>
                    <a:pt x="1817" y="216866"/>
                    <a:pt x="4701" y="216866"/>
                  </a:cubicBezTo>
                  <a:lnTo>
                    <a:pt x="13712" y="216866"/>
                  </a:lnTo>
                  <a:lnTo>
                    <a:pt x="13712" y="101563"/>
                  </a:lnTo>
                  <a:lnTo>
                    <a:pt x="4701" y="101563"/>
                  </a:lnTo>
                  <a:cubicBezTo>
                    <a:pt x="2898" y="101563"/>
                    <a:pt x="1096" y="100486"/>
                    <a:pt x="375" y="99049"/>
                  </a:cubicBezTo>
                  <a:cubicBezTo>
                    <a:pt x="-346" y="97612"/>
                    <a:pt x="15" y="95457"/>
                    <a:pt x="1096" y="94020"/>
                  </a:cubicBezTo>
                  <a:lnTo>
                    <a:pt x="51920" y="29724"/>
                  </a:lnTo>
                  <a:cubicBezTo>
                    <a:pt x="52641" y="28646"/>
                    <a:pt x="54083" y="27568"/>
                    <a:pt x="55525" y="27568"/>
                  </a:cubicBezTo>
                  <a:lnTo>
                    <a:pt x="119325" y="27568"/>
                  </a:lnTo>
                  <a:lnTo>
                    <a:pt x="149604" y="1347"/>
                  </a:lnTo>
                  <a:close/>
                </a:path>
              </a:pathLst>
            </a:custGeom>
            <a:solidFill>
              <a:schemeClr val="accent2"/>
            </a:solidFill>
            <a:ln>
              <a:noFill/>
            </a:ln>
            <a:effectLst/>
          </p:spPr>
          <p:txBody>
            <a:bodyPr anchor="ctr"/>
            <a:lstStyle/>
            <a:p>
              <a:endParaRPr lang="en-US" dirty="0">
                <a:latin typeface="Lato Light" panose="020F0502020204030203" pitchFamily="34" charset="0"/>
              </a:endParaRPr>
            </a:p>
          </p:txBody>
        </p:sp>
        <p:sp>
          <p:nvSpPr>
            <p:cNvPr id="71" name="Freeform 761">
              <a:extLst>
                <a:ext uri="{FF2B5EF4-FFF2-40B4-BE49-F238E27FC236}">
                  <a16:creationId xmlns:a16="http://schemas.microsoft.com/office/drawing/2014/main" id="{1DD7B53D-661F-234D-9826-63D819951C41}"/>
                </a:ext>
              </a:extLst>
            </p:cNvPr>
            <p:cNvSpPr>
              <a:spLocks noChangeArrowheads="1"/>
            </p:cNvSpPr>
            <p:nvPr/>
          </p:nvSpPr>
          <p:spPr bwMode="auto">
            <a:xfrm>
              <a:off x="11786840" y="3631523"/>
              <a:ext cx="803960" cy="1001064"/>
            </a:xfrm>
            <a:custGeom>
              <a:avLst/>
              <a:gdLst>
                <a:gd name="T0" fmla="*/ 196687 w 246439"/>
                <a:gd name="T1" fmla="*/ 300703 h 305466"/>
                <a:gd name="T2" fmla="*/ 14484 w 246439"/>
                <a:gd name="T3" fmla="*/ 300703 h 305466"/>
                <a:gd name="T4" fmla="*/ 83706 w 246439"/>
                <a:gd name="T5" fmla="*/ 181409 h 305466"/>
                <a:gd name="T6" fmla="*/ 124681 w 246439"/>
                <a:gd name="T7" fmla="*/ 199800 h 305466"/>
                <a:gd name="T8" fmla="*/ 142653 w 246439"/>
                <a:gd name="T9" fmla="*/ 111089 h 305466"/>
                <a:gd name="T10" fmla="*/ 164578 w 246439"/>
                <a:gd name="T11" fmla="*/ 152920 h 305466"/>
                <a:gd name="T12" fmla="*/ 144810 w 246439"/>
                <a:gd name="T13" fmla="*/ 152920 h 305466"/>
                <a:gd name="T14" fmla="*/ 173205 w 246439"/>
                <a:gd name="T15" fmla="*/ 173475 h 305466"/>
                <a:gd name="T16" fmla="*/ 156311 w 246439"/>
                <a:gd name="T17" fmla="*/ 111089 h 305466"/>
                <a:gd name="T18" fmla="*/ 182910 w 246439"/>
                <a:gd name="T19" fmla="*/ 34279 h 305466"/>
                <a:gd name="T20" fmla="*/ 185426 w 246439"/>
                <a:gd name="T21" fmla="*/ 173475 h 305466"/>
                <a:gd name="T22" fmla="*/ 163500 w 246439"/>
                <a:gd name="T23" fmla="*/ 193309 h 305466"/>
                <a:gd name="T24" fmla="*/ 98083 w 246439"/>
                <a:gd name="T25" fmla="*/ 210619 h 305466"/>
                <a:gd name="T26" fmla="*/ 34104 w 246439"/>
                <a:gd name="T27" fmla="*/ 183573 h 305466"/>
                <a:gd name="T28" fmla="*/ 198365 w 246439"/>
                <a:gd name="T29" fmla="*/ 199079 h 305466"/>
                <a:gd name="T30" fmla="*/ 66812 w 246439"/>
                <a:gd name="T31" fmla="*/ 16969 h 305466"/>
                <a:gd name="T32" fmla="*/ 25477 w 246439"/>
                <a:gd name="T33" fmla="*/ 51949 h 305466"/>
                <a:gd name="T34" fmla="*/ 85862 w 246439"/>
                <a:gd name="T35" fmla="*/ 134169 h 305466"/>
                <a:gd name="T36" fmla="*/ 40574 w 246439"/>
                <a:gd name="T37" fmla="*/ 75028 h 305466"/>
                <a:gd name="T38" fmla="*/ 60702 w 246439"/>
                <a:gd name="T39" fmla="*/ 68537 h 305466"/>
                <a:gd name="T40" fmla="*/ 67172 w 246439"/>
                <a:gd name="T41" fmla="*/ 48343 h 305466"/>
                <a:gd name="T42" fmla="*/ 109585 w 246439"/>
                <a:gd name="T43" fmla="*/ 77552 h 305466"/>
                <a:gd name="T44" fmla="*/ 94848 w 246439"/>
                <a:gd name="T45" fmla="*/ 49785 h 305466"/>
                <a:gd name="T46" fmla="*/ 101677 w 246439"/>
                <a:gd name="T47" fmla="*/ 43294 h 305466"/>
                <a:gd name="T48" fmla="*/ 95208 w 246439"/>
                <a:gd name="T49" fmla="*/ 9757 h 305466"/>
                <a:gd name="T50" fmla="*/ 121806 w 246439"/>
                <a:gd name="T51" fmla="*/ 49785 h 305466"/>
                <a:gd name="T52" fmla="*/ 121806 w 246439"/>
                <a:gd name="T53" fmla="*/ 71061 h 305466"/>
                <a:gd name="T54" fmla="*/ 71844 w 246439"/>
                <a:gd name="T55" fmla="*/ 66373 h 305466"/>
                <a:gd name="T56" fmla="*/ 92692 w 246439"/>
                <a:gd name="T57" fmla="*/ 114335 h 305466"/>
                <a:gd name="T58" fmla="*/ 79033 w 246439"/>
                <a:gd name="T59" fmla="*/ 146429 h 305466"/>
                <a:gd name="T60" fmla="*/ 37339 w 246439"/>
                <a:gd name="T61" fmla="*/ 173475 h 305466"/>
                <a:gd name="T62" fmla="*/ 74360 w 246439"/>
                <a:gd name="T63" fmla="*/ 181409 h 305466"/>
                <a:gd name="T64" fmla="*/ 135105 w 246439"/>
                <a:gd name="T65" fmla="*/ 196915 h 305466"/>
                <a:gd name="T66" fmla="*/ 137980 w 246439"/>
                <a:gd name="T67" fmla="*/ 146429 h 305466"/>
                <a:gd name="T68" fmla="*/ 130792 w 246439"/>
                <a:gd name="T69" fmla="*/ 117941 h 305466"/>
                <a:gd name="T70" fmla="*/ 162781 w 246439"/>
                <a:gd name="T71" fmla="*/ 104598 h 305466"/>
                <a:gd name="T72" fmla="*/ 107788 w 246439"/>
                <a:gd name="T73" fmla="*/ 9036 h 305466"/>
                <a:gd name="T74" fmla="*/ 176440 w 246439"/>
                <a:gd name="T75" fmla="*/ 27788 h 305466"/>
                <a:gd name="T76" fmla="*/ 205194 w 246439"/>
                <a:gd name="T77" fmla="*/ 205570 h 305466"/>
                <a:gd name="T78" fmla="*/ 158109 w 246439"/>
                <a:gd name="T79" fmla="*/ 272283 h 305466"/>
                <a:gd name="T80" fmla="*/ 52435 w 246439"/>
                <a:gd name="T81" fmla="*/ 281659 h 305466"/>
                <a:gd name="T82" fmla="*/ 100599 w 246439"/>
                <a:gd name="T83" fmla="*/ 272283 h 305466"/>
                <a:gd name="T84" fmla="*/ 5349 w 246439"/>
                <a:gd name="T85" fmla="*/ 199079 h 305466"/>
                <a:gd name="T86" fmla="*/ 17570 w 246439"/>
                <a:gd name="T87" fmla="*/ 46900 h 305466"/>
                <a:gd name="T88" fmla="*/ 63218 w 246439"/>
                <a:gd name="T89" fmla="*/ 8675 h 305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6439" h="305466">
                  <a:moveTo>
                    <a:pt x="19165" y="296307"/>
                  </a:moveTo>
                  <a:lnTo>
                    <a:pt x="192006" y="296307"/>
                  </a:lnTo>
                  <a:cubicBezTo>
                    <a:pt x="194527" y="296307"/>
                    <a:pt x="196687" y="298139"/>
                    <a:pt x="196687" y="300703"/>
                  </a:cubicBezTo>
                  <a:cubicBezTo>
                    <a:pt x="196687" y="303634"/>
                    <a:pt x="194527" y="305466"/>
                    <a:pt x="192006" y="305466"/>
                  </a:cubicBezTo>
                  <a:lnTo>
                    <a:pt x="19165" y="305466"/>
                  </a:lnTo>
                  <a:cubicBezTo>
                    <a:pt x="16645" y="305466"/>
                    <a:pt x="14484" y="303634"/>
                    <a:pt x="14484" y="300703"/>
                  </a:cubicBezTo>
                  <a:cubicBezTo>
                    <a:pt x="14484" y="298139"/>
                    <a:pt x="16645" y="296307"/>
                    <a:pt x="19165" y="296307"/>
                  </a:cubicBezTo>
                  <a:close/>
                  <a:moveTo>
                    <a:pt x="86222" y="174918"/>
                  </a:moveTo>
                  <a:cubicBezTo>
                    <a:pt x="84784" y="176721"/>
                    <a:pt x="83706" y="178885"/>
                    <a:pt x="83706" y="181409"/>
                  </a:cubicBezTo>
                  <a:cubicBezTo>
                    <a:pt x="83706" y="184294"/>
                    <a:pt x="84784" y="186457"/>
                    <a:pt x="86222" y="188261"/>
                  </a:cubicBezTo>
                  <a:lnTo>
                    <a:pt x="99521" y="201603"/>
                  </a:lnTo>
                  <a:cubicBezTo>
                    <a:pt x="108147" y="201964"/>
                    <a:pt x="116414" y="201603"/>
                    <a:pt x="124681" y="199800"/>
                  </a:cubicBezTo>
                  <a:lnTo>
                    <a:pt x="99880" y="174918"/>
                  </a:lnTo>
                  <a:cubicBezTo>
                    <a:pt x="96286" y="171312"/>
                    <a:pt x="89816" y="171312"/>
                    <a:pt x="86222" y="174918"/>
                  </a:cubicBezTo>
                  <a:close/>
                  <a:moveTo>
                    <a:pt x="142653" y="111089"/>
                  </a:moveTo>
                  <a:cubicBezTo>
                    <a:pt x="139059" y="114696"/>
                    <a:pt x="139059" y="120826"/>
                    <a:pt x="142653" y="124432"/>
                  </a:cubicBezTo>
                  <a:lnTo>
                    <a:pt x="164578" y="146429"/>
                  </a:lnTo>
                  <a:cubicBezTo>
                    <a:pt x="166376" y="148233"/>
                    <a:pt x="166376" y="151117"/>
                    <a:pt x="164578" y="152920"/>
                  </a:cubicBezTo>
                  <a:cubicBezTo>
                    <a:pt x="162781" y="154724"/>
                    <a:pt x="159906" y="154724"/>
                    <a:pt x="158109" y="152920"/>
                  </a:cubicBezTo>
                  <a:cubicBezTo>
                    <a:pt x="156311" y="151117"/>
                    <a:pt x="153795" y="150036"/>
                    <a:pt x="151279" y="150036"/>
                  </a:cubicBezTo>
                  <a:cubicBezTo>
                    <a:pt x="148763" y="150036"/>
                    <a:pt x="146247" y="151117"/>
                    <a:pt x="144810" y="152920"/>
                  </a:cubicBezTo>
                  <a:cubicBezTo>
                    <a:pt x="140856" y="156527"/>
                    <a:pt x="140856" y="162657"/>
                    <a:pt x="144810" y="166263"/>
                  </a:cubicBezTo>
                  <a:lnTo>
                    <a:pt x="161703" y="183573"/>
                  </a:lnTo>
                  <a:cubicBezTo>
                    <a:pt x="165657" y="180327"/>
                    <a:pt x="169610" y="177082"/>
                    <a:pt x="173205" y="173475"/>
                  </a:cubicBezTo>
                  <a:cubicBezTo>
                    <a:pt x="175002" y="171672"/>
                    <a:pt x="176799" y="169509"/>
                    <a:pt x="178596" y="167345"/>
                  </a:cubicBezTo>
                  <a:cubicBezTo>
                    <a:pt x="183988" y="161575"/>
                    <a:pt x="188301" y="154363"/>
                    <a:pt x="191895" y="146790"/>
                  </a:cubicBezTo>
                  <a:lnTo>
                    <a:pt x="156311" y="111089"/>
                  </a:lnTo>
                  <a:cubicBezTo>
                    <a:pt x="152717" y="107483"/>
                    <a:pt x="146247" y="107483"/>
                    <a:pt x="142653" y="111089"/>
                  </a:cubicBezTo>
                  <a:close/>
                  <a:moveTo>
                    <a:pt x="201960" y="15166"/>
                  </a:moveTo>
                  <a:lnTo>
                    <a:pt x="182910" y="34279"/>
                  </a:lnTo>
                  <a:cubicBezTo>
                    <a:pt x="210945" y="64931"/>
                    <a:pt x="218493" y="108926"/>
                    <a:pt x="201600" y="147872"/>
                  </a:cubicBezTo>
                  <a:cubicBezTo>
                    <a:pt x="201600" y="147872"/>
                    <a:pt x="201600" y="148233"/>
                    <a:pt x="201241" y="148233"/>
                  </a:cubicBezTo>
                  <a:cubicBezTo>
                    <a:pt x="197287" y="157608"/>
                    <a:pt x="191895" y="165903"/>
                    <a:pt x="185426" y="173475"/>
                  </a:cubicBezTo>
                  <a:cubicBezTo>
                    <a:pt x="183988" y="175639"/>
                    <a:pt x="181831" y="177803"/>
                    <a:pt x="179675" y="180327"/>
                  </a:cubicBezTo>
                  <a:cubicBezTo>
                    <a:pt x="174643" y="185015"/>
                    <a:pt x="169610" y="189342"/>
                    <a:pt x="163860" y="192949"/>
                  </a:cubicBezTo>
                  <a:cubicBezTo>
                    <a:pt x="163500" y="193309"/>
                    <a:pt x="163500" y="193309"/>
                    <a:pt x="163500" y="193309"/>
                  </a:cubicBezTo>
                  <a:cubicBezTo>
                    <a:pt x="154874" y="199079"/>
                    <a:pt x="145169" y="203767"/>
                    <a:pt x="135105" y="206652"/>
                  </a:cubicBezTo>
                  <a:cubicBezTo>
                    <a:pt x="125400" y="209537"/>
                    <a:pt x="115336" y="210979"/>
                    <a:pt x="105631" y="210979"/>
                  </a:cubicBezTo>
                  <a:cubicBezTo>
                    <a:pt x="103115" y="210979"/>
                    <a:pt x="100599" y="210979"/>
                    <a:pt x="98083" y="210619"/>
                  </a:cubicBezTo>
                  <a:lnTo>
                    <a:pt x="97724" y="210979"/>
                  </a:lnTo>
                  <a:cubicBezTo>
                    <a:pt x="97724" y="210979"/>
                    <a:pt x="97364" y="210979"/>
                    <a:pt x="97364" y="210619"/>
                  </a:cubicBezTo>
                  <a:cubicBezTo>
                    <a:pt x="73642" y="209176"/>
                    <a:pt x="51357" y="199079"/>
                    <a:pt x="34104" y="183573"/>
                  </a:cubicBezTo>
                  <a:lnTo>
                    <a:pt x="15054" y="202324"/>
                  </a:lnTo>
                  <a:cubicBezTo>
                    <a:pt x="39855" y="225404"/>
                    <a:pt x="71485" y="238025"/>
                    <a:pt x="105272" y="238025"/>
                  </a:cubicBezTo>
                  <a:cubicBezTo>
                    <a:pt x="140496" y="238025"/>
                    <a:pt x="173564" y="223961"/>
                    <a:pt x="198365" y="199079"/>
                  </a:cubicBezTo>
                  <a:cubicBezTo>
                    <a:pt x="249045" y="148593"/>
                    <a:pt x="250124" y="67095"/>
                    <a:pt x="201960" y="15166"/>
                  </a:cubicBezTo>
                  <a:close/>
                  <a:moveTo>
                    <a:pt x="95208" y="9757"/>
                  </a:moveTo>
                  <a:cubicBezTo>
                    <a:pt x="85503" y="10839"/>
                    <a:pt x="76158" y="13363"/>
                    <a:pt x="66812" y="16969"/>
                  </a:cubicBezTo>
                  <a:cubicBezTo>
                    <a:pt x="58186" y="20936"/>
                    <a:pt x="50638" y="25985"/>
                    <a:pt x="43449" y="31755"/>
                  </a:cubicBezTo>
                  <a:cubicBezTo>
                    <a:pt x="41652" y="33558"/>
                    <a:pt x="39136" y="35361"/>
                    <a:pt x="37339" y="37524"/>
                  </a:cubicBezTo>
                  <a:cubicBezTo>
                    <a:pt x="33026" y="41852"/>
                    <a:pt x="29072" y="46900"/>
                    <a:pt x="25477" y="51949"/>
                  </a:cubicBezTo>
                  <a:cubicBezTo>
                    <a:pt x="20445" y="59161"/>
                    <a:pt x="16851" y="67455"/>
                    <a:pt x="13975" y="75389"/>
                  </a:cubicBezTo>
                  <a:lnTo>
                    <a:pt x="72563" y="134169"/>
                  </a:lnTo>
                  <a:cubicBezTo>
                    <a:pt x="76158" y="138135"/>
                    <a:pt x="82268" y="138135"/>
                    <a:pt x="85862" y="134169"/>
                  </a:cubicBezTo>
                  <a:cubicBezTo>
                    <a:pt x="87660" y="132726"/>
                    <a:pt x="88738" y="129841"/>
                    <a:pt x="88738" y="127317"/>
                  </a:cubicBezTo>
                  <a:cubicBezTo>
                    <a:pt x="88738" y="124793"/>
                    <a:pt x="87660" y="122629"/>
                    <a:pt x="85862" y="120826"/>
                  </a:cubicBezTo>
                  <a:lnTo>
                    <a:pt x="40574" y="75028"/>
                  </a:lnTo>
                  <a:cubicBezTo>
                    <a:pt x="38776" y="73225"/>
                    <a:pt x="38776" y="70340"/>
                    <a:pt x="40574" y="68537"/>
                  </a:cubicBezTo>
                  <a:cubicBezTo>
                    <a:pt x="42371" y="66734"/>
                    <a:pt x="45606" y="66734"/>
                    <a:pt x="47043" y="68537"/>
                  </a:cubicBezTo>
                  <a:cubicBezTo>
                    <a:pt x="50638" y="72143"/>
                    <a:pt x="57108" y="72143"/>
                    <a:pt x="60702" y="68537"/>
                  </a:cubicBezTo>
                  <a:cubicBezTo>
                    <a:pt x="64296" y="64570"/>
                    <a:pt x="64296" y="58801"/>
                    <a:pt x="60702" y="55194"/>
                  </a:cubicBezTo>
                  <a:cubicBezTo>
                    <a:pt x="58545" y="53391"/>
                    <a:pt x="58545" y="50506"/>
                    <a:pt x="60702" y="48343"/>
                  </a:cubicBezTo>
                  <a:cubicBezTo>
                    <a:pt x="62140" y="46900"/>
                    <a:pt x="65375" y="46900"/>
                    <a:pt x="67172" y="48343"/>
                  </a:cubicBezTo>
                  <a:lnTo>
                    <a:pt x="67172" y="48703"/>
                  </a:lnTo>
                  <a:lnTo>
                    <a:pt x="95926" y="77552"/>
                  </a:lnTo>
                  <a:cubicBezTo>
                    <a:pt x="99521" y="81159"/>
                    <a:pt x="105991" y="81159"/>
                    <a:pt x="109585" y="77552"/>
                  </a:cubicBezTo>
                  <a:cubicBezTo>
                    <a:pt x="111382" y="76110"/>
                    <a:pt x="112460" y="73586"/>
                    <a:pt x="112460" y="71061"/>
                  </a:cubicBezTo>
                  <a:cubicBezTo>
                    <a:pt x="112460" y="68176"/>
                    <a:pt x="111382" y="66013"/>
                    <a:pt x="109585" y="64210"/>
                  </a:cubicBezTo>
                  <a:lnTo>
                    <a:pt x="94848" y="49785"/>
                  </a:lnTo>
                  <a:cubicBezTo>
                    <a:pt x="94129" y="48703"/>
                    <a:pt x="93770" y="47622"/>
                    <a:pt x="93770" y="46179"/>
                  </a:cubicBezTo>
                  <a:cubicBezTo>
                    <a:pt x="93770" y="45458"/>
                    <a:pt x="94129" y="44015"/>
                    <a:pt x="94848" y="43294"/>
                  </a:cubicBezTo>
                  <a:cubicBezTo>
                    <a:pt x="97005" y="41130"/>
                    <a:pt x="99880" y="41130"/>
                    <a:pt x="101677" y="43294"/>
                  </a:cubicBezTo>
                  <a:cubicBezTo>
                    <a:pt x="105272" y="46900"/>
                    <a:pt x="111382" y="46900"/>
                    <a:pt x="114976" y="43294"/>
                  </a:cubicBezTo>
                  <a:cubicBezTo>
                    <a:pt x="118571" y="39327"/>
                    <a:pt x="118571" y="33197"/>
                    <a:pt x="114976" y="29591"/>
                  </a:cubicBezTo>
                  <a:lnTo>
                    <a:pt x="95208" y="9757"/>
                  </a:lnTo>
                  <a:close/>
                  <a:moveTo>
                    <a:pt x="107788" y="9036"/>
                  </a:moveTo>
                  <a:lnTo>
                    <a:pt x="121806" y="23100"/>
                  </a:lnTo>
                  <a:cubicBezTo>
                    <a:pt x="128994" y="30312"/>
                    <a:pt x="128994" y="42212"/>
                    <a:pt x="121806" y="49785"/>
                  </a:cubicBezTo>
                  <a:cubicBezTo>
                    <a:pt x="118930" y="51949"/>
                    <a:pt x="116055" y="53752"/>
                    <a:pt x="112820" y="54473"/>
                  </a:cubicBezTo>
                  <a:lnTo>
                    <a:pt x="116055" y="57719"/>
                  </a:lnTo>
                  <a:cubicBezTo>
                    <a:pt x="119649" y="60964"/>
                    <a:pt x="121806" y="66013"/>
                    <a:pt x="121806" y="71061"/>
                  </a:cubicBezTo>
                  <a:cubicBezTo>
                    <a:pt x="121806" y="76110"/>
                    <a:pt x="119649" y="80798"/>
                    <a:pt x="116055" y="84404"/>
                  </a:cubicBezTo>
                  <a:cubicBezTo>
                    <a:pt x="108866" y="91616"/>
                    <a:pt x="97005" y="91616"/>
                    <a:pt x="89816" y="84404"/>
                  </a:cubicBezTo>
                  <a:lnTo>
                    <a:pt x="71844" y="66373"/>
                  </a:lnTo>
                  <a:cubicBezTo>
                    <a:pt x="71126" y="69619"/>
                    <a:pt x="69328" y="72504"/>
                    <a:pt x="67172" y="75028"/>
                  </a:cubicBezTo>
                  <a:cubicBezTo>
                    <a:pt x="64656" y="77552"/>
                    <a:pt x="61780" y="78995"/>
                    <a:pt x="58545" y="80077"/>
                  </a:cubicBezTo>
                  <a:lnTo>
                    <a:pt x="92692" y="114335"/>
                  </a:lnTo>
                  <a:cubicBezTo>
                    <a:pt x="95926" y="117941"/>
                    <a:pt x="98083" y="122629"/>
                    <a:pt x="98083" y="127317"/>
                  </a:cubicBezTo>
                  <a:cubicBezTo>
                    <a:pt x="98083" y="132726"/>
                    <a:pt x="95926" y="137054"/>
                    <a:pt x="92692" y="140660"/>
                  </a:cubicBezTo>
                  <a:cubicBezTo>
                    <a:pt x="89097" y="144626"/>
                    <a:pt x="84065" y="146429"/>
                    <a:pt x="79033" y="146429"/>
                  </a:cubicBezTo>
                  <a:cubicBezTo>
                    <a:pt x="74720" y="146429"/>
                    <a:pt x="69688" y="144626"/>
                    <a:pt x="66093" y="140660"/>
                  </a:cubicBezTo>
                  <a:lnTo>
                    <a:pt x="11100" y="85846"/>
                  </a:lnTo>
                  <a:cubicBezTo>
                    <a:pt x="4630" y="117580"/>
                    <a:pt x="13975" y="150757"/>
                    <a:pt x="37339" y="173475"/>
                  </a:cubicBezTo>
                  <a:cubicBezTo>
                    <a:pt x="50278" y="186818"/>
                    <a:pt x="66812" y="195473"/>
                    <a:pt x="84425" y="199440"/>
                  </a:cubicBezTo>
                  <a:lnTo>
                    <a:pt x="79752" y="194752"/>
                  </a:lnTo>
                  <a:cubicBezTo>
                    <a:pt x="76517" y="191145"/>
                    <a:pt x="74360" y="186457"/>
                    <a:pt x="74360" y="181409"/>
                  </a:cubicBezTo>
                  <a:cubicBezTo>
                    <a:pt x="74360" y="176721"/>
                    <a:pt x="76517" y="171672"/>
                    <a:pt x="79752" y="168427"/>
                  </a:cubicBezTo>
                  <a:cubicBezTo>
                    <a:pt x="87300" y="160854"/>
                    <a:pt x="99161" y="160854"/>
                    <a:pt x="106350" y="168427"/>
                  </a:cubicBezTo>
                  <a:lnTo>
                    <a:pt x="135105" y="196915"/>
                  </a:lnTo>
                  <a:cubicBezTo>
                    <a:pt x="141575" y="194752"/>
                    <a:pt x="147685" y="191867"/>
                    <a:pt x="153795" y="188621"/>
                  </a:cubicBezTo>
                  <a:lnTo>
                    <a:pt x="137980" y="173115"/>
                  </a:lnTo>
                  <a:cubicBezTo>
                    <a:pt x="130792" y="165542"/>
                    <a:pt x="130792" y="153642"/>
                    <a:pt x="137980" y="146429"/>
                  </a:cubicBezTo>
                  <a:cubicBezTo>
                    <a:pt x="140496" y="143905"/>
                    <a:pt x="143731" y="142463"/>
                    <a:pt x="146607" y="141381"/>
                  </a:cubicBezTo>
                  <a:lnTo>
                    <a:pt x="136183" y="130923"/>
                  </a:lnTo>
                  <a:cubicBezTo>
                    <a:pt x="132948" y="127317"/>
                    <a:pt x="130792" y="122629"/>
                    <a:pt x="130792" y="117941"/>
                  </a:cubicBezTo>
                  <a:cubicBezTo>
                    <a:pt x="130792" y="112892"/>
                    <a:pt x="132948" y="107844"/>
                    <a:pt x="136183" y="104598"/>
                  </a:cubicBezTo>
                  <a:cubicBezTo>
                    <a:pt x="139777" y="100992"/>
                    <a:pt x="144450" y="99189"/>
                    <a:pt x="149482" y="99189"/>
                  </a:cubicBezTo>
                  <a:cubicBezTo>
                    <a:pt x="154514" y="99189"/>
                    <a:pt x="159187" y="100992"/>
                    <a:pt x="162781" y="104598"/>
                  </a:cubicBezTo>
                  <a:lnTo>
                    <a:pt x="195849" y="137414"/>
                  </a:lnTo>
                  <a:cubicBezTo>
                    <a:pt x="208070" y="102795"/>
                    <a:pt x="199443" y="63849"/>
                    <a:pt x="173205" y="37524"/>
                  </a:cubicBezTo>
                  <a:cubicBezTo>
                    <a:pt x="155593" y="19854"/>
                    <a:pt x="132229" y="9757"/>
                    <a:pt x="107788" y="9036"/>
                  </a:cubicBezTo>
                  <a:close/>
                  <a:moveTo>
                    <a:pt x="96286" y="381"/>
                  </a:moveTo>
                  <a:lnTo>
                    <a:pt x="96645" y="381"/>
                  </a:lnTo>
                  <a:cubicBezTo>
                    <a:pt x="125760" y="-2143"/>
                    <a:pt x="154874" y="7954"/>
                    <a:pt x="176440" y="27788"/>
                  </a:cubicBezTo>
                  <a:lnTo>
                    <a:pt x="198365" y="5430"/>
                  </a:lnTo>
                  <a:cubicBezTo>
                    <a:pt x="200162" y="3627"/>
                    <a:pt x="203397" y="3627"/>
                    <a:pt x="205194" y="5430"/>
                  </a:cubicBezTo>
                  <a:cubicBezTo>
                    <a:pt x="260188" y="60604"/>
                    <a:pt x="260188" y="150396"/>
                    <a:pt x="205194" y="205570"/>
                  </a:cubicBezTo>
                  <a:cubicBezTo>
                    <a:pt x="179315" y="231174"/>
                    <a:pt x="145888" y="245959"/>
                    <a:pt x="109944" y="247040"/>
                  </a:cubicBezTo>
                  <a:lnTo>
                    <a:pt x="109944" y="272283"/>
                  </a:lnTo>
                  <a:lnTo>
                    <a:pt x="158109" y="272283"/>
                  </a:lnTo>
                  <a:cubicBezTo>
                    <a:pt x="160265" y="272283"/>
                    <a:pt x="162422" y="274447"/>
                    <a:pt x="162422" y="276971"/>
                  </a:cubicBezTo>
                  <a:cubicBezTo>
                    <a:pt x="162422" y="279496"/>
                    <a:pt x="160265" y="281659"/>
                    <a:pt x="158109" y="281659"/>
                  </a:cubicBezTo>
                  <a:lnTo>
                    <a:pt x="52435" y="281659"/>
                  </a:lnTo>
                  <a:cubicBezTo>
                    <a:pt x="49919" y="281659"/>
                    <a:pt x="47762" y="279496"/>
                    <a:pt x="47762" y="276971"/>
                  </a:cubicBezTo>
                  <a:cubicBezTo>
                    <a:pt x="47762" y="274447"/>
                    <a:pt x="49919" y="272283"/>
                    <a:pt x="52435" y="272283"/>
                  </a:cubicBezTo>
                  <a:lnTo>
                    <a:pt x="100599" y="272283"/>
                  </a:lnTo>
                  <a:lnTo>
                    <a:pt x="100599" y="247040"/>
                  </a:lnTo>
                  <a:cubicBezTo>
                    <a:pt x="64656" y="245959"/>
                    <a:pt x="30869" y="231174"/>
                    <a:pt x="5349" y="205570"/>
                  </a:cubicBezTo>
                  <a:cubicBezTo>
                    <a:pt x="3551" y="203767"/>
                    <a:pt x="3551" y="200882"/>
                    <a:pt x="5349" y="199079"/>
                  </a:cubicBezTo>
                  <a:lnTo>
                    <a:pt x="27634" y="176721"/>
                  </a:lnTo>
                  <a:cubicBezTo>
                    <a:pt x="2833" y="149675"/>
                    <a:pt x="-6153" y="111089"/>
                    <a:pt x="4270" y="75389"/>
                  </a:cubicBezTo>
                  <a:cubicBezTo>
                    <a:pt x="7146" y="65292"/>
                    <a:pt x="11459" y="55555"/>
                    <a:pt x="17570" y="46900"/>
                  </a:cubicBezTo>
                  <a:cubicBezTo>
                    <a:pt x="21524" y="41130"/>
                    <a:pt x="25837" y="35361"/>
                    <a:pt x="30869" y="31033"/>
                  </a:cubicBezTo>
                  <a:cubicBezTo>
                    <a:pt x="33026" y="28509"/>
                    <a:pt x="35542" y="26345"/>
                    <a:pt x="37339" y="24542"/>
                  </a:cubicBezTo>
                  <a:cubicBezTo>
                    <a:pt x="45246" y="18051"/>
                    <a:pt x="53873" y="13003"/>
                    <a:pt x="63218" y="8675"/>
                  </a:cubicBezTo>
                  <a:cubicBezTo>
                    <a:pt x="73642" y="3987"/>
                    <a:pt x="84784" y="1102"/>
                    <a:pt x="96286" y="381"/>
                  </a:cubicBezTo>
                  <a:close/>
                </a:path>
              </a:pathLst>
            </a:custGeom>
            <a:solidFill>
              <a:schemeClr val="accent3"/>
            </a:solidFill>
            <a:ln>
              <a:noFill/>
            </a:ln>
            <a:effectLst/>
          </p:spPr>
          <p:txBody>
            <a:bodyPr anchor="ctr"/>
            <a:lstStyle/>
            <a:p>
              <a:endParaRPr lang="en-US" dirty="0">
                <a:latin typeface="Lato Light" panose="020F0502020204030203" pitchFamily="34" charset="0"/>
              </a:endParaRPr>
            </a:p>
          </p:txBody>
        </p:sp>
        <p:sp>
          <p:nvSpPr>
            <p:cNvPr id="72" name="Freeform 760">
              <a:extLst>
                <a:ext uri="{FF2B5EF4-FFF2-40B4-BE49-F238E27FC236}">
                  <a16:creationId xmlns:a16="http://schemas.microsoft.com/office/drawing/2014/main" id="{8708A26B-ED9D-5442-81FE-965E6F6BEF03}"/>
                </a:ext>
              </a:extLst>
            </p:cNvPr>
            <p:cNvSpPr>
              <a:spLocks noChangeArrowheads="1"/>
            </p:cNvSpPr>
            <p:nvPr/>
          </p:nvSpPr>
          <p:spPr bwMode="auto">
            <a:xfrm>
              <a:off x="14014223" y="4909184"/>
              <a:ext cx="1001064" cy="876580"/>
            </a:xfrm>
            <a:custGeom>
              <a:avLst/>
              <a:gdLst>
                <a:gd name="T0" fmla="*/ 29805 w 306027"/>
                <a:gd name="T1" fmla="*/ 186710 h 267856"/>
                <a:gd name="T2" fmla="*/ 19050 w 306027"/>
                <a:gd name="T3" fmla="*/ 186710 h 267856"/>
                <a:gd name="T4" fmla="*/ 276074 w 306027"/>
                <a:gd name="T5" fmla="*/ 180535 h 267856"/>
                <a:gd name="T6" fmla="*/ 215807 w 306027"/>
                <a:gd name="T7" fmla="*/ 201649 h 267856"/>
                <a:gd name="T8" fmla="*/ 215085 w 306027"/>
                <a:gd name="T9" fmla="*/ 213101 h 267856"/>
                <a:gd name="T10" fmla="*/ 273187 w 306027"/>
                <a:gd name="T11" fmla="*/ 193060 h 267856"/>
                <a:gd name="T12" fmla="*/ 276074 w 306027"/>
                <a:gd name="T13" fmla="*/ 180535 h 267856"/>
                <a:gd name="T14" fmla="*/ 48358 w 306027"/>
                <a:gd name="T15" fmla="*/ 246026 h 267856"/>
                <a:gd name="T16" fmla="*/ 296644 w 306027"/>
                <a:gd name="T17" fmla="*/ 200934 h 267856"/>
                <a:gd name="T18" fmla="*/ 273909 w 306027"/>
                <a:gd name="T19" fmla="*/ 202723 h 267856"/>
                <a:gd name="T20" fmla="*/ 168532 w 306027"/>
                <a:gd name="T21" fmla="*/ 230279 h 267856"/>
                <a:gd name="T22" fmla="*/ 123422 w 306027"/>
                <a:gd name="T23" fmla="*/ 222048 h 267856"/>
                <a:gd name="T24" fmla="*/ 198124 w 306027"/>
                <a:gd name="T25" fmla="*/ 217038 h 267856"/>
                <a:gd name="T26" fmla="*/ 206785 w 306027"/>
                <a:gd name="T27" fmla="*/ 208449 h 267856"/>
                <a:gd name="T28" fmla="*/ 194876 w 306027"/>
                <a:gd name="T29" fmla="*/ 192702 h 267856"/>
                <a:gd name="T30" fmla="*/ 48358 w 306027"/>
                <a:gd name="T31" fmla="*/ 171230 h 267856"/>
                <a:gd name="T32" fmla="*/ 9383 w 306027"/>
                <a:gd name="T33" fmla="*/ 244952 h 267856"/>
                <a:gd name="T34" fmla="*/ 38975 w 306027"/>
                <a:gd name="T35" fmla="*/ 171230 h 267856"/>
                <a:gd name="T36" fmla="*/ 4692 w 306027"/>
                <a:gd name="T37" fmla="*/ 161925 h 267856"/>
                <a:gd name="T38" fmla="*/ 136413 w 306027"/>
                <a:gd name="T39" fmla="*/ 175166 h 267856"/>
                <a:gd name="T40" fmla="*/ 210033 w 306027"/>
                <a:gd name="T41" fmla="*/ 189481 h 267856"/>
                <a:gd name="T42" fmla="*/ 249730 w 306027"/>
                <a:gd name="T43" fmla="*/ 179461 h 267856"/>
                <a:gd name="T44" fmla="*/ 287622 w 306027"/>
                <a:gd name="T45" fmla="*/ 184829 h 267856"/>
                <a:gd name="T46" fmla="*/ 300253 w 306027"/>
                <a:gd name="T47" fmla="*/ 189481 h 267856"/>
                <a:gd name="T48" fmla="*/ 294840 w 306027"/>
                <a:gd name="T49" fmla="*/ 218112 h 267856"/>
                <a:gd name="T50" fmla="*/ 42945 w 306027"/>
                <a:gd name="T51" fmla="*/ 253899 h 267856"/>
                <a:gd name="T52" fmla="*/ 0 w 306027"/>
                <a:gd name="T53" fmla="*/ 249247 h 267856"/>
                <a:gd name="T54" fmla="*/ 4692 w 306027"/>
                <a:gd name="T55" fmla="*/ 161925 h 267856"/>
                <a:gd name="T56" fmla="*/ 178636 w 306027"/>
                <a:gd name="T57" fmla="*/ 143471 h 267856"/>
                <a:gd name="T58" fmla="*/ 202455 w 306027"/>
                <a:gd name="T59" fmla="*/ 143471 h 267856"/>
                <a:gd name="T60" fmla="*/ 232769 w 306027"/>
                <a:gd name="T61" fmla="*/ 97330 h 267856"/>
                <a:gd name="T62" fmla="*/ 195237 w 306027"/>
                <a:gd name="T63" fmla="*/ 122563 h 267856"/>
                <a:gd name="T64" fmla="*/ 232769 w 306027"/>
                <a:gd name="T65" fmla="*/ 109586 h 267856"/>
                <a:gd name="T66" fmla="*/ 73259 w 306027"/>
                <a:gd name="T67" fmla="*/ 97330 h 267856"/>
                <a:gd name="T68" fmla="*/ 153014 w 306027"/>
                <a:gd name="T69" fmla="*/ 134099 h 267856"/>
                <a:gd name="T70" fmla="*/ 185854 w 306027"/>
                <a:gd name="T71" fmla="*/ 122563 h 267856"/>
                <a:gd name="T72" fmla="*/ 153014 w 306027"/>
                <a:gd name="T73" fmla="*/ 115354 h 267856"/>
                <a:gd name="T74" fmla="*/ 232769 w 306027"/>
                <a:gd name="T75" fmla="*/ 63805 h 267856"/>
                <a:gd name="T76" fmla="*/ 195237 w 306027"/>
                <a:gd name="T77" fmla="*/ 102376 h 267856"/>
                <a:gd name="T78" fmla="*/ 232769 w 306027"/>
                <a:gd name="T79" fmla="*/ 63805 h 267856"/>
                <a:gd name="T80" fmla="*/ 73259 w 306027"/>
                <a:gd name="T81" fmla="*/ 81829 h 267856"/>
                <a:gd name="T82" fmla="*/ 185854 w 306027"/>
                <a:gd name="T83" fmla="*/ 103818 h 267856"/>
                <a:gd name="T84" fmla="*/ 154096 w 306027"/>
                <a:gd name="T85" fmla="*/ 83271 h 267856"/>
                <a:gd name="T86" fmla="*/ 151931 w 306027"/>
                <a:gd name="T87" fmla="*/ 83271 h 267856"/>
                <a:gd name="T88" fmla="*/ 153014 w 306027"/>
                <a:gd name="T89" fmla="*/ 9373 h 267856"/>
                <a:gd name="T90" fmla="*/ 153014 w 306027"/>
                <a:gd name="T91" fmla="*/ 74259 h 267856"/>
                <a:gd name="T92" fmla="*/ 150127 w 306027"/>
                <a:gd name="T93" fmla="*/ 41455 h 267856"/>
                <a:gd name="T94" fmla="*/ 155901 w 306027"/>
                <a:gd name="T95" fmla="*/ 34246 h 267856"/>
                <a:gd name="T96" fmla="*/ 282209 w 306027"/>
                <a:gd name="T97" fmla="*/ 41816 h 267856"/>
                <a:gd name="T98" fmla="*/ 151931 w 306027"/>
                <a:gd name="T99" fmla="*/ 0 h 267856"/>
                <a:gd name="T100" fmla="*/ 302419 w 306027"/>
                <a:gd name="T101" fmla="*/ 37130 h 267856"/>
                <a:gd name="T102" fmla="*/ 302419 w 306027"/>
                <a:gd name="T103" fmla="*/ 46142 h 267856"/>
                <a:gd name="T104" fmla="*/ 242151 w 306027"/>
                <a:gd name="T105" fmla="*/ 109586 h 267856"/>
                <a:gd name="T106" fmla="*/ 211477 w 306027"/>
                <a:gd name="T107" fmla="*/ 143471 h 267856"/>
                <a:gd name="T108" fmla="*/ 169253 w 306027"/>
                <a:gd name="T109" fmla="*/ 143471 h 267856"/>
                <a:gd name="T110" fmla="*/ 153014 w 306027"/>
                <a:gd name="T111" fmla="*/ 143471 h 267856"/>
                <a:gd name="T112" fmla="*/ 64237 w 306027"/>
                <a:gd name="T113" fmla="*/ 61282 h 267856"/>
                <a:gd name="T114" fmla="*/ 0 w 306027"/>
                <a:gd name="T115" fmla="*/ 41816 h 267856"/>
                <a:gd name="T116" fmla="*/ 151931 w 306027"/>
                <a:gd name="T117" fmla="*/ 0 h 267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6027" h="267856">
                  <a:moveTo>
                    <a:pt x="24428" y="180975"/>
                  </a:moveTo>
                  <a:cubicBezTo>
                    <a:pt x="27295" y="180975"/>
                    <a:pt x="29805" y="183484"/>
                    <a:pt x="29805" y="186710"/>
                  </a:cubicBezTo>
                  <a:cubicBezTo>
                    <a:pt x="29805" y="189578"/>
                    <a:pt x="27295" y="191729"/>
                    <a:pt x="24428" y="191729"/>
                  </a:cubicBezTo>
                  <a:cubicBezTo>
                    <a:pt x="21201" y="191729"/>
                    <a:pt x="19050" y="189578"/>
                    <a:pt x="19050" y="186710"/>
                  </a:cubicBezTo>
                  <a:cubicBezTo>
                    <a:pt x="19050" y="183484"/>
                    <a:pt x="21201" y="180975"/>
                    <a:pt x="24428" y="180975"/>
                  </a:cubicBezTo>
                  <a:close/>
                  <a:moveTo>
                    <a:pt x="276074" y="180535"/>
                  </a:moveTo>
                  <a:cubicBezTo>
                    <a:pt x="273548" y="179461"/>
                    <a:pt x="262000" y="184113"/>
                    <a:pt x="253700" y="187692"/>
                  </a:cubicBezTo>
                  <a:cubicBezTo>
                    <a:pt x="243234" y="192344"/>
                    <a:pt x="230242" y="197713"/>
                    <a:pt x="215807" y="201649"/>
                  </a:cubicBezTo>
                  <a:cubicBezTo>
                    <a:pt x="216168" y="203797"/>
                    <a:pt x="216529" y="206302"/>
                    <a:pt x="216168" y="208807"/>
                  </a:cubicBezTo>
                  <a:cubicBezTo>
                    <a:pt x="215807" y="210238"/>
                    <a:pt x="215807" y="211670"/>
                    <a:pt x="215085" y="213101"/>
                  </a:cubicBezTo>
                  <a:cubicBezTo>
                    <a:pt x="239986" y="207017"/>
                    <a:pt x="257669" y="199502"/>
                    <a:pt x="270300" y="194492"/>
                  </a:cubicBezTo>
                  <a:cubicBezTo>
                    <a:pt x="271383" y="193776"/>
                    <a:pt x="272465" y="193418"/>
                    <a:pt x="273187" y="193060"/>
                  </a:cubicBezTo>
                  <a:cubicBezTo>
                    <a:pt x="275713" y="190913"/>
                    <a:pt x="278600" y="187334"/>
                    <a:pt x="278600" y="184829"/>
                  </a:cubicBezTo>
                  <a:cubicBezTo>
                    <a:pt x="278600" y="183755"/>
                    <a:pt x="278240" y="182324"/>
                    <a:pt x="276074" y="180535"/>
                  </a:cubicBezTo>
                  <a:close/>
                  <a:moveTo>
                    <a:pt x="48358" y="171230"/>
                  </a:moveTo>
                  <a:lnTo>
                    <a:pt x="48358" y="246026"/>
                  </a:lnTo>
                  <a:cubicBezTo>
                    <a:pt x="69289" y="252468"/>
                    <a:pt x="194154" y="285392"/>
                    <a:pt x="289427" y="210596"/>
                  </a:cubicBezTo>
                  <a:cubicBezTo>
                    <a:pt x="291231" y="209165"/>
                    <a:pt x="296284" y="204870"/>
                    <a:pt x="296644" y="200934"/>
                  </a:cubicBezTo>
                  <a:cubicBezTo>
                    <a:pt x="296644" y="200218"/>
                    <a:pt x="296284" y="198428"/>
                    <a:pt x="294479" y="196639"/>
                  </a:cubicBezTo>
                  <a:cubicBezTo>
                    <a:pt x="292314" y="194850"/>
                    <a:pt x="283292" y="198786"/>
                    <a:pt x="273909" y="202723"/>
                  </a:cubicBezTo>
                  <a:cubicBezTo>
                    <a:pt x="258391" y="209165"/>
                    <a:pt x="235295" y="219185"/>
                    <a:pt x="201011" y="225627"/>
                  </a:cubicBezTo>
                  <a:cubicBezTo>
                    <a:pt x="193072" y="228490"/>
                    <a:pt x="182245" y="230279"/>
                    <a:pt x="168532" y="230279"/>
                  </a:cubicBezTo>
                  <a:cubicBezTo>
                    <a:pt x="156983" y="230279"/>
                    <a:pt x="143270" y="229206"/>
                    <a:pt x="127391" y="227058"/>
                  </a:cubicBezTo>
                  <a:cubicBezTo>
                    <a:pt x="124865" y="226701"/>
                    <a:pt x="122700" y="224553"/>
                    <a:pt x="123422" y="222048"/>
                  </a:cubicBezTo>
                  <a:cubicBezTo>
                    <a:pt x="123422" y="219543"/>
                    <a:pt x="125948" y="217396"/>
                    <a:pt x="128474" y="217754"/>
                  </a:cubicBezTo>
                  <a:cubicBezTo>
                    <a:pt x="170336" y="223122"/>
                    <a:pt x="189463" y="220259"/>
                    <a:pt x="198124" y="217038"/>
                  </a:cubicBezTo>
                  <a:lnTo>
                    <a:pt x="198485" y="216680"/>
                  </a:lnTo>
                  <a:cubicBezTo>
                    <a:pt x="206785" y="213817"/>
                    <a:pt x="206785" y="209523"/>
                    <a:pt x="206785" y="208449"/>
                  </a:cubicBezTo>
                  <a:cubicBezTo>
                    <a:pt x="207146" y="202723"/>
                    <a:pt x="206063" y="198428"/>
                    <a:pt x="203537" y="195923"/>
                  </a:cubicBezTo>
                  <a:cubicBezTo>
                    <a:pt x="199928" y="192344"/>
                    <a:pt x="194876" y="192702"/>
                    <a:pt x="194876" y="192702"/>
                  </a:cubicBezTo>
                  <a:cubicBezTo>
                    <a:pt x="149405" y="193418"/>
                    <a:pt x="140744" y="188766"/>
                    <a:pt x="131361" y="183040"/>
                  </a:cubicBezTo>
                  <a:cubicBezTo>
                    <a:pt x="121978" y="177672"/>
                    <a:pt x="111512" y="171588"/>
                    <a:pt x="48358" y="171230"/>
                  </a:cubicBezTo>
                  <a:close/>
                  <a:moveTo>
                    <a:pt x="9383" y="171230"/>
                  </a:moveTo>
                  <a:lnTo>
                    <a:pt x="9383" y="244952"/>
                  </a:lnTo>
                  <a:lnTo>
                    <a:pt x="38975" y="244952"/>
                  </a:lnTo>
                  <a:lnTo>
                    <a:pt x="38975" y="171230"/>
                  </a:lnTo>
                  <a:lnTo>
                    <a:pt x="9383" y="171230"/>
                  </a:lnTo>
                  <a:close/>
                  <a:moveTo>
                    <a:pt x="4692" y="161925"/>
                  </a:moveTo>
                  <a:lnTo>
                    <a:pt x="43667" y="161925"/>
                  </a:lnTo>
                  <a:cubicBezTo>
                    <a:pt x="113678" y="161925"/>
                    <a:pt x="125587" y="169083"/>
                    <a:pt x="136413" y="175166"/>
                  </a:cubicBezTo>
                  <a:cubicBezTo>
                    <a:pt x="144353" y="180177"/>
                    <a:pt x="151570" y="184113"/>
                    <a:pt x="194154" y="183398"/>
                  </a:cubicBezTo>
                  <a:cubicBezTo>
                    <a:pt x="194515" y="183398"/>
                    <a:pt x="203537" y="183040"/>
                    <a:pt x="210033" y="189481"/>
                  </a:cubicBezTo>
                  <a:cubicBezTo>
                    <a:pt x="211116" y="190555"/>
                    <a:pt x="211837" y="191629"/>
                    <a:pt x="212920" y="193060"/>
                  </a:cubicBezTo>
                  <a:cubicBezTo>
                    <a:pt x="226994" y="188766"/>
                    <a:pt x="239625" y="183755"/>
                    <a:pt x="249730" y="179461"/>
                  </a:cubicBezTo>
                  <a:cubicBezTo>
                    <a:pt x="265609" y="172661"/>
                    <a:pt x="275352" y="168725"/>
                    <a:pt x="281487" y="173377"/>
                  </a:cubicBezTo>
                  <a:cubicBezTo>
                    <a:pt x="286901" y="177314"/>
                    <a:pt x="287622" y="181608"/>
                    <a:pt x="287622" y="184829"/>
                  </a:cubicBezTo>
                  <a:cubicBezTo>
                    <a:pt x="287622" y="185903"/>
                    <a:pt x="287622" y="186976"/>
                    <a:pt x="287262" y="187692"/>
                  </a:cubicBezTo>
                  <a:cubicBezTo>
                    <a:pt x="292675" y="186618"/>
                    <a:pt x="297005" y="186976"/>
                    <a:pt x="300253" y="189481"/>
                  </a:cubicBezTo>
                  <a:cubicBezTo>
                    <a:pt x="305306" y="193776"/>
                    <a:pt x="306027" y="198428"/>
                    <a:pt x="306027" y="201291"/>
                  </a:cubicBezTo>
                  <a:cubicBezTo>
                    <a:pt x="305666" y="210596"/>
                    <a:pt x="295923" y="217396"/>
                    <a:pt x="294840" y="218112"/>
                  </a:cubicBezTo>
                  <a:cubicBezTo>
                    <a:pt x="245038" y="257478"/>
                    <a:pt x="186937" y="267856"/>
                    <a:pt x="139300" y="267856"/>
                  </a:cubicBezTo>
                  <a:cubicBezTo>
                    <a:pt x="88416" y="267856"/>
                    <a:pt x="48719" y="255689"/>
                    <a:pt x="42945" y="253899"/>
                  </a:cubicBezTo>
                  <a:lnTo>
                    <a:pt x="4692" y="253899"/>
                  </a:lnTo>
                  <a:cubicBezTo>
                    <a:pt x="2166" y="253899"/>
                    <a:pt x="0" y="252110"/>
                    <a:pt x="0" y="249247"/>
                  </a:cubicBezTo>
                  <a:lnTo>
                    <a:pt x="0" y="166577"/>
                  </a:lnTo>
                  <a:cubicBezTo>
                    <a:pt x="0" y="164072"/>
                    <a:pt x="2166" y="161925"/>
                    <a:pt x="4692" y="161925"/>
                  </a:cubicBezTo>
                  <a:close/>
                  <a:moveTo>
                    <a:pt x="190545" y="131575"/>
                  </a:moveTo>
                  <a:cubicBezTo>
                    <a:pt x="184050" y="131575"/>
                    <a:pt x="178636" y="136983"/>
                    <a:pt x="178636" y="143471"/>
                  </a:cubicBezTo>
                  <a:cubicBezTo>
                    <a:pt x="178636" y="150320"/>
                    <a:pt x="184050" y="155367"/>
                    <a:pt x="190545" y="155367"/>
                  </a:cubicBezTo>
                  <a:cubicBezTo>
                    <a:pt x="197041" y="155367"/>
                    <a:pt x="202455" y="150320"/>
                    <a:pt x="202455" y="143471"/>
                  </a:cubicBezTo>
                  <a:cubicBezTo>
                    <a:pt x="202455" y="136983"/>
                    <a:pt x="197041" y="131575"/>
                    <a:pt x="190545" y="131575"/>
                  </a:cubicBezTo>
                  <a:close/>
                  <a:moveTo>
                    <a:pt x="232769" y="97330"/>
                  </a:moveTo>
                  <a:cubicBezTo>
                    <a:pt x="224107" y="103818"/>
                    <a:pt x="210755" y="108505"/>
                    <a:pt x="195237" y="111749"/>
                  </a:cubicBezTo>
                  <a:lnTo>
                    <a:pt x="195237" y="122563"/>
                  </a:lnTo>
                  <a:cubicBezTo>
                    <a:pt x="198846" y="123645"/>
                    <a:pt x="202094" y="125447"/>
                    <a:pt x="204620" y="127971"/>
                  </a:cubicBezTo>
                  <a:cubicBezTo>
                    <a:pt x="221942" y="122924"/>
                    <a:pt x="232769" y="116075"/>
                    <a:pt x="232769" y="109586"/>
                  </a:cubicBezTo>
                  <a:lnTo>
                    <a:pt x="232769" y="97330"/>
                  </a:lnTo>
                  <a:close/>
                  <a:moveTo>
                    <a:pt x="73259" y="97330"/>
                  </a:moveTo>
                  <a:lnTo>
                    <a:pt x="73259" y="109586"/>
                  </a:lnTo>
                  <a:cubicBezTo>
                    <a:pt x="73259" y="121121"/>
                    <a:pt x="107543" y="134099"/>
                    <a:pt x="153014" y="134099"/>
                  </a:cubicBezTo>
                  <a:cubicBezTo>
                    <a:pt x="159871" y="134099"/>
                    <a:pt x="166006" y="133738"/>
                    <a:pt x="172140" y="133378"/>
                  </a:cubicBezTo>
                  <a:cubicBezTo>
                    <a:pt x="175028" y="127971"/>
                    <a:pt x="180080" y="124005"/>
                    <a:pt x="185854" y="122563"/>
                  </a:cubicBezTo>
                  <a:lnTo>
                    <a:pt x="185854" y="113191"/>
                  </a:lnTo>
                  <a:cubicBezTo>
                    <a:pt x="175028" y="114993"/>
                    <a:pt x="163840" y="115354"/>
                    <a:pt x="153014" y="115354"/>
                  </a:cubicBezTo>
                  <a:cubicBezTo>
                    <a:pt x="121617" y="115354"/>
                    <a:pt x="89138" y="109586"/>
                    <a:pt x="73259" y="97330"/>
                  </a:cubicBezTo>
                  <a:close/>
                  <a:moveTo>
                    <a:pt x="232769" y="63805"/>
                  </a:moveTo>
                  <a:lnTo>
                    <a:pt x="195237" y="73178"/>
                  </a:lnTo>
                  <a:lnTo>
                    <a:pt x="195237" y="102376"/>
                  </a:lnTo>
                  <a:cubicBezTo>
                    <a:pt x="217972" y="97690"/>
                    <a:pt x="232769" y="89399"/>
                    <a:pt x="232769" y="81829"/>
                  </a:cubicBezTo>
                  <a:lnTo>
                    <a:pt x="232769" y="63805"/>
                  </a:lnTo>
                  <a:close/>
                  <a:moveTo>
                    <a:pt x="73259" y="63805"/>
                  </a:moveTo>
                  <a:lnTo>
                    <a:pt x="73259" y="81829"/>
                  </a:lnTo>
                  <a:cubicBezTo>
                    <a:pt x="73259" y="93364"/>
                    <a:pt x="107543" y="106342"/>
                    <a:pt x="153014" y="106342"/>
                  </a:cubicBezTo>
                  <a:cubicBezTo>
                    <a:pt x="164923" y="106342"/>
                    <a:pt x="176110" y="105260"/>
                    <a:pt x="185854" y="103818"/>
                  </a:cubicBezTo>
                  <a:lnTo>
                    <a:pt x="185854" y="75340"/>
                  </a:lnTo>
                  <a:lnTo>
                    <a:pt x="154096" y="83271"/>
                  </a:lnTo>
                  <a:cubicBezTo>
                    <a:pt x="153736" y="83271"/>
                    <a:pt x="153375" y="83271"/>
                    <a:pt x="153014" y="83271"/>
                  </a:cubicBezTo>
                  <a:cubicBezTo>
                    <a:pt x="152653" y="83271"/>
                    <a:pt x="152292" y="83271"/>
                    <a:pt x="151931" y="83271"/>
                  </a:cubicBezTo>
                  <a:lnTo>
                    <a:pt x="73259" y="63805"/>
                  </a:lnTo>
                  <a:close/>
                  <a:moveTo>
                    <a:pt x="153014" y="9373"/>
                  </a:moveTo>
                  <a:lnTo>
                    <a:pt x="23818" y="41816"/>
                  </a:lnTo>
                  <a:lnTo>
                    <a:pt x="153014" y="74259"/>
                  </a:lnTo>
                  <a:lnTo>
                    <a:pt x="180441" y="67049"/>
                  </a:lnTo>
                  <a:lnTo>
                    <a:pt x="150127" y="41455"/>
                  </a:lnTo>
                  <a:cubicBezTo>
                    <a:pt x="147961" y="39653"/>
                    <a:pt x="147961" y="36769"/>
                    <a:pt x="149405" y="34606"/>
                  </a:cubicBezTo>
                  <a:cubicBezTo>
                    <a:pt x="151209" y="32804"/>
                    <a:pt x="154096" y="32443"/>
                    <a:pt x="155901" y="34246"/>
                  </a:cubicBezTo>
                  <a:lnTo>
                    <a:pt x="191628" y="64166"/>
                  </a:lnTo>
                  <a:lnTo>
                    <a:pt x="282209" y="41816"/>
                  </a:lnTo>
                  <a:lnTo>
                    <a:pt x="153014" y="9373"/>
                  </a:lnTo>
                  <a:close/>
                  <a:moveTo>
                    <a:pt x="151931" y="0"/>
                  </a:moveTo>
                  <a:cubicBezTo>
                    <a:pt x="152653" y="0"/>
                    <a:pt x="153375" y="0"/>
                    <a:pt x="154096" y="0"/>
                  </a:cubicBezTo>
                  <a:lnTo>
                    <a:pt x="302419" y="37130"/>
                  </a:lnTo>
                  <a:cubicBezTo>
                    <a:pt x="304584" y="37851"/>
                    <a:pt x="306027" y="39653"/>
                    <a:pt x="306027" y="41816"/>
                  </a:cubicBezTo>
                  <a:cubicBezTo>
                    <a:pt x="306027" y="43979"/>
                    <a:pt x="304584" y="45781"/>
                    <a:pt x="302419" y="46142"/>
                  </a:cubicBezTo>
                  <a:lnTo>
                    <a:pt x="242151" y="61282"/>
                  </a:lnTo>
                  <a:lnTo>
                    <a:pt x="242151" y="109586"/>
                  </a:lnTo>
                  <a:cubicBezTo>
                    <a:pt x="242151" y="121482"/>
                    <a:pt x="228799" y="130133"/>
                    <a:pt x="210394" y="135901"/>
                  </a:cubicBezTo>
                  <a:cubicBezTo>
                    <a:pt x="211116" y="138064"/>
                    <a:pt x="211477" y="140587"/>
                    <a:pt x="211477" y="143471"/>
                  </a:cubicBezTo>
                  <a:cubicBezTo>
                    <a:pt x="211477" y="155007"/>
                    <a:pt x="202094" y="164740"/>
                    <a:pt x="190545" y="164740"/>
                  </a:cubicBezTo>
                  <a:cubicBezTo>
                    <a:pt x="178636" y="164740"/>
                    <a:pt x="169253" y="155007"/>
                    <a:pt x="169253" y="143471"/>
                  </a:cubicBezTo>
                  <a:lnTo>
                    <a:pt x="169253" y="143111"/>
                  </a:lnTo>
                  <a:cubicBezTo>
                    <a:pt x="163840" y="143111"/>
                    <a:pt x="158427" y="143471"/>
                    <a:pt x="153014" y="143471"/>
                  </a:cubicBezTo>
                  <a:cubicBezTo>
                    <a:pt x="110069" y="143471"/>
                    <a:pt x="64237" y="131575"/>
                    <a:pt x="64237" y="109586"/>
                  </a:cubicBezTo>
                  <a:lnTo>
                    <a:pt x="64237" y="61282"/>
                  </a:lnTo>
                  <a:lnTo>
                    <a:pt x="3609" y="46142"/>
                  </a:lnTo>
                  <a:cubicBezTo>
                    <a:pt x="1444" y="45781"/>
                    <a:pt x="0" y="43979"/>
                    <a:pt x="0" y="41816"/>
                  </a:cubicBezTo>
                  <a:cubicBezTo>
                    <a:pt x="0" y="39653"/>
                    <a:pt x="1444" y="37851"/>
                    <a:pt x="3609" y="37130"/>
                  </a:cubicBezTo>
                  <a:lnTo>
                    <a:pt x="151931" y="0"/>
                  </a:lnTo>
                  <a:close/>
                </a:path>
              </a:pathLst>
            </a:custGeom>
            <a:solidFill>
              <a:schemeClr val="accent4"/>
            </a:solidFill>
            <a:ln>
              <a:noFill/>
            </a:ln>
            <a:effectLst/>
          </p:spPr>
          <p:txBody>
            <a:bodyPr anchor="ctr"/>
            <a:lstStyle/>
            <a:p>
              <a:endParaRPr lang="en-US" dirty="0">
                <a:latin typeface="Lato Light" panose="020F0502020204030203" pitchFamily="34" charset="0"/>
              </a:endParaRPr>
            </a:p>
          </p:txBody>
        </p:sp>
        <p:sp>
          <p:nvSpPr>
            <p:cNvPr id="73" name="Freeform 759">
              <a:extLst>
                <a:ext uri="{FF2B5EF4-FFF2-40B4-BE49-F238E27FC236}">
                  <a16:creationId xmlns:a16="http://schemas.microsoft.com/office/drawing/2014/main" id="{85C5F1CD-A66F-A34D-97B7-8636361EAFF6}"/>
                </a:ext>
              </a:extLst>
            </p:cNvPr>
            <p:cNvSpPr>
              <a:spLocks noChangeArrowheads="1"/>
            </p:cNvSpPr>
            <p:nvPr/>
          </p:nvSpPr>
          <p:spPr bwMode="auto">
            <a:xfrm>
              <a:off x="15268510" y="7302044"/>
              <a:ext cx="995876" cy="726160"/>
            </a:xfrm>
            <a:custGeom>
              <a:avLst/>
              <a:gdLst>
                <a:gd name="T0" fmla="*/ 29833 w 304441"/>
                <a:gd name="T1" fmla="*/ 184188 h 221888"/>
                <a:gd name="T2" fmla="*/ 129037 w 304441"/>
                <a:gd name="T3" fmla="*/ 198325 h 221888"/>
                <a:gd name="T4" fmla="*/ 143055 w 304441"/>
                <a:gd name="T5" fmla="*/ 212463 h 221888"/>
                <a:gd name="T6" fmla="*/ 170731 w 304441"/>
                <a:gd name="T7" fmla="*/ 203038 h 221888"/>
                <a:gd name="T8" fmla="*/ 281077 w 304441"/>
                <a:gd name="T9" fmla="*/ 198325 h 221888"/>
                <a:gd name="T10" fmla="*/ 155635 w 304441"/>
                <a:gd name="T11" fmla="*/ 192888 h 221888"/>
                <a:gd name="T12" fmla="*/ 80962 w 304441"/>
                <a:gd name="T13" fmla="*/ 171681 h 221888"/>
                <a:gd name="T14" fmla="*/ 43851 w 304441"/>
                <a:gd name="T15" fmla="*/ 169688 h 221888"/>
                <a:gd name="T16" fmla="*/ 51758 w 304441"/>
                <a:gd name="T17" fmla="*/ 148663 h 221888"/>
                <a:gd name="T18" fmla="*/ 153119 w 304441"/>
                <a:gd name="T19" fmla="*/ 182013 h 221888"/>
                <a:gd name="T20" fmla="*/ 282156 w 304441"/>
                <a:gd name="T21" fmla="*/ 178388 h 221888"/>
                <a:gd name="T22" fmla="*/ 299768 w 304441"/>
                <a:gd name="T23" fmla="*/ 198325 h 221888"/>
                <a:gd name="T24" fmla="*/ 299768 w 304441"/>
                <a:gd name="T25" fmla="*/ 207750 h 221888"/>
                <a:gd name="T26" fmla="*/ 161386 w 304441"/>
                <a:gd name="T27" fmla="*/ 221888 h 221888"/>
                <a:gd name="T28" fmla="*/ 125083 w 304441"/>
                <a:gd name="T29" fmla="*/ 207750 h 221888"/>
                <a:gd name="T30" fmla="*/ 0 w 304441"/>
                <a:gd name="T31" fmla="*/ 203038 h 221888"/>
                <a:gd name="T32" fmla="*/ 13299 w 304441"/>
                <a:gd name="T33" fmla="*/ 198325 h 221888"/>
                <a:gd name="T34" fmla="*/ 24801 w 304441"/>
                <a:gd name="T35" fmla="*/ 176213 h 221888"/>
                <a:gd name="T36" fmla="*/ 44210 w 304441"/>
                <a:gd name="T37" fmla="*/ 143225 h 221888"/>
                <a:gd name="T38" fmla="*/ 180542 w 304441"/>
                <a:gd name="T39" fmla="*/ 8980 h 221888"/>
                <a:gd name="T40" fmla="*/ 179463 w 304441"/>
                <a:gd name="T41" fmla="*/ 76513 h 221888"/>
                <a:gd name="T42" fmla="*/ 216143 w 304441"/>
                <a:gd name="T43" fmla="*/ 99144 h 221888"/>
                <a:gd name="T44" fmla="*/ 258577 w 304441"/>
                <a:gd name="T45" fmla="*/ 81183 h 221888"/>
                <a:gd name="T46" fmla="*/ 240597 w 304441"/>
                <a:gd name="T47" fmla="*/ 60708 h 221888"/>
                <a:gd name="T48" fmla="*/ 242755 w 304441"/>
                <a:gd name="T49" fmla="*/ 49213 h 221888"/>
                <a:gd name="T50" fmla="*/ 217941 w 304441"/>
                <a:gd name="T51" fmla="*/ 38436 h 221888"/>
                <a:gd name="T52" fmla="*/ 210389 w 304441"/>
                <a:gd name="T53" fmla="*/ 35562 h 221888"/>
                <a:gd name="T54" fmla="*/ 180542 w 304441"/>
                <a:gd name="T55" fmla="*/ 0 h 221888"/>
                <a:gd name="T56" fmla="*/ 228010 w 304441"/>
                <a:gd name="T57" fmla="*/ 25145 h 221888"/>
                <a:gd name="T58" fmla="*/ 251026 w 304441"/>
                <a:gd name="T59" fmla="*/ 55679 h 221888"/>
                <a:gd name="T60" fmla="*/ 240237 w 304441"/>
                <a:gd name="T61" fmla="*/ 108483 h 221888"/>
                <a:gd name="T62" fmla="*/ 221897 w 304441"/>
                <a:gd name="T63" fmla="*/ 119260 h 221888"/>
                <a:gd name="T64" fmla="*/ 208591 w 304441"/>
                <a:gd name="T65" fmla="*/ 147279 h 221888"/>
                <a:gd name="T66" fmla="*/ 204995 w 304441"/>
                <a:gd name="T67" fmla="*/ 139376 h 221888"/>
                <a:gd name="T68" fmla="*/ 174788 w 304441"/>
                <a:gd name="T69" fmla="*/ 89086 h 221888"/>
                <a:gd name="T70" fmla="*/ 169394 w 304441"/>
                <a:gd name="T71" fmla="*/ 83697 h 221888"/>
                <a:gd name="T72" fmla="*/ 132353 w 304441"/>
                <a:gd name="T73" fmla="*/ 38795 h 221888"/>
                <a:gd name="T74" fmla="*/ 91717 w 304441"/>
                <a:gd name="T75" fmla="*/ 75435 h 221888"/>
                <a:gd name="T76" fmla="*/ 74456 w 304441"/>
                <a:gd name="T77" fmla="*/ 69688 h 221888"/>
                <a:gd name="T78" fmla="*/ 57914 w 304441"/>
                <a:gd name="T79" fmla="*/ 97707 h 221888"/>
                <a:gd name="T80" fmla="*/ 54677 w 304441"/>
                <a:gd name="T81" fmla="*/ 104532 h 221888"/>
                <a:gd name="T82" fmla="*/ 31662 w 304441"/>
                <a:gd name="T83" fmla="*/ 131833 h 221888"/>
                <a:gd name="T84" fmla="*/ 47485 w 304441"/>
                <a:gd name="T85" fmla="*/ 96988 h 221888"/>
                <a:gd name="T86" fmla="*/ 74456 w 304441"/>
                <a:gd name="T87" fmla="*/ 60348 h 221888"/>
                <a:gd name="T88" fmla="*/ 132353 w 304441"/>
                <a:gd name="T89" fmla="*/ 29456 h 221888"/>
                <a:gd name="T90" fmla="*/ 180542 w 304441"/>
                <a:gd name="T91" fmla="*/ 0 h 22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4441" h="221888">
                  <a:moveTo>
                    <a:pt x="80962" y="171681"/>
                  </a:moveTo>
                  <a:cubicBezTo>
                    <a:pt x="56970" y="173947"/>
                    <a:pt x="35764" y="181831"/>
                    <a:pt x="29833" y="184188"/>
                  </a:cubicBezTo>
                  <a:lnTo>
                    <a:pt x="23363" y="198325"/>
                  </a:lnTo>
                  <a:lnTo>
                    <a:pt x="129037" y="198325"/>
                  </a:lnTo>
                  <a:cubicBezTo>
                    <a:pt x="131553" y="198325"/>
                    <a:pt x="133709" y="200500"/>
                    <a:pt x="133709" y="203038"/>
                  </a:cubicBezTo>
                  <a:cubicBezTo>
                    <a:pt x="133709" y="208113"/>
                    <a:pt x="138023" y="212463"/>
                    <a:pt x="143055" y="212463"/>
                  </a:cubicBezTo>
                  <a:lnTo>
                    <a:pt x="161386" y="212463"/>
                  </a:lnTo>
                  <a:cubicBezTo>
                    <a:pt x="166418" y="212463"/>
                    <a:pt x="170731" y="208113"/>
                    <a:pt x="170731" y="203038"/>
                  </a:cubicBezTo>
                  <a:cubicBezTo>
                    <a:pt x="170731" y="200500"/>
                    <a:pt x="172888" y="198325"/>
                    <a:pt x="175404" y="198325"/>
                  </a:cubicBezTo>
                  <a:lnTo>
                    <a:pt x="281077" y="198325"/>
                  </a:lnTo>
                  <a:lnTo>
                    <a:pt x="274608" y="184188"/>
                  </a:lnTo>
                  <a:cubicBezTo>
                    <a:pt x="262746" y="179475"/>
                    <a:pt x="189781" y="152650"/>
                    <a:pt x="155635" y="192888"/>
                  </a:cubicBezTo>
                  <a:cubicBezTo>
                    <a:pt x="153838" y="194700"/>
                    <a:pt x="150243" y="194700"/>
                    <a:pt x="148806" y="192888"/>
                  </a:cubicBezTo>
                  <a:cubicBezTo>
                    <a:pt x="131733" y="172769"/>
                    <a:pt x="104955" y="169416"/>
                    <a:pt x="80962" y="171681"/>
                  </a:cubicBezTo>
                  <a:close/>
                  <a:moveTo>
                    <a:pt x="51758" y="148663"/>
                  </a:moveTo>
                  <a:lnTo>
                    <a:pt x="43851" y="169688"/>
                  </a:lnTo>
                  <a:cubicBezTo>
                    <a:pt x="65058" y="163163"/>
                    <a:pt x="99923" y="156275"/>
                    <a:pt x="129037" y="167875"/>
                  </a:cubicBezTo>
                  <a:cubicBezTo>
                    <a:pt x="114300" y="155550"/>
                    <a:pt x="89858" y="143950"/>
                    <a:pt x="51758" y="148663"/>
                  </a:cubicBezTo>
                  <a:close/>
                  <a:moveTo>
                    <a:pt x="47805" y="139963"/>
                  </a:moveTo>
                  <a:cubicBezTo>
                    <a:pt x="113941" y="130175"/>
                    <a:pt x="144133" y="167150"/>
                    <a:pt x="153119" y="182013"/>
                  </a:cubicBezTo>
                  <a:cubicBezTo>
                    <a:pt x="196251" y="140688"/>
                    <a:pt x="276405" y="174400"/>
                    <a:pt x="279640" y="176213"/>
                  </a:cubicBezTo>
                  <a:cubicBezTo>
                    <a:pt x="280718" y="176575"/>
                    <a:pt x="281437" y="177663"/>
                    <a:pt x="282156" y="178388"/>
                  </a:cubicBezTo>
                  <a:lnTo>
                    <a:pt x="291141" y="198325"/>
                  </a:lnTo>
                  <a:lnTo>
                    <a:pt x="299768" y="198325"/>
                  </a:lnTo>
                  <a:cubicBezTo>
                    <a:pt x="302643" y="198325"/>
                    <a:pt x="304441" y="200500"/>
                    <a:pt x="304441" y="203038"/>
                  </a:cubicBezTo>
                  <a:cubicBezTo>
                    <a:pt x="304441" y="205575"/>
                    <a:pt x="302643" y="207750"/>
                    <a:pt x="299768" y="207750"/>
                  </a:cubicBezTo>
                  <a:lnTo>
                    <a:pt x="179358" y="207750"/>
                  </a:lnTo>
                  <a:cubicBezTo>
                    <a:pt x="177201" y="215725"/>
                    <a:pt x="170012" y="221888"/>
                    <a:pt x="161386" y="221888"/>
                  </a:cubicBezTo>
                  <a:lnTo>
                    <a:pt x="143055" y="221888"/>
                  </a:lnTo>
                  <a:cubicBezTo>
                    <a:pt x="134428" y="221888"/>
                    <a:pt x="127240" y="215725"/>
                    <a:pt x="125083" y="207750"/>
                  </a:cubicBezTo>
                  <a:lnTo>
                    <a:pt x="4673" y="207750"/>
                  </a:lnTo>
                  <a:cubicBezTo>
                    <a:pt x="1797" y="207750"/>
                    <a:pt x="0" y="205575"/>
                    <a:pt x="0" y="203038"/>
                  </a:cubicBezTo>
                  <a:cubicBezTo>
                    <a:pt x="0" y="200500"/>
                    <a:pt x="1797" y="198325"/>
                    <a:pt x="4673" y="198325"/>
                  </a:cubicBezTo>
                  <a:lnTo>
                    <a:pt x="13299" y="198325"/>
                  </a:lnTo>
                  <a:lnTo>
                    <a:pt x="22285" y="178388"/>
                  </a:lnTo>
                  <a:cubicBezTo>
                    <a:pt x="23004" y="177663"/>
                    <a:pt x="23723" y="176575"/>
                    <a:pt x="24801" y="176213"/>
                  </a:cubicBezTo>
                  <a:cubicBezTo>
                    <a:pt x="25160" y="175850"/>
                    <a:pt x="28395" y="174763"/>
                    <a:pt x="32708" y="172950"/>
                  </a:cubicBezTo>
                  <a:lnTo>
                    <a:pt x="44210" y="143225"/>
                  </a:lnTo>
                  <a:cubicBezTo>
                    <a:pt x="44570" y="141413"/>
                    <a:pt x="46008" y="140325"/>
                    <a:pt x="47805" y="139963"/>
                  </a:cubicBezTo>
                  <a:close/>
                  <a:moveTo>
                    <a:pt x="180542" y="8980"/>
                  </a:moveTo>
                  <a:cubicBezTo>
                    <a:pt x="165797" y="8980"/>
                    <a:pt x="153571" y="19757"/>
                    <a:pt x="150694" y="33407"/>
                  </a:cubicBezTo>
                  <a:cubicBezTo>
                    <a:pt x="167595" y="40591"/>
                    <a:pt x="179463" y="57115"/>
                    <a:pt x="179463" y="76513"/>
                  </a:cubicBezTo>
                  <a:cubicBezTo>
                    <a:pt x="179463" y="77591"/>
                    <a:pt x="179463" y="78309"/>
                    <a:pt x="179463" y="79028"/>
                  </a:cubicBezTo>
                  <a:cubicBezTo>
                    <a:pt x="195286" y="78309"/>
                    <a:pt x="208951" y="86571"/>
                    <a:pt x="216143" y="99144"/>
                  </a:cubicBezTo>
                  <a:lnTo>
                    <a:pt x="240237" y="99144"/>
                  </a:lnTo>
                  <a:cubicBezTo>
                    <a:pt x="250666" y="99144"/>
                    <a:pt x="258577" y="91241"/>
                    <a:pt x="258577" y="81183"/>
                  </a:cubicBezTo>
                  <a:cubicBezTo>
                    <a:pt x="258577" y="72202"/>
                    <a:pt x="252464" y="64659"/>
                    <a:pt x="243833" y="63222"/>
                  </a:cubicBezTo>
                  <a:cubicBezTo>
                    <a:pt x="242395" y="62863"/>
                    <a:pt x="241316" y="62144"/>
                    <a:pt x="240597" y="60708"/>
                  </a:cubicBezTo>
                  <a:cubicBezTo>
                    <a:pt x="239878" y="59271"/>
                    <a:pt x="239878" y="57834"/>
                    <a:pt x="240597" y="56397"/>
                  </a:cubicBezTo>
                  <a:cubicBezTo>
                    <a:pt x="242035" y="54242"/>
                    <a:pt x="242755" y="51727"/>
                    <a:pt x="242755" y="49213"/>
                  </a:cubicBezTo>
                  <a:cubicBezTo>
                    <a:pt x="242755" y="41310"/>
                    <a:pt x="236281" y="34485"/>
                    <a:pt x="228010" y="34485"/>
                  </a:cubicBezTo>
                  <a:cubicBezTo>
                    <a:pt x="224414" y="34485"/>
                    <a:pt x="220818" y="35922"/>
                    <a:pt x="217941" y="38436"/>
                  </a:cubicBezTo>
                  <a:cubicBezTo>
                    <a:pt x="216862" y="39514"/>
                    <a:pt x="215064" y="39873"/>
                    <a:pt x="213266" y="39155"/>
                  </a:cubicBezTo>
                  <a:cubicBezTo>
                    <a:pt x="211828" y="38795"/>
                    <a:pt x="210749" y="37358"/>
                    <a:pt x="210389" y="35562"/>
                  </a:cubicBezTo>
                  <a:cubicBezTo>
                    <a:pt x="208591" y="20475"/>
                    <a:pt x="195645" y="8980"/>
                    <a:pt x="180542" y="8980"/>
                  </a:cubicBezTo>
                  <a:close/>
                  <a:moveTo>
                    <a:pt x="180542" y="0"/>
                  </a:moveTo>
                  <a:cubicBezTo>
                    <a:pt x="197803" y="0"/>
                    <a:pt x="212907" y="11495"/>
                    <a:pt x="217941" y="27660"/>
                  </a:cubicBezTo>
                  <a:cubicBezTo>
                    <a:pt x="221178" y="25864"/>
                    <a:pt x="224414" y="25145"/>
                    <a:pt x="228010" y="25145"/>
                  </a:cubicBezTo>
                  <a:cubicBezTo>
                    <a:pt x="241316" y="25145"/>
                    <a:pt x="252104" y="35922"/>
                    <a:pt x="252104" y="49213"/>
                  </a:cubicBezTo>
                  <a:cubicBezTo>
                    <a:pt x="252104" y="51368"/>
                    <a:pt x="251385" y="53523"/>
                    <a:pt x="251026" y="55679"/>
                  </a:cubicBezTo>
                  <a:cubicBezTo>
                    <a:pt x="261095" y="59989"/>
                    <a:pt x="267927" y="70047"/>
                    <a:pt x="267927" y="81183"/>
                  </a:cubicBezTo>
                  <a:cubicBezTo>
                    <a:pt x="267927" y="96270"/>
                    <a:pt x="255701" y="108483"/>
                    <a:pt x="240237" y="108483"/>
                  </a:cubicBezTo>
                  <a:lnTo>
                    <a:pt x="220459" y="108483"/>
                  </a:lnTo>
                  <a:cubicBezTo>
                    <a:pt x="221178" y="112075"/>
                    <a:pt x="221897" y="115668"/>
                    <a:pt x="221897" y="119260"/>
                  </a:cubicBezTo>
                  <a:cubicBezTo>
                    <a:pt x="221897" y="128959"/>
                    <a:pt x="218301" y="138298"/>
                    <a:pt x="212187" y="145483"/>
                  </a:cubicBezTo>
                  <a:cubicBezTo>
                    <a:pt x="211109" y="146560"/>
                    <a:pt x="210030" y="147279"/>
                    <a:pt x="208591" y="147279"/>
                  </a:cubicBezTo>
                  <a:cubicBezTo>
                    <a:pt x="207512" y="147279"/>
                    <a:pt x="206434" y="146560"/>
                    <a:pt x="205714" y="146201"/>
                  </a:cubicBezTo>
                  <a:cubicBezTo>
                    <a:pt x="203557" y="144405"/>
                    <a:pt x="203557" y="141531"/>
                    <a:pt x="204995" y="139376"/>
                  </a:cubicBezTo>
                  <a:cubicBezTo>
                    <a:pt x="210030" y="133629"/>
                    <a:pt x="212547" y="126803"/>
                    <a:pt x="212547" y="119260"/>
                  </a:cubicBezTo>
                  <a:cubicBezTo>
                    <a:pt x="212547" y="100221"/>
                    <a:pt x="194926" y="84775"/>
                    <a:pt x="174788" y="89086"/>
                  </a:cubicBezTo>
                  <a:cubicBezTo>
                    <a:pt x="173349" y="89445"/>
                    <a:pt x="171911" y="88726"/>
                    <a:pt x="170832" y="87649"/>
                  </a:cubicBezTo>
                  <a:cubicBezTo>
                    <a:pt x="169753" y="86571"/>
                    <a:pt x="169034" y="85134"/>
                    <a:pt x="169394" y="83697"/>
                  </a:cubicBezTo>
                  <a:cubicBezTo>
                    <a:pt x="169753" y="81183"/>
                    <a:pt x="170113" y="79028"/>
                    <a:pt x="170113" y="76513"/>
                  </a:cubicBezTo>
                  <a:cubicBezTo>
                    <a:pt x="170113" y="55679"/>
                    <a:pt x="153211" y="38795"/>
                    <a:pt x="132353" y="38795"/>
                  </a:cubicBezTo>
                  <a:cubicBezTo>
                    <a:pt x="113294" y="38795"/>
                    <a:pt x="97111" y="53164"/>
                    <a:pt x="94954" y="71843"/>
                  </a:cubicBezTo>
                  <a:cubicBezTo>
                    <a:pt x="94594" y="73639"/>
                    <a:pt x="93515" y="75076"/>
                    <a:pt x="91717" y="75435"/>
                  </a:cubicBezTo>
                  <a:cubicBezTo>
                    <a:pt x="90279" y="75795"/>
                    <a:pt x="88121" y="75795"/>
                    <a:pt x="87042" y="74717"/>
                  </a:cubicBezTo>
                  <a:cubicBezTo>
                    <a:pt x="83806" y="71484"/>
                    <a:pt x="79131" y="69688"/>
                    <a:pt x="74456" y="69688"/>
                  </a:cubicBezTo>
                  <a:cubicBezTo>
                    <a:pt x="64027" y="69688"/>
                    <a:pt x="55396" y="78309"/>
                    <a:pt x="55396" y="88726"/>
                  </a:cubicBezTo>
                  <a:cubicBezTo>
                    <a:pt x="55396" y="91959"/>
                    <a:pt x="56475" y="94833"/>
                    <a:pt x="57914" y="97707"/>
                  </a:cubicBezTo>
                  <a:cubicBezTo>
                    <a:pt x="58633" y="99144"/>
                    <a:pt x="58633" y="100581"/>
                    <a:pt x="57914" y="102017"/>
                  </a:cubicBezTo>
                  <a:cubicBezTo>
                    <a:pt x="57554" y="103454"/>
                    <a:pt x="56116" y="104532"/>
                    <a:pt x="54677" y="104532"/>
                  </a:cubicBezTo>
                  <a:cubicBezTo>
                    <a:pt x="43889" y="106687"/>
                    <a:pt x="35977" y="116386"/>
                    <a:pt x="35977" y="127163"/>
                  </a:cubicBezTo>
                  <a:cubicBezTo>
                    <a:pt x="35977" y="130036"/>
                    <a:pt x="34179" y="131833"/>
                    <a:pt x="31662" y="131833"/>
                  </a:cubicBezTo>
                  <a:cubicBezTo>
                    <a:pt x="28785" y="131833"/>
                    <a:pt x="26987" y="130036"/>
                    <a:pt x="26987" y="127163"/>
                  </a:cubicBezTo>
                  <a:cubicBezTo>
                    <a:pt x="26987" y="113872"/>
                    <a:pt x="35258" y="102017"/>
                    <a:pt x="47485" y="96988"/>
                  </a:cubicBezTo>
                  <a:cubicBezTo>
                    <a:pt x="46766" y="94474"/>
                    <a:pt x="46406" y="91241"/>
                    <a:pt x="46406" y="88726"/>
                  </a:cubicBezTo>
                  <a:cubicBezTo>
                    <a:pt x="46406" y="72921"/>
                    <a:pt x="58993" y="60348"/>
                    <a:pt x="74456" y="60348"/>
                  </a:cubicBezTo>
                  <a:cubicBezTo>
                    <a:pt x="78771" y="60348"/>
                    <a:pt x="83087" y="61426"/>
                    <a:pt x="87042" y="63581"/>
                  </a:cubicBezTo>
                  <a:cubicBezTo>
                    <a:pt x="92796" y="43824"/>
                    <a:pt x="111136" y="29456"/>
                    <a:pt x="132353" y="29456"/>
                  </a:cubicBezTo>
                  <a:cubicBezTo>
                    <a:pt x="135590" y="29456"/>
                    <a:pt x="138826" y="30174"/>
                    <a:pt x="142063" y="30533"/>
                  </a:cubicBezTo>
                  <a:cubicBezTo>
                    <a:pt x="146019" y="13291"/>
                    <a:pt x="161482" y="0"/>
                    <a:pt x="180542" y="0"/>
                  </a:cubicBezTo>
                  <a:close/>
                </a:path>
              </a:pathLst>
            </a:custGeom>
            <a:solidFill>
              <a:schemeClr val="accent5"/>
            </a:solidFill>
            <a:ln>
              <a:noFill/>
            </a:ln>
            <a:effectLst/>
          </p:spPr>
          <p:txBody>
            <a:bodyPr anchor="ctr"/>
            <a:lstStyle/>
            <a:p>
              <a:endParaRPr lang="en-US" dirty="0">
                <a:latin typeface="Lato Light" panose="020F0502020204030203" pitchFamily="34" charset="0"/>
              </a:endParaRPr>
            </a:p>
          </p:txBody>
        </p:sp>
      </p:grpSp>
      <p:sp>
        <p:nvSpPr>
          <p:cNvPr id="74" name="Circle">
            <a:extLst>
              <a:ext uri="{FF2B5EF4-FFF2-40B4-BE49-F238E27FC236}">
                <a16:creationId xmlns:a16="http://schemas.microsoft.com/office/drawing/2014/main" id="{9D0A14C3-942C-C645-9EE8-F2DF664D5362}"/>
              </a:ext>
            </a:extLst>
          </p:cNvPr>
          <p:cNvSpPr/>
          <p:nvPr/>
        </p:nvSpPr>
        <p:spPr>
          <a:xfrm flipV="1">
            <a:off x="1530119" y="3247340"/>
            <a:ext cx="344798" cy="344798"/>
          </a:xfrm>
          <a:prstGeom prst="diamond">
            <a:avLst/>
          </a:prstGeom>
          <a:solidFill>
            <a:schemeClr val="accent1"/>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77" name="TextBox 76">
            <a:extLst>
              <a:ext uri="{FF2B5EF4-FFF2-40B4-BE49-F238E27FC236}">
                <a16:creationId xmlns:a16="http://schemas.microsoft.com/office/drawing/2014/main" id="{4CA65F1F-023C-0E4B-8CD4-8FBAF32F9DB3}"/>
              </a:ext>
            </a:extLst>
          </p:cNvPr>
          <p:cNvSpPr txBox="1"/>
          <p:nvPr/>
        </p:nvSpPr>
        <p:spPr>
          <a:xfrm>
            <a:off x="2196226" y="3125294"/>
            <a:ext cx="3060453" cy="584775"/>
          </a:xfrm>
          <a:prstGeom prst="rect">
            <a:avLst/>
          </a:prstGeom>
          <a:noFill/>
        </p:spPr>
        <p:txBody>
          <a:bodyPr wrap="none" rtlCol="0" anchor="ctr" anchorCtr="0">
            <a:spAutoFit/>
          </a:bodyPr>
          <a:lstStyle/>
          <a:p>
            <a:r>
              <a:rPr lang="en-US" sz="3200" b="1" dirty="0">
                <a:solidFill>
                  <a:schemeClr val="tx2"/>
                </a:solidFill>
                <a:latin typeface="Lato Black" panose="020F0502020204030203" pitchFamily="34" charset="77"/>
                <a:ea typeface="League Spartan" charset="0"/>
                <a:cs typeface="Poppins" pitchFamily="2" charset="77"/>
              </a:rPr>
              <a:t>YOUR TITLE 01</a:t>
            </a:r>
          </a:p>
        </p:txBody>
      </p:sp>
      <p:sp>
        <p:nvSpPr>
          <p:cNvPr id="78" name="Subtitle 2">
            <a:extLst>
              <a:ext uri="{FF2B5EF4-FFF2-40B4-BE49-F238E27FC236}">
                <a16:creationId xmlns:a16="http://schemas.microsoft.com/office/drawing/2014/main" id="{4CD3430F-AAB2-3341-8756-0DBA8C212620}"/>
              </a:ext>
            </a:extLst>
          </p:cNvPr>
          <p:cNvSpPr txBox="1">
            <a:spLocks/>
          </p:cNvSpPr>
          <p:nvPr/>
        </p:nvSpPr>
        <p:spPr>
          <a:xfrm>
            <a:off x="2200467" y="3745480"/>
            <a:ext cx="4477248" cy="139217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500"/>
              </a:lnSpc>
            </a:pP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75" name="Circle">
            <a:extLst>
              <a:ext uri="{FF2B5EF4-FFF2-40B4-BE49-F238E27FC236}">
                <a16:creationId xmlns:a16="http://schemas.microsoft.com/office/drawing/2014/main" id="{D4C95C47-C017-6644-AB64-4597F9268B39}"/>
              </a:ext>
            </a:extLst>
          </p:cNvPr>
          <p:cNvSpPr/>
          <p:nvPr/>
        </p:nvSpPr>
        <p:spPr>
          <a:xfrm flipV="1">
            <a:off x="1530119" y="6921954"/>
            <a:ext cx="344798" cy="344798"/>
          </a:xfrm>
          <a:prstGeom prst="diamond">
            <a:avLst/>
          </a:prstGeom>
          <a:solidFill>
            <a:schemeClr val="accent2"/>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79" name="TextBox 78">
            <a:extLst>
              <a:ext uri="{FF2B5EF4-FFF2-40B4-BE49-F238E27FC236}">
                <a16:creationId xmlns:a16="http://schemas.microsoft.com/office/drawing/2014/main" id="{4E0DC90B-378A-E240-B0B8-EEB6CB3B945D}"/>
              </a:ext>
            </a:extLst>
          </p:cNvPr>
          <p:cNvSpPr txBox="1"/>
          <p:nvPr/>
        </p:nvSpPr>
        <p:spPr>
          <a:xfrm>
            <a:off x="2196226" y="6779287"/>
            <a:ext cx="3036409" cy="584775"/>
          </a:xfrm>
          <a:prstGeom prst="rect">
            <a:avLst/>
          </a:prstGeom>
          <a:noFill/>
        </p:spPr>
        <p:txBody>
          <a:bodyPr wrap="none" rtlCol="0" anchor="ctr" anchorCtr="0">
            <a:spAutoFit/>
          </a:bodyPr>
          <a:lstStyle/>
          <a:p>
            <a:r>
              <a:rPr lang="en-US" sz="3200" b="1" dirty="0">
                <a:solidFill>
                  <a:schemeClr val="tx2"/>
                </a:solidFill>
                <a:latin typeface="Lato Black" panose="020F0502020204030203" pitchFamily="34" charset="77"/>
                <a:ea typeface="League Spartan" charset="0"/>
                <a:cs typeface="Poppins" pitchFamily="2" charset="77"/>
              </a:rPr>
              <a:t>YOUR TITLE 02</a:t>
            </a:r>
          </a:p>
        </p:txBody>
      </p:sp>
      <p:sp>
        <p:nvSpPr>
          <p:cNvPr id="80" name="Subtitle 2">
            <a:extLst>
              <a:ext uri="{FF2B5EF4-FFF2-40B4-BE49-F238E27FC236}">
                <a16:creationId xmlns:a16="http://schemas.microsoft.com/office/drawing/2014/main" id="{11332CF3-DAE5-1948-B9B4-082D486F9099}"/>
              </a:ext>
            </a:extLst>
          </p:cNvPr>
          <p:cNvSpPr txBox="1">
            <a:spLocks/>
          </p:cNvSpPr>
          <p:nvPr/>
        </p:nvSpPr>
        <p:spPr>
          <a:xfrm>
            <a:off x="2200467" y="7399473"/>
            <a:ext cx="4477248" cy="139217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500"/>
              </a:lnSpc>
            </a:pP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76" name="Circle">
            <a:extLst>
              <a:ext uri="{FF2B5EF4-FFF2-40B4-BE49-F238E27FC236}">
                <a16:creationId xmlns:a16="http://schemas.microsoft.com/office/drawing/2014/main" id="{8E1F98D3-5823-3E4A-AFB0-CF778E72923A}"/>
              </a:ext>
            </a:extLst>
          </p:cNvPr>
          <p:cNvSpPr/>
          <p:nvPr/>
        </p:nvSpPr>
        <p:spPr>
          <a:xfrm flipV="1">
            <a:off x="1541923" y="10584622"/>
            <a:ext cx="321190" cy="321190"/>
          </a:xfrm>
          <a:prstGeom prst="diamond">
            <a:avLst/>
          </a:prstGeom>
          <a:solidFill>
            <a:schemeClr val="accent3"/>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81" name="TextBox 80">
            <a:extLst>
              <a:ext uri="{FF2B5EF4-FFF2-40B4-BE49-F238E27FC236}">
                <a16:creationId xmlns:a16="http://schemas.microsoft.com/office/drawing/2014/main" id="{5D601DAB-97E0-2541-B821-A0E62ABE7116}"/>
              </a:ext>
            </a:extLst>
          </p:cNvPr>
          <p:cNvSpPr txBox="1"/>
          <p:nvPr/>
        </p:nvSpPr>
        <p:spPr>
          <a:xfrm>
            <a:off x="2196226" y="10433281"/>
            <a:ext cx="3050835" cy="584775"/>
          </a:xfrm>
          <a:prstGeom prst="rect">
            <a:avLst/>
          </a:prstGeom>
          <a:noFill/>
        </p:spPr>
        <p:txBody>
          <a:bodyPr wrap="none" rtlCol="0" anchor="ctr" anchorCtr="0">
            <a:spAutoFit/>
          </a:bodyPr>
          <a:lstStyle/>
          <a:p>
            <a:r>
              <a:rPr lang="en-US" sz="3200" b="1" dirty="0">
                <a:solidFill>
                  <a:schemeClr val="tx2"/>
                </a:solidFill>
                <a:latin typeface="Lato Black" panose="020F0502020204030203" pitchFamily="34" charset="77"/>
                <a:ea typeface="League Spartan" charset="0"/>
                <a:cs typeface="Poppins" pitchFamily="2" charset="77"/>
              </a:rPr>
              <a:t>YOUR TITLE 03</a:t>
            </a:r>
          </a:p>
        </p:txBody>
      </p:sp>
      <p:sp>
        <p:nvSpPr>
          <p:cNvPr id="82" name="Subtitle 2">
            <a:extLst>
              <a:ext uri="{FF2B5EF4-FFF2-40B4-BE49-F238E27FC236}">
                <a16:creationId xmlns:a16="http://schemas.microsoft.com/office/drawing/2014/main" id="{A814FBC6-D129-6A4A-8425-D27092175780}"/>
              </a:ext>
            </a:extLst>
          </p:cNvPr>
          <p:cNvSpPr txBox="1">
            <a:spLocks/>
          </p:cNvSpPr>
          <p:nvPr/>
        </p:nvSpPr>
        <p:spPr>
          <a:xfrm>
            <a:off x="2200467" y="11053467"/>
            <a:ext cx="4477248" cy="139217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500"/>
              </a:lnSpc>
            </a:pP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108" name="Circle">
            <a:extLst>
              <a:ext uri="{FF2B5EF4-FFF2-40B4-BE49-F238E27FC236}">
                <a16:creationId xmlns:a16="http://schemas.microsoft.com/office/drawing/2014/main" id="{5FA21898-E396-2748-B1E2-46B5A113C44A}"/>
              </a:ext>
            </a:extLst>
          </p:cNvPr>
          <p:cNvSpPr/>
          <p:nvPr/>
        </p:nvSpPr>
        <p:spPr>
          <a:xfrm flipV="1">
            <a:off x="17709229" y="5093153"/>
            <a:ext cx="344798" cy="344798"/>
          </a:xfrm>
          <a:prstGeom prst="diamond">
            <a:avLst/>
          </a:prstGeom>
          <a:solidFill>
            <a:schemeClr val="accent4"/>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109" name="TextBox 108">
            <a:extLst>
              <a:ext uri="{FF2B5EF4-FFF2-40B4-BE49-F238E27FC236}">
                <a16:creationId xmlns:a16="http://schemas.microsoft.com/office/drawing/2014/main" id="{6DAD015C-8F86-0643-8451-5957E52DD571}"/>
              </a:ext>
            </a:extLst>
          </p:cNvPr>
          <p:cNvSpPr txBox="1"/>
          <p:nvPr/>
        </p:nvSpPr>
        <p:spPr>
          <a:xfrm>
            <a:off x="18375336" y="4950486"/>
            <a:ext cx="3036409" cy="584775"/>
          </a:xfrm>
          <a:prstGeom prst="rect">
            <a:avLst/>
          </a:prstGeom>
          <a:noFill/>
        </p:spPr>
        <p:txBody>
          <a:bodyPr wrap="none" rtlCol="0" anchor="ctr" anchorCtr="0">
            <a:spAutoFit/>
          </a:bodyPr>
          <a:lstStyle/>
          <a:p>
            <a:r>
              <a:rPr lang="en-US" sz="3200" b="1" dirty="0">
                <a:solidFill>
                  <a:schemeClr val="tx2"/>
                </a:solidFill>
                <a:latin typeface="Lato Black" panose="020F0502020204030203" pitchFamily="34" charset="77"/>
                <a:ea typeface="League Spartan" charset="0"/>
                <a:cs typeface="Poppins" pitchFamily="2" charset="77"/>
              </a:rPr>
              <a:t>YOUR TITLE 02</a:t>
            </a:r>
          </a:p>
        </p:txBody>
      </p:sp>
      <p:sp>
        <p:nvSpPr>
          <p:cNvPr id="110" name="Subtitle 2">
            <a:extLst>
              <a:ext uri="{FF2B5EF4-FFF2-40B4-BE49-F238E27FC236}">
                <a16:creationId xmlns:a16="http://schemas.microsoft.com/office/drawing/2014/main" id="{502473A9-C002-5747-B0B3-E6BAC0673297}"/>
              </a:ext>
            </a:extLst>
          </p:cNvPr>
          <p:cNvSpPr txBox="1">
            <a:spLocks/>
          </p:cNvSpPr>
          <p:nvPr/>
        </p:nvSpPr>
        <p:spPr>
          <a:xfrm>
            <a:off x="18379577" y="5570672"/>
            <a:ext cx="4477248" cy="139217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500"/>
              </a:lnSpc>
            </a:pP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112" name="Circle">
            <a:extLst>
              <a:ext uri="{FF2B5EF4-FFF2-40B4-BE49-F238E27FC236}">
                <a16:creationId xmlns:a16="http://schemas.microsoft.com/office/drawing/2014/main" id="{ABEFEECD-CE38-874C-A021-DADD12745600}"/>
              </a:ext>
            </a:extLst>
          </p:cNvPr>
          <p:cNvSpPr/>
          <p:nvPr/>
        </p:nvSpPr>
        <p:spPr>
          <a:xfrm flipV="1">
            <a:off x="17721033" y="8755821"/>
            <a:ext cx="321190" cy="321190"/>
          </a:xfrm>
          <a:prstGeom prst="diamond">
            <a:avLst/>
          </a:prstGeom>
          <a:solidFill>
            <a:schemeClr val="accent5"/>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113" name="TextBox 112">
            <a:extLst>
              <a:ext uri="{FF2B5EF4-FFF2-40B4-BE49-F238E27FC236}">
                <a16:creationId xmlns:a16="http://schemas.microsoft.com/office/drawing/2014/main" id="{7A9D298B-BF37-5844-85F0-1E82757C421B}"/>
              </a:ext>
            </a:extLst>
          </p:cNvPr>
          <p:cNvSpPr txBox="1"/>
          <p:nvPr/>
        </p:nvSpPr>
        <p:spPr>
          <a:xfrm>
            <a:off x="18375336" y="8604480"/>
            <a:ext cx="3050835" cy="584775"/>
          </a:xfrm>
          <a:prstGeom prst="rect">
            <a:avLst/>
          </a:prstGeom>
          <a:noFill/>
        </p:spPr>
        <p:txBody>
          <a:bodyPr wrap="none" rtlCol="0" anchor="ctr" anchorCtr="0">
            <a:spAutoFit/>
          </a:bodyPr>
          <a:lstStyle/>
          <a:p>
            <a:r>
              <a:rPr lang="en-US" sz="3200" b="1" dirty="0">
                <a:solidFill>
                  <a:schemeClr val="tx2"/>
                </a:solidFill>
                <a:latin typeface="Lato Black" panose="020F0502020204030203" pitchFamily="34" charset="77"/>
                <a:ea typeface="League Spartan" charset="0"/>
                <a:cs typeface="Poppins" pitchFamily="2" charset="77"/>
              </a:rPr>
              <a:t>YOUR TITLE 03</a:t>
            </a:r>
          </a:p>
        </p:txBody>
      </p:sp>
      <p:sp>
        <p:nvSpPr>
          <p:cNvPr id="114" name="Subtitle 2">
            <a:extLst>
              <a:ext uri="{FF2B5EF4-FFF2-40B4-BE49-F238E27FC236}">
                <a16:creationId xmlns:a16="http://schemas.microsoft.com/office/drawing/2014/main" id="{6174EC9A-617D-F34E-8239-C34449F196CC}"/>
              </a:ext>
            </a:extLst>
          </p:cNvPr>
          <p:cNvSpPr txBox="1">
            <a:spLocks/>
          </p:cNvSpPr>
          <p:nvPr/>
        </p:nvSpPr>
        <p:spPr>
          <a:xfrm>
            <a:off x="18379577" y="9224666"/>
            <a:ext cx="4477248" cy="139217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500"/>
              </a:lnSpc>
            </a:pP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Tree>
    <p:extLst>
      <p:ext uri="{BB962C8B-B14F-4D97-AF65-F5344CB8AC3E}">
        <p14:creationId xmlns:p14="http://schemas.microsoft.com/office/powerpoint/2010/main" val="1443506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a:extLst>
              <a:ext uri="{FF2B5EF4-FFF2-40B4-BE49-F238E27FC236}">
                <a16:creationId xmlns:a16="http://schemas.microsoft.com/office/drawing/2014/main" id="{5B248AFB-03B2-7149-8298-91890635CAF4}"/>
              </a:ext>
            </a:extLst>
          </p:cNvPr>
          <p:cNvSpPr/>
          <p:nvPr/>
        </p:nvSpPr>
        <p:spPr>
          <a:xfrm flipH="1">
            <a:off x="14306885" y="3892930"/>
            <a:ext cx="1698832" cy="72154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550" y="0"/>
                </a:lnTo>
                <a:lnTo>
                  <a:pt x="0" y="0"/>
                </a:lnTo>
              </a:path>
            </a:pathLst>
          </a:cu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sz="5063" dirty="0">
              <a:latin typeface="Lato Light" panose="020F0502020204030203" pitchFamily="34" charset="0"/>
            </a:endParaRPr>
          </a:p>
        </p:txBody>
      </p:sp>
      <p:sp>
        <p:nvSpPr>
          <p:cNvPr id="26" name="Line">
            <a:extLst>
              <a:ext uri="{FF2B5EF4-FFF2-40B4-BE49-F238E27FC236}">
                <a16:creationId xmlns:a16="http://schemas.microsoft.com/office/drawing/2014/main" id="{7B7A45F4-58B6-5B42-937A-1CA244A3B3E3}"/>
              </a:ext>
            </a:extLst>
          </p:cNvPr>
          <p:cNvSpPr/>
          <p:nvPr/>
        </p:nvSpPr>
        <p:spPr>
          <a:xfrm flipH="1">
            <a:off x="14456937" y="11301567"/>
            <a:ext cx="1548780" cy="24206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673" y="21600"/>
                </a:lnTo>
                <a:lnTo>
                  <a:pt x="21600" y="0"/>
                </a:lnTo>
              </a:path>
            </a:pathLst>
          </a:cu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sz="5063" dirty="0">
              <a:latin typeface="Lato Light" panose="020F0502020204030203" pitchFamily="34" charset="0"/>
            </a:endParaRPr>
          </a:p>
        </p:txBody>
      </p:sp>
      <p:sp>
        <p:nvSpPr>
          <p:cNvPr id="27" name="Line">
            <a:extLst>
              <a:ext uri="{FF2B5EF4-FFF2-40B4-BE49-F238E27FC236}">
                <a16:creationId xmlns:a16="http://schemas.microsoft.com/office/drawing/2014/main" id="{BDA5267C-F6FE-C94E-94ED-0D8014246AE3}"/>
              </a:ext>
            </a:extLst>
          </p:cNvPr>
          <p:cNvSpPr/>
          <p:nvPr/>
        </p:nvSpPr>
        <p:spPr>
          <a:xfrm flipH="1">
            <a:off x="15215757" y="7393069"/>
            <a:ext cx="789960" cy="287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027" y="0"/>
                </a:lnTo>
                <a:lnTo>
                  <a:pt x="21600" y="21600"/>
                </a:lnTo>
              </a:path>
            </a:pathLst>
          </a:cu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sz="5063" dirty="0">
              <a:latin typeface="Lato Light" panose="020F0502020204030203" pitchFamily="34" charset="0"/>
            </a:endParaRPr>
          </a:p>
        </p:txBody>
      </p:sp>
      <p:sp>
        <p:nvSpPr>
          <p:cNvPr id="28" name="Line">
            <a:extLst>
              <a:ext uri="{FF2B5EF4-FFF2-40B4-BE49-F238E27FC236}">
                <a16:creationId xmlns:a16="http://schemas.microsoft.com/office/drawing/2014/main" id="{CC9FF457-373D-3742-8E43-1B220C5A2A4E}"/>
              </a:ext>
            </a:extLst>
          </p:cNvPr>
          <p:cNvSpPr/>
          <p:nvPr/>
        </p:nvSpPr>
        <p:spPr>
          <a:xfrm flipH="1">
            <a:off x="8368145" y="3779034"/>
            <a:ext cx="1871971" cy="3299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806" y="0"/>
                </a:lnTo>
                <a:lnTo>
                  <a:pt x="21600" y="0"/>
                </a:lnTo>
              </a:path>
            </a:pathLst>
          </a:cu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sz="5063" dirty="0">
              <a:latin typeface="Lato Light" panose="020F0502020204030203" pitchFamily="34" charset="0"/>
            </a:endParaRPr>
          </a:p>
        </p:txBody>
      </p:sp>
      <p:sp>
        <p:nvSpPr>
          <p:cNvPr id="29" name="Line">
            <a:extLst>
              <a:ext uri="{FF2B5EF4-FFF2-40B4-BE49-F238E27FC236}">
                <a16:creationId xmlns:a16="http://schemas.microsoft.com/office/drawing/2014/main" id="{A3282694-0018-4841-969C-56E2C69AE2B1}"/>
              </a:ext>
            </a:extLst>
          </p:cNvPr>
          <p:cNvSpPr/>
          <p:nvPr/>
        </p:nvSpPr>
        <p:spPr>
          <a:xfrm flipH="1">
            <a:off x="8368144" y="6382268"/>
            <a:ext cx="388243" cy="1"/>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sz="5063" dirty="0">
              <a:latin typeface="Lato Light" panose="020F0502020204030203" pitchFamily="34" charset="0"/>
            </a:endParaRPr>
          </a:p>
        </p:txBody>
      </p:sp>
      <p:sp>
        <p:nvSpPr>
          <p:cNvPr id="30" name="Line">
            <a:extLst>
              <a:ext uri="{FF2B5EF4-FFF2-40B4-BE49-F238E27FC236}">
                <a16:creationId xmlns:a16="http://schemas.microsoft.com/office/drawing/2014/main" id="{6FF87BBD-2064-4848-85F0-369D3E647BAB}"/>
              </a:ext>
            </a:extLst>
          </p:cNvPr>
          <p:cNvSpPr/>
          <p:nvPr/>
        </p:nvSpPr>
        <p:spPr>
          <a:xfrm flipH="1">
            <a:off x="8368145" y="8615468"/>
            <a:ext cx="992905" cy="32990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7176" y="21600"/>
                </a:lnTo>
                <a:lnTo>
                  <a:pt x="0" y="0"/>
                </a:lnTo>
              </a:path>
            </a:pathLst>
          </a:cu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sz="5063" dirty="0">
              <a:latin typeface="Lato Light" panose="020F0502020204030203" pitchFamily="34" charset="0"/>
            </a:endParaRPr>
          </a:p>
        </p:txBody>
      </p:sp>
      <p:sp>
        <p:nvSpPr>
          <p:cNvPr id="31" name="Line">
            <a:extLst>
              <a:ext uri="{FF2B5EF4-FFF2-40B4-BE49-F238E27FC236}">
                <a16:creationId xmlns:a16="http://schemas.microsoft.com/office/drawing/2014/main" id="{DD818D44-ECC2-624C-B404-C75DE6797454}"/>
              </a:ext>
            </a:extLst>
          </p:cNvPr>
          <p:cNvSpPr/>
          <p:nvPr/>
        </p:nvSpPr>
        <p:spPr>
          <a:xfrm flipH="1">
            <a:off x="8368146" y="11470938"/>
            <a:ext cx="781834" cy="2477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6844" y="0"/>
                </a:lnTo>
                <a:lnTo>
                  <a:pt x="0" y="21600"/>
                </a:lnTo>
              </a:path>
            </a:pathLst>
          </a:cu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sz="5063" dirty="0">
              <a:latin typeface="Lato Light" panose="020F0502020204030203" pitchFamily="34" charset="0"/>
            </a:endParaRPr>
          </a:p>
        </p:txBody>
      </p:sp>
      <p:sp>
        <p:nvSpPr>
          <p:cNvPr id="20" name="Shape">
            <a:extLst>
              <a:ext uri="{FF2B5EF4-FFF2-40B4-BE49-F238E27FC236}">
                <a16:creationId xmlns:a16="http://schemas.microsoft.com/office/drawing/2014/main" id="{1E56A9EE-C81E-2145-B381-E71ABCAC967F}"/>
              </a:ext>
            </a:extLst>
          </p:cNvPr>
          <p:cNvSpPr/>
          <p:nvPr/>
        </p:nvSpPr>
        <p:spPr>
          <a:xfrm flipH="1">
            <a:off x="12196382" y="3944110"/>
            <a:ext cx="2969294" cy="26615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385" y="251"/>
                  <a:pt x="19113" y="554"/>
                  <a:pt x="17745" y="948"/>
                </a:cubicBezTo>
                <a:cubicBezTo>
                  <a:pt x="6245" y="4258"/>
                  <a:pt x="4351" y="7759"/>
                  <a:pt x="2185" y="12534"/>
                </a:cubicBezTo>
                <a:cubicBezTo>
                  <a:pt x="934" y="15293"/>
                  <a:pt x="217" y="18775"/>
                  <a:pt x="0" y="21600"/>
                </a:cubicBezTo>
                <a:lnTo>
                  <a:pt x="21600" y="21600"/>
                </a:lnTo>
                <a:lnTo>
                  <a:pt x="21600" y="0"/>
                </a:lnTo>
                <a:close/>
              </a:path>
            </a:pathLst>
          </a:custGeom>
          <a:solidFill>
            <a:schemeClr val="accent1"/>
          </a:solidFill>
          <a:ln w="12700" cap="flat">
            <a:noFill/>
            <a:miter lim="400000"/>
          </a:ln>
          <a:effectLst/>
        </p:spPr>
        <p:txBody>
          <a:bodyPr wrap="square" lIns="71438" tIns="71438" rIns="71438" bIns="71438" numCol="1" anchor="ctr">
            <a:noAutofit/>
          </a:bodyPr>
          <a:lstStyle/>
          <a:p>
            <a:endParaRPr sz="5063" dirty="0">
              <a:latin typeface="Lato Light" panose="020F0502020204030203" pitchFamily="34" charset="0"/>
            </a:endParaRPr>
          </a:p>
        </p:txBody>
      </p:sp>
      <p:sp>
        <p:nvSpPr>
          <p:cNvPr id="21" name="Shape">
            <a:extLst>
              <a:ext uri="{FF2B5EF4-FFF2-40B4-BE49-F238E27FC236}">
                <a16:creationId xmlns:a16="http://schemas.microsoft.com/office/drawing/2014/main" id="{CAE4C829-4B24-094E-8907-98E40068A1E8}"/>
              </a:ext>
            </a:extLst>
          </p:cNvPr>
          <p:cNvSpPr/>
          <p:nvPr/>
        </p:nvSpPr>
        <p:spPr>
          <a:xfrm flipH="1">
            <a:off x="12196590" y="6605698"/>
            <a:ext cx="3599785" cy="5323181"/>
          </a:xfrm>
          <a:custGeom>
            <a:avLst/>
            <a:gdLst/>
            <a:ahLst/>
            <a:cxnLst>
              <a:cxn ang="0">
                <a:pos x="wd2" y="hd2"/>
              </a:cxn>
              <a:cxn ang="5400000">
                <a:pos x="wd2" y="hd2"/>
              </a:cxn>
              <a:cxn ang="10800000">
                <a:pos x="wd2" y="hd2"/>
              </a:cxn>
              <a:cxn ang="16200000">
                <a:pos x="wd2" y="hd2"/>
              </a:cxn>
            </a:cxnLst>
            <a:rect l="0" t="0" r="r" b="b"/>
            <a:pathLst>
              <a:path w="21262" h="21600" extrusionOk="0">
                <a:moveTo>
                  <a:pt x="3724" y="0"/>
                </a:moveTo>
                <a:cubicBezTo>
                  <a:pt x="3595" y="1029"/>
                  <a:pt x="3676" y="1890"/>
                  <a:pt x="3993" y="2285"/>
                </a:cubicBezTo>
                <a:cubicBezTo>
                  <a:pt x="4743" y="3223"/>
                  <a:pt x="3993" y="4077"/>
                  <a:pt x="3993" y="4077"/>
                </a:cubicBezTo>
                <a:cubicBezTo>
                  <a:pt x="3993" y="4077"/>
                  <a:pt x="882" y="7252"/>
                  <a:pt x="272" y="7987"/>
                </a:cubicBezTo>
                <a:cubicBezTo>
                  <a:pt x="-338" y="8722"/>
                  <a:pt x="177" y="9167"/>
                  <a:pt x="834" y="9423"/>
                </a:cubicBezTo>
                <a:cubicBezTo>
                  <a:pt x="1491" y="9679"/>
                  <a:pt x="2241" y="9999"/>
                  <a:pt x="2663" y="10127"/>
                </a:cubicBezTo>
                <a:cubicBezTo>
                  <a:pt x="3085" y="10255"/>
                  <a:pt x="2712" y="10990"/>
                  <a:pt x="2524" y="11310"/>
                </a:cubicBezTo>
                <a:cubicBezTo>
                  <a:pt x="2337" y="11629"/>
                  <a:pt x="2197" y="12044"/>
                  <a:pt x="2854" y="12331"/>
                </a:cubicBezTo>
                <a:cubicBezTo>
                  <a:pt x="3510" y="12619"/>
                  <a:pt x="3933" y="12811"/>
                  <a:pt x="3933" y="12811"/>
                </a:cubicBezTo>
                <a:cubicBezTo>
                  <a:pt x="3933" y="12811"/>
                  <a:pt x="3931" y="12812"/>
                  <a:pt x="3368" y="13132"/>
                </a:cubicBezTo>
                <a:cubicBezTo>
                  <a:pt x="2805" y="13452"/>
                  <a:pt x="3088" y="14058"/>
                  <a:pt x="3792" y="14378"/>
                </a:cubicBezTo>
                <a:cubicBezTo>
                  <a:pt x="4495" y="14697"/>
                  <a:pt x="4635" y="14953"/>
                  <a:pt x="4542" y="16455"/>
                </a:cubicBezTo>
                <a:cubicBezTo>
                  <a:pt x="4448" y="17957"/>
                  <a:pt x="5668" y="18244"/>
                  <a:pt x="6935" y="18372"/>
                </a:cubicBezTo>
                <a:cubicBezTo>
                  <a:pt x="8202" y="18500"/>
                  <a:pt x="12894" y="18149"/>
                  <a:pt x="14442" y="18085"/>
                </a:cubicBezTo>
                <a:cubicBezTo>
                  <a:pt x="15990" y="18021"/>
                  <a:pt x="18006" y="21121"/>
                  <a:pt x="18006" y="21121"/>
                </a:cubicBezTo>
                <a:cubicBezTo>
                  <a:pt x="18049" y="21200"/>
                  <a:pt x="18091" y="21279"/>
                  <a:pt x="18129" y="21359"/>
                </a:cubicBezTo>
                <a:cubicBezTo>
                  <a:pt x="18167" y="21439"/>
                  <a:pt x="18200" y="21519"/>
                  <a:pt x="18234" y="21600"/>
                </a:cubicBezTo>
                <a:lnTo>
                  <a:pt x="21262" y="21600"/>
                </a:lnTo>
                <a:lnTo>
                  <a:pt x="21262" y="0"/>
                </a:lnTo>
                <a:lnTo>
                  <a:pt x="3724" y="0"/>
                </a:lnTo>
                <a:close/>
              </a:path>
            </a:pathLst>
          </a:custGeom>
          <a:solidFill>
            <a:schemeClr val="accent1">
              <a:lumMod val="75000"/>
              <a:lumOff val="25000"/>
            </a:schemeClr>
          </a:solidFill>
          <a:ln w="12700" cap="flat">
            <a:noFill/>
            <a:miter lim="400000"/>
          </a:ln>
          <a:effectLst/>
        </p:spPr>
        <p:txBody>
          <a:bodyPr wrap="square" lIns="71438" tIns="71438" rIns="71438" bIns="71438" numCol="1" anchor="ctr">
            <a:noAutofit/>
          </a:bodyPr>
          <a:lstStyle/>
          <a:p>
            <a:endParaRPr sz="5063" dirty="0">
              <a:latin typeface="Lato Light" panose="020F0502020204030203" pitchFamily="34" charset="0"/>
            </a:endParaRPr>
          </a:p>
        </p:txBody>
      </p:sp>
      <p:sp>
        <p:nvSpPr>
          <p:cNvPr id="22" name="Shape">
            <a:extLst>
              <a:ext uri="{FF2B5EF4-FFF2-40B4-BE49-F238E27FC236}">
                <a16:creationId xmlns:a16="http://schemas.microsoft.com/office/drawing/2014/main" id="{D45FA0E4-9391-8B4B-9B51-D08C408F8DF8}"/>
              </a:ext>
            </a:extLst>
          </p:cNvPr>
          <p:cNvSpPr/>
          <p:nvPr/>
        </p:nvSpPr>
        <p:spPr>
          <a:xfrm flipH="1">
            <a:off x="12196590" y="6605698"/>
            <a:ext cx="3599785" cy="2661591"/>
          </a:xfrm>
          <a:custGeom>
            <a:avLst/>
            <a:gdLst/>
            <a:ahLst/>
            <a:cxnLst>
              <a:cxn ang="0">
                <a:pos x="wd2" y="hd2"/>
              </a:cxn>
              <a:cxn ang="5400000">
                <a:pos x="wd2" y="hd2"/>
              </a:cxn>
              <a:cxn ang="10800000">
                <a:pos x="wd2" y="hd2"/>
              </a:cxn>
              <a:cxn ang="16200000">
                <a:pos x="wd2" y="hd2"/>
              </a:cxn>
            </a:cxnLst>
            <a:rect l="0" t="0" r="r" b="b"/>
            <a:pathLst>
              <a:path w="21262" h="21600" extrusionOk="0">
                <a:moveTo>
                  <a:pt x="3724" y="0"/>
                </a:moveTo>
                <a:cubicBezTo>
                  <a:pt x="3595" y="2059"/>
                  <a:pt x="3676" y="3779"/>
                  <a:pt x="3993" y="4571"/>
                </a:cubicBezTo>
                <a:cubicBezTo>
                  <a:pt x="4743" y="6446"/>
                  <a:pt x="3993" y="8154"/>
                  <a:pt x="3993" y="8154"/>
                </a:cubicBezTo>
                <a:cubicBezTo>
                  <a:pt x="3993" y="8154"/>
                  <a:pt x="882" y="14504"/>
                  <a:pt x="272" y="15974"/>
                </a:cubicBezTo>
                <a:cubicBezTo>
                  <a:pt x="-338" y="17444"/>
                  <a:pt x="177" y="18335"/>
                  <a:pt x="834" y="18846"/>
                </a:cubicBezTo>
                <a:cubicBezTo>
                  <a:pt x="1491" y="19357"/>
                  <a:pt x="2241" y="19998"/>
                  <a:pt x="2663" y="20254"/>
                </a:cubicBezTo>
                <a:cubicBezTo>
                  <a:pt x="2919" y="20409"/>
                  <a:pt x="2872" y="21007"/>
                  <a:pt x="2762" y="21600"/>
                </a:cubicBezTo>
                <a:lnTo>
                  <a:pt x="21262" y="21600"/>
                </a:lnTo>
                <a:lnTo>
                  <a:pt x="21262" y="0"/>
                </a:lnTo>
                <a:lnTo>
                  <a:pt x="3724" y="0"/>
                </a:lnTo>
                <a:close/>
              </a:path>
            </a:pathLst>
          </a:custGeom>
          <a:solidFill>
            <a:schemeClr val="accent1">
              <a:lumMod val="90000"/>
              <a:lumOff val="10000"/>
            </a:schemeClr>
          </a:solidFill>
          <a:ln w="12700" cap="flat">
            <a:noFill/>
            <a:miter lim="400000"/>
          </a:ln>
          <a:effectLst/>
        </p:spPr>
        <p:txBody>
          <a:bodyPr wrap="square" lIns="71438" tIns="71438" rIns="71438" bIns="71438" numCol="1" anchor="ctr">
            <a:noAutofit/>
          </a:bodyPr>
          <a:lstStyle/>
          <a:p>
            <a:endParaRPr sz="5063" dirty="0">
              <a:latin typeface="Lato Light" panose="020F0502020204030203" pitchFamily="34" charset="0"/>
            </a:endParaRPr>
          </a:p>
        </p:txBody>
      </p:sp>
      <p:sp>
        <p:nvSpPr>
          <p:cNvPr id="16" name="Shape">
            <a:extLst>
              <a:ext uri="{FF2B5EF4-FFF2-40B4-BE49-F238E27FC236}">
                <a16:creationId xmlns:a16="http://schemas.microsoft.com/office/drawing/2014/main" id="{FA84CD66-1CE4-1C4A-9EDA-88EF581E5FE5}"/>
              </a:ext>
            </a:extLst>
          </p:cNvPr>
          <p:cNvSpPr/>
          <p:nvPr/>
        </p:nvSpPr>
        <p:spPr>
          <a:xfrm flipH="1">
            <a:off x="8985148" y="3886532"/>
            <a:ext cx="3150672" cy="2010442"/>
          </a:xfrm>
          <a:custGeom>
            <a:avLst/>
            <a:gdLst/>
            <a:ahLst/>
            <a:cxnLst>
              <a:cxn ang="0">
                <a:pos x="wd2" y="hd2"/>
              </a:cxn>
              <a:cxn ang="5400000">
                <a:pos x="wd2" y="hd2"/>
              </a:cxn>
              <a:cxn ang="10800000">
                <a:pos x="wd2" y="hd2"/>
              </a:cxn>
              <a:cxn ang="16200000">
                <a:pos x="wd2" y="hd2"/>
              </a:cxn>
            </a:cxnLst>
            <a:rect l="0" t="0" r="r" b="b"/>
            <a:pathLst>
              <a:path w="21600" h="21538" extrusionOk="0">
                <a:moveTo>
                  <a:pt x="3558" y="0"/>
                </a:moveTo>
                <a:cubicBezTo>
                  <a:pt x="2450" y="13"/>
                  <a:pt x="1259" y="165"/>
                  <a:pt x="0" y="422"/>
                </a:cubicBezTo>
                <a:lnTo>
                  <a:pt x="0" y="21538"/>
                </a:lnTo>
                <a:lnTo>
                  <a:pt x="21600" y="21538"/>
                </a:lnTo>
                <a:cubicBezTo>
                  <a:pt x="20680" y="16602"/>
                  <a:pt x="18987" y="12066"/>
                  <a:pt x="16490" y="8305"/>
                </a:cubicBezTo>
                <a:cubicBezTo>
                  <a:pt x="12902" y="2900"/>
                  <a:pt x="9111" y="-62"/>
                  <a:pt x="3558" y="0"/>
                </a:cubicBezTo>
                <a:close/>
              </a:path>
            </a:pathLst>
          </a:custGeom>
          <a:solidFill>
            <a:schemeClr val="accent4">
              <a:lumMod val="50000"/>
            </a:schemeClr>
          </a:solidFill>
          <a:ln w="12700" cap="flat">
            <a:noFill/>
            <a:miter lim="400000"/>
          </a:ln>
          <a:effectLst/>
        </p:spPr>
        <p:txBody>
          <a:bodyPr wrap="square" lIns="71438" tIns="71438" rIns="71438" bIns="71438" numCol="1" anchor="ctr">
            <a:noAutofit/>
          </a:bodyPr>
          <a:lstStyle/>
          <a:p>
            <a:endParaRPr sz="5063" dirty="0">
              <a:latin typeface="Lato Light" panose="020F0502020204030203" pitchFamily="34" charset="0"/>
            </a:endParaRPr>
          </a:p>
        </p:txBody>
      </p:sp>
      <p:sp>
        <p:nvSpPr>
          <p:cNvPr id="17" name="Shape">
            <a:extLst>
              <a:ext uri="{FF2B5EF4-FFF2-40B4-BE49-F238E27FC236}">
                <a16:creationId xmlns:a16="http://schemas.microsoft.com/office/drawing/2014/main" id="{BA4EF73D-3C08-4247-A067-0CACCB14683E}"/>
              </a:ext>
            </a:extLst>
          </p:cNvPr>
          <p:cNvSpPr/>
          <p:nvPr/>
        </p:nvSpPr>
        <p:spPr>
          <a:xfrm flipH="1">
            <a:off x="9234210" y="9918529"/>
            <a:ext cx="2901609" cy="20103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19414" y="14617"/>
                  <a:pt x="17074" y="6092"/>
                  <a:pt x="16479" y="0"/>
                </a:cubicBezTo>
                <a:lnTo>
                  <a:pt x="0" y="0"/>
                </a:lnTo>
                <a:close/>
              </a:path>
            </a:pathLst>
          </a:custGeom>
          <a:solidFill>
            <a:schemeClr val="accent4">
              <a:lumMod val="60000"/>
              <a:lumOff val="40000"/>
            </a:schemeClr>
          </a:solidFill>
          <a:ln w="12700" cap="flat">
            <a:noFill/>
            <a:miter lim="400000"/>
          </a:ln>
          <a:effectLst/>
        </p:spPr>
        <p:txBody>
          <a:bodyPr wrap="square" lIns="71438" tIns="71438" rIns="71438" bIns="71438" numCol="1" anchor="ctr">
            <a:noAutofit/>
          </a:bodyPr>
          <a:lstStyle/>
          <a:p>
            <a:endParaRPr sz="5063" dirty="0">
              <a:latin typeface="Lato Light" panose="020F0502020204030203" pitchFamily="34" charset="0"/>
            </a:endParaRPr>
          </a:p>
        </p:txBody>
      </p:sp>
      <p:sp>
        <p:nvSpPr>
          <p:cNvPr id="18" name="Shape">
            <a:extLst>
              <a:ext uri="{FF2B5EF4-FFF2-40B4-BE49-F238E27FC236}">
                <a16:creationId xmlns:a16="http://schemas.microsoft.com/office/drawing/2014/main" id="{B1B7ED58-A248-CA45-BC7C-22B024F91053}"/>
              </a:ext>
            </a:extLst>
          </p:cNvPr>
          <p:cNvSpPr/>
          <p:nvPr/>
        </p:nvSpPr>
        <p:spPr>
          <a:xfrm flipH="1">
            <a:off x="9088666" y="7908208"/>
            <a:ext cx="3047154" cy="20103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5692" y="21600"/>
                </a:lnTo>
                <a:cubicBezTo>
                  <a:pt x="15637" y="21003"/>
                  <a:pt x="15575" y="20401"/>
                  <a:pt x="15554" y="19855"/>
                </a:cubicBezTo>
                <a:cubicBezTo>
                  <a:pt x="15172" y="10094"/>
                  <a:pt x="19329" y="7472"/>
                  <a:pt x="21600" y="0"/>
                </a:cubicBezTo>
                <a:lnTo>
                  <a:pt x="0" y="0"/>
                </a:lnTo>
                <a:close/>
              </a:path>
            </a:pathLst>
          </a:custGeom>
          <a:solidFill>
            <a:schemeClr val="accent4"/>
          </a:solidFill>
          <a:ln w="12700" cap="flat">
            <a:noFill/>
            <a:miter lim="400000"/>
          </a:ln>
          <a:effectLst/>
        </p:spPr>
        <p:txBody>
          <a:bodyPr wrap="square" lIns="71438" tIns="71438" rIns="71438" bIns="71438" numCol="1" anchor="ctr">
            <a:noAutofit/>
          </a:bodyPr>
          <a:lstStyle/>
          <a:p>
            <a:endParaRPr sz="5063" dirty="0">
              <a:latin typeface="Lato Light" panose="020F0502020204030203" pitchFamily="34" charset="0"/>
            </a:endParaRPr>
          </a:p>
        </p:txBody>
      </p:sp>
      <p:sp>
        <p:nvSpPr>
          <p:cNvPr id="19" name="Shape">
            <a:extLst>
              <a:ext uri="{FF2B5EF4-FFF2-40B4-BE49-F238E27FC236}">
                <a16:creationId xmlns:a16="http://schemas.microsoft.com/office/drawing/2014/main" id="{67DFACB7-7C38-4F4D-B494-11DB90BFB34E}"/>
              </a:ext>
            </a:extLst>
          </p:cNvPr>
          <p:cNvSpPr/>
          <p:nvPr/>
        </p:nvSpPr>
        <p:spPr>
          <a:xfrm flipH="1">
            <a:off x="8865352" y="5896972"/>
            <a:ext cx="3270468" cy="2010352"/>
          </a:xfrm>
          <a:custGeom>
            <a:avLst/>
            <a:gdLst/>
            <a:ahLst/>
            <a:cxnLst>
              <a:cxn ang="0">
                <a:pos x="wd2" y="hd2"/>
              </a:cxn>
              <a:cxn ang="5400000">
                <a:pos x="wd2" y="hd2"/>
              </a:cxn>
              <a:cxn ang="10800000">
                <a:pos x="wd2" y="hd2"/>
              </a:cxn>
              <a:cxn ang="16200000">
                <a:pos x="wd2" y="hd2"/>
              </a:cxn>
            </a:cxnLst>
            <a:rect l="0" t="0" r="r" b="b"/>
            <a:pathLst>
              <a:path w="21347" h="21600" extrusionOk="0">
                <a:moveTo>
                  <a:pt x="0" y="0"/>
                </a:moveTo>
                <a:lnTo>
                  <a:pt x="0" y="21600"/>
                </a:lnTo>
                <a:lnTo>
                  <a:pt x="19893" y="21600"/>
                </a:lnTo>
                <a:cubicBezTo>
                  <a:pt x="20261" y="20281"/>
                  <a:pt x="20581" y="18829"/>
                  <a:pt x="20808" y="17141"/>
                </a:cubicBezTo>
                <a:cubicBezTo>
                  <a:pt x="21600" y="11267"/>
                  <a:pt x="21521" y="5396"/>
                  <a:pt x="20566" y="0"/>
                </a:cubicBezTo>
                <a:lnTo>
                  <a:pt x="0" y="0"/>
                </a:lnTo>
                <a:close/>
              </a:path>
            </a:pathLst>
          </a:custGeom>
          <a:solidFill>
            <a:schemeClr val="accent4">
              <a:lumMod val="75000"/>
            </a:schemeClr>
          </a:solidFill>
          <a:ln w="12700" cap="flat">
            <a:noFill/>
            <a:miter lim="400000"/>
          </a:ln>
          <a:effectLst/>
        </p:spPr>
        <p:txBody>
          <a:bodyPr wrap="square" lIns="71438" tIns="71438" rIns="71438" bIns="71438" numCol="1" anchor="ctr">
            <a:noAutofit/>
          </a:bodyPr>
          <a:lstStyle/>
          <a:p>
            <a:endParaRPr sz="5063" dirty="0">
              <a:latin typeface="Lato Light" panose="020F0502020204030203" pitchFamily="34" charset="0"/>
            </a:endParaRPr>
          </a:p>
        </p:txBody>
      </p:sp>
      <p:sp>
        <p:nvSpPr>
          <p:cNvPr id="53" name="TextBox 52">
            <a:extLst>
              <a:ext uri="{FF2B5EF4-FFF2-40B4-BE49-F238E27FC236}">
                <a16:creationId xmlns:a16="http://schemas.microsoft.com/office/drawing/2014/main" id="{DD27A78E-2C45-474E-83C0-70E9E9C9B319}"/>
              </a:ext>
            </a:extLst>
          </p:cNvPr>
          <p:cNvSpPr txBox="1"/>
          <p:nvPr/>
        </p:nvSpPr>
        <p:spPr>
          <a:xfrm>
            <a:off x="7072701" y="612372"/>
            <a:ext cx="10232288" cy="1015663"/>
          </a:xfrm>
          <a:prstGeom prst="rect">
            <a:avLst/>
          </a:prstGeom>
          <a:noFill/>
        </p:spPr>
        <p:txBody>
          <a:bodyPr wrap="none" rtlCol="0">
            <a:spAutoFit/>
          </a:bodyPr>
          <a:lstStyle/>
          <a:p>
            <a:pPr algn="ctr"/>
            <a:r>
              <a:rPr lang="en-US" sz="6000" b="1" dirty="0">
                <a:solidFill>
                  <a:schemeClr val="tx2"/>
                </a:solidFill>
                <a:latin typeface="Lato Black" panose="020F0502020204030203" pitchFamily="34" charset="77"/>
                <a:cs typeface="Poppins" pitchFamily="2" charset="77"/>
              </a:rPr>
              <a:t>EDUCATION INFOGRAPHIC</a:t>
            </a:r>
          </a:p>
        </p:txBody>
      </p:sp>
      <p:sp>
        <p:nvSpPr>
          <p:cNvPr id="54" name="TextBox 53">
            <a:extLst>
              <a:ext uri="{FF2B5EF4-FFF2-40B4-BE49-F238E27FC236}">
                <a16:creationId xmlns:a16="http://schemas.microsoft.com/office/drawing/2014/main" id="{24C371C9-8283-7D49-94D7-242BA143815F}"/>
              </a:ext>
            </a:extLst>
          </p:cNvPr>
          <p:cNvSpPr txBox="1"/>
          <p:nvPr/>
        </p:nvSpPr>
        <p:spPr>
          <a:xfrm>
            <a:off x="9706414" y="1575186"/>
            <a:ext cx="4964821" cy="461665"/>
          </a:xfrm>
          <a:prstGeom prst="rect">
            <a:avLst/>
          </a:prstGeom>
          <a:noFill/>
        </p:spPr>
        <p:txBody>
          <a:bodyPr wrap="none" rtlCol="0">
            <a:spAutoFit/>
          </a:bodyPr>
          <a:lstStyle/>
          <a:p>
            <a:pPr algn="ctr"/>
            <a:r>
              <a:rPr lang="en-US" sz="2400" spc="300" dirty="0">
                <a:solidFill>
                  <a:schemeClr val="bg1">
                    <a:lumMod val="65000"/>
                  </a:schemeClr>
                </a:solidFill>
                <a:latin typeface="Poppins Light" pitchFamily="2" charset="77"/>
                <a:cs typeface="Poppins Light" pitchFamily="2" charset="77"/>
              </a:rPr>
              <a:t>WRITE YOUR SUBTITLE HERE</a:t>
            </a:r>
          </a:p>
        </p:txBody>
      </p:sp>
      <p:sp>
        <p:nvSpPr>
          <p:cNvPr id="55" name="TextBox 54">
            <a:extLst>
              <a:ext uri="{FF2B5EF4-FFF2-40B4-BE49-F238E27FC236}">
                <a16:creationId xmlns:a16="http://schemas.microsoft.com/office/drawing/2014/main" id="{1A558473-610E-8B45-89FE-6A0D2F545097}"/>
              </a:ext>
            </a:extLst>
          </p:cNvPr>
          <p:cNvSpPr txBox="1"/>
          <p:nvPr/>
        </p:nvSpPr>
        <p:spPr>
          <a:xfrm>
            <a:off x="5085581" y="3272776"/>
            <a:ext cx="3060454" cy="584775"/>
          </a:xfrm>
          <a:prstGeom prst="rect">
            <a:avLst/>
          </a:prstGeom>
          <a:noFill/>
        </p:spPr>
        <p:txBody>
          <a:bodyPr wrap="none" rtlCol="0" anchor="ctr" anchorCtr="0">
            <a:spAutoFit/>
          </a:bodyPr>
          <a:lstStyle/>
          <a:p>
            <a:pPr algn="r"/>
            <a:r>
              <a:rPr lang="en-US" sz="3200" b="1" dirty="0">
                <a:solidFill>
                  <a:schemeClr val="tx2"/>
                </a:solidFill>
                <a:latin typeface="Lato Black" panose="020F0502020204030203" pitchFamily="34" charset="77"/>
                <a:ea typeface="League Spartan" charset="0"/>
                <a:cs typeface="Poppins" pitchFamily="2" charset="77"/>
              </a:rPr>
              <a:t>YOUR TITLE 01</a:t>
            </a:r>
          </a:p>
        </p:txBody>
      </p:sp>
      <p:sp>
        <p:nvSpPr>
          <p:cNvPr id="56" name="Subtitle 2">
            <a:extLst>
              <a:ext uri="{FF2B5EF4-FFF2-40B4-BE49-F238E27FC236}">
                <a16:creationId xmlns:a16="http://schemas.microsoft.com/office/drawing/2014/main" id="{CF64C8CD-55BE-9E4B-87B7-2AF2234F224F}"/>
              </a:ext>
            </a:extLst>
          </p:cNvPr>
          <p:cNvSpPr txBox="1">
            <a:spLocks/>
          </p:cNvSpPr>
          <p:nvPr/>
        </p:nvSpPr>
        <p:spPr>
          <a:xfrm>
            <a:off x="1520824" y="3892962"/>
            <a:ext cx="6620931" cy="943335"/>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3500"/>
              </a:lnSpc>
            </a:pP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57" name="TextBox 56">
            <a:extLst>
              <a:ext uri="{FF2B5EF4-FFF2-40B4-BE49-F238E27FC236}">
                <a16:creationId xmlns:a16="http://schemas.microsoft.com/office/drawing/2014/main" id="{69692B2A-A7AB-0340-B1F9-441D9370B363}"/>
              </a:ext>
            </a:extLst>
          </p:cNvPr>
          <p:cNvSpPr txBox="1"/>
          <p:nvPr/>
        </p:nvSpPr>
        <p:spPr>
          <a:xfrm>
            <a:off x="5098406" y="5772520"/>
            <a:ext cx="3036409" cy="584775"/>
          </a:xfrm>
          <a:prstGeom prst="rect">
            <a:avLst/>
          </a:prstGeom>
          <a:noFill/>
        </p:spPr>
        <p:txBody>
          <a:bodyPr wrap="none" rtlCol="0" anchor="ctr" anchorCtr="0">
            <a:spAutoFit/>
          </a:bodyPr>
          <a:lstStyle/>
          <a:p>
            <a:pPr algn="r"/>
            <a:r>
              <a:rPr lang="en-US" sz="3200" b="1" dirty="0">
                <a:solidFill>
                  <a:schemeClr val="tx2"/>
                </a:solidFill>
                <a:latin typeface="Lato Black" panose="020F0502020204030203" pitchFamily="34" charset="77"/>
                <a:ea typeface="League Spartan" charset="0"/>
                <a:cs typeface="Poppins" pitchFamily="2" charset="77"/>
              </a:rPr>
              <a:t>YOUR TITLE 02</a:t>
            </a:r>
          </a:p>
        </p:txBody>
      </p:sp>
      <p:sp>
        <p:nvSpPr>
          <p:cNvPr id="58" name="Subtitle 2">
            <a:extLst>
              <a:ext uri="{FF2B5EF4-FFF2-40B4-BE49-F238E27FC236}">
                <a16:creationId xmlns:a16="http://schemas.microsoft.com/office/drawing/2014/main" id="{D54963A3-15C6-0947-AC53-275C8A1C091E}"/>
              </a:ext>
            </a:extLst>
          </p:cNvPr>
          <p:cNvSpPr txBox="1">
            <a:spLocks/>
          </p:cNvSpPr>
          <p:nvPr/>
        </p:nvSpPr>
        <p:spPr>
          <a:xfrm>
            <a:off x="1520824" y="6392706"/>
            <a:ext cx="6620931" cy="943335"/>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3500"/>
              </a:lnSpc>
            </a:pP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59" name="TextBox 58">
            <a:extLst>
              <a:ext uri="{FF2B5EF4-FFF2-40B4-BE49-F238E27FC236}">
                <a16:creationId xmlns:a16="http://schemas.microsoft.com/office/drawing/2014/main" id="{E4CDD274-78D1-8F4C-861B-2E4EE311E9E7}"/>
              </a:ext>
            </a:extLst>
          </p:cNvPr>
          <p:cNvSpPr txBox="1"/>
          <p:nvPr/>
        </p:nvSpPr>
        <p:spPr>
          <a:xfrm>
            <a:off x="5079170" y="8272264"/>
            <a:ext cx="3050835" cy="584775"/>
          </a:xfrm>
          <a:prstGeom prst="rect">
            <a:avLst/>
          </a:prstGeom>
          <a:noFill/>
        </p:spPr>
        <p:txBody>
          <a:bodyPr wrap="none" rtlCol="0" anchor="ctr" anchorCtr="0">
            <a:spAutoFit/>
          </a:bodyPr>
          <a:lstStyle/>
          <a:p>
            <a:pPr algn="r"/>
            <a:r>
              <a:rPr lang="en-US" sz="3200" b="1" dirty="0">
                <a:solidFill>
                  <a:schemeClr val="tx2"/>
                </a:solidFill>
                <a:latin typeface="Lato Black" panose="020F0502020204030203" pitchFamily="34" charset="77"/>
                <a:ea typeface="League Spartan" charset="0"/>
                <a:cs typeface="Poppins" pitchFamily="2" charset="77"/>
              </a:rPr>
              <a:t>YOUR TITLE 03</a:t>
            </a:r>
          </a:p>
        </p:txBody>
      </p:sp>
      <p:sp>
        <p:nvSpPr>
          <p:cNvPr id="60" name="Subtitle 2">
            <a:extLst>
              <a:ext uri="{FF2B5EF4-FFF2-40B4-BE49-F238E27FC236}">
                <a16:creationId xmlns:a16="http://schemas.microsoft.com/office/drawing/2014/main" id="{BCD0DDC0-AD8B-0F49-8FE7-5D5B9E8E997D}"/>
              </a:ext>
            </a:extLst>
          </p:cNvPr>
          <p:cNvSpPr txBox="1">
            <a:spLocks/>
          </p:cNvSpPr>
          <p:nvPr/>
        </p:nvSpPr>
        <p:spPr>
          <a:xfrm>
            <a:off x="1520824" y="8892450"/>
            <a:ext cx="6620931" cy="1914883"/>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3500"/>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Green </a:t>
            </a: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a:p>
            <a:pPr algn="r">
              <a:lnSpc>
                <a:spcPts val="3500"/>
              </a:lnSpc>
            </a:pPr>
            <a:endPar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61" name="TextBox 60">
            <a:extLst>
              <a:ext uri="{FF2B5EF4-FFF2-40B4-BE49-F238E27FC236}">
                <a16:creationId xmlns:a16="http://schemas.microsoft.com/office/drawing/2014/main" id="{C1EC9FF0-BE22-4045-AC4C-F8928C4D4BA1}"/>
              </a:ext>
            </a:extLst>
          </p:cNvPr>
          <p:cNvSpPr txBox="1"/>
          <p:nvPr/>
        </p:nvSpPr>
        <p:spPr>
          <a:xfrm>
            <a:off x="5008638" y="10772008"/>
            <a:ext cx="3079689" cy="584775"/>
          </a:xfrm>
          <a:prstGeom prst="rect">
            <a:avLst/>
          </a:prstGeom>
          <a:noFill/>
        </p:spPr>
        <p:txBody>
          <a:bodyPr wrap="none" rtlCol="0" anchor="ctr" anchorCtr="0">
            <a:spAutoFit/>
          </a:bodyPr>
          <a:lstStyle/>
          <a:p>
            <a:pPr algn="r"/>
            <a:r>
              <a:rPr lang="en-US" sz="3200" b="1" dirty="0">
                <a:solidFill>
                  <a:schemeClr val="tx2"/>
                </a:solidFill>
                <a:latin typeface="Lato Black" panose="020F0502020204030203" pitchFamily="34" charset="77"/>
                <a:ea typeface="League Spartan" charset="0"/>
                <a:cs typeface="Poppins" pitchFamily="2" charset="77"/>
              </a:rPr>
              <a:t>YOUR TITLE 04</a:t>
            </a:r>
          </a:p>
        </p:txBody>
      </p:sp>
      <p:sp>
        <p:nvSpPr>
          <p:cNvPr id="62" name="Subtitle 2">
            <a:extLst>
              <a:ext uri="{FF2B5EF4-FFF2-40B4-BE49-F238E27FC236}">
                <a16:creationId xmlns:a16="http://schemas.microsoft.com/office/drawing/2014/main" id="{268FF36D-CD6C-E244-B49F-DC0AAC5FF039}"/>
              </a:ext>
            </a:extLst>
          </p:cNvPr>
          <p:cNvSpPr txBox="1">
            <a:spLocks/>
          </p:cNvSpPr>
          <p:nvPr/>
        </p:nvSpPr>
        <p:spPr>
          <a:xfrm>
            <a:off x="1520824" y="11392194"/>
            <a:ext cx="6620931" cy="1914883"/>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3500"/>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Green </a:t>
            </a: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a:p>
            <a:pPr algn="r">
              <a:lnSpc>
                <a:spcPts val="3500"/>
              </a:lnSpc>
            </a:pPr>
            <a:endPar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68" name="TextBox 67">
            <a:extLst>
              <a:ext uri="{FF2B5EF4-FFF2-40B4-BE49-F238E27FC236}">
                <a16:creationId xmlns:a16="http://schemas.microsoft.com/office/drawing/2014/main" id="{20E57D34-3117-BA43-9A16-97C3C431A302}"/>
              </a:ext>
            </a:extLst>
          </p:cNvPr>
          <p:cNvSpPr txBox="1"/>
          <p:nvPr/>
        </p:nvSpPr>
        <p:spPr>
          <a:xfrm>
            <a:off x="16412755" y="3272776"/>
            <a:ext cx="3068469" cy="584775"/>
          </a:xfrm>
          <a:prstGeom prst="rect">
            <a:avLst/>
          </a:prstGeom>
          <a:noFill/>
        </p:spPr>
        <p:txBody>
          <a:bodyPr wrap="none" rtlCol="0" anchor="ctr" anchorCtr="0">
            <a:spAutoFit/>
          </a:bodyPr>
          <a:lstStyle/>
          <a:p>
            <a:r>
              <a:rPr lang="en-US" sz="3200" b="1" dirty="0">
                <a:solidFill>
                  <a:schemeClr val="tx2"/>
                </a:solidFill>
                <a:latin typeface="Lato Black" panose="020F0502020204030203" pitchFamily="34" charset="77"/>
                <a:ea typeface="League Spartan" charset="0"/>
                <a:cs typeface="Poppins" pitchFamily="2" charset="77"/>
              </a:rPr>
              <a:t>YOUR TITLE 05</a:t>
            </a:r>
          </a:p>
        </p:txBody>
      </p:sp>
      <p:sp>
        <p:nvSpPr>
          <p:cNvPr id="69" name="Subtitle 2">
            <a:extLst>
              <a:ext uri="{FF2B5EF4-FFF2-40B4-BE49-F238E27FC236}">
                <a16:creationId xmlns:a16="http://schemas.microsoft.com/office/drawing/2014/main" id="{E8E0BFD9-FCBA-8E48-AB0C-19AEDF46C3EC}"/>
              </a:ext>
            </a:extLst>
          </p:cNvPr>
          <p:cNvSpPr txBox="1">
            <a:spLocks/>
          </p:cNvSpPr>
          <p:nvPr/>
        </p:nvSpPr>
        <p:spPr>
          <a:xfrm>
            <a:off x="16235894" y="3892962"/>
            <a:ext cx="6620931" cy="943335"/>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500"/>
              </a:lnSpc>
            </a:pP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72" name="TextBox 71">
            <a:extLst>
              <a:ext uri="{FF2B5EF4-FFF2-40B4-BE49-F238E27FC236}">
                <a16:creationId xmlns:a16="http://schemas.microsoft.com/office/drawing/2014/main" id="{CEB298A3-184C-1440-84D5-12914AF6D4BC}"/>
              </a:ext>
            </a:extLst>
          </p:cNvPr>
          <p:cNvSpPr txBox="1"/>
          <p:nvPr/>
        </p:nvSpPr>
        <p:spPr>
          <a:xfrm>
            <a:off x="16302149" y="6808777"/>
            <a:ext cx="3063659" cy="584775"/>
          </a:xfrm>
          <a:prstGeom prst="rect">
            <a:avLst/>
          </a:prstGeom>
          <a:noFill/>
        </p:spPr>
        <p:txBody>
          <a:bodyPr wrap="none" rtlCol="0" anchor="ctr" anchorCtr="0">
            <a:spAutoFit/>
          </a:bodyPr>
          <a:lstStyle/>
          <a:p>
            <a:r>
              <a:rPr lang="en-US" sz="3200" b="1" dirty="0">
                <a:solidFill>
                  <a:schemeClr val="tx2"/>
                </a:solidFill>
                <a:latin typeface="Lato Black" panose="020F0502020204030203" pitchFamily="34" charset="77"/>
                <a:ea typeface="League Spartan" charset="0"/>
                <a:cs typeface="Poppins" pitchFamily="2" charset="77"/>
              </a:rPr>
              <a:t>YOUR TITLE 06</a:t>
            </a:r>
          </a:p>
        </p:txBody>
      </p:sp>
      <p:sp>
        <p:nvSpPr>
          <p:cNvPr id="73" name="Subtitle 2">
            <a:extLst>
              <a:ext uri="{FF2B5EF4-FFF2-40B4-BE49-F238E27FC236}">
                <a16:creationId xmlns:a16="http://schemas.microsoft.com/office/drawing/2014/main" id="{6248C4D6-38C8-BC40-BE5D-00FE588B0F3B}"/>
              </a:ext>
            </a:extLst>
          </p:cNvPr>
          <p:cNvSpPr txBox="1">
            <a:spLocks/>
          </p:cNvSpPr>
          <p:nvPr/>
        </p:nvSpPr>
        <p:spPr>
          <a:xfrm>
            <a:off x="16235894" y="7428963"/>
            <a:ext cx="6620931" cy="943335"/>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500"/>
              </a:lnSpc>
            </a:pP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74" name="TextBox 73">
            <a:extLst>
              <a:ext uri="{FF2B5EF4-FFF2-40B4-BE49-F238E27FC236}">
                <a16:creationId xmlns:a16="http://schemas.microsoft.com/office/drawing/2014/main" id="{7ACE6DA6-B456-3D48-AD13-7A76A08F66BA}"/>
              </a:ext>
            </a:extLst>
          </p:cNvPr>
          <p:cNvSpPr txBox="1"/>
          <p:nvPr/>
        </p:nvSpPr>
        <p:spPr>
          <a:xfrm>
            <a:off x="16231617" y="10772008"/>
            <a:ext cx="3060453" cy="584775"/>
          </a:xfrm>
          <a:prstGeom prst="rect">
            <a:avLst/>
          </a:prstGeom>
          <a:noFill/>
        </p:spPr>
        <p:txBody>
          <a:bodyPr wrap="none" rtlCol="0" anchor="ctr" anchorCtr="0">
            <a:spAutoFit/>
          </a:bodyPr>
          <a:lstStyle/>
          <a:p>
            <a:r>
              <a:rPr lang="en-US" sz="3200" b="1" dirty="0">
                <a:solidFill>
                  <a:schemeClr val="tx2"/>
                </a:solidFill>
                <a:latin typeface="Lato Black" panose="020F0502020204030203" pitchFamily="34" charset="77"/>
                <a:ea typeface="League Spartan" charset="0"/>
                <a:cs typeface="Poppins" pitchFamily="2" charset="77"/>
              </a:rPr>
              <a:t>YOUR TITLE 07</a:t>
            </a:r>
          </a:p>
        </p:txBody>
      </p:sp>
      <p:sp>
        <p:nvSpPr>
          <p:cNvPr id="75" name="Subtitle 2">
            <a:extLst>
              <a:ext uri="{FF2B5EF4-FFF2-40B4-BE49-F238E27FC236}">
                <a16:creationId xmlns:a16="http://schemas.microsoft.com/office/drawing/2014/main" id="{08394E13-7E1C-7547-B342-7BCBDA767A70}"/>
              </a:ext>
            </a:extLst>
          </p:cNvPr>
          <p:cNvSpPr txBox="1">
            <a:spLocks/>
          </p:cNvSpPr>
          <p:nvPr/>
        </p:nvSpPr>
        <p:spPr>
          <a:xfrm>
            <a:off x="16235894" y="11392194"/>
            <a:ext cx="6620931" cy="943335"/>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500"/>
              </a:lnSpc>
            </a:pP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Tree>
    <p:extLst>
      <p:ext uri="{BB962C8B-B14F-4D97-AF65-F5344CB8AC3E}">
        <p14:creationId xmlns:p14="http://schemas.microsoft.com/office/powerpoint/2010/main" val="381178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Freeform 415">
            <a:extLst>
              <a:ext uri="{FF2B5EF4-FFF2-40B4-BE49-F238E27FC236}">
                <a16:creationId xmlns:a16="http://schemas.microsoft.com/office/drawing/2014/main" id="{06C6408A-BAEB-443D-AAF8-5492D2522C82}"/>
              </a:ext>
            </a:extLst>
          </p:cNvPr>
          <p:cNvSpPr>
            <a:spLocks noChangeArrowheads="1"/>
          </p:cNvSpPr>
          <p:nvPr/>
        </p:nvSpPr>
        <p:spPr bwMode="auto">
          <a:xfrm>
            <a:off x="8050164" y="4015948"/>
            <a:ext cx="8277321" cy="8277324"/>
          </a:xfrm>
          <a:custGeom>
            <a:avLst/>
            <a:gdLst>
              <a:gd name="T0" fmla="*/ 9158 w 9159"/>
              <a:gd name="T1" fmla="*/ 4579 h 9159"/>
              <a:gd name="T2" fmla="*/ 9158 w 9159"/>
              <a:gd name="T3" fmla="*/ 4579 h 9159"/>
              <a:gd name="T4" fmla="*/ 4579 w 9159"/>
              <a:gd name="T5" fmla="*/ 9158 h 9159"/>
              <a:gd name="T6" fmla="*/ 4579 w 9159"/>
              <a:gd name="T7" fmla="*/ 9158 h 9159"/>
              <a:gd name="T8" fmla="*/ 0 w 9159"/>
              <a:gd name="T9" fmla="*/ 4579 h 9159"/>
              <a:gd name="T10" fmla="*/ 0 w 9159"/>
              <a:gd name="T11" fmla="*/ 4579 h 9159"/>
              <a:gd name="T12" fmla="*/ 4579 w 9159"/>
              <a:gd name="T13" fmla="*/ 0 h 9159"/>
              <a:gd name="T14" fmla="*/ 4579 w 9159"/>
              <a:gd name="T15" fmla="*/ 0 h 9159"/>
              <a:gd name="T16" fmla="*/ 9158 w 9159"/>
              <a:gd name="T17" fmla="*/ 4579 h 9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59" h="9159">
                <a:moveTo>
                  <a:pt x="9158" y="4579"/>
                </a:moveTo>
                <a:lnTo>
                  <a:pt x="9158" y="4579"/>
                </a:lnTo>
                <a:cubicBezTo>
                  <a:pt x="9158" y="7107"/>
                  <a:pt x="7108" y="9158"/>
                  <a:pt x="4579" y="9158"/>
                </a:cubicBezTo>
                <a:lnTo>
                  <a:pt x="4579" y="9158"/>
                </a:lnTo>
                <a:cubicBezTo>
                  <a:pt x="2050" y="9158"/>
                  <a:pt x="0" y="7107"/>
                  <a:pt x="0" y="4579"/>
                </a:cubicBezTo>
                <a:lnTo>
                  <a:pt x="0" y="4579"/>
                </a:lnTo>
                <a:cubicBezTo>
                  <a:pt x="0" y="2050"/>
                  <a:pt x="2050" y="0"/>
                  <a:pt x="4579" y="0"/>
                </a:cubicBezTo>
                <a:lnTo>
                  <a:pt x="4579" y="0"/>
                </a:lnTo>
                <a:cubicBezTo>
                  <a:pt x="7108" y="0"/>
                  <a:pt x="9158" y="2050"/>
                  <a:pt x="9158" y="4579"/>
                </a:cubicBezTo>
              </a:path>
            </a:pathLst>
          </a:custGeom>
          <a:noFill/>
          <a:ln w="12700" cap="flat">
            <a:solidFill>
              <a:srgbClr val="DCDFE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371" name="Freeform 416">
            <a:extLst>
              <a:ext uri="{FF2B5EF4-FFF2-40B4-BE49-F238E27FC236}">
                <a16:creationId xmlns:a16="http://schemas.microsoft.com/office/drawing/2014/main" id="{BACD1EF3-0E83-488A-B7A1-D18190F90044}"/>
              </a:ext>
            </a:extLst>
          </p:cNvPr>
          <p:cNvSpPr>
            <a:spLocks noChangeArrowheads="1"/>
          </p:cNvSpPr>
          <p:nvPr/>
        </p:nvSpPr>
        <p:spPr bwMode="auto">
          <a:xfrm>
            <a:off x="8364994" y="4330782"/>
            <a:ext cx="7651641" cy="7651642"/>
          </a:xfrm>
          <a:custGeom>
            <a:avLst/>
            <a:gdLst>
              <a:gd name="T0" fmla="*/ 8465 w 8466"/>
              <a:gd name="T1" fmla="*/ 4233 h 8467"/>
              <a:gd name="T2" fmla="*/ 8465 w 8466"/>
              <a:gd name="T3" fmla="*/ 4233 h 8467"/>
              <a:gd name="T4" fmla="*/ 4233 w 8466"/>
              <a:gd name="T5" fmla="*/ 8466 h 8467"/>
              <a:gd name="T6" fmla="*/ 4233 w 8466"/>
              <a:gd name="T7" fmla="*/ 8466 h 8467"/>
              <a:gd name="T8" fmla="*/ 0 w 8466"/>
              <a:gd name="T9" fmla="*/ 4233 h 8467"/>
              <a:gd name="T10" fmla="*/ 0 w 8466"/>
              <a:gd name="T11" fmla="*/ 4233 h 8467"/>
              <a:gd name="T12" fmla="*/ 4233 w 8466"/>
              <a:gd name="T13" fmla="*/ 0 h 8467"/>
              <a:gd name="T14" fmla="*/ 4233 w 8466"/>
              <a:gd name="T15" fmla="*/ 0 h 8467"/>
              <a:gd name="T16" fmla="*/ 8465 w 8466"/>
              <a:gd name="T17" fmla="*/ 4233 h 8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66" h="8467">
                <a:moveTo>
                  <a:pt x="8465" y="4233"/>
                </a:moveTo>
                <a:lnTo>
                  <a:pt x="8465" y="4233"/>
                </a:lnTo>
                <a:cubicBezTo>
                  <a:pt x="8465" y="6570"/>
                  <a:pt x="6570" y="8466"/>
                  <a:pt x="4233" y="8466"/>
                </a:cubicBezTo>
                <a:lnTo>
                  <a:pt x="4233" y="8466"/>
                </a:lnTo>
                <a:cubicBezTo>
                  <a:pt x="1895" y="8466"/>
                  <a:pt x="0" y="6570"/>
                  <a:pt x="0" y="4233"/>
                </a:cubicBezTo>
                <a:lnTo>
                  <a:pt x="0" y="4233"/>
                </a:lnTo>
                <a:cubicBezTo>
                  <a:pt x="0" y="1895"/>
                  <a:pt x="1895" y="0"/>
                  <a:pt x="4233" y="0"/>
                </a:cubicBezTo>
                <a:lnTo>
                  <a:pt x="4233" y="0"/>
                </a:lnTo>
                <a:cubicBezTo>
                  <a:pt x="6570" y="0"/>
                  <a:pt x="8465" y="1895"/>
                  <a:pt x="8465" y="4233"/>
                </a:cubicBezTo>
              </a:path>
            </a:pathLst>
          </a:custGeom>
          <a:noFill/>
          <a:ln w="12700" cap="flat">
            <a:solidFill>
              <a:srgbClr val="DCDFE1"/>
            </a:solidFill>
            <a:prstDash val="lg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372" name="Freeform 417">
            <a:extLst>
              <a:ext uri="{FF2B5EF4-FFF2-40B4-BE49-F238E27FC236}">
                <a16:creationId xmlns:a16="http://schemas.microsoft.com/office/drawing/2014/main" id="{99DF533E-AFDD-4EB7-B029-A6FDE5295515}"/>
              </a:ext>
            </a:extLst>
          </p:cNvPr>
          <p:cNvSpPr>
            <a:spLocks noChangeArrowheads="1"/>
          </p:cNvSpPr>
          <p:nvPr/>
        </p:nvSpPr>
        <p:spPr bwMode="auto">
          <a:xfrm>
            <a:off x="8767503" y="4733289"/>
            <a:ext cx="6838654" cy="6838655"/>
          </a:xfrm>
          <a:custGeom>
            <a:avLst/>
            <a:gdLst>
              <a:gd name="T0" fmla="*/ 7567 w 7568"/>
              <a:gd name="T1" fmla="*/ 3784 h 7568"/>
              <a:gd name="T2" fmla="*/ 7567 w 7568"/>
              <a:gd name="T3" fmla="*/ 3784 h 7568"/>
              <a:gd name="T4" fmla="*/ 3784 w 7568"/>
              <a:gd name="T5" fmla="*/ 7567 h 7568"/>
              <a:gd name="T6" fmla="*/ 3784 w 7568"/>
              <a:gd name="T7" fmla="*/ 7567 h 7568"/>
              <a:gd name="T8" fmla="*/ 0 w 7568"/>
              <a:gd name="T9" fmla="*/ 3784 h 7568"/>
              <a:gd name="T10" fmla="*/ 0 w 7568"/>
              <a:gd name="T11" fmla="*/ 3784 h 7568"/>
              <a:gd name="T12" fmla="*/ 3784 w 7568"/>
              <a:gd name="T13" fmla="*/ 0 h 7568"/>
              <a:gd name="T14" fmla="*/ 3784 w 7568"/>
              <a:gd name="T15" fmla="*/ 0 h 7568"/>
              <a:gd name="T16" fmla="*/ 7567 w 7568"/>
              <a:gd name="T17" fmla="*/ 3784 h 7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68" h="7568">
                <a:moveTo>
                  <a:pt x="7567" y="3784"/>
                </a:moveTo>
                <a:lnTo>
                  <a:pt x="7567" y="3784"/>
                </a:lnTo>
                <a:cubicBezTo>
                  <a:pt x="7567" y="5873"/>
                  <a:pt x="5873" y="7567"/>
                  <a:pt x="3784" y="7567"/>
                </a:cubicBezTo>
                <a:lnTo>
                  <a:pt x="3784" y="7567"/>
                </a:lnTo>
                <a:cubicBezTo>
                  <a:pt x="1695" y="7567"/>
                  <a:pt x="0" y="5873"/>
                  <a:pt x="0" y="3784"/>
                </a:cubicBezTo>
                <a:lnTo>
                  <a:pt x="0" y="3784"/>
                </a:lnTo>
                <a:cubicBezTo>
                  <a:pt x="0" y="1694"/>
                  <a:pt x="1695" y="0"/>
                  <a:pt x="3784" y="0"/>
                </a:cubicBezTo>
                <a:lnTo>
                  <a:pt x="3784" y="0"/>
                </a:lnTo>
                <a:cubicBezTo>
                  <a:pt x="5873" y="0"/>
                  <a:pt x="7567" y="1694"/>
                  <a:pt x="7567" y="3784"/>
                </a:cubicBezTo>
              </a:path>
            </a:pathLst>
          </a:custGeom>
          <a:noFill/>
          <a:ln w="12700" cap="flat">
            <a:solidFill>
              <a:srgbClr val="DCDFE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373" name="Freeform: Shape 372">
            <a:extLst>
              <a:ext uri="{FF2B5EF4-FFF2-40B4-BE49-F238E27FC236}">
                <a16:creationId xmlns:a16="http://schemas.microsoft.com/office/drawing/2014/main" id="{E11F7291-66D8-4329-ACA8-482525968C61}"/>
              </a:ext>
            </a:extLst>
          </p:cNvPr>
          <p:cNvSpPr>
            <a:spLocks noChangeArrowheads="1"/>
          </p:cNvSpPr>
          <p:nvPr/>
        </p:nvSpPr>
        <p:spPr bwMode="auto">
          <a:xfrm>
            <a:off x="13856641" y="4087684"/>
            <a:ext cx="1597175" cy="2529718"/>
          </a:xfrm>
          <a:custGeom>
            <a:avLst/>
            <a:gdLst>
              <a:gd name="connsiteX0" fmla="*/ 482837 w 1597175"/>
              <a:gd name="connsiteY0" fmla="*/ 0 h 2529718"/>
              <a:gd name="connsiteX1" fmla="*/ 1118326 w 1597175"/>
              <a:gd name="connsiteY1" fmla="*/ 0 h 2529718"/>
              <a:gd name="connsiteX2" fmla="*/ 1170756 w 1597175"/>
              <a:gd name="connsiteY2" fmla="*/ 53801 h 2529718"/>
              <a:gd name="connsiteX3" fmla="*/ 1118326 w 1597175"/>
              <a:gd name="connsiteY3" fmla="*/ 106690 h 2529718"/>
              <a:gd name="connsiteX4" fmla="*/ 1050939 w 1597175"/>
              <a:gd name="connsiteY4" fmla="*/ 106690 h 2529718"/>
              <a:gd name="connsiteX5" fmla="*/ 1050939 w 1597175"/>
              <a:gd name="connsiteY5" fmla="*/ 948113 h 2529718"/>
              <a:gd name="connsiteX6" fmla="*/ 1597175 w 1597175"/>
              <a:gd name="connsiteY6" fmla="*/ 1706178 h 2529718"/>
              <a:gd name="connsiteX7" fmla="*/ 1245197 w 1597175"/>
              <a:gd name="connsiteY7" fmla="*/ 2369058 h 2529718"/>
              <a:gd name="connsiteX8" fmla="*/ 1134031 w 1597175"/>
              <a:gd name="connsiteY8" fmla="*/ 2429582 h 2529718"/>
              <a:gd name="connsiteX9" fmla="*/ 1155389 w 1597175"/>
              <a:gd name="connsiteY9" fmla="*/ 2438505 h 2529718"/>
              <a:gd name="connsiteX10" fmla="*/ 1170756 w 1597175"/>
              <a:gd name="connsiteY10" fmla="*/ 2476369 h 2529718"/>
              <a:gd name="connsiteX11" fmla="*/ 1118326 w 1597175"/>
              <a:gd name="connsiteY11" fmla="*/ 2529718 h 2529718"/>
              <a:gd name="connsiteX12" fmla="*/ 482837 w 1597175"/>
              <a:gd name="connsiteY12" fmla="*/ 2529718 h 2529718"/>
              <a:gd name="connsiteX13" fmla="*/ 430407 w 1597175"/>
              <a:gd name="connsiteY13" fmla="*/ 2476369 h 2529718"/>
              <a:gd name="connsiteX14" fmla="*/ 446113 w 1597175"/>
              <a:gd name="connsiteY14" fmla="*/ 2438505 h 2529718"/>
              <a:gd name="connsiteX15" fmla="*/ 465147 w 1597175"/>
              <a:gd name="connsiteY15" fmla="*/ 2430479 h 2529718"/>
              <a:gd name="connsiteX16" fmla="*/ 352198 w 1597175"/>
              <a:gd name="connsiteY16" fmla="*/ 2369058 h 2529718"/>
              <a:gd name="connsiteX17" fmla="*/ 0 w 1597175"/>
              <a:gd name="connsiteY17" fmla="*/ 1706178 h 2529718"/>
              <a:gd name="connsiteX18" fmla="*/ 546236 w 1597175"/>
              <a:gd name="connsiteY18" fmla="*/ 948113 h 2529718"/>
              <a:gd name="connsiteX19" fmla="*/ 546236 w 1597175"/>
              <a:gd name="connsiteY19" fmla="*/ 106690 h 2529718"/>
              <a:gd name="connsiteX20" fmla="*/ 482837 w 1597175"/>
              <a:gd name="connsiteY20" fmla="*/ 106690 h 2529718"/>
              <a:gd name="connsiteX21" fmla="*/ 430407 w 1597175"/>
              <a:gd name="connsiteY21" fmla="*/ 53801 h 2529718"/>
              <a:gd name="connsiteX22" fmla="*/ 482837 w 1597175"/>
              <a:gd name="connsiteY22" fmla="*/ 0 h 252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7175" h="2529718">
                <a:moveTo>
                  <a:pt x="482837" y="0"/>
                </a:moveTo>
                <a:lnTo>
                  <a:pt x="1118326" y="0"/>
                </a:lnTo>
                <a:cubicBezTo>
                  <a:pt x="1147253" y="0"/>
                  <a:pt x="1170756" y="23709"/>
                  <a:pt x="1170756" y="53801"/>
                </a:cubicBezTo>
                <a:cubicBezTo>
                  <a:pt x="1170756" y="82981"/>
                  <a:pt x="1147253" y="106690"/>
                  <a:pt x="1118326" y="106690"/>
                </a:cubicBezTo>
                <a:lnTo>
                  <a:pt x="1050939" y="106690"/>
                </a:lnTo>
                <a:lnTo>
                  <a:pt x="1050939" y="948113"/>
                </a:lnTo>
                <a:cubicBezTo>
                  <a:pt x="1368749" y="1052923"/>
                  <a:pt x="1597175" y="1352896"/>
                  <a:pt x="1597175" y="1706178"/>
                </a:cubicBezTo>
                <a:cubicBezTo>
                  <a:pt x="1597175" y="1981756"/>
                  <a:pt x="1457513" y="2225216"/>
                  <a:pt x="1245197" y="2369058"/>
                </a:cubicBezTo>
                <a:lnTo>
                  <a:pt x="1134031" y="2429582"/>
                </a:lnTo>
                <a:lnTo>
                  <a:pt x="1155389" y="2438505"/>
                </a:lnTo>
                <a:cubicBezTo>
                  <a:pt x="1164880" y="2448112"/>
                  <a:pt x="1170756" y="2461450"/>
                  <a:pt x="1170756" y="2476369"/>
                </a:cubicBezTo>
                <a:cubicBezTo>
                  <a:pt x="1170756" y="2505304"/>
                  <a:pt x="1147253" y="2529718"/>
                  <a:pt x="1118326" y="2529718"/>
                </a:cubicBezTo>
                <a:lnTo>
                  <a:pt x="482837" y="2529718"/>
                </a:lnTo>
                <a:cubicBezTo>
                  <a:pt x="454814" y="2529718"/>
                  <a:pt x="430407" y="2505304"/>
                  <a:pt x="430407" y="2476369"/>
                </a:cubicBezTo>
                <a:cubicBezTo>
                  <a:pt x="430407" y="2461450"/>
                  <a:pt x="436509" y="2448112"/>
                  <a:pt x="446113" y="2438505"/>
                </a:cubicBezTo>
                <a:lnTo>
                  <a:pt x="465147" y="2430479"/>
                </a:lnTo>
                <a:lnTo>
                  <a:pt x="352198" y="2369058"/>
                </a:lnTo>
                <a:cubicBezTo>
                  <a:pt x="139663" y="2225216"/>
                  <a:pt x="0" y="1981756"/>
                  <a:pt x="0" y="1706178"/>
                </a:cubicBezTo>
                <a:cubicBezTo>
                  <a:pt x="0" y="1352896"/>
                  <a:pt x="229329" y="1052923"/>
                  <a:pt x="546236" y="948113"/>
                </a:cubicBezTo>
                <a:lnTo>
                  <a:pt x="546236" y="106690"/>
                </a:lnTo>
                <a:lnTo>
                  <a:pt x="482837" y="106690"/>
                </a:lnTo>
                <a:cubicBezTo>
                  <a:pt x="454814" y="106690"/>
                  <a:pt x="430407" y="82981"/>
                  <a:pt x="430407" y="53801"/>
                </a:cubicBezTo>
                <a:cubicBezTo>
                  <a:pt x="430407" y="23709"/>
                  <a:pt x="454814" y="0"/>
                  <a:pt x="482837" y="0"/>
                </a:cubicBezTo>
                <a:close/>
              </a:path>
            </a:pathLst>
          </a:custGeom>
          <a:solidFill>
            <a:srgbClr val="00D8D1"/>
          </a:solidFill>
          <a:ln>
            <a:noFill/>
          </a:ln>
          <a:effectLst/>
          <a:extLst>
            <a:ext uri="{91240B29-F687-4F45-9708-019B960494DF}">
              <a14:hiddenLine xmlns:a14="http://schemas.microsoft.com/office/drawing/2010/main" w="9525" cap="flat">
                <a:solidFill>
                  <a:srgbClr val="DCDFE1"/>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374" name="Freeform 421">
            <a:extLst>
              <a:ext uri="{FF2B5EF4-FFF2-40B4-BE49-F238E27FC236}">
                <a16:creationId xmlns:a16="http://schemas.microsoft.com/office/drawing/2014/main" id="{892BBFC8-863E-478D-BCEE-1EB3F4FF2729}"/>
              </a:ext>
            </a:extLst>
          </p:cNvPr>
          <p:cNvSpPr>
            <a:spLocks noChangeArrowheads="1"/>
          </p:cNvSpPr>
          <p:nvPr/>
        </p:nvSpPr>
        <p:spPr bwMode="auto">
          <a:xfrm>
            <a:off x="13960259" y="5550265"/>
            <a:ext cx="1394830" cy="944498"/>
          </a:xfrm>
          <a:custGeom>
            <a:avLst/>
            <a:gdLst>
              <a:gd name="T0" fmla="*/ 828 w 1542"/>
              <a:gd name="T1" fmla="*/ 188 h 1045"/>
              <a:gd name="T2" fmla="*/ 828 w 1542"/>
              <a:gd name="T3" fmla="*/ 188 h 1045"/>
              <a:gd name="T4" fmla="*/ 801 w 1542"/>
              <a:gd name="T5" fmla="*/ 173 h 1045"/>
              <a:gd name="T6" fmla="*/ 801 w 1542"/>
              <a:gd name="T7" fmla="*/ 173 h 1045"/>
              <a:gd name="T8" fmla="*/ 19 w 1542"/>
              <a:gd name="T9" fmla="*/ 101 h 1045"/>
              <a:gd name="T10" fmla="*/ 19 w 1542"/>
              <a:gd name="T11" fmla="*/ 101 h 1045"/>
              <a:gd name="T12" fmla="*/ 0 w 1542"/>
              <a:gd name="T13" fmla="*/ 273 h 1045"/>
              <a:gd name="T14" fmla="*/ 0 w 1542"/>
              <a:gd name="T15" fmla="*/ 273 h 1045"/>
              <a:gd name="T16" fmla="*/ 2 w 1542"/>
              <a:gd name="T17" fmla="*/ 331 h 1045"/>
              <a:gd name="T18" fmla="*/ 2 w 1542"/>
              <a:gd name="T19" fmla="*/ 331 h 1045"/>
              <a:gd name="T20" fmla="*/ 771 w 1542"/>
              <a:gd name="T21" fmla="*/ 1044 h 1045"/>
              <a:gd name="T22" fmla="*/ 771 w 1542"/>
              <a:gd name="T23" fmla="*/ 1044 h 1045"/>
              <a:gd name="T24" fmla="*/ 1541 w 1542"/>
              <a:gd name="T25" fmla="*/ 279 h 1045"/>
              <a:gd name="T26" fmla="*/ 1541 w 1542"/>
              <a:gd name="T27" fmla="*/ 279 h 1045"/>
              <a:gd name="T28" fmla="*/ 828 w 1542"/>
              <a:gd name="T29" fmla="*/ 188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42" h="1045">
                <a:moveTo>
                  <a:pt x="828" y="188"/>
                </a:moveTo>
                <a:lnTo>
                  <a:pt x="828" y="188"/>
                </a:lnTo>
                <a:cubicBezTo>
                  <a:pt x="818" y="183"/>
                  <a:pt x="809" y="178"/>
                  <a:pt x="801" y="173"/>
                </a:cubicBezTo>
                <a:lnTo>
                  <a:pt x="801" y="173"/>
                </a:lnTo>
                <a:cubicBezTo>
                  <a:pt x="505" y="0"/>
                  <a:pt x="232" y="22"/>
                  <a:pt x="19" y="101"/>
                </a:cubicBezTo>
                <a:lnTo>
                  <a:pt x="19" y="101"/>
                </a:lnTo>
                <a:cubicBezTo>
                  <a:pt x="7" y="157"/>
                  <a:pt x="0" y="214"/>
                  <a:pt x="0" y="273"/>
                </a:cubicBezTo>
                <a:lnTo>
                  <a:pt x="0" y="273"/>
                </a:lnTo>
                <a:cubicBezTo>
                  <a:pt x="0" y="293"/>
                  <a:pt x="1" y="312"/>
                  <a:pt x="2" y="331"/>
                </a:cubicBezTo>
                <a:lnTo>
                  <a:pt x="2" y="331"/>
                </a:lnTo>
                <a:cubicBezTo>
                  <a:pt x="32" y="730"/>
                  <a:pt x="365" y="1044"/>
                  <a:pt x="771" y="1044"/>
                </a:cubicBezTo>
                <a:lnTo>
                  <a:pt x="771" y="1044"/>
                </a:lnTo>
                <a:cubicBezTo>
                  <a:pt x="1194" y="1044"/>
                  <a:pt x="1538" y="702"/>
                  <a:pt x="1541" y="279"/>
                </a:cubicBezTo>
                <a:lnTo>
                  <a:pt x="1541" y="279"/>
                </a:lnTo>
                <a:cubicBezTo>
                  <a:pt x="1306" y="319"/>
                  <a:pt x="1053" y="310"/>
                  <a:pt x="828" y="188"/>
                </a:cubicBezTo>
              </a:path>
            </a:pathLst>
          </a:custGeom>
          <a:solidFill>
            <a:srgbClr val="FF2673"/>
          </a:solidFill>
          <a:ln>
            <a:noFill/>
          </a:ln>
          <a:effectLst/>
          <a:extLst>
            <a:ext uri="{91240B29-F687-4F45-9708-019B960494DF}">
              <a14:hiddenLine xmlns:a14="http://schemas.microsoft.com/office/drawing/2010/main" w="9525" cap="flat">
                <a:solidFill>
                  <a:srgbClr val="DCDFE1"/>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375" name="Freeform: Shape 374">
            <a:extLst>
              <a:ext uri="{FF2B5EF4-FFF2-40B4-BE49-F238E27FC236}">
                <a16:creationId xmlns:a16="http://schemas.microsoft.com/office/drawing/2014/main" id="{829A1C4B-C37D-493D-984F-C0C517B2E938}"/>
              </a:ext>
            </a:extLst>
          </p:cNvPr>
          <p:cNvSpPr>
            <a:spLocks noChangeArrowheads="1"/>
          </p:cNvSpPr>
          <p:nvPr/>
        </p:nvSpPr>
        <p:spPr bwMode="auto">
          <a:xfrm>
            <a:off x="14235241" y="3876466"/>
            <a:ext cx="963519" cy="1772515"/>
          </a:xfrm>
          <a:custGeom>
            <a:avLst/>
            <a:gdLst>
              <a:gd name="connsiteX0" fmla="*/ 878290 w 963519"/>
              <a:gd name="connsiteY0" fmla="*/ 1602062 h 1772515"/>
              <a:gd name="connsiteX1" fmla="*/ 963519 w 963519"/>
              <a:gd name="connsiteY1" fmla="*/ 1687744 h 1772515"/>
              <a:gd name="connsiteX2" fmla="*/ 878290 w 963519"/>
              <a:gd name="connsiteY2" fmla="*/ 1772515 h 1772515"/>
              <a:gd name="connsiteX3" fmla="*/ 793060 w 963519"/>
              <a:gd name="connsiteY3" fmla="*/ 1687744 h 1772515"/>
              <a:gd name="connsiteX4" fmla="*/ 878290 w 963519"/>
              <a:gd name="connsiteY4" fmla="*/ 1602062 h 1772515"/>
              <a:gd name="connsiteX5" fmla="*/ 572504 w 963519"/>
              <a:gd name="connsiteY5" fmla="*/ 1490476 h 1772515"/>
              <a:gd name="connsiteX6" fmla="*/ 684546 w 963519"/>
              <a:gd name="connsiteY6" fmla="*/ 1600069 h 1772515"/>
              <a:gd name="connsiteX7" fmla="*/ 572504 w 963519"/>
              <a:gd name="connsiteY7" fmla="*/ 1708764 h 1772515"/>
              <a:gd name="connsiteX8" fmla="*/ 462284 w 963519"/>
              <a:gd name="connsiteY8" fmla="*/ 1600069 h 1772515"/>
              <a:gd name="connsiteX9" fmla="*/ 572504 w 963519"/>
              <a:gd name="connsiteY9" fmla="*/ 1490476 h 1772515"/>
              <a:gd name="connsiteX10" fmla="*/ 120183 w 963519"/>
              <a:gd name="connsiteY10" fmla="*/ 1410771 h 1772515"/>
              <a:gd name="connsiteX11" fmla="*/ 242188 w 963519"/>
              <a:gd name="connsiteY11" fmla="*/ 1529877 h 1772515"/>
              <a:gd name="connsiteX12" fmla="*/ 120183 w 963519"/>
              <a:gd name="connsiteY12" fmla="*/ 1648983 h 1772515"/>
              <a:gd name="connsiteX13" fmla="*/ 0 w 963519"/>
              <a:gd name="connsiteY13" fmla="*/ 1529877 h 1772515"/>
              <a:gd name="connsiteX14" fmla="*/ 120183 w 963519"/>
              <a:gd name="connsiteY14" fmla="*/ 1410771 h 1772515"/>
              <a:gd name="connsiteX15" fmla="*/ 362200 w 963519"/>
              <a:gd name="connsiteY15" fmla="*/ 1370922 h 1772515"/>
              <a:gd name="connsiteX16" fmla="*/ 421522 w 963519"/>
              <a:gd name="connsiteY16" fmla="*/ 1430251 h 1772515"/>
              <a:gd name="connsiteX17" fmla="*/ 362200 w 963519"/>
              <a:gd name="connsiteY17" fmla="*/ 1489580 h 1772515"/>
              <a:gd name="connsiteX18" fmla="*/ 302878 w 963519"/>
              <a:gd name="connsiteY18" fmla="*/ 1430251 h 1772515"/>
              <a:gd name="connsiteX19" fmla="*/ 362200 w 963519"/>
              <a:gd name="connsiteY19" fmla="*/ 1370922 h 1772515"/>
              <a:gd name="connsiteX20" fmla="*/ 440367 w 963519"/>
              <a:gd name="connsiteY20" fmla="*/ 956455 h 1772515"/>
              <a:gd name="connsiteX21" fmla="*/ 549064 w 963519"/>
              <a:gd name="connsiteY21" fmla="*/ 1067586 h 1772515"/>
              <a:gd name="connsiteX22" fmla="*/ 440367 w 963519"/>
              <a:gd name="connsiteY22" fmla="*/ 1178717 h 1772515"/>
              <a:gd name="connsiteX23" fmla="*/ 330773 w 963519"/>
              <a:gd name="connsiteY23" fmla="*/ 1067586 h 1772515"/>
              <a:gd name="connsiteX24" fmla="*/ 440367 w 963519"/>
              <a:gd name="connsiteY24" fmla="*/ 956455 h 1772515"/>
              <a:gd name="connsiteX25" fmla="*/ 304870 w 963519"/>
              <a:gd name="connsiteY25" fmla="*/ 812987 h 1772515"/>
              <a:gd name="connsiteX26" fmla="*/ 333854 w 963519"/>
              <a:gd name="connsiteY26" fmla="*/ 841996 h 1772515"/>
              <a:gd name="connsiteX27" fmla="*/ 304870 w 963519"/>
              <a:gd name="connsiteY27" fmla="*/ 871885 h 1772515"/>
              <a:gd name="connsiteX28" fmla="*/ 274980 w 963519"/>
              <a:gd name="connsiteY28" fmla="*/ 841996 h 1772515"/>
              <a:gd name="connsiteX29" fmla="*/ 304870 w 963519"/>
              <a:gd name="connsiteY29" fmla="*/ 812987 h 1772515"/>
              <a:gd name="connsiteX30" fmla="*/ 481308 w 963519"/>
              <a:gd name="connsiteY30" fmla="*/ 577860 h 1772515"/>
              <a:gd name="connsiteX31" fmla="*/ 541086 w 963519"/>
              <a:gd name="connsiteY31" fmla="*/ 636733 h 1772515"/>
              <a:gd name="connsiteX32" fmla="*/ 481308 w 963519"/>
              <a:gd name="connsiteY32" fmla="*/ 696511 h 1772515"/>
              <a:gd name="connsiteX33" fmla="*/ 422435 w 963519"/>
              <a:gd name="connsiteY33" fmla="*/ 636733 h 1772515"/>
              <a:gd name="connsiteX34" fmla="*/ 481308 w 963519"/>
              <a:gd name="connsiteY34" fmla="*/ 577860 h 1772515"/>
              <a:gd name="connsiteX35" fmla="*/ 395174 w 963519"/>
              <a:gd name="connsiteY35" fmla="*/ 0 h 1772515"/>
              <a:gd name="connsiteX36" fmla="*/ 553041 w 963519"/>
              <a:gd name="connsiteY36" fmla="*/ 156965 h 1772515"/>
              <a:gd name="connsiteX37" fmla="*/ 395174 w 963519"/>
              <a:gd name="connsiteY37" fmla="*/ 313930 h 1772515"/>
              <a:gd name="connsiteX38" fmla="*/ 239111 w 963519"/>
              <a:gd name="connsiteY38" fmla="*/ 156965 h 1772515"/>
              <a:gd name="connsiteX39" fmla="*/ 395174 w 963519"/>
              <a:gd name="connsiteY39" fmla="*/ 0 h 177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63519" h="1772515">
                <a:moveTo>
                  <a:pt x="878290" y="1602062"/>
                </a:moveTo>
                <a:cubicBezTo>
                  <a:pt x="925438" y="1602062"/>
                  <a:pt x="963519" y="1639434"/>
                  <a:pt x="963519" y="1687744"/>
                </a:cubicBezTo>
                <a:cubicBezTo>
                  <a:pt x="963519" y="1734231"/>
                  <a:pt x="925438" y="1772515"/>
                  <a:pt x="878290" y="1772515"/>
                </a:cubicBezTo>
                <a:cubicBezTo>
                  <a:pt x="831141" y="1772515"/>
                  <a:pt x="793060" y="1734231"/>
                  <a:pt x="793060" y="1687744"/>
                </a:cubicBezTo>
                <a:cubicBezTo>
                  <a:pt x="793060" y="1639434"/>
                  <a:pt x="831141" y="1602062"/>
                  <a:pt x="878290" y="1602062"/>
                </a:cubicBezTo>
                <a:close/>
                <a:moveTo>
                  <a:pt x="572504" y="1490476"/>
                </a:moveTo>
                <a:cubicBezTo>
                  <a:pt x="634446" y="1490476"/>
                  <a:pt x="684546" y="1538985"/>
                  <a:pt x="684546" y="1600069"/>
                </a:cubicBezTo>
                <a:cubicBezTo>
                  <a:pt x="684546" y="1660256"/>
                  <a:pt x="634446" y="1708764"/>
                  <a:pt x="572504" y="1708764"/>
                </a:cubicBezTo>
                <a:cubicBezTo>
                  <a:pt x="511473" y="1708764"/>
                  <a:pt x="462284" y="1660256"/>
                  <a:pt x="462284" y="1600069"/>
                </a:cubicBezTo>
                <a:cubicBezTo>
                  <a:pt x="462284" y="1538985"/>
                  <a:pt x="511473" y="1490476"/>
                  <a:pt x="572504" y="1490476"/>
                </a:cubicBezTo>
                <a:close/>
                <a:moveTo>
                  <a:pt x="120183" y="1410771"/>
                </a:moveTo>
                <a:cubicBezTo>
                  <a:pt x="187559" y="1410771"/>
                  <a:pt x="242188" y="1464008"/>
                  <a:pt x="242188" y="1529877"/>
                </a:cubicBezTo>
                <a:cubicBezTo>
                  <a:pt x="242188" y="1595746"/>
                  <a:pt x="187559" y="1648983"/>
                  <a:pt x="120183" y="1648983"/>
                </a:cubicBezTo>
                <a:cubicBezTo>
                  <a:pt x="54629" y="1648983"/>
                  <a:pt x="0" y="1595746"/>
                  <a:pt x="0" y="1529877"/>
                </a:cubicBezTo>
                <a:cubicBezTo>
                  <a:pt x="0" y="1464008"/>
                  <a:pt x="54629" y="1410771"/>
                  <a:pt x="120183" y="1410771"/>
                </a:cubicBezTo>
                <a:close/>
                <a:moveTo>
                  <a:pt x="362200" y="1370922"/>
                </a:moveTo>
                <a:cubicBezTo>
                  <a:pt x="395968" y="1370922"/>
                  <a:pt x="421522" y="1397890"/>
                  <a:pt x="421522" y="1430251"/>
                </a:cubicBezTo>
                <a:cubicBezTo>
                  <a:pt x="421522" y="1462613"/>
                  <a:pt x="395968" y="1489580"/>
                  <a:pt x="362200" y="1489580"/>
                </a:cubicBezTo>
                <a:cubicBezTo>
                  <a:pt x="329345" y="1489580"/>
                  <a:pt x="302878" y="1462613"/>
                  <a:pt x="302878" y="1430251"/>
                </a:cubicBezTo>
                <a:cubicBezTo>
                  <a:pt x="302878" y="1397890"/>
                  <a:pt x="329345" y="1370922"/>
                  <a:pt x="362200" y="1370922"/>
                </a:cubicBezTo>
                <a:close/>
                <a:moveTo>
                  <a:pt x="440367" y="956455"/>
                </a:moveTo>
                <a:cubicBezTo>
                  <a:pt x="500555" y="956455"/>
                  <a:pt x="549064" y="1006555"/>
                  <a:pt x="549064" y="1067586"/>
                </a:cubicBezTo>
                <a:cubicBezTo>
                  <a:pt x="549064" y="1128617"/>
                  <a:pt x="500555" y="1178717"/>
                  <a:pt x="440367" y="1178717"/>
                </a:cubicBezTo>
                <a:cubicBezTo>
                  <a:pt x="380180" y="1178717"/>
                  <a:pt x="330773" y="1128617"/>
                  <a:pt x="330773" y="1067586"/>
                </a:cubicBezTo>
                <a:cubicBezTo>
                  <a:pt x="330773" y="1006555"/>
                  <a:pt x="380180" y="956455"/>
                  <a:pt x="440367" y="956455"/>
                </a:cubicBezTo>
                <a:close/>
                <a:moveTo>
                  <a:pt x="304870" y="812987"/>
                </a:moveTo>
                <a:cubicBezTo>
                  <a:pt x="321174" y="812987"/>
                  <a:pt x="333854" y="826173"/>
                  <a:pt x="333854" y="841996"/>
                </a:cubicBezTo>
                <a:cubicBezTo>
                  <a:pt x="333854" y="858699"/>
                  <a:pt x="321174" y="871885"/>
                  <a:pt x="304870" y="871885"/>
                </a:cubicBezTo>
                <a:cubicBezTo>
                  <a:pt x="287661" y="871885"/>
                  <a:pt x="274980" y="858699"/>
                  <a:pt x="274980" y="841996"/>
                </a:cubicBezTo>
                <a:cubicBezTo>
                  <a:pt x="274980" y="826173"/>
                  <a:pt x="287661" y="812987"/>
                  <a:pt x="304870" y="812987"/>
                </a:cubicBezTo>
                <a:close/>
                <a:moveTo>
                  <a:pt x="481308" y="577860"/>
                </a:moveTo>
                <a:cubicBezTo>
                  <a:pt x="513914" y="577860"/>
                  <a:pt x="541086" y="604126"/>
                  <a:pt x="541086" y="636733"/>
                </a:cubicBezTo>
                <a:cubicBezTo>
                  <a:pt x="541086" y="670245"/>
                  <a:pt x="513914" y="696511"/>
                  <a:pt x="481308" y="696511"/>
                </a:cubicBezTo>
                <a:cubicBezTo>
                  <a:pt x="448701" y="696511"/>
                  <a:pt x="422435" y="670245"/>
                  <a:pt x="422435" y="636733"/>
                </a:cubicBezTo>
                <a:cubicBezTo>
                  <a:pt x="422435" y="604126"/>
                  <a:pt x="448701" y="577860"/>
                  <a:pt x="481308" y="577860"/>
                </a:cubicBezTo>
                <a:close/>
                <a:moveTo>
                  <a:pt x="395174" y="0"/>
                </a:moveTo>
                <a:cubicBezTo>
                  <a:pt x="482677" y="0"/>
                  <a:pt x="553041" y="69461"/>
                  <a:pt x="553041" y="156965"/>
                </a:cubicBezTo>
                <a:cubicBezTo>
                  <a:pt x="553041" y="243566"/>
                  <a:pt x="482677" y="313930"/>
                  <a:pt x="395174" y="313930"/>
                </a:cubicBezTo>
                <a:cubicBezTo>
                  <a:pt x="308573" y="313930"/>
                  <a:pt x="239111" y="243566"/>
                  <a:pt x="239111" y="156965"/>
                </a:cubicBezTo>
                <a:cubicBezTo>
                  <a:pt x="239111" y="69461"/>
                  <a:pt x="308573" y="0"/>
                  <a:pt x="395174" y="0"/>
                </a:cubicBezTo>
                <a:close/>
              </a:path>
            </a:pathLst>
          </a:custGeom>
          <a:solidFill>
            <a:srgbClr val="FF2673">
              <a:alpha val="50000"/>
            </a:srgbClr>
          </a:solidFill>
          <a:ln>
            <a:noFill/>
          </a:ln>
          <a:effectLst/>
        </p:spPr>
        <p:txBody>
          <a:bodyPr wrap="square" anchor="ctr">
            <a:noAutofit/>
          </a:bodyPr>
          <a:lstStyle/>
          <a:p>
            <a:endParaRPr lang="en-US" dirty="0">
              <a:latin typeface="Raleway Light" panose="020B0403030101060003" pitchFamily="34" charset="0"/>
            </a:endParaRPr>
          </a:p>
        </p:txBody>
      </p:sp>
      <p:sp>
        <p:nvSpPr>
          <p:cNvPr id="376" name="Freeform 430">
            <a:extLst>
              <a:ext uri="{FF2B5EF4-FFF2-40B4-BE49-F238E27FC236}">
                <a16:creationId xmlns:a16="http://schemas.microsoft.com/office/drawing/2014/main" id="{5A6EC83D-45F4-4301-9FB8-63BFABE39699}"/>
              </a:ext>
            </a:extLst>
          </p:cNvPr>
          <p:cNvSpPr>
            <a:spLocks noChangeArrowheads="1"/>
          </p:cNvSpPr>
          <p:nvPr/>
        </p:nvSpPr>
        <p:spPr bwMode="auto">
          <a:xfrm>
            <a:off x="13521884" y="10232907"/>
            <a:ext cx="777121" cy="111586"/>
          </a:xfrm>
          <a:custGeom>
            <a:avLst/>
            <a:gdLst>
              <a:gd name="T0" fmla="*/ 798 w 861"/>
              <a:gd name="T1" fmla="*/ 123 h 124"/>
              <a:gd name="T2" fmla="*/ 62 w 861"/>
              <a:gd name="T3" fmla="*/ 123 h 124"/>
              <a:gd name="T4" fmla="*/ 62 w 861"/>
              <a:gd name="T5" fmla="*/ 123 h 124"/>
              <a:gd name="T6" fmla="*/ 0 w 861"/>
              <a:gd name="T7" fmla="*/ 62 h 124"/>
              <a:gd name="T8" fmla="*/ 0 w 861"/>
              <a:gd name="T9" fmla="*/ 62 h 124"/>
              <a:gd name="T10" fmla="*/ 62 w 861"/>
              <a:gd name="T11" fmla="*/ 0 h 124"/>
              <a:gd name="T12" fmla="*/ 798 w 861"/>
              <a:gd name="T13" fmla="*/ 0 h 124"/>
              <a:gd name="T14" fmla="*/ 798 w 861"/>
              <a:gd name="T15" fmla="*/ 0 h 124"/>
              <a:gd name="T16" fmla="*/ 860 w 861"/>
              <a:gd name="T17" fmla="*/ 62 h 124"/>
              <a:gd name="T18" fmla="*/ 860 w 861"/>
              <a:gd name="T19" fmla="*/ 62 h 124"/>
              <a:gd name="T20" fmla="*/ 798 w 861"/>
              <a:gd name="T21" fmla="*/ 12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1" h="124">
                <a:moveTo>
                  <a:pt x="798" y="123"/>
                </a:moveTo>
                <a:lnTo>
                  <a:pt x="62" y="123"/>
                </a:lnTo>
                <a:lnTo>
                  <a:pt x="62" y="123"/>
                </a:lnTo>
                <a:cubicBezTo>
                  <a:pt x="28" y="123"/>
                  <a:pt x="0" y="95"/>
                  <a:pt x="0" y="62"/>
                </a:cubicBezTo>
                <a:lnTo>
                  <a:pt x="0" y="62"/>
                </a:lnTo>
                <a:cubicBezTo>
                  <a:pt x="0" y="28"/>
                  <a:pt x="28" y="0"/>
                  <a:pt x="62" y="0"/>
                </a:cubicBezTo>
                <a:lnTo>
                  <a:pt x="798" y="0"/>
                </a:lnTo>
                <a:lnTo>
                  <a:pt x="798" y="0"/>
                </a:lnTo>
                <a:cubicBezTo>
                  <a:pt x="832" y="0"/>
                  <a:pt x="860" y="28"/>
                  <a:pt x="860" y="62"/>
                </a:cubicBezTo>
                <a:lnTo>
                  <a:pt x="860" y="62"/>
                </a:lnTo>
                <a:cubicBezTo>
                  <a:pt x="860" y="95"/>
                  <a:pt x="832" y="123"/>
                  <a:pt x="798" y="123"/>
                </a:cubicBezTo>
              </a:path>
            </a:pathLst>
          </a:custGeom>
          <a:solidFill>
            <a:srgbClr val="0E1675"/>
          </a:solidFill>
          <a:ln>
            <a:noFill/>
          </a:ln>
          <a:effectLst/>
          <a:extLst>
            <a:ext uri="{91240B29-F687-4F45-9708-019B960494DF}">
              <a14:hiddenLine xmlns:a14="http://schemas.microsoft.com/office/drawing/2010/main" w="9525" cap="flat">
                <a:solidFill>
                  <a:srgbClr val="DCDFE1"/>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377" name="Freeform 431">
            <a:extLst>
              <a:ext uri="{FF2B5EF4-FFF2-40B4-BE49-F238E27FC236}">
                <a16:creationId xmlns:a16="http://schemas.microsoft.com/office/drawing/2014/main" id="{85F176D3-B139-4F77-8EFB-5C4E0FA6F3F3}"/>
              </a:ext>
            </a:extLst>
          </p:cNvPr>
          <p:cNvSpPr>
            <a:spLocks noChangeArrowheads="1"/>
          </p:cNvSpPr>
          <p:nvPr/>
        </p:nvSpPr>
        <p:spPr bwMode="auto">
          <a:xfrm>
            <a:off x="12692953" y="10288702"/>
            <a:ext cx="2423020" cy="2084277"/>
          </a:xfrm>
          <a:custGeom>
            <a:avLst/>
            <a:gdLst>
              <a:gd name="T0" fmla="*/ 2575 w 2681"/>
              <a:gd name="T1" fmla="*/ 2028 h 2306"/>
              <a:gd name="T2" fmla="*/ 1639 w 2681"/>
              <a:gd name="T3" fmla="*/ 1149 h 2306"/>
              <a:gd name="T4" fmla="*/ 1639 w 2681"/>
              <a:gd name="T5" fmla="*/ 0 h 2306"/>
              <a:gd name="T6" fmla="*/ 1053 w 2681"/>
              <a:gd name="T7" fmla="*/ 0 h 2306"/>
              <a:gd name="T8" fmla="*/ 1053 w 2681"/>
              <a:gd name="T9" fmla="*/ 1137 h 2306"/>
              <a:gd name="T10" fmla="*/ 105 w 2681"/>
              <a:gd name="T11" fmla="*/ 2028 h 2306"/>
              <a:gd name="T12" fmla="*/ 105 w 2681"/>
              <a:gd name="T13" fmla="*/ 2028 h 2306"/>
              <a:gd name="T14" fmla="*/ 216 w 2681"/>
              <a:gd name="T15" fmla="*/ 2305 h 2306"/>
              <a:gd name="T16" fmla="*/ 2465 w 2681"/>
              <a:gd name="T17" fmla="*/ 2305 h 2306"/>
              <a:gd name="T18" fmla="*/ 2465 w 2681"/>
              <a:gd name="T19" fmla="*/ 2305 h 2306"/>
              <a:gd name="T20" fmla="*/ 2575 w 2681"/>
              <a:gd name="T21" fmla="*/ 2028 h 2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1" h="2306">
                <a:moveTo>
                  <a:pt x="2575" y="2028"/>
                </a:moveTo>
                <a:lnTo>
                  <a:pt x="1639" y="1149"/>
                </a:lnTo>
                <a:lnTo>
                  <a:pt x="1639" y="0"/>
                </a:lnTo>
                <a:lnTo>
                  <a:pt x="1053" y="0"/>
                </a:lnTo>
                <a:lnTo>
                  <a:pt x="1053" y="1137"/>
                </a:lnTo>
                <a:lnTo>
                  <a:pt x="105" y="2028"/>
                </a:lnTo>
                <a:lnTo>
                  <a:pt x="105" y="2028"/>
                </a:lnTo>
                <a:cubicBezTo>
                  <a:pt x="0" y="2128"/>
                  <a:pt x="70" y="2305"/>
                  <a:pt x="216" y="2305"/>
                </a:cubicBezTo>
                <a:lnTo>
                  <a:pt x="2465" y="2305"/>
                </a:lnTo>
                <a:lnTo>
                  <a:pt x="2465" y="2305"/>
                </a:lnTo>
                <a:cubicBezTo>
                  <a:pt x="2610" y="2305"/>
                  <a:pt x="2680" y="2128"/>
                  <a:pt x="2575" y="2028"/>
                </a:cubicBezTo>
              </a:path>
            </a:pathLst>
          </a:custGeom>
          <a:solidFill>
            <a:srgbClr val="0E1675">
              <a:alpha val="50000"/>
            </a:srgbClr>
          </a:solidFill>
          <a:ln>
            <a:noFill/>
          </a:ln>
          <a:effectLst/>
        </p:spPr>
        <p:txBody>
          <a:bodyPr wrap="none" anchor="ctr"/>
          <a:lstStyle/>
          <a:p>
            <a:endParaRPr lang="en-US" dirty="0">
              <a:latin typeface="Raleway Light" panose="020B0403030101060003" pitchFamily="34" charset="0"/>
            </a:endParaRPr>
          </a:p>
        </p:txBody>
      </p:sp>
      <p:sp>
        <p:nvSpPr>
          <p:cNvPr id="378" name="Freeform 432">
            <a:extLst>
              <a:ext uri="{FF2B5EF4-FFF2-40B4-BE49-F238E27FC236}">
                <a16:creationId xmlns:a16="http://schemas.microsoft.com/office/drawing/2014/main" id="{5DE3B770-7B49-4A11-81DB-E10379817556}"/>
              </a:ext>
            </a:extLst>
          </p:cNvPr>
          <p:cNvSpPr>
            <a:spLocks noChangeArrowheads="1"/>
          </p:cNvSpPr>
          <p:nvPr/>
        </p:nvSpPr>
        <p:spPr bwMode="auto">
          <a:xfrm>
            <a:off x="12860336" y="10563682"/>
            <a:ext cx="2116158" cy="1721619"/>
          </a:xfrm>
          <a:custGeom>
            <a:avLst/>
            <a:gdLst>
              <a:gd name="T0" fmla="*/ 2297 w 2341"/>
              <a:gd name="T1" fmla="*/ 1761 h 1903"/>
              <a:gd name="T2" fmla="*/ 2295 w 2341"/>
              <a:gd name="T3" fmla="*/ 1759 h 1903"/>
              <a:gd name="T4" fmla="*/ 2295 w 2341"/>
              <a:gd name="T5" fmla="*/ 1759 h 1903"/>
              <a:gd name="T6" fmla="*/ 2286 w 2341"/>
              <a:gd name="T7" fmla="*/ 1749 h 1903"/>
              <a:gd name="T8" fmla="*/ 2244 w 2341"/>
              <a:gd name="T9" fmla="*/ 1708 h 1903"/>
              <a:gd name="T10" fmla="*/ 1376 w 2341"/>
              <a:gd name="T11" fmla="*/ 853 h 1903"/>
              <a:gd name="T12" fmla="*/ 1376 w 2341"/>
              <a:gd name="T13" fmla="*/ 0 h 1903"/>
              <a:gd name="T14" fmla="*/ 953 w 2341"/>
              <a:gd name="T15" fmla="*/ 0 h 1903"/>
              <a:gd name="T16" fmla="*/ 953 w 2341"/>
              <a:gd name="T17" fmla="*/ 863 h 1903"/>
              <a:gd name="T18" fmla="*/ 62 w 2341"/>
              <a:gd name="T19" fmla="*/ 1741 h 1903"/>
              <a:gd name="T20" fmla="*/ 56 w 2341"/>
              <a:gd name="T21" fmla="*/ 1745 h 1903"/>
              <a:gd name="T22" fmla="*/ 56 w 2341"/>
              <a:gd name="T23" fmla="*/ 1745 h 1903"/>
              <a:gd name="T24" fmla="*/ 38 w 2341"/>
              <a:gd name="T25" fmla="*/ 1765 h 1903"/>
              <a:gd name="T26" fmla="*/ 32 w 2341"/>
              <a:gd name="T27" fmla="*/ 1770 h 1903"/>
              <a:gd name="T28" fmla="*/ 36 w 2341"/>
              <a:gd name="T29" fmla="*/ 1767 h 1903"/>
              <a:gd name="T30" fmla="*/ 36 w 2341"/>
              <a:gd name="T31" fmla="*/ 1767 h 1903"/>
              <a:gd name="T32" fmla="*/ 110 w 2341"/>
              <a:gd name="T33" fmla="*/ 1902 h 1903"/>
              <a:gd name="T34" fmla="*/ 2229 w 2341"/>
              <a:gd name="T35" fmla="*/ 1902 h 1903"/>
              <a:gd name="T36" fmla="*/ 2229 w 2341"/>
              <a:gd name="T37" fmla="*/ 1902 h 1903"/>
              <a:gd name="T38" fmla="*/ 2297 w 2341"/>
              <a:gd name="T39" fmla="*/ 1761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1" h="1903">
                <a:moveTo>
                  <a:pt x="2297" y="1761"/>
                </a:moveTo>
                <a:lnTo>
                  <a:pt x="2295" y="1759"/>
                </a:lnTo>
                <a:lnTo>
                  <a:pt x="2295" y="1759"/>
                </a:lnTo>
                <a:cubicBezTo>
                  <a:pt x="2292" y="1755"/>
                  <a:pt x="2289" y="1753"/>
                  <a:pt x="2286" y="1749"/>
                </a:cubicBezTo>
                <a:lnTo>
                  <a:pt x="2244" y="1708"/>
                </a:lnTo>
                <a:lnTo>
                  <a:pt x="1376" y="853"/>
                </a:lnTo>
                <a:lnTo>
                  <a:pt x="1376" y="0"/>
                </a:lnTo>
                <a:lnTo>
                  <a:pt x="953" y="0"/>
                </a:lnTo>
                <a:lnTo>
                  <a:pt x="953" y="863"/>
                </a:lnTo>
                <a:lnTo>
                  <a:pt x="62" y="1741"/>
                </a:lnTo>
                <a:lnTo>
                  <a:pt x="56" y="1745"/>
                </a:lnTo>
                <a:lnTo>
                  <a:pt x="56" y="1745"/>
                </a:lnTo>
                <a:cubicBezTo>
                  <a:pt x="49" y="1751"/>
                  <a:pt x="43" y="1758"/>
                  <a:pt x="38" y="1765"/>
                </a:cubicBezTo>
                <a:lnTo>
                  <a:pt x="32" y="1770"/>
                </a:lnTo>
                <a:lnTo>
                  <a:pt x="36" y="1767"/>
                </a:lnTo>
                <a:lnTo>
                  <a:pt x="36" y="1767"/>
                </a:lnTo>
                <a:cubicBezTo>
                  <a:pt x="0" y="1821"/>
                  <a:pt x="36" y="1902"/>
                  <a:pt x="110" y="1902"/>
                </a:cubicBezTo>
                <a:lnTo>
                  <a:pt x="2229" y="1902"/>
                </a:lnTo>
                <a:lnTo>
                  <a:pt x="2229" y="1902"/>
                </a:lnTo>
                <a:cubicBezTo>
                  <a:pt x="2304" y="1902"/>
                  <a:pt x="2340" y="1815"/>
                  <a:pt x="2297" y="1761"/>
                </a:cubicBezTo>
              </a:path>
            </a:pathLst>
          </a:custGeom>
          <a:solidFill>
            <a:srgbClr val="0E1675"/>
          </a:solidFill>
          <a:ln>
            <a:noFill/>
          </a:ln>
          <a:effectLst/>
          <a:extLst>
            <a:ext uri="{91240B29-F687-4F45-9708-019B960494DF}">
              <a14:hiddenLine xmlns:a14="http://schemas.microsoft.com/office/drawing/2010/main" w="9525" cap="flat">
                <a:solidFill>
                  <a:srgbClr val="DCDFE1"/>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379" name="Freeform: Shape 378">
            <a:extLst>
              <a:ext uri="{FF2B5EF4-FFF2-40B4-BE49-F238E27FC236}">
                <a16:creationId xmlns:a16="http://schemas.microsoft.com/office/drawing/2014/main" id="{84CA363D-F58E-4C89-A14E-B378CFB9A34A}"/>
              </a:ext>
            </a:extLst>
          </p:cNvPr>
          <p:cNvSpPr>
            <a:spLocks noChangeArrowheads="1"/>
          </p:cNvSpPr>
          <p:nvPr/>
        </p:nvSpPr>
        <p:spPr bwMode="auto">
          <a:xfrm>
            <a:off x="11593029" y="3481930"/>
            <a:ext cx="1629056" cy="1633039"/>
          </a:xfrm>
          <a:custGeom>
            <a:avLst/>
            <a:gdLst>
              <a:gd name="connsiteX0" fmla="*/ 861461 w 1629056"/>
              <a:gd name="connsiteY0" fmla="*/ 1150723 h 1633039"/>
              <a:gd name="connsiteX1" fmla="*/ 787364 w 1629056"/>
              <a:gd name="connsiteY1" fmla="*/ 1228537 h 1633039"/>
              <a:gd name="connsiteX2" fmla="*/ 711886 w 1629056"/>
              <a:gd name="connsiteY2" fmla="*/ 1300089 h 1633039"/>
              <a:gd name="connsiteX3" fmla="*/ 655114 w 1629056"/>
              <a:gd name="connsiteY3" fmla="*/ 1346798 h 1633039"/>
              <a:gd name="connsiteX4" fmla="*/ 664947 w 1629056"/>
              <a:gd name="connsiteY4" fmla="*/ 1386500 h 1633039"/>
              <a:gd name="connsiteX5" fmla="*/ 814078 w 1629056"/>
              <a:gd name="connsiteY5" fmla="*/ 1603183 h 1633039"/>
              <a:gd name="connsiteX6" fmla="*/ 998670 w 1629056"/>
              <a:gd name="connsiteY6" fmla="*/ 1240750 h 1633039"/>
              <a:gd name="connsiteX7" fmla="*/ 1000230 w 1629056"/>
              <a:gd name="connsiteY7" fmla="*/ 1230478 h 1633039"/>
              <a:gd name="connsiteX8" fmla="*/ 919531 w 1629056"/>
              <a:gd name="connsiteY8" fmla="*/ 1187106 h 1633039"/>
              <a:gd name="connsiteX9" fmla="*/ 897644 w 1629056"/>
              <a:gd name="connsiteY9" fmla="*/ 1060847 h 1633039"/>
              <a:gd name="connsiteX10" fmla="*/ 814076 w 1629056"/>
              <a:gd name="connsiteY10" fmla="*/ 1063154 h 1633039"/>
              <a:gd name="connsiteX11" fmla="*/ 779612 w 1629056"/>
              <a:gd name="connsiteY11" fmla="*/ 1062199 h 1633039"/>
              <a:gd name="connsiteX12" fmla="*/ 808262 w 1629056"/>
              <a:gd name="connsiteY12" fmla="*/ 1082627 h 1633039"/>
              <a:gd name="connsiteX13" fmla="*/ 855346 w 1629056"/>
              <a:gd name="connsiteY13" fmla="*/ 1112140 h 1633039"/>
              <a:gd name="connsiteX14" fmla="*/ 606040 w 1629056"/>
              <a:gd name="connsiteY14" fmla="*/ 1054424 h 1633039"/>
              <a:gd name="connsiteX15" fmla="*/ 606713 w 1629056"/>
              <a:gd name="connsiteY15" fmla="*/ 1064227 h 1633039"/>
              <a:gd name="connsiteX16" fmla="*/ 636707 w 1629056"/>
              <a:gd name="connsiteY16" fmla="*/ 1272479 h 1633039"/>
              <a:gd name="connsiteX17" fmla="*/ 647344 w 1629056"/>
              <a:gd name="connsiteY17" fmla="*/ 1315428 h 1633039"/>
              <a:gd name="connsiteX18" fmla="*/ 692838 w 1629056"/>
              <a:gd name="connsiteY18" fmla="*/ 1277902 h 1633039"/>
              <a:gd name="connsiteX19" fmla="*/ 767080 w 1629056"/>
              <a:gd name="connsiteY19" fmla="*/ 1207306 h 1633039"/>
              <a:gd name="connsiteX20" fmla="*/ 835922 w 1629056"/>
              <a:gd name="connsiteY20" fmla="*/ 1134722 h 1633039"/>
              <a:gd name="connsiteX21" fmla="*/ 791834 w 1629056"/>
              <a:gd name="connsiteY21" fmla="*/ 1107100 h 1633039"/>
              <a:gd name="connsiteX22" fmla="*/ 726649 w 1629056"/>
              <a:gd name="connsiteY22" fmla="*/ 1060732 h 1633039"/>
              <a:gd name="connsiteX23" fmla="*/ 656270 w 1629056"/>
              <a:gd name="connsiteY23" fmla="*/ 1058782 h 1633039"/>
              <a:gd name="connsiteX24" fmla="*/ 1022937 w 1629056"/>
              <a:gd name="connsiteY24" fmla="*/ 1054406 h 1633039"/>
              <a:gd name="connsiteX25" fmla="*/ 972405 w 1629056"/>
              <a:gd name="connsiteY25" fmla="*/ 1058782 h 1633039"/>
              <a:gd name="connsiteX26" fmla="*/ 937223 w 1629056"/>
              <a:gd name="connsiteY26" fmla="*/ 1059754 h 1633039"/>
              <a:gd name="connsiteX27" fmla="*/ 880603 w 1629056"/>
              <a:gd name="connsiteY27" fmla="*/ 1127972 h 1633039"/>
              <a:gd name="connsiteX28" fmla="*/ 933983 w 1629056"/>
              <a:gd name="connsiteY28" fmla="*/ 1161432 h 1633039"/>
              <a:gd name="connsiteX29" fmla="*/ 1004924 w 1629056"/>
              <a:gd name="connsiteY29" fmla="*/ 1199577 h 1633039"/>
              <a:gd name="connsiteX30" fmla="*/ 1016981 w 1629056"/>
              <a:gd name="connsiteY30" fmla="*/ 1120196 h 1633039"/>
              <a:gd name="connsiteX31" fmla="*/ 418745 w 1629056"/>
              <a:gd name="connsiteY31" fmla="*/ 1032177 h 1633039"/>
              <a:gd name="connsiteX32" fmla="*/ 412243 w 1629056"/>
              <a:gd name="connsiteY32" fmla="*/ 1043917 h 1633039"/>
              <a:gd name="connsiteX33" fmla="*/ 354670 w 1629056"/>
              <a:gd name="connsiteY33" fmla="*/ 1173359 h 1633039"/>
              <a:gd name="connsiteX34" fmla="*/ 341115 w 1629056"/>
              <a:gd name="connsiteY34" fmla="*/ 1443053 h 1633039"/>
              <a:gd name="connsiteX35" fmla="*/ 596852 w 1629056"/>
              <a:gd name="connsiteY35" fmla="*/ 1357076 h 1633039"/>
              <a:gd name="connsiteX36" fmla="*/ 622328 w 1629056"/>
              <a:gd name="connsiteY36" fmla="*/ 1336063 h 1633039"/>
              <a:gd name="connsiteX37" fmla="*/ 605118 w 1629056"/>
              <a:gd name="connsiteY37" fmla="*/ 1264051 h 1633039"/>
              <a:gd name="connsiteX38" fmla="*/ 575945 w 1629056"/>
              <a:gd name="connsiteY38" fmla="*/ 1051866 h 1633039"/>
              <a:gd name="connsiteX39" fmla="*/ 575943 w 1629056"/>
              <a:gd name="connsiteY39" fmla="*/ 1051813 h 1633039"/>
              <a:gd name="connsiteX40" fmla="*/ 506426 w 1629056"/>
              <a:gd name="connsiteY40" fmla="*/ 1045781 h 1633039"/>
              <a:gd name="connsiteX41" fmla="*/ 1330797 w 1629056"/>
              <a:gd name="connsiteY41" fmla="*/ 1007458 h 1633039"/>
              <a:gd name="connsiteX42" fmla="*/ 1260940 w 1629056"/>
              <a:gd name="connsiteY42" fmla="*/ 1024320 h 1633039"/>
              <a:gd name="connsiteX43" fmla="*/ 1122518 w 1629056"/>
              <a:gd name="connsiteY43" fmla="*/ 1045781 h 1633039"/>
              <a:gd name="connsiteX44" fmla="*/ 1052478 w 1629056"/>
              <a:gd name="connsiteY44" fmla="*/ 1051847 h 1633039"/>
              <a:gd name="connsiteX45" fmla="*/ 1049466 w 1629056"/>
              <a:gd name="connsiteY45" fmla="*/ 1089132 h 1633039"/>
              <a:gd name="connsiteX46" fmla="*/ 1035483 w 1629056"/>
              <a:gd name="connsiteY46" fmla="*/ 1196588 h 1633039"/>
              <a:gd name="connsiteX47" fmla="*/ 1032185 w 1629056"/>
              <a:gd name="connsiteY47" fmla="*/ 1214235 h 1633039"/>
              <a:gd name="connsiteX48" fmla="*/ 1055301 w 1629056"/>
              <a:gd name="connsiteY48" fmla="*/ 1226664 h 1633039"/>
              <a:gd name="connsiteX49" fmla="*/ 1169505 w 1629056"/>
              <a:gd name="connsiteY49" fmla="*/ 1276797 h 1633039"/>
              <a:gd name="connsiteX50" fmla="*/ 1439577 w 1629056"/>
              <a:gd name="connsiteY50" fmla="*/ 1291275 h 1633039"/>
              <a:gd name="connsiteX51" fmla="*/ 1352865 w 1629056"/>
              <a:gd name="connsiteY51" fmla="*/ 1034304 h 1633039"/>
              <a:gd name="connsiteX52" fmla="*/ 599852 w 1629056"/>
              <a:gd name="connsiteY52" fmla="*/ 964231 h 1633039"/>
              <a:gd name="connsiteX53" fmla="*/ 604039 w 1629056"/>
              <a:gd name="connsiteY53" fmla="*/ 1025254 h 1633039"/>
              <a:gd name="connsiteX54" fmla="*/ 645743 w 1629056"/>
              <a:gd name="connsiteY54" fmla="*/ 1029183 h 1633039"/>
              <a:gd name="connsiteX55" fmla="*/ 683921 w 1629056"/>
              <a:gd name="connsiteY55" fmla="*/ 1030338 h 1633039"/>
              <a:gd name="connsiteX56" fmla="*/ 662783 w 1629056"/>
              <a:gd name="connsiteY56" fmla="*/ 1015302 h 1633039"/>
              <a:gd name="connsiteX57" fmla="*/ 1030411 w 1629056"/>
              <a:gd name="connsiteY57" fmla="*/ 944190 h 1633039"/>
              <a:gd name="connsiteX58" fmla="*/ 1013442 w 1629056"/>
              <a:gd name="connsiteY58" fmla="*/ 967921 h 1633039"/>
              <a:gd name="connsiteX59" fmla="*/ 962079 w 1629056"/>
              <a:gd name="connsiteY59" fmla="*/ 1029806 h 1633039"/>
              <a:gd name="connsiteX60" fmla="*/ 982707 w 1629056"/>
              <a:gd name="connsiteY60" fmla="*/ 1029183 h 1633039"/>
              <a:gd name="connsiteX61" fmla="*/ 1025586 w 1629056"/>
              <a:gd name="connsiteY61" fmla="*/ 1025149 h 1633039"/>
              <a:gd name="connsiteX62" fmla="*/ 1029146 w 1629056"/>
              <a:gd name="connsiteY62" fmla="*/ 985828 h 1633039"/>
              <a:gd name="connsiteX63" fmla="*/ 503595 w 1629056"/>
              <a:gd name="connsiteY63" fmla="*/ 882423 h 1633039"/>
              <a:gd name="connsiteX64" fmla="*/ 488727 w 1629056"/>
              <a:gd name="connsiteY64" fmla="*/ 905817 h 1633039"/>
              <a:gd name="connsiteX65" fmla="*/ 433820 w 1629056"/>
              <a:gd name="connsiteY65" fmla="*/ 1004957 h 1633039"/>
              <a:gd name="connsiteX66" fmla="*/ 493706 w 1629056"/>
              <a:gd name="connsiteY66" fmla="*/ 1014858 h 1633039"/>
              <a:gd name="connsiteX67" fmla="*/ 574689 w 1629056"/>
              <a:gd name="connsiteY67" fmla="*/ 1022488 h 1633039"/>
              <a:gd name="connsiteX68" fmla="*/ 571204 w 1629056"/>
              <a:gd name="connsiteY68" fmla="*/ 940982 h 1633039"/>
              <a:gd name="connsiteX69" fmla="*/ 540139 w 1629056"/>
              <a:gd name="connsiteY69" fmla="*/ 915771 h 1633039"/>
              <a:gd name="connsiteX70" fmla="*/ 1132250 w 1629056"/>
              <a:gd name="connsiteY70" fmla="*/ 797187 h 1633039"/>
              <a:gd name="connsiteX71" fmla="*/ 1105912 w 1629056"/>
              <a:gd name="connsiteY71" fmla="*/ 838603 h 1633039"/>
              <a:gd name="connsiteX72" fmla="*/ 1060742 w 1629056"/>
              <a:gd name="connsiteY72" fmla="*/ 901773 h 1633039"/>
              <a:gd name="connsiteX73" fmla="*/ 1058644 w 1629056"/>
              <a:gd name="connsiteY73" fmla="*/ 975498 h 1633039"/>
              <a:gd name="connsiteX74" fmla="*/ 1054856 w 1629056"/>
              <a:gd name="connsiteY74" fmla="*/ 1022395 h 1633039"/>
              <a:gd name="connsiteX75" fmla="*/ 1134969 w 1629056"/>
              <a:gd name="connsiteY75" fmla="*/ 1014858 h 1633039"/>
              <a:gd name="connsiteX76" fmla="*/ 1268977 w 1629056"/>
              <a:gd name="connsiteY76" fmla="*/ 992729 h 1633039"/>
              <a:gd name="connsiteX77" fmla="*/ 1310204 w 1629056"/>
              <a:gd name="connsiteY77" fmla="*/ 982408 h 1633039"/>
              <a:gd name="connsiteX78" fmla="*/ 1273859 w 1629056"/>
              <a:gd name="connsiteY78" fmla="*/ 938194 h 1633039"/>
              <a:gd name="connsiteX79" fmla="*/ 1178086 w 1629056"/>
              <a:gd name="connsiteY79" fmla="*/ 838861 h 1633039"/>
              <a:gd name="connsiteX80" fmla="*/ 566781 w 1629056"/>
              <a:gd name="connsiteY80" fmla="*/ 785940 h 1633039"/>
              <a:gd name="connsiteX81" fmla="*/ 548972 w 1629056"/>
              <a:gd name="connsiteY81" fmla="*/ 811028 h 1633039"/>
              <a:gd name="connsiteX82" fmla="*/ 519844 w 1629056"/>
              <a:gd name="connsiteY82" fmla="*/ 856857 h 1633039"/>
              <a:gd name="connsiteX83" fmla="*/ 559699 w 1629056"/>
              <a:gd name="connsiteY83" fmla="*/ 893236 h 1633039"/>
              <a:gd name="connsiteX84" fmla="*/ 569504 w 1629056"/>
              <a:gd name="connsiteY84" fmla="*/ 901211 h 1633039"/>
              <a:gd name="connsiteX85" fmla="*/ 565903 w 1629056"/>
              <a:gd name="connsiteY85" fmla="*/ 816972 h 1633039"/>
              <a:gd name="connsiteX86" fmla="*/ 1059514 w 1629056"/>
              <a:gd name="connsiteY86" fmla="*/ 731935 h 1633039"/>
              <a:gd name="connsiteX87" fmla="*/ 1063156 w 1629056"/>
              <a:gd name="connsiteY87" fmla="*/ 816972 h 1633039"/>
              <a:gd name="connsiteX88" fmla="*/ 1062283 w 1629056"/>
              <a:gd name="connsiteY88" fmla="*/ 847633 h 1633039"/>
              <a:gd name="connsiteX89" fmla="*/ 1088010 w 1629056"/>
              <a:gd name="connsiteY89" fmla="*/ 811612 h 1633039"/>
              <a:gd name="connsiteX90" fmla="*/ 1109824 w 1629056"/>
              <a:gd name="connsiteY90" fmla="*/ 776797 h 1633039"/>
              <a:gd name="connsiteX91" fmla="*/ 1068087 w 1629056"/>
              <a:gd name="connsiteY91" fmla="*/ 738849 h 1633039"/>
              <a:gd name="connsiteX92" fmla="*/ 284876 w 1629056"/>
              <a:gd name="connsiteY92" fmla="*/ 655206 h 1633039"/>
              <a:gd name="connsiteX93" fmla="*/ 246098 w 1629056"/>
              <a:gd name="connsiteY93" fmla="*/ 664945 h 1633039"/>
              <a:gd name="connsiteX94" fmla="*/ 29816 w 1629056"/>
              <a:gd name="connsiteY94" fmla="*/ 814979 h 1633039"/>
              <a:gd name="connsiteX95" fmla="*/ 359859 w 1629056"/>
              <a:gd name="connsiteY95" fmla="*/ 992729 h 1633039"/>
              <a:gd name="connsiteX96" fmla="*/ 402744 w 1629056"/>
              <a:gd name="connsiteY96" fmla="*/ 999819 h 1633039"/>
              <a:gd name="connsiteX97" fmla="*/ 463011 w 1629056"/>
              <a:gd name="connsiteY97" fmla="*/ 890912 h 1633039"/>
              <a:gd name="connsiteX98" fmla="*/ 481337 w 1629056"/>
              <a:gd name="connsiteY98" fmla="*/ 862110 h 1633039"/>
              <a:gd name="connsiteX99" fmla="*/ 428841 w 1629056"/>
              <a:gd name="connsiteY99" fmla="*/ 814204 h 1633039"/>
              <a:gd name="connsiteX100" fmla="*/ 331770 w 1629056"/>
              <a:gd name="connsiteY100" fmla="*/ 712977 h 1633039"/>
              <a:gd name="connsiteX101" fmla="*/ 1229305 w 1629056"/>
              <a:gd name="connsiteY101" fmla="*/ 629813 h 1633039"/>
              <a:gd name="connsiteX102" fmla="*/ 1167162 w 1629056"/>
              <a:gd name="connsiteY102" fmla="*/ 742288 h 1633039"/>
              <a:gd name="connsiteX103" fmla="*/ 1148607 w 1629056"/>
              <a:gd name="connsiteY103" fmla="*/ 771465 h 1633039"/>
              <a:gd name="connsiteX104" fmla="*/ 1199538 w 1629056"/>
              <a:gd name="connsiteY104" fmla="*/ 817824 h 1633039"/>
              <a:gd name="connsiteX105" fmla="*/ 1296496 w 1629056"/>
              <a:gd name="connsiteY105" fmla="*/ 918995 h 1633039"/>
              <a:gd name="connsiteX106" fmla="*/ 1341690 w 1629056"/>
              <a:gd name="connsiteY106" fmla="*/ 974525 h 1633039"/>
              <a:gd name="connsiteX107" fmla="*/ 1382846 w 1629056"/>
              <a:gd name="connsiteY107" fmla="*/ 964222 h 1633039"/>
              <a:gd name="connsiteX108" fmla="*/ 1599240 w 1629056"/>
              <a:gd name="connsiteY108" fmla="*/ 814979 h 1633039"/>
              <a:gd name="connsiteX109" fmla="*/ 1268977 w 1629056"/>
              <a:gd name="connsiteY109" fmla="*/ 636374 h 1633039"/>
              <a:gd name="connsiteX110" fmla="*/ 1054147 w 1629056"/>
              <a:gd name="connsiteY110" fmla="*/ 606600 h 1633039"/>
              <a:gd name="connsiteX111" fmla="*/ 1057807 w 1629056"/>
              <a:gd name="connsiteY111" fmla="*/ 692074 h 1633039"/>
              <a:gd name="connsiteX112" fmla="*/ 1088015 w 1629056"/>
              <a:gd name="connsiteY112" fmla="*/ 716313 h 1633039"/>
              <a:gd name="connsiteX113" fmla="*/ 1126037 w 1629056"/>
              <a:gd name="connsiteY113" fmla="*/ 750922 h 1633039"/>
              <a:gd name="connsiteX114" fmla="*/ 1159577 w 1629056"/>
              <a:gd name="connsiteY114" fmla="*/ 697392 h 1633039"/>
              <a:gd name="connsiteX115" fmla="*/ 1199446 w 1629056"/>
              <a:gd name="connsiteY115" fmla="*/ 624874 h 1633039"/>
              <a:gd name="connsiteX116" fmla="*/ 1134969 w 1629056"/>
              <a:gd name="connsiteY116" fmla="*/ 614211 h 1633039"/>
              <a:gd name="connsiteX117" fmla="*/ 574511 w 1629056"/>
              <a:gd name="connsiteY117" fmla="*/ 606591 h 1633039"/>
              <a:gd name="connsiteX118" fmla="*/ 493706 w 1629056"/>
              <a:gd name="connsiteY118" fmla="*/ 614211 h 1633039"/>
              <a:gd name="connsiteX119" fmla="*/ 359859 w 1629056"/>
              <a:gd name="connsiteY119" fmla="*/ 636374 h 1633039"/>
              <a:gd name="connsiteX120" fmla="*/ 316783 w 1629056"/>
              <a:gd name="connsiteY120" fmla="*/ 647192 h 1633039"/>
              <a:gd name="connsiteX121" fmla="*/ 354662 w 1629056"/>
              <a:gd name="connsiteY121" fmla="*/ 693778 h 1633039"/>
              <a:gd name="connsiteX122" fmla="*/ 450067 w 1629056"/>
              <a:gd name="connsiteY122" fmla="*/ 793167 h 1633039"/>
              <a:gd name="connsiteX123" fmla="*/ 497598 w 1629056"/>
              <a:gd name="connsiteY123" fmla="*/ 836552 h 1633039"/>
              <a:gd name="connsiteX124" fmla="*/ 524149 w 1629056"/>
              <a:gd name="connsiteY124" fmla="*/ 794823 h 1633039"/>
              <a:gd name="connsiteX125" fmla="*/ 568288 w 1629056"/>
              <a:gd name="connsiteY125" fmla="*/ 732632 h 1633039"/>
              <a:gd name="connsiteX126" fmla="*/ 570401 w 1629056"/>
              <a:gd name="connsiteY126" fmla="*/ 657923 h 1633039"/>
              <a:gd name="connsiteX127" fmla="*/ 670842 w 1629056"/>
              <a:gd name="connsiteY127" fmla="*/ 599114 h 1633039"/>
              <a:gd name="connsiteX128" fmla="*/ 645743 w 1629056"/>
              <a:gd name="connsiteY128" fmla="*/ 599874 h 1633039"/>
              <a:gd name="connsiteX129" fmla="*/ 604628 w 1629056"/>
              <a:gd name="connsiteY129" fmla="*/ 603751 h 1633039"/>
              <a:gd name="connsiteX130" fmla="*/ 600700 w 1629056"/>
              <a:gd name="connsiteY130" fmla="*/ 648077 h 1633039"/>
              <a:gd name="connsiteX131" fmla="*/ 599495 w 1629056"/>
              <a:gd name="connsiteY131" fmla="*/ 688661 h 1633039"/>
              <a:gd name="connsiteX132" fmla="*/ 615829 w 1629056"/>
              <a:gd name="connsiteY132" fmla="*/ 665647 h 1633039"/>
              <a:gd name="connsiteX133" fmla="*/ 938408 w 1629056"/>
              <a:gd name="connsiteY133" fmla="*/ 598535 h 1633039"/>
              <a:gd name="connsiteX134" fmla="*/ 964468 w 1629056"/>
              <a:gd name="connsiteY134" fmla="*/ 617178 h 1633039"/>
              <a:gd name="connsiteX135" fmla="*/ 1030021 w 1629056"/>
              <a:gd name="connsiteY135" fmla="*/ 669778 h 1633039"/>
              <a:gd name="connsiteX136" fmla="*/ 1025405 w 1629056"/>
              <a:gd name="connsiteY136" fmla="*/ 603894 h 1633039"/>
              <a:gd name="connsiteX137" fmla="*/ 982707 w 1629056"/>
              <a:gd name="connsiteY137" fmla="*/ 599874 h 1633039"/>
              <a:gd name="connsiteX138" fmla="*/ 814076 w 1629056"/>
              <a:gd name="connsiteY138" fmla="*/ 594780 h 1633039"/>
              <a:gd name="connsiteX139" fmla="*/ 710138 w 1629056"/>
              <a:gd name="connsiteY139" fmla="*/ 597925 h 1633039"/>
              <a:gd name="connsiteX140" fmla="*/ 639324 w 1629056"/>
              <a:gd name="connsiteY140" fmla="*/ 683747 h 1633039"/>
              <a:gd name="connsiteX141" fmla="*/ 597908 w 1629056"/>
              <a:gd name="connsiteY141" fmla="*/ 742091 h 1633039"/>
              <a:gd name="connsiteX142" fmla="*/ 595684 w 1629056"/>
              <a:gd name="connsiteY142" fmla="*/ 816972 h 1633039"/>
              <a:gd name="connsiteX143" fmla="*/ 598079 w 1629056"/>
              <a:gd name="connsiteY143" fmla="*/ 924453 h 1633039"/>
              <a:gd name="connsiteX144" fmla="*/ 680848 w 1629056"/>
              <a:gd name="connsiteY144" fmla="*/ 991777 h 1633039"/>
              <a:gd name="connsiteX145" fmla="*/ 737188 w 1629056"/>
              <a:gd name="connsiteY145" fmla="*/ 1031949 h 1633039"/>
              <a:gd name="connsiteX146" fmla="*/ 814076 w 1629056"/>
              <a:gd name="connsiteY146" fmla="*/ 1034275 h 1633039"/>
              <a:gd name="connsiteX147" fmla="*/ 922250 w 1629056"/>
              <a:gd name="connsiteY147" fmla="*/ 1031009 h 1633039"/>
              <a:gd name="connsiteX148" fmla="*/ 989946 w 1629056"/>
              <a:gd name="connsiteY148" fmla="*/ 948916 h 1633039"/>
              <a:gd name="connsiteX149" fmla="*/ 1032059 w 1629056"/>
              <a:gd name="connsiteY149" fmla="*/ 889951 h 1633039"/>
              <a:gd name="connsiteX150" fmla="*/ 1034277 w 1629056"/>
              <a:gd name="connsiteY150" fmla="*/ 816972 h 1633039"/>
              <a:gd name="connsiteX151" fmla="*/ 1031830 w 1629056"/>
              <a:gd name="connsiteY151" fmla="*/ 709606 h 1633039"/>
              <a:gd name="connsiteX152" fmla="*/ 946403 w 1629056"/>
              <a:gd name="connsiteY152" fmla="*/ 640704 h 1633039"/>
              <a:gd name="connsiteX153" fmla="*/ 886050 w 1629056"/>
              <a:gd name="connsiteY153" fmla="*/ 596954 h 1633039"/>
              <a:gd name="connsiteX154" fmla="*/ 774073 w 1629056"/>
              <a:gd name="connsiteY154" fmla="*/ 520440 h 1633039"/>
              <a:gd name="connsiteX155" fmla="*/ 734695 w 1629056"/>
              <a:gd name="connsiteY155" fmla="*/ 568164 h 1633039"/>
              <a:gd name="connsiteX156" fmla="*/ 814076 w 1629056"/>
              <a:gd name="connsiteY156" fmla="*/ 565901 h 1633039"/>
              <a:gd name="connsiteX157" fmla="*/ 844401 w 1629056"/>
              <a:gd name="connsiteY157" fmla="*/ 566763 h 1633039"/>
              <a:gd name="connsiteX158" fmla="*/ 839795 w 1629056"/>
              <a:gd name="connsiteY158" fmla="*/ 563424 h 1633039"/>
              <a:gd name="connsiteX159" fmla="*/ 624784 w 1629056"/>
              <a:gd name="connsiteY159" fmla="*/ 431911 h 1633039"/>
              <a:gd name="connsiteX160" fmla="*/ 612614 w 1629056"/>
              <a:gd name="connsiteY160" fmla="*/ 513623 h 1633039"/>
              <a:gd name="connsiteX161" fmla="*/ 607200 w 1629056"/>
              <a:gd name="connsiteY161" fmla="*/ 574726 h 1633039"/>
              <a:gd name="connsiteX162" fmla="*/ 656270 w 1629056"/>
              <a:gd name="connsiteY162" fmla="*/ 570399 h 1633039"/>
              <a:gd name="connsiteX163" fmla="*/ 695510 w 1629056"/>
              <a:gd name="connsiteY163" fmla="*/ 569281 h 1633039"/>
              <a:gd name="connsiteX164" fmla="*/ 749294 w 1629056"/>
              <a:gd name="connsiteY164" fmla="*/ 504234 h 1633039"/>
              <a:gd name="connsiteX165" fmla="*/ 737442 w 1629056"/>
              <a:gd name="connsiteY165" fmla="*/ 496483 h 1633039"/>
              <a:gd name="connsiteX166" fmla="*/ 640381 w 1629056"/>
              <a:gd name="connsiteY166" fmla="*/ 439869 h 1633039"/>
              <a:gd name="connsiteX167" fmla="*/ 981736 w 1629056"/>
              <a:gd name="connsiteY167" fmla="*/ 318532 h 1633039"/>
              <a:gd name="connsiteX168" fmla="*/ 936814 w 1629056"/>
              <a:gd name="connsiteY168" fmla="*/ 355143 h 1633039"/>
              <a:gd name="connsiteX169" fmla="*/ 862352 w 1629056"/>
              <a:gd name="connsiteY169" fmla="*/ 425517 h 1633039"/>
              <a:gd name="connsiteX170" fmla="*/ 793137 w 1629056"/>
              <a:gd name="connsiteY170" fmla="*/ 498280 h 1633039"/>
              <a:gd name="connsiteX171" fmla="*/ 835416 w 1629056"/>
              <a:gd name="connsiteY171" fmla="*/ 524858 h 1633039"/>
              <a:gd name="connsiteX172" fmla="*/ 896045 w 1629056"/>
              <a:gd name="connsiteY172" fmla="*/ 568230 h 1633039"/>
              <a:gd name="connsiteX173" fmla="*/ 972405 w 1629056"/>
              <a:gd name="connsiteY173" fmla="*/ 570399 h 1633039"/>
              <a:gd name="connsiteX174" fmla="*/ 1023372 w 1629056"/>
              <a:gd name="connsiteY174" fmla="*/ 574885 h 1633039"/>
              <a:gd name="connsiteX175" fmla="*/ 1023004 w 1629056"/>
              <a:gd name="connsiteY175" fmla="*/ 569633 h 1633039"/>
              <a:gd name="connsiteX176" fmla="*/ 992445 w 1629056"/>
              <a:gd name="connsiteY176" fmla="*/ 361179 h 1633039"/>
              <a:gd name="connsiteX177" fmla="*/ 270773 w 1629056"/>
              <a:gd name="connsiteY177" fmla="*/ 311347 h 1633039"/>
              <a:gd name="connsiteX178" fmla="*/ 188577 w 1629056"/>
              <a:gd name="connsiteY178" fmla="*/ 341206 h 1633039"/>
              <a:gd name="connsiteX179" fmla="*/ 276192 w 1629056"/>
              <a:gd name="connsiteY179" fmla="*/ 597272 h 1633039"/>
              <a:gd name="connsiteX180" fmla="*/ 296454 w 1629056"/>
              <a:gd name="connsiteY180" fmla="*/ 622191 h 1633039"/>
              <a:gd name="connsiteX181" fmla="*/ 368102 w 1629056"/>
              <a:gd name="connsiteY181" fmla="*/ 605116 h 1633039"/>
              <a:gd name="connsiteX182" fmla="*/ 506426 w 1629056"/>
              <a:gd name="connsiteY182" fmla="*/ 583612 h 1633039"/>
              <a:gd name="connsiteX183" fmla="*/ 576848 w 1629056"/>
              <a:gd name="connsiteY183" fmla="*/ 577402 h 1633039"/>
              <a:gd name="connsiteX184" fmla="*/ 579517 w 1629056"/>
              <a:gd name="connsiteY184" fmla="*/ 544068 h 1633039"/>
              <a:gd name="connsiteX185" fmla="*/ 593356 w 1629056"/>
              <a:gd name="connsiteY185" fmla="*/ 436499 h 1633039"/>
              <a:gd name="connsiteX186" fmla="*/ 596828 w 1629056"/>
              <a:gd name="connsiteY186" fmla="*/ 417645 h 1633039"/>
              <a:gd name="connsiteX187" fmla="*/ 549651 w 1629056"/>
              <a:gd name="connsiteY187" fmla="*/ 393573 h 1633039"/>
              <a:gd name="connsiteX188" fmla="*/ 270773 w 1629056"/>
              <a:gd name="connsiteY188" fmla="*/ 311347 h 1633039"/>
              <a:gd name="connsiteX189" fmla="*/ 1244780 w 1629056"/>
              <a:gd name="connsiteY189" fmla="*/ 176940 h 1633039"/>
              <a:gd name="connsiteX190" fmla="*/ 1033322 w 1629056"/>
              <a:gd name="connsiteY190" fmla="*/ 276491 h 1633039"/>
              <a:gd name="connsiteX191" fmla="*/ 1006398 w 1629056"/>
              <a:gd name="connsiteY191" fmla="*/ 298434 h 1633039"/>
              <a:gd name="connsiteX192" fmla="*/ 1023561 w 1629056"/>
              <a:gd name="connsiteY192" fmla="*/ 369003 h 1633039"/>
              <a:gd name="connsiteX193" fmla="*/ 1040670 w 1629056"/>
              <a:gd name="connsiteY193" fmla="*/ 471567 h 1633039"/>
              <a:gd name="connsiteX194" fmla="*/ 1052623 w 1629056"/>
              <a:gd name="connsiteY194" fmla="*/ 577460 h 1633039"/>
              <a:gd name="connsiteX195" fmla="*/ 1122518 w 1629056"/>
              <a:gd name="connsiteY195" fmla="*/ 583612 h 1633039"/>
              <a:gd name="connsiteX196" fmla="*/ 1213915 w 1629056"/>
              <a:gd name="connsiteY196" fmla="*/ 597810 h 1633039"/>
              <a:gd name="connsiteX197" fmla="*/ 1252865 w 1629056"/>
              <a:gd name="connsiteY197" fmla="*/ 515818 h 1633039"/>
              <a:gd name="connsiteX198" fmla="*/ 1289060 w 1629056"/>
              <a:gd name="connsiteY198" fmla="*/ 189610 h 1633039"/>
              <a:gd name="connsiteX199" fmla="*/ 1244780 w 1629056"/>
              <a:gd name="connsiteY199" fmla="*/ 176940 h 1633039"/>
              <a:gd name="connsiteX200" fmla="*/ 814078 w 1629056"/>
              <a:gd name="connsiteY200" fmla="*/ 29856 h 1633039"/>
              <a:gd name="connsiteX201" fmla="*/ 630587 w 1629056"/>
              <a:gd name="connsiteY201" fmla="*/ 392948 h 1633039"/>
              <a:gd name="connsiteX202" fmla="*/ 629192 w 1629056"/>
              <a:gd name="connsiteY202" fmla="*/ 402315 h 1633039"/>
              <a:gd name="connsiteX203" fmla="*/ 707719 w 1629056"/>
              <a:gd name="connsiteY203" fmla="*/ 444582 h 1633039"/>
              <a:gd name="connsiteX204" fmla="*/ 767690 w 1629056"/>
              <a:gd name="connsiteY204" fmla="*/ 482283 h 1633039"/>
              <a:gd name="connsiteX205" fmla="*/ 841907 w 1629056"/>
              <a:gd name="connsiteY205" fmla="*/ 404202 h 1633039"/>
              <a:gd name="connsiteX206" fmla="*/ 917385 w 1629056"/>
              <a:gd name="connsiteY206" fmla="*/ 332588 h 1633039"/>
              <a:gd name="connsiteX207" fmla="*/ 973642 w 1629056"/>
              <a:gd name="connsiteY207" fmla="*/ 286294 h 1633039"/>
              <a:gd name="connsiteX208" fmla="*/ 963773 w 1629056"/>
              <a:gd name="connsiteY208" fmla="*/ 246992 h 1633039"/>
              <a:gd name="connsiteX209" fmla="*/ 814078 w 1629056"/>
              <a:gd name="connsiteY209" fmla="*/ 29856 h 1633039"/>
              <a:gd name="connsiteX210" fmla="*/ 814078 w 1629056"/>
              <a:gd name="connsiteY210" fmla="*/ 0 h 1633039"/>
              <a:gd name="connsiteX211" fmla="*/ 993667 w 1629056"/>
              <a:gd name="connsiteY211" fmla="*/ 246087 h 1633039"/>
              <a:gd name="connsiteX212" fmla="*/ 998476 w 1629056"/>
              <a:gd name="connsiteY212" fmla="*/ 265859 h 1633039"/>
              <a:gd name="connsiteX213" fmla="*/ 1015249 w 1629056"/>
              <a:gd name="connsiteY213" fmla="*/ 252056 h 1633039"/>
              <a:gd name="connsiteX214" fmla="*/ 1307133 w 1629056"/>
              <a:gd name="connsiteY214" fmla="*/ 166080 h 1633039"/>
              <a:gd name="connsiteX215" fmla="*/ 1303518 w 1629056"/>
              <a:gd name="connsiteY215" fmla="*/ 470164 h 1633039"/>
              <a:gd name="connsiteX216" fmla="*/ 1244729 w 1629056"/>
              <a:gd name="connsiteY216" fmla="*/ 601897 h 1633039"/>
              <a:gd name="connsiteX217" fmla="*/ 1244373 w 1629056"/>
              <a:gd name="connsiteY217" fmla="*/ 602542 h 1633039"/>
              <a:gd name="connsiteX218" fmla="*/ 1260940 w 1629056"/>
              <a:gd name="connsiteY218" fmla="*/ 605116 h 1633039"/>
              <a:gd name="connsiteX219" fmla="*/ 1384201 w 1629056"/>
              <a:gd name="connsiteY219" fmla="*/ 634488 h 1633039"/>
              <a:gd name="connsiteX220" fmla="*/ 1629056 w 1629056"/>
              <a:gd name="connsiteY220" fmla="*/ 814979 h 1633039"/>
              <a:gd name="connsiteX221" fmla="*/ 1384201 w 1629056"/>
              <a:gd name="connsiteY221" fmla="*/ 994567 h 1633039"/>
              <a:gd name="connsiteX222" fmla="*/ 1362303 w 1629056"/>
              <a:gd name="connsiteY222" fmla="*/ 999853 h 1633039"/>
              <a:gd name="connsiteX223" fmla="*/ 1376349 w 1629056"/>
              <a:gd name="connsiteY223" fmla="*/ 1017112 h 1633039"/>
              <a:gd name="connsiteX224" fmla="*/ 1463061 w 1629056"/>
              <a:gd name="connsiteY224" fmla="*/ 1308466 h 1633039"/>
              <a:gd name="connsiteX225" fmla="*/ 1356478 w 1629056"/>
              <a:gd name="connsiteY225" fmla="*/ 1350088 h 1633039"/>
              <a:gd name="connsiteX226" fmla="*/ 1158666 w 1629056"/>
              <a:gd name="connsiteY226" fmla="*/ 1303942 h 1633039"/>
              <a:gd name="connsiteX227" fmla="*/ 1042824 w 1629056"/>
              <a:gd name="connsiteY227" fmla="*/ 1253371 h 1633039"/>
              <a:gd name="connsiteX228" fmla="*/ 1026509 w 1629056"/>
              <a:gd name="connsiteY228" fmla="*/ 1244602 h 1633039"/>
              <a:gd name="connsiteX229" fmla="*/ 1016835 w 1629056"/>
              <a:gd name="connsiteY229" fmla="*/ 1296362 h 1633039"/>
              <a:gd name="connsiteX230" fmla="*/ 993667 w 1629056"/>
              <a:gd name="connsiteY230" fmla="*/ 1386953 h 1633039"/>
              <a:gd name="connsiteX231" fmla="*/ 814078 w 1629056"/>
              <a:gd name="connsiteY231" fmla="*/ 1633039 h 1633039"/>
              <a:gd name="connsiteX232" fmla="*/ 634490 w 1629056"/>
              <a:gd name="connsiteY232" fmla="*/ 1386953 h 1633039"/>
              <a:gd name="connsiteX233" fmla="*/ 629859 w 1629056"/>
              <a:gd name="connsiteY233" fmla="*/ 1367577 h 1633039"/>
              <a:gd name="connsiteX234" fmla="*/ 614022 w 1629056"/>
              <a:gd name="connsiteY234" fmla="*/ 1380607 h 1633039"/>
              <a:gd name="connsiteX235" fmla="*/ 383587 w 1629056"/>
              <a:gd name="connsiteY235" fmla="*/ 1485588 h 1633039"/>
              <a:gd name="connsiteX236" fmla="*/ 323041 w 1629056"/>
              <a:gd name="connsiteY236" fmla="*/ 1466583 h 1633039"/>
              <a:gd name="connsiteX237" fmla="*/ 327560 w 1629056"/>
              <a:gd name="connsiteY237" fmla="*/ 1162499 h 1633039"/>
              <a:gd name="connsiteX238" fmla="*/ 385522 w 1629056"/>
              <a:gd name="connsiteY238" fmla="*/ 1030940 h 1633039"/>
              <a:gd name="connsiteX239" fmla="*/ 387518 w 1629056"/>
              <a:gd name="connsiteY239" fmla="*/ 1027332 h 1633039"/>
              <a:gd name="connsiteX240" fmla="*/ 368102 w 1629056"/>
              <a:gd name="connsiteY240" fmla="*/ 1024320 h 1633039"/>
              <a:gd name="connsiteX241" fmla="*/ 244855 w 1629056"/>
              <a:gd name="connsiteY241" fmla="*/ 994567 h 1633039"/>
              <a:gd name="connsiteX242" fmla="*/ 0 w 1629056"/>
              <a:gd name="connsiteY242" fmla="*/ 814979 h 1633039"/>
              <a:gd name="connsiteX243" fmla="*/ 244855 w 1629056"/>
              <a:gd name="connsiteY243" fmla="*/ 634488 h 1633039"/>
              <a:gd name="connsiteX244" fmla="*/ 264297 w 1629056"/>
              <a:gd name="connsiteY244" fmla="*/ 629854 h 1633039"/>
              <a:gd name="connsiteX245" fmla="*/ 251804 w 1629056"/>
              <a:gd name="connsiteY245" fmla="*/ 614464 h 1633039"/>
              <a:gd name="connsiteX246" fmla="*/ 165092 w 1629056"/>
              <a:gd name="connsiteY246" fmla="*/ 323109 h 1633039"/>
              <a:gd name="connsiteX247" fmla="*/ 468584 w 1629056"/>
              <a:gd name="connsiteY247" fmla="*/ 327634 h 1633039"/>
              <a:gd name="connsiteX248" fmla="*/ 584426 w 1629056"/>
              <a:gd name="connsiteY248" fmla="*/ 378219 h 1633039"/>
              <a:gd name="connsiteX249" fmla="*/ 602316 w 1629056"/>
              <a:gd name="connsiteY249" fmla="*/ 387849 h 1633039"/>
              <a:gd name="connsiteX250" fmla="*/ 611739 w 1629056"/>
              <a:gd name="connsiteY250" fmla="*/ 336683 h 1633039"/>
              <a:gd name="connsiteX251" fmla="*/ 634490 w 1629056"/>
              <a:gd name="connsiteY251" fmla="*/ 246087 h 1633039"/>
              <a:gd name="connsiteX252" fmla="*/ 814078 w 1629056"/>
              <a:gd name="connsiteY252" fmla="*/ 0 h 163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1629056" h="1633039">
                <a:moveTo>
                  <a:pt x="861461" y="1150723"/>
                </a:moveTo>
                <a:lnTo>
                  <a:pt x="787364" y="1228537"/>
                </a:lnTo>
                <a:cubicBezTo>
                  <a:pt x="762042" y="1253843"/>
                  <a:pt x="736825" y="1277753"/>
                  <a:pt x="711886" y="1300089"/>
                </a:cubicBezTo>
                <a:lnTo>
                  <a:pt x="655114" y="1346798"/>
                </a:lnTo>
                <a:lnTo>
                  <a:pt x="664947" y="1386500"/>
                </a:lnTo>
                <a:cubicBezTo>
                  <a:pt x="706235" y="1524246"/>
                  <a:pt x="760833" y="1603183"/>
                  <a:pt x="814078" y="1603183"/>
                </a:cubicBezTo>
                <a:cubicBezTo>
                  <a:pt x="883370" y="1603183"/>
                  <a:pt x="956548" y="1467201"/>
                  <a:pt x="998670" y="1240750"/>
                </a:cubicBezTo>
                <a:lnTo>
                  <a:pt x="1000230" y="1230478"/>
                </a:lnTo>
                <a:lnTo>
                  <a:pt x="919531" y="1187106"/>
                </a:lnTo>
                <a:close/>
                <a:moveTo>
                  <a:pt x="897644" y="1060847"/>
                </a:moveTo>
                <a:lnTo>
                  <a:pt x="814076" y="1063154"/>
                </a:lnTo>
                <a:lnTo>
                  <a:pt x="779612" y="1062199"/>
                </a:lnTo>
                <a:lnTo>
                  <a:pt x="808262" y="1082627"/>
                </a:lnTo>
                <a:lnTo>
                  <a:pt x="855346" y="1112140"/>
                </a:lnTo>
                <a:close/>
                <a:moveTo>
                  <a:pt x="606040" y="1054424"/>
                </a:moveTo>
                <a:lnTo>
                  <a:pt x="606713" y="1064227"/>
                </a:lnTo>
                <a:cubicBezTo>
                  <a:pt x="613808" y="1140499"/>
                  <a:pt x="624064" y="1210270"/>
                  <a:pt x="636707" y="1272479"/>
                </a:cubicBezTo>
                <a:lnTo>
                  <a:pt x="647344" y="1315428"/>
                </a:lnTo>
                <a:lnTo>
                  <a:pt x="692838" y="1277902"/>
                </a:lnTo>
                <a:cubicBezTo>
                  <a:pt x="717343" y="1255895"/>
                  <a:pt x="742150" y="1232306"/>
                  <a:pt x="767080" y="1207306"/>
                </a:cubicBezTo>
                <a:lnTo>
                  <a:pt x="835922" y="1134722"/>
                </a:lnTo>
                <a:lnTo>
                  <a:pt x="791834" y="1107100"/>
                </a:lnTo>
                <a:lnTo>
                  <a:pt x="726649" y="1060732"/>
                </a:lnTo>
                <a:lnTo>
                  <a:pt x="656270" y="1058782"/>
                </a:lnTo>
                <a:close/>
                <a:moveTo>
                  <a:pt x="1022937" y="1054406"/>
                </a:moveTo>
                <a:lnTo>
                  <a:pt x="972405" y="1058782"/>
                </a:lnTo>
                <a:lnTo>
                  <a:pt x="937223" y="1059754"/>
                </a:lnTo>
                <a:lnTo>
                  <a:pt x="880603" y="1127972"/>
                </a:lnTo>
                <a:lnTo>
                  <a:pt x="933983" y="1161432"/>
                </a:lnTo>
                <a:lnTo>
                  <a:pt x="1004924" y="1199577"/>
                </a:lnTo>
                <a:lnTo>
                  <a:pt x="1016981" y="1120196"/>
                </a:lnTo>
                <a:close/>
                <a:moveTo>
                  <a:pt x="418745" y="1032177"/>
                </a:moveTo>
                <a:lnTo>
                  <a:pt x="412243" y="1043917"/>
                </a:lnTo>
                <a:cubicBezTo>
                  <a:pt x="389759" y="1088742"/>
                  <a:pt x="370428" y="1132124"/>
                  <a:pt x="354670" y="1173359"/>
                </a:cubicBezTo>
                <a:cubicBezTo>
                  <a:pt x="302257" y="1311826"/>
                  <a:pt x="296835" y="1410472"/>
                  <a:pt x="341115" y="1443053"/>
                </a:cubicBezTo>
                <a:cubicBezTo>
                  <a:pt x="384491" y="1476538"/>
                  <a:pt x="478472" y="1444863"/>
                  <a:pt x="596852" y="1357076"/>
                </a:cubicBezTo>
                <a:lnTo>
                  <a:pt x="622328" y="1336063"/>
                </a:lnTo>
                <a:lnTo>
                  <a:pt x="605118" y="1264051"/>
                </a:lnTo>
                <a:cubicBezTo>
                  <a:pt x="592364" y="1198443"/>
                  <a:pt x="582560" y="1127048"/>
                  <a:pt x="575945" y="1051866"/>
                </a:cubicBezTo>
                <a:lnTo>
                  <a:pt x="575943" y="1051813"/>
                </a:lnTo>
                <a:lnTo>
                  <a:pt x="506426" y="1045781"/>
                </a:lnTo>
                <a:close/>
                <a:moveTo>
                  <a:pt x="1330797" y="1007458"/>
                </a:moveTo>
                <a:lnTo>
                  <a:pt x="1260940" y="1024320"/>
                </a:lnTo>
                <a:cubicBezTo>
                  <a:pt x="1217133" y="1032865"/>
                  <a:pt x="1170800" y="1040028"/>
                  <a:pt x="1122518" y="1045781"/>
                </a:cubicBezTo>
                <a:lnTo>
                  <a:pt x="1052478" y="1051847"/>
                </a:lnTo>
                <a:lnTo>
                  <a:pt x="1049466" y="1089132"/>
                </a:lnTo>
                <a:cubicBezTo>
                  <a:pt x="1045598" y="1126064"/>
                  <a:pt x="1040929" y="1161966"/>
                  <a:pt x="1035483" y="1196588"/>
                </a:cubicBezTo>
                <a:lnTo>
                  <a:pt x="1032185" y="1214235"/>
                </a:lnTo>
                <a:lnTo>
                  <a:pt x="1055301" y="1226664"/>
                </a:lnTo>
                <a:cubicBezTo>
                  <a:pt x="1094705" y="1245977"/>
                  <a:pt x="1132923" y="1262773"/>
                  <a:pt x="1169505" y="1276797"/>
                </a:cubicBezTo>
                <a:cubicBezTo>
                  <a:pt x="1307702" y="1329277"/>
                  <a:pt x="1406156" y="1334706"/>
                  <a:pt x="1439577" y="1291275"/>
                </a:cubicBezTo>
                <a:cubicBezTo>
                  <a:pt x="1472094" y="1246938"/>
                  <a:pt x="1441383" y="1153741"/>
                  <a:pt x="1352865" y="1034304"/>
                </a:cubicBezTo>
                <a:close/>
                <a:moveTo>
                  <a:pt x="599852" y="964231"/>
                </a:moveTo>
                <a:lnTo>
                  <a:pt x="604039" y="1025254"/>
                </a:lnTo>
                <a:lnTo>
                  <a:pt x="645743" y="1029183"/>
                </a:lnTo>
                <a:lnTo>
                  <a:pt x="683921" y="1030338"/>
                </a:lnTo>
                <a:lnTo>
                  <a:pt x="662783" y="1015302"/>
                </a:lnTo>
                <a:close/>
                <a:moveTo>
                  <a:pt x="1030411" y="944190"/>
                </a:moveTo>
                <a:lnTo>
                  <a:pt x="1013442" y="967921"/>
                </a:lnTo>
                <a:lnTo>
                  <a:pt x="962079" y="1029806"/>
                </a:lnTo>
                <a:lnTo>
                  <a:pt x="982707" y="1029183"/>
                </a:lnTo>
                <a:lnTo>
                  <a:pt x="1025586" y="1025149"/>
                </a:lnTo>
                <a:lnTo>
                  <a:pt x="1029146" y="985828"/>
                </a:lnTo>
                <a:close/>
                <a:moveTo>
                  <a:pt x="503595" y="882423"/>
                </a:moveTo>
                <a:lnTo>
                  <a:pt x="488727" y="905817"/>
                </a:lnTo>
                <a:lnTo>
                  <a:pt x="433820" y="1004957"/>
                </a:lnTo>
                <a:lnTo>
                  <a:pt x="493706" y="1014858"/>
                </a:lnTo>
                <a:lnTo>
                  <a:pt x="574689" y="1022488"/>
                </a:lnTo>
                <a:lnTo>
                  <a:pt x="571204" y="940982"/>
                </a:lnTo>
                <a:lnTo>
                  <a:pt x="540139" y="915771"/>
                </a:lnTo>
                <a:close/>
                <a:moveTo>
                  <a:pt x="1132250" y="797187"/>
                </a:moveTo>
                <a:lnTo>
                  <a:pt x="1105912" y="838603"/>
                </a:lnTo>
                <a:lnTo>
                  <a:pt x="1060742" y="901773"/>
                </a:lnTo>
                <a:lnTo>
                  <a:pt x="1058644" y="975498"/>
                </a:lnTo>
                <a:lnTo>
                  <a:pt x="1054856" y="1022395"/>
                </a:lnTo>
                <a:lnTo>
                  <a:pt x="1134969" y="1014858"/>
                </a:lnTo>
                <a:cubicBezTo>
                  <a:pt x="1182785" y="1008703"/>
                  <a:pt x="1227559" y="1001247"/>
                  <a:pt x="1268977" y="992729"/>
                </a:cubicBezTo>
                <a:lnTo>
                  <a:pt x="1310204" y="982408"/>
                </a:lnTo>
                <a:lnTo>
                  <a:pt x="1273859" y="938194"/>
                </a:lnTo>
                <a:cubicBezTo>
                  <a:pt x="1244588" y="905479"/>
                  <a:pt x="1212522" y="872227"/>
                  <a:pt x="1178086" y="838861"/>
                </a:cubicBezTo>
                <a:close/>
                <a:moveTo>
                  <a:pt x="566781" y="785940"/>
                </a:moveTo>
                <a:lnTo>
                  <a:pt x="548972" y="811028"/>
                </a:lnTo>
                <a:lnTo>
                  <a:pt x="519844" y="856857"/>
                </a:lnTo>
                <a:lnTo>
                  <a:pt x="559699" y="893236"/>
                </a:lnTo>
                <a:lnTo>
                  <a:pt x="569504" y="901211"/>
                </a:lnTo>
                <a:lnTo>
                  <a:pt x="565903" y="816972"/>
                </a:lnTo>
                <a:close/>
                <a:moveTo>
                  <a:pt x="1059514" y="731935"/>
                </a:moveTo>
                <a:lnTo>
                  <a:pt x="1063156" y="816972"/>
                </a:lnTo>
                <a:lnTo>
                  <a:pt x="1062283" y="847633"/>
                </a:lnTo>
                <a:lnTo>
                  <a:pt x="1088010" y="811612"/>
                </a:lnTo>
                <a:lnTo>
                  <a:pt x="1109824" y="776797"/>
                </a:lnTo>
                <a:lnTo>
                  <a:pt x="1068087" y="738849"/>
                </a:lnTo>
                <a:close/>
                <a:moveTo>
                  <a:pt x="284876" y="655206"/>
                </a:moveTo>
                <a:lnTo>
                  <a:pt x="246098" y="664945"/>
                </a:lnTo>
                <a:cubicBezTo>
                  <a:pt x="108649" y="706684"/>
                  <a:pt x="29816" y="761734"/>
                  <a:pt x="29816" y="814979"/>
                </a:cubicBezTo>
                <a:cubicBezTo>
                  <a:pt x="29816" y="880971"/>
                  <a:pt x="152992" y="950135"/>
                  <a:pt x="359859" y="992729"/>
                </a:cubicBezTo>
                <a:lnTo>
                  <a:pt x="402744" y="999819"/>
                </a:lnTo>
                <a:lnTo>
                  <a:pt x="463011" y="890912"/>
                </a:lnTo>
                <a:lnTo>
                  <a:pt x="481337" y="862110"/>
                </a:lnTo>
                <a:lnTo>
                  <a:pt x="428841" y="814204"/>
                </a:lnTo>
                <a:cubicBezTo>
                  <a:pt x="393953" y="780273"/>
                  <a:pt x="361436" y="746399"/>
                  <a:pt x="331770" y="712977"/>
                </a:cubicBezTo>
                <a:close/>
                <a:moveTo>
                  <a:pt x="1229305" y="629813"/>
                </a:moveTo>
                <a:lnTo>
                  <a:pt x="1167162" y="742288"/>
                </a:lnTo>
                <a:lnTo>
                  <a:pt x="1148607" y="771465"/>
                </a:lnTo>
                <a:lnTo>
                  <a:pt x="1199538" y="817824"/>
                </a:lnTo>
                <a:cubicBezTo>
                  <a:pt x="1234426" y="851755"/>
                  <a:pt x="1266887" y="885629"/>
                  <a:pt x="1296496" y="918995"/>
                </a:cubicBezTo>
                <a:lnTo>
                  <a:pt x="1341690" y="974525"/>
                </a:lnTo>
                <a:lnTo>
                  <a:pt x="1382846" y="964222"/>
                </a:lnTo>
                <a:cubicBezTo>
                  <a:pt x="1520408" y="922596"/>
                  <a:pt x="1599240" y="867772"/>
                  <a:pt x="1599240" y="814979"/>
                </a:cubicBezTo>
                <a:cubicBezTo>
                  <a:pt x="1599240" y="748423"/>
                  <a:pt x="1476064" y="679046"/>
                  <a:pt x="1268977" y="636374"/>
                </a:cubicBezTo>
                <a:close/>
                <a:moveTo>
                  <a:pt x="1054147" y="606600"/>
                </a:moveTo>
                <a:lnTo>
                  <a:pt x="1057807" y="692074"/>
                </a:lnTo>
                <a:lnTo>
                  <a:pt x="1088015" y="716313"/>
                </a:lnTo>
                <a:lnTo>
                  <a:pt x="1126037" y="750922"/>
                </a:lnTo>
                <a:lnTo>
                  <a:pt x="1159577" y="697392"/>
                </a:lnTo>
                <a:lnTo>
                  <a:pt x="1199446" y="624874"/>
                </a:lnTo>
                <a:lnTo>
                  <a:pt x="1134969" y="614211"/>
                </a:lnTo>
                <a:close/>
                <a:moveTo>
                  <a:pt x="574511" y="606591"/>
                </a:moveTo>
                <a:lnTo>
                  <a:pt x="493706" y="614211"/>
                </a:lnTo>
                <a:cubicBezTo>
                  <a:pt x="445953" y="620373"/>
                  <a:pt x="401232" y="627839"/>
                  <a:pt x="359859" y="636374"/>
                </a:cubicBezTo>
                <a:lnTo>
                  <a:pt x="316783" y="647192"/>
                </a:lnTo>
                <a:lnTo>
                  <a:pt x="354662" y="693778"/>
                </a:lnTo>
                <a:cubicBezTo>
                  <a:pt x="383791" y="726549"/>
                  <a:pt x="415744" y="759802"/>
                  <a:pt x="450067" y="793167"/>
                </a:cubicBezTo>
                <a:lnTo>
                  <a:pt x="497598" y="836552"/>
                </a:lnTo>
                <a:lnTo>
                  <a:pt x="524149" y="794823"/>
                </a:lnTo>
                <a:lnTo>
                  <a:pt x="568288" y="732632"/>
                </a:lnTo>
                <a:lnTo>
                  <a:pt x="570401" y="657923"/>
                </a:lnTo>
                <a:close/>
                <a:moveTo>
                  <a:pt x="670842" y="599114"/>
                </a:moveTo>
                <a:lnTo>
                  <a:pt x="645743" y="599874"/>
                </a:lnTo>
                <a:lnTo>
                  <a:pt x="604628" y="603751"/>
                </a:lnTo>
                <a:lnTo>
                  <a:pt x="600700" y="648077"/>
                </a:lnTo>
                <a:lnTo>
                  <a:pt x="599495" y="688661"/>
                </a:lnTo>
                <a:lnTo>
                  <a:pt x="615829" y="665647"/>
                </a:lnTo>
                <a:close/>
                <a:moveTo>
                  <a:pt x="938408" y="598535"/>
                </a:moveTo>
                <a:lnTo>
                  <a:pt x="964468" y="617178"/>
                </a:lnTo>
                <a:lnTo>
                  <a:pt x="1030021" y="669778"/>
                </a:lnTo>
                <a:lnTo>
                  <a:pt x="1025405" y="603894"/>
                </a:lnTo>
                <a:lnTo>
                  <a:pt x="982707" y="599874"/>
                </a:lnTo>
                <a:close/>
                <a:moveTo>
                  <a:pt x="814076" y="594780"/>
                </a:moveTo>
                <a:lnTo>
                  <a:pt x="710138" y="597925"/>
                </a:lnTo>
                <a:lnTo>
                  <a:pt x="639324" y="683747"/>
                </a:lnTo>
                <a:lnTo>
                  <a:pt x="597908" y="742091"/>
                </a:lnTo>
                <a:lnTo>
                  <a:pt x="595684" y="816972"/>
                </a:lnTo>
                <a:lnTo>
                  <a:pt x="598079" y="924453"/>
                </a:lnTo>
                <a:lnTo>
                  <a:pt x="680848" y="991777"/>
                </a:lnTo>
                <a:lnTo>
                  <a:pt x="737188" y="1031949"/>
                </a:lnTo>
                <a:lnTo>
                  <a:pt x="814076" y="1034275"/>
                </a:lnTo>
                <a:lnTo>
                  <a:pt x="922250" y="1031009"/>
                </a:lnTo>
                <a:lnTo>
                  <a:pt x="989946" y="948916"/>
                </a:lnTo>
                <a:lnTo>
                  <a:pt x="1032059" y="889951"/>
                </a:lnTo>
                <a:lnTo>
                  <a:pt x="1034277" y="816972"/>
                </a:lnTo>
                <a:lnTo>
                  <a:pt x="1031830" y="709606"/>
                </a:lnTo>
                <a:lnTo>
                  <a:pt x="946403" y="640704"/>
                </a:lnTo>
                <a:lnTo>
                  <a:pt x="886050" y="596954"/>
                </a:lnTo>
                <a:close/>
                <a:moveTo>
                  <a:pt x="774073" y="520440"/>
                </a:moveTo>
                <a:lnTo>
                  <a:pt x="734695" y="568164"/>
                </a:lnTo>
                <a:lnTo>
                  <a:pt x="814076" y="565901"/>
                </a:lnTo>
                <a:lnTo>
                  <a:pt x="844401" y="566763"/>
                </a:lnTo>
                <a:lnTo>
                  <a:pt x="839795" y="563424"/>
                </a:lnTo>
                <a:close/>
                <a:moveTo>
                  <a:pt x="624784" y="431911"/>
                </a:moveTo>
                <a:lnTo>
                  <a:pt x="612614" y="513623"/>
                </a:lnTo>
                <a:lnTo>
                  <a:pt x="607200" y="574726"/>
                </a:lnTo>
                <a:lnTo>
                  <a:pt x="656270" y="570399"/>
                </a:lnTo>
                <a:lnTo>
                  <a:pt x="695510" y="569281"/>
                </a:lnTo>
                <a:lnTo>
                  <a:pt x="749294" y="504234"/>
                </a:lnTo>
                <a:lnTo>
                  <a:pt x="737442" y="496483"/>
                </a:lnTo>
                <a:cubicBezTo>
                  <a:pt x="704149" y="475891"/>
                  <a:pt x="671738" y="457020"/>
                  <a:pt x="640381" y="439869"/>
                </a:cubicBezTo>
                <a:close/>
                <a:moveTo>
                  <a:pt x="981736" y="318532"/>
                </a:moveTo>
                <a:lnTo>
                  <a:pt x="936814" y="355143"/>
                </a:lnTo>
                <a:cubicBezTo>
                  <a:pt x="912214" y="377054"/>
                  <a:pt x="887336" y="400572"/>
                  <a:pt x="862352" y="425517"/>
                </a:cubicBezTo>
                <a:lnTo>
                  <a:pt x="793137" y="498280"/>
                </a:lnTo>
                <a:lnTo>
                  <a:pt x="835416" y="524858"/>
                </a:lnTo>
                <a:lnTo>
                  <a:pt x="896045" y="568230"/>
                </a:lnTo>
                <a:lnTo>
                  <a:pt x="972405" y="570399"/>
                </a:lnTo>
                <a:lnTo>
                  <a:pt x="1023372" y="574885"/>
                </a:lnTo>
                <a:lnTo>
                  <a:pt x="1023004" y="569633"/>
                </a:lnTo>
                <a:cubicBezTo>
                  <a:pt x="1015760" y="493310"/>
                  <a:pt x="1005302" y="423467"/>
                  <a:pt x="992445" y="361179"/>
                </a:cubicBezTo>
                <a:close/>
                <a:moveTo>
                  <a:pt x="270773" y="311347"/>
                </a:moveTo>
                <a:cubicBezTo>
                  <a:pt x="231933" y="311347"/>
                  <a:pt x="203932" y="321300"/>
                  <a:pt x="188577" y="341206"/>
                </a:cubicBezTo>
                <a:cubicBezTo>
                  <a:pt x="156060" y="384638"/>
                  <a:pt x="187674" y="477835"/>
                  <a:pt x="276192" y="597272"/>
                </a:cubicBezTo>
                <a:lnTo>
                  <a:pt x="296454" y="622191"/>
                </a:lnTo>
                <a:lnTo>
                  <a:pt x="368102" y="605116"/>
                </a:lnTo>
                <a:cubicBezTo>
                  <a:pt x="411894" y="596613"/>
                  <a:pt x="458200" y="589421"/>
                  <a:pt x="506426" y="583612"/>
                </a:cubicBezTo>
                <a:lnTo>
                  <a:pt x="576848" y="577402"/>
                </a:lnTo>
                <a:lnTo>
                  <a:pt x="579517" y="544068"/>
                </a:lnTo>
                <a:cubicBezTo>
                  <a:pt x="583353" y="507083"/>
                  <a:pt x="587976" y="471145"/>
                  <a:pt x="593356" y="436499"/>
                </a:cubicBezTo>
                <a:lnTo>
                  <a:pt x="596828" y="417645"/>
                </a:lnTo>
                <a:lnTo>
                  <a:pt x="549651" y="393573"/>
                </a:lnTo>
                <a:cubicBezTo>
                  <a:pt x="433358" y="338718"/>
                  <a:pt x="336710" y="311347"/>
                  <a:pt x="270773" y="311347"/>
                </a:cubicBezTo>
                <a:close/>
                <a:moveTo>
                  <a:pt x="1244780" y="176940"/>
                </a:moveTo>
                <a:cubicBezTo>
                  <a:pt x="1195079" y="176940"/>
                  <a:pt x="1120978" y="210425"/>
                  <a:pt x="1033322" y="276491"/>
                </a:cubicBezTo>
                <a:lnTo>
                  <a:pt x="1006398" y="298434"/>
                </a:lnTo>
                <a:lnTo>
                  <a:pt x="1023561" y="369003"/>
                </a:lnTo>
                <a:cubicBezTo>
                  <a:pt x="1030033" y="401817"/>
                  <a:pt x="1035744" y="436087"/>
                  <a:pt x="1040670" y="471567"/>
                </a:cubicBezTo>
                <a:lnTo>
                  <a:pt x="1052623" y="577460"/>
                </a:lnTo>
                <a:lnTo>
                  <a:pt x="1122518" y="583612"/>
                </a:lnTo>
                <a:lnTo>
                  <a:pt x="1213915" y="597810"/>
                </a:lnTo>
                <a:lnTo>
                  <a:pt x="1252865" y="515818"/>
                </a:lnTo>
                <a:cubicBezTo>
                  <a:pt x="1325828" y="348152"/>
                  <a:pt x="1337836" y="226507"/>
                  <a:pt x="1289060" y="189610"/>
                </a:cubicBezTo>
                <a:cubicBezTo>
                  <a:pt x="1278216" y="181465"/>
                  <a:pt x="1263757" y="176940"/>
                  <a:pt x="1244780" y="176940"/>
                </a:cubicBezTo>
                <a:close/>
                <a:moveTo>
                  <a:pt x="814078" y="29856"/>
                </a:moveTo>
                <a:cubicBezTo>
                  <a:pt x="744194" y="29856"/>
                  <a:pt x="671978" y="166229"/>
                  <a:pt x="630587" y="392948"/>
                </a:cubicBezTo>
                <a:lnTo>
                  <a:pt x="629192" y="402315"/>
                </a:lnTo>
                <a:lnTo>
                  <a:pt x="707719" y="444582"/>
                </a:lnTo>
                <a:lnTo>
                  <a:pt x="767690" y="482283"/>
                </a:lnTo>
                <a:lnTo>
                  <a:pt x="841907" y="404202"/>
                </a:lnTo>
                <a:cubicBezTo>
                  <a:pt x="867229" y="378863"/>
                  <a:pt x="892446" y="354934"/>
                  <a:pt x="917385" y="332588"/>
                </a:cubicBezTo>
                <a:lnTo>
                  <a:pt x="973642" y="286294"/>
                </a:lnTo>
                <a:lnTo>
                  <a:pt x="963773" y="246992"/>
                </a:lnTo>
                <a:cubicBezTo>
                  <a:pt x="921921" y="109020"/>
                  <a:pt x="866872" y="29856"/>
                  <a:pt x="814078" y="29856"/>
                </a:cubicBezTo>
                <a:close/>
                <a:moveTo>
                  <a:pt x="814078" y="0"/>
                </a:moveTo>
                <a:cubicBezTo>
                  <a:pt x="884470" y="0"/>
                  <a:pt x="948544" y="87759"/>
                  <a:pt x="993667" y="246087"/>
                </a:cubicBezTo>
                <a:lnTo>
                  <a:pt x="998476" y="265859"/>
                </a:lnTo>
                <a:lnTo>
                  <a:pt x="1015249" y="252056"/>
                </a:lnTo>
                <a:cubicBezTo>
                  <a:pt x="1148088" y="154315"/>
                  <a:pt x="1251106" y="123544"/>
                  <a:pt x="1307133" y="166080"/>
                </a:cubicBezTo>
                <a:cubicBezTo>
                  <a:pt x="1362257" y="207710"/>
                  <a:pt x="1361353" y="316312"/>
                  <a:pt x="1303518" y="470164"/>
                </a:cubicBezTo>
                <a:cubicBezTo>
                  <a:pt x="1287253" y="512162"/>
                  <a:pt x="1267556" y="556308"/>
                  <a:pt x="1244729" y="601897"/>
                </a:cubicBezTo>
                <a:lnTo>
                  <a:pt x="1244373" y="602542"/>
                </a:lnTo>
                <a:lnTo>
                  <a:pt x="1260940" y="605116"/>
                </a:lnTo>
                <a:cubicBezTo>
                  <a:pt x="1304747" y="613618"/>
                  <a:pt x="1346027" y="623433"/>
                  <a:pt x="1384201" y="634488"/>
                </a:cubicBezTo>
                <a:cubicBezTo>
                  <a:pt x="1542318" y="681415"/>
                  <a:pt x="1629056" y="744587"/>
                  <a:pt x="1629056" y="814979"/>
                </a:cubicBezTo>
                <a:cubicBezTo>
                  <a:pt x="1629056" y="884468"/>
                  <a:pt x="1542318" y="948542"/>
                  <a:pt x="1384201" y="994567"/>
                </a:cubicBezTo>
                <a:lnTo>
                  <a:pt x="1362303" y="999853"/>
                </a:lnTo>
                <a:lnTo>
                  <a:pt x="1376349" y="1017112"/>
                </a:lnTo>
                <a:cubicBezTo>
                  <a:pt x="1474803" y="1149217"/>
                  <a:pt x="1505514" y="1253272"/>
                  <a:pt x="1463061" y="1308466"/>
                </a:cubicBezTo>
                <a:cubicBezTo>
                  <a:pt x="1443190" y="1336516"/>
                  <a:pt x="1406156" y="1350088"/>
                  <a:pt x="1356478" y="1350088"/>
                </a:cubicBezTo>
                <a:cubicBezTo>
                  <a:pt x="1304992" y="1350088"/>
                  <a:pt x="1238152" y="1334706"/>
                  <a:pt x="1158666" y="1303942"/>
                </a:cubicBezTo>
                <a:cubicBezTo>
                  <a:pt x="1121633" y="1289917"/>
                  <a:pt x="1082849" y="1272952"/>
                  <a:pt x="1042824" y="1253371"/>
                </a:cubicBezTo>
                <a:lnTo>
                  <a:pt x="1026509" y="1244602"/>
                </a:lnTo>
                <a:lnTo>
                  <a:pt x="1016835" y="1296362"/>
                </a:lnTo>
                <a:cubicBezTo>
                  <a:pt x="1009858" y="1328173"/>
                  <a:pt x="1002128" y="1358454"/>
                  <a:pt x="993667" y="1386953"/>
                </a:cubicBezTo>
                <a:cubicBezTo>
                  <a:pt x="948544" y="1546185"/>
                  <a:pt x="884470" y="1633039"/>
                  <a:pt x="814078" y="1633039"/>
                </a:cubicBezTo>
                <a:cubicBezTo>
                  <a:pt x="744589" y="1633039"/>
                  <a:pt x="680515" y="1546185"/>
                  <a:pt x="634490" y="1386953"/>
                </a:cubicBezTo>
                <a:lnTo>
                  <a:pt x="629859" y="1367577"/>
                </a:lnTo>
                <a:lnTo>
                  <a:pt x="614022" y="1380607"/>
                </a:lnTo>
                <a:cubicBezTo>
                  <a:pt x="520944" y="1450293"/>
                  <a:pt x="441421" y="1485588"/>
                  <a:pt x="383587" y="1485588"/>
                </a:cubicBezTo>
                <a:cubicBezTo>
                  <a:pt x="359188" y="1485588"/>
                  <a:pt x="339307" y="1479253"/>
                  <a:pt x="323041" y="1466583"/>
                </a:cubicBezTo>
                <a:cubicBezTo>
                  <a:pt x="267014" y="1424952"/>
                  <a:pt x="268821" y="1316351"/>
                  <a:pt x="327560" y="1162499"/>
                </a:cubicBezTo>
                <a:cubicBezTo>
                  <a:pt x="343318" y="1120500"/>
                  <a:pt x="362792" y="1076426"/>
                  <a:pt x="385522" y="1030940"/>
                </a:cubicBezTo>
                <a:lnTo>
                  <a:pt x="387518" y="1027332"/>
                </a:lnTo>
                <a:lnTo>
                  <a:pt x="368102" y="1024320"/>
                </a:lnTo>
                <a:cubicBezTo>
                  <a:pt x="324309" y="1015775"/>
                  <a:pt x="283029" y="1005848"/>
                  <a:pt x="244855" y="994567"/>
                </a:cubicBezTo>
                <a:cubicBezTo>
                  <a:pt x="87642" y="948542"/>
                  <a:pt x="0" y="884468"/>
                  <a:pt x="0" y="814979"/>
                </a:cubicBezTo>
                <a:cubicBezTo>
                  <a:pt x="0" y="744587"/>
                  <a:pt x="87642" y="681415"/>
                  <a:pt x="244855" y="634488"/>
                </a:cubicBezTo>
                <a:lnTo>
                  <a:pt x="264297" y="629854"/>
                </a:lnTo>
                <a:lnTo>
                  <a:pt x="251804" y="614464"/>
                </a:lnTo>
                <a:cubicBezTo>
                  <a:pt x="154253" y="482359"/>
                  <a:pt x="123543" y="378304"/>
                  <a:pt x="165092" y="323109"/>
                </a:cubicBezTo>
                <a:cubicBezTo>
                  <a:pt x="207545" y="267010"/>
                  <a:pt x="315032" y="268820"/>
                  <a:pt x="468584" y="327634"/>
                </a:cubicBezTo>
                <a:cubicBezTo>
                  <a:pt x="505617" y="341658"/>
                  <a:pt x="544401" y="358624"/>
                  <a:pt x="584426" y="378219"/>
                </a:cubicBezTo>
                <a:lnTo>
                  <a:pt x="602316" y="387849"/>
                </a:lnTo>
                <a:lnTo>
                  <a:pt x="611739" y="336683"/>
                </a:lnTo>
                <a:cubicBezTo>
                  <a:pt x="618605" y="304866"/>
                  <a:pt x="626199" y="274586"/>
                  <a:pt x="634490" y="246087"/>
                </a:cubicBezTo>
                <a:cubicBezTo>
                  <a:pt x="680515" y="87759"/>
                  <a:pt x="744589" y="0"/>
                  <a:pt x="814078" y="0"/>
                </a:cubicBezTo>
                <a:close/>
              </a:path>
            </a:pathLst>
          </a:custGeom>
          <a:solidFill>
            <a:srgbClr val="F95023"/>
          </a:solidFill>
          <a:ln>
            <a:noFill/>
          </a:ln>
          <a:effectLst/>
          <a:extLst>
            <a:ext uri="{91240B29-F687-4F45-9708-019B960494DF}">
              <a14:hiddenLine xmlns:a14="http://schemas.microsoft.com/office/drawing/2010/main" w="9525" cap="flat">
                <a:solidFill>
                  <a:srgbClr val="DCDFE1"/>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380" name="Freeform 437">
            <a:extLst>
              <a:ext uri="{FF2B5EF4-FFF2-40B4-BE49-F238E27FC236}">
                <a16:creationId xmlns:a16="http://schemas.microsoft.com/office/drawing/2014/main" id="{C921F41B-E3E0-432F-80BE-22C676442290}"/>
              </a:ext>
            </a:extLst>
          </p:cNvPr>
          <p:cNvSpPr>
            <a:spLocks noChangeArrowheads="1"/>
          </p:cNvSpPr>
          <p:nvPr/>
        </p:nvSpPr>
        <p:spPr bwMode="auto">
          <a:xfrm>
            <a:off x="12298419" y="4175357"/>
            <a:ext cx="227157" cy="227159"/>
          </a:xfrm>
          <a:custGeom>
            <a:avLst/>
            <a:gdLst>
              <a:gd name="T0" fmla="*/ 252 w 253"/>
              <a:gd name="T1" fmla="*/ 126 h 253"/>
              <a:gd name="T2" fmla="*/ 252 w 253"/>
              <a:gd name="T3" fmla="*/ 126 h 253"/>
              <a:gd name="T4" fmla="*/ 127 w 253"/>
              <a:gd name="T5" fmla="*/ 252 h 253"/>
              <a:gd name="T6" fmla="*/ 127 w 253"/>
              <a:gd name="T7" fmla="*/ 252 h 253"/>
              <a:gd name="T8" fmla="*/ 0 w 253"/>
              <a:gd name="T9" fmla="*/ 126 h 253"/>
              <a:gd name="T10" fmla="*/ 0 w 253"/>
              <a:gd name="T11" fmla="*/ 126 h 253"/>
              <a:gd name="T12" fmla="*/ 127 w 253"/>
              <a:gd name="T13" fmla="*/ 0 h 253"/>
              <a:gd name="T14" fmla="*/ 127 w 253"/>
              <a:gd name="T15" fmla="*/ 0 h 253"/>
              <a:gd name="T16" fmla="*/ 252 w 253"/>
              <a:gd name="T17"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3" h="253">
                <a:moveTo>
                  <a:pt x="252" y="126"/>
                </a:moveTo>
                <a:lnTo>
                  <a:pt x="252" y="126"/>
                </a:lnTo>
                <a:cubicBezTo>
                  <a:pt x="252" y="196"/>
                  <a:pt x="196" y="252"/>
                  <a:pt x="127" y="252"/>
                </a:cubicBezTo>
                <a:lnTo>
                  <a:pt x="127" y="252"/>
                </a:lnTo>
                <a:cubicBezTo>
                  <a:pt x="57" y="252"/>
                  <a:pt x="0" y="196"/>
                  <a:pt x="0" y="126"/>
                </a:cubicBezTo>
                <a:lnTo>
                  <a:pt x="0" y="126"/>
                </a:lnTo>
                <a:cubicBezTo>
                  <a:pt x="0" y="56"/>
                  <a:pt x="57" y="0"/>
                  <a:pt x="127" y="0"/>
                </a:cubicBezTo>
                <a:lnTo>
                  <a:pt x="127" y="0"/>
                </a:lnTo>
                <a:cubicBezTo>
                  <a:pt x="196" y="0"/>
                  <a:pt x="252" y="56"/>
                  <a:pt x="252" y="126"/>
                </a:cubicBezTo>
              </a:path>
            </a:pathLst>
          </a:custGeom>
          <a:solidFill>
            <a:srgbClr val="00D8D1"/>
          </a:solidFill>
          <a:ln>
            <a:noFill/>
          </a:ln>
          <a:effectLst/>
          <a:extLst>
            <a:ext uri="{91240B29-F687-4F45-9708-019B960494DF}">
              <a14:hiddenLine xmlns:a14="http://schemas.microsoft.com/office/drawing/2010/main" w="9525" cap="flat">
                <a:solidFill>
                  <a:srgbClr val="DCDFE1"/>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381" name="Freeform 438">
            <a:extLst>
              <a:ext uri="{FF2B5EF4-FFF2-40B4-BE49-F238E27FC236}">
                <a16:creationId xmlns:a16="http://schemas.microsoft.com/office/drawing/2014/main" id="{C2AD937D-DE99-4843-AE35-9A937604BFF0}"/>
              </a:ext>
            </a:extLst>
          </p:cNvPr>
          <p:cNvSpPr>
            <a:spLocks noChangeArrowheads="1"/>
          </p:cNvSpPr>
          <p:nvPr/>
        </p:nvSpPr>
        <p:spPr bwMode="auto">
          <a:xfrm>
            <a:off x="15263428" y="6694025"/>
            <a:ext cx="1956747" cy="2032467"/>
          </a:xfrm>
          <a:custGeom>
            <a:avLst/>
            <a:gdLst>
              <a:gd name="T0" fmla="*/ 2075 w 2167"/>
              <a:gd name="T1" fmla="*/ 1258 h 2251"/>
              <a:gd name="T2" fmla="*/ 1427 w 2167"/>
              <a:gd name="T3" fmla="*/ 1344 h 2251"/>
              <a:gd name="T4" fmla="*/ 1239 w 2167"/>
              <a:gd name="T5" fmla="*/ 1086 h 2251"/>
              <a:gd name="T6" fmla="*/ 1490 w 2167"/>
              <a:gd name="T7" fmla="*/ 321 h 2251"/>
              <a:gd name="T8" fmla="*/ 1511 w 2167"/>
              <a:gd name="T9" fmla="*/ 324 h 2251"/>
              <a:gd name="T10" fmla="*/ 1602 w 2167"/>
              <a:gd name="T11" fmla="*/ 233 h 2251"/>
              <a:gd name="T12" fmla="*/ 1511 w 2167"/>
              <a:gd name="T13" fmla="*/ 143 h 2251"/>
              <a:gd name="T14" fmla="*/ 1420 w 2167"/>
              <a:gd name="T15" fmla="*/ 233 h 2251"/>
              <a:gd name="T16" fmla="*/ 1225 w 2167"/>
              <a:gd name="T17" fmla="*/ 1081 h 2251"/>
              <a:gd name="T18" fmla="*/ 1143 w 2167"/>
              <a:gd name="T19" fmla="*/ 1069 h 2251"/>
              <a:gd name="T20" fmla="*/ 1143 w 2167"/>
              <a:gd name="T21" fmla="*/ 1069 h 2251"/>
              <a:gd name="T22" fmla="*/ 1118 w 2167"/>
              <a:gd name="T23" fmla="*/ 142 h 2251"/>
              <a:gd name="T24" fmla="*/ 1179 w 2167"/>
              <a:gd name="T25" fmla="*/ 72 h 2251"/>
              <a:gd name="T26" fmla="*/ 1108 w 2167"/>
              <a:gd name="T27" fmla="*/ 0 h 2251"/>
              <a:gd name="T28" fmla="*/ 1038 w 2167"/>
              <a:gd name="T29" fmla="*/ 72 h 2251"/>
              <a:gd name="T30" fmla="*/ 1129 w 2167"/>
              <a:gd name="T31" fmla="*/ 1069 h 2251"/>
              <a:gd name="T32" fmla="*/ 884 w 2167"/>
              <a:gd name="T33" fmla="*/ 1236 h 2251"/>
              <a:gd name="T34" fmla="*/ 278 w 2167"/>
              <a:gd name="T35" fmla="*/ 983 h 2251"/>
              <a:gd name="T36" fmla="*/ 282 w 2167"/>
              <a:gd name="T37" fmla="*/ 957 h 2251"/>
              <a:gd name="T38" fmla="*/ 196 w 2167"/>
              <a:gd name="T39" fmla="*/ 871 h 2251"/>
              <a:gd name="T40" fmla="*/ 110 w 2167"/>
              <a:gd name="T41" fmla="*/ 957 h 2251"/>
              <a:gd name="T42" fmla="*/ 196 w 2167"/>
              <a:gd name="T43" fmla="*/ 1042 h 2251"/>
              <a:gd name="T44" fmla="*/ 878 w 2167"/>
              <a:gd name="T45" fmla="*/ 1250 h 2251"/>
              <a:gd name="T46" fmla="*/ 860 w 2167"/>
              <a:gd name="T47" fmla="*/ 1350 h 2251"/>
              <a:gd name="T48" fmla="*/ 220 w 2167"/>
              <a:gd name="T49" fmla="*/ 1359 h 2251"/>
              <a:gd name="T50" fmla="*/ 110 w 2167"/>
              <a:gd name="T51" fmla="*/ 1258 h 2251"/>
              <a:gd name="T52" fmla="*/ 0 w 2167"/>
              <a:gd name="T53" fmla="*/ 1368 h 2251"/>
              <a:gd name="T54" fmla="*/ 110 w 2167"/>
              <a:gd name="T55" fmla="*/ 1477 h 2251"/>
              <a:gd name="T56" fmla="*/ 860 w 2167"/>
              <a:gd name="T57" fmla="*/ 1364 h 2251"/>
              <a:gd name="T58" fmla="*/ 1004 w 2167"/>
              <a:gd name="T59" fmla="*/ 1600 h 2251"/>
              <a:gd name="T60" fmla="*/ 794 w 2167"/>
              <a:gd name="T61" fmla="*/ 1993 h 2251"/>
              <a:gd name="T62" fmla="*/ 760 w 2167"/>
              <a:gd name="T63" fmla="*/ 1987 h 2251"/>
              <a:gd name="T64" fmla="*/ 674 w 2167"/>
              <a:gd name="T65" fmla="*/ 2073 h 2251"/>
              <a:gd name="T66" fmla="*/ 760 w 2167"/>
              <a:gd name="T67" fmla="*/ 2159 h 2251"/>
              <a:gd name="T68" fmla="*/ 846 w 2167"/>
              <a:gd name="T69" fmla="*/ 2073 h 2251"/>
              <a:gd name="T70" fmla="*/ 1016 w 2167"/>
              <a:gd name="T71" fmla="*/ 1606 h 2251"/>
              <a:gd name="T72" fmla="*/ 1143 w 2167"/>
              <a:gd name="T73" fmla="*/ 1637 h 2251"/>
              <a:gd name="T74" fmla="*/ 1278 w 2167"/>
              <a:gd name="T75" fmla="*/ 1603 h 2251"/>
              <a:gd name="T76" fmla="*/ 1552 w 2167"/>
              <a:gd name="T77" fmla="*/ 2083 h 2251"/>
              <a:gd name="T78" fmla="*/ 1511 w 2167"/>
              <a:gd name="T79" fmla="*/ 2159 h 2251"/>
              <a:gd name="T80" fmla="*/ 1602 w 2167"/>
              <a:gd name="T81" fmla="*/ 2250 h 2251"/>
              <a:gd name="T82" fmla="*/ 1693 w 2167"/>
              <a:gd name="T83" fmla="*/ 2159 h 2251"/>
              <a:gd name="T84" fmla="*/ 1602 w 2167"/>
              <a:gd name="T85" fmla="*/ 2068 h 2251"/>
              <a:gd name="T86" fmla="*/ 1290 w 2167"/>
              <a:gd name="T87" fmla="*/ 1596 h 2251"/>
              <a:gd name="T88" fmla="*/ 1427 w 2167"/>
              <a:gd name="T89" fmla="*/ 1359 h 2251"/>
              <a:gd name="T90" fmla="*/ 1985 w 2167"/>
              <a:gd name="T91" fmla="*/ 1356 h 2251"/>
              <a:gd name="T92" fmla="*/ 2075 w 2167"/>
              <a:gd name="T93" fmla="*/ 1440 h 2251"/>
              <a:gd name="T94" fmla="*/ 2166 w 2167"/>
              <a:gd name="T95" fmla="*/ 1349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67" h="2251">
                <a:moveTo>
                  <a:pt x="2075" y="1258"/>
                </a:moveTo>
                <a:lnTo>
                  <a:pt x="2075" y="1258"/>
                </a:lnTo>
                <a:cubicBezTo>
                  <a:pt x="2028" y="1258"/>
                  <a:pt x="1988" y="1295"/>
                  <a:pt x="1985" y="1342"/>
                </a:cubicBezTo>
                <a:lnTo>
                  <a:pt x="1427" y="1344"/>
                </a:lnTo>
                <a:lnTo>
                  <a:pt x="1427" y="1344"/>
                </a:lnTo>
                <a:cubicBezTo>
                  <a:pt x="1424" y="1225"/>
                  <a:pt x="1346" y="1123"/>
                  <a:pt x="1239" y="1086"/>
                </a:cubicBezTo>
                <a:lnTo>
                  <a:pt x="1490" y="321"/>
                </a:lnTo>
                <a:lnTo>
                  <a:pt x="1490" y="321"/>
                </a:lnTo>
                <a:cubicBezTo>
                  <a:pt x="1497" y="323"/>
                  <a:pt x="1504" y="324"/>
                  <a:pt x="1511" y="324"/>
                </a:cubicBezTo>
                <a:lnTo>
                  <a:pt x="1511" y="324"/>
                </a:lnTo>
                <a:cubicBezTo>
                  <a:pt x="1562" y="324"/>
                  <a:pt x="1602" y="282"/>
                  <a:pt x="1602" y="233"/>
                </a:cubicBezTo>
                <a:lnTo>
                  <a:pt x="1602" y="233"/>
                </a:lnTo>
                <a:cubicBezTo>
                  <a:pt x="1602" y="183"/>
                  <a:pt x="1562" y="143"/>
                  <a:pt x="1511" y="143"/>
                </a:cubicBezTo>
                <a:lnTo>
                  <a:pt x="1511" y="143"/>
                </a:lnTo>
                <a:cubicBezTo>
                  <a:pt x="1462" y="143"/>
                  <a:pt x="1420" y="183"/>
                  <a:pt x="1420" y="233"/>
                </a:cubicBezTo>
                <a:lnTo>
                  <a:pt x="1420" y="233"/>
                </a:lnTo>
                <a:cubicBezTo>
                  <a:pt x="1420" y="270"/>
                  <a:pt x="1444" y="303"/>
                  <a:pt x="1477" y="316"/>
                </a:cubicBezTo>
                <a:lnTo>
                  <a:pt x="1225" y="1081"/>
                </a:lnTo>
                <a:lnTo>
                  <a:pt x="1225" y="1081"/>
                </a:lnTo>
                <a:cubicBezTo>
                  <a:pt x="1200" y="1073"/>
                  <a:pt x="1172" y="1069"/>
                  <a:pt x="1143" y="1069"/>
                </a:cubicBezTo>
                <a:lnTo>
                  <a:pt x="1143" y="1069"/>
                </a:lnTo>
                <a:lnTo>
                  <a:pt x="1143" y="1069"/>
                </a:lnTo>
                <a:lnTo>
                  <a:pt x="1118" y="142"/>
                </a:lnTo>
                <a:lnTo>
                  <a:pt x="1118" y="142"/>
                </a:lnTo>
                <a:cubicBezTo>
                  <a:pt x="1152" y="138"/>
                  <a:pt x="1179" y="107"/>
                  <a:pt x="1179" y="72"/>
                </a:cubicBezTo>
                <a:lnTo>
                  <a:pt x="1179" y="72"/>
                </a:lnTo>
                <a:cubicBezTo>
                  <a:pt x="1179" y="32"/>
                  <a:pt x="1147" y="0"/>
                  <a:pt x="1108" y="0"/>
                </a:cubicBezTo>
                <a:lnTo>
                  <a:pt x="1108" y="0"/>
                </a:lnTo>
                <a:cubicBezTo>
                  <a:pt x="1069" y="0"/>
                  <a:pt x="1038" y="32"/>
                  <a:pt x="1038" y="72"/>
                </a:cubicBezTo>
                <a:lnTo>
                  <a:pt x="1038" y="72"/>
                </a:lnTo>
                <a:cubicBezTo>
                  <a:pt x="1038" y="109"/>
                  <a:pt x="1066" y="139"/>
                  <a:pt x="1103" y="143"/>
                </a:cubicBezTo>
                <a:lnTo>
                  <a:pt x="1129" y="1069"/>
                </a:lnTo>
                <a:lnTo>
                  <a:pt x="1129" y="1069"/>
                </a:lnTo>
                <a:cubicBezTo>
                  <a:pt x="1019" y="1075"/>
                  <a:pt x="926" y="1142"/>
                  <a:pt x="884" y="1236"/>
                </a:cubicBezTo>
                <a:lnTo>
                  <a:pt x="278" y="983"/>
                </a:lnTo>
                <a:lnTo>
                  <a:pt x="278" y="983"/>
                </a:lnTo>
                <a:cubicBezTo>
                  <a:pt x="280" y="974"/>
                  <a:pt x="282" y="966"/>
                  <a:pt x="282" y="957"/>
                </a:cubicBezTo>
                <a:lnTo>
                  <a:pt x="282" y="957"/>
                </a:lnTo>
                <a:cubicBezTo>
                  <a:pt x="282" y="909"/>
                  <a:pt x="243" y="871"/>
                  <a:pt x="196" y="871"/>
                </a:cubicBezTo>
                <a:lnTo>
                  <a:pt x="196" y="871"/>
                </a:lnTo>
                <a:cubicBezTo>
                  <a:pt x="148" y="871"/>
                  <a:pt x="110" y="909"/>
                  <a:pt x="110" y="957"/>
                </a:cubicBezTo>
                <a:lnTo>
                  <a:pt x="110" y="957"/>
                </a:lnTo>
                <a:cubicBezTo>
                  <a:pt x="110" y="1004"/>
                  <a:pt x="148" y="1042"/>
                  <a:pt x="196" y="1042"/>
                </a:cubicBezTo>
                <a:lnTo>
                  <a:pt x="196" y="1042"/>
                </a:lnTo>
                <a:cubicBezTo>
                  <a:pt x="229" y="1042"/>
                  <a:pt x="258" y="1023"/>
                  <a:pt x="272" y="996"/>
                </a:cubicBezTo>
                <a:lnTo>
                  <a:pt x="878" y="1250"/>
                </a:lnTo>
                <a:lnTo>
                  <a:pt x="878" y="1250"/>
                </a:lnTo>
                <a:cubicBezTo>
                  <a:pt x="866" y="1281"/>
                  <a:pt x="860" y="1315"/>
                  <a:pt x="860" y="1350"/>
                </a:cubicBezTo>
                <a:lnTo>
                  <a:pt x="220" y="1359"/>
                </a:lnTo>
                <a:lnTo>
                  <a:pt x="220" y="1359"/>
                </a:lnTo>
                <a:cubicBezTo>
                  <a:pt x="216" y="1302"/>
                  <a:pt x="168" y="1258"/>
                  <a:pt x="110" y="1258"/>
                </a:cubicBezTo>
                <a:lnTo>
                  <a:pt x="110" y="1258"/>
                </a:lnTo>
                <a:cubicBezTo>
                  <a:pt x="50" y="1258"/>
                  <a:pt x="0" y="1307"/>
                  <a:pt x="0" y="1368"/>
                </a:cubicBezTo>
                <a:lnTo>
                  <a:pt x="0" y="1368"/>
                </a:lnTo>
                <a:cubicBezTo>
                  <a:pt x="0" y="1429"/>
                  <a:pt x="50" y="1477"/>
                  <a:pt x="110" y="1477"/>
                </a:cubicBezTo>
                <a:lnTo>
                  <a:pt x="110" y="1477"/>
                </a:lnTo>
                <a:cubicBezTo>
                  <a:pt x="169" y="1477"/>
                  <a:pt x="218" y="1431"/>
                  <a:pt x="220" y="1373"/>
                </a:cubicBezTo>
                <a:lnTo>
                  <a:pt x="860" y="1364"/>
                </a:lnTo>
                <a:lnTo>
                  <a:pt x="860" y="1364"/>
                </a:lnTo>
                <a:cubicBezTo>
                  <a:pt x="863" y="1466"/>
                  <a:pt x="920" y="1553"/>
                  <a:pt x="1004" y="1600"/>
                </a:cubicBezTo>
                <a:lnTo>
                  <a:pt x="794" y="1993"/>
                </a:lnTo>
                <a:lnTo>
                  <a:pt x="794" y="1993"/>
                </a:lnTo>
                <a:cubicBezTo>
                  <a:pt x="784" y="1989"/>
                  <a:pt x="772" y="1987"/>
                  <a:pt x="760" y="1987"/>
                </a:cubicBezTo>
                <a:lnTo>
                  <a:pt x="760" y="1987"/>
                </a:lnTo>
                <a:cubicBezTo>
                  <a:pt x="713" y="1987"/>
                  <a:pt x="674" y="2025"/>
                  <a:pt x="674" y="2073"/>
                </a:cubicBezTo>
                <a:lnTo>
                  <a:pt x="674" y="2073"/>
                </a:lnTo>
                <a:cubicBezTo>
                  <a:pt x="674" y="2120"/>
                  <a:pt x="713" y="2159"/>
                  <a:pt x="760" y="2159"/>
                </a:cubicBezTo>
                <a:lnTo>
                  <a:pt x="760" y="2159"/>
                </a:lnTo>
                <a:cubicBezTo>
                  <a:pt x="807" y="2159"/>
                  <a:pt x="846" y="2120"/>
                  <a:pt x="846" y="2073"/>
                </a:cubicBezTo>
                <a:lnTo>
                  <a:pt x="846" y="2073"/>
                </a:lnTo>
                <a:cubicBezTo>
                  <a:pt x="846" y="2042"/>
                  <a:pt x="830" y="2016"/>
                  <a:pt x="807" y="2000"/>
                </a:cubicBezTo>
                <a:lnTo>
                  <a:pt x="1016" y="1606"/>
                </a:lnTo>
                <a:lnTo>
                  <a:pt x="1016" y="1606"/>
                </a:lnTo>
                <a:cubicBezTo>
                  <a:pt x="1054" y="1626"/>
                  <a:pt x="1097" y="1637"/>
                  <a:pt x="1143" y="1637"/>
                </a:cubicBezTo>
                <a:lnTo>
                  <a:pt x="1143" y="1637"/>
                </a:lnTo>
                <a:cubicBezTo>
                  <a:pt x="1192" y="1637"/>
                  <a:pt x="1237" y="1624"/>
                  <a:pt x="1278" y="1603"/>
                </a:cubicBezTo>
                <a:lnTo>
                  <a:pt x="1552" y="2083"/>
                </a:lnTo>
                <a:lnTo>
                  <a:pt x="1552" y="2083"/>
                </a:lnTo>
                <a:cubicBezTo>
                  <a:pt x="1527" y="2100"/>
                  <a:pt x="1511" y="2127"/>
                  <a:pt x="1511" y="2159"/>
                </a:cubicBezTo>
                <a:lnTo>
                  <a:pt x="1511" y="2159"/>
                </a:lnTo>
                <a:cubicBezTo>
                  <a:pt x="1511" y="2209"/>
                  <a:pt x="1552" y="2250"/>
                  <a:pt x="1602" y="2250"/>
                </a:cubicBezTo>
                <a:lnTo>
                  <a:pt x="1602" y="2250"/>
                </a:lnTo>
                <a:cubicBezTo>
                  <a:pt x="1653" y="2250"/>
                  <a:pt x="1693" y="2209"/>
                  <a:pt x="1693" y="2159"/>
                </a:cubicBezTo>
                <a:lnTo>
                  <a:pt x="1693" y="2159"/>
                </a:lnTo>
                <a:cubicBezTo>
                  <a:pt x="1693" y="2108"/>
                  <a:pt x="1653" y="2068"/>
                  <a:pt x="1602" y="2068"/>
                </a:cubicBezTo>
                <a:lnTo>
                  <a:pt x="1602" y="2068"/>
                </a:lnTo>
                <a:cubicBezTo>
                  <a:pt x="1589" y="2068"/>
                  <a:pt x="1576" y="2071"/>
                  <a:pt x="1564" y="2076"/>
                </a:cubicBezTo>
                <a:lnTo>
                  <a:pt x="1290" y="1596"/>
                </a:lnTo>
                <a:lnTo>
                  <a:pt x="1290" y="1596"/>
                </a:lnTo>
                <a:cubicBezTo>
                  <a:pt x="1370" y="1547"/>
                  <a:pt x="1425" y="1459"/>
                  <a:pt x="1427" y="1359"/>
                </a:cubicBezTo>
                <a:lnTo>
                  <a:pt x="1985" y="1356"/>
                </a:lnTo>
                <a:lnTo>
                  <a:pt x="1985" y="1356"/>
                </a:lnTo>
                <a:cubicBezTo>
                  <a:pt x="1989" y="1403"/>
                  <a:pt x="2028" y="1440"/>
                  <a:pt x="2075" y="1440"/>
                </a:cubicBezTo>
                <a:lnTo>
                  <a:pt x="2075" y="1440"/>
                </a:lnTo>
                <a:cubicBezTo>
                  <a:pt x="2126" y="1440"/>
                  <a:pt x="2166" y="1399"/>
                  <a:pt x="2166" y="1349"/>
                </a:cubicBezTo>
                <a:lnTo>
                  <a:pt x="2166" y="1349"/>
                </a:lnTo>
                <a:cubicBezTo>
                  <a:pt x="2166" y="1299"/>
                  <a:pt x="2126" y="1258"/>
                  <a:pt x="2075" y="1258"/>
                </a:cubicBezTo>
              </a:path>
            </a:pathLst>
          </a:custGeom>
          <a:solidFill>
            <a:srgbClr val="FFE300"/>
          </a:solidFill>
          <a:ln>
            <a:noFill/>
          </a:ln>
          <a:effectLst/>
          <a:extLst>
            <a:ext uri="{91240B29-F687-4F45-9708-019B960494DF}">
              <a14:hiddenLine xmlns:a14="http://schemas.microsoft.com/office/drawing/2010/main" w="9525" cap="flat">
                <a:solidFill>
                  <a:srgbClr val="DCDFE1"/>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382" name="Freeform 439">
            <a:extLst>
              <a:ext uri="{FF2B5EF4-FFF2-40B4-BE49-F238E27FC236}">
                <a16:creationId xmlns:a16="http://schemas.microsoft.com/office/drawing/2014/main" id="{C06959BA-C964-4C3A-AD8B-CC15F7093653}"/>
              </a:ext>
            </a:extLst>
          </p:cNvPr>
          <p:cNvSpPr>
            <a:spLocks noChangeArrowheads="1"/>
          </p:cNvSpPr>
          <p:nvPr/>
        </p:nvSpPr>
        <p:spPr bwMode="auto">
          <a:xfrm>
            <a:off x="7265073" y="8041030"/>
            <a:ext cx="1781399" cy="1805310"/>
          </a:xfrm>
          <a:custGeom>
            <a:avLst/>
            <a:gdLst>
              <a:gd name="T0" fmla="*/ 1496 w 1973"/>
              <a:gd name="T1" fmla="*/ 1109 h 1999"/>
              <a:gd name="T2" fmla="*/ 1294 w 1973"/>
              <a:gd name="T3" fmla="*/ 665 h 1999"/>
              <a:gd name="T4" fmla="*/ 1550 w 1973"/>
              <a:gd name="T5" fmla="*/ 724 h 1999"/>
              <a:gd name="T6" fmla="*/ 1703 w 1973"/>
              <a:gd name="T7" fmla="*/ 654 h 1999"/>
              <a:gd name="T8" fmla="*/ 1221 w 1973"/>
              <a:gd name="T9" fmla="*/ 1507 h 1999"/>
              <a:gd name="T10" fmla="*/ 1484 w 1973"/>
              <a:gd name="T11" fmla="*/ 1153 h 1999"/>
              <a:gd name="T12" fmla="*/ 1117 w 1973"/>
              <a:gd name="T13" fmla="*/ 1726 h 1999"/>
              <a:gd name="T14" fmla="*/ 1035 w 1973"/>
              <a:gd name="T15" fmla="*/ 1882 h 1999"/>
              <a:gd name="T16" fmla="*/ 715 w 1973"/>
              <a:gd name="T17" fmla="*/ 1367 h 1999"/>
              <a:gd name="T18" fmla="*/ 1180 w 1973"/>
              <a:gd name="T19" fmla="*/ 1524 h 1999"/>
              <a:gd name="T20" fmla="*/ 406 w 1973"/>
              <a:gd name="T21" fmla="*/ 1309 h 1999"/>
              <a:gd name="T22" fmla="*/ 259 w 1973"/>
              <a:gd name="T23" fmla="*/ 1345 h 1999"/>
              <a:gd name="T24" fmla="*/ 460 w 1973"/>
              <a:gd name="T25" fmla="*/ 898 h 1999"/>
              <a:gd name="T26" fmla="*/ 678 w 1973"/>
              <a:gd name="T27" fmla="*/ 1336 h 1999"/>
              <a:gd name="T28" fmla="*/ 237 w 1973"/>
              <a:gd name="T29" fmla="*/ 314 h 1999"/>
              <a:gd name="T30" fmla="*/ 702 w 1973"/>
              <a:gd name="T31" fmla="*/ 766 h 1999"/>
              <a:gd name="T32" fmla="*/ 1105 w 1973"/>
              <a:gd name="T33" fmla="*/ 697 h 1999"/>
              <a:gd name="T34" fmla="*/ 1261 w 1973"/>
              <a:gd name="T35" fmla="*/ 842 h 1999"/>
              <a:gd name="T36" fmla="*/ 1105 w 1973"/>
              <a:gd name="T37" fmla="*/ 697 h 1999"/>
              <a:gd name="T38" fmla="*/ 788 w 1973"/>
              <a:gd name="T39" fmla="*/ 494 h 1999"/>
              <a:gd name="T40" fmla="*/ 908 w 1973"/>
              <a:gd name="T41" fmla="*/ 705 h 1999"/>
              <a:gd name="T42" fmla="*/ 493 w 1973"/>
              <a:gd name="T43" fmla="*/ 883 h 1999"/>
              <a:gd name="T44" fmla="*/ 681 w 1973"/>
              <a:gd name="T45" fmla="*/ 981 h 1999"/>
              <a:gd name="T46" fmla="*/ 871 w 1973"/>
              <a:gd name="T47" fmla="*/ 1303 h 1999"/>
              <a:gd name="T48" fmla="*/ 711 w 1973"/>
              <a:gd name="T49" fmla="*/ 1162 h 1999"/>
              <a:gd name="T50" fmla="*/ 1232 w 1973"/>
              <a:gd name="T51" fmla="*/ 1246 h 1999"/>
              <a:gd name="T52" fmla="*/ 953 w 1973"/>
              <a:gd name="T53" fmla="*/ 1322 h 1999"/>
              <a:gd name="T54" fmla="*/ 1232 w 1973"/>
              <a:gd name="T55" fmla="*/ 1246 h 1999"/>
              <a:gd name="T56" fmla="*/ 1462 w 1973"/>
              <a:gd name="T57" fmla="*/ 1123 h 1999"/>
              <a:gd name="T58" fmla="*/ 1290 w 1973"/>
              <a:gd name="T59" fmla="*/ 1020 h 1999"/>
              <a:gd name="T60" fmla="*/ 1237 w 1973"/>
              <a:gd name="T61" fmla="*/ 1207 h 1999"/>
              <a:gd name="T62" fmla="*/ 916 w 1973"/>
              <a:gd name="T63" fmla="*/ 1294 h 1999"/>
              <a:gd name="T64" fmla="*/ 712 w 1973"/>
              <a:gd name="T65" fmla="*/ 1113 h 1999"/>
              <a:gd name="T66" fmla="*/ 735 w 1973"/>
              <a:gd name="T67" fmla="*/ 794 h 1999"/>
              <a:gd name="T68" fmla="*/ 1061 w 1973"/>
              <a:gd name="T69" fmla="*/ 706 h 1999"/>
              <a:gd name="T70" fmla="*/ 1260 w 1973"/>
              <a:gd name="T71" fmla="*/ 893 h 1999"/>
              <a:gd name="T72" fmla="*/ 1047 w 1973"/>
              <a:gd name="T73" fmla="*/ 42 h 1999"/>
              <a:gd name="T74" fmla="*/ 1142 w 1973"/>
              <a:gd name="T75" fmla="*/ 229 h 1999"/>
              <a:gd name="T76" fmla="*/ 1256 w 1973"/>
              <a:gd name="T77" fmla="*/ 633 h 1999"/>
              <a:gd name="T78" fmla="*/ 797 w 1973"/>
              <a:gd name="T79" fmla="*/ 456 h 1999"/>
              <a:gd name="T80" fmla="*/ 1544 w 1973"/>
              <a:gd name="T81" fmla="*/ 595 h 1999"/>
              <a:gd name="T82" fmla="*/ 1292 w 1973"/>
              <a:gd name="T83" fmla="*/ 629 h 1999"/>
              <a:gd name="T84" fmla="*/ 1232 w 1973"/>
              <a:gd name="T85" fmla="*/ 248 h 1999"/>
              <a:gd name="T86" fmla="*/ 1265 w 1973"/>
              <a:gd name="T87" fmla="*/ 93 h 1999"/>
              <a:gd name="T88" fmla="*/ 1049 w 1973"/>
              <a:gd name="T89" fmla="*/ 6 h 1999"/>
              <a:gd name="T90" fmla="*/ 765 w 1973"/>
              <a:gd name="T91" fmla="*/ 435 h 1999"/>
              <a:gd name="T92" fmla="*/ 210 w 1973"/>
              <a:gd name="T93" fmla="*/ 290 h 1999"/>
              <a:gd name="T94" fmla="*/ 437 w 1973"/>
              <a:gd name="T95" fmla="*/ 869 h 1999"/>
              <a:gd name="T96" fmla="*/ 22 w 1973"/>
              <a:gd name="T97" fmla="*/ 1253 h 1999"/>
              <a:gd name="T98" fmla="*/ 282 w 1973"/>
              <a:gd name="T99" fmla="*/ 1445 h 1999"/>
              <a:gd name="T100" fmla="*/ 435 w 1973"/>
              <a:gd name="T101" fmla="*/ 1390 h 1999"/>
              <a:gd name="T102" fmla="*/ 721 w 1973"/>
              <a:gd name="T103" fmla="*/ 1682 h 1999"/>
              <a:gd name="T104" fmla="*/ 1066 w 1973"/>
              <a:gd name="T105" fmla="*/ 1902 h 1999"/>
              <a:gd name="T106" fmla="*/ 1161 w 1973"/>
              <a:gd name="T107" fmla="*/ 1749 h 1999"/>
              <a:gd name="T108" fmla="*/ 1161 w 1973"/>
              <a:gd name="T109" fmla="*/ 1710 h 1999"/>
              <a:gd name="T110" fmla="*/ 1310 w 1973"/>
              <a:gd name="T111" fmla="*/ 1597 h 1999"/>
              <a:gd name="T112" fmla="*/ 1608 w 1973"/>
              <a:gd name="T113" fmla="*/ 1272 h 1999"/>
              <a:gd name="T114" fmla="*/ 1716 w 1973"/>
              <a:gd name="T115" fmla="*/ 1036 h 1999"/>
              <a:gd name="T116" fmla="*/ 1694 w 1973"/>
              <a:gd name="T117" fmla="*/ 616 h 1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73" h="1999">
                <a:moveTo>
                  <a:pt x="1915" y="756"/>
                </a:moveTo>
                <a:lnTo>
                  <a:pt x="1915" y="756"/>
                </a:lnTo>
                <a:cubicBezTo>
                  <a:pt x="1937" y="844"/>
                  <a:pt x="1781" y="983"/>
                  <a:pt x="1496" y="1109"/>
                </a:cubicBezTo>
                <a:lnTo>
                  <a:pt x="1496" y="1109"/>
                </a:lnTo>
                <a:cubicBezTo>
                  <a:pt x="1438" y="1034"/>
                  <a:pt x="1371" y="956"/>
                  <a:pt x="1296" y="880"/>
                </a:cubicBezTo>
                <a:lnTo>
                  <a:pt x="1296" y="880"/>
                </a:lnTo>
                <a:cubicBezTo>
                  <a:pt x="1298" y="805"/>
                  <a:pt x="1297" y="734"/>
                  <a:pt x="1294" y="665"/>
                </a:cubicBezTo>
                <a:lnTo>
                  <a:pt x="1294" y="665"/>
                </a:lnTo>
                <a:cubicBezTo>
                  <a:pt x="1376" y="654"/>
                  <a:pt x="1452" y="648"/>
                  <a:pt x="1520" y="646"/>
                </a:cubicBezTo>
                <a:lnTo>
                  <a:pt x="1520" y="646"/>
                </a:lnTo>
                <a:cubicBezTo>
                  <a:pt x="1517" y="674"/>
                  <a:pt x="1527" y="704"/>
                  <a:pt x="1550" y="724"/>
                </a:cubicBezTo>
                <a:lnTo>
                  <a:pt x="1550" y="724"/>
                </a:lnTo>
                <a:cubicBezTo>
                  <a:pt x="1587" y="759"/>
                  <a:pt x="1645" y="756"/>
                  <a:pt x="1680" y="718"/>
                </a:cubicBezTo>
                <a:lnTo>
                  <a:pt x="1680" y="718"/>
                </a:lnTo>
                <a:cubicBezTo>
                  <a:pt x="1697" y="700"/>
                  <a:pt x="1704" y="676"/>
                  <a:pt x="1703" y="654"/>
                </a:cubicBezTo>
                <a:lnTo>
                  <a:pt x="1703" y="654"/>
                </a:lnTo>
                <a:cubicBezTo>
                  <a:pt x="1826" y="669"/>
                  <a:pt x="1901" y="705"/>
                  <a:pt x="1915" y="756"/>
                </a:cubicBezTo>
                <a:close/>
                <a:moveTo>
                  <a:pt x="1654" y="1612"/>
                </a:moveTo>
                <a:lnTo>
                  <a:pt x="1654" y="1612"/>
                </a:lnTo>
                <a:cubicBezTo>
                  <a:pt x="1599" y="1671"/>
                  <a:pt x="1437" y="1634"/>
                  <a:pt x="1221" y="1507"/>
                </a:cubicBezTo>
                <a:lnTo>
                  <a:pt x="1221" y="1507"/>
                </a:lnTo>
                <a:cubicBezTo>
                  <a:pt x="1241" y="1423"/>
                  <a:pt x="1257" y="1331"/>
                  <a:pt x="1270" y="1234"/>
                </a:cubicBezTo>
                <a:lnTo>
                  <a:pt x="1270" y="1234"/>
                </a:lnTo>
                <a:cubicBezTo>
                  <a:pt x="1345" y="1209"/>
                  <a:pt x="1417" y="1181"/>
                  <a:pt x="1484" y="1153"/>
                </a:cubicBezTo>
                <a:lnTo>
                  <a:pt x="1484" y="1153"/>
                </a:lnTo>
                <a:cubicBezTo>
                  <a:pt x="1650" y="1374"/>
                  <a:pt x="1711" y="1550"/>
                  <a:pt x="1654" y="1612"/>
                </a:cubicBezTo>
                <a:close/>
                <a:moveTo>
                  <a:pt x="1117" y="1726"/>
                </a:moveTo>
                <a:lnTo>
                  <a:pt x="1117" y="1726"/>
                </a:lnTo>
                <a:cubicBezTo>
                  <a:pt x="1086" y="1720"/>
                  <a:pt x="1053" y="1730"/>
                  <a:pt x="1031" y="1755"/>
                </a:cubicBezTo>
                <a:lnTo>
                  <a:pt x="1031" y="1755"/>
                </a:lnTo>
                <a:cubicBezTo>
                  <a:pt x="998" y="1792"/>
                  <a:pt x="999" y="1848"/>
                  <a:pt x="1035" y="1882"/>
                </a:cubicBezTo>
                <a:lnTo>
                  <a:pt x="1035" y="1882"/>
                </a:lnTo>
                <a:cubicBezTo>
                  <a:pt x="998" y="1934"/>
                  <a:pt x="960" y="1961"/>
                  <a:pt x="924" y="1959"/>
                </a:cubicBezTo>
                <a:lnTo>
                  <a:pt x="924" y="1959"/>
                </a:lnTo>
                <a:cubicBezTo>
                  <a:pt x="826" y="1953"/>
                  <a:pt x="737" y="1725"/>
                  <a:pt x="715" y="1367"/>
                </a:cubicBezTo>
                <a:lnTo>
                  <a:pt x="715" y="1367"/>
                </a:lnTo>
                <a:cubicBezTo>
                  <a:pt x="778" y="1358"/>
                  <a:pt x="842" y="1346"/>
                  <a:pt x="908" y="1332"/>
                </a:cubicBezTo>
                <a:lnTo>
                  <a:pt x="908" y="1332"/>
                </a:lnTo>
                <a:cubicBezTo>
                  <a:pt x="999" y="1406"/>
                  <a:pt x="1092" y="1471"/>
                  <a:pt x="1180" y="1524"/>
                </a:cubicBezTo>
                <a:lnTo>
                  <a:pt x="1180" y="1524"/>
                </a:lnTo>
                <a:cubicBezTo>
                  <a:pt x="1161" y="1601"/>
                  <a:pt x="1139" y="1669"/>
                  <a:pt x="1117" y="1726"/>
                </a:cubicBezTo>
                <a:close/>
                <a:moveTo>
                  <a:pt x="433" y="1354"/>
                </a:moveTo>
                <a:lnTo>
                  <a:pt x="433" y="1354"/>
                </a:lnTo>
                <a:cubicBezTo>
                  <a:pt x="429" y="1338"/>
                  <a:pt x="419" y="1322"/>
                  <a:pt x="406" y="1309"/>
                </a:cubicBezTo>
                <a:lnTo>
                  <a:pt x="406" y="1309"/>
                </a:lnTo>
                <a:cubicBezTo>
                  <a:pt x="369" y="1276"/>
                  <a:pt x="311" y="1278"/>
                  <a:pt x="276" y="1315"/>
                </a:cubicBezTo>
                <a:lnTo>
                  <a:pt x="276" y="1315"/>
                </a:lnTo>
                <a:cubicBezTo>
                  <a:pt x="268" y="1325"/>
                  <a:pt x="262" y="1335"/>
                  <a:pt x="259" y="1345"/>
                </a:cubicBezTo>
                <a:lnTo>
                  <a:pt x="259" y="1345"/>
                </a:lnTo>
                <a:cubicBezTo>
                  <a:pt x="141" y="1329"/>
                  <a:pt x="70" y="1294"/>
                  <a:pt x="57" y="1244"/>
                </a:cubicBezTo>
                <a:lnTo>
                  <a:pt x="57" y="1244"/>
                </a:lnTo>
                <a:cubicBezTo>
                  <a:pt x="34" y="1158"/>
                  <a:pt x="185" y="1022"/>
                  <a:pt x="460" y="898"/>
                </a:cubicBezTo>
                <a:lnTo>
                  <a:pt x="460" y="898"/>
                </a:lnTo>
                <a:cubicBezTo>
                  <a:pt x="524" y="975"/>
                  <a:pt x="597" y="1051"/>
                  <a:pt x="675" y="1128"/>
                </a:cubicBezTo>
                <a:lnTo>
                  <a:pt x="675" y="1128"/>
                </a:lnTo>
                <a:cubicBezTo>
                  <a:pt x="673" y="1199"/>
                  <a:pt x="675" y="1269"/>
                  <a:pt x="678" y="1336"/>
                </a:cubicBezTo>
                <a:lnTo>
                  <a:pt x="678" y="1336"/>
                </a:lnTo>
                <a:cubicBezTo>
                  <a:pt x="588" y="1347"/>
                  <a:pt x="506" y="1353"/>
                  <a:pt x="433" y="1354"/>
                </a:cubicBezTo>
                <a:close/>
                <a:moveTo>
                  <a:pt x="237" y="314"/>
                </a:moveTo>
                <a:lnTo>
                  <a:pt x="237" y="314"/>
                </a:lnTo>
                <a:cubicBezTo>
                  <a:pt x="297" y="247"/>
                  <a:pt x="498" y="303"/>
                  <a:pt x="756" y="472"/>
                </a:cubicBezTo>
                <a:lnTo>
                  <a:pt x="756" y="472"/>
                </a:lnTo>
                <a:cubicBezTo>
                  <a:pt x="734" y="563"/>
                  <a:pt x="715" y="662"/>
                  <a:pt x="702" y="766"/>
                </a:cubicBezTo>
                <a:lnTo>
                  <a:pt x="702" y="766"/>
                </a:lnTo>
                <a:cubicBezTo>
                  <a:pt x="620" y="794"/>
                  <a:pt x="542" y="823"/>
                  <a:pt x="470" y="854"/>
                </a:cubicBezTo>
                <a:lnTo>
                  <a:pt x="470" y="854"/>
                </a:lnTo>
                <a:cubicBezTo>
                  <a:pt x="257" y="595"/>
                  <a:pt x="173" y="384"/>
                  <a:pt x="237" y="314"/>
                </a:cubicBezTo>
                <a:close/>
                <a:moveTo>
                  <a:pt x="1105" y="697"/>
                </a:moveTo>
                <a:lnTo>
                  <a:pt x="1105" y="697"/>
                </a:lnTo>
                <a:cubicBezTo>
                  <a:pt x="1158" y="686"/>
                  <a:pt x="1209" y="676"/>
                  <a:pt x="1258" y="670"/>
                </a:cubicBezTo>
                <a:lnTo>
                  <a:pt x="1258" y="670"/>
                </a:lnTo>
                <a:cubicBezTo>
                  <a:pt x="1261" y="724"/>
                  <a:pt x="1262" y="783"/>
                  <a:pt x="1261" y="842"/>
                </a:cubicBezTo>
                <a:lnTo>
                  <a:pt x="1261" y="842"/>
                </a:lnTo>
                <a:cubicBezTo>
                  <a:pt x="1226" y="808"/>
                  <a:pt x="1189" y="773"/>
                  <a:pt x="1151" y="738"/>
                </a:cubicBezTo>
                <a:lnTo>
                  <a:pt x="1151" y="738"/>
                </a:lnTo>
                <a:cubicBezTo>
                  <a:pt x="1136" y="724"/>
                  <a:pt x="1121" y="710"/>
                  <a:pt x="1105" y="697"/>
                </a:cubicBezTo>
                <a:close/>
                <a:moveTo>
                  <a:pt x="740" y="754"/>
                </a:moveTo>
                <a:lnTo>
                  <a:pt x="740" y="754"/>
                </a:lnTo>
                <a:cubicBezTo>
                  <a:pt x="752" y="659"/>
                  <a:pt x="768" y="572"/>
                  <a:pt x="788" y="494"/>
                </a:cubicBezTo>
                <a:lnTo>
                  <a:pt x="788" y="494"/>
                </a:lnTo>
                <a:cubicBezTo>
                  <a:pt x="864" y="545"/>
                  <a:pt x="944" y="606"/>
                  <a:pt x="1026" y="676"/>
                </a:cubicBezTo>
                <a:lnTo>
                  <a:pt x="1026" y="676"/>
                </a:lnTo>
                <a:cubicBezTo>
                  <a:pt x="988" y="685"/>
                  <a:pt x="948" y="694"/>
                  <a:pt x="908" y="705"/>
                </a:cubicBezTo>
                <a:lnTo>
                  <a:pt x="908" y="705"/>
                </a:lnTo>
                <a:cubicBezTo>
                  <a:pt x="851" y="719"/>
                  <a:pt x="795" y="736"/>
                  <a:pt x="740" y="754"/>
                </a:cubicBezTo>
                <a:close/>
                <a:moveTo>
                  <a:pt x="677" y="1078"/>
                </a:moveTo>
                <a:lnTo>
                  <a:pt x="677" y="1078"/>
                </a:lnTo>
                <a:cubicBezTo>
                  <a:pt x="608" y="1012"/>
                  <a:pt x="548" y="946"/>
                  <a:pt x="493" y="883"/>
                </a:cubicBezTo>
                <a:lnTo>
                  <a:pt x="493" y="883"/>
                </a:lnTo>
                <a:cubicBezTo>
                  <a:pt x="556" y="857"/>
                  <a:pt x="623" y="831"/>
                  <a:pt x="697" y="805"/>
                </a:cubicBezTo>
                <a:lnTo>
                  <a:pt x="697" y="805"/>
                </a:lnTo>
                <a:cubicBezTo>
                  <a:pt x="690" y="863"/>
                  <a:pt x="685" y="921"/>
                  <a:pt x="681" y="981"/>
                </a:cubicBezTo>
                <a:lnTo>
                  <a:pt x="681" y="981"/>
                </a:lnTo>
                <a:cubicBezTo>
                  <a:pt x="679" y="1014"/>
                  <a:pt x="677" y="1047"/>
                  <a:pt x="677" y="1078"/>
                </a:cubicBezTo>
                <a:close/>
                <a:moveTo>
                  <a:pt x="871" y="1303"/>
                </a:moveTo>
                <a:lnTo>
                  <a:pt x="871" y="1303"/>
                </a:lnTo>
                <a:cubicBezTo>
                  <a:pt x="816" y="1314"/>
                  <a:pt x="764" y="1323"/>
                  <a:pt x="714" y="1331"/>
                </a:cubicBezTo>
                <a:lnTo>
                  <a:pt x="714" y="1331"/>
                </a:lnTo>
                <a:cubicBezTo>
                  <a:pt x="711" y="1276"/>
                  <a:pt x="710" y="1221"/>
                  <a:pt x="711" y="1162"/>
                </a:cubicBezTo>
                <a:lnTo>
                  <a:pt x="711" y="1162"/>
                </a:lnTo>
                <a:cubicBezTo>
                  <a:pt x="720" y="1170"/>
                  <a:pt x="730" y="1180"/>
                  <a:pt x="739" y="1188"/>
                </a:cubicBezTo>
                <a:lnTo>
                  <a:pt x="739" y="1188"/>
                </a:lnTo>
                <a:cubicBezTo>
                  <a:pt x="783" y="1229"/>
                  <a:pt x="826" y="1266"/>
                  <a:pt x="871" y="1303"/>
                </a:cubicBezTo>
                <a:close/>
                <a:moveTo>
                  <a:pt x="1232" y="1246"/>
                </a:moveTo>
                <a:lnTo>
                  <a:pt x="1232" y="1246"/>
                </a:lnTo>
                <a:cubicBezTo>
                  <a:pt x="1220" y="1334"/>
                  <a:pt x="1205" y="1414"/>
                  <a:pt x="1188" y="1488"/>
                </a:cubicBezTo>
                <a:lnTo>
                  <a:pt x="1188" y="1488"/>
                </a:lnTo>
                <a:cubicBezTo>
                  <a:pt x="1115" y="1442"/>
                  <a:pt x="1035" y="1387"/>
                  <a:pt x="953" y="1322"/>
                </a:cubicBezTo>
                <a:lnTo>
                  <a:pt x="953" y="1322"/>
                </a:lnTo>
                <a:cubicBezTo>
                  <a:pt x="989" y="1314"/>
                  <a:pt x="1026" y="1305"/>
                  <a:pt x="1063" y="1295"/>
                </a:cubicBezTo>
                <a:lnTo>
                  <a:pt x="1063" y="1295"/>
                </a:lnTo>
                <a:cubicBezTo>
                  <a:pt x="1121" y="1280"/>
                  <a:pt x="1177" y="1264"/>
                  <a:pt x="1232" y="1246"/>
                </a:cubicBezTo>
                <a:close/>
                <a:moveTo>
                  <a:pt x="1295" y="930"/>
                </a:moveTo>
                <a:lnTo>
                  <a:pt x="1295" y="930"/>
                </a:lnTo>
                <a:cubicBezTo>
                  <a:pt x="1358" y="997"/>
                  <a:pt x="1414" y="1062"/>
                  <a:pt x="1462" y="1123"/>
                </a:cubicBezTo>
                <a:lnTo>
                  <a:pt x="1462" y="1123"/>
                </a:lnTo>
                <a:cubicBezTo>
                  <a:pt x="1404" y="1148"/>
                  <a:pt x="1342" y="1172"/>
                  <a:pt x="1275" y="1194"/>
                </a:cubicBezTo>
                <a:lnTo>
                  <a:pt x="1275" y="1194"/>
                </a:lnTo>
                <a:cubicBezTo>
                  <a:pt x="1281" y="1137"/>
                  <a:pt x="1287" y="1078"/>
                  <a:pt x="1290" y="1020"/>
                </a:cubicBezTo>
                <a:lnTo>
                  <a:pt x="1290" y="1020"/>
                </a:lnTo>
                <a:cubicBezTo>
                  <a:pt x="1293" y="989"/>
                  <a:pt x="1294" y="960"/>
                  <a:pt x="1295" y="930"/>
                </a:cubicBezTo>
                <a:close/>
                <a:moveTo>
                  <a:pt x="1254" y="1017"/>
                </a:moveTo>
                <a:lnTo>
                  <a:pt x="1254" y="1017"/>
                </a:lnTo>
                <a:cubicBezTo>
                  <a:pt x="1250" y="1083"/>
                  <a:pt x="1244" y="1146"/>
                  <a:pt x="1237" y="1207"/>
                </a:cubicBezTo>
                <a:lnTo>
                  <a:pt x="1237" y="1207"/>
                </a:lnTo>
                <a:cubicBezTo>
                  <a:pt x="1179" y="1225"/>
                  <a:pt x="1118" y="1244"/>
                  <a:pt x="1054" y="1260"/>
                </a:cubicBezTo>
                <a:lnTo>
                  <a:pt x="1054" y="1260"/>
                </a:lnTo>
                <a:cubicBezTo>
                  <a:pt x="1007" y="1272"/>
                  <a:pt x="961" y="1283"/>
                  <a:pt x="916" y="1294"/>
                </a:cubicBezTo>
                <a:lnTo>
                  <a:pt x="916" y="1294"/>
                </a:lnTo>
                <a:cubicBezTo>
                  <a:pt x="866" y="1253"/>
                  <a:pt x="816" y="1209"/>
                  <a:pt x="763" y="1161"/>
                </a:cubicBezTo>
                <a:lnTo>
                  <a:pt x="763" y="1161"/>
                </a:lnTo>
                <a:cubicBezTo>
                  <a:pt x="746" y="1145"/>
                  <a:pt x="729" y="1129"/>
                  <a:pt x="712" y="1113"/>
                </a:cubicBezTo>
                <a:lnTo>
                  <a:pt x="712" y="1113"/>
                </a:lnTo>
                <a:cubicBezTo>
                  <a:pt x="713" y="1071"/>
                  <a:pt x="714" y="1027"/>
                  <a:pt x="717" y="983"/>
                </a:cubicBezTo>
                <a:lnTo>
                  <a:pt x="717" y="983"/>
                </a:lnTo>
                <a:cubicBezTo>
                  <a:pt x="721" y="917"/>
                  <a:pt x="727" y="853"/>
                  <a:pt x="735" y="794"/>
                </a:cubicBezTo>
                <a:lnTo>
                  <a:pt x="735" y="794"/>
                </a:lnTo>
                <a:cubicBezTo>
                  <a:pt x="793" y="774"/>
                  <a:pt x="853" y="756"/>
                  <a:pt x="918" y="740"/>
                </a:cubicBezTo>
                <a:lnTo>
                  <a:pt x="918" y="740"/>
                </a:lnTo>
                <a:cubicBezTo>
                  <a:pt x="967" y="727"/>
                  <a:pt x="1015" y="715"/>
                  <a:pt x="1061" y="706"/>
                </a:cubicBezTo>
                <a:lnTo>
                  <a:pt x="1061" y="706"/>
                </a:lnTo>
                <a:cubicBezTo>
                  <a:pt x="1083" y="724"/>
                  <a:pt x="1105" y="745"/>
                  <a:pt x="1127" y="765"/>
                </a:cubicBezTo>
                <a:lnTo>
                  <a:pt x="1127" y="765"/>
                </a:lnTo>
                <a:cubicBezTo>
                  <a:pt x="1174" y="808"/>
                  <a:pt x="1219" y="851"/>
                  <a:pt x="1260" y="893"/>
                </a:cubicBezTo>
                <a:lnTo>
                  <a:pt x="1260" y="893"/>
                </a:lnTo>
                <a:cubicBezTo>
                  <a:pt x="1259" y="934"/>
                  <a:pt x="1257" y="975"/>
                  <a:pt x="1254" y="1017"/>
                </a:cubicBezTo>
                <a:close/>
                <a:moveTo>
                  <a:pt x="1047" y="42"/>
                </a:moveTo>
                <a:lnTo>
                  <a:pt x="1047" y="42"/>
                </a:lnTo>
                <a:cubicBezTo>
                  <a:pt x="1076" y="44"/>
                  <a:pt x="1105" y="65"/>
                  <a:pt x="1131" y="104"/>
                </a:cubicBezTo>
                <a:lnTo>
                  <a:pt x="1131" y="104"/>
                </a:lnTo>
                <a:cubicBezTo>
                  <a:pt x="1102" y="142"/>
                  <a:pt x="1106" y="196"/>
                  <a:pt x="1142" y="229"/>
                </a:cubicBezTo>
                <a:lnTo>
                  <a:pt x="1142" y="229"/>
                </a:lnTo>
                <a:cubicBezTo>
                  <a:pt x="1157" y="243"/>
                  <a:pt x="1176" y="251"/>
                  <a:pt x="1196" y="253"/>
                </a:cubicBezTo>
                <a:lnTo>
                  <a:pt x="1196" y="253"/>
                </a:lnTo>
                <a:cubicBezTo>
                  <a:pt x="1225" y="351"/>
                  <a:pt x="1247" y="480"/>
                  <a:pt x="1256" y="633"/>
                </a:cubicBezTo>
                <a:lnTo>
                  <a:pt x="1256" y="633"/>
                </a:lnTo>
                <a:cubicBezTo>
                  <a:pt x="1196" y="642"/>
                  <a:pt x="1134" y="653"/>
                  <a:pt x="1071" y="666"/>
                </a:cubicBezTo>
                <a:lnTo>
                  <a:pt x="1071" y="666"/>
                </a:lnTo>
                <a:cubicBezTo>
                  <a:pt x="979" y="588"/>
                  <a:pt x="887" y="517"/>
                  <a:pt x="797" y="456"/>
                </a:cubicBezTo>
                <a:lnTo>
                  <a:pt x="797" y="456"/>
                </a:lnTo>
                <a:cubicBezTo>
                  <a:pt x="865" y="192"/>
                  <a:pt x="963" y="36"/>
                  <a:pt x="1047" y="42"/>
                </a:cubicBezTo>
                <a:close/>
                <a:moveTo>
                  <a:pt x="1674" y="589"/>
                </a:moveTo>
                <a:lnTo>
                  <a:pt x="1674" y="589"/>
                </a:lnTo>
                <a:cubicBezTo>
                  <a:pt x="1636" y="554"/>
                  <a:pt x="1577" y="558"/>
                  <a:pt x="1544" y="595"/>
                </a:cubicBezTo>
                <a:lnTo>
                  <a:pt x="1544" y="595"/>
                </a:lnTo>
                <a:cubicBezTo>
                  <a:pt x="1540" y="600"/>
                  <a:pt x="1536" y="605"/>
                  <a:pt x="1533" y="610"/>
                </a:cubicBezTo>
                <a:lnTo>
                  <a:pt x="1533" y="610"/>
                </a:lnTo>
                <a:cubicBezTo>
                  <a:pt x="1458" y="611"/>
                  <a:pt x="1377" y="617"/>
                  <a:pt x="1292" y="629"/>
                </a:cubicBezTo>
                <a:lnTo>
                  <a:pt x="1292" y="629"/>
                </a:lnTo>
                <a:cubicBezTo>
                  <a:pt x="1285" y="515"/>
                  <a:pt x="1271" y="409"/>
                  <a:pt x="1251" y="318"/>
                </a:cubicBezTo>
                <a:lnTo>
                  <a:pt x="1251" y="318"/>
                </a:lnTo>
                <a:cubicBezTo>
                  <a:pt x="1245" y="294"/>
                  <a:pt x="1239" y="270"/>
                  <a:pt x="1232" y="248"/>
                </a:cubicBezTo>
                <a:lnTo>
                  <a:pt x="1232" y="248"/>
                </a:lnTo>
                <a:cubicBezTo>
                  <a:pt x="1247" y="243"/>
                  <a:pt x="1261" y="235"/>
                  <a:pt x="1272" y="223"/>
                </a:cubicBezTo>
                <a:lnTo>
                  <a:pt x="1272" y="223"/>
                </a:lnTo>
                <a:cubicBezTo>
                  <a:pt x="1305" y="185"/>
                  <a:pt x="1303" y="127"/>
                  <a:pt x="1265" y="93"/>
                </a:cubicBezTo>
                <a:lnTo>
                  <a:pt x="1265" y="93"/>
                </a:lnTo>
                <a:cubicBezTo>
                  <a:pt x="1235" y="65"/>
                  <a:pt x="1192" y="62"/>
                  <a:pt x="1159" y="81"/>
                </a:cubicBezTo>
                <a:lnTo>
                  <a:pt x="1159" y="81"/>
                </a:lnTo>
                <a:cubicBezTo>
                  <a:pt x="1127" y="33"/>
                  <a:pt x="1090" y="8"/>
                  <a:pt x="1049" y="6"/>
                </a:cubicBezTo>
                <a:lnTo>
                  <a:pt x="1049" y="6"/>
                </a:lnTo>
                <a:cubicBezTo>
                  <a:pt x="964" y="0"/>
                  <a:pt x="879" y="101"/>
                  <a:pt x="810" y="290"/>
                </a:cubicBezTo>
                <a:lnTo>
                  <a:pt x="810" y="290"/>
                </a:lnTo>
                <a:cubicBezTo>
                  <a:pt x="794" y="335"/>
                  <a:pt x="779" y="384"/>
                  <a:pt x="765" y="435"/>
                </a:cubicBezTo>
                <a:lnTo>
                  <a:pt x="765" y="435"/>
                </a:lnTo>
                <a:cubicBezTo>
                  <a:pt x="701" y="394"/>
                  <a:pt x="638" y="359"/>
                  <a:pt x="579" y="329"/>
                </a:cubicBezTo>
                <a:lnTo>
                  <a:pt x="579" y="329"/>
                </a:lnTo>
                <a:cubicBezTo>
                  <a:pt x="399" y="241"/>
                  <a:pt x="268" y="226"/>
                  <a:pt x="210" y="290"/>
                </a:cubicBezTo>
                <a:lnTo>
                  <a:pt x="210" y="290"/>
                </a:lnTo>
                <a:cubicBezTo>
                  <a:pt x="152" y="353"/>
                  <a:pt x="178" y="483"/>
                  <a:pt x="282" y="654"/>
                </a:cubicBezTo>
                <a:lnTo>
                  <a:pt x="282" y="654"/>
                </a:lnTo>
                <a:cubicBezTo>
                  <a:pt x="323" y="723"/>
                  <a:pt x="376" y="795"/>
                  <a:pt x="437" y="869"/>
                </a:cubicBezTo>
                <a:lnTo>
                  <a:pt x="437" y="869"/>
                </a:lnTo>
                <a:cubicBezTo>
                  <a:pt x="370" y="900"/>
                  <a:pt x="309" y="931"/>
                  <a:pt x="255" y="964"/>
                </a:cubicBezTo>
                <a:lnTo>
                  <a:pt x="255" y="964"/>
                </a:lnTo>
                <a:cubicBezTo>
                  <a:pt x="83" y="1068"/>
                  <a:pt x="0" y="1170"/>
                  <a:pt x="22" y="1253"/>
                </a:cubicBezTo>
                <a:lnTo>
                  <a:pt x="22" y="1253"/>
                </a:lnTo>
                <a:cubicBezTo>
                  <a:pt x="38" y="1319"/>
                  <a:pt x="120" y="1362"/>
                  <a:pt x="253" y="1381"/>
                </a:cubicBezTo>
                <a:lnTo>
                  <a:pt x="253" y="1381"/>
                </a:lnTo>
                <a:cubicBezTo>
                  <a:pt x="253" y="1405"/>
                  <a:pt x="264" y="1428"/>
                  <a:pt x="282" y="1445"/>
                </a:cubicBezTo>
                <a:lnTo>
                  <a:pt x="282" y="1445"/>
                </a:lnTo>
                <a:cubicBezTo>
                  <a:pt x="320" y="1480"/>
                  <a:pt x="378" y="1477"/>
                  <a:pt x="412" y="1439"/>
                </a:cubicBezTo>
                <a:lnTo>
                  <a:pt x="412" y="1439"/>
                </a:lnTo>
                <a:cubicBezTo>
                  <a:pt x="425" y="1425"/>
                  <a:pt x="433" y="1408"/>
                  <a:pt x="435" y="1390"/>
                </a:cubicBezTo>
                <a:lnTo>
                  <a:pt x="435" y="1390"/>
                </a:lnTo>
                <a:cubicBezTo>
                  <a:pt x="511" y="1389"/>
                  <a:pt x="593" y="1383"/>
                  <a:pt x="680" y="1372"/>
                </a:cubicBezTo>
                <a:lnTo>
                  <a:pt x="680" y="1372"/>
                </a:lnTo>
                <a:cubicBezTo>
                  <a:pt x="687" y="1485"/>
                  <a:pt x="701" y="1590"/>
                  <a:pt x="721" y="1682"/>
                </a:cubicBezTo>
                <a:lnTo>
                  <a:pt x="721" y="1682"/>
                </a:lnTo>
                <a:cubicBezTo>
                  <a:pt x="766" y="1879"/>
                  <a:pt x="837" y="1990"/>
                  <a:pt x="922" y="1995"/>
                </a:cubicBezTo>
                <a:lnTo>
                  <a:pt x="922" y="1995"/>
                </a:lnTo>
                <a:cubicBezTo>
                  <a:pt x="972" y="1998"/>
                  <a:pt x="1020" y="1966"/>
                  <a:pt x="1066" y="1902"/>
                </a:cubicBezTo>
                <a:lnTo>
                  <a:pt x="1066" y="1902"/>
                </a:lnTo>
                <a:cubicBezTo>
                  <a:pt x="1100" y="1916"/>
                  <a:pt x="1141" y="1907"/>
                  <a:pt x="1167" y="1879"/>
                </a:cubicBezTo>
                <a:lnTo>
                  <a:pt x="1167" y="1879"/>
                </a:lnTo>
                <a:cubicBezTo>
                  <a:pt x="1201" y="1841"/>
                  <a:pt x="1198" y="1782"/>
                  <a:pt x="1161" y="1749"/>
                </a:cubicBezTo>
                <a:lnTo>
                  <a:pt x="1161" y="1749"/>
                </a:lnTo>
                <a:cubicBezTo>
                  <a:pt x="1157" y="1745"/>
                  <a:pt x="1154" y="1743"/>
                  <a:pt x="1150" y="1740"/>
                </a:cubicBezTo>
                <a:lnTo>
                  <a:pt x="1150" y="1740"/>
                </a:lnTo>
                <a:cubicBezTo>
                  <a:pt x="1154" y="1730"/>
                  <a:pt x="1158" y="1720"/>
                  <a:pt x="1161" y="1710"/>
                </a:cubicBezTo>
                <a:lnTo>
                  <a:pt x="1161" y="1710"/>
                </a:lnTo>
                <a:cubicBezTo>
                  <a:pt x="1180" y="1659"/>
                  <a:pt x="1197" y="1603"/>
                  <a:pt x="1212" y="1544"/>
                </a:cubicBezTo>
                <a:lnTo>
                  <a:pt x="1212" y="1544"/>
                </a:lnTo>
                <a:cubicBezTo>
                  <a:pt x="1245" y="1563"/>
                  <a:pt x="1278" y="1581"/>
                  <a:pt x="1310" y="1597"/>
                </a:cubicBezTo>
                <a:lnTo>
                  <a:pt x="1310" y="1597"/>
                </a:lnTo>
                <a:cubicBezTo>
                  <a:pt x="1491" y="1685"/>
                  <a:pt x="1622" y="1700"/>
                  <a:pt x="1681" y="1636"/>
                </a:cubicBezTo>
                <a:lnTo>
                  <a:pt x="1681" y="1636"/>
                </a:lnTo>
                <a:cubicBezTo>
                  <a:pt x="1738" y="1573"/>
                  <a:pt x="1712" y="1444"/>
                  <a:pt x="1608" y="1272"/>
                </a:cubicBezTo>
                <a:lnTo>
                  <a:pt x="1608" y="1272"/>
                </a:lnTo>
                <a:cubicBezTo>
                  <a:pt x="1582" y="1229"/>
                  <a:pt x="1552" y="1184"/>
                  <a:pt x="1518" y="1138"/>
                </a:cubicBezTo>
                <a:lnTo>
                  <a:pt x="1518" y="1138"/>
                </a:lnTo>
                <a:cubicBezTo>
                  <a:pt x="1591" y="1106"/>
                  <a:pt x="1658" y="1072"/>
                  <a:pt x="1716" y="1036"/>
                </a:cubicBezTo>
                <a:lnTo>
                  <a:pt x="1716" y="1036"/>
                </a:lnTo>
                <a:cubicBezTo>
                  <a:pt x="1888" y="933"/>
                  <a:pt x="1972" y="830"/>
                  <a:pt x="1950" y="747"/>
                </a:cubicBezTo>
                <a:lnTo>
                  <a:pt x="1950" y="747"/>
                </a:lnTo>
                <a:cubicBezTo>
                  <a:pt x="1931" y="677"/>
                  <a:pt x="1842" y="632"/>
                  <a:pt x="1694" y="616"/>
                </a:cubicBezTo>
                <a:lnTo>
                  <a:pt x="1694" y="616"/>
                </a:lnTo>
                <a:cubicBezTo>
                  <a:pt x="1689" y="606"/>
                  <a:pt x="1682" y="596"/>
                  <a:pt x="1674" y="589"/>
                </a:cubicBezTo>
                <a:close/>
              </a:path>
            </a:pathLst>
          </a:custGeom>
          <a:solidFill>
            <a:srgbClr val="F95023"/>
          </a:solidFill>
          <a:ln>
            <a:noFill/>
          </a:ln>
          <a:effectLst/>
          <a:extLst>
            <a:ext uri="{91240B29-F687-4F45-9708-019B960494DF}">
              <a14:hiddenLine xmlns:a14="http://schemas.microsoft.com/office/drawing/2010/main" w="9525" cap="flat">
                <a:solidFill>
                  <a:srgbClr val="DCDFE1"/>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383" name="Freeform 440">
            <a:extLst>
              <a:ext uri="{FF2B5EF4-FFF2-40B4-BE49-F238E27FC236}">
                <a16:creationId xmlns:a16="http://schemas.microsoft.com/office/drawing/2014/main" id="{9F50F994-1146-4C1E-B58B-E8158FB698CE}"/>
              </a:ext>
            </a:extLst>
          </p:cNvPr>
          <p:cNvSpPr>
            <a:spLocks noChangeArrowheads="1"/>
          </p:cNvSpPr>
          <p:nvPr/>
        </p:nvSpPr>
        <p:spPr bwMode="auto">
          <a:xfrm>
            <a:off x="14932653" y="9551436"/>
            <a:ext cx="1215496" cy="1219480"/>
          </a:xfrm>
          <a:custGeom>
            <a:avLst/>
            <a:gdLst>
              <a:gd name="T0" fmla="*/ 947 w 1344"/>
              <a:gd name="T1" fmla="*/ 407 h 1351"/>
              <a:gd name="T2" fmla="*/ 612 w 1344"/>
              <a:gd name="T3" fmla="*/ 376 h 1351"/>
              <a:gd name="T4" fmla="*/ 736 w 1344"/>
              <a:gd name="T5" fmla="*/ 244 h 1351"/>
              <a:gd name="T6" fmla="*/ 746 w 1344"/>
              <a:gd name="T7" fmla="*/ 127 h 1351"/>
              <a:gd name="T8" fmla="*/ 1090 w 1344"/>
              <a:gd name="T9" fmla="*/ 708 h 1351"/>
              <a:gd name="T10" fmla="*/ 970 w 1344"/>
              <a:gd name="T11" fmla="*/ 429 h 1351"/>
              <a:gd name="T12" fmla="*/ 1185 w 1344"/>
              <a:gd name="T13" fmla="*/ 846 h 1351"/>
              <a:gd name="T14" fmla="*/ 1251 w 1344"/>
              <a:gd name="T15" fmla="*/ 948 h 1351"/>
              <a:gd name="T16" fmla="*/ 833 w 1344"/>
              <a:gd name="T17" fmla="*/ 962 h 1351"/>
              <a:gd name="T18" fmla="*/ 1087 w 1344"/>
              <a:gd name="T19" fmla="*/ 739 h 1351"/>
              <a:gd name="T20" fmla="*/ 693 w 1344"/>
              <a:gd name="T21" fmla="*/ 1127 h 1351"/>
              <a:gd name="T22" fmla="*/ 664 w 1344"/>
              <a:gd name="T23" fmla="*/ 1228 h 1351"/>
              <a:gd name="T24" fmla="*/ 466 w 1344"/>
              <a:gd name="T25" fmla="*/ 955 h 1351"/>
              <a:gd name="T26" fmla="*/ 802 w 1344"/>
              <a:gd name="T27" fmla="*/ 974 h 1351"/>
              <a:gd name="T28" fmla="*/ 41 w 1344"/>
              <a:gd name="T29" fmla="*/ 887 h 1351"/>
              <a:gd name="T30" fmla="*/ 470 w 1344"/>
              <a:gd name="T31" fmla="*/ 764 h 1351"/>
              <a:gd name="T32" fmla="*/ 567 w 1344"/>
              <a:gd name="T33" fmla="*/ 499 h 1351"/>
              <a:gd name="T34" fmla="*/ 708 w 1344"/>
              <a:gd name="T35" fmla="*/ 456 h 1351"/>
              <a:gd name="T36" fmla="*/ 567 w 1344"/>
              <a:gd name="T37" fmla="*/ 499 h 1351"/>
              <a:gd name="T38" fmla="*/ 336 w 1344"/>
              <a:gd name="T39" fmla="*/ 620 h 1351"/>
              <a:gd name="T40" fmla="*/ 505 w 1344"/>
              <a:gd name="T41" fmla="*/ 620 h 1351"/>
              <a:gd name="T42" fmla="*/ 469 w 1344"/>
              <a:gd name="T43" fmla="*/ 928 h 1351"/>
              <a:gd name="T44" fmla="*/ 591 w 1344"/>
              <a:gd name="T45" fmla="*/ 850 h 1351"/>
              <a:gd name="T46" fmla="*/ 848 w 1344"/>
              <a:gd name="T47" fmla="*/ 847 h 1351"/>
              <a:gd name="T48" fmla="*/ 709 w 1344"/>
              <a:gd name="T49" fmla="*/ 895 h 1351"/>
              <a:gd name="T50" fmla="*/ 939 w 1344"/>
              <a:gd name="T51" fmla="*/ 612 h 1351"/>
              <a:gd name="T52" fmla="*/ 888 w 1344"/>
              <a:gd name="T53" fmla="*/ 805 h 1351"/>
              <a:gd name="T54" fmla="*/ 939 w 1344"/>
              <a:gd name="T55" fmla="*/ 612 h 1351"/>
              <a:gd name="T56" fmla="*/ 944 w 1344"/>
              <a:gd name="T57" fmla="*/ 433 h 1351"/>
              <a:gd name="T58" fmla="*/ 823 w 1344"/>
              <a:gd name="T59" fmla="*/ 499 h 1351"/>
              <a:gd name="T60" fmla="*/ 917 w 1344"/>
              <a:gd name="T61" fmla="*/ 596 h 1351"/>
              <a:gd name="T62" fmla="*/ 859 w 1344"/>
              <a:gd name="T63" fmla="*/ 817 h 1351"/>
              <a:gd name="T64" fmla="*/ 681 w 1344"/>
              <a:gd name="T65" fmla="*/ 877 h 1351"/>
              <a:gd name="T66" fmla="*/ 498 w 1344"/>
              <a:gd name="T67" fmla="*/ 754 h 1351"/>
              <a:gd name="T68" fmla="*/ 557 w 1344"/>
              <a:gd name="T69" fmla="*/ 529 h 1351"/>
              <a:gd name="T70" fmla="*/ 737 w 1344"/>
              <a:gd name="T71" fmla="*/ 475 h 1351"/>
              <a:gd name="T72" fmla="*/ 155 w 1344"/>
              <a:gd name="T73" fmla="*/ 310 h 1351"/>
              <a:gd name="T74" fmla="*/ 299 w 1344"/>
              <a:gd name="T75" fmla="*/ 317 h 1351"/>
              <a:gd name="T76" fmla="*/ 581 w 1344"/>
              <a:gd name="T77" fmla="*/ 388 h 1351"/>
              <a:gd name="T78" fmla="*/ 318 w 1344"/>
              <a:gd name="T79" fmla="*/ 601 h 1351"/>
              <a:gd name="T80" fmla="*/ 656 w 1344"/>
              <a:gd name="T81" fmla="*/ 203 h 1351"/>
              <a:gd name="T82" fmla="*/ 591 w 1344"/>
              <a:gd name="T83" fmla="*/ 364 h 1351"/>
              <a:gd name="T84" fmla="*/ 342 w 1344"/>
              <a:gd name="T85" fmla="*/ 270 h 1351"/>
              <a:gd name="T86" fmla="*/ 261 w 1344"/>
              <a:gd name="T87" fmla="*/ 197 h 1351"/>
              <a:gd name="T88" fmla="*/ 134 w 1344"/>
              <a:gd name="T89" fmla="*/ 296 h 1351"/>
              <a:gd name="T90" fmla="*/ 295 w 1344"/>
              <a:gd name="T91" fmla="*/ 613 h 1351"/>
              <a:gd name="T92" fmla="*/ 17 w 1344"/>
              <a:gd name="T93" fmla="*/ 895 h 1351"/>
              <a:gd name="T94" fmla="*/ 441 w 1344"/>
              <a:gd name="T95" fmla="*/ 959 h 1351"/>
              <a:gd name="T96" fmla="*/ 528 w 1344"/>
              <a:gd name="T97" fmla="*/ 1337 h 1351"/>
              <a:gd name="T98" fmla="*/ 732 w 1344"/>
              <a:gd name="T99" fmla="*/ 1248 h 1351"/>
              <a:gd name="T100" fmla="*/ 751 w 1344"/>
              <a:gd name="T101" fmla="*/ 1137 h 1351"/>
              <a:gd name="T102" fmla="*/ 1023 w 1344"/>
              <a:gd name="T103" fmla="*/ 1066 h 1351"/>
              <a:gd name="T104" fmla="*/ 1273 w 1344"/>
              <a:gd name="T105" fmla="*/ 936 h 1351"/>
              <a:gd name="T106" fmla="*/ 1214 w 1344"/>
              <a:gd name="T107" fmla="*/ 827 h 1351"/>
              <a:gd name="T108" fmla="*/ 1191 w 1344"/>
              <a:gd name="T109" fmla="*/ 814 h 1351"/>
              <a:gd name="T110" fmla="*/ 1174 w 1344"/>
              <a:gd name="T111" fmla="*/ 686 h 1351"/>
              <a:gd name="T112" fmla="*/ 1083 w 1344"/>
              <a:gd name="T113" fmla="*/ 397 h 1351"/>
              <a:gd name="T114" fmla="*/ 979 w 1344"/>
              <a:gd name="T115" fmla="*/ 252 h 1351"/>
              <a:gd name="T116" fmla="*/ 720 w 1344"/>
              <a:gd name="T117" fmla="*/ 12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44" h="1351">
                <a:moveTo>
                  <a:pt x="880" y="37"/>
                </a:moveTo>
                <a:lnTo>
                  <a:pt x="880" y="37"/>
                </a:lnTo>
                <a:cubicBezTo>
                  <a:pt x="940" y="53"/>
                  <a:pt x="970" y="194"/>
                  <a:pt x="947" y="407"/>
                </a:cubicBezTo>
                <a:lnTo>
                  <a:pt x="947" y="407"/>
                </a:lnTo>
                <a:cubicBezTo>
                  <a:pt x="882" y="416"/>
                  <a:pt x="813" y="430"/>
                  <a:pt x="741" y="448"/>
                </a:cubicBezTo>
                <a:lnTo>
                  <a:pt x="741" y="448"/>
                </a:lnTo>
                <a:cubicBezTo>
                  <a:pt x="698" y="422"/>
                  <a:pt x="654" y="397"/>
                  <a:pt x="612" y="376"/>
                </a:cubicBezTo>
                <a:lnTo>
                  <a:pt x="612" y="376"/>
                </a:lnTo>
                <a:cubicBezTo>
                  <a:pt x="634" y="323"/>
                  <a:pt x="656" y="276"/>
                  <a:pt x="679" y="234"/>
                </a:cubicBezTo>
                <a:lnTo>
                  <a:pt x="679" y="234"/>
                </a:lnTo>
                <a:cubicBezTo>
                  <a:pt x="695" y="246"/>
                  <a:pt x="716" y="250"/>
                  <a:pt x="736" y="244"/>
                </a:cubicBezTo>
                <a:lnTo>
                  <a:pt x="736" y="244"/>
                </a:lnTo>
                <a:cubicBezTo>
                  <a:pt x="769" y="233"/>
                  <a:pt x="788" y="198"/>
                  <a:pt x="777" y="164"/>
                </a:cubicBezTo>
                <a:lnTo>
                  <a:pt x="777" y="164"/>
                </a:lnTo>
                <a:cubicBezTo>
                  <a:pt x="772" y="148"/>
                  <a:pt x="760" y="135"/>
                  <a:pt x="746" y="127"/>
                </a:cubicBezTo>
                <a:lnTo>
                  <a:pt x="746" y="127"/>
                </a:lnTo>
                <a:cubicBezTo>
                  <a:pt x="797" y="59"/>
                  <a:pt x="845" y="26"/>
                  <a:pt x="880" y="37"/>
                </a:cubicBezTo>
                <a:close/>
                <a:moveTo>
                  <a:pt x="1302" y="486"/>
                </a:moveTo>
                <a:lnTo>
                  <a:pt x="1302" y="486"/>
                </a:lnTo>
                <a:cubicBezTo>
                  <a:pt x="1318" y="538"/>
                  <a:pt x="1240" y="623"/>
                  <a:pt x="1090" y="708"/>
                </a:cubicBezTo>
                <a:lnTo>
                  <a:pt x="1090" y="708"/>
                </a:lnTo>
                <a:cubicBezTo>
                  <a:pt x="1047" y="667"/>
                  <a:pt x="998" y="626"/>
                  <a:pt x="944" y="585"/>
                </a:cubicBezTo>
                <a:lnTo>
                  <a:pt x="944" y="585"/>
                </a:lnTo>
                <a:cubicBezTo>
                  <a:pt x="955" y="532"/>
                  <a:pt x="964" y="479"/>
                  <a:pt x="970" y="429"/>
                </a:cubicBezTo>
                <a:lnTo>
                  <a:pt x="970" y="429"/>
                </a:lnTo>
                <a:cubicBezTo>
                  <a:pt x="1158" y="407"/>
                  <a:pt x="1284" y="430"/>
                  <a:pt x="1302" y="486"/>
                </a:cubicBezTo>
                <a:close/>
                <a:moveTo>
                  <a:pt x="1185" y="846"/>
                </a:moveTo>
                <a:lnTo>
                  <a:pt x="1185" y="846"/>
                </a:lnTo>
                <a:cubicBezTo>
                  <a:pt x="1172" y="862"/>
                  <a:pt x="1166" y="884"/>
                  <a:pt x="1173" y="906"/>
                </a:cubicBezTo>
                <a:lnTo>
                  <a:pt x="1173" y="906"/>
                </a:lnTo>
                <a:cubicBezTo>
                  <a:pt x="1184" y="939"/>
                  <a:pt x="1218" y="957"/>
                  <a:pt x="1251" y="948"/>
                </a:cubicBezTo>
                <a:lnTo>
                  <a:pt x="1251" y="948"/>
                </a:lnTo>
                <a:cubicBezTo>
                  <a:pt x="1269" y="987"/>
                  <a:pt x="1272" y="1019"/>
                  <a:pt x="1259" y="1040"/>
                </a:cubicBezTo>
                <a:lnTo>
                  <a:pt x="1259" y="1040"/>
                </a:lnTo>
                <a:cubicBezTo>
                  <a:pt x="1222" y="1096"/>
                  <a:pt x="1055" y="1072"/>
                  <a:pt x="833" y="962"/>
                </a:cubicBezTo>
                <a:lnTo>
                  <a:pt x="833" y="962"/>
                </a:lnTo>
                <a:cubicBezTo>
                  <a:pt x="849" y="922"/>
                  <a:pt x="864" y="880"/>
                  <a:pt x="878" y="835"/>
                </a:cubicBezTo>
                <a:lnTo>
                  <a:pt x="878" y="835"/>
                </a:lnTo>
                <a:cubicBezTo>
                  <a:pt x="955" y="806"/>
                  <a:pt x="1025" y="773"/>
                  <a:pt x="1087" y="739"/>
                </a:cubicBezTo>
                <a:lnTo>
                  <a:pt x="1087" y="739"/>
                </a:lnTo>
                <a:cubicBezTo>
                  <a:pt x="1126" y="777"/>
                  <a:pt x="1159" y="812"/>
                  <a:pt x="1185" y="846"/>
                </a:cubicBezTo>
                <a:close/>
                <a:moveTo>
                  <a:pt x="730" y="1127"/>
                </a:moveTo>
                <a:lnTo>
                  <a:pt x="730" y="1127"/>
                </a:lnTo>
                <a:cubicBezTo>
                  <a:pt x="718" y="1123"/>
                  <a:pt x="706" y="1123"/>
                  <a:pt x="693" y="1127"/>
                </a:cubicBezTo>
                <a:lnTo>
                  <a:pt x="693" y="1127"/>
                </a:lnTo>
                <a:cubicBezTo>
                  <a:pt x="660" y="1138"/>
                  <a:pt x="642" y="1174"/>
                  <a:pt x="653" y="1207"/>
                </a:cubicBezTo>
                <a:lnTo>
                  <a:pt x="653" y="1207"/>
                </a:lnTo>
                <a:cubicBezTo>
                  <a:pt x="655" y="1215"/>
                  <a:pt x="659" y="1222"/>
                  <a:pt x="664" y="1228"/>
                </a:cubicBezTo>
                <a:lnTo>
                  <a:pt x="664" y="1228"/>
                </a:lnTo>
                <a:cubicBezTo>
                  <a:pt x="615" y="1292"/>
                  <a:pt x="568" y="1323"/>
                  <a:pt x="534" y="1314"/>
                </a:cubicBezTo>
                <a:lnTo>
                  <a:pt x="534" y="1314"/>
                </a:lnTo>
                <a:cubicBezTo>
                  <a:pt x="475" y="1297"/>
                  <a:pt x="445" y="1161"/>
                  <a:pt x="466" y="955"/>
                </a:cubicBezTo>
                <a:lnTo>
                  <a:pt x="466" y="955"/>
                </a:lnTo>
                <a:cubicBezTo>
                  <a:pt x="534" y="942"/>
                  <a:pt x="605" y="925"/>
                  <a:pt x="677" y="905"/>
                </a:cubicBezTo>
                <a:lnTo>
                  <a:pt x="677" y="905"/>
                </a:lnTo>
                <a:cubicBezTo>
                  <a:pt x="719" y="930"/>
                  <a:pt x="761" y="953"/>
                  <a:pt x="802" y="974"/>
                </a:cubicBezTo>
                <a:lnTo>
                  <a:pt x="802" y="974"/>
                </a:lnTo>
                <a:cubicBezTo>
                  <a:pt x="779" y="1031"/>
                  <a:pt x="754" y="1083"/>
                  <a:pt x="730" y="1127"/>
                </a:cubicBezTo>
                <a:close/>
                <a:moveTo>
                  <a:pt x="41" y="887"/>
                </a:moveTo>
                <a:lnTo>
                  <a:pt x="41" y="887"/>
                </a:lnTo>
                <a:cubicBezTo>
                  <a:pt x="22" y="828"/>
                  <a:pt x="123" y="728"/>
                  <a:pt x="313" y="632"/>
                </a:cubicBezTo>
                <a:lnTo>
                  <a:pt x="313" y="632"/>
                </a:lnTo>
                <a:cubicBezTo>
                  <a:pt x="360" y="675"/>
                  <a:pt x="413" y="720"/>
                  <a:pt x="470" y="764"/>
                </a:cubicBezTo>
                <a:lnTo>
                  <a:pt x="470" y="764"/>
                </a:lnTo>
                <a:cubicBezTo>
                  <a:pt x="458" y="823"/>
                  <a:pt x="450" y="880"/>
                  <a:pt x="444" y="933"/>
                </a:cubicBezTo>
                <a:lnTo>
                  <a:pt x="444" y="933"/>
                </a:lnTo>
                <a:cubicBezTo>
                  <a:pt x="215" y="971"/>
                  <a:pt x="60" y="949"/>
                  <a:pt x="41" y="887"/>
                </a:cubicBezTo>
                <a:close/>
                <a:moveTo>
                  <a:pt x="567" y="499"/>
                </a:moveTo>
                <a:lnTo>
                  <a:pt x="567" y="499"/>
                </a:lnTo>
                <a:cubicBezTo>
                  <a:pt x="579" y="464"/>
                  <a:pt x="591" y="431"/>
                  <a:pt x="603" y="399"/>
                </a:cubicBezTo>
                <a:lnTo>
                  <a:pt x="603" y="399"/>
                </a:lnTo>
                <a:cubicBezTo>
                  <a:pt x="637" y="416"/>
                  <a:pt x="672" y="435"/>
                  <a:pt x="708" y="456"/>
                </a:cubicBezTo>
                <a:lnTo>
                  <a:pt x="708" y="456"/>
                </a:lnTo>
                <a:cubicBezTo>
                  <a:pt x="675" y="466"/>
                  <a:pt x="641" y="476"/>
                  <a:pt x="607" y="486"/>
                </a:cubicBezTo>
                <a:lnTo>
                  <a:pt x="607" y="486"/>
                </a:lnTo>
                <a:cubicBezTo>
                  <a:pt x="594" y="491"/>
                  <a:pt x="580" y="495"/>
                  <a:pt x="567" y="499"/>
                </a:cubicBezTo>
                <a:close/>
                <a:moveTo>
                  <a:pt x="476" y="737"/>
                </a:moveTo>
                <a:lnTo>
                  <a:pt x="476" y="737"/>
                </a:lnTo>
                <a:cubicBezTo>
                  <a:pt x="423" y="697"/>
                  <a:pt x="377" y="658"/>
                  <a:pt x="336" y="620"/>
                </a:cubicBezTo>
                <a:lnTo>
                  <a:pt x="336" y="620"/>
                </a:lnTo>
                <a:cubicBezTo>
                  <a:pt x="393" y="592"/>
                  <a:pt x="457" y="565"/>
                  <a:pt x="527" y="540"/>
                </a:cubicBezTo>
                <a:lnTo>
                  <a:pt x="527" y="540"/>
                </a:lnTo>
                <a:cubicBezTo>
                  <a:pt x="520" y="566"/>
                  <a:pt x="512" y="593"/>
                  <a:pt x="505" y="620"/>
                </a:cubicBezTo>
                <a:lnTo>
                  <a:pt x="505" y="620"/>
                </a:lnTo>
                <a:cubicBezTo>
                  <a:pt x="493" y="659"/>
                  <a:pt x="484" y="698"/>
                  <a:pt x="476" y="737"/>
                </a:cubicBezTo>
                <a:close/>
                <a:moveTo>
                  <a:pt x="647" y="887"/>
                </a:moveTo>
                <a:lnTo>
                  <a:pt x="647" y="887"/>
                </a:lnTo>
                <a:cubicBezTo>
                  <a:pt x="585" y="905"/>
                  <a:pt x="524" y="918"/>
                  <a:pt x="469" y="928"/>
                </a:cubicBezTo>
                <a:lnTo>
                  <a:pt x="469" y="928"/>
                </a:lnTo>
                <a:cubicBezTo>
                  <a:pt x="474" y="882"/>
                  <a:pt x="481" y="833"/>
                  <a:pt x="492" y="781"/>
                </a:cubicBezTo>
                <a:lnTo>
                  <a:pt x="492" y="781"/>
                </a:lnTo>
                <a:cubicBezTo>
                  <a:pt x="524" y="804"/>
                  <a:pt x="557" y="827"/>
                  <a:pt x="591" y="850"/>
                </a:cubicBezTo>
                <a:lnTo>
                  <a:pt x="591" y="850"/>
                </a:lnTo>
                <a:cubicBezTo>
                  <a:pt x="610" y="863"/>
                  <a:pt x="629" y="875"/>
                  <a:pt x="647" y="887"/>
                </a:cubicBezTo>
                <a:close/>
                <a:moveTo>
                  <a:pt x="848" y="847"/>
                </a:moveTo>
                <a:lnTo>
                  <a:pt x="848" y="847"/>
                </a:lnTo>
                <a:cubicBezTo>
                  <a:pt x="837" y="884"/>
                  <a:pt x="824" y="918"/>
                  <a:pt x="811" y="951"/>
                </a:cubicBezTo>
                <a:lnTo>
                  <a:pt x="811" y="951"/>
                </a:lnTo>
                <a:cubicBezTo>
                  <a:pt x="779" y="934"/>
                  <a:pt x="745" y="915"/>
                  <a:pt x="709" y="895"/>
                </a:cubicBezTo>
                <a:lnTo>
                  <a:pt x="709" y="895"/>
                </a:lnTo>
                <a:cubicBezTo>
                  <a:pt x="718" y="892"/>
                  <a:pt x="726" y="890"/>
                  <a:pt x="734" y="887"/>
                </a:cubicBezTo>
                <a:lnTo>
                  <a:pt x="734" y="887"/>
                </a:lnTo>
                <a:cubicBezTo>
                  <a:pt x="774" y="875"/>
                  <a:pt x="812" y="861"/>
                  <a:pt x="848" y="847"/>
                </a:cubicBezTo>
                <a:close/>
                <a:moveTo>
                  <a:pt x="939" y="612"/>
                </a:moveTo>
                <a:lnTo>
                  <a:pt x="939" y="612"/>
                </a:lnTo>
                <a:cubicBezTo>
                  <a:pt x="986" y="650"/>
                  <a:pt x="1029" y="686"/>
                  <a:pt x="1068" y="721"/>
                </a:cubicBezTo>
                <a:lnTo>
                  <a:pt x="1068" y="721"/>
                </a:lnTo>
                <a:cubicBezTo>
                  <a:pt x="1016" y="750"/>
                  <a:pt x="955" y="779"/>
                  <a:pt x="888" y="805"/>
                </a:cubicBezTo>
                <a:lnTo>
                  <a:pt x="888" y="805"/>
                </a:lnTo>
                <a:cubicBezTo>
                  <a:pt x="896" y="780"/>
                  <a:pt x="903" y="755"/>
                  <a:pt x="910" y="730"/>
                </a:cubicBezTo>
                <a:lnTo>
                  <a:pt x="910" y="730"/>
                </a:lnTo>
                <a:cubicBezTo>
                  <a:pt x="921" y="691"/>
                  <a:pt x="930" y="651"/>
                  <a:pt x="939" y="612"/>
                </a:cubicBezTo>
                <a:close/>
                <a:moveTo>
                  <a:pt x="771" y="466"/>
                </a:moveTo>
                <a:lnTo>
                  <a:pt x="771" y="466"/>
                </a:lnTo>
                <a:cubicBezTo>
                  <a:pt x="833" y="451"/>
                  <a:pt x="890" y="440"/>
                  <a:pt x="944" y="433"/>
                </a:cubicBezTo>
                <a:lnTo>
                  <a:pt x="944" y="433"/>
                </a:lnTo>
                <a:cubicBezTo>
                  <a:pt x="939" y="476"/>
                  <a:pt x="932" y="521"/>
                  <a:pt x="922" y="569"/>
                </a:cubicBezTo>
                <a:lnTo>
                  <a:pt x="922" y="569"/>
                </a:lnTo>
                <a:cubicBezTo>
                  <a:pt x="890" y="546"/>
                  <a:pt x="857" y="522"/>
                  <a:pt x="823" y="499"/>
                </a:cubicBezTo>
                <a:lnTo>
                  <a:pt x="823" y="499"/>
                </a:lnTo>
                <a:cubicBezTo>
                  <a:pt x="806" y="488"/>
                  <a:pt x="788" y="477"/>
                  <a:pt x="771" y="466"/>
                </a:cubicBezTo>
                <a:close/>
                <a:moveTo>
                  <a:pt x="810" y="521"/>
                </a:moveTo>
                <a:lnTo>
                  <a:pt x="810" y="521"/>
                </a:lnTo>
                <a:cubicBezTo>
                  <a:pt x="847" y="546"/>
                  <a:pt x="883" y="571"/>
                  <a:pt x="917" y="596"/>
                </a:cubicBezTo>
                <a:lnTo>
                  <a:pt x="917" y="596"/>
                </a:lnTo>
                <a:cubicBezTo>
                  <a:pt x="908" y="637"/>
                  <a:pt x="898" y="680"/>
                  <a:pt x="886" y="724"/>
                </a:cubicBezTo>
                <a:lnTo>
                  <a:pt x="886" y="724"/>
                </a:lnTo>
                <a:cubicBezTo>
                  <a:pt x="877" y="755"/>
                  <a:pt x="868" y="787"/>
                  <a:pt x="859" y="817"/>
                </a:cubicBezTo>
                <a:lnTo>
                  <a:pt x="859" y="817"/>
                </a:lnTo>
                <a:cubicBezTo>
                  <a:pt x="817" y="833"/>
                  <a:pt x="773" y="848"/>
                  <a:pt x="727" y="863"/>
                </a:cubicBezTo>
                <a:lnTo>
                  <a:pt x="727" y="863"/>
                </a:lnTo>
                <a:cubicBezTo>
                  <a:pt x="712" y="868"/>
                  <a:pt x="696" y="873"/>
                  <a:pt x="681" y="877"/>
                </a:cubicBezTo>
                <a:lnTo>
                  <a:pt x="681" y="877"/>
                </a:lnTo>
                <a:cubicBezTo>
                  <a:pt x="655" y="863"/>
                  <a:pt x="631" y="847"/>
                  <a:pt x="605" y="830"/>
                </a:cubicBezTo>
                <a:lnTo>
                  <a:pt x="605" y="830"/>
                </a:lnTo>
                <a:cubicBezTo>
                  <a:pt x="567" y="804"/>
                  <a:pt x="531" y="779"/>
                  <a:pt x="498" y="754"/>
                </a:cubicBezTo>
                <a:lnTo>
                  <a:pt x="498" y="754"/>
                </a:lnTo>
                <a:cubicBezTo>
                  <a:pt x="506" y="712"/>
                  <a:pt x="516" y="671"/>
                  <a:pt x="528" y="627"/>
                </a:cubicBezTo>
                <a:lnTo>
                  <a:pt x="528" y="627"/>
                </a:lnTo>
                <a:cubicBezTo>
                  <a:pt x="537" y="593"/>
                  <a:pt x="548" y="561"/>
                  <a:pt x="557" y="529"/>
                </a:cubicBezTo>
                <a:lnTo>
                  <a:pt x="557" y="529"/>
                </a:lnTo>
                <a:cubicBezTo>
                  <a:pt x="576" y="523"/>
                  <a:pt x="595" y="516"/>
                  <a:pt x="615" y="510"/>
                </a:cubicBezTo>
                <a:lnTo>
                  <a:pt x="615" y="510"/>
                </a:lnTo>
                <a:cubicBezTo>
                  <a:pt x="657" y="497"/>
                  <a:pt x="697" y="485"/>
                  <a:pt x="737" y="475"/>
                </a:cubicBezTo>
                <a:lnTo>
                  <a:pt x="737" y="475"/>
                </a:lnTo>
                <a:cubicBezTo>
                  <a:pt x="761" y="489"/>
                  <a:pt x="785" y="505"/>
                  <a:pt x="810" y="521"/>
                </a:cubicBezTo>
                <a:close/>
                <a:moveTo>
                  <a:pt x="155" y="310"/>
                </a:moveTo>
                <a:lnTo>
                  <a:pt x="155" y="310"/>
                </a:lnTo>
                <a:cubicBezTo>
                  <a:pt x="166" y="293"/>
                  <a:pt x="190" y="284"/>
                  <a:pt x="222" y="281"/>
                </a:cubicBezTo>
                <a:lnTo>
                  <a:pt x="222" y="281"/>
                </a:lnTo>
                <a:cubicBezTo>
                  <a:pt x="234" y="311"/>
                  <a:pt x="268" y="327"/>
                  <a:pt x="299" y="317"/>
                </a:cubicBezTo>
                <a:lnTo>
                  <a:pt x="299" y="317"/>
                </a:lnTo>
                <a:cubicBezTo>
                  <a:pt x="314" y="313"/>
                  <a:pt x="325" y="305"/>
                  <a:pt x="332" y="293"/>
                </a:cubicBezTo>
                <a:lnTo>
                  <a:pt x="332" y="293"/>
                </a:lnTo>
                <a:cubicBezTo>
                  <a:pt x="401" y="310"/>
                  <a:pt x="486" y="341"/>
                  <a:pt x="581" y="388"/>
                </a:cubicBezTo>
                <a:lnTo>
                  <a:pt x="581" y="388"/>
                </a:lnTo>
                <a:cubicBezTo>
                  <a:pt x="565" y="427"/>
                  <a:pt x="551" y="467"/>
                  <a:pt x="537" y="509"/>
                </a:cubicBezTo>
                <a:lnTo>
                  <a:pt x="537" y="509"/>
                </a:lnTo>
                <a:cubicBezTo>
                  <a:pt x="458" y="537"/>
                  <a:pt x="385" y="569"/>
                  <a:pt x="318" y="601"/>
                </a:cubicBezTo>
                <a:lnTo>
                  <a:pt x="318" y="601"/>
                </a:lnTo>
                <a:cubicBezTo>
                  <a:pt x="183" y="470"/>
                  <a:pt x="123" y="358"/>
                  <a:pt x="155" y="310"/>
                </a:cubicBezTo>
                <a:close/>
                <a:moveTo>
                  <a:pt x="697" y="123"/>
                </a:moveTo>
                <a:lnTo>
                  <a:pt x="697" y="123"/>
                </a:lnTo>
                <a:cubicBezTo>
                  <a:pt x="664" y="134"/>
                  <a:pt x="645" y="170"/>
                  <a:pt x="656" y="203"/>
                </a:cubicBezTo>
                <a:lnTo>
                  <a:pt x="656" y="203"/>
                </a:lnTo>
                <a:cubicBezTo>
                  <a:pt x="658" y="207"/>
                  <a:pt x="659" y="211"/>
                  <a:pt x="661" y="214"/>
                </a:cubicBezTo>
                <a:lnTo>
                  <a:pt x="661" y="214"/>
                </a:lnTo>
                <a:cubicBezTo>
                  <a:pt x="637" y="260"/>
                  <a:pt x="612" y="311"/>
                  <a:pt x="591" y="364"/>
                </a:cubicBezTo>
                <a:lnTo>
                  <a:pt x="591" y="364"/>
                </a:lnTo>
                <a:cubicBezTo>
                  <a:pt x="520" y="330"/>
                  <a:pt x="452" y="302"/>
                  <a:pt x="391" y="284"/>
                </a:cubicBezTo>
                <a:lnTo>
                  <a:pt x="391" y="284"/>
                </a:lnTo>
                <a:cubicBezTo>
                  <a:pt x="374" y="278"/>
                  <a:pt x="358" y="274"/>
                  <a:pt x="342" y="270"/>
                </a:cubicBezTo>
                <a:lnTo>
                  <a:pt x="342" y="270"/>
                </a:lnTo>
                <a:cubicBezTo>
                  <a:pt x="344" y="260"/>
                  <a:pt x="344" y="249"/>
                  <a:pt x="341" y="238"/>
                </a:cubicBezTo>
                <a:lnTo>
                  <a:pt x="341" y="238"/>
                </a:lnTo>
                <a:cubicBezTo>
                  <a:pt x="330" y="204"/>
                  <a:pt x="295" y="187"/>
                  <a:pt x="261" y="197"/>
                </a:cubicBezTo>
                <a:lnTo>
                  <a:pt x="261" y="197"/>
                </a:lnTo>
                <a:cubicBezTo>
                  <a:pt x="235" y="206"/>
                  <a:pt x="218" y="230"/>
                  <a:pt x="217" y="256"/>
                </a:cubicBezTo>
                <a:lnTo>
                  <a:pt x="217" y="256"/>
                </a:lnTo>
                <a:cubicBezTo>
                  <a:pt x="178" y="260"/>
                  <a:pt x="150" y="273"/>
                  <a:pt x="134" y="296"/>
                </a:cubicBezTo>
                <a:lnTo>
                  <a:pt x="134" y="296"/>
                </a:lnTo>
                <a:cubicBezTo>
                  <a:pt x="102" y="345"/>
                  <a:pt x="133" y="430"/>
                  <a:pt x="223" y="536"/>
                </a:cubicBezTo>
                <a:lnTo>
                  <a:pt x="223" y="536"/>
                </a:lnTo>
                <a:cubicBezTo>
                  <a:pt x="244" y="562"/>
                  <a:pt x="268" y="587"/>
                  <a:pt x="295" y="613"/>
                </a:cubicBezTo>
                <a:lnTo>
                  <a:pt x="295" y="613"/>
                </a:lnTo>
                <a:cubicBezTo>
                  <a:pt x="248" y="638"/>
                  <a:pt x="205" y="662"/>
                  <a:pt x="167" y="687"/>
                </a:cubicBezTo>
                <a:lnTo>
                  <a:pt x="167" y="687"/>
                </a:lnTo>
                <a:cubicBezTo>
                  <a:pt x="53" y="765"/>
                  <a:pt x="0" y="839"/>
                  <a:pt x="17" y="895"/>
                </a:cubicBezTo>
                <a:lnTo>
                  <a:pt x="17" y="895"/>
                </a:lnTo>
                <a:cubicBezTo>
                  <a:pt x="35" y="951"/>
                  <a:pt x="121" y="980"/>
                  <a:pt x="260" y="976"/>
                </a:cubicBezTo>
                <a:lnTo>
                  <a:pt x="260" y="976"/>
                </a:lnTo>
                <a:cubicBezTo>
                  <a:pt x="315" y="976"/>
                  <a:pt x="376" y="969"/>
                  <a:pt x="441" y="959"/>
                </a:cubicBezTo>
                <a:lnTo>
                  <a:pt x="441" y="959"/>
                </a:lnTo>
                <a:cubicBezTo>
                  <a:pt x="436" y="1008"/>
                  <a:pt x="434" y="1056"/>
                  <a:pt x="435" y="1099"/>
                </a:cubicBezTo>
                <a:lnTo>
                  <a:pt x="435" y="1099"/>
                </a:lnTo>
                <a:cubicBezTo>
                  <a:pt x="438" y="1237"/>
                  <a:pt x="471" y="1322"/>
                  <a:pt x="528" y="1337"/>
                </a:cubicBezTo>
                <a:lnTo>
                  <a:pt x="528" y="1337"/>
                </a:lnTo>
                <a:cubicBezTo>
                  <a:pt x="573" y="1350"/>
                  <a:pt x="627" y="1317"/>
                  <a:pt x="683" y="1244"/>
                </a:cubicBezTo>
                <a:lnTo>
                  <a:pt x="683" y="1244"/>
                </a:lnTo>
                <a:cubicBezTo>
                  <a:pt x="697" y="1251"/>
                  <a:pt x="715" y="1253"/>
                  <a:pt x="732" y="1248"/>
                </a:cubicBezTo>
                <a:lnTo>
                  <a:pt x="732" y="1248"/>
                </a:lnTo>
                <a:cubicBezTo>
                  <a:pt x="766" y="1237"/>
                  <a:pt x="783" y="1201"/>
                  <a:pt x="773" y="1168"/>
                </a:cubicBezTo>
                <a:lnTo>
                  <a:pt x="773" y="1168"/>
                </a:lnTo>
                <a:cubicBezTo>
                  <a:pt x="769" y="1156"/>
                  <a:pt x="761" y="1145"/>
                  <a:pt x="751" y="1137"/>
                </a:cubicBezTo>
                <a:lnTo>
                  <a:pt x="751" y="1137"/>
                </a:lnTo>
                <a:cubicBezTo>
                  <a:pt x="777" y="1092"/>
                  <a:pt x="801" y="1041"/>
                  <a:pt x="824" y="985"/>
                </a:cubicBezTo>
                <a:lnTo>
                  <a:pt x="824" y="985"/>
                </a:lnTo>
                <a:cubicBezTo>
                  <a:pt x="895" y="1019"/>
                  <a:pt x="962" y="1047"/>
                  <a:pt x="1023" y="1066"/>
                </a:cubicBezTo>
                <a:lnTo>
                  <a:pt x="1023" y="1066"/>
                </a:lnTo>
                <a:cubicBezTo>
                  <a:pt x="1156" y="1107"/>
                  <a:pt x="1247" y="1103"/>
                  <a:pt x="1280" y="1054"/>
                </a:cubicBezTo>
                <a:lnTo>
                  <a:pt x="1280" y="1054"/>
                </a:lnTo>
                <a:cubicBezTo>
                  <a:pt x="1298" y="1025"/>
                  <a:pt x="1296" y="986"/>
                  <a:pt x="1273" y="936"/>
                </a:cubicBezTo>
                <a:lnTo>
                  <a:pt x="1273" y="936"/>
                </a:lnTo>
                <a:cubicBezTo>
                  <a:pt x="1293" y="920"/>
                  <a:pt x="1302" y="893"/>
                  <a:pt x="1293" y="868"/>
                </a:cubicBezTo>
                <a:lnTo>
                  <a:pt x="1293" y="868"/>
                </a:lnTo>
                <a:cubicBezTo>
                  <a:pt x="1283" y="835"/>
                  <a:pt x="1247" y="816"/>
                  <a:pt x="1214" y="827"/>
                </a:cubicBezTo>
                <a:lnTo>
                  <a:pt x="1214" y="827"/>
                </a:lnTo>
                <a:cubicBezTo>
                  <a:pt x="1211" y="828"/>
                  <a:pt x="1208" y="829"/>
                  <a:pt x="1206" y="831"/>
                </a:cubicBezTo>
                <a:lnTo>
                  <a:pt x="1206" y="831"/>
                </a:lnTo>
                <a:cubicBezTo>
                  <a:pt x="1201" y="825"/>
                  <a:pt x="1196" y="819"/>
                  <a:pt x="1191" y="814"/>
                </a:cubicBezTo>
                <a:lnTo>
                  <a:pt x="1191" y="814"/>
                </a:lnTo>
                <a:cubicBezTo>
                  <a:pt x="1167" y="785"/>
                  <a:pt x="1140" y="755"/>
                  <a:pt x="1109" y="726"/>
                </a:cubicBezTo>
                <a:lnTo>
                  <a:pt x="1109" y="726"/>
                </a:lnTo>
                <a:cubicBezTo>
                  <a:pt x="1133" y="712"/>
                  <a:pt x="1154" y="699"/>
                  <a:pt x="1174" y="686"/>
                </a:cubicBezTo>
                <a:lnTo>
                  <a:pt x="1174" y="686"/>
                </a:lnTo>
                <a:cubicBezTo>
                  <a:pt x="1290" y="608"/>
                  <a:pt x="1343" y="535"/>
                  <a:pt x="1325" y="478"/>
                </a:cubicBezTo>
                <a:lnTo>
                  <a:pt x="1325" y="478"/>
                </a:lnTo>
                <a:cubicBezTo>
                  <a:pt x="1308" y="422"/>
                  <a:pt x="1221" y="393"/>
                  <a:pt x="1083" y="397"/>
                </a:cubicBezTo>
                <a:lnTo>
                  <a:pt x="1083" y="397"/>
                </a:lnTo>
                <a:cubicBezTo>
                  <a:pt x="1048" y="397"/>
                  <a:pt x="1011" y="400"/>
                  <a:pt x="972" y="404"/>
                </a:cubicBezTo>
                <a:lnTo>
                  <a:pt x="972" y="404"/>
                </a:lnTo>
                <a:cubicBezTo>
                  <a:pt x="978" y="350"/>
                  <a:pt x="980" y="298"/>
                  <a:pt x="979" y="252"/>
                </a:cubicBezTo>
                <a:lnTo>
                  <a:pt x="979" y="252"/>
                </a:lnTo>
                <a:cubicBezTo>
                  <a:pt x="976" y="112"/>
                  <a:pt x="943" y="28"/>
                  <a:pt x="886" y="12"/>
                </a:cubicBezTo>
                <a:lnTo>
                  <a:pt x="886" y="12"/>
                </a:lnTo>
                <a:cubicBezTo>
                  <a:pt x="839" y="0"/>
                  <a:pt x="781" y="37"/>
                  <a:pt x="720" y="120"/>
                </a:cubicBezTo>
                <a:lnTo>
                  <a:pt x="720" y="120"/>
                </a:lnTo>
                <a:cubicBezTo>
                  <a:pt x="712" y="120"/>
                  <a:pt x="705" y="121"/>
                  <a:pt x="697" y="123"/>
                </a:cubicBezTo>
                <a:close/>
              </a:path>
            </a:pathLst>
          </a:custGeom>
          <a:solidFill>
            <a:srgbClr val="FF2673"/>
          </a:solidFill>
          <a:ln>
            <a:noFill/>
          </a:ln>
          <a:effectLst/>
          <a:extLst>
            <a:ext uri="{91240B29-F687-4F45-9708-019B960494DF}">
              <a14:hiddenLine xmlns:a14="http://schemas.microsoft.com/office/drawing/2010/main" w="9525" cap="flat">
                <a:solidFill>
                  <a:srgbClr val="DCDFE1"/>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384" name="Freeform 441">
            <a:extLst>
              <a:ext uri="{FF2B5EF4-FFF2-40B4-BE49-F238E27FC236}">
                <a16:creationId xmlns:a16="http://schemas.microsoft.com/office/drawing/2014/main" id="{329D172B-006D-47B8-9A10-273EEDAC694C}"/>
              </a:ext>
            </a:extLst>
          </p:cNvPr>
          <p:cNvSpPr>
            <a:spLocks noChangeArrowheads="1"/>
          </p:cNvSpPr>
          <p:nvPr/>
        </p:nvSpPr>
        <p:spPr bwMode="auto">
          <a:xfrm>
            <a:off x="9082335" y="5179635"/>
            <a:ext cx="462287" cy="1916897"/>
          </a:xfrm>
          <a:custGeom>
            <a:avLst/>
            <a:gdLst>
              <a:gd name="T0" fmla="*/ 0 w 512"/>
              <a:gd name="T1" fmla="*/ 1865 h 2121"/>
              <a:gd name="T2" fmla="*/ 0 w 512"/>
              <a:gd name="T3" fmla="*/ 1865 h 2121"/>
              <a:gd name="T4" fmla="*/ 255 w 512"/>
              <a:gd name="T5" fmla="*/ 2120 h 2121"/>
              <a:gd name="T6" fmla="*/ 255 w 512"/>
              <a:gd name="T7" fmla="*/ 2120 h 2121"/>
              <a:gd name="T8" fmla="*/ 511 w 512"/>
              <a:gd name="T9" fmla="*/ 1865 h 2121"/>
              <a:gd name="T10" fmla="*/ 511 w 512"/>
              <a:gd name="T11" fmla="*/ 0 h 2121"/>
              <a:gd name="T12" fmla="*/ 0 w 512"/>
              <a:gd name="T13" fmla="*/ 0 h 2121"/>
              <a:gd name="T14" fmla="*/ 0 w 512"/>
              <a:gd name="T15" fmla="*/ 1865 h 2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2" h="2121">
                <a:moveTo>
                  <a:pt x="0" y="1865"/>
                </a:moveTo>
                <a:lnTo>
                  <a:pt x="0" y="1865"/>
                </a:lnTo>
                <a:cubicBezTo>
                  <a:pt x="0" y="2005"/>
                  <a:pt x="115" y="2120"/>
                  <a:pt x="255" y="2120"/>
                </a:cubicBezTo>
                <a:lnTo>
                  <a:pt x="255" y="2120"/>
                </a:lnTo>
                <a:cubicBezTo>
                  <a:pt x="396" y="2120"/>
                  <a:pt x="511" y="2005"/>
                  <a:pt x="511" y="1865"/>
                </a:cubicBezTo>
                <a:lnTo>
                  <a:pt x="511" y="0"/>
                </a:lnTo>
                <a:lnTo>
                  <a:pt x="0" y="0"/>
                </a:lnTo>
                <a:lnTo>
                  <a:pt x="0" y="1865"/>
                </a:lnTo>
              </a:path>
            </a:pathLst>
          </a:custGeom>
          <a:solidFill>
            <a:srgbClr val="FF2673">
              <a:alpha val="60000"/>
            </a:srgbClr>
          </a:solidFill>
          <a:ln>
            <a:noFill/>
          </a:ln>
          <a:effectLst/>
        </p:spPr>
        <p:txBody>
          <a:bodyPr wrap="none" anchor="ctr"/>
          <a:lstStyle/>
          <a:p>
            <a:endParaRPr lang="en-US" dirty="0">
              <a:latin typeface="Raleway Light" panose="020B0403030101060003" pitchFamily="34" charset="0"/>
            </a:endParaRPr>
          </a:p>
        </p:txBody>
      </p:sp>
      <p:sp>
        <p:nvSpPr>
          <p:cNvPr id="385" name="Freeform: Shape 384">
            <a:extLst>
              <a:ext uri="{FF2B5EF4-FFF2-40B4-BE49-F238E27FC236}">
                <a16:creationId xmlns:a16="http://schemas.microsoft.com/office/drawing/2014/main" id="{0E13E4E0-5BB8-4548-AD02-34A7A298182E}"/>
              </a:ext>
            </a:extLst>
          </p:cNvPr>
          <p:cNvSpPr>
            <a:spLocks noChangeArrowheads="1"/>
          </p:cNvSpPr>
          <p:nvPr/>
        </p:nvSpPr>
        <p:spPr bwMode="auto">
          <a:xfrm>
            <a:off x="8994663" y="5032185"/>
            <a:ext cx="632748" cy="2007654"/>
          </a:xfrm>
          <a:custGeom>
            <a:avLst/>
            <a:gdLst>
              <a:gd name="connsiteX0" fmla="*/ 127527 w 632748"/>
              <a:gd name="connsiteY0" fmla="*/ 549962 h 2007654"/>
              <a:gd name="connsiteX1" fmla="*/ 257047 w 632748"/>
              <a:gd name="connsiteY1" fmla="*/ 584261 h 2007654"/>
              <a:gd name="connsiteX2" fmla="*/ 505219 w 632748"/>
              <a:gd name="connsiteY2" fmla="*/ 558086 h 2007654"/>
              <a:gd name="connsiteX3" fmla="*/ 505219 w 632748"/>
              <a:gd name="connsiteY3" fmla="*/ 1819914 h 2007654"/>
              <a:gd name="connsiteX4" fmla="*/ 466273 w 632748"/>
              <a:gd name="connsiteY4" fmla="*/ 1932738 h 2007654"/>
              <a:gd name="connsiteX5" fmla="*/ 315920 w 632748"/>
              <a:gd name="connsiteY5" fmla="*/ 2007654 h 2007654"/>
              <a:gd name="connsiteX6" fmla="*/ 144736 w 632748"/>
              <a:gd name="connsiteY6" fmla="*/ 1898440 h 2007654"/>
              <a:gd name="connsiteX7" fmla="*/ 127527 w 632748"/>
              <a:gd name="connsiteY7" fmla="*/ 1819914 h 2007654"/>
              <a:gd name="connsiteX8" fmla="*/ 57934 w 632748"/>
              <a:gd name="connsiteY8" fmla="*/ 0 h 2007654"/>
              <a:gd name="connsiteX9" fmla="*/ 574814 w 632748"/>
              <a:gd name="connsiteY9" fmla="*/ 0 h 2007654"/>
              <a:gd name="connsiteX10" fmla="*/ 632748 w 632748"/>
              <a:gd name="connsiteY10" fmla="*/ 57542 h 2007654"/>
              <a:gd name="connsiteX11" fmla="*/ 632748 w 632748"/>
              <a:gd name="connsiteY11" fmla="*/ 89011 h 2007654"/>
              <a:gd name="connsiteX12" fmla="*/ 574814 w 632748"/>
              <a:gd name="connsiteY12" fmla="*/ 146553 h 2007654"/>
              <a:gd name="connsiteX13" fmla="*/ 550373 w 632748"/>
              <a:gd name="connsiteY13" fmla="*/ 146553 h 2007654"/>
              <a:gd name="connsiteX14" fmla="*/ 88711 w 632748"/>
              <a:gd name="connsiteY14" fmla="*/ 146553 h 2007654"/>
              <a:gd name="connsiteX15" fmla="*/ 57934 w 632748"/>
              <a:gd name="connsiteY15" fmla="*/ 146553 h 2007654"/>
              <a:gd name="connsiteX16" fmla="*/ 0 w 632748"/>
              <a:gd name="connsiteY16" fmla="*/ 89011 h 2007654"/>
              <a:gd name="connsiteX17" fmla="*/ 0 w 632748"/>
              <a:gd name="connsiteY17" fmla="*/ 57542 h 2007654"/>
              <a:gd name="connsiteX18" fmla="*/ 57934 w 632748"/>
              <a:gd name="connsiteY18" fmla="*/ 0 h 200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2748" h="2007654">
                <a:moveTo>
                  <a:pt x="127527" y="549962"/>
                </a:moveTo>
                <a:cubicBezTo>
                  <a:pt x="161039" y="553573"/>
                  <a:pt x="203609" y="563501"/>
                  <a:pt x="257047" y="584261"/>
                </a:cubicBezTo>
                <a:cubicBezTo>
                  <a:pt x="379322" y="633001"/>
                  <a:pt x="460838" y="596897"/>
                  <a:pt x="505219" y="558086"/>
                </a:cubicBezTo>
                <a:lnTo>
                  <a:pt x="505219" y="1819914"/>
                </a:lnTo>
                <a:cubicBezTo>
                  <a:pt x="505219" y="1861433"/>
                  <a:pt x="491633" y="1901147"/>
                  <a:pt x="466273" y="1932738"/>
                </a:cubicBezTo>
                <a:cubicBezTo>
                  <a:pt x="431855" y="1977868"/>
                  <a:pt x="377510" y="2007654"/>
                  <a:pt x="315920" y="2007654"/>
                </a:cubicBezTo>
                <a:cubicBezTo>
                  <a:pt x="240744" y="2007654"/>
                  <a:pt x="175531" y="1963426"/>
                  <a:pt x="144736" y="1898440"/>
                </a:cubicBezTo>
                <a:cubicBezTo>
                  <a:pt x="132961" y="1874069"/>
                  <a:pt x="127527" y="1846992"/>
                  <a:pt x="127527" y="1819914"/>
                </a:cubicBezTo>
                <a:close/>
                <a:moveTo>
                  <a:pt x="57934" y="0"/>
                </a:moveTo>
                <a:lnTo>
                  <a:pt x="574814" y="0"/>
                </a:lnTo>
                <a:cubicBezTo>
                  <a:pt x="607402" y="0"/>
                  <a:pt x="632748" y="26074"/>
                  <a:pt x="632748" y="57542"/>
                </a:cubicBezTo>
                <a:lnTo>
                  <a:pt x="632748" y="89011"/>
                </a:lnTo>
                <a:cubicBezTo>
                  <a:pt x="632748" y="121378"/>
                  <a:pt x="607402" y="146553"/>
                  <a:pt x="574814" y="146553"/>
                </a:cubicBezTo>
                <a:lnTo>
                  <a:pt x="550373" y="146553"/>
                </a:lnTo>
                <a:lnTo>
                  <a:pt x="88711" y="146553"/>
                </a:lnTo>
                <a:lnTo>
                  <a:pt x="57934" y="146553"/>
                </a:lnTo>
                <a:cubicBezTo>
                  <a:pt x="25346" y="146553"/>
                  <a:pt x="0" y="121378"/>
                  <a:pt x="0" y="89011"/>
                </a:cubicBezTo>
                <a:lnTo>
                  <a:pt x="0" y="57542"/>
                </a:lnTo>
                <a:cubicBezTo>
                  <a:pt x="0" y="26074"/>
                  <a:pt x="25346" y="0"/>
                  <a:pt x="57934" y="0"/>
                </a:cubicBezTo>
                <a:close/>
              </a:path>
            </a:pathLst>
          </a:custGeom>
          <a:solidFill>
            <a:srgbClr val="FF2673"/>
          </a:solidFill>
          <a:ln>
            <a:noFill/>
          </a:ln>
          <a:effectLst/>
          <a:extLst>
            <a:ext uri="{91240B29-F687-4F45-9708-019B960494DF}">
              <a14:hiddenLine xmlns:a14="http://schemas.microsoft.com/office/drawing/2010/main" w="9525" cap="flat">
                <a:solidFill>
                  <a:srgbClr val="DCDFE1"/>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386" name="Freeform: Shape 385">
            <a:extLst>
              <a:ext uri="{FF2B5EF4-FFF2-40B4-BE49-F238E27FC236}">
                <a16:creationId xmlns:a16="http://schemas.microsoft.com/office/drawing/2014/main" id="{4998A270-344B-49AF-B6DB-69054BC2F9EE}"/>
              </a:ext>
            </a:extLst>
          </p:cNvPr>
          <p:cNvSpPr>
            <a:spLocks noChangeArrowheads="1"/>
          </p:cNvSpPr>
          <p:nvPr/>
        </p:nvSpPr>
        <p:spPr bwMode="auto">
          <a:xfrm>
            <a:off x="9110233" y="4179343"/>
            <a:ext cx="433490" cy="1393933"/>
          </a:xfrm>
          <a:custGeom>
            <a:avLst/>
            <a:gdLst>
              <a:gd name="connsiteX0" fmla="*/ 168468 w 433490"/>
              <a:gd name="connsiteY0" fmla="*/ 1255349 h 1393933"/>
              <a:gd name="connsiteX1" fmla="*/ 238210 w 433490"/>
              <a:gd name="connsiteY1" fmla="*/ 1325541 h 1393933"/>
              <a:gd name="connsiteX2" fmla="*/ 168468 w 433490"/>
              <a:gd name="connsiteY2" fmla="*/ 1393933 h 1393933"/>
              <a:gd name="connsiteX3" fmla="*/ 99632 w 433490"/>
              <a:gd name="connsiteY3" fmla="*/ 1325541 h 1393933"/>
              <a:gd name="connsiteX4" fmla="*/ 168468 w 433490"/>
              <a:gd name="connsiteY4" fmla="*/ 1255349 h 1393933"/>
              <a:gd name="connsiteX5" fmla="*/ 290468 w 433490"/>
              <a:gd name="connsiteY5" fmla="*/ 1040147 h 1393933"/>
              <a:gd name="connsiteX6" fmla="*/ 381673 w 433490"/>
              <a:gd name="connsiteY6" fmla="*/ 1131351 h 1393933"/>
              <a:gd name="connsiteX7" fmla="*/ 290468 w 433490"/>
              <a:gd name="connsiteY7" fmla="*/ 1222556 h 1393933"/>
              <a:gd name="connsiteX8" fmla="*/ 199264 w 433490"/>
              <a:gd name="connsiteY8" fmla="*/ 1131351 h 1393933"/>
              <a:gd name="connsiteX9" fmla="*/ 290468 w 433490"/>
              <a:gd name="connsiteY9" fmla="*/ 1040147 h 1393933"/>
              <a:gd name="connsiteX10" fmla="*/ 342282 w 433490"/>
              <a:gd name="connsiteY10" fmla="*/ 685460 h 1393933"/>
              <a:gd name="connsiteX11" fmla="*/ 381686 w 433490"/>
              <a:gd name="connsiteY11" fmla="*/ 724864 h 1393933"/>
              <a:gd name="connsiteX12" fmla="*/ 342282 w 433490"/>
              <a:gd name="connsiteY12" fmla="*/ 764269 h 1393933"/>
              <a:gd name="connsiteX13" fmla="*/ 302877 w 433490"/>
              <a:gd name="connsiteY13" fmla="*/ 724864 h 1393933"/>
              <a:gd name="connsiteX14" fmla="*/ 342282 w 433490"/>
              <a:gd name="connsiteY14" fmla="*/ 685460 h 1393933"/>
              <a:gd name="connsiteX15" fmla="*/ 111131 w 433490"/>
              <a:gd name="connsiteY15" fmla="*/ 541994 h 1393933"/>
              <a:gd name="connsiteX16" fmla="*/ 202336 w 433490"/>
              <a:gd name="connsiteY16" fmla="*/ 633654 h 1393933"/>
              <a:gd name="connsiteX17" fmla="*/ 111131 w 433490"/>
              <a:gd name="connsiteY17" fmla="*/ 724407 h 1393933"/>
              <a:gd name="connsiteX18" fmla="*/ 19927 w 433490"/>
              <a:gd name="connsiteY18" fmla="*/ 633654 h 1393933"/>
              <a:gd name="connsiteX19" fmla="*/ 111131 w 433490"/>
              <a:gd name="connsiteY19" fmla="*/ 541994 h 1393933"/>
              <a:gd name="connsiteX20" fmla="*/ 301978 w 433490"/>
              <a:gd name="connsiteY20" fmla="*/ 235130 h 1393933"/>
              <a:gd name="connsiteX21" fmla="*/ 433490 w 433490"/>
              <a:gd name="connsiteY21" fmla="*/ 366190 h 1393933"/>
              <a:gd name="connsiteX22" fmla="*/ 301978 w 433490"/>
              <a:gd name="connsiteY22" fmla="*/ 497251 h 1393933"/>
              <a:gd name="connsiteX23" fmla="*/ 171366 w 433490"/>
              <a:gd name="connsiteY23" fmla="*/ 366190 h 1393933"/>
              <a:gd name="connsiteX24" fmla="*/ 301978 w 433490"/>
              <a:gd name="connsiteY24" fmla="*/ 235130 h 1393933"/>
              <a:gd name="connsiteX25" fmla="*/ 68835 w 433490"/>
              <a:gd name="connsiteY25" fmla="*/ 0 h 1393933"/>
              <a:gd name="connsiteX26" fmla="*/ 138576 w 433490"/>
              <a:gd name="connsiteY26" fmla="*/ 69291 h 1393933"/>
              <a:gd name="connsiteX27" fmla="*/ 68835 w 433490"/>
              <a:gd name="connsiteY27" fmla="*/ 138582 h 1393933"/>
              <a:gd name="connsiteX28" fmla="*/ 0 w 433490"/>
              <a:gd name="connsiteY28" fmla="*/ 69291 h 1393933"/>
              <a:gd name="connsiteX29" fmla="*/ 68835 w 433490"/>
              <a:gd name="connsiteY29" fmla="*/ 0 h 139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33490" h="1393933">
                <a:moveTo>
                  <a:pt x="168468" y="1255349"/>
                </a:moveTo>
                <a:cubicBezTo>
                  <a:pt x="206509" y="1255349"/>
                  <a:pt x="238210" y="1286846"/>
                  <a:pt x="238210" y="1325541"/>
                </a:cubicBezTo>
                <a:cubicBezTo>
                  <a:pt x="238210" y="1363337"/>
                  <a:pt x="206509" y="1393933"/>
                  <a:pt x="168468" y="1393933"/>
                </a:cubicBezTo>
                <a:cubicBezTo>
                  <a:pt x="130427" y="1393933"/>
                  <a:pt x="99632" y="1363337"/>
                  <a:pt x="99632" y="1325541"/>
                </a:cubicBezTo>
                <a:cubicBezTo>
                  <a:pt x="99632" y="1286846"/>
                  <a:pt x="130427" y="1255349"/>
                  <a:pt x="168468" y="1255349"/>
                </a:cubicBezTo>
                <a:close/>
                <a:moveTo>
                  <a:pt x="290468" y="1040147"/>
                </a:moveTo>
                <a:cubicBezTo>
                  <a:pt x="340631" y="1040147"/>
                  <a:pt x="381673" y="1081189"/>
                  <a:pt x="381673" y="1131351"/>
                </a:cubicBezTo>
                <a:cubicBezTo>
                  <a:pt x="381673" y="1182426"/>
                  <a:pt x="340631" y="1222556"/>
                  <a:pt x="290468" y="1222556"/>
                </a:cubicBezTo>
                <a:cubicBezTo>
                  <a:pt x="239394" y="1222556"/>
                  <a:pt x="199264" y="1182426"/>
                  <a:pt x="199264" y="1131351"/>
                </a:cubicBezTo>
                <a:cubicBezTo>
                  <a:pt x="199264" y="1081189"/>
                  <a:pt x="239394" y="1040147"/>
                  <a:pt x="290468" y="1040147"/>
                </a:cubicBezTo>
                <a:close/>
                <a:moveTo>
                  <a:pt x="342282" y="685460"/>
                </a:moveTo>
                <a:cubicBezTo>
                  <a:pt x="363775" y="685460"/>
                  <a:pt x="381686" y="703371"/>
                  <a:pt x="381686" y="724864"/>
                </a:cubicBezTo>
                <a:cubicBezTo>
                  <a:pt x="381686" y="746358"/>
                  <a:pt x="363775" y="764269"/>
                  <a:pt x="342282" y="764269"/>
                </a:cubicBezTo>
                <a:cubicBezTo>
                  <a:pt x="320788" y="764269"/>
                  <a:pt x="302877" y="746358"/>
                  <a:pt x="302877" y="724864"/>
                </a:cubicBezTo>
                <a:cubicBezTo>
                  <a:pt x="302877" y="703371"/>
                  <a:pt x="320788" y="685460"/>
                  <a:pt x="342282" y="685460"/>
                </a:cubicBezTo>
                <a:close/>
                <a:moveTo>
                  <a:pt x="111131" y="541994"/>
                </a:moveTo>
                <a:cubicBezTo>
                  <a:pt x="162206" y="541994"/>
                  <a:pt x="202336" y="582833"/>
                  <a:pt x="202336" y="633654"/>
                </a:cubicBezTo>
                <a:cubicBezTo>
                  <a:pt x="202336" y="683568"/>
                  <a:pt x="162206" y="724407"/>
                  <a:pt x="111131" y="724407"/>
                </a:cubicBezTo>
                <a:cubicBezTo>
                  <a:pt x="60969" y="724407"/>
                  <a:pt x="19927" y="683568"/>
                  <a:pt x="19927" y="633654"/>
                </a:cubicBezTo>
                <a:cubicBezTo>
                  <a:pt x="19927" y="582833"/>
                  <a:pt x="60969" y="541994"/>
                  <a:pt x="111131" y="541994"/>
                </a:cubicBezTo>
                <a:close/>
                <a:moveTo>
                  <a:pt x="301978" y="235130"/>
                </a:moveTo>
                <a:cubicBezTo>
                  <a:pt x="374940" y="235130"/>
                  <a:pt x="433490" y="293881"/>
                  <a:pt x="433490" y="366190"/>
                </a:cubicBezTo>
                <a:cubicBezTo>
                  <a:pt x="433490" y="438500"/>
                  <a:pt x="374940" y="497251"/>
                  <a:pt x="301978" y="497251"/>
                </a:cubicBezTo>
                <a:cubicBezTo>
                  <a:pt x="229916" y="497251"/>
                  <a:pt x="171366" y="438500"/>
                  <a:pt x="171366" y="366190"/>
                </a:cubicBezTo>
                <a:cubicBezTo>
                  <a:pt x="171366" y="293881"/>
                  <a:pt x="229916" y="235130"/>
                  <a:pt x="301978" y="235130"/>
                </a:cubicBezTo>
                <a:close/>
                <a:moveTo>
                  <a:pt x="68835" y="0"/>
                </a:moveTo>
                <a:cubicBezTo>
                  <a:pt x="107782" y="0"/>
                  <a:pt x="138576" y="31496"/>
                  <a:pt x="138576" y="69291"/>
                </a:cubicBezTo>
                <a:cubicBezTo>
                  <a:pt x="138576" y="107086"/>
                  <a:pt x="107782" y="138582"/>
                  <a:pt x="68835" y="138582"/>
                </a:cubicBezTo>
                <a:cubicBezTo>
                  <a:pt x="30795" y="138582"/>
                  <a:pt x="0" y="107086"/>
                  <a:pt x="0" y="69291"/>
                </a:cubicBezTo>
                <a:cubicBezTo>
                  <a:pt x="0" y="31496"/>
                  <a:pt x="30795" y="0"/>
                  <a:pt x="68835" y="0"/>
                </a:cubicBezTo>
                <a:close/>
              </a:path>
            </a:pathLst>
          </a:custGeom>
          <a:solidFill>
            <a:srgbClr val="FF2673"/>
          </a:solidFill>
          <a:ln>
            <a:noFill/>
          </a:ln>
          <a:effectLst/>
          <a:extLst>
            <a:ext uri="{91240B29-F687-4F45-9708-019B960494DF}">
              <a14:hiddenLine xmlns:a14="http://schemas.microsoft.com/office/drawing/2010/main" w="9525" cap="flat">
                <a:solidFill>
                  <a:srgbClr val="DCDFE1"/>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387" name="Freeform 450">
            <a:extLst>
              <a:ext uri="{FF2B5EF4-FFF2-40B4-BE49-F238E27FC236}">
                <a16:creationId xmlns:a16="http://schemas.microsoft.com/office/drawing/2014/main" id="{E2A2DA6E-E79E-4649-81D8-D072DFEBF705}"/>
              </a:ext>
            </a:extLst>
          </p:cNvPr>
          <p:cNvSpPr>
            <a:spLocks noChangeArrowheads="1"/>
          </p:cNvSpPr>
          <p:nvPr/>
        </p:nvSpPr>
        <p:spPr bwMode="auto">
          <a:xfrm>
            <a:off x="9811633" y="5362956"/>
            <a:ext cx="330773" cy="1374906"/>
          </a:xfrm>
          <a:custGeom>
            <a:avLst/>
            <a:gdLst>
              <a:gd name="T0" fmla="*/ 0 w 368"/>
              <a:gd name="T1" fmla="*/ 1338 h 1523"/>
              <a:gd name="T2" fmla="*/ 0 w 368"/>
              <a:gd name="T3" fmla="*/ 1338 h 1523"/>
              <a:gd name="T4" fmla="*/ 183 w 368"/>
              <a:gd name="T5" fmla="*/ 1522 h 1523"/>
              <a:gd name="T6" fmla="*/ 183 w 368"/>
              <a:gd name="T7" fmla="*/ 1522 h 1523"/>
              <a:gd name="T8" fmla="*/ 367 w 368"/>
              <a:gd name="T9" fmla="*/ 1338 h 1523"/>
              <a:gd name="T10" fmla="*/ 367 w 368"/>
              <a:gd name="T11" fmla="*/ 0 h 1523"/>
              <a:gd name="T12" fmla="*/ 0 w 368"/>
              <a:gd name="T13" fmla="*/ 0 h 1523"/>
              <a:gd name="T14" fmla="*/ 0 w 368"/>
              <a:gd name="T15" fmla="*/ 1338 h 15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8" h="1523">
                <a:moveTo>
                  <a:pt x="0" y="1338"/>
                </a:moveTo>
                <a:lnTo>
                  <a:pt x="0" y="1338"/>
                </a:lnTo>
                <a:cubicBezTo>
                  <a:pt x="0" y="1439"/>
                  <a:pt x="83" y="1522"/>
                  <a:pt x="183" y="1522"/>
                </a:cubicBezTo>
                <a:lnTo>
                  <a:pt x="183" y="1522"/>
                </a:lnTo>
                <a:cubicBezTo>
                  <a:pt x="284" y="1522"/>
                  <a:pt x="367" y="1439"/>
                  <a:pt x="367" y="1338"/>
                </a:cubicBezTo>
                <a:lnTo>
                  <a:pt x="367" y="0"/>
                </a:lnTo>
                <a:lnTo>
                  <a:pt x="0" y="0"/>
                </a:lnTo>
                <a:lnTo>
                  <a:pt x="0" y="1338"/>
                </a:lnTo>
              </a:path>
            </a:pathLst>
          </a:custGeom>
          <a:solidFill>
            <a:srgbClr val="0E1675">
              <a:alpha val="60000"/>
            </a:srgbClr>
          </a:solidFill>
          <a:ln>
            <a:noFill/>
          </a:ln>
          <a:effectLst/>
        </p:spPr>
        <p:txBody>
          <a:bodyPr wrap="none" anchor="ctr"/>
          <a:lstStyle/>
          <a:p>
            <a:endParaRPr lang="en-US" dirty="0">
              <a:latin typeface="Raleway Light" panose="020B0403030101060003" pitchFamily="34" charset="0"/>
            </a:endParaRPr>
          </a:p>
        </p:txBody>
      </p:sp>
      <p:sp>
        <p:nvSpPr>
          <p:cNvPr id="388" name="Freeform: Shape 387">
            <a:extLst>
              <a:ext uri="{FF2B5EF4-FFF2-40B4-BE49-F238E27FC236}">
                <a16:creationId xmlns:a16="http://schemas.microsoft.com/office/drawing/2014/main" id="{9DAE96D8-C33B-444C-9676-70F95D2D4187}"/>
              </a:ext>
            </a:extLst>
          </p:cNvPr>
          <p:cNvSpPr>
            <a:spLocks noChangeArrowheads="1"/>
          </p:cNvSpPr>
          <p:nvPr/>
        </p:nvSpPr>
        <p:spPr bwMode="auto">
          <a:xfrm>
            <a:off x="9747873" y="5259342"/>
            <a:ext cx="453413" cy="1425807"/>
          </a:xfrm>
          <a:custGeom>
            <a:avLst/>
            <a:gdLst>
              <a:gd name="connsiteX0" fmla="*/ 353781 w 453413"/>
              <a:gd name="connsiteY0" fmla="*/ 438373 h 1425807"/>
              <a:gd name="connsiteX1" fmla="*/ 353781 w 453413"/>
              <a:gd name="connsiteY1" fmla="*/ 1298425 h 1425807"/>
              <a:gd name="connsiteX2" fmla="*/ 342966 w 453413"/>
              <a:gd name="connsiteY2" fmla="*/ 1351727 h 1425807"/>
              <a:gd name="connsiteX3" fmla="*/ 226704 w 453413"/>
              <a:gd name="connsiteY3" fmla="*/ 1425807 h 1425807"/>
              <a:gd name="connsiteX4" fmla="*/ 125763 w 453413"/>
              <a:gd name="connsiteY4" fmla="*/ 1375216 h 1425807"/>
              <a:gd name="connsiteX5" fmla="*/ 99627 w 453413"/>
              <a:gd name="connsiteY5" fmla="*/ 1298425 h 1425807"/>
              <a:gd name="connsiteX6" fmla="*/ 99627 w 453413"/>
              <a:gd name="connsiteY6" fmla="*/ 443794 h 1425807"/>
              <a:gd name="connsiteX7" fmla="*/ 267260 w 453413"/>
              <a:gd name="connsiteY7" fmla="*/ 461862 h 1425807"/>
              <a:gd name="connsiteX8" fmla="*/ 353781 w 453413"/>
              <a:gd name="connsiteY8" fmla="*/ 438373 h 1425807"/>
              <a:gd name="connsiteX9" fmla="*/ 41548 w 453413"/>
              <a:gd name="connsiteY9" fmla="*/ 0 h 1425807"/>
              <a:gd name="connsiteX10" fmla="*/ 411865 w 453413"/>
              <a:gd name="connsiteY10" fmla="*/ 0 h 1425807"/>
              <a:gd name="connsiteX11" fmla="*/ 453413 w 453413"/>
              <a:gd name="connsiteY11" fmla="*/ 42305 h 1425807"/>
              <a:gd name="connsiteX12" fmla="*/ 453413 w 453413"/>
              <a:gd name="connsiteY12" fmla="*/ 65297 h 1425807"/>
              <a:gd name="connsiteX13" fmla="*/ 411865 w 453413"/>
              <a:gd name="connsiteY13" fmla="*/ 106683 h 1425807"/>
              <a:gd name="connsiteX14" fmla="*/ 394704 w 453413"/>
              <a:gd name="connsiteY14" fmla="*/ 106683 h 1425807"/>
              <a:gd name="connsiteX15" fmla="*/ 64128 w 453413"/>
              <a:gd name="connsiteY15" fmla="*/ 106683 h 1425807"/>
              <a:gd name="connsiteX16" fmla="*/ 41548 w 453413"/>
              <a:gd name="connsiteY16" fmla="*/ 106683 h 1425807"/>
              <a:gd name="connsiteX17" fmla="*/ 0 w 453413"/>
              <a:gd name="connsiteY17" fmla="*/ 65297 h 1425807"/>
              <a:gd name="connsiteX18" fmla="*/ 0 w 453413"/>
              <a:gd name="connsiteY18" fmla="*/ 42305 h 1425807"/>
              <a:gd name="connsiteX19" fmla="*/ 41548 w 453413"/>
              <a:gd name="connsiteY19" fmla="*/ 0 h 142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3413" h="1425807">
                <a:moveTo>
                  <a:pt x="353781" y="438373"/>
                </a:moveTo>
                <a:lnTo>
                  <a:pt x="353781" y="1298425"/>
                </a:lnTo>
                <a:cubicBezTo>
                  <a:pt x="353781" y="1317397"/>
                  <a:pt x="350176" y="1335465"/>
                  <a:pt x="342966" y="1351727"/>
                </a:cubicBezTo>
                <a:cubicBezTo>
                  <a:pt x="322237" y="1395994"/>
                  <a:pt x="278075" y="1425807"/>
                  <a:pt x="226704" y="1425807"/>
                </a:cubicBezTo>
                <a:cubicBezTo>
                  <a:pt x="186147" y="1425807"/>
                  <a:pt x="149196" y="1405932"/>
                  <a:pt x="125763" y="1375216"/>
                </a:cubicBezTo>
                <a:cubicBezTo>
                  <a:pt x="109541" y="1353534"/>
                  <a:pt x="99627" y="1327334"/>
                  <a:pt x="99627" y="1298425"/>
                </a:cubicBezTo>
                <a:lnTo>
                  <a:pt x="99627" y="443794"/>
                </a:lnTo>
                <a:cubicBezTo>
                  <a:pt x="130270" y="469993"/>
                  <a:pt x="184345" y="494385"/>
                  <a:pt x="267260" y="461862"/>
                </a:cubicBezTo>
                <a:cubicBezTo>
                  <a:pt x="303310" y="448311"/>
                  <a:pt x="331249" y="441083"/>
                  <a:pt x="353781" y="438373"/>
                </a:cubicBezTo>
                <a:close/>
                <a:moveTo>
                  <a:pt x="41548" y="0"/>
                </a:moveTo>
                <a:lnTo>
                  <a:pt x="411865" y="0"/>
                </a:lnTo>
                <a:cubicBezTo>
                  <a:pt x="435349" y="0"/>
                  <a:pt x="453413" y="18394"/>
                  <a:pt x="453413" y="42305"/>
                </a:cubicBezTo>
                <a:lnTo>
                  <a:pt x="453413" y="65297"/>
                </a:lnTo>
                <a:cubicBezTo>
                  <a:pt x="453413" y="88289"/>
                  <a:pt x="435349" y="106683"/>
                  <a:pt x="411865" y="106683"/>
                </a:cubicBezTo>
                <a:lnTo>
                  <a:pt x="394704" y="106683"/>
                </a:lnTo>
                <a:lnTo>
                  <a:pt x="64128" y="106683"/>
                </a:lnTo>
                <a:lnTo>
                  <a:pt x="41548" y="106683"/>
                </a:lnTo>
                <a:cubicBezTo>
                  <a:pt x="18967" y="106683"/>
                  <a:pt x="0" y="88289"/>
                  <a:pt x="0" y="65297"/>
                </a:cubicBezTo>
                <a:lnTo>
                  <a:pt x="0" y="42305"/>
                </a:lnTo>
                <a:cubicBezTo>
                  <a:pt x="0" y="18394"/>
                  <a:pt x="18967" y="0"/>
                  <a:pt x="41548" y="0"/>
                </a:cubicBezTo>
                <a:close/>
              </a:path>
            </a:pathLst>
          </a:custGeom>
          <a:solidFill>
            <a:srgbClr val="0E1675"/>
          </a:solidFill>
          <a:ln>
            <a:noFill/>
          </a:ln>
          <a:effectLst/>
          <a:extLst>
            <a:ext uri="{91240B29-F687-4F45-9708-019B960494DF}">
              <a14:hiddenLine xmlns:a14="http://schemas.microsoft.com/office/drawing/2010/main" w="9525" cap="flat">
                <a:solidFill>
                  <a:srgbClr val="DCDFE1"/>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389" name="Freeform: Shape 388">
            <a:extLst>
              <a:ext uri="{FF2B5EF4-FFF2-40B4-BE49-F238E27FC236}">
                <a16:creationId xmlns:a16="http://schemas.microsoft.com/office/drawing/2014/main" id="{C290EB3F-B5C9-4FBD-9F2F-D24B67A6766B}"/>
              </a:ext>
            </a:extLst>
          </p:cNvPr>
          <p:cNvSpPr>
            <a:spLocks noChangeArrowheads="1"/>
          </p:cNvSpPr>
          <p:nvPr/>
        </p:nvSpPr>
        <p:spPr bwMode="auto">
          <a:xfrm>
            <a:off x="9839530" y="4936540"/>
            <a:ext cx="266092" cy="700497"/>
          </a:xfrm>
          <a:custGeom>
            <a:avLst/>
            <a:gdLst>
              <a:gd name="connsiteX0" fmla="*/ 137042 w 266092"/>
              <a:gd name="connsiteY0" fmla="*/ 569884 h 700497"/>
              <a:gd name="connsiteX1" fmla="*/ 202351 w 266092"/>
              <a:gd name="connsiteY1" fmla="*/ 635641 h 700497"/>
              <a:gd name="connsiteX2" fmla="*/ 137042 w 266092"/>
              <a:gd name="connsiteY2" fmla="*/ 700497 h 700497"/>
              <a:gd name="connsiteX3" fmla="*/ 71732 w 266092"/>
              <a:gd name="connsiteY3" fmla="*/ 635641 h 700497"/>
              <a:gd name="connsiteX4" fmla="*/ 137042 w 266092"/>
              <a:gd name="connsiteY4" fmla="*/ 569884 h 700497"/>
              <a:gd name="connsiteX5" fmla="*/ 70408 w 266092"/>
              <a:gd name="connsiteY5" fmla="*/ 474241 h 700497"/>
              <a:gd name="connsiteX6" fmla="*/ 106717 w 266092"/>
              <a:gd name="connsiteY6" fmla="*/ 509665 h 700497"/>
              <a:gd name="connsiteX7" fmla="*/ 70408 w 266092"/>
              <a:gd name="connsiteY7" fmla="*/ 545090 h 700497"/>
              <a:gd name="connsiteX8" fmla="*/ 35869 w 266092"/>
              <a:gd name="connsiteY8" fmla="*/ 509665 h 700497"/>
              <a:gd name="connsiteX9" fmla="*/ 70408 w 266092"/>
              <a:gd name="connsiteY9" fmla="*/ 474241 h 700497"/>
              <a:gd name="connsiteX10" fmla="*/ 223171 w 266092"/>
              <a:gd name="connsiteY10" fmla="*/ 446343 h 700497"/>
              <a:gd name="connsiteX11" fmla="*/ 262117 w 266092"/>
              <a:gd name="connsiteY11" fmla="*/ 485748 h 700497"/>
              <a:gd name="connsiteX12" fmla="*/ 223171 w 266092"/>
              <a:gd name="connsiteY12" fmla="*/ 525153 h 700497"/>
              <a:gd name="connsiteX13" fmla="*/ 183318 w 266092"/>
              <a:gd name="connsiteY13" fmla="*/ 485748 h 700497"/>
              <a:gd name="connsiteX14" fmla="*/ 223171 w 266092"/>
              <a:gd name="connsiteY14" fmla="*/ 446343 h 700497"/>
              <a:gd name="connsiteX15" fmla="*/ 231145 w 266092"/>
              <a:gd name="connsiteY15" fmla="*/ 179334 h 700497"/>
              <a:gd name="connsiteX16" fmla="*/ 266092 w 266092"/>
              <a:gd name="connsiteY16" fmla="*/ 214281 h 700497"/>
              <a:gd name="connsiteX17" fmla="*/ 231145 w 266092"/>
              <a:gd name="connsiteY17" fmla="*/ 250148 h 700497"/>
              <a:gd name="connsiteX18" fmla="*/ 195278 w 266092"/>
              <a:gd name="connsiteY18" fmla="*/ 214281 h 700497"/>
              <a:gd name="connsiteX19" fmla="*/ 231145 w 266092"/>
              <a:gd name="connsiteY19" fmla="*/ 179334 h 700497"/>
              <a:gd name="connsiteX20" fmla="*/ 68392 w 266092"/>
              <a:gd name="connsiteY20" fmla="*/ 103613 h 700497"/>
              <a:gd name="connsiteX21" fmla="*/ 138584 w 266092"/>
              <a:gd name="connsiteY21" fmla="*/ 172904 h 700497"/>
              <a:gd name="connsiteX22" fmla="*/ 68392 w 266092"/>
              <a:gd name="connsiteY22" fmla="*/ 242195 h 700497"/>
              <a:gd name="connsiteX23" fmla="*/ 0 w 266092"/>
              <a:gd name="connsiteY23" fmla="*/ 172904 h 700497"/>
              <a:gd name="connsiteX24" fmla="*/ 68392 w 266092"/>
              <a:gd name="connsiteY24" fmla="*/ 103613 h 700497"/>
              <a:gd name="connsiteX25" fmla="*/ 221181 w 266092"/>
              <a:gd name="connsiteY25" fmla="*/ 0 h 700497"/>
              <a:gd name="connsiteX26" fmla="*/ 238217 w 266092"/>
              <a:gd name="connsiteY26" fmla="*/ 19926 h 700497"/>
              <a:gd name="connsiteX27" fmla="*/ 221181 w 266092"/>
              <a:gd name="connsiteY27" fmla="*/ 38903 h 700497"/>
              <a:gd name="connsiteX28" fmla="*/ 203248 w 266092"/>
              <a:gd name="connsiteY28" fmla="*/ 19926 h 700497"/>
              <a:gd name="connsiteX29" fmla="*/ 221181 w 266092"/>
              <a:gd name="connsiteY29" fmla="*/ 0 h 70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6092" h="700497">
                <a:moveTo>
                  <a:pt x="137042" y="569884"/>
                </a:moveTo>
                <a:cubicBezTo>
                  <a:pt x="172828" y="569884"/>
                  <a:pt x="202351" y="599610"/>
                  <a:pt x="202351" y="635641"/>
                </a:cubicBezTo>
                <a:cubicBezTo>
                  <a:pt x="202351" y="671672"/>
                  <a:pt x="172828" y="700497"/>
                  <a:pt x="137042" y="700497"/>
                </a:cubicBezTo>
                <a:cubicBezTo>
                  <a:pt x="101256" y="700497"/>
                  <a:pt x="71732" y="671672"/>
                  <a:pt x="71732" y="635641"/>
                </a:cubicBezTo>
                <a:cubicBezTo>
                  <a:pt x="71732" y="599610"/>
                  <a:pt x="101256" y="569884"/>
                  <a:pt x="137042" y="569884"/>
                </a:cubicBezTo>
                <a:close/>
                <a:moveTo>
                  <a:pt x="70408" y="474241"/>
                </a:moveTo>
                <a:cubicBezTo>
                  <a:pt x="90777" y="474241"/>
                  <a:pt x="106717" y="490182"/>
                  <a:pt x="106717" y="509665"/>
                </a:cubicBezTo>
                <a:cubicBezTo>
                  <a:pt x="106717" y="529149"/>
                  <a:pt x="90777" y="545090"/>
                  <a:pt x="70408" y="545090"/>
                </a:cubicBezTo>
                <a:cubicBezTo>
                  <a:pt x="51810" y="545090"/>
                  <a:pt x="35869" y="529149"/>
                  <a:pt x="35869" y="509665"/>
                </a:cubicBezTo>
                <a:cubicBezTo>
                  <a:pt x="35869" y="490182"/>
                  <a:pt x="51810" y="474241"/>
                  <a:pt x="70408" y="474241"/>
                </a:cubicBezTo>
                <a:close/>
                <a:moveTo>
                  <a:pt x="223171" y="446343"/>
                </a:moveTo>
                <a:cubicBezTo>
                  <a:pt x="244002" y="446343"/>
                  <a:pt x="262117" y="464254"/>
                  <a:pt x="262117" y="485748"/>
                </a:cubicBezTo>
                <a:cubicBezTo>
                  <a:pt x="262117" y="507241"/>
                  <a:pt x="244002" y="525153"/>
                  <a:pt x="223171" y="525153"/>
                </a:cubicBezTo>
                <a:cubicBezTo>
                  <a:pt x="201433" y="525153"/>
                  <a:pt x="183318" y="507241"/>
                  <a:pt x="183318" y="485748"/>
                </a:cubicBezTo>
                <a:cubicBezTo>
                  <a:pt x="183318" y="464254"/>
                  <a:pt x="201433" y="446343"/>
                  <a:pt x="223171" y="446343"/>
                </a:cubicBezTo>
                <a:close/>
                <a:moveTo>
                  <a:pt x="231145" y="179334"/>
                </a:moveTo>
                <a:cubicBezTo>
                  <a:pt x="250458" y="179334"/>
                  <a:pt x="266092" y="195888"/>
                  <a:pt x="266092" y="214281"/>
                </a:cubicBezTo>
                <a:cubicBezTo>
                  <a:pt x="266092" y="234514"/>
                  <a:pt x="250458" y="250148"/>
                  <a:pt x="231145" y="250148"/>
                </a:cubicBezTo>
                <a:cubicBezTo>
                  <a:pt x="210912" y="250148"/>
                  <a:pt x="195278" y="234514"/>
                  <a:pt x="195278" y="214281"/>
                </a:cubicBezTo>
                <a:cubicBezTo>
                  <a:pt x="195278" y="195888"/>
                  <a:pt x="210912" y="179334"/>
                  <a:pt x="231145" y="179334"/>
                </a:cubicBezTo>
                <a:close/>
                <a:moveTo>
                  <a:pt x="68392" y="103613"/>
                </a:moveTo>
                <a:cubicBezTo>
                  <a:pt x="107088" y="103613"/>
                  <a:pt x="138584" y="134209"/>
                  <a:pt x="138584" y="172904"/>
                </a:cubicBezTo>
                <a:cubicBezTo>
                  <a:pt x="138584" y="211599"/>
                  <a:pt x="107088" y="242195"/>
                  <a:pt x="68392" y="242195"/>
                </a:cubicBezTo>
                <a:cubicBezTo>
                  <a:pt x="30596" y="242195"/>
                  <a:pt x="0" y="211599"/>
                  <a:pt x="0" y="172904"/>
                </a:cubicBezTo>
                <a:cubicBezTo>
                  <a:pt x="0" y="134209"/>
                  <a:pt x="30596" y="103613"/>
                  <a:pt x="68392" y="103613"/>
                </a:cubicBezTo>
                <a:close/>
                <a:moveTo>
                  <a:pt x="221181" y="0"/>
                </a:moveTo>
                <a:cubicBezTo>
                  <a:pt x="231044" y="0"/>
                  <a:pt x="238217" y="8539"/>
                  <a:pt x="238217" y="19926"/>
                </a:cubicBezTo>
                <a:cubicBezTo>
                  <a:pt x="238217" y="29414"/>
                  <a:pt x="231044" y="38903"/>
                  <a:pt x="221181" y="38903"/>
                </a:cubicBezTo>
                <a:cubicBezTo>
                  <a:pt x="210421" y="38903"/>
                  <a:pt x="203248" y="29414"/>
                  <a:pt x="203248" y="19926"/>
                </a:cubicBezTo>
                <a:cubicBezTo>
                  <a:pt x="203248" y="8539"/>
                  <a:pt x="210421" y="0"/>
                  <a:pt x="221181" y="0"/>
                </a:cubicBezTo>
                <a:close/>
              </a:path>
            </a:pathLst>
          </a:custGeom>
          <a:solidFill>
            <a:srgbClr val="0E1675"/>
          </a:solidFill>
          <a:ln>
            <a:noFill/>
          </a:ln>
          <a:effectLst/>
          <a:extLst>
            <a:ext uri="{91240B29-F687-4F45-9708-019B960494DF}">
              <a14:hiddenLine xmlns:a14="http://schemas.microsoft.com/office/drawing/2010/main" w="9525" cap="flat">
                <a:solidFill>
                  <a:srgbClr val="DCDFE1"/>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390" name="Freeform 459">
            <a:extLst>
              <a:ext uri="{FF2B5EF4-FFF2-40B4-BE49-F238E27FC236}">
                <a16:creationId xmlns:a16="http://schemas.microsoft.com/office/drawing/2014/main" id="{386C3CDD-AFDD-4FC1-BC7E-13B07DE3F0BF}"/>
              </a:ext>
            </a:extLst>
          </p:cNvPr>
          <p:cNvSpPr>
            <a:spLocks noChangeArrowheads="1"/>
          </p:cNvSpPr>
          <p:nvPr/>
        </p:nvSpPr>
        <p:spPr bwMode="auto">
          <a:xfrm>
            <a:off x="8480567" y="5311151"/>
            <a:ext cx="330773" cy="1374903"/>
          </a:xfrm>
          <a:custGeom>
            <a:avLst/>
            <a:gdLst>
              <a:gd name="T0" fmla="*/ 0 w 366"/>
              <a:gd name="T1" fmla="*/ 1337 h 1522"/>
              <a:gd name="T2" fmla="*/ 0 w 366"/>
              <a:gd name="T3" fmla="*/ 1337 h 1522"/>
              <a:gd name="T4" fmla="*/ 182 w 366"/>
              <a:gd name="T5" fmla="*/ 1521 h 1522"/>
              <a:gd name="T6" fmla="*/ 182 w 366"/>
              <a:gd name="T7" fmla="*/ 1521 h 1522"/>
              <a:gd name="T8" fmla="*/ 365 w 366"/>
              <a:gd name="T9" fmla="*/ 1337 h 1522"/>
              <a:gd name="T10" fmla="*/ 365 w 366"/>
              <a:gd name="T11" fmla="*/ 0 h 1522"/>
              <a:gd name="T12" fmla="*/ 0 w 366"/>
              <a:gd name="T13" fmla="*/ 0 h 1522"/>
              <a:gd name="T14" fmla="*/ 0 w 366"/>
              <a:gd name="T15" fmla="*/ 1337 h 15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6" h="1522">
                <a:moveTo>
                  <a:pt x="0" y="1337"/>
                </a:moveTo>
                <a:lnTo>
                  <a:pt x="0" y="1337"/>
                </a:lnTo>
                <a:cubicBezTo>
                  <a:pt x="0" y="1439"/>
                  <a:pt x="82" y="1521"/>
                  <a:pt x="182" y="1521"/>
                </a:cubicBezTo>
                <a:lnTo>
                  <a:pt x="182" y="1521"/>
                </a:lnTo>
                <a:cubicBezTo>
                  <a:pt x="283" y="1521"/>
                  <a:pt x="365" y="1439"/>
                  <a:pt x="365" y="1337"/>
                </a:cubicBezTo>
                <a:lnTo>
                  <a:pt x="365" y="0"/>
                </a:lnTo>
                <a:lnTo>
                  <a:pt x="0" y="0"/>
                </a:lnTo>
                <a:lnTo>
                  <a:pt x="0" y="1337"/>
                </a:lnTo>
              </a:path>
            </a:pathLst>
          </a:custGeom>
          <a:solidFill>
            <a:srgbClr val="00D8D1">
              <a:alpha val="60000"/>
            </a:srgbClr>
          </a:solidFill>
          <a:ln>
            <a:noFill/>
          </a:ln>
          <a:effectLst/>
        </p:spPr>
        <p:txBody>
          <a:bodyPr wrap="none" anchor="ctr"/>
          <a:lstStyle/>
          <a:p>
            <a:endParaRPr lang="en-US" dirty="0">
              <a:latin typeface="Raleway Light" panose="020B0403030101060003" pitchFamily="34" charset="0"/>
            </a:endParaRPr>
          </a:p>
        </p:txBody>
      </p:sp>
      <p:sp>
        <p:nvSpPr>
          <p:cNvPr id="391" name="Freeform: Shape 390">
            <a:extLst>
              <a:ext uri="{FF2B5EF4-FFF2-40B4-BE49-F238E27FC236}">
                <a16:creationId xmlns:a16="http://schemas.microsoft.com/office/drawing/2014/main" id="{06CC668D-0BDE-47B4-83E5-C4ECE8782A35}"/>
              </a:ext>
            </a:extLst>
          </p:cNvPr>
          <p:cNvSpPr>
            <a:spLocks noChangeArrowheads="1"/>
          </p:cNvSpPr>
          <p:nvPr/>
        </p:nvSpPr>
        <p:spPr bwMode="auto">
          <a:xfrm>
            <a:off x="8416807" y="5207533"/>
            <a:ext cx="453415" cy="1421823"/>
          </a:xfrm>
          <a:custGeom>
            <a:avLst/>
            <a:gdLst>
              <a:gd name="connsiteX0" fmla="*/ 353784 w 453415"/>
              <a:gd name="connsiteY0" fmla="*/ 434389 h 1421823"/>
              <a:gd name="connsiteX1" fmla="*/ 353784 w 453415"/>
              <a:gd name="connsiteY1" fmla="*/ 1293538 h 1421823"/>
              <a:gd name="connsiteX2" fmla="*/ 342109 w 453415"/>
              <a:gd name="connsiteY2" fmla="*/ 1347743 h 1421823"/>
              <a:gd name="connsiteX3" fmla="*/ 226256 w 453415"/>
              <a:gd name="connsiteY3" fmla="*/ 1421823 h 1421823"/>
              <a:gd name="connsiteX4" fmla="*/ 125671 w 453415"/>
              <a:gd name="connsiteY4" fmla="*/ 1371232 h 1421823"/>
              <a:gd name="connsiteX5" fmla="*/ 99627 w 453415"/>
              <a:gd name="connsiteY5" fmla="*/ 1293538 h 1421823"/>
              <a:gd name="connsiteX6" fmla="*/ 99627 w 453415"/>
              <a:gd name="connsiteY6" fmla="*/ 439810 h 1421823"/>
              <a:gd name="connsiteX7" fmla="*/ 266670 w 453415"/>
              <a:gd name="connsiteY7" fmla="*/ 458781 h 1421823"/>
              <a:gd name="connsiteX8" fmla="*/ 353784 w 453415"/>
              <a:gd name="connsiteY8" fmla="*/ 434389 h 1421823"/>
              <a:gd name="connsiteX9" fmla="*/ 42367 w 453415"/>
              <a:gd name="connsiteY9" fmla="*/ 0 h 1421823"/>
              <a:gd name="connsiteX10" fmla="*/ 411048 w 453415"/>
              <a:gd name="connsiteY10" fmla="*/ 0 h 1421823"/>
              <a:gd name="connsiteX11" fmla="*/ 453415 w 453415"/>
              <a:gd name="connsiteY11" fmla="*/ 41385 h 1421823"/>
              <a:gd name="connsiteX12" fmla="*/ 453415 w 453415"/>
              <a:gd name="connsiteY12" fmla="*/ 64376 h 1421823"/>
              <a:gd name="connsiteX13" fmla="*/ 411048 w 453415"/>
              <a:gd name="connsiteY13" fmla="*/ 106681 h 1421823"/>
              <a:gd name="connsiteX14" fmla="*/ 393921 w 453415"/>
              <a:gd name="connsiteY14" fmla="*/ 106681 h 1421823"/>
              <a:gd name="connsiteX15" fmla="*/ 64001 w 453415"/>
              <a:gd name="connsiteY15" fmla="*/ 106681 h 1421823"/>
              <a:gd name="connsiteX16" fmla="*/ 42367 w 453415"/>
              <a:gd name="connsiteY16" fmla="*/ 106681 h 1421823"/>
              <a:gd name="connsiteX17" fmla="*/ 0 w 453415"/>
              <a:gd name="connsiteY17" fmla="*/ 64376 h 1421823"/>
              <a:gd name="connsiteX18" fmla="*/ 0 w 453415"/>
              <a:gd name="connsiteY18" fmla="*/ 41385 h 1421823"/>
              <a:gd name="connsiteX19" fmla="*/ 42367 w 453415"/>
              <a:gd name="connsiteY19" fmla="*/ 0 h 14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3415" h="1421823">
                <a:moveTo>
                  <a:pt x="353784" y="434389"/>
                </a:moveTo>
                <a:lnTo>
                  <a:pt x="353784" y="1293538"/>
                </a:lnTo>
                <a:cubicBezTo>
                  <a:pt x="353784" y="1312509"/>
                  <a:pt x="349294" y="1330578"/>
                  <a:pt x="342109" y="1347743"/>
                </a:cubicBezTo>
                <a:cubicBezTo>
                  <a:pt x="321453" y="1391107"/>
                  <a:pt x="277447" y="1421823"/>
                  <a:pt x="226256" y="1421823"/>
                </a:cubicBezTo>
                <a:cubicBezTo>
                  <a:pt x="185843" y="1421823"/>
                  <a:pt x="149021" y="1401948"/>
                  <a:pt x="125671" y="1371232"/>
                </a:cubicBezTo>
                <a:cubicBezTo>
                  <a:pt x="109506" y="1349550"/>
                  <a:pt x="99627" y="1322447"/>
                  <a:pt x="99627" y="1293538"/>
                </a:cubicBezTo>
                <a:lnTo>
                  <a:pt x="99627" y="439810"/>
                </a:lnTo>
                <a:cubicBezTo>
                  <a:pt x="129264" y="466009"/>
                  <a:pt x="184047" y="491304"/>
                  <a:pt x="266670" y="458781"/>
                </a:cubicBezTo>
                <a:cubicBezTo>
                  <a:pt x="302593" y="444327"/>
                  <a:pt x="331332" y="437099"/>
                  <a:pt x="353784" y="434389"/>
                </a:cubicBezTo>
                <a:close/>
                <a:moveTo>
                  <a:pt x="42367" y="0"/>
                </a:moveTo>
                <a:lnTo>
                  <a:pt x="411048" y="0"/>
                </a:lnTo>
                <a:cubicBezTo>
                  <a:pt x="433583" y="0"/>
                  <a:pt x="453415" y="18393"/>
                  <a:pt x="453415" y="41385"/>
                </a:cubicBezTo>
                <a:lnTo>
                  <a:pt x="453415" y="64376"/>
                </a:lnTo>
                <a:cubicBezTo>
                  <a:pt x="453415" y="87368"/>
                  <a:pt x="433583" y="106681"/>
                  <a:pt x="411048" y="106681"/>
                </a:cubicBezTo>
                <a:lnTo>
                  <a:pt x="393921" y="106681"/>
                </a:lnTo>
                <a:lnTo>
                  <a:pt x="64001" y="106681"/>
                </a:lnTo>
                <a:lnTo>
                  <a:pt x="42367" y="106681"/>
                </a:lnTo>
                <a:cubicBezTo>
                  <a:pt x="18930" y="106681"/>
                  <a:pt x="0" y="87368"/>
                  <a:pt x="0" y="64376"/>
                </a:cubicBezTo>
                <a:lnTo>
                  <a:pt x="0" y="41385"/>
                </a:lnTo>
                <a:cubicBezTo>
                  <a:pt x="0" y="18393"/>
                  <a:pt x="18930" y="0"/>
                  <a:pt x="42367" y="0"/>
                </a:cubicBezTo>
                <a:close/>
              </a:path>
            </a:pathLst>
          </a:custGeom>
          <a:solidFill>
            <a:srgbClr val="00D8D1"/>
          </a:solidFill>
          <a:ln>
            <a:noFill/>
          </a:ln>
          <a:effectLst/>
          <a:extLst>
            <a:ext uri="{91240B29-F687-4F45-9708-019B960494DF}">
              <a14:hiddenLine xmlns:a14="http://schemas.microsoft.com/office/drawing/2010/main" w="9525" cap="flat">
                <a:solidFill>
                  <a:srgbClr val="DCDFE1"/>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392" name="Freeform: Shape 391">
            <a:extLst>
              <a:ext uri="{FF2B5EF4-FFF2-40B4-BE49-F238E27FC236}">
                <a16:creationId xmlns:a16="http://schemas.microsoft.com/office/drawing/2014/main" id="{8641DFBF-ABDF-43D5-9589-9CE7717274EC}"/>
              </a:ext>
            </a:extLst>
          </p:cNvPr>
          <p:cNvSpPr>
            <a:spLocks noChangeArrowheads="1"/>
          </p:cNvSpPr>
          <p:nvPr/>
        </p:nvSpPr>
        <p:spPr bwMode="auto">
          <a:xfrm>
            <a:off x="8516433" y="4956462"/>
            <a:ext cx="214316" cy="652699"/>
          </a:xfrm>
          <a:custGeom>
            <a:avLst/>
            <a:gdLst>
              <a:gd name="connsiteX0" fmla="*/ 93210 w 214316"/>
              <a:gd name="connsiteY0" fmla="*/ 593801 h 652699"/>
              <a:gd name="connsiteX1" fmla="*/ 122654 w 214316"/>
              <a:gd name="connsiteY1" fmla="*/ 623690 h 652699"/>
              <a:gd name="connsiteX2" fmla="*/ 93210 w 214316"/>
              <a:gd name="connsiteY2" fmla="*/ 652699 h 652699"/>
              <a:gd name="connsiteX3" fmla="*/ 63766 w 214316"/>
              <a:gd name="connsiteY3" fmla="*/ 623690 h 652699"/>
              <a:gd name="connsiteX4" fmla="*/ 93210 w 214316"/>
              <a:gd name="connsiteY4" fmla="*/ 593801 h 652699"/>
              <a:gd name="connsiteX5" fmla="*/ 124629 w 214316"/>
              <a:gd name="connsiteY5" fmla="*/ 426421 h 652699"/>
              <a:gd name="connsiteX6" fmla="*/ 186401 w 214316"/>
              <a:gd name="connsiteY6" fmla="*/ 487734 h 652699"/>
              <a:gd name="connsiteX7" fmla="*/ 124629 w 214316"/>
              <a:gd name="connsiteY7" fmla="*/ 549047 h 652699"/>
              <a:gd name="connsiteX8" fmla="*/ 63766 w 214316"/>
              <a:gd name="connsiteY8" fmla="*/ 487734 h 652699"/>
              <a:gd name="connsiteX9" fmla="*/ 124629 w 214316"/>
              <a:gd name="connsiteY9" fmla="*/ 426421 h 652699"/>
              <a:gd name="connsiteX10" fmla="*/ 183320 w 214316"/>
              <a:gd name="connsiteY10" fmla="*/ 95646 h 652699"/>
              <a:gd name="connsiteX11" fmla="*/ 214316 w 214316"/>
              <a:gd name="connsiteY11" fmla="*/ 127079 h 652699"/>
              <a:gd name="connsiteX12" fmla="*/ 183320 w 214316"/>
              <a:gd name="connsiteY12" fmla="*/ 158512 h 652699"/>
              <a:gd name="connsiteX13" fmla="*/ 151438 w 214316"/>
              <a:gd name="connsiteY13" fmla="*/ 127079 h 652699"/>
              <a:gd name="connsiteX14" fmla="*/ 183320 w 214316"/>
              <a:gd name="connsiteY14" fmla="*/ 95646 h 652699"/>
              <a:gd name="connsiteX15" fmla="*/ 62865 w 214316"/>
              <a:gd name="connsiteY15" fmla="*/ 0 h 652699"/>
              <a:gd name="connsiteX16" fmla="*/ 126629 w 214316"/>
              <a:gd name="connsiteY16" fmla="*/ 62865 h 652699"/>
              <a:gd name="connsiteX17" fmla="*/ 62865 w 214316"/>
              <a:gd name="connsiteY17" fmla="*/ 126629 h 652699"/>
              <a:gd name="connsiteX18" fmla="*/ 0 w 214316"/>
              <a:gd name="connsiteY18" fmla="*/ 62865 h 652699"/>
              <a:gd name="connsiteX19" fmla="*/ 62865 w 214316"/>
              <a:gd name="connsiteY19" fmla="*/ 0 h 65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4316" h="652699">
                <a:moveTo>
                  <a:pt x="93210" y="593801"/>
                </a:moveTo>
                <a:cubicBezTo>
                  <a:pt x="109270" y="593801"/>
                  <a:pt x="122654" y="606987"/>
                  <a:pt x="122654" y="623690"/>
                </a:cubicBezTo>
                <a:cubicBezTo>
                  <a:pt x="122654" y="639513"/>
                  <a:pt x="109270" y="652699"/>
                  <a:pt x="93210" y="652699"/>
                </a:cubicBezTo>
                <a:cubicBezTo>
                  <a:pt x="77150" y="652699"/>
                  <a:pt x="63766" y="639513"/>
                  <a:pt x="63766" y="623690"/>
                </a:cubicBezTo>
                <a:cubicBezTo>
                  <a:pt x="63766" y="606987"/>
                  <a:pt x="77150" y="593801"/>
                  <a:pt x="93210" y="593801"/>
                </a:cubicBezTo>
                <a:close/>
                <a:moveTo>
                  <a:pt x="124629" y="426421"/>
                </a:moveTo>
                <a:cubicBezTo>
                  <a:pt x="158240" y="426421"/>
                  <a:pt x="186401" y="453875"/>
                  <a:pt x="186401" y="487734"/>
                </a:cubicBezTo>
                <a:cubicBezTo>
                  <a:pt x="186401" y="521594"/>
                  <a:pt x="158240" y="549047"/>
                  <a:pt x="124629" y="549047"/>
                </a:cubicBezTo>
                <a:cubicBezTo>
                  <a:pt x="91927" y="549047"/>
                  <a:pt x="63766" y="521594"/>
                  <a:pt x="63766" y="487734"/>
                </a:cubicBezTo>
                <a:cubicBezTo>
                  <a:pt x="63766" y="453875"/>
                  <a:pt x="91927" y="426421"/>
                  <a:pt x="124629" y="426421"/>
                </a:cubicBezTo>
                <a:close/>
                <a:moveTo>
                  <a:pt x="183320" y="95646"/>
                </a:moveTo>
                <a:cubicBezTo>
                  <a:pt x="200147" y="95646"/>
                  <a:pt x="214316" y="110016"/>
                  <a:pt x="214316" y="127079"/>
                </a:cubicBezTo>
                <a:cubicBezTo>
                  <a:pt x="214316" y="145041"/>
                  <a:pt x="200147" y="158512"/>
                  <a:pt x="183320" y="158512"/>
                </a:cubicBezTo>
                <a:cubicBezTo>
                  <a:pt x="164722" y="158512"/>
                  <a:pt x="151438" y="145041"/>
                  <a:pt x="151438" y="127079"/>
                </a:cubicBezTo>
                <a:cubicBezTo>
                  <a:pt x="151438" y="110016"/>
                  <a:pt x="164722" y="95646"/>
                  <a:pt x="183320" y="95646"/>
                </a:cubicBezTo>
                <a:close/>
                <a:moveTo>
                  <a:pt x="62865" y="0"/>
                </a:moveTo>
                <a:cubicBezTo>
                  <a:pt x="97890" y="0"/>
                  <a:pt x="126629" y="27840"/>
                  <a:pt x="126629" y="62865"/>
                </a:cubicBezTo>
                <a:cubicBezTo>
                  <a:pt x="126629" y="97891"/>
                  <a:pt x="97890" y="126629"/>
                  <a:pt x="62865" y="126629"/>
                </a:cubicBezTo>
                <a:cubicBezTo>
                  <a:pt x="28738" y="126629"/>
                  <a:pt x="0" y="97891"/>
                  <a:pt x="0" y="62865"/>
                </a:cubicBezTo>
                <a:cubicBezTo>
                  <a:pt x="0" y="27840"/>
                  <a:pt x="28738" y="0"/>
                  <a:pt x="62865" y="0"/>
                </a:cubicBezTo>
                <a:close/>
              </a:path>
            </a:pathLst>
          </a:custGeom>
          <a:solidFill>
            <a:srgbClr val="00D8D1"/>
          </a:solidFill>
          <a:ln>
            <a:noFill/>
          </a:ln>
          <a:effectLst/>
          <a:extLst>
            <a:ext uri="{91240B29-F687-4F45-9708-019B960494DF}">
              <a14:hiddenLine xmlns:a14="http://schemas.microsoft.com/office/drawing/2010/main" w="9525" cap="flat">
                <a:solidFill>
                  <a:srgbClr val="DCDFE1"/>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393" name="Freeform 473">
            <a:extLst>
              <a:ext uri="{FF2B5EF4-FFF2-40B4-BE49-F238E27FC236}">
                <a16:creationId xmlns:a16="http://schemas.microsoft.com/office/drawing/2014/main" id="{65D28F34-E14C-43F9-950A-6AB66DCF7160}"/>
              </a:ext>
            </a:extLst>
          </p:cNvPr>
          <p:cNvSpPr>
            <a:spLocks noChangeArrowheads="1"/>
          </p:cNvSpPr>
          <p:nvPr/>
        </p:nvSpPr>
        <p:spPr bwMode="auto">
          <a:xfrm>
            <a:off x="9245731" y="10320582"/>
            <a:ext cx="2052392" cy="1960733"/>
          </a:xfrm>
          <a:custGeom>
            <a:avLst/>
            <a:gdLst>
              <a:gd name="T0" fmla="*/ 975 w 2271"/>
              <a:gd name="T1" fmla="*/ 2080 h 2170"/>
              <a:gd name="T2" fmla="*/ 913 w 2271"/>
              <a:gd name="T3" fmla="*/ 1429 h 2170"/>
              <a:gd name="T4" fmla="*/ 1178 w 2271"/>
              <a:gd name="T5" fmla="*/ 1250 h 2170"/>
              <a:gd name="T6" fmla="*/ 1933 w 2271"/>
              <a:gd name="T7" fmla="*/ 1530 h 2170"/>
              <a:gd name="T8" fmla="*/ 1929 w 2271"/>
              <a:gd name="T9" fmla="*/ 1551 h 2170"/>
              <a:gd name="T10" fmla="*/ 2017 w 2271"/>
              <a:gd name="T11" fmla="*/ 1645 h 2170"/>
              <a:gd name="T12" fmla="*/ 2112 w 2271"/>
              <a:gd name="T13" fmla="*/ 1557 h 2170"/>
              <a:gd name="T14" fmla="*/ 2024 w 2271"/>
              <a:gd name="T15" fmla="*/ 1463 h 2170"/>
              <a:gd name="T16" fmla="*/ 1183 w 2271"/>
              <a:gd name="T17" fmla="*/ 1237 h 2170"/>
              <a:gd name="T18" fmla="*/ 1199 w 2271"/>
              <a:gd name="T19" fmla="*/ 1155 h 2170"/>
              <a:gd name="T20" fmla="*/ 1199 w 2271"/>
              <a:gd name="T21" fmla="*/ 1154 h 2170"/>
              <a:gd name="T22" fmla="*/ 2127 w 2271"/>
              <a:gd name="T23" fmla="*/ 1164 h 2170"/>
              <a:gd name="T24" fmla="*/ 2195 w 2271"/>
              <a:gd name="T25" fmla="*/ 1228 h 2170"/>
              <a:gd name="T26" fmla="*/ 2268 w 2271"/>
              <a:gd name="T27" fmla="*/ 1159 h 2170"/>
              <a:gd name="T28" fmla="*/ 2200 w 2271"/>
              <a:gd name="T29" fmla="*/ 1086 h 2170"/>
              <a:gd name="T30" fmla="*/ 1199 w 2271"/>
              <a:gd name="T31" fmla="*/ 1140 h 2170"/>
              <a:gd name="T32" fmla="*/ 1040 w 2271"/>
              <a:gd name="T33" fmla="*/ 890 h 2170"/>
              <a:gd name="T34" fmla="*/ 1317 w 2271"/>
              <a:gd name="T35" fmla="*/ 294 h 2170"/>
              <a:gd name="T36" fmla="*/ 1343 w 2271"/>
              <a:gd name="T37" fmla="*/ 299 h 2170"/>
              <a:gd name="T38" fmla="*/ 1431 w 2271"/>
              <a:gd name="T39" fmla="*/ 216 h 2170"/>
              <a:gd name="T40" fmla="*/ 1349 w 2271"/>
              <a:gd name="T41" fmla="*/ 127 h 2170"/>
              <a:gd name="T42" fmla="*/ 1260 w 2271"/>
              <a:gd name="T43" fmla="*/ 209 h 2170"/>
              <a:gd name="T44" fmla="*/ 1028 w 2271"/>
              <a:gd name="T45" fmla="*/ 884 h 2170"/>
              <a:gd name="T46" fmla="*/ 928 w 2271"/>
              <a:gd name="T47" fmla="*/ 861 h 2170"/>
              <a:gd name="T48" fmla="*/ 943 w 2271"/>
              <a:gd name="T49" fmla="*/ 222 h 2170"/>
              <a:gd name="T50" fmla="*/ 1048 w 2271"/>
              <a:gd name="T51" fmla="*/ 116 h 2170"/>
              <a:gd name="T52" fmla="*/ 942 w 2271"/>
              <a:gd name="T53" fmla="*/ 2 h 2170"/>
              <a:gd name="T54" fmla="*/ 828 w 2271"/>
              <a:gd name="T55" fmla="*/ 108 h 2170"/>
              <a:gd name="T56" fmla="*/ 914 w 2271"/>
              <a:gd name="T57" fmla="*/ 861 h 2170"/>
              <a:gd name="T58" fmla="*/ 673 w 2271"/>
              <a:gd name="T59" fmla="*/ 996 h 2170"/>
              <a:gd name="T60" fmla="*/ 287 w 2271"/>
              <a:gd name="T61" fmla="*/ 772 h 2170"/>
              <a:gd name="T62" fmla="*/ 295 w 2271"/>
              <a:gd name="T63" fmla="*/ 739 h 2170"/>
              <a:gd name="T64" fmla="*/ 213 w 2271"/>
              <a:gd name="T65" fmla="*/ 650 h 2170"/>
              <a:gd name="T66" fmla="*/ 124 w 2271"/>
              <a:gd name="T67" fmla="*/ 732 h 2170"/>
              <a:gd name="T68" fmla="*/ 207 w 2271"/>
              <a:gd name="T69" fmla="*/ 822 h 2170"/>
              <a:gd name="T70" fmla="*/ 665 w 2271"/>
              <a:gd name="T71" fmla="*/ 1008 h 2170"/>
              <a:gd name="T72" fmla="*/ 631 w 2271"/>
              <a:gd name="T73" fmla="*/ 1134 h 2170"/>
              <a:gd name="T74" fmla="*/ 659 w 2271"/>
              <a:gd name="T75" fmla="*/ 1270 h 2170"/>
              <a:gd name="T76" fmla="*/ 170 w 2271"/>
              <a:gd name="T77" fmla="*/ 1525 h 2170"/>
              <a:gd name="T78" fmla="*/ 96 w 2271"/>
              <a:gd name="T79" fmla="*/ 1483 h 2170"/>
              <a:gd name="T80" fmla="*/ 2 w 2271"/>
              <a:gd name="T81" fmla="*/ 1571 h 2170"/>
              <a:gd name="T82" fmla="*/ 90 w 2271"/>
              <a:gd name="T83" fmla="*/ 1665 h 2170"/>
              <a:gd name="T84" fmla="*/ 184 w 2271"/>
              <a:gd name="T85" fmla="*/ 1577 h 2170"/>
              <a:gd name="T86" fmla="*/ 666 w 2271"/>
              <a:gd name="T87" fmla="*/ 1282 h 2170"/>
              <a:gd name="T88" fmla="*/ 898 w 2271"/>
              <a:gd name="T89" fmla="*/ 1428 h 2170"/>
              <a:gd name="T90" fmla="*/ 880 w 2271"/>
              <a:gd name="T91" fmla="*/ 1986 h 2170"/>
              <a:gd name="T92" fmla="*/ 793 w 2271"/>
              <a:gd name="T93" fmla="*/ 2073 h 2170"/>
              <a:gd name="T94" fmla="*/ 881 w 2271"/>
              <a:gd name="T95" fmla="*/ 2168 h 2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71" h="2170">
                <a:moveTo>
                  <a:pt x="975" y="2080"/>
                </a:moveTo>
                <a:lnTo>
                  <a:pt x="975" y="2080"/>
                </a:lnTo>
                <a:cubicBezTo>
                  <a:pt x="977" y="2032"/>
                  <a:pt x="942" y="1991"/>
                  <a:pt x="894" y="1986"/>
                </a:cubicBezTo>
                <a:lnTo>
                  <a:pt x="913" y="1429"/>
                </a:lnTo>
                <a:lnTo>
                  <a:pt x="913" y="1429"/>
                </a:lnTo>
                <a:cubicBezTo>
                  <a:pt x="1033" y="1430"/>
                  <a:pt x="1136" y="1356"/>
                  <a:pt x="1178" y="1250"/>
                </a:cubicBezTo>
                <a:lnTo>
                  <a:pt x="1933" y="1530"/>
                </a:lnTo>
                <a:lnTo>
                  <a:pt x="1933" y="1530"/>
                </a:lnTo>
                <a:cubicBezTo>
                  <a:pt x="1931" y="1536"/>
                  <a:pt x="1930" y="1543"/>
                  <a:pt x="1929" y="1551"/>
                </a:cubicBezTo>
                <a:lnTo>
                  <a:pt x="1929" y="1551"/>
                </a:lnTo>
                <a:cubicBezTo>
                  <a:pt x="1928" y="1601"/>
                  <a:pt x="1968" y="1643"/>
                  <a:pt x="2017" y="1645"/>
                </a:cubicBezTo>
                <a:lnTo>
                  <a:pt x="2017" y="1645"/>
                </a:lnTo>
                <a:cubicBezTo>
                  <a:pt x="2068" y="1647"/>
                  <a:pt x="2110" y="1608"/>
                  <a:pt x="2112" y="1557"/>
                </a:cubicBezTo>
                <a:lnTo>
                  <a:pt x="2112" y="1557"/>
                </a:lnTo>
                <a:cubicBezTo>
                  <a:pt x="2113" y="1508"/>
                  <a:pt x="2074" y="1465"/>
                  <a:pt x="2024" y="1463"/>
                </a:cubicBezTo>
                <a:lnTo>
                  <a:pt x="2024" y="1463"/>
                </a:lnTo>
                <a:cubicBezTo>
                  <a:pt x="1986" y="1462"/>
                  <a:pt x="1953" y="1484"/>
                  <a:pt x="1938" y="1516"/>
                </a:cubicBezTo>
                <a:lnTo>
                  <a:pt x="1183" y="1237"/>
                </a:lnTo>
                <a:lnTo>
                  <a:pt x="1183" y="1237"/>
                </a:lnTo>
                <a:cubicBezTo>
                  <a:pt x="1192" y="1211"/>
                  <a:pt x="1198" y="1184"/>
                  <a:pt x="1199" y="1155"/>
                </a:cubicBezTo>
                <a:lnTo>
                  <a:pt x="1199" y="1155"/>
                </a:lnTo>
                <a:cubicBezTo>
                  <a:pt x="1199" y="1155"/>
                  <a:pt x="1199" y="1155"/>
                  <a:pt x="1199" y="1154"/>
                </a:cubicBezTo>
                <a:lnTo>
                  <a:pt x="2127" y="1164"/>
                </a:lnTo>
                <a:lnTo>
                  <a:pt x="2127" y="1164"/>
                </a:lnTo>
                <a:cubicBezTo>
                  <a:pt x="2130" y="1199"/>
                  <a:pt x="2159" y="1227"/>
                  <a:pt x="2195" y="1228"/>
                </a:cubicBezTo>
                <a:lnTo>
                  <a:pt x="2195" y="1228"/>
                </a:lnTo>
                <a:cubicBezTo>
                  <a:pt x="2234" y="1229"/>
                  <a:pt x="2267" y="1199"/>
                  <a:pt x="2268" y="1159"/>
                </a:cubicBezTo>
                <a:lnTo>
                  <a:pt x="2268" y="1159"/>
                </a:lnTo>
                <a:cubicBezTo>
                  <a:pt x="2270" y="1121"/>
                  <a:pt x="2240" y="1088"/>
                  <a:pt x="2200" y="1086"/>
                </a:cubicBezTo>
                <a:lnTo>
                  <a:pt x="2200" y="1086"/>
                </a:lnTo>
                <a:cubicBezTo>
                  <a:pt x="2163" y="1084"/>
                  <a:pt x="2131" y="1112"/>
                  <a:pt x="2127" y="1149"/>
                </a:cubicBezTo>
                <a:lnTo>
                  <a:pt x="1199" y="1140"/>
                </a:lnTo>
                <a:lnTo>
                  <a:pt x="1199" y="1140"/>
                </a:lnTo>
                <a:cubicBezTo>
                  <a:pt x="1197" y="1031"/>
                  <a:pt x="1134" y="936"/>
                  <a:pt x="1040" y="890"/>
                </a:cubicBezTo>
                <a:lnTo>
                  <a:pt x="1317" y="294"/>
                </a:lnTo>
                <a:lnTo>
                  <a:pt x="1317" y="294"/>
                </a:lnTo>
                <a:cubicBezTo>
                  <a:pt x="1324" y="296"/>
                  <a:pt x="1334" y="298"/>
                  <a:pt x="1343" y="299"/>
                </a:cubicBezTo>
                <a:lnTo>
                  <a:pt x="1343" y="299"/>
                </a:lnTo>
                <a:cubicBezTo>
                  <a:pt x="1390" y="300"/>
                  <a:pt x="1430" y="263"/>
                  <a:pt x="1431" y="216"/>
                </a:cubicBezTo>
                <a:lnTo>
                  <a:pt x="1431" y="216"/>
                </a:lnTo>
                <a:cubicBezTo>
                  <a:pt x="1433" y="169"/>
                  <a:pt x="1397" y="129"/>
                  <a:pt x="1349" y="127"/>
                </a:cubicBezTo>
                <a:lnTo>
                  <a:pt x="1349" y="127"/>
                </a:lnTo>
                <a:cubicBezTo>
                  <a:pt x="1301" y="125"/>
                  <a:pt x="1262" y="162"/>
                  <a:pt x="1260" y="209"/>
                </a:cubicBezTo>
                <a:lnTo>
                  <a:pt x="1260" y="209"/>
                </a:lnTo>
                <a:cubicBezTo>
                  <a:pt x="1259" y="243"/>
                  <a:pt x="1276" y="272"/>
                  <a:pt x="1303" y="288"/>
                </a:cubicBezTo>
                <a:lnTo>
                  <a:pt x="1028" y="884"/>
                </a:lnTo>
                <a:lnTo>
                  <a:pt x="1028" y="884"/>
                </a:lnTo>
                <a:cubicBezTo>
                  <a:pt x="996" y="871"/>
                  <a:pt x="964" y="863"/>
                  <a:pt x="928" y="861"/>
                </a:cubicBezTo>
                <a:lnTo>
                  <a:pt x="943" y="222"/>
                </a:lnTo>
                <a:lnTo>
                  <a:pt x="943" y="222"/>
                </a:lnTo>
                <a:cubicBezTo>
                  <a:pt x="1000" y="219"/>
                  <a:pt x="1046" y="174"/>
                  <a:pt x="1048" y="116"/>
                </a:cubicBezTo>
                <a:lnTo>
                  <a:pt x="1048" y="116"/>
                </a:lnTo>
                <a:cubicBezTo>
                  <a:pt x="1050" y="55"/>
                  <a:pt x="1002" y="4"/>
                  <a:pt x="942" y="2"/>
                </a:cubicBezTo>
                <a:lnTo>
                  <a:pt x="942" y="2"/>
                </a:lnTo>
                <a:cubicBezTo>
                  <a:pt x="881" y="0"/>
                  <a:pt x="830" y="47"/>
                  <a:pt x="828" y="108"/>
                </a:cubicBezTo>
                <a:lnTo>
                  <a:pt x="828" y="108"/>
                </a:lnTo>
                <a:cubicBezTo>
                  <a:pt x="826" y="166"/>
                  <a:pt x="870" y="216"/>
                  <a:pt x="928" y="221"/>
                </a:cubicBezTo>
                <a:lnTo>
                  <a:pt x="914" y="861"/>
                </a:lnTo>
                <a:lnTo>
                  <a:pt x="914" y="861"/>
                </a:lnTo>
                <a:cubicBezTo>
                  <a:pt x="813" y="861"/>
                  <a:pt x="722" y="915"/>
                  <a:pt x="673" y="996"/>
                </a:cubicBezTo>
                <a:lnTo>
                  <a:pt x="287" y="772"/>
                </a:lnTo>
                <a:lnTo>
                  <a:pt x="287" y="772"/>
                </a:lnTo>
                <a:cubicBezTo>
                  <a:pt x="292" y="761"/>
                  <a:pt x="295" y="751"/>
                  <a:pt x="295" y="739"/>
                </a:cubicBezTo>
                <a:lnTo>
                  <a:pt x="295" y="739"/>
                </a:lnTo>
                <a:cubicBezTo>
                  <a:pt x="297" y="691"/>
                  <a:pt x="260" y="651"/>
                  <a:pt x="213" y="650"/>
                </a:cubicBezTo>
                <a:lnTo>
                  <a:pt x="213" y="650"/>
                </a:lnTo>
                <a:cubicBezTo>
                  <a:pt x="165" y="648"/>
                  <a:pt x="126" y="685"/>
                  <a:pt x="124" y="732"/>
                </a:cubicBezTo>
                <a:lnTo>
                  <a:pt x="124" y="732"/>
                </a:lnTo>
                <a:cubicBezTo>
                  <a:pt x="122" y="779"/>
                  <a:pt x="158" y="820"/>
                  <a:pt x="207" y="822"/>
                </a:cubicBezTo>
                <a:lnTo>
                  <a:pt x="207" y="822"/>
                </a:lnTo>
                <a:cubicBezTo>
                  <a:pt x="236" y="822"/>
                  <a:pt x="264" y="808"/>
                  <a:pt x="280" y="784"/>
                </a:cubicBezTo>
                <a:lnTo>
                  <a:pt x="665" y="1008"/>
                </a:lnTo>
                <a:lnTo>
                  <a:pt x="665" y="1008"/>
                </a:lnTo>
                <a:cubicBezTo>
                  <a:pt x="645" y="1046"/>
                  <a:pt x="632" y="1089"/>
                  <a:pt x="631" y="1134"/>
                </a:cubicBezTo>
                <a:lnTo>
                  <a:pt x="631" y="1134"/>
                </a:lnTo>
                <a:cubicBezTo>
                  <a:pt x="629" y="1183"/>
                  <a:pt x="640" y="1229"/>
                  <a:pt x="659" y="1270"/>
                </a:cubicBezTo>
                <a:lnTo>
                  <a:pt x="170" y="1525"/>
                </a:lnTo>
                <a:lnTo>
                  <a:pt x="170" y="1525"/>
                </a:lnTo>
                <a:cubicBezTo>
                  <a:pt x="154" y="1501"/>
                  <a:pt x="127" y="1484"/>
                  <a:pt x="96" y="1483"/>
                </a:cubicBezTo>
                <a:lnTo>
                  <a:pt x="96" y="1483"/>
                </a:lnTo>
                <a:cubicBezTo>
                  <a:pt x="46" y="1481"/>
                  <a:pt x="4" y="1520"/>
                  <a:pt x="2" y="1571"/>
                </a:cubicBezTo>
                <a:lnTo>
                  <a:pt x="2" y="1571"/>
                </a:lnTo>
                <a:cubicBezTo>
                  <a:pt x="0" y="1620"/>
                  <a:pt x="39" y="1663"/>
                  <a:pt x="90" y="1665"/>
                </a:cubicBezTo>
                <a:lnTo>
                  <a:pt x="90" y="1665"/>
                </a:lnTo>
                <a:cubicBezTo>
                  <a:pt x="139" y="1667"/>
                  <a:pt x="181" y="1627"/>
                  <a:pt x="184" y="1577"/>
                </a:cubicBezTo>
                <a:lnTo>
                  <a:pt x="184" y="1577"/>
                </a:lnTo>
                <a:cubicBezTo>
                  <a:pt x="184" y="1563"/>
                  <a:pt x="181" y="1551"/>
                  <a:pt x="176" y="1538"/>
                </a:cubicBezTo>
                <a:lnTo>
                  <a:pt x="666" y="1282"/>
                </a:lnTo>
                <a:lnTo>
                  <a:pt x="666" y="1282"/>
                </a:lnTo>
                <a:cubicBezTo>
                  <a:pt x="712" y="1365"/>
                  <a:pt x="798" y="1422"/>
                  <a:pt x="898" y="1428"/>
                </a:cubicBezTo>
                <a:lnTo>
                  <a:pt x="880" y="1986"/>
                </a:lnTo>
                <a:lnTo>
                  <a:pt x="880" y="1986"/>
                </a:lnTo>
                <a:cubicBezTo>
                  <a:pt x="833" y="1988"/>
                  <a:pt x="795" y="2025"/>
                  <a:pt x="793" y="2073"/>
                </a:cubicBezTo>
                <a:lnTo>
                  <a:pt x="793" y="2073"/>
                </a:lnTo>
                <a:cubicBezTo>
                  <a:pt x="792" y="2124"/>
                  <a:pt x="830" y="2166"/>
                  <a:pt x="881" y="2168"/>
                </a:cubicBezTo>
                <a:lnTo>
                  <a:pt x="881" y="2168"/>
                </a:lnTo>
                <a:cubicBezTo>
                  <a:pt x="931" y="2169"/>
                  <a:pt x="974" y="2130"/>
                  <a:pt x="975" y="2080"/>
                </a:cubicBezTo>
              </a:path>
            </a:pathLst>
          </a:custGeom>
          <a:solidFill>
            <a:srgbClr val="00D8D1"/>
          </a:solidFill>
          <a:ln>
            <a:noFill/>
          </a:ln>
          <a:effectLst/>
          <a:extLst>
            <a:ext uri="{91240B29-F687-4F45-9708-019B960494DF}">
              <a14:hiddenLine xmlns:a14="http://schemas.microsoft.com/office/drawing/2010/main" w="9525" cap="flat">
                <a:solidFill>
                  <a:srgbClr val="DCDFE1"/>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352" name="TextBox 351">
            <a:extLst>
              <a:ext uri="{FF2B5EF4-FFF2-40B4-BE49-F238E27FC236}">
                <a16:creationId xmlns:a16="http://schemas.microsoft.com/office/drawing/2014/main" id="{32DD1F45-CF35-4133-9935-37B49A55CAE1}"/>
              </a:ext>
            </a:extLst>
          </p:cNvPr>
          <p:cNvSpPr txBox="1"/>
          <p:nvPr/>
        </p:nvSpPr>
        <p:spPr>
          <a:xfrm>
            <a:off x="8891693" y="1032178"/>
            <a:ext cx="6609502" cy="1297791"/>
          </a:xfrm>
          <a:prstGeom prst="rect">
            <a:avLst/>
          </a:prstGeom>
          <a:noFill/>
        </p:spPr>
        <p:txBody>
          <a:bodyPr wrap="none" rtlCol="0" anchor="b">
            <a:spAutoFit/>
          </a:bodyPr>
          <a:lstStyle/>
          <a:p>
            <a:pPr algn="ctr">
              <a:lnSpc>
                <a:spcPts val="9400"/>
              </a:lnSpc>
            </a:pPr>
            <a:r>
              <a:rPr lang="en-US" sz="8000" b="1" spc="-330" dirty="0">
                <a:solidFill>
                  <a:srgbClr val="040C39"/>
                </a:solidFill>
                <a:latin typeface="Lato" panose="020F0502020204030203" pitchFamily="34" charset="77"/>
              </a:rPr>
              <a:t>Education Slide</a:t>
            </a:r>
          </a:p>
        </p:txBody>
      </p:sp>
      <p:sp>
        <p:nvSpPr>
          <p:cNvPr id="353" name="TextBox 352">
            <a:extLst>
              <a:ext uri="{FF2B5EF4-FFF2-40B4-BE49-F238E27FC236}">
                <a16:creationId xmlns:a16="http://schemas.microsoft.com/office/drawing/2014/main" id="{1415722A-CFD0-4938-8136-380193C6A915}"/>
              </a:ext>
            </a:extLst>
          </p:cNvPr>
          <p:cNvSpPr txBox="1"/>
          <p:nvPr/>
        </p:nvSpPr>
        <p:spPr>
          <a:xfrm>
            <a:off x="7806941" y="2306970"/>
            <a:ext cx="8779006" cy="588303"/>
          </a:xfrm>
          <a:prstGeom prst="rect">
            <a:avLst/>
          </a:prstGeom>
          <a:noFill/>
        </p:spPr>
        <p:txBody>
          <a:bodyPr wrap="none" rtlCol="0">
            <a:spAutoFit/>
          </a:bodyPr>
          <a:lstStyle/>
          <a:p>
            <a:pPr algn="ctr">
              <a:lnSpc>
                <a:spcPts val="4200"/>
              </a:lnSpc>
            </a:pPr>
            <a:r>
              <a:rPr lang="en-US" sz="3000" b="1" spc="-30" dirty="0">
                <a:solidFill>
                  <a:srgbClr val="82889F"/>
                </a:solidFill>
                <a:latin typeface="Lato" panose="020F0502020204030203" pitchFamily="34" charset="77"/>
              </a:rPr>
              <a:t>Not everyone falls into success with their first try. </a:t>
            </a:r>
          </a:p>
        </p:txBody>
      </p:sp>
      <p:sp>
        <p:nvSpPr>
          <p:cNvPr id="355" name="TextBox 354">
            <a:extLst>
              <a:ext uri="{FF2B5EF4-FFF2-40B4-BE49-F238E27FC236}">
                <a16:creationId xmlns:a16="http://schemas.microsoft.com/office/drawing/2014/main" id="{E517BB3B-514F-4007-84EC-A622608E1235}"/>
              </a:ext>
            </a:extLst>
          </p:cNvPr>
          <p:cNvSpPr txBox="1"/>
          <p:nvPr/>
        </p:nvSpPr>
        <p:spPr>
          <a:xfrm>
            <a:off x="2523743" y="3846527"/>
            <a:ext cx="3780327" cy="541174"/>
          </a:xfrm>
          <a:prstGeom prst="rect">
            <a:avLst/>
          </a:prstGeom>
          <a:noFill/>
        </p:spPr>
        <p:txBody>
          <a:bodyPr wrap="square" rtlCol="0">
            <a:spAutoFit/>
          </a:bodyPr>
          <a:lstStyle/>
          <a:p>
            <a:pPr algn="r">
              <a:lnSpc>
                <a:spcPts val="3500"/>
              </a:lnSpc>
            </a:pPr>
            <a:r>
              <a:rPr lang="en-US" sz="3400" b="1" spc="-30" dirty="0">
                <a:solidFill>
                  <a:srgbClr val="040C39"/>
                </a:solidFill>
                <a:latin typeface="Lato" panose="020F0502020204030203" pitchFamily="34" charset="77"/>
              </a:rPr>
              <a:t>Planning</a:t>
            </a:r>
          </a:p>
        </p:txBody>
      </p:sp>
      <p:sp>
        <p:nvSpPr>
          <p:cNvPr id="356" name="TextBox 355">
            <a:extLst>
              <a:ext uri="{FF2B5EF4-FFF2-40B4-BE49-F238E27FC236}">
                <a16:creationId xmlns:a16="http://schemas.microsoft.com/office/drawing/2014/main" id="{3B49BC0C-8962-4707-9C58-69CB0CA8ACB5}"/>
              </a:ext>
            </a:extLst>
          </p:cNvPr>
          <p:cNvSpPr txBox="1"/>
          <p:nvPr/>
        </p:nvSpPr>
        <p:spPr>
          <a:xfrm>
            <a:off x="2075211" y="4649915"/>
            <a:ext cx="4228859" cy="1841017"/>
          </a:xfrm>
          <a:prstGeom prst="rect">
            <a:avLst/>
          </a:prstGeom>
          <a:noFill/>
        </p:spPr>
        <p:txBody>
          <a:bodyPr wrap="square" rtlCol="0">
            <a:spAutoFit/>
          </a:bodyPr>
          <a:lstStyle/>
          <a:p>
            <a:pPr algn="r">
              <a:lnSpc>
                <a:spcPts val="3500"/>
              </a:lnSpc>
            </a:pPr>
            <a:r>
              <a:rPr lang="en-US" sz="2800"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357" name="TextBox 356">
            <a:extLst>
              <a:ext uri="{FF2B5EF4-FFF2-40B4-BE49-F238E27FC236}">
                <a16:creationId xmlns:a16="http://schemas.microsoft.com/office/drawing/2014/main" id="{CAF9FFB4-0CB9-445D-9FE5-4F3F5B38FE08}"/>
              </a:ext>
            </a:extLst>
          </p:cNvPr>
          <p:cNvSpPr txBox="1"/>
          <p:nvPr/>
        </p:nvSpPr>
        <p:spPr>
          <a:xfrm>
            <a:off x="1632203" y="6684351"/>
            <a:ext cx="3780327" cy="541174"/>
          </a:xfrm>
          <a:prstGeom prst="rect">
            <a:avLst/>
          </a:prstGeom>
          <a:noFill/>
        </p:spPr>
        <p:txBody>
          <a:bodyPr wrap="square" rtlCol="0">
            <a:spAutoFit/>
          </a:bodyPr>
          <a:lstStyle/>
          <a:p>
            <a:pPr algn="r">
              <a:lnSpc>
                <a:spcPts val="3500"/>
              </a:lnSpc>
            </a:pPr>
            <a:r>
              <a:rPr lang="en-US" sz="3400" b="1" spc="-30" dirty="0">
                <a:solidFill>
                  <a:srgbClr val="040C39"/>
                </a:solidFill>
                <a:latin typeface="Lato" panose="020F0502020204030203" pitchFamily="34" charset="77"/>
              </a:rPr>
              <a:t>Identify</a:t>
            </a:r>
          </a:p>
        </p:txBody>
      </p:sp>
      <p:sp>
        <p:nvSpPr>
          <p:cNvPr id="358" name="TextBox 357">
            <a:extLst>
              <a:ext uri="{FF2B5EF4-FFF2-40B4-BE49-F238E27FC236}">
                <a16:creationId xmlns:a16="http://schemas.microsoft.com/office/drawing/2014/main" id="{0626E716-B5F3-4D34-A94B-9C52427C0175}"/>
              </a:ext>
            </a:extLst>
          </p:cNvPr>
          <p:cNvSpPr txBox="1"/>
          <p:nvPr/>
        </p:nvSpPr>
        <p:spPr>
          <a:xfrm>
            <a:off x="1183671" y="7487739"/>
            <a:ext cx="4228859" cy="1841017"/>
          </a:xfrm>
          <a:prstGeom prst="rect">
            <a:avLst/>
          </a:prstGeom>
          <a:noFill/>
        </p:spPr>
        <p:txBody>
          <a:bodyPr wrap="square" rtlCol="0">
            <a:spAutoFit/>
          </a:bodyPr>
          <a:lstStyle/>
          <a:p>
            <a:pPr algn="r">
              <a:lnSpc>
                <a:spcPts val="3500"/>
              </a:lnSpc>
            </a:pPr>
            <a:r>
              <a:rPr lang="en-US" sz="2800"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359" name="TextBox 358">
            <a:extLst>
              <a:ext uri="{FF2B5EF4-FFF2-40B4-BE49-F238E27FC236}">
                <a16:creationId xmlns:a16="http://schemas.microsoft.com/office/drawing/2014/main" id="{56EE4E5E-7E59-420D-944D-CC31CDBCF29A}"/>
              </a:ext>
            </a:extLst>
          </p:cNvPr>
          <p:cNvSpPr txBox="1"/>
          <p:nvPr/>
        </p:nvSpPr>
        <p:spPr>
          <a:xfrm>
            <a:off x="2523743" y="9506596"/>
            <a:ext cx="3780327" cy="541174"/>
          </a:xfrm>
          <a:prstGeom prst="rect">
            <a:avLst/>
          </a:prstGeom>
          <a:noFill/>
        </p:spPr>
        <p:txBody>
          <a:bodyPr wrap="square" rtlCol="0">
            <a:spAutoFit/>
          </a:bodyPr>
          <a:lstStyle/>
          <a:p>
            <a:pPr algn="r">
              <a:lnSpc>
                <a:spcPts val="3500"/>
              </a:lnSpc>
            </a:pPr>
            <a:r>
              <a:rPr lang="en-US" sz="3400" b="1" spc="-30" dirty="0">
                <a:solidFill>
                  <a:srgbClr val="040C39"/>
                </a:solidFill>
                <a:latin typeface="Lato" panose="020F0502020204030203" pitchFamily="34" charset="77"/>
              </a:rPr>
              <a:t>Chemistry</a:t>
            </a:r>
          </a:p>
        </p:txBody>
      </p:sp>
      <p:sp>
        <p:nvSpPr>
          <p:cNvPr id="360" name="TextBox 359">
            <a:extLst>
              <a:ext uri="{FF2B5EF4-FFF2-40B4-BE49-F238E27FC236}">
                <a16:creationId xmlns:a16="http://schemas.microsoft.com/office/drawing/2014/main" id="{CAF77DD4-BF53-4AEE-8206-F9796806DDCC}"/>
              </a:ext>
            </a:extLst>
          </p:cNvPr>
          <p:cNvSpPr txBox="1"/>
          <p:nvPr/>
        </p:nvSpPr>
        <p:spPr>
          <a:xfrm>
            <a:off x="2075211" y="10177315"/>
            <a:ext cx="4228859" cy="1841017"/>
          </a:xfrm>
          <a:prstGeom prst="rect">
            <a:avLst/>
          </a:prstGeom>
          <a:noFill/>
        </p:spPr>
        <p:txBody>
          <a:bodyPr wrap="square" rtlCol="0">
            <a:spAutoFit/>
          </a:bodyPr>
          <a:lstStyle/>
          <a:p>
            <a:pPr algn="r">
              <a:lnSpc>
                <a:spcPts val="3500"/>
              </a:lnSpc>
            </a:pPr>
            <a:r>
              <a:rPr lang="en-US" sz="2800"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361" name="TextBox 360">
            <a:extLst>
              <a:ext uri="{FF2B5EF4-FFF2-40B4-BE49-F238E27FC236}">
                <a16:creationId xmlns:a16="http://schemas.microsoft.com/office/drawing/2014/main" id="{1585FE37-CAF7-4709-BC37-90EB524E902F}"/>
              </a:ext>
            </a:extLst>
          </p:cNvPr>
          <p:cNvSpPr txBox="1"/>
          <p:nvPr/>
        </p:nvSpPr>
        <p:spPr>
          <a:xfrm>
            <a:off x="18067486" y="3846527"/>
            <a:ext cx="3780327" cy="541174"/>
          </a:xfrm>
          <a:prstGeom prst="rect">
            <a:avLst/>
          </a:prstGeom>
          <a:noFill/>
        </p:spPr>
        <p:txBody>
          <a:bodyPr wrap="square" rtlCol="0">
            <a:spAutoFit/>
          </a:bodyPr>
          <a:lstStyle/>
          <a:p>
            <a:pPr>
              <a:lnSpc>
                <a:spcPts val="3500"/>
              </a:lnSpc>
            </a:pPr>
            <a:r>
              <a:rPr lang="en-US" sz="3400" b="1" spc="-30" dirty="0">
                <a:solidFill>
                  <a:srgbClr val="040C39"/>
                </a:solidFill>
                <a:latin typeface="Lato" panose="020F0502020204030203" pitchFamily="34" charset="77"/>
              </a:rPr>
              <a:t>Neutron</a:t>
            </a:r>
          </a:p>
        </p:txBody>
      </p:sp>
      <p:sp>
        <p:nvSpPr>
          <p:cNvPr id="362" name="TextBox 361">
            <a:extLst>
              <a:ext uri="{FF2B5EF4-FFF2-40B4-BE49-F238E27FC236}">
                <a16:creationId xmlns:a16="http://schemas.microsoft.com/office/drawing/2014/main" id="{D135BE55-1041-4161-BB38-2767E4548325}"/>
              </a:ext>
            </a:extLst>
          </p:cNvPr>
          <p:cNvSpPr txBox="1"/>
          <p:nvPr/>
        </p:nvSpPr>
        <p:spPr>
          <a:xfrm>
            <a:off x="18067486" y="4517246"/>
            <a:ext cx="4234953" cy="1841017"/>
          </a:xfrm>
          <a:prstGeom prst="rect">
            <a:avLst/>
          </a:prstGeom>
          <a:noFill/>
        </p:spPr>
        <p:txBody>
          <a:bodyPr wrap="square" rtlCol="0">
            <a:spAutoFit/>
          </a:bodyPr>
          <a:lstStyle/>
          <a:p>
            <a:pPr>
              <a:lnSpc>
                <a:spcPts val="3500"/>
              </a:lnSpc>
            </a:pPr>
            <a:r>
              <a:rPr lang="en-US" sz="2800"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363" name="TextBox 362">
            <a:extLst>
              <a:ext uri="{FF2B5EF4-FFF2-40B4-BE49-F238E27FC236}">
                <a16:creationId xmlns:a16="http://schemas.microsoft.com/office/drawing/2014/main" id="{82BCF295-A5E8-460A-80BF-8C8FC0619FC9}"/>
              </a:ext>
            </a:extLst>
          </p:cNvPr>
          <p:cNvSpPr txBox="1"/>
          <p:nvPr/>
        </p:nvSpPr>
        <p:spPr>
          <a:xfrm>
            <a:off x="18959024" y="6684351"/>
            <a:ext cx="3780327" cy="541174"/>
          </a:xfrm>
          <a:prstGeom prst="rect">
            <a:avLst/>
          </a:prstGeom>
          <a:noFill/>
        </p:spPr>
        <p:txBody>
          <a:bodyPr wrap="square" rtlCol="0">
            <a:spAutoFit/>
          </a:bodyPr>
          <a:lstStyle/>
          <a:p>
            <a:pPr>
              <a:lnSpc>
                <a:spcPts val="3500"/>
              </a:lnSpc>
            </a:pPr>
            <a:r>
              <a:rPr lang="en-US" sz="3400" b="1" spc="-30" dirty="0">
                <a:solidFill>
                  <a:srgbClr val="040C39"/>
                </a:solidFill>
                <a:latin typeface="Lato" panose="020F0502020204030203" pitchFamily="34" charset="77"/>
              </a:rPr>
              <a:t>Substances</a:t>
            </a:r>
          </a:p>
        </p:txBody>
      </p:sp>
      <p:sp>
        <p:nvSpPr>
          <p:cNvPr id="364" name="TextBox 363">
            <a:extLst>
              <a:ext uri="{FF2B5EF4-FFF2-40B4-BE49-F238E27FC236}">
                <a16:creationId xmlns:a16="http://schemas.microsoft.com/office/drawing/2014/main" id="{DF4AE1B3-D82E-44D3-8DA7-FCCEED17857C}"/>
              </a:ext>
            </a:extLst>
          </p:cNvPr>
          <p:cNvSpPr txBox="1"/>
          <p:nvPr/>
        </p:nvSpPr>
        <p:spPr>
          <a:xfrm>
            <a:off x="18959024" y="7355070"/>
            <a:ext cx="4234953" cy="1841017"/>
          </a:xfrm>
          <a:prstGeom prst="rect">
            <a:avLst/>
          </a:prstGeom>
          <a:noFill/>
        </p:spPr>
        <p:txBody>
          <a:bodyPr wrap="square" rtlCol="0">
            <a:spAutoFit/>
          </a:bodyPr>
          <a:lstStyle/>
          <a:p>
            <a:pPr>
              <a:lnSpc>
                <a:spcPts val="3500"/>
              </a:lnSpc>
            </a:pPr>
            <a:r>
              <a:rPr lang="en-US" sz="2800"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365" name="TextBox 364">
            <a:extLst>
              <a:ext uri="{FF2B5EF4-FFF2-40B4-BE49-F238E27FC236}">
                <a16:creationId xmlns:a16="http://schemas.microsoft.com/office/drawing/2014/main" id="{5928B1C7-1E26-4747-BC94-82C967FA70C9}"/>
              </a:ext>
            </a:extLst>
          </p:cNvPr>
          <p:cNvSpPr txBox="1"/>
          <p:nvPr/>
        </p:nvSpPr>
        <p:spPr>
          <a:xfrm>
            <a:off x="18067486" y="9506596"/>
            <a:ext cx="3780327" cy="541174"/>
          </a:xfrm>
          <a:prstGeom prst="rect">
            <a:avLst/>
          </a:prstGeom>
          <a:noFill/>
        </p:spPr>
        <p:txBody>
          <a:bodyPr wrap="square" rtlCol="0">
            <a:spAutoFit/>
          </a:bodyPr>
          <a:lstStyle/>
          <a:p>
            <a:pPr>
              <a:lnSpc>
                <a:spcPts val="3500"/>
              </a:lnSpc>
            </a:pPr>
            <a:r>
              <a:rPr lang="en-US" sz="3400" b="1" spc="-30" dirty="0">
                <a:solidFill>
                  <a:srgbClr val="040C39"/>
                </a:solidFill>
                <a:latin typeface="Lato" panose="020F0502020204030203" pitchFamily="34" charset="77"/>
              </a:rPr>
              <a:t>Biology</a:t>
            </a:r>
          </a:p>
        </p:txBody>
      </p:sp>
      <p:sp>
        <p:nvSpPr>
          <p:cNvPr id="366" name="TextBox 365">
            <a:extLst>
              <a:ext uri="{FF2B5EF4-FFF2-40B4-BE49-F238E27FC236}">
                <a16:creationId xmlns:a16="http://schemas.microsoft.com/office/drawing/2014/main" id="{FBA83FD0-0678-40E4-A12B-74EC717A40F2}"/>
              </a:ext>
            </a:extLst>
          </p:cNvPr>
          <p:cNvSpPr txBox="1"/>
          <p:nvPr/>
        </p:nvSpPr>
        <p:spPr>
          <a:xfrm>
            <a:off x="18067486" y="10177315"/>
            <a:ext cx="4234953" cy="1841017"/>
          </a:xfrm>
          <a:prstGeom prst="rect">
            <a:avLst/>
          </a:prstGeom>
          <a:noFill/>
        </p:spPr>
        <p:txBody>
          <a:bodyPr wrap="square" rtlCol="0">
            <a:spAutoFit/>
          </a:bodyPr>
          <a:lstStyle/>
          <a:p>
            <a:pPr>
              <a:lnSpc>
                <a:spcPts val="3500"/>
              </a:lnSpc>
            </a:pPr>
            <a:r>
              <a:rPr lang="en-US" sz="2800"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369" name="TextBox 368">
            <a:extLst>
              <a:ext uri="{FF2B5EF4-FFF2-40B4-BE49-F238E27FC236}">
                <a16:creationId xmlns:a16="http://schemas.microsoft.com/office/drawing/2014/main" id="{C82AEF84-8446-4408-A76B-A84D37615160}"/>
              </a:ext>
            </a:extLst>
          </p:cNvPr>
          <p:cNvSpPr txBox="1"/>
          <p:nvPr/>
        </p:nvSpPr>
        <p:spPr>
          <a:xfrm>
            <a:off x="10795260" y="7402673"/>
            <a:ext cx="2802370" cy="1160318"/>
          </a:xfrm>
          <a:prstGeom prst="rect">
            <a:avLst/>
          </a:prstGeom>
          <a:noFill/>
        </p:spPr>
        <p:txBody>
          <a:bodyPr wrap="none" rtlCol="0" anchor="b">
            <a:spAutoFit/>
          </a:bodyPr>
          <a:lstStyle/>
          <a:p>
            <a:pPr algn="ctr">
              <a:lnSpc>
                <a:spcPts val="9400"/>
              </a:lnSpc>
            </a:pPr>
            <a:r>
              <a:rPr lang="en-US" sz="6000" b="1" dirty="0">
                <a:solidFill>
                  <a:srgbClr val="040C39"/>
                </a:solidFill>
                <a:latin typeface="Lato" panose="020F0502020204030203" pitchFamily="34" charset="77"/>
              </a:rPr>
              <a:t>Science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Freeform 2">
            <a:extLst>
              <a:ext uri="{FF2B5EF4-FFF2-40B4-BE49-F238E27FC236}">
                <a16:creationId xmlns:a16="http://schemas.microsoft.com/office/drawing/2014/main" id="{DA0A077F-9796-4137-B53A-05262C94D498}"/>
              </a:ext>
            </a:extLst>
          </p:cNvPr>
          <p:cNvSpPr>
            <a:spLocks noChangeArrowheads="1"/>
          </p:cNvSpPr>
          <p:nvPr/>
        </p:nvSpPr>
        <p:spPr bwMode="auto">
          <a:xfrm>
            <a:off x="0" y="5317"/>
            <a:ext cx="12888920" cy="13710683"/>
          </a:xfrm>
          <a:custGeom>
            <a:avLst/>
            <a:gdLst>
              <a:gd name="T0" fmla="*/ 0 w 14250"/>
              <a:gd name="T1" fmla="*/ 0 h 15157"/>
              <a:gd name="T2" fmla="*/ 0 w 14250"/>
              <a:gd name="T3" fmla="*/ 15156 h 15157"/>
              <a:gd name="T4" fmla="*/ 14249 w 14250"/>
              <a:gd name="T5" fmla="*/ 15156 h 15157"/>
              <a:gd name="T6" fmla="*/ 10748 w 14250"/>
              <a:gd name="T7" fmla="*/ 0 h 15157"/>
              <a:gd name="T8" fmla="*/ 0 w 14250"/>
              <a:gd name="T9" fmla="*/ 0 h 15157"/>
            </a:gdLst>
            <a:ahLst/>
            <a:cxnLst>
              <a:cxn ang="0">
                <a:pos x="T0" y="T1"/>
              </a:cxn>
              <a:cxn ang="0">
                <a:pos x="T2" y="T3"/>
              </a:cxn>
              <a:cxn ang="0">
                <a:pos x="T4" y="T5"/>
              </a:cxn>
              <a:cxn ang="0">
                <a:pos x="T6" y="T7"/>
              </a:cxn>
              <a:cxn ang="0">
                <a:pos x="T8" y="T9"/>
              </a:cxn>
            </a:cxnLst>
            <a:rect l="0" t="0" r="r" b="b"/>
            <a:pathLst>
              <a:path w="14250" h="15157">
                <a:moveTo>
                  <a:pt x="0" y="0"/>
                </a:moveTo>
                <a:lnTo>
                  <a:pt x="0" y="15156"/>
                </a:lnTo>
                <a:lnTo>
                  <a:pt x="14249" y="15156"/>
                </a:lnTo>
                <a:lnTo>
                  <a:pt x="10748" y="0"/>
                </a:lnTo>
                <a:lnTo>
                  <a:pt x="0" y="0"/>
                </a:lnTo>
              </a:path>
            </a:pathLst>
          </a:custGeom>
          <a:solidFill>
            <a:srgbClr val="11134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01" name="Freeform 3">
            <a:extLst>
              <a:ext uri="{FF2B5EF4-FFF2-40B4-BE49-F238E27FC236}">
                <a16:creationId xmlns:a16="http://schemas.microsoft.com/office/drawing/2014/main" id="{4B5370FA-BDC6-4735-8E5E-7B793E0C2B38}"/>
              </a:ext>
            </a:extLst>
          </p:cNvPr>
          <p:cNvSpPr>
            <a:spLocks noChangeArrowheads="1"/>
          </p:cNvSpPr>
          <p:nvPr/>
        </p:nvSpPr>
        <p:spPr bwMode="auto">
          <a:xfrm>
            <a:off x="4408004" y="2753840"/>
            <a:ext cx="2241898" cy="2241898"/>
          </a:xfrm>
          <a:custGeom>
            <a:avLst/>
            <a:gdLst>
              <a:gd name="T0" fmla="*/ 2476 w 2477"/>
              <a:gd name="T1" fmla="*/ 1238 h 2477"/>
              <a:gd name="T2" fmla="*/ 2476 w 2477"/>
              <a:gd name="T3" fmla="*/ 1238 h 2477"/>
              <a:gd name="T4" fmla="*/ 1238 w 2477"/>
              <a:gd name="T5" fmla="*/ 2476 h 2477"/>
              <a:gd name="T6" fmla="*/ 1238 w 2477"/>
              <a:gd name="T7" fmla="*/ 2476 h 2477"/>
              <a:gd name="T8" fmla="*/ 0 w 2477"/>
              <a:gd name="T9" fmla="*/ 1238 h 2477"/>
              <a:gd name="T10" fmla="*/ 0 w 2477"/>
              <a:gd name="T11" fmla="*/ 1238 h 2477"/>
              <a:gd name="T12" fmla="*/ 1238 w 2477"/>
              <a:gd name="T13" fmla="*/ 0 h 2477"/>
              <a:gd name="T14" fmla="*/ 1238 w 2477"/>
              <a:gd name="T15" fmla="*/ 0 h 2477"/>
              <a:gd name="T16" fmla="*/ 2476 w 2477"/>
              <a:gd name="T17" fmla="*/ 1238 h 2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7" h="2477">
                <a:moveTo>
                  <a:pt x="2476" y="1238"/>
                </a:moveTo>
                <a:lnTo>
                  <a:pt x="2476" y="1238"/>
                </a:lnTo>
                <a:cubicBezTo>
                  <a:pt x="2476" y="1922"/>
                  <a:pt x="1922" y="2476"/>
                  <a:pt x="1238" y="2476"/>
                </a:cubicBezTo>
                <a:lnTo>
                  <a:pt x="1238" y="2476"/>
                </a:lnTo>
                <a:cubicBezTo>
                  <a:pt x="555" y="2476"/>
                  <a:pt x="0" y="1922"/>
                  <a:pt x="0" y="1238"/>
                </a:cubicBezTo>
                <a:lnTo>
                  <a:pt x="0" y="1238"/>
                </a:lnTo>
                <a:cubicBezTo>
                  <a:pt x="0" y="555"/>
                  <a:pt x="555" y="0"/>
                  <a:pt x="1238" y="0"/>
                </a:cubicBezTo>
                <a:lnTo>
                  <a:pt x="1238" y="0"/>
                </a:lnTo>
                <a:cubicBezTo>
                  <a:pt x="1922" y="0"/>
                  <a:pt x="2476" y="555"/>
                  <a:pt x="2476" y="1238"/>
                </a:cubicBezTo>
              </a:path>
            </a:pathLst>
          </a:custGeom>
          <a:solidFill>
            <a:srgbClr val="F950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02" name="Freeform 4">
            <a:extLst>
              <a:ext uri="{FF2B5EF4-FFF2-40B4-BE49-F238E27FC236}">
                <a16:creationId xmlns:a16="http://schemas.microsoft.com/office/drawing/2014/main" id="{9D44E50F-8E4E-4F0E-9F42-EBD3638C4167}"/>
              </a:ext>
            </a:extLst>
          </p:cNvPr>
          <p:cNvSpPr>
            <a:spLocks noChangeArrowheads="1"/>
          </p:cNvSpPr>
          <p:nvPr/>
        </p:nvSpPr>
        <p:spPr bwMode="auto">
          <a:xfrm>
            <a:off x="3259131" y="3236522"/>
            <a:ext cx="1348330" cy="1180786"/>
          </a:xfrm>
          <a:custGeom>
            <a:avLst/>
            <a:gdLst>
              <a:gd name="T0" fmla="*/ 56 w 1491"/>
              <a:gd name="T1" fmla="*/ 655 h 1304"/>
              <a:gd name="T2" fmla="*/ 56 w 1491"/>
              <a:gd name="T3" fmla="*/ 655 h 1304"/>
              <a:gd name="T4" fmla="*/ 1449 w 1491"/>
              <a:gd name="T5" fmla="*/ 64 h 1304"/>
              <a:gd name="T6" fmla="*/ 1449 w 1491"/>
              <a:gd name="T7" fmla="*/ 64 h 1304"/>
              <a:gd name="T8" fmla="*/ 1490 w 1491"/>
              <a:gd name="T9" fmla="*/ 0 h 1304"/>
              <a:gd name="T10" fmla="*/ 1490 w 1491"/>
              <a:gd name="T11" fmla="*/ 0 h 1304"/>
              <a:gd name="T12" fmla="*/ 0 w 1491"/>
              <a:gd name="T13" fmla="*/ 655 h 1304"/>
              <a:gd name="T14" fmla="*/ 0 w 1491"/>
              <a:gd name="T15" fmla="*/ 655 h 1304"/>
              <a:gd name="T16" fmla="*/ 1424 w 1491"/>
              <a:gd name="T17" fmla="*/ 1303 h 1304"/>
              <a:gd name="T18" fmla="*/ 1424 w 1491"/>
              <a:gd name="T19" fmla="*/ 1303 h 1304"/>
              <a:gd name="T20" fmla="*/ 1392 w 1491"/>
              <a:gd name="T21" fmla="*/ 1240 h 1304"/>
              <a:gd name="T22" fmla="*/ 1392 w 1491"/>
              <a:gd name="T23" fmla="*/ 1240 h 1304"/>
              <a:gd name="T24" fmla="*/ 56 w 1491"/>
              <a:gd name="T25" fmla="*/ 655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1" h="1304">
                <a:moveTo>
                  <a:pt x="56" y="655"/>
                </a:moveTo>
                <a:lnTo>
                  <a:pt x="56" y="655"/>
                </a:lnTo>
                <a:cubicBezTo>
                  <a:pt x="56" y="398"/>
                  <a:pt x="634" y="170"/>
                  <a:pt x="1449" y="64"/>
                </a:cubicBezTo>
                <a:lnTo>
                  <a:pt x="1449" y="64"/>
                </a:lnTo>
                <a:cubicBezTo>
                  <a:pt x="1462" y="42"/>
                  <a:pt x="1475" y="21"/>
                  <a:pt x="1490" y="0"/>
                </a:cubicBezTo>
                <a:lnTo>
                  <a:pt x="1490" y="0"/>
                </a:lnTo>
                <a:cubicBezTo>
                  <a:pt x="606" y="107"/>
                  <a:pt x="0" y="357"/>
                  <a:pt x="0" y="655"/>
                </a:cubicBezTo>
                <a:lnTo>
                  <a:pt x="0" y="655"/>
                </a:lnTo>
                <a:cubicBezTo>
                  <a:pt x="0" y="947"/>
                  <a:pt x="576" y="1192"/>
                  <a:pt x="1424" y="1303"/>
                </a:cubicBezTo>
                <a:lnTo>
                  <a:pt x="1424" y="1303"/>
                </a:lnTo>
                <a:cubicBezTo>
                  <a:pt x="1413" y="1282"/>
                  <a:pt x="1402" y="1261"/>
                  <a:pt x="1392" y="1240"/>
                </a:cubicBezTo>
                <a:lnTo>
                  <a:pt x="1392" y="1240"/>
                </a:lnTo>
                <a:cubicBezTo>
                  <a:pt x="607" y="1130"/>
                  <a:pt x="56" y="906"/>
                  <a:pt x="56" y="655"/>
                </a:cubicBez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03" name="Freeform 5">
            <a:extLst>
              <a:ext uri="{FF2B5EF4-FFF2-40B4-BE49-F238E27FC236}">
                <a16:creationId xmlns:a16="http://schemas.microsoft.com/office/drawing/2014/main" id="{A84C9AA8-A70F-45B7-AE6E-72A23732F5C9}"/>
              </a:ext>
            </a:extLst>
          </p:cNvPr>
          <p:cNvSpPr>
            <a:spLocks noChangeArrowheads="1"/>
          </p:cNvSpPr>
          <p:nvPr/>
        </p:nvSpPr>
        <p:spPr bwMode="auto">
          <a:xfrm>
            <a:off x="6454430" y="3248493"/>
            <a:ext cx="1264559" cy="1156851"/>
          </a:xfrm>
          <a:custGeom>
            <a:avLst/>
            <a:gdLst>
              <a:gd name="T0" fmla="*/ 1398 w 1399"/>
              <a:gd name="T1" fmla="*/ 643 h 1279"/>
              <a:gd name="T2" fmla="*/ 1398 w 1399"/>
              <a:gd name="T3" fmla="*/ 643 h 1279"/>
              <a:gd name="T4" fmla="*/ 0 w 1399"/>
              <a:gd name="T5" fmla="*/ 0 h 1279"/>
              <a:gd name="T6" fmla="*/ 0 w 1399"/>
              <a:gd name="T7" fmla="*/ 0 h 1279"/>
              <a:gd name="T8" fmla="*/ 42 w 1399"/>
              <a:gd name="T9" fmla="*/ 65 h 1279"/>
              <a:gd name="T10" fmla="*/ 42 w 1399"/>
              <a:gd name="T11" fmla="*/ 65 h 1279"/>
              <a:gd name="T12" fmla="*/ 1342 w 1399"/>
              <a:gd name="T13" fmla="*/ 643 h 1279"/>
              <a:gd name="T14" fmla="*/ 1342 w 1399"/>
              <a:gd name="T15" fmla="*/ 643 h 1279"/>
              <a:gd name="T16" fmla="*/ 97 w 1399"/>
              <a:gd name="T17" fmla="*/ 1214 h 1279"/>
              <a:gd name="T18" fmla="*/ 97 w 1399"/>
              <a:gd name="T19" fmla="*/ 1214 h 1279"/>
              <a:gd name="T20" fmla="*/ 65 w 1399"/>
              <a:gd name="T21" fmla="*/ 1278 h 1279"/>
              <a:gd name="T22" fmla="*/ 65 w 1399"/>
              <a:gd name="T23" fmla="*/ 1278 h 1279"/>
              <a:gd name="T24" fmla="*/ 1398 w 1399"/>
              <a:gd name="T25" fmla="*/ 643 h 1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9" h="1279">
                <a:moveTo>
                  <a:pt x="1398" y="643"/>
                </a:moveTo>
                <a:lnTo>
                  <a:pt x="1398" y="643"/>
                </a:lnTo>
                <a:cubicBezTo>
                  <a:pt x="1398" y="356"/>
                  <a:pt x="834" y="113"/>
                  <a:pt x="0" y="0"/>
                </a:cubicBezTo>
                <a:lnTo>
                  <a:pt x="0" y="0"/>
                </a:lnTo>
                <a:cubicBezTo>
                  <a:pt x="14" y="21"/>
                  <a:pt x="28" y="43"/>
                  <a:pt x="42" y="65"/>
                </a:cubicBezTo>
                <a:lnTo>
                  <a:pt x="42" y="65"/>
                </a:lnTo>
                <a:cubicBezTo>
                  <a:pt x="807" y="176"/>
                  <a:pt x="1342" y="396"/>
                  <a:pt x="1342" y="643"/>
                </a:cubicBezTo>
                <a:lnTo>
                  <a:pt x="1342" y="643"/>
                </a:lnTo>
                <a:cubicBezTo>
                  <a:pt x="1342" y="885"/>
                  <a:pt x="833" y="1101"/>
                  <a:pt x="97" y="1214"/>
                </a:cubicBezTo>
                <a:lnTo>
                  <a:pt x="97" y="1214"/>
                </a:lnTo>
                <a:cubicBezTo>
                  <a:pt x="87" y="1236"/>
                  <a:pt x="76" y="1257"/>
                  <a:pt x="65" y="1278"/>
                </a:cubicBezTo>
                <a:lnTo>
                  <a:pt x="65" y="1278"/>
                </a:lnTo>
                <a:cubicBezTo>
                  <a:pt x="863" y="1162"/>
                  <a:pt x="1398" y="924"/>
                  <a:pt x="1398" y="643"/>
                </a:cubicBez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04" name="Freeform 6">
            <a:extLst>
              <a:ext uri="{FF2B5EF4-FFF2-40B4-BE49-F238E27FC236}">
                <a16:creationId xmlns:a16="http://schemas.microsoft.com/office/drawing/2014/main" id="{E0902CE5-8C98-406F-B2CF-08D57A00A2F9}"/>
              </a:ext>
            </a:extLst>
          </p:cNvPr>
          <p:cNvSpPr>
            <a:spLocks noChangeArrowheads="1"/>
          </p:cNvSpPr>
          <p:nvPr/>
        </p:nvSpPr>
        <p:spPr bwMode="auto">
          <a:xfrm>
            <a:off x="4519697" y="4345504"/>
            <a:ext cx="2026484" cy="127653"/>
          </a:xfrm>
          <a:custGeom>
            <a:avLst/>
            <a:gdLst>
              <a:gd name="T0" fmla="*/ 1075 w 2240"/>
              <a:gd name="T1" fmla="*/ 84 h 142"/>
              <a:gd name="T2" fmla="*/ 1075 w 2240"/>
              <a:gd name="T3" fmla="*/ 84 h 142"/>
              <a:gd name="T4" fmla="*/ 0 w 2240"/>
              <a:gd name="T5" fmla="*/ 14 h 142"/>
              <a:gd name="T6" fmla="*/ 0 w 2240"/>
              <a:gd name="T7" fmla="*/ 14 h 142"/>
              <a:gd name="T8" fmla="*/ 32 w 2240"/>
              <a:gd name="T9" fmla="*/ 77 h 142"/>
              <a:gd name="T10" fmla="*/ 32 w 2240"/>
              <a:gd name="T11" fmla="*/ 77 h 142"/>
              <a:gd name="T12" fmla="*/ 1075 w 2240"/>
              <a:gd name="T13" fmla="*/ 141 h 142"/>
              <a:gd name="T14" fmla="*/ 1075 w 2240"/>
              <a:gd name="T15" fmla="*/ 141 h 142"/>
              <a:gd name="T16" fmla="*/ 2207 w 2240"/>
              <a:gd name="T17" fmla="*/ 64 h 142"/>
              <a:gd name="T18" fmla="*/ 2207 w 2240"/>
              <a:gd name="T19" fmla="*/ 64 h 142"/>
              <a:gd name="T20" fmla="*/ 2239 w 2240"/>
              <a:gd name="T21" fmla="*/ 0 h 142"/>
              <a:gd name="T22" fmla="*/ 2239 w 2240"/>
              <a:gd name="T23" fmla="*/ 0 h 142"/>
              <a:gd name="T24" fmla="*/ 1075 w 2240"/>
              <a:gd name="T25" fmla="*/ 8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0" h="142">
                <a:moveTo>
                  <a:pt x="1075" y="84"/>
                </a:moveTo>
                <a:lnTo>
                  <a:pt x="1075" y="84"/>
                </a:lnTo>
                <a:cubicBezTo>
                  <a:pt x="690" y="84"/>
                  <a:pt x="325" y="59"/>
                  <a:pt x="0" y="14"/>
                </a:cubicBezTo>
                <a:lnTo>
                  <a:pt x="0" y="14"/>
                </a:lnTo>
                <a:cubicBezTo>
                  <a:pt x="10" y="35"/>
                  <a:pt x="21" y="56"/>
                  <a:pt x="32" y="77"/>
                </a:cubicBezTo>
                <a:lnTo>
                  <a:pt x="32" y="77"/>
                </a:lnTo>
                <a:cubicBezTo>
                  <a:pt x="347" y="118"/>
                  <a:pt x="700" y="141"/>
                  <a:pt x="1075" y="141"/>
                </a:cubicBezTo>
                <a:lnTo>
                  <a:pt x="1075" y="141"/>
                </a:lnTo>
                <a:cubicBezTo>
                  <a:pt x="1485" y="141"/>
                  <a:pt x="1870" y="113"/>
                  <a:pt x="2207" y="64"/>
                </a:cubicBezTo>
                <a:lnTo>
                  <a:pt x="2207" y="64"/>
                </a:lnTo>
                <a:cubicBezTo>
                  <a:pt x="2218" y="43"/>
                  <a:pt x="2229" y="22"/>
                  <a:pt x="2239" y="0"/>
                </a:cubicBezTo>
                <a:lnTo>
                  <a:pt x="2239" y="0"/>
                </a:lnTo>
                <a:cubicBezTo>
                  <a:pt x="1892" y="54"/>
                  <a:pt x="1493" y="84"/>
                  <a:pt x="1075" y="84"/>
                </a:cubicBez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05" name="Freeform 8">
            <a:extLst>
              <a:ext uri="{FF2B5EF4-FFF2-40B4-BE49-F238E27FC236}">
                <a16:creationId xmlns:a16="http://schemas.microsoft.com/office/drawing/2014/main" id="{9D751429-B060-46EF-9564-0BC5B1BC4986}"/>
              </a:ext>
            </a:extLst>
          </p:cNvPr>
          <p:cNvSpPr>
            <a:spLocks noChangeArrowheads="1"/>
          </p:cNvSpPr>
          <p:nvPr/>
        </p:nvSpPr>
        <p:spPr bwMode="auto">
          <a:xfrm>
            <a:off x="4312264" y="3643415"/>
            <a:ext cx="3988" cy="3990"/>
          </a:xfrm>
          <a:custGeom>
            <a:avLst/>
            <a:gdLst>
              <a:gd name="T0" fmla="*/ 0 w 4"/>
              <a:gd name="T1" fmla="*/ 1 h 2"/>
              <a:gd name="T2" fmla="*/ 0 w 4"/>
              <a:gd name="T3" fmla="*/ 1 h 2"/>
              <a:gd name="T4" fmla="*/ 3 w 4"/>
              <a:gd name="T5" fmla="*/ 1 h 2"/>
              <a:gd name="T6" fmla="*/ 3 w 4"/>
              <a:gd name="T7" fmla="*/ 1 h 2"/>
              <a:gd name="T8" fmla="*/ 3 w 4"/>
              <a:gd name="T9" fmla="*/ 0 h 2"/>
              <a:gd name="T10" fmla="*/ 0 w 4"/>
              <a:gd name="T11" fmla="*/ 1 h 2"/>
            </a:gdLst>
            <a:ahLst/>
            <a:cxnLst>
              <a:cxn ang="0">
                <a:pos x="T0" y="T1"/>
              </a:cxn>
              <a:cxn ang="0">
                <a:pos x="T2" y="T3"/>
              </a:cxn>
              <a:cxn ang="0">
                <a:pos x="T4" y="T5"/>
              </a:cxn>
              <a:cxn ang="0">
                <a:pos x="T6" y="T7"/>
              </a:cxn>
              <a:cxn ang="0">
                <a:pos x="T8" y="T9"/>
              </a:cxn>
              <a:cxn ang="0">
                <a:pos x="T10" y="T11"/>
              </a:cxn>
            </a:cxnLst>
            <a:rect l="0" t="0" r="r" b="b"/>
            <a:pathLst>
              <a:path w="4" h="2">
                <a:moveTo>
                  <a:pt x="0" y="1"/>
                </a:moveTo>
                <a:lnTo>
                  <a:pt x="0" y="1"/>
                </a:lnTo>
                <a:cubicBezTo>
                  <a:pt x="1" y="1"/>
                  <a:pt x="1" y="1"/>
                  <a:pt x="3" y="1"/>
                </a:cubicBezTo>
                <a:lnTo>
                  <a:pt x="3" y="1"/>
                </a:lnTo>
                <a:lnTo>
                  <a:pt x="3" y="0"/>
                </a:lnTo>
                <a:lnTo>
                  <a:pt x="0" y="1"/>
                </a:ln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06" name="Freeform: Shape 505">
            <a:extLst>
              <a:ext uri="{FF2B5EF4-FFF2-40B4-BE49-F238E27FC236}">
                <a16:creationId xmlns:a16="http://schemas.microsoft.com/office/drawing/2014/main" id="{AE12FA26-16FE-49C5-B517-3AA0415C19C8}"/>
              </a:ext>
            </a:extLst>
          </p:cNvPr>
          <p:cNvSpPr>
            <a:spLocks noChangeArrowheads="1"/>
          </p:cNvSpPr>
          <p:nvPr/>
        </p:nvSpPr>
        <p:spPr bwMode="auto">
          <a:xfrm>
            <a:off x="4408000" y="3643415"/>
            <a:ext cx="2240996" cy="560708"/>
          </a:xfrm>
          <a:custGeom>
            <a:avLst/>
            <a:gdLst>
              <a:gd name="connsiteX0" fmla="*/ 1976064 w 2240996"/>
              <a:gd name="connsiteY0" fmla="*/ 17766 h 560708"/>
              <a:gd name="connsiteX1" fmla="*/ 2223816 w 2240996"/>
              <a:gd name="connsiteY1" fmla="*/ 29527 h 560708"/>
              <a:gd name="connsiteX2" fmla="*/ 2240996 w 2240996"/>
              <a:gd name="connsiteY2" fmla="*/ 227669 h 560708"/>
              <a:gd name="connsiteX3" fmla="*/ 2207540 w 2240996"/>
              <a:gd name="connsiteY3" fmla="*/ 501809 h 560708"/>
              <a:gd name="connsiteX4" fmla="*/ 2166851 w 2240996"/>
              <a:gd name="connsiteY4" fmla="*/ 510857 h 560708"/>
              <a:gd name="connsiteX5" fmla="*/ 1680389 w 2240996"/>
              <a:gd name="connsiteY5" fmla="*/ 455667 h 560708"/>
              <a:gd name="connsiteX6" fmla="*/ 1584543 w 2240996"/>
              <a:gd name="connsiteY6" fmla="*/ 374239 h 560708"/>
              <a:gd name="connsiteX7" fmla="*/ 1595393 w 2240996"/>
              <a:gd name="connsiteY7" fmla="*/ 257526 h 560708"/>
              <a:gd name="connsiteX8" fmla="*/ 1706611 w 2240996"/>
              <a:gd name="connsiteY8" fmla="*/ 233097 h 560708"/>
              <a:gd name="connsiteX9" fmla="*/ 1983298 w 2240996"/>
              <a:gd name="connsiteY9" fmla="*/ 259335 h 560708"/>
              <a:gd name="connsiteX10" fmla="*/ 2056538 w 2240996"/>
              <a:gd name="connsiteY10" fmla="*/ 229478 h 560708"/>
              <a:gd name="connsiteX11" fmla="*/ 2048400 w 2240996"/>
              <a:gd name="connsiteY11" fmla="*/ 204145 h 560708"/>
              <a:gd name="connsiteX12" fmla="*/ 1948034 w 2240996"/>
              <a:gd name="connsiteY12" fmla="*/ 135384 h 560708"/>
              <a:gd name="connsiteX13" fmla="*/ 1918195 w 2240996"/>
              <a:gd name="connsiteY13" fmla="*/ 32242 h 560708"/>
              <a:gd name="connsiteX14" fmla="*/ 1976064 w 2240996"/>
              <a:gd name="connsiteY14" fmla="*/ 17766 h 560708"/>
              <a:gd name="connsiteX15" fmla="*/ 22572 w 2240996"/>
              <a:gd name="connsiteY15" fmla="*/ 0 h 560708"/>
              <a:gd name="connsiteX16" fmla="*/ 200435 w 2240996"/>
              <a:gd name="connsiteY16" fmla="*/ 0 h 560708"/>
              <a:gd name="connsiteX17" fmla="*/ 316002 w 2240996"/>
              <a:gd name="connsiteY17" fmla="*/ 59683 h 560708"/>
              <a:gd name="connsiteX18" fmla="*/ 176058 w 2240996"/>
              <a:gd name="connsiteY18" fmla="*/ 169103 h 560708"/>
              <a:gd name="connsiteX19" fmla="*/ 921821 w 2240996"/>
              <a:gd name="connsiteY19" fmla="*/ 133835 h 560708"/>
              <a:gd name="connsiteX20" fmla="*/ 962450 w 2240996"/>
              <a:gd name="connsiteY20" fmla="*/ 177241 h 560708"/>
              <a:gd name="connsiteX21" fmla="*/ 918210 w 2240996"/>
              <a:gd name="connsiteY21" fmla="*/ 217935 h 560708"/>
              <a:gd name="connsiteX22" fmla="*/ 711455 w 2240996"/>
              <a:gd name="connsiteY22" fmla="*/ 293895 h 560708"/>
              <a:gd name="connsiteX23" fmla="*/ 655477 w 2240996"/>
              <a:gd name="connsiteY23" fmla="*/ 326450 h 560708"/>
              <a:gd name="connsiteX24" fmla="*/ 649157 w 2240996"/>
              <a:gd name="connsiteY24" fmla="*/ 386133 h 560708"/>
              <a:gd name="connsiteX25" fmla="*/ 686175 w 2240996"/>
              <a:gd name="connsiteY25" fmla="*/ 404219 h 560708"/>
              <a:gd name="connsiteX26" fmla="*/ 968770 w 2240996"/>
              <a:gd name="connsiteY26" fmla="*/ 469328 h 560708"/>
              <a:gd name="connsiteX27" fmla="*/ 988633 w 2240996"/>
              <a:gd name="connsiteY27" fmla="*/ 486510 h 560708"/>
              <a:gd name="connsiteX28" fmla="*/ 937170 w 2240996"/>
              <a:gd name="connsiteY28" fmla="*/ 533533 h 560708"/>
              <a:gd name="connsiteX29" fmla="*/ 532688 w 2240996"/>
              <a:gd name="connsiteY29" fmla="*/ 560662 h 560708"/>
              <a:gd name="connsiteX30" fmla="*/ 31600 w 2240996"/>
              <a:gd name="connsiteY30" fmla="*/ 487414 h 560708"/>
              <a:gd name="connsiteX31" fmla="*/ 0 w 2240996"/>
              <a:gd name="connsiteY31" fmla="*/ 226073 h 560708"/>
              <a:gd name="connsiteX32" fmla="*/ 22572 w 2240996"/>
              <a:gd name="connsiteY32" fmla="*/ 0 h 56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40996" h="560708">
                <a:moveTo>
                  <a:pt x="1976064" y="17766"/>
                </a:moveTo>
                <a:cubicBezTo>
                  <a:pt x="2059251" y="17766"/>
                  <a:pt x="2141533" y="21385"/>
                  <a:pt x="2223816" y="29527"/>
                </a:cubicBezTo>
                <a:cubicBezTo>
                  <a:pt x="2235571" y="93765"/>
                  <a:pt x="2240996" y="159812"/>
                  <a:pt x="2240996" y="227669"/>
                </a:cubicBezTo>
                <a:cubicBezTo>
                  <a:pt x="2240996" y="321763"/>
                  <a:pt x="2229241" y="414048"/>
                  <a:pt x="2207540" y="501809"/>
                </a:cubicBezTo>
                <a:cubicBezTo>
                  <a:pt x="2193977" y="505428"/>
                  <a:pt x="2179510" y="509047"/>
                  <a:pt x="2166851" y="510857"/>
                </a:cubicBezTo>
                <a:cubicBezTo>
                  <a:pt x="2003190" y="541618"/>
                  <a:pt x="1828678" y="530761"/>
                  <a:pt x="1680389" y="455667"/>
                </a:cubicBezTo>
                <a:cubicBezTo>
                  <a:pt x="1642412" y="436667"/>
                  <a:pt x="1606244" y="412239"/>
                  <a:pt x="1584543" y="374239"/>
                </a:cubicBezTo>
                <a:cubicBezTo>
                  <a:pt x="1563746" y="338049"/>
                  <a:pt x="1563746" y="286478"/>
                  <a:pt x="1595393" y="257526"/>
                </a:cubicBezTo>
                <a:cubicBezTo>
                  <a:pt x="1623424" y="230383"/>
                  <a:pt x="1667730" y="230383"/>
                  <a:pt x="1706611" y="233097"/>
                </a:cubicBezTo>
                <a:cubicBezTo>
                  <a:pt x="1798840" y="237621"/>
                  <a:pt x="1891069" y="246668"/>
                  <a:pt x="1983298" y="259335"/>
                </a:cubicBezTo>
                <a:cubicBezTo>
                  <a:pt x="2013136" y="262954"/>
                  <a:pt x="2053826" y="259335"/>
                  <a:pt x="2056538" y="229478"/>
                </a:cubicBezTo>
                <a:cubicBezTo>
                  <a:pt x="2058347" y="220431"/>
                  <a:pt x="2053826" y="211383"/>
                  <a:pt x="2048400" y="204145"/>
                </a:cubicBezTo>
                <a:cubicBezTo>
                  <a:pt x="2025795" y="169764"/>
                  <a:pt x="1982393" y="157098"/>
                  <a:pt x="1948034" y="135384"/>
                </a:cubicBezTo>
                <a:cubicBezTo>
                  <a:pt x="1913674" y="112765"/>
                  <a:pt x="1887452" y="60289"/>
                  <a:pt x="1918195" y="32242"/>
                </a:cubicBezTo>
                <a:cubicBezTo>
                  <a:pt x="1933566" y="17766"/>
                  <a:pt x="1956171" y="15956"/>
                  <a:pt x="1976064" y="17766"/>
                </a:cubicBezTo>
                <a:close/>
                <a:moveTo>
                  <a:pt x="22572" y="0"/>
                </a:moveTo>
                <a:cubicBezTo>
                  <a:pt x="82161" y="0"/>
                  <a:pt x="141749" y="0"/>
                  <a:pt x="200435" y="0"/>
                </a:cubicBezTo>
                <a:cubicBezTo>
                  <a:pt x="248287" y="0"/>
                  <a:pt x="311487" y="11756"/>
                  <a:pt x="316002" y="59683"/>
                </a:cubicBezTo>
                <a:cubicBezTo>
                  <a:pt x="261830" y="84099"/>
                  <a:pt x="213075" y="122080"/>
                  <a:pt x="176058" y="169103"/>
                </a:cubicBezTo>
                <a:cubicBezTo>
                  <a:pt x="427054" y="174529"/>
                  <a:pt x="688883" y="38885"/>
                  <a:pt x="921821" y="133835"/>
                </a:cubicBezTo>
                <a:cubicBezTo>
                  <a:pt x="941684" y="141974"/>
                  <a:pt x="964256" y="156443"/>
                  <a:pt x="962450" y="177241"/>
                </a:cubicBezTo>
                <a:cubicBezTo>
                  <a:pt x="961547" y="198945"/>
                  <a:pt x="938073" y="209796"/>
                  <a:pt x="918210" y="217935"/>
                </a:cubicBezTo>
                <a:cubicBezTo>
                  <a:pt x="849593" y="242351"/>
                  <a:pt x="780975" y="268575"/>
                  <a:pt x="711455" y="293895"/>
                </a:cubicBezTo>
                <a:cubicBezTo>
                  <a:pt x="690689" y="301130"/>
                  <a:pt x="669923" y="310173"/>
                  <a:pt x="655477" y="326450"/>
                </a:cubicBezTo>
                <a:cubicBezTo>
                  <a:pt x="640129" y="342727"/>
                  <a:pt x="634712" y="369856"/>
                  <a:pt x="649157" y="386133"/>
                </a:cubicBezTo>
                <a:cubicBezTo>
                  <a:pt x="657283" y="396985"/>
                  <a:pt x="671729" y="401506"/>
                  <a:pt x="686175" y="404219"/>
                </a:cubicBezTo>
                <a:cubicBezTo>
                  <a:pt x="780975" y="426826"/>
                  <a:pt x="882096" y="426826"/>
                  <a:pt x="968770" y="469328"/>
                </a:cubicBezTo>
                <a:cubicBezTo>
                  <a:pt x="975993" y="473849"/>
                  <a:pt x="985022" y="479275"/>
                  <a:pt x="988633" y="486510"/>
                </a:cubicBezTo>
                <a:cubicBezTo>
                  <a:pt x="1000370" y="510925"/>
                  <a:pt x="964256" y="530820"/>
                  <a:pt x="937170" y="533533"/>
                </a:cubicBezTo>
                <a:cubicBezTo>
                  <a:pt x="802644" y="550714"/>
                  <a:pt x="667215" y="558853"/>
                  <a:pt x="532688" y="560662"/>
                </a:cubicBezTo>
                <a:cubicBezTo>
                  <a:pt x="362950" y="561566"/>
                  <a:pt x="186892" y="549810"/>
                  <a:pt x="31600" y="487414"/>
                </a:cubicBezTo>
                <a:cubicBezTo>
                  <a:pt x="10835" y="403315"/>
                  <a:pt x="0" y="315598"/>
                  <a:pt x="0" y="226073"/>
                </a:cubicBezTo>
                <a:cubicBezTo>
                  <a:pt x="0" y="148304"/>
                  <a:pt x="8126" y="73248"/>
                  <a:pt x="22572" y="0"/>
                </a:cubicBezTo>
                <a:close/>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507" name="Freeform 10">
            <a:extLst>
              <a:ext uri="{FF2B5EF4-FFF2-40B4-BE49-F238E27FC236}">
                <a16:creationId xmlns:a16="http://schemas.microsoft.com/office/drawing/2014/main" id="{614F9E11-B149-4DD8-9A81-E07D55595BC2}"/>
              </a:ext>
            </a:extLst>
          </p:cNvPr>
          <p:cNvSpPr>
            <a:spLocks noChangeArrowheads="1"/>
          </p:cNvSpPr>
          <p:nvPr/>
        </p:nvSpPr>
        <p:spPr bwMode="auto">
          <a:xfrm>
            <a:off x="5895952" y="5901272"/>
            <a:ext cx="2481247" cy="3055683"/>
          </a:xfrm>
          <a:custGeom>
            <a:avLst/>
            <a:gdLst>
              <a:gd name="T0" fmla="*/ 398 w 2742"/>
              <a:gd name="T1" fmla="*/ 2549 h 3380"/>
              <a:gd name="T2" fmla="*/ 480 w 2742"/>
              <a:gd name="T3" fmla="*/ 2543 h 3380"/>
              <a:gd name="T4" fmla="*/ 474 w 2742"/>
              <a:gd name="T5" fmla="*/ 2460 h 3380"/>
              <a:gd name="T6" fmla="*/ 2069 w 2742"/>
              <a:gd name="T7" fmla="*/ 371 h 3380"/>
              <a:gd name="T8" fmla="*/ 2152 w 2742"/>
              <a:gd name="T9" fmla="*/ 441 h 3380"/>
              <a:gd name="T10" fmla="*/ 2233 w 2742"/>
              <a:gd name="T11" fmla="*/ 433 h 3380"/>
              <a:gd name="T12" fmla="*/ 2144 w 2742"/>
              <a:gd name="T13" fmla="*/ 282 h 3380"/>
              <a:gd name="T14" fmla="*/ 2182 w 2742"/>
              <a:gd name="T15" fmla="*/ 236 h 3380"/>
              <a:gd name="T16" fmla="*/ 2689 w 2742"/>
              <a:gd name="T17" fmla="*/ 1358 h 3380"/>
              <a:gd name="T18" fmla="*/ 1186 w 2742"/>
              <a:gd name="T19" fmla="*/ 2860 h 3380"/>
              <a:gd name="T20" fmla="*/ 302 w 2742"/>
              <a:gd name="T21" fmla="*/ 2468 h 3380"/>
              <a:gd name="T22" fmla="*/ 2741 w 2742"/>
              <a:gd name="T23" fmla="*/ 1358 h 3380"/>
              <a:gd name="T24" fmla="*/ 2220 w 2742"/>
              <a:gd name="T25" fmla="*/ 201 h 3380"/>
              <a:gd name="T26" fmla="*/ 2242 w 2742"/>
              <a:gd name="T27" fmla="*/ 203 h 3380"/>
              <a:gd name="T28" fmla="*/ 2343 w 2742"/>
              <a:gd name="T29" fmla="*/ 102 h 3380"/>
              <a:gd name="T30" fmla="*/ 2242 w 2742"/>
              <a:gd name="T31" fmla="*/ 0 h 3380"/>
              <a:gd name="T32" fmla="*/ 2140 w 2742"/>
              <a:gd name="T33" fmla="*/ 102 h 3380"/>
              <a:gd name="T34" fmla="*/ 2080 w 2742"/>
              <a:gd name="T35" fmla="*/ 229 h 3380"/>
              <a:gd name="T36" fmla="*/ 1971 w 2742"/>
              <a:gd name="T37" fmla="*/ 137 h 3380"/>
              <a:gd name="T38" fmla="*/ 1890 w 2742"/>
              <a:gd name="T39" fmla="*/ 145 h 3380"/>
              <a:gd name="T40" fmla="*/ 2005 w 2742"/>
              <a:gd name="T41" fmla="*/ 318 h 3380"/>
              <a:gd name="T42" fmla="*/ 218 w 2742"/>
              <a:gd name="T43" fmla="*/ 2246 h 3380"/>
              <a:gd name="T44" fmla="*/ 137 w 2742"/>
              <a:gd name="T45" fmla="*/ 2253 h 3380"/>
              <a:gd name="T46" fmla="*/ 143 w 2742"/>
              <a:gd name="T47" fmla="*/ 2336 h 3380"/>
              <a:gd name="T48" fmla="*/ 130 w 2742"/>
              <a:gd name="T49" fmla="*/ 2544 h 3380"/>
              <a:gd name="T50" fmla="*/ 102 w 2742"/>
              <a:gd name="T51" fmla="*/ 2540 h 3380"/>
              <a:gd name="T52" fmla="*/ 0 w 2742"/>
              <a:gd name="T53" fmla="*/ 2641 h 3380"/>
              <a:gd name="T54" fmla="*/ 102 w 2742"/>
              <a:gd name="T55" fmla="*/ 2743 h 3380"/>
              <a:gd name="T56" fmla="*/ 204 w 2742"/>
              <a:gd name="T57" fmla="*/ 2641 h 3380"/>
              <a:gd name="T58" fmla="*/ 193 w 2742"/>
              <a:gd name="T59" fmla="*/ 2597 h 3380"/>
              <a:gd name="T60" fmla="*/ 217 w 2742"/>
              <a:gd name="T61" fmla="*/ 2570 h 3380"/>
              <a:gd name="T62" fmla="*/ 1027 w 2742"/>
              <a:gd name="T63" fmla="*/ 3129 h 3380"/>
              <a:gd name="T64" fmla="*/ 866 w 2742"/>
              <a:gd name="T65" fmla="*/ 3129 h 3380"/>
              <a:gd name="T66" fmla="*/ 740 w 2742"/>
              <a:gd name="T67" fmla="*/ 3253 h 3380"/>
              <a:gd name="T68" fmla="*/ 1027 w 2742"/>
              <a:gd name="T69" fmla="*/ 3379 h 3380"/>
              <a:gd name="T70" fmla="*/ 1613 w 2742"/>
              <a:gd name="T71" fmla="*/ 3379 h 3380"/>
              <a:gd name="T72" fmla="*/ 1739 w 2742"/>
              <a:gd name="T73" fmla="*/ 3253 h 3380"/>
              <a:gd name="T74" fmla="*/ 1613 w 2742"/>
              <a:gd name="T75" fmla="*/ 3129 h 3380"/>
              <a:gd name="T76" fmla="*/ 1439 w 2742"/>
              <a:gd name="T77" fmla="*/ 2891 h 3380"/>
              <a:gd name="T78" fmla="*/ 2741 w 2742"/>
              <a:gd name="T79" fmla="*/ 1358 h 3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42" h="3380">
                <a:moveTo>
                  <a:pt x="302" y="2468"/>
                </a:moveTo>
                <a:lnTo>
                  <a:pt x="398" y="2549"/>
                </a:lnTo>
                <a:lnTo>
                  <a:pt x="398" y="2549"/>
                </a:lnTo>
                <a:cubicBezTo>
                  <a:pt x="423" y="2570"/>
                  <a:pt x="459" y="2567"/>
                  <a:pt x="480" y="2543"/>
                </a:cubicBezTo>
                <a:lnTo>
                  <a:pt x="480" y="2543"/>
                </a:lnTo>
                <a:cubicBezTo>
                  <a:pt x="500" y="2518"/>
                  <a:pt x="498" y="2481"/>
                  <a:pt x="474" y="2460"/>
                </a:cubicBezTo>
                <a:lnTo>
                  <a:pt x="377" y="2379"/>
                </a:lnTo>
                <a:lnTo>
                  <a:pt x="2069" y="371"/>
                </a:lnTo>
                <a:lnTo>
                  <a:pt x="2152" y="441"/>
                </a:lnTo>
                <a:lnTo>
                  <a:pt x="2152" y="441"/>
                </a:lnTo>
                <a:cubicBezTo>
                  <a:pt x="2176" y="461"/>
                  <a:pt x="2213" y="459"/>
                  <a:pt x="2233" y="433"/>
                </a:cubicBezTo>
                <a:lnTo>
                  <a:pt x="2233" y="433"/>
                </a:lnTo>
                <a:cubicBezTo>
                  <a:pt x="2254" y="409"/>
                  <a:pt x="2251" y="372"/>
                  <a:pt x="2226" y="352"/>
                </a:cubicBezTo>
                <a:lnTo>
                  <a:pt x="2144" y="282"/>
                </a:lnTo>
                <a:lnTo>
                  <a:pt x="2182" y="236"/>
                </a:lnTo>
                <a:lnTo>
                  <a:pt x="2182" y="236"/>
                </a:lnTo>
                <a:cubicBezTo>
                  <a:pt x="2493" y="512"/>
                  <a:pt x="2689" y="914"/>
                  <a:pt x="2689" y="1358"/>
                </a:cubicBezTo>
                <a:lnTo>
                  <a:pt x="2689" y="1358"/>
                </a:lnTo>
                <a:cubicBezTo>
                  <a:pt x="2689" y="2186"/>
                  <a:pt x="2015" y="2860"/>
                  <a:pt x="1186" y="2860"/>
                </a:cubicBezTo>
                <a:lnTo>
                  <a:pt x="1186" y="2860"/>
                </a:lnTo>
                <a:cubicBezTo>
                  <a:pt x="833" y="2860"/>
                  <a:pt x="507" y="2736"/>
                  <a:pt x="250" y="2530"/>
                </a:cubicBezTo>
                <a:lnTo>
                  <a:pt x="302" y="2468"/>
                </a:lnTo>
                <a:close/>
                <a:moveTo>
                  <a:pt x="2741" y="1358"/>
                </a:moveTo>
                <a:lnTo>
                  <a:pt x="2741" y="1358"/>
                </a:lnTo>
                <a:cubicBezTo>
                  <a:pt x="2741" y="899"/>
                  <a:pt x="2539" y="485"/>
                  <a:pt x="2220" y="201"/>
                </a:cubicBezTo>
                <a:lnTo>
                  <a:pt x="2220" y="201"/>
                </a:lnTo>
                <a:cubicBezTo>
                  <a:pt x="2226" y="202"/>
                  <a:pt x="2234" y="203"/>
                  <a:pt x="2242" y="203"/>
                </a:cubicBezTo>
                <a:lnTo>
                  <a:pt x="2242" y="203"/>
                </a:lnTo>
                <a:cubicBezTo>
                  <a:pt x="2297" y="203"/>
                  <a:pt x="2343" y="157"/>
                  <a:pt x="2343" y="102"/>
                </a:cubicBezTo>
                <a:lnTo>
                  <a:pt x="2343" y="102"/>
                </a:lnTo>
                <a:cubicBezTo>
                  <a:pt x="2343" y="45"/>
                  <a:pt x="2297" y="0"/>
                  <a:pt x="2242" y="0"/>
                </a:cubicBezTo>
                <a:lnTo>
                  <a:pt x="2242" y="0"/>
                </a:lnTo>
                <a:cubicBezTo>
                  <a:pt x="2185" y="0"/>
                  <a:pt x="2140" y="45"/>
                  <a:pt x="2140" y="102"/>
                </a:cubicBezTo>
                <a:lnTo>
                  <a:pt x="2140" y="102"/>
                </a:lnTo>
                <a:cubicBezTo>
                  <a:pt x="2140" y="117"/>
                  <a:pt x="2144" y="132"/>
                  <a:pt x="2150" y="145"/>
                </a:cubicBezTo>
                <a:lnTo>
                  <a:pt x="2080" y="229"/>
                </a:lnTo>
                <a:lnTo>
                  <a:pt x="1971" y="137"/>
                </a:lnTo>
                <a:lnTo>
                  <a:pt x="1971" y="137"/>
                </a:lnTo>
                <a:cubicBezTo>
                  <a:pt x="1947" y="117"/>
                  <a:pt x="1910" y="120"/>
                  <a:pt x="1890" y="145"/>
                </a:cubicBezTo>
                <a:lnTo>
                  <a:pt x="1890" y="145"/>
                </a:lnTo>
                <a:cubicBezTo>
                  <a:pt x="1869" y="169"/>
                  <a:pt x="1872" y="206"/>
                  <a:pt x="1897" y="226"/>
                </a:cubicBezTo>
                <a:lnTo>
                  <a:pt x="2005" y="318"/>
                </a:lnTo>
                <a:lnTo>
                  <a:pt x="313" y="2326"/>
                </a:lnTo>
                <a:lnTo>
                  <a:pt x="218" y="2246"/>
                </a:lnTo>
                <a:lnTo>
                  <a:pt x="218" y="2246"/>
                </a:lnTo>
                <a:cubicBezTo>
                  <a:pt x="194" y="2225"/>
                  <a:pt x="157" y="2229"/>
                  <a:pt x="137" y="2253"/>
                </a:cubicBezTo>
                <a:lnTo>
                  <a:pt x="137" y="2253"/>
                </a:lnTo>
                <a:cubicBezTo>
                  <a:pt x="115" y="2277"/>
                  <a:pt x="119" y="2314"/>
                  <a:pt x="143" y="2336"/>
                </a:cubicBezTo>
                <a:lnTo>
                  <a:pt x="238" y="2415"/>
                </a:lnTo>
                <a:lnTo>
                  <a:pt x="130" y="2544"/>
                </a:lnTo>
                <a:lnTo>
                  <a:pt x="130" y="2544"/>
                </a:lnTo>
                <a:cubicBezTo>
                  <a:pt x="121" y="2542"/>
                  <a:pt x="111" y="2540"/>
                  <a:pt x="102" y="2540"/>
                </a:cubicBezTo>
                <a:lnTo>
                  <a:pt x="102" y="2540"/>
                </a:lnTo>
                <a:cubicBezTo>
                  <a:pt x="45" y="2540"/>
                  <a:pt x="0" y="2585"/>
                  <a:pt x="0" y="2641"/>
                </a:cubicBezTo>
                <a:lnTo>
                  <a:pt x="0" y="2641"/>
                </a:lnTo>
                <a:cubicBezTo>
                  <a:pt x="0" y="2698"/>
                  <a:pt x="45" y="2743"/>
                  <a:pt x="102" y="2743"/>
                </a:cubicBezTo>
                <a:lnTo>
                  <a:pt x="102" y="2743"/>
                </a:lnTo>
                <a:cubicBezTo>
                  <a:pt x="158" y="2743"/>
                  <a:pt x="204" y="2698"/>
                  <a:pt x="204" y="2641"/>
                </a:cubicBezTo>
                <a:lnTo>
                  <a:pt x="204" y="2641"/>
                </a:lnTo>
                <a:cubicBezTo>
                  <a:pt x="204" y="2626"/>
                  <a:pt x="200" y="2611"/>
                  <a:pt x="193" y="2597"/>
                </a:cubicBezTo>
                <a:lnTo>
                  <a:pt x="217" y="2570"/>
                </a:lnTo>
                <a:lnTo>
                  <a:pt x="217" y="2570"/>
                </a:lnTo>
                <a:cubicBezTo>
                  <a:pt x="444" y="2752"/>
                  <a:pt x="723" y="2873"/>
                  <a:pt x="1027" y="2904"/>
                </a:cubicBezTo>
                <a:lnTo>
                  <a:pt x="1027" y="3129"/>
                </a:lnTo>
                <a:lnTo>
                  <a:pt x="866" y="3129"/>
                </a:lnTo>
                <a:lnTo>
                  <a:pt x="866" y="3129"/>
                </a:lnTo>
                <a:cubicBezTo>
                  <a:pt x="797" y="3129"/>
                  <a:pt x="740" y="3185"/>
                  <a:pt x="740" y="3253"/>
                </a:cubicBezTo>
                <a:lnTo>
                  <a:pt x="740" y="3253"/>
                </a:lnTo>
                <a:cubicBezTo>
                  <a:pt x="740" y="3323"/>
                  <a:pt x="797" y="3379"/>
                  <a:pt x="866" y="3379"/>
                </a:cubicBezTo>
                <a:lnTo>
                  <a:pt x="1027" y="3379"/>
                </a:lnTo>
                <a:lnTo>
                  <a:pt x="1439" y="3379"/>
                </a:lnTo>
                <a:lnTo>
                  <a:pt x="1613" y="3379"/>
                </a:lnTo>
                <a:lnTo>
                  <a:pt x="1613" y="3379"/>
                </a:lnTo>
                <a:cubicBezTo>
                  <a:pt x="1683" y="3379"/>
                  <a:pt x="1739" y="3323"/>
                  <a:pt x="1739" y="3253"/>
                </a:cubicBezTo>
                <a:lnTo>
                  <a:pt x="1739" y="3253"/>
                </a:lnTo>
                <a:cubicBezTo>
                  <a:pt x="1739" y="3185"/>
                  <a:pt x="1683" y="3129"/>
                  <a:pt x="1613" y="3129"/>
                </a:cubicBezTo>
                <a:lnTo>
                  <a:pt x="1439" y="3129"/>
                </a:lnTo>
                <a:lnTo>
                  <a:pt x="1439" y="2891"/>
                </a:lnTo>
                <a:lnTo>
                  <a:pt x="1439" y="2891"/>
                </a:lnTo>
                <a:cubicBezTo>
                  <a:pt x="2176" y="2771"/>
                  <a:pt x="2741" y="2129"/>
                  <a:pt x="2741" y="1358"/>
                </a:cubicBezTo>
                <a:close/>
              </a:path>
            </a:pathLst>
          </a:custGeom>
          <a:solidFill>
            <a:srgbClr val="DCDF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08" name="Freeform 11">
            <a:extLst>
              <a:ext uri="{FF2B5EF4-FFF2-40B4-BE49-F238E27FC236}">
                <a16:creationId xmlns:a16="http://schemas.microsoft.com/office/drawing/2014/main" id="{B82998DA-EA60-4779-B214-6638BEBCDAFA}"/>
              </a:ext>
            </a:extLst>
          </p:cNvPr>
          <p:cNvSpPr>
            <a:spLocks noChangeArrowheads="1"/>
          </p:cNvSpPr>
          <p:nvPr/>
        </p:nvSpPr>
        <p:spPr bwMode="auto">
          <a:xfrm>
            <a:off x="5800213" y="5949139"/>
            <a:ext cx="2385507" cy="2381519"/>
          </a:xfrm>
          <a:custGeom>
            <a:avLst/>
            <a:gdLst>
              <a:gd name="T0" fmla="*/ 2635 w 2636"/>
              <a:gd name="T1" fmla="*/ 1316 h 2634"/>
              <a:gd name="T2" fmla="*/ 2635 w 2636"/>
              <a:gd name="T3" fmla="*/ 1316 h 2634"/>
              <a:gd name="T4" fmla="*/ 1318 w 2636"/>
              <a:gd name="T5" fmla="*/ 2633 h 2634"/>
              <a:gd name="T6" fmla="*/ 1318 w 2636"/>
              <a:gd name="T7" fmla="*/ 2633 h 2634"/>
              <a:gd name="T8" fmla="*/ 0 w 2636"/>
              <a:gd name="T9" fmla="*/ 1316 h 2634"/>
              <a:gd name="T10" fmla="*/ 0 w 2636"/>
              <a:gd name="T11" fmla="*/ 1316 h 2634"/>
              <a:gd name="T12" fmla="*/ 1318 w 2636"/>
              <a:gd name="T13" fmla="*/ 0 h 2634"/>
              <a:gd name="T14" fmla="*/ 1318 w 2636"/>
              <a:gd name="T15" fmla="*/ 0 h 2634"/>
              <a:gd name="T16" fmla="*/ 2635 w 2636"/>
              <a:gd name="T17" fmla="*/ 1316 h 2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36" h="2634">
                <a:moveTo>
                  <a:pt x="2635" y="1316"/>
                </a:moveTo>
                <a:lnTo>
                  <a:pt x="2635" y="1316"/>
                </a:lnTo>
                <a:cubicBezTo>
                  <a:pt x="2635" y="2044"/>
                  <a:pt x="2046" y="2633"/>
                  <a:pt x="1318" y="2633"/>
                </a:cubicBezTo>
                <a:lnTo>
                  <a:pt x="1318" y="2633"/>
                </a:lnTo>
                <a:cubicBezTo>
                  <a:pt x="591" y="2633"/>
                  <a:pt x="0" y="2044"/>
                  <a:pt x="0" y="1316"/>
                </a:cubicBezTo>
                <a:lnTo>
                  <a:pt x="0" y="1316"/>
                </a:lnTo>
                <a:cubicBezTo>
                  <a:pt x="0" y="589"/>
                  <a:pt x="591" y="0"/>
                  <a:pt x="1318" y="0"/>
                </a:cubicBezTo>
                <a:lnTo>
                  <a:pt x="1318" y="0"/>
                </a:lnTo>
                <a:cubicBezTo>
                  <a:pt x="2046" y="0"/>
                  <a:pt x="2635" y="589"/>
                  <a:pt x="2635" y="1316"/>
                </a:cubicBezTo>
              </a:path>
            </a:pathLst>
          </a:custGeom>
          <a:solidFill>
            <a:srgbClr val="00D8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09" name="Freeform 12">
            <a:extLst>
              <a:ext uri="{FF2B5EF4-FFF2-40B4-BE49-F238E27FC236}">
                <a16:creationId xmlns:a16="http://schemas.microsoft.com/office/drawing/2014/main" id="{299A42E5-5E3C-4D89-AA26-57BDFF8042AC}"/>
              </a:ext>
            </a:extLst>
          </p:cNvPr>
          <p:cNvSpPr>
            <a:spLocks noChangeArrowheads="1"/>
          </p:cNvSpPr>
          <p:nvPr/>
        </p:nvSpPr>
        <p:spPr bwMode="auto">
          <a:xfrm>
            <a:off x="6043549" y="5965098"/>
            <a:ext cx="1659483" cy="2305724"/>
          </a:xfrm>
          <a:custGeom>
            <a:avLst/>
            <a:gdLst>
              <a:gd name="T0" fmla="*/ 1832 w 1833"/>
              <a:gd name="T1" fmla="*/ 1720 h 2550"/>
              <a:gd name="T2" fmla="*/ 1599 w 1833"/>
              <a:gd name="T3" fmla="*/ 1529 h 2550"/>
              <a:gd name="T4" fmla="*/ 1549 w 1833"/>
              <a:gd name="T5" fmla="*/ 1294 h 2550"/>
              <a:gd name="T6" fmla="*/ 1258 w 1833"/>
              <a:gd name="T7" fmla="*/ 1338 h 2550"/>
              <a:gd name="T8" fmla="*/ 1048 w 1833"/>
              <a:gd name="T9" fmla="*/ 1294 h 2550"/>
              <a:gd name="T10" fmla="*/ 950 w 1833"/>
              <a:gd name="T11" fmla="*/ 1412 h 2550"/>
              <a:gd name="T12" fmla="*/ 875 w 1833"/>
              <a:gd name="T13" fmla="*/ 1294 h 2550"/>
              <a:gd name="T14" fmla="*/ 792 w 1833"/>
              <a:gd name="T15" fmla="*/ 1196 h 2550"/>
              <a:gd name="T16" fmla="*/ 817 w 1833"/>
              <a:gd name="T17" fmla="*/ 922 h 2550"/>
              <a:gd name="T18" fmla="*/ 950 w 1833"/>
              <a:gd name="T19" fmla="*/ 640 h 2550"/>
              <a:gd name="T20" fmla="*/ 875 w 1833"/>
              <a:gd name="T21" fmla="*/ 365 h 2550"/>
              <a:gd name="T22" fmla="*/ 825 w 1833"/>
              <a:gd name="T23" fmla="*/ 66 h 2550"/>
              <a:gd name="T24" fmla="*/ 806 w 1833"/>
              <a:gd name="T25" fmla="*/ 0 h 2550"/>
              <a:gd name="T26" fmla="*/ 806 w 1833"/>
              <a:gd name="T27" fmla="*/ 0 h 2550"/>
              <a:gd name="T28" fmla="*/ 0 w 1833"/>
              <a:gd name="T29" fmla="*/ 496 h 2550"/>
              <a:gd name="T30" fmla="*/ 218 w 1833"/>
              <a:gd name="T31" fmla="*/ 848 h 2550"/>
              <a:gd name="T32" fmla="*/ 417 w 1833"/>
              <a:gd name="T33" fmla="*/ 1104 h 2550"/>
              <a:gd name="T34" fmla="*/ 609 w 1833"/>
              <a:gd name="T35" fmla="*/ 1142 h 2550"/>
              <a:gd name="T36" fmla="*/ 792 w 1833"/>
              <a:gd name="T37" fmla="*/ 1346 h 2550"/>
              <a:gd name="T38" fmla="*/ 867 w 1833"/>
              <a:gd name="T39" fmla="*/ 1495 h 2550"/>
              <a:gd name="T40" fmla="*/ 992 w 1833"/>
              <a:gd name="T41" fmla="*/ 1562 h 2550"/>
              <a:gd name="T42" fmla="*/ 992 w 1833"/>
              <a:gd name="T43" fmla="*/ 1562 h 2550"/>
              <a:gd name="T44" fmla="*/ 1308 w 1833"/>
              <a:gd name="T45" fmla="*/ 1844 h 2550"/>
              <a:gd name="T46" fmla="*/ 1308 w 1833"/>
              <a:gd name="T47" fmla="*/ 1844 h 2550"/>
              <a:gd name="T48" fmla="*/ 1391 w 1833"/>
              <a:gd name="T49" fmla="*/ 2261 h 2550"/>
              <a:gd name="T50" fmla="*/ 1449 w 1833"/>
              <a:gd name="T51" fmla="*/ 2469 h 2550"/>
              <a:gd name="T52" fmla="*/ 1449 w 1833"/>
              <a:gd name="T53" fmla="*/ 2549 h 2550"/>
              <a:gd name="T54" fmla="*/ 1449 w 1833"/>
              <a:gd name="T55" fmla="*/ 2549 h 2550"/>
              <a:gd name="T56" fmla="*/ 1483 w 1833"/>
              <a:gd name="T57" fmla="*/ 2537 h 2550"/>
              <a:gd name="T58" fmla="*/ 1649 w 1833"/>
              <a:gd name="T59" fmla="*/ 2169 h 2550"/>
              <a:gd name="T60" fmla="*/ 1832 w 1833"/>
              <a:gd name="T61" fmla="*/ 172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3" h="2550">
                <a:moveTo>
                  <a:pt x="1832" y="1720"/>
                </a:moveTo>
                <a:lnTo>
                  <a:pt x="1599" y="1529"/>
                </a:lnTo>
                <a:lnTo>
                  <a:pt x="1549" y="1294"/>
                </a:lnTo>
                <a:lnTo>
                  <a:pt x="1258" y="1338"/>
                </a:lnTo>
                <a:lnTo>
                  <a:pt x="1048" y="1294"/>
                </a:lnTo>
                <a:lnTo>
                  <a:pt x="950" y="1412"/>
                </a:lnTo>
                <a:lnTo>
                  <a:pt x="875" y="1294"/>
                </a:lnTo>
                <a:lnTo>
                  <a:pt x="792" y="1196"/>
                </a:lnTo>
                <a:lnTo>
                  <a:pt x="817" y="922"/>
                </a:lnTo>
                <a:lnTo>
                  <a:pt x="950" y="640"/>
                </a:lnTo>
                <a:lnTo>
                  <a:pt x="875" y="365"/>
                </a:lnTo>
                <a:lnTo>
                  <a:pt x="825" y="66"/>
                </a:lnTo>
                <a:lnTo>
                  <a:pt x="806" y="0"/>
                </a:lnTo>
                <a:lnTo>
                  <a:pt x="806" y="0"/>
                </a:lnTo>
                <a:cubicBezTo>
                  <a:pt x="478" y="61"/>
                  <a:pt x="194" y="242"/>
                  <a:pt x="0" y="496"/>
                </a:cubicBezTo>
                <a:lnTo>
                  <a:pt x="218" y="848"/>
                </a:lnTo>
                <a:lnTo>
                  <a:pt x="417" y="1104"/>
                </a:lnTo>
                <a:lnTo>
                  <a:pt x="609" y="1142"/>
                </a:lnTo>
                <a:lnTo>
                  <a:pt x="792" y="1346"/>
                </a:lnTo>
                <a:lnTo>
                  <a:pt x="867" y="1495"/>
                </a:lnTo>
                <a:lnTo>
                  <a:pt x="992" y="1562"/>
                </a:lnTo>
                <a:lnTo>
                  <a:pt x="992" y="1562"/>
                </a:lnTo>
                <a:cubicBezTo>
                  <a:pt x="992" y="1562"/>
                  <a:pt x="1215" y="1578"/>
                  <a:pt x="1308" y="1844"/>
                </a:cubicBezTo>
                <a:lnTo>
                  <a:pt x="1308" y="1844"/>
                </a:lnTo>
                <a:cubicBezTo>
                  <a:pt x="1399" y="2111"/>
                  <a:pt x="1391" y="2261"/>
                  <a:pt x="1391" y="2261"/>
                </a:cubicBezTo>
                <a:lnTo>
                  <a:pt x="1449" y="2469"/>
                </a:lnTo>
                <a:lnTo>
                  <a:pt x="1449" y="2549"/>
                </a:lnTo>
                <a:lnTo>
                  <a:pt x="1449" y="2549"/>
                </a:lnTo>
                <a:cubicBezTo>
                  <a:pt x="1460" y="2545"/>
                  <a:pt x="1472" y="2542"/>
                  <a:pt x="1483" y="2537"/>
                </a:cubicBezTo>
                <a:lnTo>
                  <a:pt x="1649" y="2169"/>
                </a:lnTo>
                <a:lnTo>
                  <a:pt x="1832" y="1720"/>
                </a:lnTo>
              </a:path>
            </a:pathLst>
          </a:custGeom>
          <a:solidFill>
            <a:srgbClr val="0E167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10" name="Freeform 16">
            <a:extLst>
              <a:ext uri="{FF2B5EF4-FFF2-40B4-BE49-F238E27FC236}">
                <a16:creationId xmlns:a16="http://schemas.microsoft.com/office/drawing/2014/main" id="{AFBA5BC1-172B-473C-9C48-4662B976D72F}"/>
              </a:ext>
            </a:extLst>
          </p:cNvPr>
          <p:cNvSpPr>
            <a:spLocks noChangeArrowheads="1"/>
          </p:cNvSpPr>
          <p:nvPr/>
        </p:nvSpPr>
        <p:spPr bwMode="auto">
          <a:xfrm>
            <a:off x="2660759" y="5917228"/>
            <a:ext cx="1870906" cy="2305724"/>
          </a:xfrm>
          <a:custGeom>
            <a:avLst/>
            <a:gdLst>
              <a:gd name="T0" fmla="*/ 2068 w 2069"/>
              <a:gd name="T1" fmla="*/ 395 h 2551"/>
              <a:gd name="T2" fmla="*/ 1455 w 2069"/>
              <a:gd name="T3" fmla="*/ 0 h 2551"/>
              <a:gd name="T4" fmla="*/ 1455 w 2069"/>
              <a:gd name="T5" fmla="*/ 0 h 2551"/>
              <a:gd name="T6" fmla="*/ 240 w 2069"/>
              <a:gd name="T7" fmla="*/ 1311 h 2551"/>
              <a:gd name="T8" fmla="*/ 240 w 2069"/>
              <a:gd name="T9" fmla="*/ 1311 h 2551"/>
              <a:gd name="T10" fmla="*/ 40 w 2069"/>
              <a:gd name="T11" fmla="*/ 1854 h 2551"/>
              <a:gd name="T12" fmla="*/ 40 w 2069"/>
              <a:gd name="T13" fmla="*/ 1854 h 2551"/>
              <a:gd name="T14" fmla="*/ 0 w 2069"/>
              <a:gd name="T15" fmla="*/ 2006 h 2551"/>
              <a:gd name="T16" fmla="*/ 416 w 2069"/>
              <a:gd name="T17" fmla="*/ 2275 h 2551"/>
              <a:gd name="T18" fmla="*/ 425 w 2069"/>
              <a:gd name="T19" fmla="*/ 2281 h 2551"/>
              <a:gd name="T20" fmla="*/ 841 w 2069"/>
              <a:gd name="T21" fmla="*/ 2550 h 2551"/>
              <a:gd name="T22" fmla="*/ 841 w 2069"/>
              <a:gd name="T23" fmla="*/ 2550 h 2551"/>
              <a:gd name="T24" fmla="*/ 965 w 2069"/>
              <a:gd name="T25" fmla="*/ 2449 h 2551"/>
              <a:gd name="T26" fmla="*/ 965 w 2069"/>
              <a:gd name="T27" fmla="*/ 2449 h 2551"/>
              <a:gd name="T28" fmla="*/ 1378 w 2069"/>
              <a:gd name="T29" fmla="*/ 2041 h 2551"/>
              <a:gd name="T30" fmla="*/ 1378 w 2069"/>
              <a:gd name="T31" fmla="*/ 2041 h 2551"/>
              <a:gd name="T32" fmla="*/ 2068 w 2069"/>
              <a:gd name="T33" fmla="*/ 395 h 2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69" h="2551">
                <a:moveTo>
                  <a:pt x="2068" y="395"/>
                </a:moveTo>
                <a:lnTo>
                  <a:pt x="1455" y="0"/>
                </a:lnTo>
                <a:lnTo>
                  <a:pt x="1455" y="0"/>
                </a:lnTo>
                <a:cubicBezTo>
                  <a:pt x="1069" y="210"/>
                  <a:pt x="573" y="602"/>
                  <a:pt x="240" y="1311"/>
                </a:cubicBezTo>
                <a:lnTo>
                  <a:pt x="240" y="1311"/>
                </a:lnTo>
                <a:cubicBezTo>
                  <a:pt x="163" y="1474"/>
                  <a:pt x="95" y="1655"/>
                  <a:pt x="40" y="1854"/>
                </a:cubicBezTo>
                <a:lnTo>
                  <a:pt x="40" y="1854"/>
                </a:lnTo>
                <a:cubicBezTo>
                  <a:pt x="25" y="1904"/>
                  <a:pt x="12" y="1954"/>
                  <a:pt x="0" y="2006"/>
                </a:cubicBezTo>
                <a:lnTo>
                  <a:pt x="416" y="2275"/>
                </a:lnTo>
                <a:lnTo>
                  <a:pt x="425" y="2281"/>
                </a:lnTo>
                <a:lnTo>
                  <a:pt x="841" y="2550"/>
                </a:lnTo>
                <a:lnTo>
                  <a:pt x="841" y="2550"/>
                </a:lnTo>
                <a:cubicBezTo>
                  <a:pt x="884" y="2516"/>
                  <a:pt x="926" y="2483"/>
                  <a:pt x="965" y="2449"/>
                </a:cubicBezTo>
                <a:lnTo>
                  <a:pt x="965" y="2449"/>
                </a:lnTo>
                <a:cubicBezTo>
                  <a:pt x="1123" y="2315"/>
                  <a:pt x="1260" y="2179"/>
                  <a:pt x="1378" y="2041"/>
                </a:cubicBezTo>
                <a:lnTo>
                  <a:pt x="1378" y="2041"/>
                </a:lnTo>
                <a:cubicBezTo>
                  <a:pt x="1886" y="1445"/>
                  <a:pt x="2037" y="834"/>
                  <a:pt x="2068" y="395"/>
                </a:cubicBezTo>
              </a:path>
            </a:pathLst>
          </a:custGeom>
          <a:solidFill>
            <a:srgbClr val="DCDF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11" name="Freeform 17">
            <a:extLst>
              <a:ext uri="{FF2B5EF4-FFF2-40B4-BE49-F238E27FC236}">
                <a16:creationId xmlns:a16="http://schemas.microsoft.com/office/drawing/2014/main" id="{80804034-85B4-4A07-93A0-759BBEB668FE}"/>
              </a:ext>
            </a:extLst>
          </p:cNvPr>
          <p:cNvSpPr>
            <a:spLocks noChangeArrowheads="1"/>
          </p:cNvSpPr>
          <p:nvPr/>
        </p:nvSpPr>
        <p:spPr bwMode="auto">
          <a:xfrm>
            <a:off x="3618151" y="6340077"/>
            <a:ext cx="570446" cy="570449"/>
          </a:xfrm>
          <a:custGeom>
            <a:avLst/>
            <a:gdLst>
              <a:gd name="T0" fmla="*/ 547 w 630"/>
              <a:gd name="T1" fmla="*/ 465 h 630"/>
              <a:gd name="T2" fmla="*/ 547 w 630"/>
              <a:gd name="T3" fmla="*/ 465 h 630"/>
              <a:gd name="T4" fmla="*/ 165 w 630"/>
              <a:gd name="T5" fmla="*/ 548 h 630"/>
              <a:gd name="T6" fmla="*/ 165 w 630"/>
              <a:gd name="T7" fmla="*/ 548 h 630"/>
              <a:gd name="T8" fmla="*/ 82 w 630"/>
              <a:gd name="T9" fmla="*/ 165 h 630"/>
              <a:gd name="T10" fmla="*/ 82 w 630"/>
              <a:gd name="T11" fmla="*/ 165 h 630"/>
              <a:gd name="T12" fmla="*/ 464 w 630"/>
              <a:gd name="T13" fmla="*/ 83 h 630"/>
              <a:gd name="T14" fmla="*/ 464 w 630"/>
              <a:gd name="T15" fmla="*/ 83 h 630"/>
              <a:gd name="T16" fmla="*/ 547 w 630"/>
              <a:gd name="T17" fmla="*/ 465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0" h="630">
                <a:moveTo>
                  <a:pt x="547" y="465"/>
                </a:moveTo>
                <a:lnTo>
                  <a:pt x="547" y="465"/>
                </a:lnTo>
                <a:cubicBezTo>
                  <a:pt x="464" y="592"/>
                  <a:pt x="294" y="629"/>
                  <a:pt x="165" y="548"/>
                </a:cubicBezTo>
                <a:lnTo>
                  <a:pt x="165" y="548"/>
                </a:lnTo>
                <a:cubicBezTo>
                  <a:pt x="37" y="465"/>
                  <a:pt x="0" y="293"/>
                  <a:pt x="82" y="165"/>
                </a:cubicBezTo>
                <a:lnTo>
                  <a:pt x="82" y="165"/>
                </a:lnTo>
                <a:cubicBezTo>
                  <a:pt x="165" y="38"/>
                  <a:pt x="336" y="0"/>
                  <a:pt x="464" y="83"/>
                </a:cubicBezTo>
                <a:lnTo>
                  <a:pt x="464" y="83"/>
                </a:lnTo>
                <a:cubicBezTo>
                  <a:pt x="592" y="165"/>
                  <a:pt x="629" y="336"/>
                  <a:pt x="547" y="465"/>
                </a:cubicBezTo>
              </a:path>
            </a:pathLst>
          </a:custGeom>
          <a:solidFill>
            <a:srgbClr val="F950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12" name="Freeform 18">
            <a:extLst>
              <a:ext uri="{FF2B5EF4-FFF2-40B4-BE49-F238E27FC236}">
                <a16:creationId xmlns:a16="http://schemas.microsoft.com/office/drawing/2014/main" id="{667F3D7B-9E05-4790-B6E7-5CCB4724DC08}"/>
              </a:ext>
            </a:extLst>
          </p:cNvPr>
          <p:cNvSpPr>
            <a:spLocks noChangeArrowheads="1"/>
          </p:cNvSpPr>
          <p:nvPr/>
        </p:nvSpPr>
        <p:spPr bwMode="auto">
          <a:xfrm>
            <a:off x="3677989" y="6399916"/>
            <a:ext cx="454762" cy="454762"/>
          </a:xfrm>
          <a:custGeom>
            <a:avLst/>
            <a:gdLst>
              <a:gd name="T0" fmla="*/ 436 w 502"/>
              <a:gd name="T1" fmla="*/ 371 h 503"/>
              <a:gd name="T2" fmla="*/ 436 w 502"/>
              <a:gd name="T3" fmla="*/ 371 h 503"/>
              <a:gd name="T4" fmla="*/ 131 w 502"/>
              <a:gd name="T5" fmla="*/ 437 h 503"/>
              <a:gd name="T6" fmla="*/ 131 w 502"/>
              <a:gd name="T7" fmla="*/ 437 h 503"/>
              <a:gd name="T8" fmla="*/ 65 w 502"/>
              <a:gd name="T9" fmla="*/ 132 h 503"/>
              <a:gd name="T10" fmla="*/ 65 w 502"/>
              <a:gd name="T11" fmla="*/ 132 h 503"/>
              <a:gd name="T12" fmla="*/ 370 w 502"/>
              <a:gd name="T13" fmla="*/ 66 h 503"/>
              <a:gd name="T14" fmla="*/ 370 w 502"/>
              <a:gd name="T15" fmla="*/ 66 h 503"/>
              <a:gd name="T16" fmla="*/ 436 w 502"/>
              <a:gd name="T17" fmla="*/ 371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2" h="503">
                <a:moveTo>
                  <a:pt x="436" y="371"/>
                </a:moveTo>
                <a:lnTo>
                  <a:pt x="436" y="371"/>
                </a:lnTo>
                <a:cubicBezTo>
                  <a:pt x="370" y="473"/>
                  <a:pt x="234" y="502"/>
                  <a:pt x="131" y="437"/>
                </a:cubicBezTo>
                <a:lnTo>
                  <a:pt x="131" y="437"/>
                </a:lnTo>
                <a:cubicBezTo>
                  <a:pt x="29" y="371"/>
                  <a:pt x="0" y="234"/>
                  <a:pt x="65" y="132"/>
                </a:cubicBezTo>
                <a:lnTo>
                  <a:pt x="65" y="132"/>
                </a:lnTo>
                <a:cubicBezTo>
                  <a:pt x="131" y="29"/>
                  <a:pt x="267" y="0"/>
                  <a:pt x="370" y="66"/>
                </a:cubicBezTo>
                <a:lnTo>
                  <a:pt x="370" y="66"/>
                </a:lnTo>
                <a:cubicBezTo>
                  <a:pt x="472" y="132"/>
                  <a:pt x="501" y="268"/>
                  <a:pt x="436" y="371"/>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13" name="Freeform 19">
            <a:extLst>
              <a:ext uri="{FF2B5EF4-FFF2-40B4-BE49-F238E27FC236}">
                <a16:creationId xmlns:a16="http://schemas.microsoft.com/office/drawing/2014/main" id="{D612F8E2-1E78-4B00-8818-0943F7F4EFA0}"/>
              </a:ext>
            </a:extLst>
          </p:cNvPr>
          <p:cNvSpPr>
            <a:spLocks noChangeArrowheads="1"/>
          </p:cNvSpPr>
          <p:nvPr/>
        </p:nvSpPr>
        <p:spPr bwMode="auto">
          <a:xfrm>
            <a:off x="3677989" y="6399916"/>
            <a:ext cx="454762" cy="454762"/>
          </a:xfrm>
          <a:custGeom>
            <a:avLst/>
            <a:gdLst>
              <a:gd name="T0" fmla="*/ 436 w 502"/>
              <a:gd name="T1" fmla="*/ 371 h 503"/>
              <a:gd name="T2" fmla="*/ 436 w 502"/>
              <a:gd name="T3" fmla="*/ 371 h 503"/>
              <a:gd name="T4" fmla="*/ 131 w 502"/>
              <a:gd name="T5" fmla="*/ 437 h 503"/>
              <a:gd name="T6" fmla="*/ 131 w 502"/>
              <a:gd name="T7" fmla="*/ 437 h 503"/>
              <a:gd name="T8" fmla="*/ 65 w 502"/>
              <a:gd name="T9" fmla="*/ 132 h 503"/>
              <a:gd name="T10" fmla="*/ 65 w 502"/>
              <a:gd name="T11" fmla="*/ 132 h 503"/>
              <a:gd name="T12" fmla="*/ 370 w 502"/>
              <a:gd name="T13" fmla="*/ 66 h 503"/>
              <a:gd name="T14" fmla="*/ 370 w 502"/>
              <a:gd name="T15" fmla="*/ 66 h 503"/>
              <a:gd name="T16" fmla="*/ 436 w 502"/>
              <a:gd name="T17" fmla="*/ 371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2" h="503">
                <a:moveTo>
                  <a:pt x="436" y="371"/>
                </a:moveTo>
                <a:lnTo>
                  <a:pt x="436" y="371"/>
                </a:lnTo>
                <a:cubicBezTo>
                  <a:pt x="370" y="473"/>
                  <a:pt x="234" y="502"/>
                  <a:pt x="131" y="437"/>
                </a:cubicBezTo>
                <a:lnTo>
                  <a:pt x="131" y="437"/>
                </a:lnTo>
                <a:cubicBezTo>
                  <a:pt x="29" y="371"/>
                  <a:pt x="0" y="234"/>
                  <a:pt x="65" y="132"/>
                </a:cubicBezTo>
                <a:lnTo>
                  <a:pt x="65" y="132"/>
                </a:lnTo>
                <a:cubicBezTo>
                  <a:pt x="131" y="29"/>
                  <a:pt x="267" y="0"/>
                  <a:pt x="370" y="66"/>
                </a:cubicBezTo>
                <a:lnTo>
                  <a:pt x="370" y="66"/>
                </a:lnTo>
                <a:cubicBezTo>
                  <a:pt x="472" y="132"/>
                  <a:pt x="501" y="268"/>
                  <a:pt x="436" y="371"/>
                </a:cubicBezTo>
              </a:path>
            </a:pathLst>
          </a:custGeom>
          <a:solidFill>
            <a:srgbClr val="F95023">
              <a:alpha val="50000"/>
            </a:srgbClr>
          </a:solidFill>
          <a:ln>
            <a:noFill/>
          </a:ln>
          <a:effectLst/>
        </p:spPr>
        <p:txBody>
          <a:bodyPr wrap="none" anchor="ctr"/>
          <a:lstStyle/>
          <a:p>
            <a:endParaRPr lang="en-US" dirty="0">
              <a:latin typeface="Raleway Light" panose="020B0403030101060003" pitchFamily="34" charset="0"/>
            </a:endParaRPr>
          </a:p>
        </p:txBody>
      </p:sp>
      <p:sp>
        <p:nvSpPr>
          <p:cNvPr id="514" name="Freeform 20">
            <a:extLst>
              <a:ext uri="{FF2B5EF4-FFF2-40B4-BE49-F238E27FC236}">
                <a16:creationId xmlns:a16="http://schemas.microsoft.com/office/drawing/2014/main" id="{C2F797C5-E443-4347-BEE1-010011F0138E}"/>
              </a:ext>
            </a:extLst>
          </p:cNvPr>
          <p:cNvSpPr>
            <a:spLocks noChangeArrowheads="1"/>
          </p:cNvSpPr>
          <p:nvPr/>
        </p:nvSpPr>
        <p:spPr bwMode="auto">
          <a:xfrm>
            <a:off x="3705914" y="6583414"/>
            <a:ext cx="406893" cy="271262"/>
          </a:xfrm>
          <a:custGeom>
            <a:avLst/>
            <a:gdLst>
              <a:gd name="T0" fmla="*/ 100 w 448"/>
              <a:gd name="T1" fmla="*/ 233 h 299"/>
              <a:gd name="T2" fmla="*/ 100 w 448"/>
              <a:gd name="T3" fmla="*/ 233 h 299"/>
              <a:gd name="T4" fmla="*/ 405 w 448"/>
              <a:gd name="T5" fmla="*/ 167 h 299"/>
              <a:gd name="T6" fmla="*/ 405 w 448"/>
              <a:gd name="T7" fmla="*/ 167 h 299"/>
              <a:gd name="T8" fmla="*/ 435 w 448"/>
              <a:gd name="T9" fmla="*/ 0 h 299"/>
              <a:gd name="T10" fmla="*/ 0 w 448"/>
              <a:gd name="T11" fmla="*/ 66 h 299"/>
              <a:gd name="T12" fmla="*/ 0 w 448"/>
              <a:gd name="T13" fmla="*/ 66 h 299"/>
              <a:gd name="T14" fmla="*/ 100 w 448"/>
              <a:gd name="T15" fmla="*/ 233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8" h="299">
                <a:moveTo>
                  <a:pt x="100" y="233"/>
                </a:moveTo>
                <a:lnTo>
                  <a:pt x="100" y="233"/>
                </a:lnTo>
                <a:cubicBezTo>
                  <a:pt x="203" y="298"/>
                  <a:pt x="339" y="269"/>
                  <a:pt x="405" y="167"/>
                </a:cubicBezTo>
                <a:lnTo>
                  <a:pt x="405" y="167"/>
                </a:lnTo>
                <a:cubicBezTo>
                  <a:pt x="438" y="116"/>
                  <a:pt x="447" y="56"/>
                  <a:pt x="435" y="0"/>
                </a:cubicBezTo>
                <a:lnTo>
                  <a:pt x="0" y="66"/>
                </a:lnTo>
                <a:lnTo>
                  <a:pt x="0" y="66"/>
                </a:lnTo>
                <a:cubicBezTo>
                  <a:pt x="6" y="132"/>
                  <a:pt x="40" y="194"/>
                  <a:pt x="100" y="233"/>
                </a:cubicBezTo>
              </a:path>
            </a:pathLst>
          </a:custGeom>
          <a:solidFill>
            <a:srgbClr val="FFFFFF">
              <a:alpha val="20000"/>
            </a:srgbClr>
          </a:solidFill>
          <a:ln>
            <a:noFill/>
          </a:ln>
          <a:effectLst/>
        </p:spPr>
        <p:txBody>
          <a:bodyPr wrap="none" anchor="ctr"/>
          <a:lstStyle/>
          <a:p>
            <a:endParaRPr lang="en-US" dirty="0">
              <a:latin typeface="Raleway Light" panose="020B0403030101060003" pitchFamily="34" charset="0"/>
            </a:endParaRPr>
          </a:p>
        </p:txBody>
      </p:sp>
      <p:sp>
        <p:nvSpPr>
          <p:cNvPr id="515" name="Freeform: Shape 514">
            <a:extLst>
              <a:ext uri="{FF2B5EF4-FFF2-40B4-BE49-F238E27FC236}">
                <a16:creationId xmlns:a16="http://schemas.microsoft.com/office/drawing/2014/main" id="{23053DC1-07B2-4048-8EFB-1BCDC888F145}"/>
              </a:ext>
            </a:extLst>
          </p:cNvPr>
          <p:cNvSpPr>
            <a:spLocks noChangeArrowheads="1"/>
          </p:cNvSpPr>
          <p:nvPr/>
        </p:nvSpPr>
        <p:spPr bwMode="auto">
          <a:xfrm>
            <a:off x="3667681" y="6393339"/>
            <a:ext cx="458839" cy="467124"/>
          </a:xfrm>
          <a:custGeom>
            <a:avLst/>
            <a:gdLst>
              <a:gd name="connsiteX0" fmla="*/ 249005 w 458839"/>
              <a:gd name="connsiteY0" fmla="*/ 443507 h 467124"/>
              <a:gd name="connsiteX1" fmla="*/ 257996 w 458839"/>
              <a:gd name="connsiteY1" fmla="*/ 445622 h 467124"/>
              <a:gd name="connsiteX2" fmla="*/ 261380 w 458839"/>
              <a:gd name="connsiteY2" fmla="*/ 462547 h 467124"/>
              <a:gd name="connsiteX3" fmla="*/ 245303 w 458839"/>
              <a:gd name="connsiteY3" fmla="*/ 465931 h 467124"/>
              <a:gd name="connsiteX4" fmla="*/ 241919 w 458839"/>
              <a:gd name="connsiteY4" fmla="*/ 449007 h 467124"/>
              <a:gd name="connsiteX5" fmla="*/ 249005 w 458839"/>
              <a:gd name="connsiteY5" fmla="*/ 443507 h 467124"/>
              <a:gd name="connsiteX6" fmla="*/ 108858 w 458839"/>
              <a:gd name="connsiteY6" fmla="*/ 408303 h 467124"/>
              <a:gd name="connsiteX7" fmla="*/ 117532 w 458839"/>
              <a:gd name="connsiteY7" fmla="*/ 410180 h 467124"/>
              <a:gd name="connsiteX8" fmla="*/ 121763 w 458839"/>
              <a:gd name="connsiteY8" fmla="*/ 428953 h 467124"/>
              <a:gd name="connsiteX9" fmla="*/ 104839 w 458839"/>
              <a:gd name="connsiteY9" fmla="*/ 432707 h 467124"/>
              <a:gd name="connsiteX10" fmla="*/ 101454 w 458839"/>
              <a:gd name="connsiteY10" fmla="*/ 414873 h 467124"/>
              <a:gd name="connsiteX11" fmla="*/ 108858 w 458839"/>
              <a:gd name="connsiteY11" fmla="*/ 408303 h 467124"/>
              <a:gd name="connsiteX12" fmla="*/ 376553 w 458839"/>
              <a:gd name="connsiteY12" fmla="*/ 391291 h 467124"/>
              <a:gd name="connsiteX13" fmla="*/ 385649 w 458839"/>
              <a:gd name="connsiteY13" fmla="*/ 393286 h 467124"/>
              <a:gd name="connsiteX14" fmla="*/ 389880 w 458839"/>
              <a:gd name="connsiteY14" fmla="*/ 411119 h 467124"/>
              <a:gd name="connsiteX15" fmla="*/ 372956 w 458839"/>
              <a:gd name="connsiteY15" fmla="*/ 415813 h 467124"/>
              <a:gd name="connsiteX16" fmla="*/ 368726 w 458839"/>
              <a:gd name="connsiteY16" fmla="*/ 397040 h 467124"/>
              <a:gd name="connsiteX17" fmla="*/ 376553 w 458839"/>
              <a:gd name="connsiteY17" fmla="*/ 391291 h 467124"/>
              <a:gd name="connsiteX18" fmla="*/ 21520 w 458839"/>
              <a:gd name="connsiteY18" fmla="*/ 299792 h 467124"/>
              <a:gd name="connsiteX19" fmla="*/ 30617 w 458839"/>
              <a:gd name="connsiteY19" fmla="*/ 301167 h 467124"/>
              <a:gd name="connsiteX20" fmla="*/ 34002 w 458839"/>
              <a:gd name="connsiteY20" fmla="*/ 318091 h 467124"/>
              <a:gd name="connsiteX21" fmla="*/ 17924 w 458839"/>
              <a:gd name="connsiteY21" fmla="*/ 321476 h 467124"/>
              <a:gd name="connsiteX22" fmla="*/ 13693 w 458839"/>
              <a:gd name="connsiteY22" fmla="*/ 305398 h 467124"/>
              <a:gd name="connsiteX23" fmla="*/ 21520 w 458839"/>
              <a:gd name="connsiteY23" fmla="*/ 299792 h 467124"/>
              <a:gd name="connsiteX24" fmla="*/ 443946 w 458839"/>
              <a:gd name="connsiteY24" fmla="*/ 288160 h 467124"/>
              <a:gd name="connsiteX25" fmla="*/ 452620 w 458839"/>
              <a:gd name="connsiteY25" fmla="*/ 290506 h 467124"/>
              <a:gd name="connsiteX26" fmla="*/ 457697 w 458839"/>
              <a:gd name="connsiteY26" fmla="*/ 308340 h 467124"/>
              <a:gd name="connsiteX27" fmla="*/ 439927 w 458839"/>
              <a:gd name="connsiteY27" fmla="*/ 313033 h 467124"/>
              <a:gd name="connsiteX28" fmla="*/ 436542 w 458839"/>
              <a:gd name="connsiteY28" fmla="*/ 294261 h 467124"/>
              <a:gd name="connsiteX29" fmla="*/ 443946 w 458839"/>
              <a:gd name="connsiteY29" fmla="*/ 288160 h 467124"/>
              <a:gd name="connsiteX30" fmla="*/ 9551 w 458839"/>
              <a:gd name="connsiteY30" fmla="*/ 160508 h 467124"/>
              <a:gd name="connsiteX31" fmla="*/ 18648 w 458839"/>
              <a:gd name="connsiteY31" fmla="*/ 162854 h 467124"/>
              <a:gd name="connsiteX32" fmla="*/ 22032 w 458839"/>
              <a:gd name="connsiteY32" fmla="*/ 181627 h 467124"/>
              <a:gd name="connsiteX33" fmla="*/ 5955 w 458839"/>
              <a:gd name="connsiteY33" fmla="*/ 185381 h 467124"/>
              <a:gd name="connsiteX34" fmla="*/ 1724 w 458839"/>
              <a:gd name="connsiteY34" fmla="*/ 166609 h 467124"/>
              <a:gd name="connsiteX35" fmla="*/ 9551 w 458839"/>
              <a:gd name="connsiteY35" fmla="*/ 160508 h 467124"/>
              <a:gd name="connsiteX36" fmla="*/ 444475 w 458839"/>
              <a:gd name="connsiteY36" fmla="*/ 144551 h 467124"/>
              <a:gd name="connsiteX37" fmla="*/ 453466 w 458839"/>
              <a:gd name="connsiteY37" fmla="*/ 146897 h 467124"/>
              <a:gd name="connsiteX38" fmla="*/ 456851 w 458839"/>
              <a:gd name="connsiteY38" fmla="*/ 164731 h 467124"/>
              <a:gd name="connsiteX39" fmla="*/ 440773 w 458839"/>
              <a:gd name="connsiteY39" fmla="*/ 168486 h 467124"/>
              <a:gd name="connsiteX40" fmla="*/ 437388 w 458839"/>
              <a:gd name="connsiteY40" fmla="*/ 150652 h 467124"/>
              <a:gd name="connsiteX41" fmla="*/ 444475 w 458839"/>
              <a:gd name="connsiteY41" fmla="*/ 144551 h 467124"/>
              <a:gd name="connsiteX42" fmla="*/ 77051 w 458839"/>
              <a:gd name="connsiteY42" fmla="*/ 56555 h 467124"/>
              <a:gd name="connsiteX43" fmla="*/ 86465 w 458839"/>
              <a:gd name="connsiteY43" fmla="*/ 58198 h 467124"/>
              <a:gd name="connsiteX44" fmla="*/ 89850 w 458839"/>
              <a:gd name="connsiteY44" fmla="*/ 76970 h 467124"/>
              <a:gd name="connsiteX45" fmla="*/ 72926 w 458839"/>
              <a:gd name="connsiteY45" fmla="*/ 80725 h 467124"/>
              <a:gd name="connsiteX46" fmla="*/ 69541 w 458839"/>
              <a:gd name="connsiteY46" fmla="*/ 61952 h 467124"/>
              <a:gd name="connsiteX47" fmla="*/ 77051 w 458839"/>
              <a:gd name="connsiteY47" fmla="*/ 56555 h 467124"/>
              <a:gd name="connsiteX48" fmla="*/ 357479 w 458839"/>
              <a:gd name="connsiteY48" fmla="*/ 32624 h 467124"/>
              <a:gd name="connsiteX49" fmla="*/ 367921 w 458839"/>
              <a:gd name="connsiteY49" fmla="*/ 34739 h 467124"/>
              <a:gd name="connsiteX50" fmla="*/ 371675 w 458839"/>
              <a:gd name="connsiteY50" fmla="*/ 50816 h 467124"/>
              <a:gd name="connsiteX51" fmla="*/ 352903 w 458839"/>
              <a:gd name="connsiteY51" fmla="*/ 54200 h 467124"/>
              <a:gd name="connsiteX52" fmla="*/ 349149 w 458839"/>
              <a:gd name="connsiteY52" fmla="*/ 38124 h 467124"/>
              <a:gd name="connsiteX53" fmla="*/ 357479 w 458839"/>
              <a:gd name="connsiteY53" fmla="*/ 32624 h 467124"/>
              <a:gd name="connsiteX54" fmla="*/ 219150 w 458839"/>
              <a:gd name="connsiteY54" fmla="*/ 181 h 467124"/>
              <a:gd name="connsiteX55" fmla="*/ 229240 w 458839"/>
              <a:gd name="connsiteY55" fmla="*/ 1979 h 467124"/>
              <a:gd name="connsiteX56" fmla="*/ 232995 w 458839"/>
              <a:gd name="connsiteY56" fmla="*/ 18902 h 467124"/>
              <a:gd name="connsiteX57" fmla="*/ 215161 w 458839"/>
              <a:gd name="connsiteY57" fmla="*/ 22287 h 467124"/>
              <a:gd name="connsiteX58" fmla="*/ 210468 w 458839"/>
              <a:gd name="connsiteY58" fmla="*/ 5364 h 467124"/>
              <a:gd name="connsiteX59" fmla="*/ 219150 w 458839"/>
              <a:gd name="connsiteY59" fmla="*/ 181 h 467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58839" h="467124">
                <a:moveTo>
                  <a:pt x="249005" y="443507"/>
                </a:moveTo>
                <a:cubicBezTo>
                  <a:pt x="251861" y="442872"/>
                  <a:pt x="255034" y="443507"/>
                  <a:pt x="257996" y="445622"/>
                </a:cubicBezTo>
                <a:cubicBezTo>
                  <a:pt x="263072" y="449007"/>
                  <a:pt x="264765" y="456623"/>
                  <a:pt x="261380" y="462547"/>
                </a:cubicBezTo>
                <a:cubicBezTo>
                  <a:pt x="257996" y="466778"/>
                  <a:pt x="250380" y="468470"/>
                  <a:pt x="245303" y="465931"/>
                </a:cubicBezTo>
                <a:cubicBezTo>
                  <a:pt x="239380" y="462547"/>
                  <a:pt x="237688" y="454084"/>
                  <a:pt x="241919" y="449007"/>
                </a:cubicBezTo>
                <a:cubicBezTo>
                  <a:pt x="243611" y="446046"/>
                  <a:pt x="246149" y="444142"/>
                  <a:pt x="249005" y="443507"/>
                </a:cubicBezTo>
                <a:close/>
                <a:moveTo>
                  <a:pt x="108858" y="408303"/>
                </a:moveTo>
                <a:cubicBezTo>
                  <a:pt x="111820" y="407365"/>
                  <a:pt x="114993" y="407834"/>
                  <a:pt x="117532" y="410180"/>
                </a:cubicBezTo>
                <a:cubicBezTo>
                  <a:pt x="123455" y="414873"/>
                  <a:pt x="125148" y="422382"/>
                  <a:pt x="121763" y="428953"/>
                </a:cubicBezTo>
                <a:cubicBezTo>
                  <a:pt x="117532" y="435523"/>
                  <a:pt x="110762" y="436462"/>
                  <a:pt x="104839" y="432707"/>
                </a:cubicBezTo>
                <a:cubicBezTo>
                  <a:pt x="98915" y="428953"/>
                  <a:pt x="98069" y="420505"/>
                  <a:pt x="101454" y="414873"/>
                </a:cubicBezTo>
                <a:cubicBezTo>
                  <a:pt x="103146" y="411588"/>
                  <a:pt x="105896" y="409242"/>
                  <a:pt x="108858" y="408303"/>
                </a:cubicBezTo>
                <a:close/>
                <a:moveTo>
                  <a:pt x="376553" y="391291"/>
                </a:moveTo>
                <a:cubicBezTo>
                  <a:pt x="379514" y="390704"/>
                  <a:pt x="382687" y="391408"/>
                  <a:pt x="385649" y="393286"/>
                </a:cubicBezTo>
                <a:cubicBezTo>
                  <a:pt x="391572" y="397040"/>
                  <a:pt x="392418" y="406426"/>
                  <a:pt x="389880" y="411119"/>
                </a:cubicBezTo>
                <a:cubicBezTo>
                  <a:pt x="385649" y="417690"/>
                  <a:pt x="378033" y="420506"/>
                  <a:pt x="372956" y="415813"/>
                </a:cubicBezTo>
                <a:cubicBezTo>
                  <a:pt x="367033" y="411119"/>
                  <a:pt x="365341" y="403611"/>
                  <a:pt x="368726" y="397040"/>
                </a:cubicBezTo>
                <a:cubicBezTo>
                  <a:pt x="370841" y="393755"/>
                  <a:pt x="373591" y="391878"/>
                  <a:pt x="376553" y="391291"/>
                </a:cubicBezTo>
                <a:close/>
                <a:moveTo>
                  <a:pt x="21520" y="299792"/>
                </a:moveTo>
                <a:cubicBezTo>
                  <a:pt x="24482" y="299052"/>
                  <a:pt x="27655" y="299475"/>
                  <a:pt x="30617" y="301167"/>
                </a:cubicBezTo>
                <a:cubicBezTo>
                  <a:pt x="35694" y="305398"/>
                  <a:pt x="37387" y="312168"/>
                  <a:pt x="34002" y="318091"/>
                </a:cubicBezTo>
                <a:cubicBezTo>
                  <a:pt x="30617" y="324015"/>
                  <a:pt x="23001" y="324861"/>
                  <a:pt x="17924" y="321476"/>
                </a:cubicBezTo>
                <a:cubicBezTo>
                  <a:pt x="12000" y="318091"/>
                  <a:pt x="10308" y="310475"/>
                  <a:pt x="13693" y="305398"/>
                </a:cubicBezTo>
                <a:cubicBezTo>
                  <a:pt x="15808" y="302436"/>
                  <a:pt x="18558" y="300533"/>
                  <a:pt x="21520" y="299792"/>
                </a:cubicBezTo>
                <a:close/>
                <a:moveTo>
                  <a:pt x="443946" y="288160"/>
                </a:moveTo>
                <a:cubicBezTo>
                  <a:pt x="446908" y="287456"/>
                  <a:pt x="450081" y="288160"/>
                  <a:pt x="452620" y="290506"/>
                </a:cubicBezTo>
                <a:cubicBezTo>
                  <a:pt x="458543" y="294261"/>
                  <a:pt x="460236" y="302708"/>
                  <a:pt x="457697" y="308340"/>
                </a:cubicBezTo>
                <a:cubicBezTo>
                  <a:pt x="452620" y="313972"/>
                  <a:pt x="445850" y="316788"/>
                  <a:pt x="439927" y="313033"/>
                </a:cubicBezTo>
                <a:cubicBezTo>
                  <a:pt x="434003" y="308340"/>
                  <a:pt x="433157" y="299893"/>
                  <a:pt x="436542" y="294261"/>
                </a:cubicBezTo>
                <a:cubicBezTo>
                  <a:pt x="438234" y="290975"/>
                  <a:pt x="440985" y="288864"/>
                  <a:pt x="443946" y="288160"/>
                </a:cubicBezTo>
                <a:close/>
                <a:moveTo>
                  <a:pt x="9551" y="160508"/>
                </a:moveTo>
                <a:cubicBezTo>
                  <a:pt x="12513" y="159804"/>
                  <a:pt x="15686" y="160508"/>
                  <a:pt x="18648" y="162854"/>
                </a:cubicBezTo>
                <a:cubicBezTo>
                  <a:pt x="24571" y="166609"/>
                  <a:pt x="25417" y="175056"/>
                  <a:pt x="22032" y="181627"/>
                </a:cubicBezTo>
                <a:cubicBezTo>
                  <a:pt x="18648" y="187258"/>
                  <a:pt x="11032" y="189136"/>
                  <a:pt x="5955" y="185381"/>
                </a:cubicBezTo>
                <a:cubicBezTo>
                  <a:pt x="32" y="181627"/>
                  <a:pt x="-1660" y="172241"/>
                  <a:pt x="1724" y="166609"/>
                </a:cubicBezTo>
                <a:cubicBezTo>
                  <a:pt x="3840" y="163324"/>
                  <a:pt x="6590" y="161212"/>
                  <a:pt x="9551" y="160508"/>
                </a:cubicBezTo>
                <a:close/>
                <a:moveTo>
                  <a:pt x="444475" y="144551"/>
                </a:moveTo>
                <a:cubicBezTo>
                  <a:pt x="447331" y="143847"/>
                  <a:pt x="450504" y="144551"/>
                  <a:pt x="453466" y="146897"/>
                </a:cubicBezTo>
                <a:cubicBezTo>
                  <a:pt x="459390" y="150652"/>
                  <a:pt x="460236" y="158161"/>
                  <a:pt x="456851" y="164731"/>
                </a:cubicBezTo>
                <a:cubicBezTo>
                  <a:pt x="453466" y="171301"/>
                  <a:pt x="445850" y="173179"/>
                  <a:pt x="440773" y="168486"/>
                </a:cubicBezTo>
                <a:cubicBezTo>
                  <a:pt x="434850" y="164731"/>
                  <a:pt x="433157" y="156284"/>
                  <a:pt x="437388" y="150652"/>
                </a:cubicBezTo>
                <a:cubicBezTo>
                  <a:pt x="439081" y="147367"/>
                  <a:pt x="441619" y="145255"/>
                  <a:pt x="444475" y="144551"/>
                </a:cubicBezTo>
                <a:close/>
                <a:moveTo>
                  <a:pt x="77051" y="56555"/>
                </a:moveTo>
                <a:cubicBezTo>
                  <a:pt x="80118" y="55851"/>
                  <a:pt x="83503" y="56321"/>
                  <a:pt x="86465" y="58198"/>
                </a:cubicBezTo>
                <a:cubicBezTo>
                  <a:pt x="91542" y="61952"/>
                  <a:pt x="93235" y="71338"/>
                  <a:pt x="89850" y="76970"/>
                </a:cubicBezTo>
                <a:cubicBezTo>
                  <a:pt x="86465" y="82602"/>
                  <a:pt x="78849" y="85418"/>
                  <a:pt x="72926" y="80725"/>
                </a:cubicBezTo>
                <a:cubicBezTo>
                  <a:pt x="67002" y="76970"/>
                  <a:pt x="66156" y="68523"/>
                  <a:pt x="69541" y="61952"/>
                </a:cubicBezTo>
                <a:cubicBezTo>
                  <a:pt x="71233" y="59136"/>
                  <a:pt x="73983" y="57259"/>
                  <a:pt x="77051" y="56555"/>
                </a:cubicBezTo>
                <a:close/>
                <a:moveTo>
                  <a:pt x="357479" y="32624"/>
                </a:moveTo>
                <a:cubicBezTo>
                  <a:pt x="360881" y="31989"/>
                  <a:pt x="364636" y="32624"/>
                  <a:pt x="367921" y="34739"/>
                </a:cubicBezTo>
                <a:cubicBezTo>
                  <a:pt x="373553" y="38124"/>
                  <a:pt x="376369" y="44893"/>
                  <a:pt x="371675" y="50816"/>
                </a:cubicBezTo>
                <a:cubicBezTo>
                  <a:pt x="367921" y="56739"/>
                  <a:pt x="359473" y="57585"/>
                  <a:pt x="352903" y="54200"/>
                </a:cubicBezTo>
                <a:cubicBezTo>
                  <a:pt x="347271" y="50816"/>
                  <a:pt x="345394" y="43201"/>
                  <a:pt x="349149" y="38124"/>
                </a:cubicBezTo>
                <a:cubicBezTo>
                  <a:pt x="351026" y="35162"/>
                  <a:pt x="354076" y="33258"/>
                  <a:pt x="357479" y="32624"/>
                </a:cubicBezTo>
                <a:close/>
                <a:moveTo>
                  <a:pt x="219150" y="181"/>
                </a:moveTo>
                <a:cubicBezTo>
                  <a:pt x="222435" y="-348"/>
                  <a:pt x="225955" y="287"/>
                  <a:pt x="229240" y="1979"/>
                </a:cubicBezTo>
                <a:cubicBezTo>
                  <a:pt x="235811" y="5364"/>
                  <a:pt x="236749" y="12979"/>
                  <a:pt x="232995" y="18902"/>
                </a:cubicBezTo>
                <a:cubicBezTo>
                  <a:pt x="229240" y="24825"/>
                  <a:pt x="220793" y="25672"/>
                  <a:pt x="215161" y="22287"/>
                </a:cubicBezTo>
                <a:cubicBezTo>
                  <a:pt x="208591" y="18902"/>
                  <a:pt x="205775" y="11287"/>
                  <a:pt x="210468" y="5364"/>
                </a:cubicBezTo>
                <a:cubicBezTo>
                  <a:pt x="212815" y="2402"/>
                  <a:pt x="215865" y="710"/>
                  <a:pt x="219150" y="181"/>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516" name="Freeform: Shape 515">
            <a:extLst>
              <a:ext uri="{FF2B5EF4-FFF2-40B4-BE49-F238E27FC236}">
                <a16:creationId xmlns:a16="http://schemas.microsoft.com/office/drawing/2014/main" id="{DB6E4D7E-2BCC-413E-8040-5227AF9E7975}"/>
              </a:ext>
            </a:extLst>
          </p:cNvPr>
          <p:cNvSpPr>
            <a:spLocks noChangeArrowheads="1"/>
          </p:cNvSpPr>
          <p:nvPr/>
        </p:nvSpPr>
        <p:spPr bwMode="auto">
          <a:xfrm>
            <a:off x="1978614" y="5709789"/>
            <a:ext cx="2559478" cy="3110630"/>
          </a:xfrm>
          <a:custGeom>
            <a:avLst/>
            <a:gdLst>
              <a:gd name="connsiteX0" fmla="*/ 1930011 w 2559478"/>
              <a:gd name="connsiteY0" fmla="*/ 2054412 h 3110630"/>
              <a:gd name="connsiteX1" fmla="*/ 1785025 w 2559478"/>
              <a:gd name="connsiteY1" fmla="*/ 3110630 h 3110630"/>
              <a:gd name="connsiteX2" fmla="*/ 1555765 w 2559478"/>
              <a:gd name="connsiteY2" fmla="*/ 2423049 h 3110630"/>
              <a:gd name="connsiteX3" fmla="*/ 1930011 w 2559478"/>
              <a:gd name="connsiteY3" fmla="*/ 2054412 h 3110630"/>
              <a:gd name="connsiteX4" fmla="*/ 1467318 w 2559478"/>
              <a:gd name="connsiteY4" fmla="*/ 1660188 h 3110630"/>
              <a:gd name="connsiteX5" fmla="*/ 1306426 w 2559478"/>
              <a:gd name="connsiteY5" fmla="*/ 2122559 h 3110630"/>
              <a:gd name="connsiteX6" fmla="*/ 897871 w 2559478"/>
              <a:gd name="connsiteY6" fmla="*/ 2545117 h 3110630"/>
              <a:gd name="connsiteX7" fmla="*/ 1112995 w 2559478"/>
              <a:gd name="connsiteY7" fmla="*/ 1997691 h 3110630"/>
              <a:gd name="connsiteX8" fmla="*/ 1467318 w 2559478"/>
              <a:gd name="connsiteY8" fmla="*/ 1660188 h 3110630"/>
              <a:gd name="connsiteX9" fmla="*/ 832544 w 2559478"/>
              <a:gd name="connsiteY9" fmla="*/ 1389561 h 3110630"/>
              <a:gd name="connsiteX10" fmla="*/ 900640 w 2559478"/>
              <a:gd name="connsiteY10" fmla="*/ 1392908 h 3110630"/>
              <a:gd name="connsiteX11" fmla="*/ 719424 w 2559478"/>
              <a:gd name="connsiteY11" fmla="*/ 1884759 h 3110630"/>
              <a:gd name="connsiteX12" fmla="*/ 0 w 2559478"/>
              <a:gd name="connsiteY12" fmla="*/ 1961752 h 3110630"/>
              <a:gd name="connsiteX13" fmla="*/ 832544 w 2559478"/>
              <a:gd name="connsiteY13" fmla="*/ 1389561 h 3110630"/>
              <a:gd name="connsiteX14" fmla="*/ 2523578 w 2559478"/>
              <a:gd name="connsiteY14" fmla="*/ 0 h 3110630"/>
              <a:gd name="connsiteX15" fmla="*/ 2522673 w 2559478"/>
              <a:gd name="connsiteY15" fmla="*/ 1805 h 3110630"/>
              <a:gd name="connsiteX16" fmla="*/ 2553450 w 2559478"/>
              <a:gd name="connsiteY16" fmla="*/ 561567 h 3110630"/>
              <a:gd name="connsiteX17" fmla="*/ 1998561 w 2559478"/>
              <a:gd name="connsiteY17" fmla="*/ 204945 h 3110630"/>
              <a:gd name="connsiteX18" fmla="*/ 2522673 w 2559478"/>
              <a:gd name="connsiteY18" fmla="*/ 903 h 3110630"/>
              <a:gd name="connsiteX19" fmla="*/ 2523578 w 2559478"/>
              <a:gd name="connsiteY19" fmla="*/ 0 h 31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9478" h="3110630">
                <a:moveTo>
                  <a:pt x="1930011" y="2054412"/>
                </a:moveTo>
                <a:cubicBezTo>
                  <a:pt x="1987100" y="2154703"/>
                  <a:pt x="2268917" y="2702237"/>
                  <a:pt x="1785025" y="3110630"/>
                </a:cubicBezTo>
                <a:cubicBezTo>
                  <a:pt x="1785025" y="3110630"/>
                  <a:pt x="1862049" y="2654351"/>
                  <a:pt x="1555765" y="2423049"/>
                </a:cubicBezTo>
                <a:cubicBezTo>
                  <a:pt x="1698939" y="2301977"/>
                  <a:pt x="1823084" y="2179098"/>
                  <a:pt x="1930011" y="2054412"/>
                </a:cubicBezTo>
                <a:close/>
                <a:moveTo>
                  <a:pt x="1467318" y="1660188"/>
                </a:moveTo>
                <a:cubicBezTo>
                  <a:pt x="1479068" y="1657473"/>
                  <a:pt x="1462798" y="1890016"/>
                  <a:pt x="1306426" y="2122559"/>
                </a:cubicBezTo>
                <a:cubicBezTo>
                  <a:pt x="1153670" y="2349672"/>
                  <a:pt x="896063" y="2564118"/>
                  <a:pt x="897871" y="2545117"/>
                </a:cubicBezTo>
                <a:cubicBezTo>
                  <a:pt x="881601" y="2555070"/>
                  <a:pt x="970182" y="2231139"/>
                  <a:pt x="1112995" y="1997691"/>
                </a:cubicBezTo>
                <a:cubicBezTo>
                  <a:pt x="1259425" y="1758815"/>
                  <a:pt x="1465510" y="1647520"/>
                  <a:pt x="1467318" y="1660188"/>
                </a:cubicBezTo>
                <a:close/>
                <a:moveTo>
                  <a:pt x="832544" y="1389561"/>
                </a:moveTo>
                <a:cubicBezTo>
                  <a:pt x="861495" y="1390021"/>
                  <a:pt x="884784" y="1391549"/>
                  <a:pt x="900640" y="1392908"/>
                </a:cubicBezTo>
                <a:cubicBezTo>
                  <a:pt x="830872" y="1540554"/>
                  <a:pt x="769259" y="1704504"/>
                  <a:pt x="719424" y="1884759"/>
                </a:cubicBezTo>
                <a:cubicBezTo>
                  <a:pt x="382364" y="1706316"/>
                  <a:pt x="0" y="1961752"/>
                  <a:pt x="0" y="1961752"/>
                </a:cubicBezTo>
                <a:cubicBezTo>
                  <a:pt x="149842" y="1435480"/>
                  <a:pt x="629893" y="1386341"/>
                  <a:pt x="832544" y="1389561"/>
                </a:cubicBezTo>
                <a:close/>
                <a:moveTo>
                  <a:pt x="2523578" y="0"/>
                </a:moveTo>
                <a:lnTo>
                  <a:pt x="2522673" y="1805"/>
                </a:lnTo>
                <a:cubicBezTo>
                  <a:pt x="2528104" y="23474"/>
                  <a:pt x="2576080" y="241058"/>
                  <a:pt x="2553450" y="561567"/>
                </a:cubicBezTo>
                <a:lnTo>
                  <a:pt x="1998561" y="204945"/>
                </a:lnTo>
                <a:cubicBezTo>
                  <a:pt x="2281889" y="51462"/>
                  <a:pt x="2500043" y="4514"/>
                  <a:pt x="2522673" y="903"/>
                </a:cubicBezTo>
                <a:cubicBezTo>
                  <a:pt x="2523578" y="0"/>
                  <a:pt x="2523578" y="0"/>
                  <a:pt x="2523578" y="0"/>
                </a:cubicBezTo>
                <a:close/>
              </a:path>
            </a:pathLst>
          </a:custGeom>
          <a:solidFill>
            <a:srgbClr val="FF267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517" name="Freeform 32">
            <a:extLst>
              <a:ext uri="{FF2B5EF4-FFF2-40B4-BE49-F238E27FC236}">
                <a16:creationId xmlns:a16="http://schemas.microsoft.com/office/drawing/2014/main" id="{E74C5CD9-1FF4-48AD-B303-0B289FD7F0B9}"/>
              </a:ext>
            </a:extLst>
          </p:cNvPr>
          <p:cNvSpPr>
            <a:spLocks noChangeArrowheads="1"/>
          </p:cNvSpPr>
          <p:nvPr/>
        </p:nvSpPr>
        <p:spPr bwMode="auto">
          <a:xfrm>
            <a:off x="1519862" y="5566184"/>
            <a:ext cx="123662" cy="123665"/>
          </a:xfrm>
          <a:custGeom>
            <a:avLst/>
            <a:gdLst>
              <a:gd name="T0" fmla="*/ 91 w 137"/>
              <a:gd name="T1" fmla="*/ 44 h 137"/>
              <a:gd name="T2" fmla="*/ 136 w 137"/>
              <a:gd name="T3" fmla="*/ 67 h 137"/>
              <a:gd name="T4" fmla="*/ 91 w 137"/>
              <a:gd name="T5" fmla="*/ 91 h 137"/>
              <a:gd name="T6" fmla="*/ 69 w 137"/>
              <a:gd name="T7" fmla="*/ 136 h 137"/>
              <a:gd name="T8" fmla="*/ 44 w 137"/>
              <a:gd name="T9" fmla="*/ 92 h 137"/>
              <a:gd name="T10" fmla="*/ 0 w 137"/>
              <a:gd name="T11" fmla="*/ 69 h 137"/>
              <a:gd name="T12" fmla="*/ 43 w 137"/>
              <a:gd name="T13" fmla="*/ 44 h 137"/>
              <a:gd name="T14" fmla="*/ 66 w 137"/>
              <a:gd name="T15" fmla="*/ 0 h 137"/>
              <a:gd name="T16" fmla="*/ 91 w 137"/>
              <a:gd name="T17" fmla="*/ 4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37">
                <a:moveTo>
                  <a:pt x="91" y="44"/>
                </a:moveTo>
                <a:lnTo>
                  <a:pt x="136" y="67"/>
                </a:lnTo>
                <a:lnTo>
                  <a:pt x="91" y="91"/>
                </a:lnTo>
                <a:lnTo>
                  <a:pt x="69" y="136"/>
                </a:lnTo>
                <a:lnTo>
                  <a:pt x="44" y="92"/>
                </a:lnTo>
                <a:lnTo>
                  <a:pt x="0" y="69"/>
                </a:lnTo>
                <a:lnTo>
                  <a:pt x="43" y="44"/>
                </a:lnTo>
                <a:lnTo>
                  <a:pt x="66" y="0"/>
                </a:lnTo>
                <a:lnTo>
                  <a:pt x="91" y="44"/>
                </a:lnTo>
              </a:path>
            </a:pathLst>
          </a:custGeom>
          <a:solidFill>
            <a:srgbClr val="00D8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18" name="Freeform 33">
            <a:extLst>
              <a:ext uri="{FF2B5EF4-FFF2-40B4-BE49-F238E27FC236}">
                <a16:creationId xmlns:a16="http://schemas.microsoft.com/office/drawing/2014/main" id="{25553CD9-4F5A-43D3-BC67-2EEFA4AB41CA}"/>
              </a:ext>
            </a:extLst>
          </p:cNvPr>
          <p:cNvSpPr>
            <a:spLocks noChangeArrowheads="1"/>
          </p:cNvSpPr>
          <p:nvPr/>
        </p:nvSpPr>
        <p:spPr bwMode="auto">
          <a:xfrm>
            <a:off x="5409274" y="6284227"/>
            <a:ext cx="147600" cy="147600"/>
          </a:xfrm>
          <a:custGeom>
            <a:avLst/>
            <a:gdLst>
              <a:gd name="T0" fmla="*/ 111 w 165"/>
              <a:gd name="T1" fmla="*/ 53 h 164"/>
              <a:gd name="T2" fmla="*/ 164 w 165"/>
              <a:gd name="T3" fmla="*/ 81 h 164"/>
              <a:gd name="T4" fmla="*/ 111 w 165"/>
              <a:gd name="T5" fmla="*/ 110 h 164"/>
              <a:gd name="T6" fmla="*/ 84 w 165"/>
              <a:gd name="T7" fmla="*/ 163 h 164"/>
              <a:gd name="T8" fmla="*/ 53 w 165"/>
              <a:gd name="T9" fmla="*/ 111 h 164"/>
              <a:gd name="T10" fmla="*/ 0 w 165"/>
              <a:gd name="T11" fmla="*/ 83 h 164"/>
              <a:gd name="T12" fmla="*/ 53 w 165"/>
              <a:gd name="T13" fmla="*/ 54 h 164"/>
              <a:gd name="T14" fmla="*/ 81 w 165"/>
              <a:gd name="T15" fmla="*/ 0 h 164"/>
              <a:gd name="T16" fmla="*/ 111 w 165"/>
              <a:gd name="T17" fmla="*/ 5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164">
                <a:moveTo>
                  <a:pt x="111" y="53"/>
                </a:moveTo>
                <a:lnTo>
                  <a:pt x="164" y="81"/>
                </a:lnTo>
                <a:lnTo>
                  <a:pt x="111" y="110"/>
                </a:lnTo>
                <a:lnTo>
                  <a:pt x="84" y="163"/>
                </a:lnTo>
                <a:lnTo>
                  <a:pt x="53" y="111"/>
                </a:lnTo>
                <a:lnTo>
                  <a:pt x="0" y="83"/>
                </a:lnTo>
                <a:lnTo>
                  <a:pt x="53" y="54"/>
                </a:lnTo>
                <a:lnTo>
                  <a:pt x="81" y="0"/>
                </a:lnTo>
                <a:lnTo>
                  <a:pt x="111" y="53"/>
                </a:lnTo>
              </a:path>
            </a:pathLst>
          </a:custGeom>
          <a:solidFill>
            <a:srgbClr val="00D8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19" name="Freeform 34">
            <a:extLst>
              <a:ext uri="{FF2B5EF4-FFF2-40B4-BE49-F238E27FC236}">
                <a16:creationId xmlns:a16="http://schemas.microsoft.com/office/drawing/2014/main" id="{F2FBFE4B-CFD5-467F-9A14-3209ADCE4F71}"/>
              </a:ext>
            </a:extLst>
          </p:cNvPr>
          <p:cNvSpPr>
            <a:spLocks noChangeArrowheads="1"/>
          </p:cNvSpPr>
          <p:nvPr/>
        </p:nvSpPr>
        <p:spPr bwMode="auto">
          <a:xfrm>
            <a:off x="8085993" y="4249764"/>
            <a:ext cx="195467" cy="195469"/>
          </a:xfrm>
          <a:custGeom>
            <a:avLst/>
            <a:gdLst>
              <a:gd name="T0" fmla="*/ 145 w 215"/>
              <a:gd name="T1" fmla="*/ 68 h 215"/>
              <a:gd name="T2" fmla="*/ 214 w 215"/>
              <a:gd name="T3" fmla="*/ 106 h 215"/>
              <a:gd name="T4" fmla="*/ 146 w 215"/>
              <a:gd name="T5" fmla="*/ 144 h 215"/>
              <a:gd name="T6" fmla="*/ 109 w 215"/>
              <a:gd name="T7" fmla="*/ 214 h 215"/>
              <a:gd name="T8" fmla="*/ 70 w 215"/>
              <a:gd name="T9" fmla="*/ 146 h 215"/>
              <a:gd name="T10" fmla="*/ 0 w 215"/>
              <a:gd name="T11" fmla="*/ 109 h 215"/>
              <a:gd name="T12" fmla="*/ 69 w 215"/>
              <a:gd name="T13" fmla="*/ 70 h 215"/>
              <a:gd name="T14" fmla="*/ 106 w 215"/>
              <a:gd name="T15" fmla="*/ 0 h 215"/>
              <a:gd name="T16" fmla="*/ 145 w 215"/>
              <a:gd name="T17" fmla="*/ 6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215">
                <a:moveTo>
                  <a:pt x="145" y="68"/>
                </a:moveTo>
                <a:lnTo>
                  <a:pt x="214" y="106"/>
                </a:lnTo>
                <a:lnTo>
                  <a:pt x="146" y="144"/>
                </a:lnTo>
                <a:lnTo>
                  <a:pt x="109" y="214"/>
                </a:lnTo>
                <a:lnTo>
                  <a:pt x="70" y="146"/>
                </a:lnTo>
                <a:lnTo>
                  <a:pt x="0" y="109"/>
                </a:lnTo>
                <a:lnTo>
                  <a:pt x="69" y="70"/>
                </a:lnTo>
                <a:lnTo>
                  <a:pt x="106" y="0"/>
                </a:lnTo>
                <a:lnTo>
                  <a:pt x="145" y="68"/>
                </a:lnTo>
              </a:path>
            </a:pathLst>
          </a:custGeom>
          <a:solidFill>
            <a:srgbClr val="00D8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20" name="Freeform 35">
            <a:extLst>
              <a:ext uri="{FF2B5EF4-FFF2-40B4-BE49-F238E27FC236}">
                <a16:creationId xmlns:a16="http://schemas.microsoft.com/office/drawing/2014/main" id="{D0B5E86F-F39A-4C12-A521-507D1400D386}"/>
              </a:ext>
            </a:extLst>
          </p:cNvPr>
          <p:cNvSpPr>
            <a:spLocks noChangeArrowheads="1"/>
          </p:cNvSpPr>
          <p:nvPr/>
        </p:nvSpPr>
        <p:spPr bwMode="auto">
          <a:xfrm>
            <a:off x="8644473" y="9292040"/>
            <a:ext cx="386946" cy="386948"/>
          </a:xfrm>
          <a:custGeom>
            <a:avLst/>
            <a:gdLst>
              <a:gd name="T0" fmla="*/ 288 w 428"/>
              <a:gd name="T1" fmla="*/ 137 h 429"/>
              <a:gd name="T2" fmla="*/ 427 w 428"/>
              <a:gd name="T3" fmla="*/ 210 h 429"/>
              <a:gd name="T4" fmla="*/ 290 w 428"/>
              <a:gd name="T5" fmla="*/ 288 h 429"/>
              <a:gd name="T6" fmla="*/ 217 w 428"/>
              <a:gd name="T7" fmla="*/ 428 h 429"/>
              <a:gd name="T8" fmla="*/ 139 w 428"/>
              <a:gd name="T9" fmla="*/ 291 h 429"/>
              <a:gd name="T10" fmla="*/ 0 w 428"/>
              <a:gd name="T11" fmla="*/ 217 h 429"/>
              <a:gd name="T12" fmla="*/ 136 w 428"/>
              <a:gd name="T13" fmla="*/ 140 h 429"/>
              <a:gd name="T14" fmla="*/ 210 w 428"/>
              <a:gd name="T15" fmla="*/ 0 h 429"/>
              <a:gd name="T16" fmla="*/ 288 w 428"/>
              <a:gd name="T17" fmla="*/ 137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429">
                <a:moveTo>
                  <a:pt x="288" y="137"/>
                </a:moveTo>
                <a:lnTo>
                  <a:pt x="427" y="210"/>
                </a:lnTo>
                <a:lnTo>
                  <a:pt x="290" y="288"/>
                </a:lnTo>
                <a:lnTo>
                  <a:pt x="217" y="428"/>
                </a:lnTo>
                <a:lnTo>
                  <a:pt x="139" y="291"/>
                </a:lnTo>
                <a:lnTo>
                  <a:pt x="0" y="217"/>
                </a:lnTo>
                <a:lnTo>
                  <a:pt x="136" y="140"/>
                </a:lnTo>
                <a:lnTo>
                  <a:pt x="210" y="0"/>
                </a:lnTo>
                <a:lnTo>
                  <a:pt x="288" y="137"/>
                </a:lnTo>
              </a:path>
            </a:pathLst>
          </a:custGeom>
          <a:solidFill>
            <a:srgbClr val="00D8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21" name="Freeform 36">
            <a:extLst>
              <a:ext uri="{FF2B5EF4-FFF2-40B4-BE49-F238E27FC236}">
                <a16:creationId xmlns:a16="http://schemas.microsoft.com/office/drawing/2014/main" id="{2A0DB054-CF4E-4C81-851F-8F301263DABA}"/>
              </a:ext>
            </a:extLst>
          </p:cNvPr>
          <p:cNvSpPr>
            <a:spLocks noChangeArrowheads="1"/>
          </p:cNvSpPr>
          <p:nvPr/>
        </p:nvSpPr>
        <p:spPr bwMode="auto">
          <a:xfrm>
            <a:off x="8377196" y="4716498"/>
            <a:ext cx="195469" cy="195467"/>
          </a:xfrm>
          <a:custGeom>
            <a:avLst/>
            <a:gdLst>
              <a:gd name="T0" fmla="*/ 144 w 215"/>
              <a:gd name="T1" fmla="*/ 69 h 214"/>
              <a:gd name="T2" fmla="*/ 214 w 215"/>
              <a:gd name="T3" fmla="*/ 105 h 214"/>
              <a:gd name="T4" fmla="*/ 145 w 215"/>
              <a:gd name="T5" fmla="*/ 144 h 214"/>
              <a:gd name="T6" fmla="*/ 109 w 215"/>
              <a:gd name="T7" fmla="*/ 213 h 214"/>
              <a:gd name="T8" fmla="*/ 69 w 215"/>
              <a:gd name="T9" fmla="*/ 145 h 214"/>
              <a:gd name="T10" fmla="*/ 0 w 215"/>
              <a:gd name="T11" fmla="*/ 108 h 214"/>
              <a:gd name="T12" fmla="*/ 68 w 215"/>
              <a:gd name="T13" fmla="*/ 69 h 214"/>
              <a:gd name="T14" fmla="*/ 105 w 215"/>
              <a:gd name="T15" fmla="*/ 0 h 214"/>
              <a:gd name="T16" fmla="*/ 144 w 215"/>
              <a:gd name="T17" fmla="*/ 69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214">
                <a:moveTo>
                  <a:pt x="144" y="69"/>
                </a:moveTo>
                <a:lnTo>
                  <a:pt x="214" y="105"/>
                </a:lnTo>
                <a:lnTo>
                  <a:pt x="145" y="144"/>
                </a:lnTo>
                <a:lnTo>
                  <a:pt x="109" y="213"/>
                </a:lnTo>
                <a:lnTo>
                  <a:pt x="69" y="145"/>
                </a:lnTo>
                <a:lnTo>
                  <a:pt x="0" y="108"/>
                </a:lnTo>
                <a:lnTo>
                  <a:pt x="68" y="69"/>
                </a:lnTo>
                <a:lnTo>
                  <a:pt x="105" y="0"/>
                </a:lnTo>
                <a:lnTo>
                  <a:pt x="144" y="69"/>
                </a:lnTo>
              </a:path>
            </a:pathLst>
          </a:custGeom>
          <a:solidFill>
            <a:srgbClr val="00D8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22" name="Freeform 37">
            <a:extLst>
              <a:ext uri="{FF2B5EF4-FFF2-40B4-BE49-F238E27FC236}">
                <a16:creationId xmlns:a16="http://schemas.microsoft.com/office/drawing/2014/main" id="{48F0BED8-0AEE-4AE0-9252-263CF7530769}"/>
              </a:ext>
            </a:extLst>
          </p:cNvPr>
          <p:cNvSpPr>
            <a:spLocks noChangeArrowheads="1"/>
          </p:cNvSpPr>
          <p:nvPr/>
        </p:nvSpPr>
        <p:spPr bwMode="auto">
          <a:xfrm>
            <a:off x="5620703" y="5857392"/>
            <a:ext cx="295197" cy="295197"/>
          </a:xfrm>
          <a:custGeom>
            <a:avLst/>
            <a:gdLst>
              <a:gd name="T0" fmla="*/ 220 w 328"/>
              <a:gd name="T1" fmla="*/ 105 h 328"/>
              <a:gd name="T2" fmla="*/ 327 w 328"/>
              <a:gd name="T3" fmla="*/ 161 h 328"/>
              <a:gd name="T4" fmla="*/ 221 w 328"/>
              <a:gd name="T5" fmla="*/ 220 h 328"/>
              <a:gd name="T6" fmla="*/ 165 w 328"/>
              <a:gd name="T7" fmla="*/ 327 h 328"/>
              <a:gd name="T8" fmla="*/ 106 w 328"/>
              <a:gd name="T9" fmla="*/ 222 h 328"/>
              <a:gd name="T10" fmla="*/ 0 w 328"/>
              <a:gd name="T11" fmla="*/ 166 h 328"/>
              <a:gd name="T12" fmla="*/ 104 w 328"/>
              <a:gd name="T13" fmla="*/ 106 h 328"/>
              <a:gd name="T14" fmla="*/ 161 w 328"/>
              <a:gd name="T15" fmla="*/ 0 h 328"/>
              <a:gd name="T16" fmla="*/ 220 w 328"/>
              <a:gd name="T17" fmla="*/ 10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328">
                <a:moveTo>
                  <a:pt x="220" y="105"/>
                </a:moveTo>
                <a:lnTo>
                  <a:pt x="327" y="161"/>
                </a:lnTo>
                <a:lnTo>
                  <a:pt x="221" y="220"/>
                </a:lnTo>
                <a:lnTo>
                  <a:pt x="165" y="327"/>
                </a:lnTo>
                <a:lnTo>
                  <a:pt x="106" y="222"/>
                </a:lnTo>
                <a:lnTo>
                  <a:pt x="0" y="166"/>
                </a:lnTo>
                <a:lnTo>
                  <a:pt x="104" y="106"/>
                </a:lnTo>
                <a:lnTo>
                  <a:pt x="161" y="0"/>
                </a:lnTo>
                <a:lnTo>
                  <a:pt x="220" y="105"/>
                </a:lnTo>
              </a:path>
            </a:pathLst>
          </a:custGeom>
          <a:solidFill>
            <a:srgbClr val="00D8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23" name="Freeform 38">
            <a:extLst>
              <a:ext uri="{FF2B5EF4-FFF2-40B4-BE49-F238E27FC236}">
                <a16:creationId xmlns:a16="http://schemas.microsoft.com/office/drawing/2014/main" id="{C646CA77-338F-4EF7-8D85-F46CB11F9C67}"/>
              </a:ext>
            </a:extLst>
          </p:cNvPr>
          <p:cNvSpPr>
            <a:spLocks noChangeArrowheads="1"/>
          </p:cNvSpPr>
          <p:nvPr/>
        </p:nvSpPr>
        <p:spPr bwMode="auto">
          <a:xfrm>
            <a:off x="2373541" y="4377417"/>
            <a:ext cx="195467" cy="195469"/>
          </a:xfrm>
          <a:custGeom>
            <a:avLst/>
            <a:gdLst>
              <a:gd name="T0" fmla="*/ 145 w 214"/>
              <a:gd name="T1" fmla="*/ 68 h 215"/>
              <a:gd name="T2" fmla="*/ 213 w 214"/>
              <a:gd name="T3" fmla="*/ 105 h 215"/>
              <a:gd name="T4" fmla="*/ 145 w 214"/>
              <a:gd name="T5" fmla="*/ 144 h 215"/>
              <a:gd name="T6" fmla="*/ 108 w 214"/>
              <a:gd name="T7" fmla="*/ 214 h 215"/>
              <a:gd name="T8" fmla="*/ 69 w 214"/>
              <a:gd name="T9" fmla="*/ 145 h 215"/>
              <a:gd name="T10" fmla="*/ 0 w 214"/>
              <a:gd name="T11" fmla="*/ 108 h 215"/>
              <a:gd name="T12" fmla="*/ 69 w 214"/>
              <a:gd name="T13" fmla="*/ 70 h 215"/>
              <a:gd name="T14" fmla="*/ 105 w 214"/>
              <a:gd name="T15" fmla="*/ 0 h 215"/>
              <a:gd name="T16" fmla="*/ 145 w 214"/>
              <a:gd name="T17" fmla="*/ 6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4" h="215">
                <a:moveTo>
                  <a:pt x="145" y="68"/>
                </a:moveTo>
                <a:lnTo>
                  <a:pt x="213" y="105"/>
                </a:lnTo>
                <a:lnTo>
                  <a:pt x="145" y="144"/>
                </a:lnTo>
                <a:lnTo>
                  <a:pt x="108" y="214"/>
                </a:lnTo>
                <a:lnTo>
                  <a:pt x="69" y="145"/>
                </a:lnTo>
                <a:lnTo>
                  <a:pt x="0" y="108"/>
                </a:lnTo>
                <a:lnTo>
                  <a:pt x="69" y="70"/>
                </a:lnTo>
                <a:lnTo>
                  <a:pt x="105" y="0"/>
                </a:lnTo>
                <a:lnTo>
                  <a:pt x="145" y="68"/>
                </a:lnTo>
              </a:path>
            </a:pathLst>
          </a:custGeom>
          <a:solidFill>
            <a:srgbClr val="00D8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24" name="Freeform 39">
            <a:extLst>
              <a:ext uri="{FF2B5EF4-FFF2-40B4-BE49-F238E27FC236}">
                <a16:creationId xmlns:a16="http://schemas.microsoft.com/office/drawing/2014/main" id="{E6AA7559-81BA-41F7-B405-C6C7F77E082A}"/>
              </a:ext>
            </a:extLst>
          </p:cNvPr>
          <p:cNvSpPr>
            <a:spLocks noChangeArrowheads="1"/>
          </p:cNvSpPr>
          <p:nvPr/>
        </p:nvSpPr>
        <p:spPr bwMode="auto">
          <a:xfrm>
            <a:off x="2373541" y="9192315"/>
            <a:ext cx="195467" cy="195467"/>
          </a:xfrm>
          <a:custGeom>
            <a:avLst/>
            <a:gdLst>
              <a:gd name="T0" fmla="*/ 145 w 214"/>
              <a:gd name="T1" fmla="*/ 68 h 215"/>
              <a:gd name="T2" fmla="*/ 213 w 214"/>
              <a:gd name="T3" fmla="*/ 105 h 215"/>
              <a:gd name="T4" fmla="*/ 145 w 214"/>
              <a:gd name="T5" fmla="*/ 144 h 215"/>
              <a:gd name="T6" fmla="*/ 108 w 214"/>
              <a:gd name="T7" fmla="*/ 214 h 215"/>
              <a:gd name="T8" fmla="*/ 69 w 214"/>
              <a:gd name="T9" fmla="*/ 146 h 215"/>
              <a:gd name="T10" fmla="*/ 0 w 214"/>
              <a:gd name="T11" fmla="*/ 108 h 215"/>
              <a:gd name="T12" fmla="*/ 69 w 214"/>
              <a:gd name="T13" fmla="*/ 70 h 215"/>
              <a:gd name="T14" fmla="*/ 105 w 214"/>
              <a:gd name="T15" fmla="*/ 0 h 215"/>
              <a:gd name="T16" fmla="*/ 145 w 214"/>
              <a:gd name="T17" fmla="*/ 6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4" h="215">
                <a:moveTo>
                  <a:pt x="145" y="68"/>
                </a:moveTo>
                <a:lnTo>
                  <a:pt x="213" y="105"/>
                </a:lnTo>
                <a:lnTo>
                  <a:pt x="145" y="144"/>
                </a:lnTo>
                <a:lnTo>
                  <a:pt x="108" y="214"/>
                </a:lnTo>
                <a:lnTo>
                  <a:pt x="69" y="146"/>
                </a:lnTo>
                <a:lnTo>
                  <a:pt x="0" y="108"/>
                </a:lnTo>
                <a:lnTo>
                  <a:pt x="69" y="70"/>
                </a:lnTo>
                <a:lnTo>
                  <a:pt x="105" y="0"/>
                </a:lnTo>
                <a:lnTo>
                  <a:pt x="145" y="68"/>
                </a:lnTo>
              </a:path>
            </a:pathLst>
          </a:custGeom>
          <a:solidFill>
            <a:srgbClr val="00D8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25" name="Freeform 40">
            <a:extLst>
              <a:ext uri="{FF2B5EF4-FFF2-40B4-BE49-F238E27FC236}">
                <a16:creationId xmlns:a16="http://schemas.microsoft.com/office/drawing/2014/main" id="{91AD68ED-9DFC-4267-8970-244EDC47F1E8}"/>
              </a:ext>
            </a:extLst>
          </p:cNvPr>
          <p:cNvSpPr>
            <a:spLocks noChangeArrowheads="1"/>
          </p:cNvSpPr>
          <p:nvPr/>
        </p:nvSpPr>
        <p:spPr bwMode="auto">
          <a:xfrm>
            <a:off x="8632501" y="5382683"/>
            <a:ext cx="1212699" cy="1220678"/>
          </a:xfrm>
          <a:custGeom>
            <a:avLst/>
            <a:gdLst>
              <a:gd name="T0" fmla="*/ 946 w 1342"/>
              <a:gd name="T1" fmla="*/ 408 h 1350"/>
              <a:gd name="T2" fmla="*/ 611 w 1342"/>
              <a:gd name="T3" fmla="*/ 376 h 1350"/>
              <a:gd name="T4" fmla="*/ 735 w 1342"/>
              <a:gd name="T5" fmla="*/ 244 h 1350"/>
              <a:gd name="T6" fmla="*/ 746 w 1342"/>
              <a:gd name="T7" fmla="*/ 129 h 1350"/>
              <a:gd name="T8" fmla="*/ 1090 w 1342"/>
              <a:gd name="T9" fmla="*/ 709 h 1350"/>
              <a:gd name="T10" fmla="*/ 969 w 1342"/>
              <a:gd name="T11" fmla="*/ 430 h 1350"/>
              <a:gd name="T12" fmla="*/ 1184 w 1342"/>
              <a:gd name="T13" fmla="*/ 846 h 1350"/>
              <a:gd name="T14" fmla="*/ 1250 w 1342"/>
              <a:gd name="T15" fmla="*/ 948 h 1350"/>
              <a:gd name="T16" fmla="*/ 832 w 1342"/>
              <a:gd name="T17" fmla="*/ 961 h 1350"/>
              <a:gd name="T18" fmla="*/ 1086 w 1342"/>
              <a:gd name="T19" fmla="*/ 739 h 1350"/>
              <a:gd name="T20" fmla="*/ 693 w 1342"/>
              <a:gd name="T21" fmla="*/ 1127 h 1350"/>
              <a:gd name="T22" fmla="*/ 663 w 1342"/>
              <a:gd name="T23" fmla="*/ 1227 h 1350"/>
              <a:gd name="T24" fmla="*/ 466 w 1342"/>
              <a:gd name="T25" fmla="*/ 954 h 1350"/>
              <a:gd name="T26" fmla="*/ 801 w 1342"/>
              <a:gd name="T27" fmla="*/ 974 h 1350"/>
              <a:gd name="T28" fmla="*/ 41 w 1342"/>
              <a:gd name="T29" fmla="*/ 887 h 1350"/>
              <a:gd name="T30" fmla="*/ 469 w 1342"/>
              <a:gd name="T31" fmla="*/ 764 h 1350"/>
              <a:gd name="T32" fmla="*/ 566 w 1342"/>
              <a:gd name="T33" fmla="*/ 500 h 1350"/>
              <a:gd name="T34" fmla="*/ 707 w 1342"/>
              <a:gd name="T35" fmla="*/ 457 h 1350"/>
              <a:gd name="T36" fmla="*/ 566 w 1342"/>
              <a:gd name="T37" fmla="*/ 500 h 1350"/>
              <a:gd name="T38" fmla="*/ 336 w 1342"/>
              <a:gd name="T39" fmla="*/ 619 h 1350"/>
              <a:gd name="T40" fmla="*/ 504 w 1342"/>
              <a:gd name="T41" fmla="*/ 620 h 1350"/>
              <a:gd name="T42" fmla="*/ 468 w 1342"/>
              <a:gd name="T43" fmla="*/ 929 h 1350"/>
              <a:gd name="T44" fmla="*/ 590 w 1342"/>
              <a:gd name="T45" fmla="*/ 850 h 1350"/>
              <a:gd name="T46" fmla="*/ 847 w 1342"/>
              <a:gd name="T47" fmla="*/ 847 h 1350"/>
              <a:gd name="T48" fmla="*/ 709 w 1342"/>
              <a:gd name="T49" fmla="*/ 895 h 1350"/>
              <a:gd name="T50" fmla="*/ 937 w 1342"/>
              <a:gd name="T51" fmla="*/ 613 h 1350"/>
              <a:gd name="T52" fmla="*/ 887 w 1342"/>
              <a:gd name="T53" fmla="*/ 805 h 1350"/>
              <a:gd name="T54" fmla="*/ 937 w 1342"/>
              <a:gd name="T55" fmla="*/ 613 h 1350"/>
              <a:gd name="T56" fmla="*/ 943 w 1342"/>
              <a:gd name="T57" fmla="*/ 433 h 1350"/>
              <a:gd name="T58" fmla="*/ 822 w 1342"/>
              <a:gd name="T59" fmla="*/ 500 h 1350"/>
              <a:gd name="T60" fmla="*/ 915 w 1342"/>
              <a:gd name="T61" fmla="*/ 596 h 1350"/>
              <a:gd name="T62" fmla="*/ 857 w 1342"/>
              <a:gd name="T63" fmla="*/ 816 h 1350"/>
              <a:gd name="T64" fmla="*/ 680 w 1342"/>
              <a:gd name="T65" fmla="*/ 877 h 1350"/>
              <a:gd name="T66" fmla="*/ 497 w 1342"/>
              <a:gd name="T67" fmla="*/ 754 h 1350"/>
              <a:gd name="T68" fmla="*/ 556 w 1342"/>
              <a:gd name="T69" fmla="*/ 530 h 1350"/>
              <a:gd name="T70" fmla="*/ 736 w 1342"/>
              <a:gd name="T71" fmla="*/ 475 h 1350"/>
              <a:gd name="T72" fmla="*/ 155 w 1342"/>
              <a:gd name="T73" fmla="*/ 310 h 1350"/>
              <a:gd name="T74" fmla="*/ 299 w 1342"/>
              <a:gd name="T75" fmla="*/ 318 h 1350"/>
              <a:gd name="T76" fmla="*/ 580 w 1342"/>
              <a:gd name="T77" fmla="*/ 388 h 1350"/>
              <a:gd name="T78" fmla="*/ 318 w 1342"/>
              <a:gd name="T79" fmla="*/ 602 h 1350"/>
              <a:gd name="T80" fmla="*/ 655 w 1342"/>
              <a:gd name="T81" fmla="*/ 203 h 1350"/>
              <a:gd name="T82" fmla="*/ 590 w 1342"/>
              <a:gd name="T83" fmla="*/ 365 h 1350"/>
              <a:gd name="T84" fmla="*/ 342 w 1342"/>
              <a:gd name="T85" fmla="*/ 271 h 1350"/>
              <a:gd name="T86" fmla="*/ 261 w 1342"/>
              <a:gd name="T87" fmla="*/ 198 h 1350"/>
              <a:gd name="T88" fmla="*/ 134 w 1342"/>
              <a:gd name="T89" fmla="*/ 296 h 1350"/>
              <a:gd name="T90" fmla="*/ 294 w 1342"/>
              <a:gd name="T91" fmla="*/ 614 h 1350"/>
              <a:gd name="T92" fmla="*/ 17 w 1342"/>
              <a:gd name="T93" fmla="*/ 895 h 1350"/>
              <a:gd name="T94" fmla="*/ 441 w 1342"/>
              <a:gd name="T95" fmla="*/ 958 h 1350"/>
              <a:gd name="T96" fmla="*/ 527 w 1342"/>
              <a:gd name="T97" fmla="*/ 1337 h 1350"/>
              <a:gd name="T98" fmla="*/ 731 w 1342"/>
              <a:gd name="T99" fmla="*/ 1248 h 1350"/>
              <a:gd name="T100" fmla="*/ 751 w 1342"/>
              <a:gd name="T101" fmla="*/ 1137 h 1350"/>
              <a:gd name="T102" fmla="*/ 1022 w 1342"/>
              <a:gd name="T103" fmla="*/ 1067 h 1350"/>
              <a:gd name="T104" fmla="*/ 1272 w 1342"/>
              <a:gd name="T105" fmla="*/ 936 h 1350"/>
              <a:gd name="T106" fmla="*/ 1213 w 1342"/>
              <a:gd name="T107" fmla="*/ 827 h 1350"/>
              <a:gd name="T108" fmla="*/ 1190 w 1342"/>
              <a:gd name="T109" fmla="*/ 813 h 1350"/>
              <a:gd name="T110" fmla="*/ 1173 w 1342"/>
              <a:gd name="T111" fmla="*/ 686 h 1350"/>
              <a:gd name="T112" fmla="*/ 1081 w 1342"/>
              <a:gd name="T113" fmla="*/ 396 h 1350"/>
              <a:gd name="T114" fmla="*/ 978 w 1342"/>
              <a:gd name="T115" fmla="*/ 251 h 1350"/>
              <a:gd name="T116" fmla="*/ 719 w 1342"/>
              <a:gd name="T117" fmla="*/ 121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42" h="1350">
                <a:moveTo>
                  <a:pt x="879" y="37"/>
                </a:moveTo>
                <a:lnTo>
                  <a:pt x="879" y="37"/>
                </a:lnTo>
                <a:cubicBezTo>
                  <a:pt x="939" y="54"/>
                  <a:pt x="969" y="195"/>
                  <a:pt x="946" y="408"/>
                </a:cubicBezTo>
                <a:lnTo>
                  <a:pt x="946" y="408"/>
                </a:lnTo>
                <a:cubicBezTo>
                  <a:pt x="881" y="417"/>
                  <a:pt x="812" y="430"/>
                  <a:pt x="740" y="448"/>
                </a:cubicBezTo>
                <a:lnTo>
                  <a:pt x="740" y="448"/>
                </a:lnTo>
                <a:cubicBezTo>
                  <a:pt x="697" y="422"/>
                  <a:pt x="654" y="398"/>
                  <a:pt x="611" y="376"/>
                </a:cubicBezTo>
                <a:lnTo>
                  <a:pt x="611" y="376"/>
                </a:lnTo>
                <a:cubicBezTo>
                  <a:pt x="633" y="324"/>
                  <a:pt x="655" y="276"/>
                  <a:pt x="678" y="235"/>
                </a:cubicBezTo>
                <a:lnTo>
                  <a:pt x="678" y="235"/>
                </a:lnTo>
                <a:cubicBezTo>
                  <a:pt x="694" y="246"/>
                  <a:pt x="715" y="251"/>
                  <a:pt x="735" y="244"/>
                </a:cubicBezTo>
                <a:lnTo>
                  <a:pt x="735" y="244"/>
                </a:lnTo>
                <a:cubicBezTo>
                  <a:pt x="768" y="234"/>
                  <a:pt x="787" y="198"/>
                  <a:pt x="776" y="165"/>
                </a:cubicBezTo>
                <a:lnTo>
                  <a:pt x="776" y="165"/>
                </a:lnTo>
                <a:cubicBezTo>
                  <a:pt x="771" y="149"/>
                  <a:pt x="759" y="135"/>
                  <a:pt x="746" y="129"/>
                </a:cubicBezTo>
                <a:lnTo>
                  <a:pt x="746" y="129"/>
                </a:lnTo>
                <a:cubicBezTo>
                  <a:pt x="796" y="61"/>
                  <a:pt x="844" y="28"/>
                  <a:pt x="879" y="37"/>
                </a:cubicBezTo>
                <a:close/>
                <a:moveTo>
                  <a:pt x="1301" y="487"/>
                </a:moveTo>
                <a:lnTo>
                  <a:pt x="1301" y="487"/>
                </a:lnTo>
                <a:cubicBezTo>
                  <a:pt x="1316" y="539"/>
                  <a:pt x="1239" y="623"/>
                  <a:pt x="1090" y="709"/>
                </a:cubicBezTo>
                <a:lnTo>
                  <a:pt x="1090" y="709"/>
                </a:lnTo>
                <a:cubicBezTo>
                  <a:pt x="1046" y="668"/>
                  <a:pt x="997" y="626"/>
                  <a:pt x="943" y="586"/>
                </a:cubicBezTo>
                <a:lnTo>
                  <a:pt x="943" y="586"/>
                </a:lnTo>
                <a:cubicBezTo>
                  <a:pt x="954" y="532"/>
                  <a:pt x="963" y="480"/>
                  <a:pt x="969" y="430"/>
                </a:cubicBezTo>
                <a:lnTo>
                  <a:pt x="969" y="430"/>
                </a:lnTo>
                <a:cubicBezTo>
                  <a:pt x="1157" y="407"/>
                  <a:pt x="1283" y="431"/>
                  <a:pt x="1301" y="487"/>
                </a:cubicBezTo>
                <a:close/>
                <a:moveTo>
                  <a:pt x="1184" y="846"/>
                </a:moveTo>
                <a:lnTo>
                  <a:pt x="1184" y="846"/>
                </a:lnTo>
                <a:cubicBezTo>
                  <a:pt x="1171" y="862"/>
                  <a:pt x="1165" y="885"/>
                  <a:pt x="1172" y="907"/>
                </a:cubicBezTo>
                <a:lnTo>
                  <a:pt x="1172" y="907"/>
                </a:lnTo>
                <a:cubicBezTo>
                  <a:pt x="1182" y="939"/>
                  <a:pt x="1217" y="957"/>
                  <a:pt x="1250" y="948"/>
                </a:cubicBezTo>
                <a:lnTo>
                  <a:pt x="1250" y="948"/>
                </a:lnTo>
                <a:cubicBezTo>
                  <a:pt x="1268" y="987"/>
                  <a:pt x="1271" y="1020"/>
                  <a:pt x="1258" y="1040"/>
                </a:cubicBezTo>
                <a:lnTo>
                  <a:pt x="1258" y="1040"/>
                </a:lnTo>
                <a:cubicBezTo>
                  <a:pt x="1221" y="1096"/>
                  <a:pt x="1054" y="1072"/>
                  <a:pt x="832" y="961"/>
                </a:cubicBezTo>
                <a:lnTo>
                  <a:pt x="832" y="961"/>
                </a:lnTo>
                <a:cubicBezTo>
                  <a:pt x="848" y="922"/>
                  <a:pt x="863" y="880"/>
                  <a:pt x="878" y="836"/>
                </a:cubicBezTo>
                <a:lnTo>
                  <a:pt x="878" y="836"/>
                </a:lnTo>
                <a:cubicBezTo>
                  <a:pt x="954" y="806"/>
                  <a:pt x="1024" y="773"/>
                  <a:pt x="1086" y="739"/>
                </a:cubicBezTo>
                <a:lnTo>
                  <a:pt x="1086" y="739"/>
                </a:lnTo>
                <a:cubicBezTo>
                  <a:pt x="1124" y="776"/>
                  <a:pt x="1158" y="812"/>
                  <a:pt x="1184" y="846"/>
                </a:cubicBezTo>
                <a:close/>
                <a:moveTo>
                  <a:pt x="729" y="1126"/>
                </a:moveTo>
                <a:lnTo>
                  <a:pt x="729" y="1126"/>
                </a:lnTo>
                <a:cubicBezTo>
                  <a:pt x="717" y="1123"/>
                  <a:pt x="705" y="1123"/>
                  <a:pt x="693" y="1127"/>
                </a:cubicBezTo>
                <a:lnTo>
                  <a:pt x="693" y="1127"/>
                </a:lnTo>
                <a:cubicBezTo>
                  <a:pt x="660" y="1137"/>
                  <a:pt x="641" y="1174"/>
                  <a:pt x="652" y="1206"/>
                </a:cubicBezTo>
                <a:lnTo>
                  <a:pt x="652" y="1206"/>
                </a:lnTo>
                <a:cubicBezTo>
                  <a:pt x="654" y="1214"/>
                  <a:pt x="658" y="1222"/>
                  <a:pt x="663" y="1227"/>
                </a:cubicBezTo>
                <a:lnTo>
                  <a:pt x="663" y="1227"/>
                </a:lnTo>
                <a:cubicBezTo>
                  <a:pt x="614" y="1291"/>
                  <a:pt x="568" y="1322"/>
                  <a:pt x="533" y="1312"/>
                </a:cubicBezTo>
                <a:lnTo>
                  <a:pt x="533" y="1312"/>
                </a:lnTo>
                <a:cubicBezTo>
                  <a:pt x="474" y="1297"/>
                  <a:pt x="446" y="1161"/>
                  <a:pt x="466" y="954"/>
                </a:cubicBezTo>
                <a:lnTo>
                  <a:pt x="466" y="954"/>
                </a:lnTo>
                <a:cubicBezTo>
                  <a:pt x="533" y="942"/>
                  <a:pt x="604" y="925"/>
                  <a:pt x="676" y="904"/>
                </a:cubicBezTo>
                <a:lnTo>
                  <a:pt x="676" y="904"/>
                </a:lnTo>
                <a:cubicBezTo>
                  <a:pt x="718" y="929"/>
                  <a:pt x="760" y="953"/>
                  <a:pt x="801" y="974"/>
                </a:cubicBezTo>
                <a:lnTo>
                  <a:pt x="801" y="974"/>
                </a:lnTo>
                <a:cubicBezTo>
                  <a:pt x="777" y="1031"/>
                  <a:pt x="753" y="1082"/>
                  <a:pt x="729" y="1126"/>
                </a:cubicBezTo>
                <a:close/>
                <a:moveTo>
                  <a:pt x="41" y="887"/>
                </a:moveTo>
                <a:lnTo>
                  <a:pt x="41" y="887"/>
                </a:lnTo>
                <a:cubicBezTo>
                  <a:pt x="22" y="828"/>
                  <a:pt x="123" y="727"/>
                  <a:pt x="313" y="631"/>
                </a:cubicBezTo>
                <a:lnTo>
                  <a:pt x="313" y="631"/>
                </a:lnTo>
                <a:cubicBezTo>
                  <a:pt x="359" y="676"/>
                  <a:pt x="412" y="721"/>
                  <a:pt x="469" y="764"/>
                </a:cubicBezTo>
                <a:lnTo>
                  <a:pt x="469" y="764"/>
                </a:lnTo>
                <a:cubicBezTo>
                  <a:pt x="457" y="822"/>
                  <a:pt x="449" y="879"/>
                  <a:pt x="443" y="933"/>
                </a:cubicBezTo>
                <a:lnTo>
                  <a:pt x="443" y="933"/>
                </a:lnTo>
                <a:cubicBezTo>
                  <a:pt x="215" y="972"/>
                  <a:pt x="60" y="949"/>
                  <a:pt x="41" y="887"/>
                </a:cubicBezTo>
                <a:close/>
                <a:moveTo>
                  <a:pt x="566" y="500"/>
                </a:moveTo>
                <a:lnTo>
                  <a:pt x="566" y="500"/>
                </a:lnTo>
                <a:cubicBezTo>
                  <a:pt x="578" y="465"/>
                  <a:pt x="590" y="431"/>
                  <a:pt x="602" y="400"/>
                </a:cubicBezTo>
                <a:lnTo>
                  <a:pt x="602" y="400"/>
                </a:lnTo>
                <a:cubicBezTo>
                  <a:pt x="636" y="417"/>
                  <a:pt x="672" y="436"/>
                  <a:pt x="707" y="457"/>
                </a:cubicBezTo>
                <a:lnTo>
                  <a:pt x="707" y="457"/>
                </a:lnTo>
                <a:cubicBezTo>
                  <a:pt x="674" y="466"/>
                  <a:pt x="640" y="475"/>
                  <a:pt x="607" y="487"/>
                </a:cubicBezTo>
                <a:lnTo>
                  <a:pt x="607" y="487"/>
                </a:lnTo>
                <a:cubicBezTo>
                  <a:pt x="593" y="491"/>
                  <a:pt x="580" y="496"/>
                  <a:pt x="566" y="500"/>
                </a:cubicBezTo>
                <a:close/>
                <a:moveTo>
                  <a:pt x="475" y="737"/>
                </a:moveTo>
                <a:lnTo>
                  <a:pt x="475" y="737"/>
                </a:lnTo>
                <a:cubicBezTo>
                  <a:pt x="423" y="697"/>
                  <a:pt x="377" y="658"/>
                  <a:pt x="336" y="619"/>
                </a:cubicBezTo>
                <a:lnTo>
                  <a:pt x="336" y="619"/>
                </a:lnTo>
                <a:cubicBezTo>
                  <a:pt x="393" y="592"/>
                  <a:pt x="457" y="566"/>
                  <a:pt x="527" y="540"/>
                </a:cubicBezTo>
                <a:lnTo>
                  <a:pt x="527" y="540"/>
                </a:lnTo>
                <a:cubicBezTo>
                  <a:pt x="519" y="567"/>
                  <a:pt x="511" y="592"/>
                  <a:pt x="504" y="620"/>
                </a:cubicBezTo>
                <a:lnTo>
                  <a:pt x="504" y="620"/>
                </a:lnTo>
                <a:cubicBezTo>
                  <a:pt x="493" y="660"/>
                  <a:pt x="484" y="699"/>
                  <a:pt x="475" y="737"/>
                </a:cubicBezTo>
                <a:close/>
                <a:moveTo>
                  <a:pt x="647" y="886"/>
                </a:moveTo>
                <a:lnTo>
                  <a:pt x="647" y="886"/>
                </a:lnTo>
                <a:cubicBezTo>
                  <a:pt x="584" y="904"/>
                  <a:pt x="524" y="919"/>
                  <a:pt x="468" y="929"/>
                </a:cubicBezTo>
                <a:lnTo>
                  <a:pt x="468" y="929"/>
                </a:lnTo>
                <a:cubicBezTo>
                  <a:pt x="473" y="882"/>
                  <a:pt x="481" y="833"/>
                  <a:pt x="491" y="781"/>
                </a:cubicBezTo>
                <a:lnTo>
                  <a:pt x="491" y="781"/>
                </a:lnTo>
                <a:cubicBezTo>
                  <a:pt x="523" y="804"/>
                  <a:pt x="556" y="828"/>
                  <a:pt x="590" y="850"/>
                </a:cubicBezTo>
                <a:lnTo>
                  <a:pt x="590" y="850"/>
                </a:lnTo>
                <a:cubicBezTo>
                  <a:pt x="609" y="863"/>
                  <a:pt x="629" y="874"/>
                  <a:pt x="647" y="886"/>
                </a:cubicBezTo>
                <a:close/>
                <a:moveTo>
                  <a:pt x="847" y="847"/>
                </a:moveTo>
                <a:lnTo>
                  <a:pt x="847" y="847"/>
                </a:lnTo>
                <a:cubicBezTo>
                  <a:pt x="835" y="884"/>
                  <a:pt x="823" y="919"/>
                  <a:pt x="810" y="950"/>
                </a:cubicBezTo>
                <a:lnTo>
                  <a:pt x="810" y="950"/>
                </a:lnTo>
                <a:cubicBezTo>
                  <a:pt x="777" y="934"/>
                  <a:pt x="744" y="915"/>
                  <a:pt x="709" y="895"/>
                </a:cubicBezTo>
                <a:lnTo>
                  <a:pt x="709" y="895"/>
                </a:lnTo>
                <a:cubicBezTo>
                  <a:pt x="717" y="892"/>
                  <a:pt x="725" y="890"/>
                  <a:pt x="734" y="886"/>
                </a:cubicBezTo>
                <a:lnTo>
                  <a:pt x="734" y="886"/>
                </a:lnTo>
                <a:cubicBezTo>
                  <a:pt x="773" y="874"/>
                  <a:pt x="811" y="861"/>
                  <a:pt x="847" y="847"/>
                </a:cubicBezTo>
                <a:close/>
                <a:moveTo>
                  <a:pt x="937" y="613"/>
                </a:moveTo>
                <a:lnTo>
                  <a:pt x="937" y="613"/>
                </a:lnTo>
                <a:cubicBezTo>
                  <a:pt x="985" y="650"/>
                  <a:pt x="1028" y="686"/>
                  <a:pt x="1067" y="721"/>
                </a:cubicBezTo>
                <a:lnTo>
                  <a:pt x="1067" y="721"/>
                </a:lnTo>
                <a:cubicBezTo>
                  <a:pt x="1015" y="750"/>
                  <a:pt x="954" y="778"/>
                  <a:pt x="887" y="805"/>
                </a:cubicBezTo>
                <a:lnTo>
                  <a:pt x="887" y="805"/>
                </a:lnTo>
                <a:cubicBezTo>
                  <a:pt x="894" y="780"/>
                  <a:pt x="902" y="755"/>
                  <a:pt x="909" y="730"/>
                </a:cubicBezTo>
                <a:lnTo>
                  <a:pt x="909" y="730"/>
                </a:lnTo>
                <a:cubicBezTo>
                  <a:pt x="920" y="690"/>
                  <a:pt x="929" y="652"/>
                  <a:pt x="937" y="613"/>
                </a:cubicBezTo>
                <a:close/>
                <a:moveTo>
                  <a:pt x="771" y="466"/>
                </a:moveTo>
                <a:lnTo>
                  <a:pt x="771" y="466"/>
                </a:lnTo>
                <a:cubicBezTo>
                  <a:pt x="832" y="452"/>
                  <a:pt x="890" y="441"/>
                  <a:pt x="943" y="433"/>
                </a:cubicBezTo>
                <a:lnTo>
                  <a:pt x="943" y="433"/>
                </a:lnTo>
                <a:cubicBezTo>
                  <a:pt x="937" y="476"/>
                  <a:pt x="931" y="522"/>
                  <a:pt x="921" y="569"/>
                </a:cubicBezTo>
                <a:lnTo>
                  <a:pt x="921" y="569"/>
                </a:lnTo>
                <a:cubicBezTo>
                  <a:pt x="890" y="545"/>
                  <a:pt x="857" y="523"/>
                  <a:pt x="822" y="500"/>
                </a:cubicBezTo>
                <a:lnTo>
                  <a:pt x="822" y="500"/>
                </a:lnTo>
                <a:cubicBezTo>
                  <a:pt x="805" y="488"/>
                  <a:pt x="788" y="477"/>
                  <a:pt x="771" y="466"/>
                </a:cubicBezTo>
                <a:close/>
                <a:moveTo>
                  <a:pt x="809" y="521"/>
                </a:moveTo>
                <a:lnTo>
                  <a:pt x="809" y="521"/>
                </a:lnTo>
                <a:cubicBezTo>
                  <a:pt x="847" y="545"/>
                  <a:pt x="882" y="571"/>
                  <a:pt x="915" y="596"/>
                </a:cubicBezTo>
                <a:lnTo>
                  <a:pt x="915" y="596"/>
                </a:lnTo>
                <a:cubicBezTo>
                  <a:pt x="907" y="637"/>
                  <a:pt x="897" y="679"/>
                  <a:pt x="885" y="723"/>
                </a:cubicBezTo>
                <a:lnTo>
                  <a:pt x="885" y="723"/>
                </a:lnTo>
                <a:cubicBezTo>
                  <a:pt x="876" y="756"/>
                  <a:pt x="867" y="787"/>
                  <a:pt x="857" y="816"/>
                </a:cubicBezTo>
                <a:lnTo>
                  <a:pt x="857" y="816"/>
                </a:lnTo>
                <a:cubicBezTo>
                  <a:pt x="816" y="833"/>
                  <a:pt x="773" y="849"/>
                  <a:pt x="726" y="863"/>
                </a:cubicBezTo>
                <a:lnTo>
                  <a:pt x="726" y="863"/>
                </a:lnTo>
                <a:cubicBezTo>
                  <a:pt x="711" y="868"/>
                  <a:pt x="695" y="873"/>
                  <a:pt x="680" y="877"/>
                </a:cubicBezTo>
                <a:lnTo>
                  <a:pt x="680" y="877"/>
                </a:lnTo>
                <a:cubicBezTo>
                  <a:pt x="655" y="862"/>
                  <a:pt x="630" y="846"/>
                  <a:pt x="604" y="829"/>
                </a:cubicBezTo>
                <a:lnTo>
                  <a:pt x="604" y="829"/>
                </a:lnTo>
                <a:cubicBezTo>
                  <a:pt x="566" y="804"/>
                  <a:pt x="531" y="779"/>
                  <a:pt x="497" y="754"/>
                </a:cubicBezTo>
                <a:lnTo>
                  <a:pt x="497" y="754"/>
                </a:lnTo>
                <a:cubicBezTo>
                  <a:pt x="506" y="713"/>
                  <a:pt x="516" y="671"/>
                  <a:pt x="527" y="626"/>
                </a:cubicBezTo>
                <a:lnTo>
                  <a:pt x="527" y="626"/>
                </a:lnTo>
                <a:cubicBezTo>
                  <a:pt x="537" y="593"/>
                  <a:pt x="547" y="561"/>
                  <a:pt x="556" y="530"/>
                </a:cubicBezTo>
                <a:lnTo>
                  <a:pt x="556" y="530"/>
                </a:lnTo>
                <a:cubicBezTo>
                  <a:pt x="575" y="523"/>
                  <a:pt x="595" y="517"/>
                  <a:pt x="614" y="510"/>
                </a:cubicBezTo>
                <a:lnTo>
                  <a:pt x="614" y="510"/>
                </a:lnTo>
                <a:cubicBezTo>
                  <a:pt x="656" y="497"/>
                  <a:pt x="697" y="485"/>
                  <a:pt x="736" y="475"/>
                </a:cubicBezTo>
                <a:lnTo>
                  <a:pt x="736" y="475"/>
                </a:lnTo>
                <a:cubicBezTo>
                  <a:pt x="760" y="489"/>
                  <a:pt x="784" y="505"/>
                  <a:pt x="809" y="521"/>
                </a:cubicBezTo>
                <a:close/>
                <a:moveTo>
                  <a:pt x="155" y="310"/>
                </a:moveTo>
                <a:lnTo>
                  <a:pt x="155" y="310"/>
                </a:lnTo>
                <a:cubicBezTo>
                  <a:pt x="166" y="294"/>
                  <a:pt x="190" y="284"/>
                  <a:pt x="222" y="282"/>
                </a:cubicBezTo>
                <a:lnTo>
                  <a:pt x="222" y="282"/>
                </a:lnTo>
                <a:cubicBezTo>
                  <a:pt x="234" y="312"/>
                  <a:pt x="268" y="328"/>
                  <a:pt x="299" y="318"/>
                </a:cubicBezTo>
                <a:lnTo>
                  <a:pt x="299" y="318"/>
                </a:lnTo>
                <a:cubicBezTo>
                  <a:pt x="313" y="314"/>
                  <a:pt x="325" y="304"/>
                  <a:pt x="332" y="294"/>
                </a:cubicBezTo>
                <a:lnTo>
                  <a:pt x="332" y="294"/>
                </a:lnTo>
                <a:cubicBezTo>
                  <a:pt x="401" y="310"/>
                  <a:pt x="485" y="342"/>
                  <a:pt x="580" y="388"/>
                </a:cubicBezTo>
                <a:lnTo>
                  <a:pt x="580" y="388"/>
                </a:lnTo>
                <a:cubicBezTo>
                  <a:pt x="564" y="427"/>
                  <a:pt x="550" y="468"/>
                  <a:pt x="537" y="510"/>
                </a:cubicBezTo>
                <a:lnTo>
                  <a:pt x="537" y="510"/>
                </a:lnTo>
                <a:cubicBezTo>
                  <a:pt x="458" y="538"/>
                  <a:pt x="384" y="569"/>
                  <a:pt x="318" y="602"/>
                </a:cubicBezTo>
                <a:lnTo>
                  <a:pt x="318" y="602"/>
                </a:lnTo>
                <a:cubicBezTo>
                  <a:pt x="183" y="469"/>
                  <a:pt x="123" y="359"/>
                  <a:pt x="155" y="310"/>
                </a:cubicBezTo>
                <a:close/>
                <a:moveTo>
                  <a:pt x="697" y="123"/>
                </a:moveTo>
                <a:lnTo>
                  <a:pt x="697" y="123"/>
                </a:lnTo>
                <a:cubicBezTo>
                  <a:pt x="663" y="135"/>
                  <a:pt x="645" y="170"/>
                  <a:pt x="655" y="203"/>
                </a:cubicBezTo>
                <a:lnTo>
                  <a:pt x="655" y="203"/>
                </a:lnTo>
                <a:cubicBezTo>
                  <a:pt x="657" y="208"/>
                  <a:pt x="659" y="211"/>
                  <a:pt x="660" y="215"/>
                </a:cubicBezTo>
                <a:lnTo>
                  <a:pt x="660" y="215"/>
                </a:lnTo>
                <a:cubicBezTo>
                  <a:pt x="636" y="260"/>
                  <a:pt x="611" y="310"/>
                  <a:pt x="590" y="365"/>
                </a:cubicBezTo>
                <a:lnTo>
                  <a:pt x="590" y="365"/>
                </a:lnTo>
                <a:cubicBezTo>
                  <a:pt x="519" y="331"/>
                  <a:pt x="451" y="303"/>
                  <a:pt x="390" y="284"/>
                </a:cubicBezTo>
                <a:lnTo>
                  <a:pt x="390" y="284"/>
                </a:lnTo>
                <a:cubicBezTo>
                  <a:pt x="373" y="279"/>
                  <a:pt x="357" y="274"/>
                  <a:pt x="342" y="271"/>
                </a:cubicBezTo>
                <a:lnTo>
                  <a:pt x="342" y="271"/>
                </a:lnTo>
                <a:cubicBezTo>
                  <a:pt x="344" y="260"/>
                  <a:pt x="344" y="249"/>
                  <a:pt x="340" y="239"/>
                </a:cubicBezTo>
                <a:lnTo>
                  <a:pt x="340" y="239"/>
                </a:lnTo>
                <a:cubicBezTo>
                  <a:pt x="329" y="205"/>
                  <a:pt x="294" y="187"/>
                  <a:pt x="261" y="198"/>
                </a:cubicBezTo>
                <a:lnTo>
                  <a:pt x="261" y="198"/>
                </a:lnTo>
                <a:cubicBezTo>
                  <a:pt x="234" y="206"/>
                  <a:pt x="218" y="230"/>
                  <a:pt x="217" y="257"/>
                </a:cubicBezTo>
                <a:lnTo>
                  <a:pt x="217" y="257"/>
                </a:lnTo>
                <a:cubicBezTo>
                  <a:pt x="178" y="260"/>
                  <a:pt x="150" y="273"/>
                  <a:pt x="134" y="296"/>
                </a:cubicBezTo>
                <a:lnTo>
                  <a:pt x="134" y="296"/>
                </a:lnTo>
                <a:cubicBezTo>
                  <a:pt x="102" y="346"/>
                  <a:pt x="133" y="431"/>
                  <a:pt x="222" y="537"/>
                </a:cubicBezTo>
                <a:lnTo>
                  <a:pt x="222" y="537"/>
                </a:lnTo>
                <a:cubicBezTo>
                  <a:pt x="243" y="562"/>
                  <a:pt x="268" y="588"/>
                  <a:pt x="294" y="614"/>
                </a:cubicBezTo>
                <a:lnTo>
                  <a:pt x="294" y="614"/>
                </a:lnTo>
                <a:cubicBezTo>
                  <a:pt x="248" y="637"/>
                  <a:pt x="205" y="662"/>
                  <a:pt x="167" y="688"/>
                </a:cubicBezTo>
                <a:lnTo>
                  <a:pt x="167" y="688"/>
                </a:lnTo>
                <a:cubicBezTo>
                  <a:pt x="52" y="765"/>
                  <a:pt x="0" y="838"/>
                  <a:pt x="17" y="895"/>
                </a:cubicBezTo>
                <a:lnTo>
                  <a:pt x="17" y="895"/>
                </a:lnTo>
                <a:cubicBezTo>
                  <a:pt x="35" y="950"/>
                  <a:pt x="120" y="980"/>
                  <a:pt x="260" y="977"/>
                </a:cubicBezTo>
                <a:lnTo>
                  <a:pt x="260" y="977"/>
                </a:lnTo>
                <a:cubicBezTo>
                  <a:pt x="314" y="976"/>
                  <a:pt x="376" y="969"/>
                  <a:pt x="441" y="958"/>
                </a:cubicBezTo>
                <a:lnTo>
                  <a:pt x="441" y="958"/>
                </a:lnTo>
                <a:cubicBezTo>
                  <a:pt x="436" y="1008"/>
                  <a:pt x="434" y="1055"/>
                  <a:pt x="435" y="1098"/>
                </a:cubicBezTo>
                <a:lnTo>
                  <a:pt x="435" y="1098"/>
                </a:lnTo>
                <a:cubicBezTo>
                  <a:pt x="437" y="1237"/>
                  <a:pt x="470" y="1322"/>
                  <a:pt x="527" y="1337"/>
                </a:cubicBezTo>
                <a:lnTo>
                  <a:pt x="527" y="1337"/>
                </a:lnTo>
                <a:cubicBezTo>
                  <a:pt x="572" y="1349"/>
                  <a:pt x="626" y="1316"/>
                  <a:pt x="682" y="1244"/>
                </a:cubicBezTo>
                <a:lnTo>
                  <a:pt x="682" y="1244"/>
                </a:lnTo>
                <a:cubicBezTo>
                  <a:pt x="697" y="1251"/>
                  <a:pt x="714" y="1253"/>
                  <a:pt x="731" y="1248"/>
                </a:cubicBezTo>
                <a:lnTo>
                  <a:pt x="731" y="1248"/>
                </a:lnTo>
                <a:cubicBezTo>
                  <a:pt x="765" y="1237"/>
                  <a:pt x="783" y="1201"/>
                  <a:pt x="773" y="1168"/>
                </a:cubicBezTo>
                <a:lnTo>
                  <a:pt x="773" y="1168"/>
                </a:lnTo>
                <a:cubicBezTo>
                  <a:pt x="768" y="1155"/>
                  <a:pt x="761" y="1145"/>
                  <a:pt x="751" y="1137"/>
                </a:cubicBezTo>
                <a:lnTo>
                  <a:pt x="751" y="1137"/>
                </a:lnTo>
                <a:cubicBezTo>
                  <a:pt x="776" y="1092"/>
                  <a:pt x="800" y="1040"/>
                  <a:pt x="823" y="985"/>
                </a:cubicBezTo>
                <a:lnTo>
                  <a:pt x="823" y="985"/>
                </a:lnTo>
                <a:cubicBezTo>
                  <a:pt x="894" y="1020"/>
                  <a:pt x="961" y="1047"/>
                  <a:pt x="1022" y="1067"/>
                </a:cubicBezTo>
                <a:lnTo>
                  <a:pt x="1022" y="1067"/>
                </a:lnTo>
                <a:cubicBezTo>
                  <a:pt x="1155" y="1107"/>
                  <a:pt x="1246" y="1103"/>
                  <a:pt x="1279" y="1054"/>
                </a:cubicBezTo>
                <a:lnTo>
                  <a:pt x="1279" y="1054"/>
                </a:lnTo>
                <a:cubicBezTo>
                  <a:pt x="1297" y="1025"/>
                  <a:pt x="1295" y="985"/>
                  <a:pt x="1272" y="936"/>
                </a:cubicBezTo>
                <a:lnTo>
                  <a:pt x="1272" y="936"/>
                </a:lnTo>
                <a:cubicBezTo>
                  <a:pt x="1292" y="920"/>
                  <a:pt x="1301" y="893"/>
                  <a:pt x="1292" y="868"/>
                </a:cubicBezTo>
                <a:lnTo>
                  <a:pt x="1292" y="868"/>
                </a:lnTo>
                <a:cubicBezTo>
                  <a:pt x="1282" y="834"/>
                  <a:pt x="1246" y="816"/>
                  <a:pt x="1213" y="827"/>
                </a:cubicBezTo>
                <a:lnTo>
                  <a:pt x="1213" y="827"/>
                </a:lnTo>
                <a:cubicBezTo>
                  <a:pt x="1209" y="828"/>
                  <a:pt x="1207" y="829"/>
                  <a:pt x="1204" y="830"/>
                </a:cubicBezTo>
                <a:lnTo>
                  <a:pt x="1204" y="830"/>
                </a:lnTo>
                <a:cubicBezTo>
                  <a:pt x="1199" y="825"/>
                  <a:pt x="1195" y="819"/>
                  <a:pt x="1190" y="813"/>
                </a:cubicBezTo>
                <a:lnTo>
                  <a:pt x="1190" y="813"/>
                </a:lnTo>
                <a:cubicBezTo>
                  <a:pt x="1166" y="785"/>
                  <a:pt x="1139" y="756"/>
                  <a:pt x="1108" y="726"/>
                </a:cubicBezTo>
                <a:lnTo>
                  <a:pt x="1108" y="726"/>
                </a:lnTo>
                <a:cubicBezTo>
                  <a:pt x="1131" y="713"/>
                  <a:pt x="1153" y="699"/>
                  <a:pt x="1173" y="686"/>
                </a:cubicBezTo>
                <a:lnTo>
                  <a:pt x="1173" y="686"/>
                </a:lnTo>
                <a:cubicBezTo>
                  <a:pt x="1289" y="608"/>
                  <a:pt x="1341" y="534"/>
                  <a:pt x="1324" y="479"/>
                </a:cubicBezTo>
                <a:lnTo>
                  <a:pt x="1324" y="479"/>
                </a:lnTo>
                <a:cubicBezTo>
                  <a:pt x="1306" y="423"/>
                  <a:pt x="1220" y="394"/>
                  <a:pt x="1081" y="396"/>
                </a:cubicBezTo>
                <a:lnTo>
                  <a:pt x="1081" y="396"/>
                </a:lnTo>
                <a:cubicBezTo>
                  <a:pt x="1047" y="397"/>
                  <a:pt x="1010" y="401"/>
                  <a:pt x="971" y="405"/>
                </a:cubicBezTo>
                <a:lnTo>
                  <a:pt x="971" y="405"/>
                </a:lnTo>
                <a:cubicBezTo>
                  <a:pt x="977" y="350"/>
                  <a:pt x="979" y="299"/>
                  <a:pt x="978" y="251"/>
                </a:cubicBezTo>
                <a:lnTo>
                  <a:pt x="978" y="251"/>
                </a:lnTo>
                <a:cubicBezTo>
                  <a:pt x="975" y="113"/>
                  <a:pt x="942" y="28"/>
                  <a:pt x="886" y="13"/>
                </a:cubicBezTo>
                <a:lnTo>
                  <a:pt x="886" y="13"/>
                </a:lnTo>
                <a:cubicBezTo>
                  <a:pt x="838" y="0"/>
                  <a:pt x="780" y="39"/>
                  <a:pt x="719" y="121"/>
                </a:cubicBezTo>
                <a:lnTo>
                  <a:pt x="719" y="121"/>
                </a:lnTo>
                <a:cubicBezTo>
                  <a:pt x="712" y="121"/>
                  <a:pt x="704" y="122"/>
                  <a:pt x="697" y="123"/>
                </a:cubicBezTo>
                <a:close/>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26" name="Freeform 41">
            <a:extLst>
              <a:ext uri="{FF2B5EF4-FFF2-40B4-BE49-F238E27FC236}">
                <a16:creationId xmlns:a16="http://schemas.microsoft.com/office/drawing/2014/main" id="{087D5D54-0453-42BE-A11A-3C672F75A1FB}"/>
              </a:ext>
            </a:extLst>
          </p:cNvPr>
          <p:cNvSpPr>
            <a:spLocks noChangeArrowheads="1"/>
          </p:cNvSpPr>
          <p:nvPr/>
        </p:nvSpPr>
        <p:spPr bwMode="auto">
          <a:xfrm>
            <a:off x="4044990" y="8837278"/>
            <a:ext cx="2054410" cy="1962658"/>
          </a:xfrm>
          <a:custGeom>
            <a:avLst/>
            <a:gdLst>
              <a:gd name="T0" fmla="*/ 974 w 2269"/>
              <a:gd name="T1" fmla="*/ 2078 h 2168"/>
              <a:gd name="T2" fmla="*/ 912 w 2269"/>
              <a:gd name="T3" fmla="*/ 1428 h 2168"/>
              <a:gd name="T4" fmla="*/ 1177 w 2269"/>
              <a:gd name="T5" fmla="*/ 1249 h 2168"/>
              <a:gd name="T6" fmla="*/ 1931 w 2269"/>
              <a:gd name="T7" fmla="*/ 1528 h 2168"/>
              <a:gd name="T8" fmla="*/ 1928 w 2269"/>
              <a:gd name="T9" fmla="*/ 1549 h 2168"/>
              <a:gd name="T10" fmla="*/ 2015 w 2269"/>
              <a:gd name="T11" fmla="*/ 1644 h 2168"/>
              <a:gd name="T12" fmla="*/ 2109 w 2269"/>
              <a:gd name="T13" fmla="*/ 1556 h 2168"/>
              <a:gd name="T14" fmla="*/ 2022 w 2269"/>
              <a:gd name="T15" fmla="*/ 1462 h 2168"/>
              <a:gd name="T16" fmla="*/ 1182 w 2269"/>
              <a:gd name="T17" fmla="*/ 1236 h 2168"/>
              <a:gd name="T18" fmla="*/ 1197 w 2269"/>
              <a:gd name="T19" fmla="*/ 1154 h 2168"/>
              <a:gd name="T20" fmla="*/ 1197 w 2269"/>
              <a:gd name="T21" fmla="*/ 1153 h 2168"/>
              <a:gd name="T22" fmla="*/ 2124 w 2269"/>
              <a:gd name="T23" fmla="*/ 1163 h 2168"/>
              <a:gd name="T24" fmla="*/ 2193 w 2269"/>
              <a:gd name="T25" fmla="*/ 1227 h 2168"/>
              <a:gd name="T26" fmla="*/ 2266 w 2269"/>
              <a:gd name="T27" fmla="*/ 1158 h 2168"/>
              <a:gd name="T28" fmla="*/ 2198 w 2269"/>
              <a:gd name="T29" fmla="*/ 1085 h 2168"/>
              <a:gd name="T30" fmla="*/ 1197 w 2269"/>
              <a:gd name="T31" fmla="*/ 1139 h 2168"/>
              <a:gd name="T32" fmla="*/ 1039 w 2269"/>
              <a:gd name="T33" fmla="*/ 889 h 2168"/>
              <a:gd name="T34" fmla="*/ 1315 w 2269"/>
              <a:gd name="T35" fmla="*/ 294 h 2168"/>
              <a:gd name="T36" fmla="*/ 1341 w 2269"/>
              <a:gd name="T37" fmla="*/ 298 h 2168"/>
              <a:gd name="T38" fmla="*/ 1430 w 2269"/>
              <a:gd name="T39" fmla="*/ 216 h 2168"/>
              <a:gd name="T40" fmla="*/ 1347 w 2269"/>
              <a:gd name="T41" fmla="*/ 127 h 2168"/>
              <a:gd name="T42" fmla="*/ 1259 w 2269"/>
              <a:gd name="T43" fmla="*/ 209 h 2168"/>
              <a:gd name="T44" fmla="*/ 1026 w 2269"/>
              <a:gd name="T45" fmla="*/ 883 h 2168"/>
              <a:gd name="T46" fmla="*/ 927 w 2269"/>
              <a:gd name="T47" fmla="*/ 860 h 2168"/>
              <a:gd name="T48" fmla="*/ 941 w 2269"/>
              <a:gd name="T49" fmla="*/ 222 h 2168"/>
              <a:gd name="T50" fmla="*/ 1047 w 2269"/>
              <a:gd name="T51" fmla="*/ 116 h 2168"/>
              <a:gd name="T52" fmla="*/ 940 w 2269"/>
              <a:gd name="T53" fmla="*/ 2 h 2168"/>
              <a:gd name="T54" fmla="*/ 827 w 2269"/>
              <a:gd name="T55" fmla="*/ 108 h 2168"/>
              <a:gd name="T56" fmla="*/ 913 w 2269"/>
              <a:gd name="T57" fmla="*/ 860 h 2168"/>
              <a:gd name="T58" fmla="*/ 672 w 2269"/>
              <a:gd name="T59" fmla="*/ 995 h 2168"/>
              <a:gd name="T60" fmla="*/ 286 w 2269"/>
              <a:gd name="T61" fmla="*/ 771 h 2168"/>
              <a:gd name="T62" fmla="*/ 294 w 2269"/>
              <a:gd name="T63" fmla="*/ 738 h 2168"/>
              <a:gd name="T64" fmla="*/ 212 w 2269"/>
              <a:gd name="T65" fmla="*/ 649 h 2168"/>
              <a:gd name="T66" fmla="*/ 124 w 2269"/>
              <a:gd name="T67" fmla="*/ 731 h 2168"/>
              <a:gd name="T68" fmla="*/ 206 w 2269"/>
              <a:gd name="T69" fmla="*/ 821 h 2168"/>
              <a:gd name="T70" fmla="*/ 664 w 2269"/>
              <a:gd name="T71" fmla="*/ 1008 h 2168"/>
              <a:gd name="T72" fmla="*/ 630 w 2269"/>
              <a:gd name="T73" fmla="*/ 1133 h 2168"/>
              <a:gd name="T74" fmla="*/ 658 w 2269"/>
              <a:gd name="T75" fmla="*/ 1269 h 2168"/>
              <a:gd name="T76" fmla="*/ 169 w 2269"/>
              <a:gd name="T77" fmla="*/ 1524 h 2168"/>
              <a:gd name="T78" fmla="*/ 96 w 2269"/>
              <a:gd name="T79" fmla="*/ 1482 h 2168"/>
              <a:gd name="T80" fmla="*/ 2 w 2269"/>
              <a:gd name="T81" fmla="*/ 1569 h 2168"/>
              <a:gd name="T82" fmla="*/ 89 w 2269"/>
              <a:gd name="T83" fmla="*/ 1664 h 2168"/>
              <a:gd name="T84" fmla="*/ 183 w 2269"/>
              <a:gd name="T85" fmla="*/ 1576 h 2168"/>
              <a:gd name="T86" fmla="*/ 665 w 2269"/>
              <a:gd name="T87" fmla="*/ 1282 h 2168"/>
              <a:gd name="T88" fmla="*/ 898 w 2269"/>
              <a:gd name="T89" fmla="*/ 1427 h 2168"/>
              <a:gd name="T90" fmla="*/ 879 w 2269"/>
              <a:gd name="T91" fmla="*/ 1984 h 2168"/>
              <a:gd name="T92" fmla="*/ 792 w 2269"/>
              <a:gd name="T93" fmla="*/ 2071 h 2168"/>
              <a:gd name="T94" fmla="*/ 880 w 2269"/>
              <a:gd name="T95" fmla="*/ 2165 h 2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9" h="2168">
                <a:moveTo>
                  <a:pt x="974" y="2078"/>
                </a:moveTo>
                <a:lnTo>
                  <a:pt x="974" y="2078"/>
                </a:lnTo>
                <a:cubicBezTo>
                  <a:pt x="976" y="2030"/>
                  <a:pt x="940" y="1990"/>
                  <a:pt x="893" y="1984"/>
                </a:cubicBezTo>
                <a:lnTo>
                  <a:pt x="912" y="1428"/>
                </a:lnTo>
                <a:lnTo>
                  <a:pt x="912" y="1428"/>
                </a:lnTo>
                <a:cubicBezTo>
                  <a:pt x="1032" y="1429"/>
                  <a:pt x="1135" y="1355"/>
                  <a:pt x="1177" y="1249"/>
                </a:cubicBezTo>
                <a:lnTo>
                  <a:pt x="1931" y="1528"/>
                </a:lnTo>
                <a:lnTo>
                  <a:pt x="1931" y="1528"/>
                </a:lnTo>
                <a:cubicBezTo>
                  <a:pt x="1929" y="1535"/>
                  <a:pt x="1928" y="1542"/>
                  <a:pt x="1928" y="1549"/>
                </a:cubicBezTo>
                <a:lnTo>
                  <a:pt x="1928" y="1549"/>
                </a:lnTo>
                <a:cubicBezTo>
                  <a:pt x="1926" y="1600"/>
                  <a:pt x="1965" y="1642"/>
                  <a:pt x="2015" y="1644"/>
                </a:cubicBezTo>
                <a:lnTo>
                  <a:pt x="2015" y="1644"/>
                </a:lnTo>
                <a:cubicBezTo>
                  <a:pt x="2066" y="1645"/>
                  <a:pt x="2108" y="1607"/>
                  <a:pt x="2109" y="1556"/>
                </a:cubicBezTo>
                <a:lnTo>
                  <a:pt x="2109" y="1556"/>
                </a:lnTo>
                <a:cubicBezTo>
                  <a:pt x="2111" y="1506"/>
                  <a:pt x="2072" y="1464"/>
                  <a:pt x="2022" y="1462"/>
                </a:cubicBezTo>
                <a:lnTo>
                  <a:pt x="2022" y="1462"/>
                </a:lnTo>
                <a:cubicBezTo>
                  <a:pt x="1984" y="1461"/>
                  <a:pt x="1951" y="1482"/>
                  <a:pt x="1936" y="1515"/>
                </a:cubicBezTo>
                <a:lnTo>
                  <a:pt x="1182" y="1236"/>
                </a:lnTo>
                <a:lnTo>
                  <a:pt x="1182" y="1236"/>
                </a:lnTo>
                <a:cubicBezTo>
                  <a:pt x="1191" y="1210"/>
                  <a:pt x="1196" y="1183"/>
                  <a:pt x="1197" y="1154"/>
                </a:cubicBezTo>
                <a:lnTo>
                  <a:pt x="1197" y="1154"/>
                </a:lnTo>
                <a:cubicBezTo>
                  <a:pt x="1197" y="1154"/>
                  <a:pt x="1197" y="1154"/>
                  <a:pt x="1197" y="1153"/>
                </a:cubicBezTo>
                <a:lnTo>
                  <a:pt x="2124" y="1163"/>
                </a:lnTo>
                <a:lnTo>
                  <a:pt x="2124" y="1163"/>
                </a:lnTo>
                <a:cubicBezTo>
                  <a:pt x="2128" y="1198"/>
                  <a:pt x="2156" y="1226"/>
                  <a:pt x="2193" y="1227"/>
                </a:cubicBezTo>
                <a:lnTo>
                  <a:pt x="2193" y="1227"/>
                </a:lnTo>
                <a:cubicBezTo>
                  <a:pt x="2232" y="1228"/>
                  <a:pt x="2264" y="1198"/>
                  <a:pt x="2266" y="1158"/>
                </a:cubicBezTo>
                <a:lnTo>
                  <a:pt x="2266" y="1158"/>
                </a:lnTo>
                <a:cubicBezTo>
                  <a:pt x="2268" y="1120"/>
                  <a:pt x="2237" y="1087"/>
                  <a:pt x="2198" y="1085"/>
                </a:cubicBezTo>
                <a:lnTo>
                  <a:pt x="2198" y="1085"/>
                </a:lnTo>
                <a:cubicBezTo>
                  <a:pt x="2161" y="1083"/>
                  <a:pt x="2128" y="1111"/>
                  <a:pt x="2124" y="1148"/>
                </a:cubicBezTo>
                <a:lnTo>
                  <a:pt x="1197" y="1139"/>
                </a:lnTo>
                <a:lnTo>
                  <a:pt x="1197" y="1139"/>
                </a:lnTo>
                <a:cubicBezTo>
                  <a:pt x="1196" y="1030"/>
                  <a:pt x="1133" y="935"/>
                  <a:pt x="1039" y="889"/>
                </a:cubicBezTo>
                <a:lnTo>
                  <a:pt x="1315" y="294"/>
                </a:lnTo>
                <a:lnTo>
                  <a:pt x="1315" y="294"/>
                </a:lnTo>
                <a:cubicBezTo>
                  <a:pt x="1323" y="296"/>
                  <a:pt x="1332" y="298"/>
                  <a:pt x="1341" y="298"/>
                </a:cubicBezTo>
                <a:lnTo>
                  <a:pt x="1341" y="298"/>
                </a:lnTo>
                <a:cubicBezTo>
                  <a:pt x="1388" y="300"/>
                  <a:pt x="1428" y="263"/>
                  <a:pt x="1430" y="216"/>
                </a:cubicBezTo>
                <a:lnTo>
                  <a:pt x="1430" y="216"/>
                </a:lnTo>
                <a:cubicBezTo>
                  <a:pt x="1431" y="169"/>
                  <a:pt x="1395" y="129"/>
                  <a:pt x="1347" y="127"/>
                </a:cubicBezTo>
                <a:lnTo>
                  <a:pt x="1347" y="127"/>
                </a:lnTo>
                <a:cubicBezTo>
                  <a:pt x="1300" y="125"/>
                  <a:pt x="1260" y="162"/>
                  <a:pt x="1259" y="209"/>
                </a:cubicBezTo>
                <a:lnTo>
                  <a:pt x="1259" y="209"/>
                </a:lnTo>
                <a:cubicBezTo>
                  <a:pt x="1257" y="243"/>
                  <a:pt x="1275" y="272"/>
                  <a:pt x="1302" y="288"/>
                </a:cubicBezTo>
                <a:lnTo>
                  <a:pt x="1026" y="883"/>
                </a:lnTo>
                <a:lnTo>
                  <a:pt x="1026" y="883"/>
                </a:lnTo>
                <a:cubicBezTo>
                  <a:pt x="995" y="871"/>
                  <a:pt x="962" y="862"/>
                  <a:pt x="927" y="860"/>
                </a:cubicBezTo>
                <a:lnTo>
                  <a:pt x="941" y="222"/>
                </a:lnTo>
                <a:lnTo>
                  <a:pt x="941" y="222"/>
                </a:lnTo>
                <a:cubicBezTo>
                  <a:pt x="999" y="219"/>
                  <a:pt x="1045" y="174"/>
                  <a:pt x="1047" y="116"/>
                </a:cubicBezTo>
                <a:lnTo>
                  <a:pt x="1047" y="116"/>
                </a:lnTo>
                <a:cubicBezTo>
                  <a:pt x="1049" y="55"/>
                  <a:pt x="1001" y="4"/>
                  <a:pt x="940" y="2"/>
                </a:cubicBezTo>
                <a:lnTo>
                  <a:pt x="940" y="2"/>
                </a:lnTo>
                <a:cubicBezTo>
                  <a:pt x="880" y="0"/>
                  <a:pt x="829" y="47"/>
                  <a:pt x="827" y="108"/>
                </a:cubicBezTo>
                <a:lnTo>
                  <a:pt x="827" y="108"/>
                </a:lnTo>
                <a:cubicBezTo>
                  <a:pt x="825" y="166"/>
                  <a:pt x="869" y="216"/>
                  <a:pt x="927" y="221"/>
                </a:cubicBezTo>
                <a:lnTo>
                  <a:pt x="913" y="860"/>
                </a:lnTo>
                <a:lnTo>
                  <a:pt x="913" y="860"/>
                </a:lnTo>
                <a:cubicBezTo>
                  <a:pt x="812" y="860"/>
                  <a:pt x="722" y="914"/>
                  <a:pt x="672" y="995"/>
                </a:cubicBezTo>
                <a:lnTo>
                  <a:pt x="286" y="771"/>
                </a:lnTo>
                <a:lnTo>
                  <a:pt x="286" y="771"/>
                </a:lnTo>
                <a:cubicBezTo>
                  <a:pt x="291" y="761"/>
                  <a:pt x="294" y="750"/>
                  <a:pt x="294" y="738"/>
                </a:cubicBezTo>
                <a:lnTo>
                  <a:pt x="294" y="738"/>
                </a:lnTo>
                <a:cubicBezTo>
                  <a:pt x="296" y="690"/>
                  <a:pt x="259" y="651"/>
                  <a:pt x="212" y="649"/>
                </a:cubicBezTo>
                <a:lnTo>
                  <a:pt x="212" y="649"/>
                </a:lnTo>
                <a:cubicBezTo>
                  <a:pt x="165" y="647"/>
                  <a:pt x="125" y="684"/>
                  <a:pt x="124" y="731"/>
                </a:cubicBezTo>
                <a:lnTo>
                  <a:pt x="124" y="731"/>
                </a:lnTo>
                <a:cubicBezTo>
                  <a:pt x="122" y="779"/>
                  <a:pt x="158" y="819"/>
                  <a:pt x="206" y="821"/>
                </a:cubicBezTo>
                <a:lnTo>
                  <a:pt x="206" y="821"/>
                </a:lnTo>
                <a:cubicBezTo>
                  <a:pt x="236" y="822"/>
                  <a:pt x="263" y="807"/>
                  <a:pt x="279" y="784"/>
                </a:cubicBezTo>
                <a:lnTo>
                  <a:pt x="664" y="1008"/>
                </a:lnTo>
                <a:lnTo>
                  <a:pt x="664" y="1008"/>
                </a:lnTo>
                <a:cubicBezTo>
                  <a:pt x="644" y="1045"/>
                  <a:pt x="631" y="1088"/>
                  <a:pt x="630" y="1133"/>
                </a:cubicBezTo>
                <a:lnTo>
                  <a:pt x="630" y="1133"/>
                </a:lnTo>
                <a:cubicBezTo>
                  <a:pt x="628" y="1182"/>
                  <a:pt x="639" y="1228"/>
                  <a:pt x="658" y="1269"/>
                </a:cubicBezTo>
                <a:lnTo>
                  <a:pt x="169" y="1524"/>
                </a:lnTo>
                <a:lnTo>
                  <a:pt x="169" y="1524"/>
                </a:lnTo>
                <a:cubicBezTo>
                  <a:pt x="154" y="1500"/>
                  <a:pt x="127" y="1482"/>
                  <a:pt x="96" y="1482"/>
                </a:cubicBezTo>
                <a:lnTo>
                  <a:pt x="96" y="1482"/>
                </a:lnTo>
                <a:cubicBezTo>
                  <a:pt x="45" y="1480"/>
                  <a:pt x="3" y="1519"/>
                  <a:pt x="2" y="1569"/>
                </a:cubicBezTo>
                <a:lnTo>
                  <a:pt x="2" y="1569"/>
                </a:lnTo>
                <a:cubicBezTo>
                  <a:pt x="0" y="1619"/>
                  <a:pt x="39" y="1661"/>
                  <a:pt x="89" y="1664"/>
                </a:cubicBezTo>
                <a:lnTo>
                  <a:pt x="89" y="1664"/>
                </a:lnTo>
                <a:cubicBezTo>
                  <a:pt x="139" y="1665"/>
                  <a:pt x="181" y="1626"/>
                  <a:pt x="183" y="1576"/>
                </a:cubicBezTo>
                <a:lnTo>
                  <a:pt x="183" y="1576"/>
                </a:lnTo>
                <a:cubicBezTo>
                  <a:pt x="183" y="1562"/>
                  <a:pt x="181" y="1549"/>
                  <a:pt x="176" y="1537"/>
                </a:cubicBezTo>
                <a:lnTo>
                  <a:pt x="665" y="1282"/>
                </a:lnTo>
                <a:lnTo>
                  <a:pt x="665" y="1282"/>
                </a:lnTo>
                <a:cubicBezTo>
                  <a:pt x="711" y="1364"/>
                  <a:pt x="796" y="1421"/>
                  <a:pt x="898" y="1427"/>
                </a:cubicBezTo>
                <a:lnTo>
                  <a:pt x="879" y="1984"/>
                </a:lnTo>
                <a:lnTo>
                  <a:pt x="879" y="1984"/>
                </a:lnTo>
                <a:cubicBezTo>
                  <a:pt x="832" y="1986"/>
                  <a:pt x="794" y="2023"/>
                  <a:pt x="792" y="2071"/>
                </a:cubicBezTo>
                <a:lnTo>
                  <a:pt x="792" y="2071"/>
                </a:lnTo>
                <a:cubicBezTo>
                  <a:pt x="790" y="2122"/>
                  <a:pt x="829" y="2164"/>
                  <a:pt x="880" y="2165"/>
                </a:cubicBezTo>
                <a:lnTo>
                  <a:pt x="880" y="2165"/>
                </a:lnTo>
                <a:cubicBezTo>
                  <a:pt x="931" y="2167"/>
                  <a:pt x="972" y="2128"/>
                  <a:pt x="974" y="2078"/>
                </a:cubicBezTo>
              </a:path>
            </a:pathLst>
          </a:custGeom>
          <a:solidFill>
            <a:srgbClr val="F950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27" name="Freeform: Shape 526">
            <a:extLst>
              <a:ext uri="{FF2B5EF4-FFF2-40B4-BE49-F238E27FC236}">
                <a16:creationId xmlns:a16="http://schemas.microsoft.com/office/drawing/2014/main" id="{F4951FAD-00E3-4A5C-A15C-C103A491E704}"/>
              </a:ext>
            </a:extLst>
          </p:cNvPr>
          <p:cNvSpPr>
            <a:spLocks noChangeArrowheads="1"/>
          </p:cNvSpPr>
          <p:nvPr/>
        </p:nvSpPr>
        <p:spPr bwMode="auto">
          <a:xfrm>
            <a:off x="1787135" y="7429660"/>
            <a:ext cx="8236673" cy="4370646"/>
          </a:xfrm>
          <a:custGeom>
            <a:avLst/>
            <a:gdLst>
              <a:gd name="connsiteX0" fmla="*/ 2959376 w 8236673"/>
              <a:gd name="connsiteY0" fmla="*/ 4355264 h 4370646"/>
              <a:gd name="connsiteX1" fmla="*/ 2960280 w 8236673"/>
              <a:gd name="connsiteY1" fmla="*/ 4367027 h 4370646"/>
              <a:gd name="connsiteX2" fmla="*/ 2850808 w 8236673"/>
              <a:gd name="connsiteY2" fmla="*/ 4370646 h 4370646"/>
              <a:gd name="connsiteX3" fmla="*/ 2807381 w 8236673"/>
              <a:gd name="connsiteY3" fmla="*/ 4369741 h 4370646"/>
              <a:gd name="connsiteX4" fmla="*/ 2807381 w 8236673"/>
              <a:gd name="connsiteY4" fmla="*/ 4357080 h 4370646"/>
              <a:gd name="connsiteX5" fmla="*/ 2808345 w 8236673"/>
              <a:gd name="connsiteY5" fmla="*/ 4357063 h 4370646"/>
              <a:gd name="connsiteX6" fmla="*/ 2506105 w 8236673"/>
              <a:gd name="connsiteY6" fmla="*/ 4324501 h 4370646"/>
              <a:gd name="connsiteX7" fmla="*/ 2656291 w 8236673"/>
              <a:gd name="connsiteY7" fmla="*/ 4347121 h 4370646"/>
              <a:gd name="connsiteX8" fmla="*/ 2655386 w 8236673"/>
              <a:gd name="connsiteY8" fmla="*/ 4359789 h 4370646"/>
              <a:gd name="connsiteX9" fmla="*/ 2504296 w 8236673"/>
              <a:gd name="connsiteY9" fmla="*/ 4337168 h 4370646"/>
              <a:gd name="connsiteX10" fmla="*/ 3259746 w 8236673"/>
              <a:gd name="connsiteY10" fmla="*/ 4310929 h 4370646"/>
              <a:gd name="connsiteX11" fmla="*/ 3262460 w 8236673"/>
              <a:gd name="connsiteY11" fmla="*/ 4322692 h 4370646"/>
              <a:gd name="connsiteX12" fmla="*/ 3222652 w 8236673"/>
              <a:gd name="connsiteY12" fmla="*/ 4331740 h 4370646"/>
              <a:gd name="connsiteX13" fmla="*/ 3112274 w 8236673"/>
              <a:gd name="connsiteY13" fmla="*/ 4351646 h 4370646"/>
              <a:gd name="connsiteX14" fmla="*/ 3111370 w 8236673"/>
              <a:gd name="connsiteY14" fmla="*/ 4338978 h 4370646"/>
              <a:gd name="connsiteX15" fmla="*/ 3219033 w 8236673"/>
              <a:gd name="connsiteY15" fmla="*/ 4319977 h 4370646"/>
              <a:gd name="connsiteX16" fmla="*/ 3259746 w 8236673"/>
              <a:gd name="connsiteY16" fmla="*/ 4310929 h 4370646"/>
              <a:gd name="connsiteX17" fmla="*/ 2214782 w 8236673"/>
              <a:gd name="connsiteY17" fmla="*/ 4243971 h 4370646"/>
              <a:gd name="connsiteX18" fmla="*/ 2358635 w 8236673"/>
              <a:gd name="connsiteY18" fmla="*/ 4291022 h 4370646"/>
              <a:gd name="connsiteX19" fmla="*/ 2355015 w 8236673"/>
              <a:gd name="connsiteY19" fmla="*/ 4302785 h 4370646"/>
              <a:gd name="connsiteX20" fmla="*/ 2209353 w 8236673"/>
              <a:gd name="connsiteY20" fmla="*/ 4254829 h 4370646"/>
              <a:gd name="connsiteX21" fmla="*/ 3549260 w 8236673"/>
              <a:gd name="connsiteY21" fmla="*/ 4219541 h 4370646"/>
              <a:gd name="connsiteX22" fmla="*/ 3554688 w 8236673"/>
              <a:gd name="connsiteY22" fmla="*/ 4231303 h 4370646"/>
              <a:gd name="connsiteX23" fmla="*/ 3410836 w 8236673"/>
              <a:gd name="connsiteY23" fmla="*/ 4282879 h 4370646"/>
              <a:gd name="connsiteX24" fmla="*/ 3406312 w 8236673"/>
              <a:gd name="connsiteY24" fmla="*/ 4270211 h 4370646"/>
              <a:gd name="connsiteX25" fmla="*/ 3549260 w 8236673"/>
              <a:gd name="connsiteY25" fmla="*/ 4219541 h 4370646"/>
              <a:gd name="connsiteX26" fmla="*/ 1941552 w 8236673"/>
              <a:gd name="connsiteY26" fmla="*/ 4111867 h 4370646"/>
              <a:gd name="connsiteX27" fmla="*/ 2074548 w 8236673"/>
              <a:gd name="connsiteY27" fmla="*/ 4184253 h 4370646"/>
              <a:gd name="connsiteX28" fmla="*/ 2069119 w 8236673"/>
              <a:gd name="connsiteY28" fmla="*/ 4195111 h 4370646"/>
              <a:gd name="connsiteX29" fmla="*/ 1935219 w 8236673"/>
              <a:gd name="connsiteY29" fmla="*/ 4122725 h 4370646"/>
              <a:gd name="connsiteX30" fmla="*/ 3823393 w 8236673"/>
              <a:gd name="connsiteY30" fmla="*/ 4089247 h 4370646"/>
              <a:gd name="connsiteX31" fmla="*/ 3829726 w 8236673"/>
              <a:gd name="connsiteY31" fmla="*/ 4099199 h 4370646"/>
              <a:gd name="connsiteX32" fmla="*/ 3694017 w 8236673"/>
              <a:gd name="connsiteY32" fmla="*/ 4170681 h 4370646"/>
              <a:gd name="connsiteX33" fmla="*/ 3688588 w 8236673"/>
              <a:gd name="connsiteY33" fmla="*/ 4158918 h 4370646"/>
              <a:gd name="connsiteX34" fmla="*/ 3823393 w 8236673"/>
              <a:gd name="connsiteY34" fmla="*/ 4089247 h 4370646"/>
              <a:gd name="connsiteX35" fmla="*/ 1699086 w 8236673"/>
              <a:gd name="connsiteY35" fmla="*/ 3929998 h 4370646"/>
              <a:gd name="connsiteX36" fmla="*/ 1814891 w 8236673"/>
              <a:gd name="connsiteY36" fmla="*/ 4026814 h 4370646"/>
              <a:gd name="connsiteX37" fmla="*/ 1807654 w 8236673"/>
              <a:gd name="connsiteY37" fmla="*/ 4037672 h 4370646"/>
              <a:gd name="connsiteX38" fmla="*/ 1690038 w 8236673"/>
              <a:gd name="connsiteY38" fmla="*/ 3939046 h 4370646"/>
              <a:gd name="connsiteX39" fmla="*/ 4078528 w 8236673"/>
              <a:gd name="connsiteY39" fmla="*/ 3924569 h 4370646"/>
              <a:gd name="connsiteX40" fmla="*/ 4083561 w 8236673"/>
              <a:gd name="connsiteY40" fmla="*/ 3930861 h 4370646"/>
              <a:gd name="connsiteX41" fmla="*/ 4085765 w 8236673"/>
              <a:gd name="connsiteY41" fmla="*/ 3933617 h 4370646"/>
              <a:gd name="connsiteX42" fmla="*/ 3960912 w 8236673"/>
              <a:gd name="connsiteY42" fmla="*/ 4021385 h 4370646"/>
              <a:gd name="connsiteX43" fmla="*/ 3953675 w 8236673"/>
              <a:gd name="connsiteY43" fmla="*/ 4010527 h 4370646"/>
              <a:gd name="connsiteX44" fmla="*/ 4078528 w 8236673"/>
              <a:gd name="connsiteY44" fmla="*/ 3924569 h 4370646"/>
              <a:gd name="connsiteX45" fmla="*/ 4313759 w 8236673"/>
              <a:gd name="connsiteY45" fmla="*/ 3730937 h 4370646"/>
              <a:gd name="connsiteX46" fmla="*/ 4321901 w 8236673"/>
              <a:gd name="connsiteY46" fmla="*/ 3740890 h 4370646"/>
              <a:gd name="connsiteX47" fmla="*/ 4206096 w 8236673"/>
              <a:gd name="connsiteY47" fmla="*/ 3840421 h 4370646"/>
              <a:gd name="connsiteX48" fmla="*/ 4198858 w 8236673"/>
              <a:gd name="connsiteY48" fmla="*/ 3831372 h 4370646"/>
              <a:gd name="connsiteX49" fmla="*/ 4313759 w 8236673"/>
              <a:gd name="connsiteY49" fmla="*/ 3730937 h 4370646"/>
              <a:gd name="connsiteX50" fmla="*/ 1500045 w 8236673"/>
              <a:gd name="connsiteY50" fmla="*/ 3701983 h 4370646"/>
              <a:gd name="connsiteX51" fmla="*/ 1593232 w 8236673"/>
              <a:gd name="connsiteY51" fmla="*/ 3821419 h 4370646"/>
              <a:gd name="connsiteX52" fmla="*/ 1583279 w 8236673"/>
              <a:gd name="connsiteY52" fmla="*/ 3829563 h 4370646"/>
              <a:gd name="connsiteX53" fmla="*/ 1490092 w 8236673"/>
              <a:gd name="connsiteY53" fmla="*/ 3708317 h 4370646"/>
              <a:gd name="connsiteX54" fmla="*/ 4528179 w 8236673"/>
              <a:gd name="connsiteY54" fmla="*/ 3515589 h 4370646"/>
              <a:gd name="connsiteX55" fmla="*/ 4537227 w 8236673"/>
              <a:gd name="connsiteY55" fmla="*/ 3524637 h 4370646"/>
              <a:gd name="connsiteX56" fmla="*/ 4433182 w 8236673"/>
              <a:gd name="connsiteY56" fmla="*/ 3635931 h 4370646"/>
              <a:gd name="connsiteX57" fmla="*/ 4424135 w 8236673"/>
              <a:gd name="connsiteY57" fmla="*/ 3625978 h 4370646"/>
              <a:gd name="connsiteX58" fmla="*/ 4528179 w 8236673"/>
              <a:gd name="connsiteY58" fmla="*/ 3515589 h 4370646"/>
              <a:gd name="connsiteX59" fmla="*/ 1349858 w 8236673"/>
              <a:gd name="connsiteY59" fmla="*/ 3436870 h 4370646"/>
              <a:gd name="connsiteX60" fmla="*/ 1398713 w 8236673"/>
              <a:gd name="connsiteY60" fmla="*/ 3526447 h 4370646"/>
              <a:gd name="connsiteX61" fmla="*/ 1422235 w 8236673"/>
              <a:gd name="connsiteY61" fmla="*/ 3571688 h 4370646"/>
              <a:gd name="connsiteX62" fmla="*/ 1411378 w 8236673"/>
              <a:gd name="connsiteY62" fmla="*/ 3578022 h 4370646"/>
              <a:gd name="connsiteX63" fmla="*/ 1387856 w 8236673"/>
              <a:gd name="connsiteY63" fmla="*/ 3532781 h 4370646"/>
              <a:gd name="connsiteX64" fmla="*/ 1339001 w 8236673"/>
              <a:gd name="connsiteY64" fmla="*/ 3443203 h 4370646"/>
              <a:gd name="connsiteX65" fmla="*/ 4721793 w 8236673"/>
              <a:gd name="connsiteY65" fmla="*/ 3281242 h 4370646"/>
              <a:gd name="connsiteX66" fmla="*/ 4731745 w 8236673"/>
              <a:gd name="connsiteY66" fmla="*/ 3289385 h 4370646"/>
              <a:gd name="connsiteX67" fmla="*/ 4636748 w 8236673"/>
              <a:gd name="connsiteY67" fmla="*/ 3408821 h 4370646"/>
              <a:gd name="connsiteX68" fmla="*/ 4626796 w 8236673"/>
              <a:gd name="connsiteY68" fmla="*/ 3400678 h 4370646"/>
              <a:gd name="connsiteX69" fmla="*/ 4721793 w 8236673"/>
              <a:gd name="connsiteY69" fmla="*/ 3281242 h 4370646"/>
              <a:gd name="connsiteX70" fmla="*/ 1147199 w 8236673"/>
              <a:gd name="connsiteY70" fmla="*/ 3210664 h 4370646"/>
              <a:gd name="connsiteX71" fmla="*/ 1258481 w 8236673"/>
              <a:gd name="connsiteY71" fmla="*/ 3306575 h 4370646"/>
              <a:gd name="connsiteX72" fmla="*/ 1263004 w 8236673"/>
              <a:gd name="connsiteY72" fmla="*/ 3312005 h 4370646"/>
              <a:gd name="connsiteX73" fmla="*/ 1253957 w 8236673"/>
              <a:gd name="connsiteY73" fmla="*/ 3320148 h 4370646"/>
              <a:gd name="connsiteX74" fmla="*/ 1249433 w 8236673"/>
              <a:gd name="connsiteY74" fmla="*/ 3314719 h 4370646"/>
              <a:gd name="connsiteX75" fmla="*/ 1139961 w 8236673"/>
              <a:gd name="connsiteY75" fmla="*/ 3220617 h 4370646"/>
              <a:gd name="connsiteX76" fmla="*/ 869445 w 8236673"/>
              <a:gd name="connsiteY76" fmla="*/ 3084895 h 4370646"/>
              <a:gd name="connsiteX77" fmla="*/ 1012393 w 8236673"/>
              <a:gd name="connsiteY77" fmla="*/ 3137375 h 4370646"/>
              <a:gd name="connsiteX78" fmla="*/ 1007869 w 8236673"/>
              <a:gd name="connsiteY78" fmla="*/ 3149138 h 4370646"/>
              <a:gd name="connsiteX79" fmla="*/ 864921 w 8236673"/>
              <a:gd name="connsiteY79" fmla="*/ 3096658 h 4370646"/>
              <a:gd name="connsiteX80" fmla="*/ 4895500 w 8236673"/>
              <a:gd name="connsiteY80" fmla="*/ 3031509 h 4370646"/>
              <a:gd name="connsiteX81" fmla="*/ 4906357 w 8236673"/>
              <a:gd name="connsiteY81" fmla="*/ 3037843 h 4370646"/>
              <a:gd name="connsiteX82" fmla="*/ 4856597 w 8236673"/>
              <a:gd name="connsiteY82" fmla="*/ 3111134 h 4370646"/>
              <a:gd name="connsiteX83" fmla="*/ 4834883 w 8236673"/>
              <a:gd name="connsiteY83" fmla="*/ 3143707 h 4370646"/>
              <a:gd name="connsiteX84" fmla="*/ 4820408 w 8236673"/>
              <a:gd name="connsiteY84" fmla="*/ 3164519 h 4370646"/>
              <a:gd name="connsiteX85" fmla="*/ 4810455 w 8236673"/>
              <a:gd name="connsiteY85" fmla="*/ 3157280 h 4370646"/>
              <a:gd name="connsiteX86" fmla="*/ 4824026 w 8236673"/>
              <a:gd name="connsiteY86" fmla="*/ 3137374 h 4370646"/>
              <a:gd name="connsiteX87" fmla="*/ 4845740 w 8236673"/>
              <a:gd name="connsiteY87" fmla="*/ 3103895 h 4370646"/>
              <a:gd name="connsiteX88" fmla="*/ 4895500 w 8236673"/>
              <a:gd name="connsiteY88" fmla="*/ 3031509 h 4370646"/>
              <a:gd name="connsiteX89" fmla="*/ 578123 w 8236673"/>
              <a:gd name="connsiteY89" fmla="*/ 2992604 h 4370646"/>
              <a:gd name="connsiteX90" fmla="*/ 722881 w 8236673"/>
              <a:gd name="connsiteY90" fmla="*/ 3039655 h 4370646"/>
              <a:gd name="connsiteX91" fmla="*/ 719261 w 8236673"/>
              <a:gd name="connsiteY91" fmla="*/ 3051418 h 4370646"/>
              <a:gd name="connsiteX92" fmla="*/ 573600 w 8236673"/>
              <a:gd name="connsiteY92" fmla="*/ 3004367 h 4370646"/>
              <a:gd name="connsiteX93" fmla="*/ 7191709 w 8236673"/>
              <a:gd name="connsiteY93" fmla="*/ 2910263 h 4370646"/>
              <a:gd name="connsiteX94" fmla="*/ 7195327 w 8236673"/>
              <a:gd name="connsiteY94" fmla="*/ 2922026 h 4370646"/>
              <a:gd name="connsiteX95" fmla="*/ 7076807 w 8236673"/>
              <a:gd name="connsiteY95" fmla="*/ 2945551 h 4370646"/>
              <a:gd name="connsiteX96" fmla="*/ 7044237 w 8236673"/>
              <a:gd name="connsiteY96" fmla="*/ 2947361 h 4370646"/>
              <a:gd name="connsiteX97" fmla="*/ 7043333 w 8236673"/>
              <a:gd name="connsiteY97" fmla="*/ 2935599 h 4370646"/>
              <a:gd name="connsiteX98" fmla="*/ 7074998 w 8236673"/>
              <a:gd name="connsiteY98" fmla="*/ 2931979 h 4370646"/>
              <a:gd name="connsiteX99" fmla="*/ 7191709 w 8236673"/>
              <a:gd name="connsiteY99" fmla="*/ 2910263 h 4370646"/>
              <a:gd name="connsiteX100" fmla="*/ 6742961 w 8236673"/>
              <a:gd name="connsiteY100" fmla="*/ 2906645 h 4370646"/>
              <a:gd name="connsiteX101" fmla="*/ 6892243 w 8236673"/>
              <a:gd name="connsiteY101" fmla="*/ 2931980 h 4370646"/>
              <a:gd name="connsiteX102" fmla="*/ 6890433 w 8236673"/>
              <a:gd name="connsiteY102" fmla="*/ 2944648 h 4370646"/>
              <a:gd name="connsiteX103" fmla="*/ 6739343 w 8236673"/>
              <a:gd name="connsiteY103" fmla="*/ 2919313 h 4370646"/>
              <a:gd name="connsiteX104" fmla="*/ 311227 w 8236673"/>
              <a:gd name="connsiteY104" fmla="*/ 2853261 h 4370646"/>
              <a:gd name="connsiteX105" fmla="*/ 370035 w 8236673"/>
              <a:gd name="connsiteY105" fmla="*/ 2893978 h 4370646"/>
              <a:gd name="connsiteX106" fmla="*/ 438794 w 8236673"/>
              <a:gd name="connsiteY106" fmla="*/ 2933790 h 4370646"/>
              <a:gd name="connsiteX107" fmla="*/ 433366 w 8236673"/>
              <a:gd name="connsiteY107" fmla="*/ 2945552 h 4370646"/>
              <a:gd name="connsiteX108" fmla="*/ 362796 w 8236673"/>
              <a:gd name="connsiteY108" fmla="*/ 2904836 h 4370646"/>
              <a:gd name="connsiteX109" fmla="*/ 303085 w 8236673"/>
              <a:gd name="connsiteY109" fmla="*/ 2863214 h 4370646"/>
              <a:gd name="connsiteX110" fmla="*/ 6450734 w 8236673"/>
              <a:gd name="connsiteY110" fmla="*/ 2821591 h 4370646"/>
              <a:gd name="connsiteX111" fmla="*/ 6595491 w 8236673"/>
              <a:gd name="connsiteY111" fmla="*/ 2867737 h 4370646"/>
              <a:gd name="connsiteX112" fmla="*/ 6591872 w 8236673"/>
              <a:gd name="connsiteY112" fmla="*/ 2879499 h 4370646"/>
              <a:gd name="connsiteX113" fmla="*/ 6447115 w 8236673"/>
              <a:gd name="connsiteY113" fmla="*/ 2834259 h 4370646"/>
              <a:gd name="connsiteX114" fmla="*/ 5109922 w 8236673"/>
              <a:gd name="connsiteY114" fmla="*/ 2814353 h 4370646"/>
              <a:gd name="connsiteX115" fmla="*/ 5116255 w 8236673"/>
              <a:gd name="connsiteY115" fmla="*/ 2826116 h 4370646"/>
              <a:gd name="connsiteX116" fmla="*/ 5081875 w 8236673"/>
              <a:gd name="connsiteY116" fmla="*/ 2847832 h 4370646"/>
              <a:gd name="connsiteX117" fmla="*/ 4999544 w 8236673"/>
              <a:gd name="connsiteY117" fmla="*/ 2920218 h 4370646"/>
              <a:gd name="connsiteX118" fmla="*/ 4990497 w 8236673"/>
              <a:gd name="connsiteY118" fmla="*/ 2911169 h 4370646"/>
              <a:gd name="connsiteX119" fmla="*/ 5074637 w 8236673"/>
              <a:gd name="connsiteY119" fmla="*/ 2836974 h 4370646"/>
              <a:gd name="connsiteX120" fmla="*/ 5109922 w 8236673"/>
              <a:gd name="connsiteY120" fmla="*/ 2814353 h 4370646"/>
              <a:gd name="connsiteX121" fmla="*/ 7462223 w 8236673"/>
              <a:gd name="connsiteY121" fmla="*/ 2777255 h 4370646"/>
              <a:gd name="connsiteX122" fmla="*/ 7469461 w 8236673"/>
              <a:gd name="connsiteY122" fmla="*/ 2787208 h 4370646"/>
              <a:gd name="connsiteX123" fmla="*/ 7338275 w 8236673"/>
              <a:gd name="connsiteY123" fmla="*/ 2867737 h 4370646"/>
              <a:gd name="connsiteX124" fmla="*/ 7332847 w 8236673"/>
              <a:gd name="connsiteY124" fmla="*/ 2855974 h 4370646"/>
              <a:gd name="connsiteX125" fmla="*/ 7462223 w 8236673"/>
              <a:gd name="connsiteY125" fmla="*/ 2777255 h 4370646"/>
              <a:gd name="connsiteX126" fmla="*/ 6158505 w 8236673"/>
              <a:gd name="connsiteY126" fmla="*/ 2734728 h 4370646"/>
              <a:gd name="connsiteX127" fmla="*/ 6180219 w 8236673"/>
              <a:gd name="connsiteY127" fmla="*/ 2740157 h 4370646"/>
              <a:gd name="connsiteX128" fmla="*/ 6305977 w 8236673"/>
              <a:gd name="connsiteY128" fmla="*/ 2775445 h 4370646"/>
              <a:gd name="connsiteX129" fmla="*/ 6301453 w 8236673"/>
              <a:gd name="connsiteY129" fmla="*/ 2787208 h 4370646"/>
              <a:gd name="connsiteX130" fmla="*/ 6176600 w 8236673"/>
              <a:gd name="connsiteY130" fmla="*/ 2751919 h 4370646"/>
              <a:gd name="connsiteX131" fmla="*/ 6155791 w 8236673"/>
              <a:gd name="connsiteY131" fmla="*/ 2747395 h 4370646"/>
              <a:gd name="connsiteX132" fmla="*/ 5399436 w 8236673"/>
              <a:gd name="connsiteY132" fmla="*/ 2717536 h 4370646"/>
              <a:gd name="connsiteX133" fmla="*/ 5402150 w 8236673"/>
              <a:gd name="connsiteY133" fmla="*/ 2729299 h 4370646"/>
              <a:gd name="connsiteX134" fmla="*/ 5368675 w 8236673"/>
              <a:gd name="connsiteY134" fmla="*/ 2736537 h 4370646"/>
              <a:gd name="connsiteX135" fmla="*/ 5254679 w 8236673"/>
              <a:gd name="connsiteY135" fmla="*/ 2765492 h 4370646"/>
              <a:gd name="connsiteX136" fmla="*/ 5251060 w 8236673"/>
              <a:gd name="connsiteY136" fmla="*/ 2753729 h 4370646"/>
              <a:gd name="connsiteX137" fmla="*/ 5365961 w 8236673"/>
              <a:gd name="connsiteY137" fmla="*/ 2723870 h 4370646"/>
              <a:gd name="connsiteX138" fmla="*/ 5399436 w 8236673"/>
              <a:gd name="connsiteY138" fmla="*/ 2717536 h 4370646"/>
              <a:gd name="connsiteX139" fmla="*/ 5856325 w 8236673"/>
              <a:gd name="connsiteY139" fmla="*/ 2690393 h 4370646"/>
              <a:gd name="connsiteX140" fmla="*/ 6008320 w 8236673"/>
              <a:gd name="connsiteY140" fmla="*/ 2705775 h 4370646"/>
              <a:gd name="connsiteX141" fmla="*/ 6006510 w 8236673"/>
              <a:gd name="connsiteY141" fmla="*/ 2718442 h 4370646"/>
              <a:gd name="connsiteX142" fmla="*/ 5855420 w 8236673"/>
              <a:gd name="connsiteY142" fmla="*/ 2702155 h 4370646"/>
              <a:gd name="connsiteX143" fmla="*/ 5703426 w 8236673"/>
              <a:gd name="connsiteY143" fmla="*/ 2685868 h 4370646"/>
              <a:gd name="connsiteX144" fmla="*/ 5703426 w 8236673"/>
              <a:gd name="connsiteY144" fmla="*/ 2699441 h 4370646"/>
              <a:gd name="connsiteX145" fmla="*/ 5551432 w 8236673"/>
              <a:gd name="connsiteY145" fmla="*/ 2708489 h 4370646"/>
              <a:gd name="connsiteX146" fmla="*/ 5550527 w 8236673"/>
              <a:gd name="connsiteY146" fmla="*/ 2695822 h 4370646"/>
              <a:gd name="connsiteX147" fmla="*/ 5703426 w 8236673"/>
              <a:gd name="connsiteY147" fmla="*/ 2685868 h 4370646"/>
              <a:gd name="connsiteX148" fmla="*/ 117617 w 8236673"/>
              <a:gd name="connsiteY148" fmla="*/ 2623436 h 4370646"/>
              <a:gd name="connsiteX149" fmla="*/ 202662 w 8236673"/>
              <a:gd name="connsiteY149" fmla="*/ 2748301 h 4370646"/>
              <a:gd name="connsiteX150" fmla="*/ 193613 w 8236673"/>
              <a:gd name="connsiteY150" fmla="*/ 2756445 h 4370646"/>
              <a:gd name="connsiteX151" fmla="*/ 105856 w 8236673"/>
              <a:gd name="connsiteY151" fmla="*/ 2629770 h 4370646"/>
              <a:gd name="connsiteX152" fmla="*/ 7671216 w 8236673"/>
              <a:gd name="connsiteY152" fmla="*/ 2561003 h 4370646"/>
              <a:gd name="connsiteX153" fmla="*/ 7682073 w 8236673"/>
              <a:gd name="connsiteY153" fmla="*/ 2568242 h 4370646"/>
              <a:gd name="connsiteX154" fmla="*/ 7585267 w 8236673"/>
              <a:gd name="connsiteY154" fmla="*/ 2686774 h 4370646"/>
              <a:gd name="connsiteX155" fmla="*/ 7575315 w 8236673"/>
              <a:gd name="connsiteY155" fmla="*/ 2677725 h 4370646"/>
              <a:gd name="connsiteX156" fmla="*/ 7671216 w 8236673"/>
              <a:gd name="connsiteY156" fmla="*/ 2561003 h 4370646"/>
              <a:gd name="connsiteX157" fmla="*/ 20811 w 8236673"/>
              <a:gd name="connsiteY157" fmla="*/ 2338417 h 4370646"/>
              <a:gd name="connsiteX158" fmla="*/ 56999 w 8236673"/>
              <a:gd name="connsiteY158" fmla="*/ 2485903 h 4370646"/>
              <a:gd name="connsiteX159" fmla="*/ 44335 w 8236673"/>
              <a:gd name="connsiteY159" fmla="*/ 2489522 h 4370646"/>
              <a:gd name="connsiteX160" fmla="*/ 8144 w 8236673"/>
              <a:gd name="connsiteY160" fmla="*/ 2341132 h 4370646"/>
              <a:gd name="connsiteX161" fmla="*/ 7800594 w 8236673"/>
              <a:gd name="connsiteY161" fmla="*/ 2288652 h 4370646"/>
              <a:gd name="connsiteX162" fmla="*/ 7812355 w 8236673"/>
              <a:gd name="connsiteY162" fmla="*/ 2292271 h 4370646"/>
              <a:gd name="connsiteX163" fmla="*/ 7757166 w 8236673"/>
              <a:gd name="connsiteY163" fmla="*/ 2435233 h 4370646"/>
              <a:gd name="connsiteX164" fmla="*/ 7746310 w 8236673"/>
              <a:gd name="connsiteY164" fmla="*/ 2429804 h 4370646"/>
              <a:gd name="connsiteX165" fmla="*/ 7800594 w 8236673"/>
              <a:gd name="connsiteY165" fmla="*/ 2288652 h 4370646"/>
              <a:gd name="connsiteX166" fmla="*/ 19905 w 8236673"/>
              <a:gd name="connsiteY166" fmla="*/ 2035301 h 4370646"/>
              <a:gd name="connsiteX167" fmla="*/ 31667 w 8236673"/>
              <a:gd name="connsiteY167" fmla="*/ 2038920 h 4370646"/>
              <a:gd name="connsiteX168" fmla="*/ 14478 w 8236673"/>
              <a:gd name="connsiteY168" fmla="*/ 2152927 h 4370646"/>
              <a:gd name="connsiteX169" fmla="*/ 11765 w 8236673"/>
              <a:gd name="connsiteY169" fmla="*/ 2188215 h 4370646"/>
              <a:gd name="connsiteX170" fmla="*/ 0 w 8236673"/>
              <a:gd name="connsiteY170" fmla="*/ 2188215 h 4370646"/>
              <a:gd name="connsiteX171" fmla="*/ 1812 w 8236673"/>
              <a:gd name="connsiteY171" fmla="*/ 2152023 h 4370646"/>
              <a:gd name="connsiteX172" fmla="*/ 19905 w 8236673"/>
              <a:gd name="connsiteY172" fmla="*/ 2035301 h 4370646"/>
              <a:gd name="connsiteX173" fmla="*/ 7845829 w 8236673"/>
              <a:gd name="connsiteY173" fmla="*/ 1990059 h 4370646"/>
              <a:gd name="connsiteX174" fmla="*/ 7857591 w 8236673"/>
              <a:gd name="connsiteY174" fmla="*/ 1990059 h 4370646"/>
              <a:gd name="connsiteX175" fmla="*/ 7844925 w 8236673"/>
              <a:gd name="connsiteY175" fmla="*/ 2142069 h 4370646"/>
              <a:gd name="connsiteX176" fmla="*/ 7833163 w 8236673"/>
              <a:gd name="connsiteY176" fmla="*/ 2141165 h 4370646"/>
              <a:gd name="connsiteX177" fmla="*/ 7845829 w 8236673"/>
              <a:gd name="connsiteY177" fmla="*/ 1990059 h 4370646"/>
              <a:gd name="connsiteX178" fmla="*/ 134807 w 8236673"/>
              <a:gd name="connsiteY178" fmla="*/ 1752996 h 4370646"/>
              <a:gd name="connsiteX179" fmla="*/ 145665 w 8236673"/>
              <a:gd name="connsiteY179" fmla="*/ 1759330 h 4370646"/>
              <a:gd name="connsiteX180" fmla="*/ 76905 w 8236673"/>
              <a:gd name="connsiteY180" fmla="*/ 1894148 h 4370646"/>
              <a:gd name="connsiteX181" fmla="*/ 65145 w 8236673"/>
              <a:gd name="connsiteY181" fmla="*/ 1889624 h 4370646"/>
              <a:gd name="connsiteX182" fmla="*/ 134807 w 8236673"/>
              <a:gd name="connsiteY182" fmla="*/ 1752996 h 4370646"/>
              <a:gd name="connsiteX183" fmla="*/ 7825925 w 8236673"/>
              <a:gd name="connsiteY183" fmla="*/ 1686039 h 4370646"/>
              <a:gd name="connsiteX184" fmla="*/ 7838591 w 8236673"/>
              <a:gd name="connsiteY184" fmla="*/ 1746662 h 4370646"/>
              <a:gd name="connsiteX185" fmla="*/ 7852163 w 8236673"/>
              <a:gd name="connsiteY185" fmla="*/ 1837145 h 4370646"/>
              <a:gd name="connsiteX186" fmla="*/ 7838591 w 8236673"/>
              <a:gd name="connsiteY186" fmla="*/ 1838049 h 4370646"/>
              <a:gd name="connsiteX187" fmla="*/ 7825925 w 8236673"/>
              <a:gd name="connsiteY187" fmla="*/ 1749377 h 4370646"/>
              <a:gd name="connsiteX188" fmla="*/ 7814163 w 8236673"/>
              <a:gd name="connsiteY188" fmla="*/ 1688754 h 4370646"/>
              <a:gd name="connsiteX189" fmla="*/ 332037 w 8236673"/>
              <a:gd name="connsiteY189" fmla="*/ 1519553 h 4370646"/>
              <a:gd name="connsiteX190" fmla="*/ 340180 w 8236673"/>
              <a:gd name="connsiteY190" fmla="*/ 1528601 h 4370646"/>
              <a:gd name="connsiteX191" fmla="*/ 234328 w 8236673"/>
              <a:gd name="connsiteY191" fmla="*/ 1637180 h 4370646"/>
              <a:gd name="connsiteX192" fmla="*/ 224375 w 8236673"/>
              <a:gd name="connsiteY192" fmla="*/ 1628132 h 4370646"/>
              <a:gd name="connsiteX193" fmla="*/ 332037 w 8236673"/>
              <a:gd name="connsiteY193" fmla="*/ 1519553 h 4370646"/>
              <a:gd name="connsiteX194" fmla="*/ 7736357 w 8236673"/>
              <a:gd name="connsiteY194" fmla="*/ 1393783 h 4370646"/>
              <a:gd name="connsiteX195" fmla="*/ 7786117 w 8236673"/>
              <a:gd name="connsiteY195" fmla="*/ 1538554 h 4370646"/>
              <a:gd name="connsiteX196" fmla="*/ 7772981 w 8236673"/>
              <a:gd name="connsiteY196" fmla="*/ 1538094 h 4370646"/>
              <a:gd name="connsiteX197" fmla="*/ 7751850 w 8236673"/>
              <a:gd name="connsiteY197" fmla="*/ 1475330 h 4370646"/>
              <a:gd name="connsiteX198" fmla="*/ 7724595 w 8236673"/>
              <a:gd name="connsiteY198" fmla="*/ 1398307 h 4370646"/>
              <a:gd name="connsiteX199" fmla="*/ 587171 w 8236673"/>
              <a:gd name="connsiteY199" fmla="*/ 1352160 h 4370646"/>
              <a:gd name="connsiteX200" fmla="*/ 592600 w 8236673"/>
              <a:gd name="connsiteY200" fmla="*/ 1363923 h 4370646"/>
              <a:gd name="connsiteX201" fmla="*/ 461413 w 8236673"/>
              <a:gd name="connsiteY201" fmla="*/ 1438118 h 4370646"/>
              <a:gd name="connsiteX202" fmla="*/ 454175 w 8236673"/>
              <a:gd name="connsiteY202" fmla="*/ 1427260 h 4370646"/>
              <a:gd name="connsiteX203" fmla="*/ 587171 w 8236673"/>
              <a:gd name="connsiteY203" fmla="*/ 1352160 h 4370646"/>
              <a:gd name="connsiteX204" fmla="*/ 852260 w 8236673"/>
              <a:gd name="connsiteY204" fmla="*/ 1203769 h 4370646"/>
              <a:gd name="connsiteX205" fmla="*/ 859497 w 8236673"/>
              <a:gd name="connsiteY205" fmla="*/ 1213722 h 4370646"/>
              <a:gd name="connsiteX206" fmla="*/ 728311 w 8236673"/>
              <a:gd name="connsiteY206" fmla="*/ 1291537 h 4370646"/>
              <a:gd name="connsiteX207" fmla="*/ 721978 w 8236673"/>
              <a:gd name="connsiteY207" fmla="*/ 1281584 h 4370646"/>
              <a:gd name="connsiteX208" fmla="*/ 852260 w 8236673"/>
              <a:gd name="connsiteY208" fmla="*/ 1203769 h 4370646"/>
              <a:gd name="connsiteX209" fmla="*/ 7631408 w 8236673"/>
              <a:gd name="connsiteY209" fmla="*/ 1108763 h 4370646"/>
              <a:gd name="connsiteX210" fmla="*/ 7682977 w 8236673"/>
              <a:gd name="connsiteY210" fmla="*/ 1251725 h 4370646"/>
              <a:gd name="connsiteX211" fmla="*/ 7669465 w 8236673"/>
              <a:gd name="connsiteY211" fmla="*/ 1251450 h 4370646"/>
              <a:gd name="connsiteX212" fmla="*/ 7618741 w 8236673"/>
              <a:gd name="connsiteY212" fmla="*/ 1112382 h 4370646"/>
              <a:gd name="connsiteX213" fmla="*/ 1050395 w 8236673"/>
              <a:gd name="connsiteY213" fmla="*/ 982089 h 4370646"/>
              <a:gd name="connsiteX214" fmla="*/ 1062157 w 8236673"/>
              <a:gd name="connsiteY214" fmla="*/ 986613 h 4370646"/>
              <a:gd name="connsiteX215" fmla="*/ 977112 w 8236673"/>
              <a:gd name="connsiteY215" fmla="*/ 1115098 h 4370646"/>
              <a:gd name="connsiteX216" fmla="*/ 967159 w 8236673"/>
              <a:gd name="connsiteY216" fmla="*/ 1106049 h 4370646"/>
              <a:gd name="connsiteX217" fmla="*/ 1050395 w 8236673"/>
              <a:gd name="connsiteY217" fmla="*/ 982089 h 4370646"/>
              <a:gd name="connsiteX218" fmla="*/ 7549982 w 8236673"/>
              <a:gd name="connsiteY218" fmla="*/ 815602 h 4370646"/>
              <a:gd name="connsiteX219" fmla="*/ 7585267 w 8236673"/>
              <a:gd name="connsiteY219" fmla="*/ 963087 h 4370646"/>
              <a:gd name="connsiteX220" fmla="*/ 7573505 w 8236673"/>
              <a:gd name="connsiteY220" fmla="*/ 966707 h 4370646"/>
              <a:gd name="connsiteX221" fmla="*/ 7538221 w 8236673"/>
              <a:gd name="connsiteY221" fmla="*/ 818316 h 4370646"/>
              <a:gd name="connsiteX222" fmla="*/ 7496603 w 8236673"/>
              <a:gd name="connsiteY222" fmla="*/ 515201 h 4370646"/>
              <a:gd name="connsiteX223" fmla="*/ 7510174 w 8236673"/>
              <a:gd name="connsiteY223" fmla="*/ 515201 h 4370646"/>
              <a:gd name="connsiteX224" fmla="*/ 7524649 w 8236673"/>
              <a:gd name="connsiteY224" fmla="*/ 665401 h 4370646"/>
              <a:gd name="connsiteX225" fmla="*/ 7511983 w 8236673"/>
              <a:gd name="connsiteY225" fmla="*/ 668116 h 4370646"/>
              <a:gd name="connsiteX226" fmla="*/ 7496603 w 8236673"/>
              <a:gd name="connsiteY226" fmla="*/ 515201 h 4370646"/>
              <a:gd name="connsiteX227" fmla="*/ 7496882 w 8236673"/>
              <a:gd name="connsiteY227" fmla="*/ 334542 h 4370646"/>
              <a:gd name="connsiteX228" fmla="*/ 7510407 w 8236673"/>
              <a:gd name="connsiteY228" fmla="*/ 334542 h 4370646"/>
              <a:gd name="connsiteX229" fmla="*/ 7507460 w 8236673"/>
              <a:gd name="connsiteY229" fmla="*/ 363191 h 4370646"/>
              <a:gd name="connsiteX230" fmla="*/ 7493890 w 8236673"/>
              <a:gd name="connsiteY230" fmla="*/ 362286 h 4370646"/>
              <a:gd name="connsiteX231" fmla="*/ 7520126 w 8236673"/>
              <a:gd name="connsiteY231" fmla="*/ 210275 h 4370646"/>
              <a:gd name="connsiteX232" fmla="*/ 7531887 w 8236673"/>
              <a:gd name="connsiteY232" fmla="*/ 215704 h 4370646"/>
              <a:gd name="connsiteX233" fmla="*/ 7515602 w 8236673"/>
              <a:gd name="connsiteY233" fmla="*/ 284018 h 4370646"/>
              <a:gd name="connsiteX234" fmla="*/ 7510406 w 8236673"/>
              <a:gd name="connsiteY234" fmla="*/ 334541 h 4370646"/>
              <a:gd name="connsiteX235" fmla="*/ 7496881 w 8236673"/>
              <a:gd name="connsiteY235" fmla="*/ 334541 h 4370646"/>
              <a:gd name="connsiteX236" fmla="*/ 7502597 w 8236673"/>
              <a:gd name="connsiteY236" fmla="*/ 281529 h 4370646"/>
              <a:gd name="connsiteX237" fmla="*/ 7520126 w 8236673"/>
              <a:gd name="connsiteY237" fmla="*/ 210275 h 4370646"/>
              <a:gd name="connsiteX238" fmla="*/ 8198675 w 8236673"/>
              <a:gd name="connsiteY238" fmla="*/ 18454 h 4370646"/>
              <a:gd name="connsiteX239" fmla="*/ 8236673 w 8236673"/>
              <a:gd name="connsiteY239" fmla="*/ 25692 h 4370646"/>
              <a:gd name="connsiteX240" fmla="*/ 8234864 w 8236673"/>
              <a:gd name="connsiteY240" fmla="*/ 37455 h 4370646"/>
              <a:gd name="connsiteX241" fmla="*/ 8195961 w 8236673"/>
              <a:gd name="connsiteY241" fmla="*/ 32026 h 4370646"/>
              <a:gd name="connsiteX242" fmla="*/ 7741786 w 8236673"/>
              <a:gd name="connsiteY242" fmla="*/ 17548 h 4370646"/>
              <a:gd name="connsiteX243" fmla="*/ 7743596 w 8236673"/>
              <a:gd name="connsiteY243" fmla="*/ 29310 h 4370646"/>
              <a:gd name="connsiteX244" fmla="*/ 7634123 w 8236673"/>
              <a:gd name="connsiteY244" fmla="*/ 70932 h 4370646"/>
              <a:gd name="connsiteX245" fmla="*/ 7609696 w 8236673"/>
              <a:gd name="connsiteY245" fmla="*/ 90838 h 4370646"/>
              <a:gd name="connsiteX246" fmla="*/ 7601553 w 8236673"/>
              <a:gd name="connsiteY246" fmla="*/ 79980 h 4370646"/>
              <a:gd name="connsiteX247" fmla="*/ 7626886 w 8236673"/>
              <a:gd name="connsiteY247" fmla="*/ 60979 h 4370646"/>
              <a:gd name="connsiteX248" fmla="*/ 7741786 w 8236673"/>
              <a:gd name="connsiteY248" fmla="*/ 17548 h 4370646"/>
              <a:gd name="connsiteX249" fmla="*/ 7893781 w 8236673"/>
              <a:gd name="connsiteY249" fmla="*/ 1261 h 4370646"/>
              <a:gd name="connsiteX250" fmla="*/ 8046680 w 8236673"/>
              <a:gd name="connsiteY250" fmla="*/ 2166 h 4370646"/>
              <a:gd name="connsiteX251" fmla="*/ 8046680 w 8236673"/>
              <a:gd name="connsiteY251" fmla="*/ 14833 h 4370646"/>
              <a:gd name="connsiteX252" fmla="*/ 7893781 w 8236673"/>
              <a:gd name="connsiteY252" fmla="*/ 13928 h 43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8236673" h="4370646">
                <a:moveTo>
                  <a:pt x="2959376" y="4355264"/>
                </a:moveTo>
                <a:lnTo>
                  <a:pt x="2960280" y="4367027"/>
                </a:lnTo>
                <a:cubicBezTo>
                  <a:pt x="2924091" y="4368837"/>
                  <a:pt x="2887902" y="4370646"/>
                  <a:pt x="2850808" y="4370646"/>
                </a:cubicBezTo>
                <a:cubicBezTo>
                  <a:pt x="2837237" y="4370646"/>
                  <a:pt x="2822761" y="4369741"/>
                  <a:pt x="2807381" y="4369741"/>
                </a:cubicBezTo>
                <a:lnTo>
                  <a:pt x="2807381" y="4357080"/>
                </a:lnTo>
                <a:lnTo>
                  <a:pt x="2808345" y="4357063"/>
                </a:lnTo>
                <a:close/>
                <a:moveTo>
                  <a:pt x="2506105" y="4324501"/>
                </a:moveTo>
                <a:cubicBezTo>
                  <a:pt x="2555866" y="4334453"/>
                  <a:pt x="2606530" y="4341692"/>
                  <a:pt x="2656291" y="4347121"/>
                </a:cubicBezTo>
                <a:cubicBezTo>
                  <a:pt x="2655989" y="4351344"/>
                  <a:pt x="2655688" y="4355566"/>
                  <a:pt x="2655386" y="4359789"/>
                </a:cubicBezTo>
                <a:cubicBezTo>
                  <a:pt x="2604721" y="4355264"/>
                  <a:pt x="2554056" y="4347121"/>
                  <a:pt x="2504296" y="4337168"/>
                </a:cubicBezTo>
                <a:close/>
                <a:moveTo>
                  <a:pt x="3259746" y="4310929"/>
                </a:moveTo>
                <a:lnTo>
                  <a:pt x="3262460" y="4322692"/>
                </a:lnTo>
                <a:cubicBezTo>
                  <a:pt x="3248889" y="4325406"/>
                  <a:pt x="3236223" y="4329026"/>
                  <a:pt x="3222652" y="4331740"/>
                </a:cubicBezTo>
                <a:cubicBezTo>
                  <a:pt x="3186462" y="4338978"/>
                  <a:pt x="3149368" y="4346217"/>
                  <a:pt x="3112274" y="4351646"/>
                </a:cubicBezTo>
                <a:lnTo>
                  <a:pt x="3111370" y="4338978"/>
                </a:lnTo>
                <a:cubicBezTo>
                  <a:pt x="3147559" y="4333550"/>
                  <a:pt x="3183748" y="4327216"/>
                  <a:pt x="3219033" y="4319977"/>
                </a:cubicBezTo>
                <a:cubicBezTo>
                  <a:pt x="3232604" y="4316358"/>
                  <a:pt x="3247079" y="4313644"/>
                  <a:pt x="3259746" y="4310929"/>
                </a:cubicBezTo>
                <a:close/>
                <a:moveTo>
                  <a:pt x="2214782" y="4243971"/>
                </a:moveTo>
                <a:cubicBezTo>
                  <a:pt x="2261828" y="4261163"/>
                  <a:pt x="2309780" y="4277449"/>
                  <a:pt x="2358635" y="4291022"/>
                </a:cubicBezTo>
                <a:lnTo>
                  <a:pt x="2355015" y="4302785"/>
                </a:lnTo>
                <a:cubicBezTo>
                  <a:pt x="2306160" y="4289212"/>
                  <a:pt x="2257305" y="4272925"/>
                  <a:pt x="2209353" y="4254829"/>
                </a:cubicBezTo>
                <a:close/>
                <a:moveTo>
                  <a:pt x="3549260" y="4219541"/>
                </a:moveTo>
                <a:lnTo>
                  <a:pt x="3554688" y="4231303"/>
                </a:lnTo>
                <a:cubicBezTo>
                  <a:pt x="3506737" y="4249400"/>
                  <a:pt x="3458787" y="4266591"/>
                  <a:pt x="3410836" y="4282879"/>
                </a:cubicBezTo>
                <a:lnTo>
                  <a:pt x="3406312" y="4270211"/>
                </a:lnTo>
                <a:cubicBezTo>
                  <a:pt x="3453358" y="4254829"/>
                  <a:pt x="3502214" y="4238542"/>
                  <a:pt x="3549260" y="4219541"/>
                </a:cubicBezTo>
                <a:close/>
                <a:moveTo>
                  <a:pt x="1941552" y="4111867"/>
                </a:moveTo>
                <a:cubicBezTo>
                  <a:pt x="1984074" y="4138107"/>
                  <a:pt x="2029311" y="4161632"/>
                  <a:pt x="2074548" y="4184253"/>
                </a:cubicBezTo>
                <a:lnTo>
                  <a:pt x="2069119" y="4195111"/>
                </a:lnTo>
                <a:cubicBezTo>
                  <a:pt x="2022978" y="4173395"/>
                  <a:pt x="1977741" y="4148965"/>
                  <a:pt x="1935219" y="4122725"/>
                </a:cubicBezTo>
                <a:close/>
                <a:moveTo>
                  <a:pt x="3823393" y="4089247"/>
                </a:moveTo>
                <a:lnTo>
                  <a:pt x="3829726" y="4099199"/>
                </a:lnTo>
                <a:cubicBezTo>
                  <a:pt x="3785395" y="4124535"/>
                  <a:pt x="3739253" y="4148060"/>
                  <a:pt x="3694017" y="4170681"/>
                </a:cubicBezTo>
                <a:lnTo>
                  <a:pt x="3688588" y="4158918"/>
                </a:lnTo>
                <a:cubicBezTo>
                  <a:pt x="3733825" y="4136297"/>
                  <a:pt x="3779061" y="4113677"/>
                  <a:pt x="3823393" y="4089247"/>
                </a:cubicBezTo>
                <a:close/>
                <a:moveTo>
                  <a:pt x="1699086" y="3929998"/>
                </a:moveTo>
                <a:cubicBezTo>
                  <a:pt x="1735275" y="3964381"/>
                  <a:pt x="1774179" y="3996955"/>
                  <a:pt x="1814891" y="4026814"/>
                </a:cubicBezTo>
                <a:lnTo>
                  <a:pt x="1807654" y="4037672"/>
                </a:lnTo>
                <a:cubicBezTo>
                  <a:pt x="1766035" y="4006003"/>
                  <a:pt x="1727133" y="3973429"/>
                  <a:pt x="1690038" y="3939046"/>
                </a:cubicBezTo>
                <a:close/>
                <a:moveTo>
                  <a:pt x="4078528" y="3924569"/>
                </a:moveTo>
                <a:lnTo>
                  <a:pt x="4083561" y="3930861"/>
                </a:lnTo>
                <a:lnTo>
                  <a:pt x="4085765" y="3933617"/>
                </a:lnTo>
                <a:cubicBezTo>
                  <a:pt x="4045053" y="3964381"/>
                  <a:pt x="4002530" y="3993335"/>
                  <a:pt x="3960912" y="4021385"/>
                </a:cubicBezTo>
                <a:lnTo>
                  <a:pt x="3953675" y="4010527"/>
                </a:lnTo>
                <a:cubicBezTo>
                  <a:pt x="3995292" y="3983382"/>
                  <a:pt x="4037815" y="3953523"/>
                  <a:pt x="4078528" y="3924569"/>
                </a:cubicBezTo>
                <a:close/>
                <a:moveTo>
                  <a:pt x="4313759" y="3730937"/>
                </a:moveTo>
                <a:lnTo>
                  <a:pt x="4321901" y="3740890"/>
                </a:lnTo>
                <a:cubicBezTo>
                  <a:pt x="4283903" y="3775273"/>
                  <a:pt x="4244999" y="3808752"/>
                  <a:pt x="4206096" y="3840421"/>
                </a:cubicBezTo>
                <a:lnTo>
                  <a:pt x="4198858" y="3831372"/>
                </a:lnTo>
                <a:cubicBezTo>
                  <a:pt x="4237761" y="3799703"/>
                  <a:pt x="4275760" y="3766225"/>
                  <a:pt x="4313759" y="3730937"/>
                </a:cubicBezTo>
                <a:close/>
                <a:moveTo>
                  <a:pt x="1500045" y="3701983"/>
                </a:moveTo>
                <a:cubicBezTo>
                  <a:pt x="1528995" y="3742700"/>
                  <a:pt x="1559757" y="3783417"/>
                  <a:pt x="1593232" y="3821419"/>
                </a:cubicBezTo>
                <a:lnTo>
                  <a:pt x="1583279" y="3829563"/>
                </a:lnTo>
                <a:cubicBezTo>
                  <a:pt x="1549804" y="3791560"/>
                  <a:pt x="1519043" y="3750843"/>
                  <a:pt x="1490092" y="3708317"/>
                </a:cubicBezTo>
                <a:close/>
                <a:moveTo>
                  <a:pt x="4528179" y="3515589"/>
                </a:moveTo>
                <a:lnTo>
                  <a:pt x="4537227" y="3524637"/>
                </a:lnTo>
                <a:cubicBezTo>
                  <a:pt x="4503751" y="3562640"/>
                  <a:pt x="4467562" y="3599738"/>
                  <a:pt x="4433182" y="3635931"/>
                </a:cubicBezTo>
                <a:lnTo>
                  <a:pt x="4424135" y="3625978"/>
                </a:lnTo>
                <a:cubicBezTo>
                  <a:pt x="4458515" y="3590689"/>
                  <a:pt x="4493799" y="3553592"/>
                  <a:pt x="4528179" y="3515589"/>
                </a:cubicBezTo>
                <a:close/>
                <a:moveTo>
                  <a:pt x="1349858" y="3436870"/>
                </a:moveTo>
                <a:cubicBezTo>
                  <a:pt x="1367047" y="3466729"/>
                  <a:pt x="1383334" y="3497493"/>
                  <a:pt x="1398713" y="3526447"/>
                </a:cubicBezTo>
                <a:cubicBezTo>
                  <a:pt x="1406855" y="3541829"/>
                  <a:pt x="1414093" y="3557211"/>
                  <a:pt x="1422235" y="3571688"/>
                </a:cubicBezTo>
                <a:lnTo>
                  <a:pt x="1411378" y="3578022"/>
                </a:lnTo>
                <a:cubicBezTo>
                  <a:pt x="1403236" y="3563545"/>
                  <a:pt x="1395093" y="3548163"/>
                  <a:pt x="1387856" y="3532781"/>
                </a:cubicBezTo>
                <a:cubicBezTo>
                  <a:pt x="1371570" y="3503827"/>
                  <a:pt x="1355286" y="3473063"/>
                  <a:pt x="1339001" y="3443203"/>
                </a:cubicBezTo>
                <a:close/>
                <a:moveTo>
                  <a:pt x="4721793" y="3281242"/>
                </a:moveTo>
                <a:lnTo>
                  <a:pt x="4731745" y="3289385"/>
                </a:lnTo>
                <a:cubicBezTo>
                  <a:pt x="4700984" y="3329197"/>
                  <a:pt x="4669318" y="3369914"/>
                  <a:pt x="4636748" y="3408821"/>
                </a:cubicBezTo>
                <a:lnTo>
                  <a:pt x="4626796" y="3400678"/>
                </a:lnTo>
                <a:cubicBezTo>
                  <a:pt x="4659366" y="3361771"/>
                  <a:pt x="4691032" y="3321958"/>
                  <a:pt x="4721793" y="3281242"/>
                </a:cubicBezTo>
                <a:close/>
                <a:moveTo>
                  <a:pt x="1147199" y="3210664"/>
                </a:moveTo>
                <a:cubicBezTo>
                  <a:pt x="1189721" y="3239619"/>
                  <a:pt x="1225911" y="3270383"/>
                  <a:pt x="1258481" y="3306575"/>
                </a:cubicBezTo>
                <a:lnTo>
                  <a:pt x="1263004" y="3312005"/>
                </a:lnTo>
                <a:lnTo>
                  <a:pt x="1253957" y="3320148"/>
                </a:lnTo>
                <a:lnTo>
                  <a:pt x="1249433" y="3314719"/>
                </a:lnTo>
                <a:cubicBezTo>
                  <a:pt x="1217768" y="3279431"/>
                  <a:pt x="1182483" y="3248667"/>
                  <a:pt x="1139961" y="3220617"/>
                </a:cubicBezTo>
                <a:close/>
                <a:moveTo>
                  <a:pt x="869445" y="3084895"/>
                </a:moveTo>
                <a:cubicBezTo>
                  <a:pt x="925538" y="3102992"/>
                  <a:pt x="970775" y="3120183"/>
                  <a:pt x="1012393" y="3137375"/>
                </a:cubicBezTo>
                <a:lnTo>
                  <a:pt x="1007869" y="3149138"/>
                </a:lnTo>
                <a:cubicBezTo>
                  <a:pt x="966251" y="3131946"/>
                  <a:pt x="921920" y="3114754"/>
                  <a:pt x="864921" y="3096658"/>
                </a:cubicBezTo>
                <a:close/>
                <a:moveTo>
                  <a:pt x="4895500" y="3031509"/>
                </a:moveTo>
                <a:lnTo>
                  <a:pt x="4906357" y="3037843"/>
                </a:lnTo>
                <a:cubicBezTo>
                  <a:pt x="4889167" y="3062273"/>
                  <a:pt x="4871977" y="3086704"/>
                  <a:pt x="4856597" y="3111134"/>
                </a:cubicBezTo>
                <a:cubicBezTo>
                  <a:pt x="4848454" y="3121992"/>
                  <a:pt x="4842121" y="3132850"/>
                  <a:pt x="4834883" y="3143707"/>
                </a:cubicBezTo>
                <a:cubicBezTo>
                  <a:pt x="4829455" y="3150946"/>
                  <a:pt x="4824931" y="3157280"/>
                  <a:pt x="4820408" y="3164519"/>
                </a:cubicBezTo>
                <a:lnTo>
                  <a:pt x="4810455" y="3157280"/>
                </a:lnTo>
                <a:cubicBezTo>
                  <a:pt x="4814979" y="3150041"/>
                  <a:pt x="4818598" y="3143707"/>
                  <a:pt x="4824026" y="3137374"/>
                </a:cubicBezTo>
                <a:cubicBezTo>
                  <a:pt x="4831264" y="3125611"/>
                  <a:pt x="4838502" y="3114753"/>
                  <a:pt x="4845740" y="3103895"/>
                </a:cubicBezTo>
                <a:cubicBezTo>
                  <a:pt x="4862025" y="3080370"/>
                  <a:pt x="4878310" y="3055035"/>
                  <a:pt x="4895500" y="3031509"/>
                </a:cubicBezTo>
                <a:close/>
                <a:moveTo>
                  <a:pt x="578123" y="2992604"/>
                </a:moveTo>
                <a:cubicBezTo>
                  <a:pt x="626979" y="3009796"/>
                  <a:pt x="675835" y="3025178"/>
                  <a:pt x="722881" y="3039655"/>
                </a:cubicBezTo>
                <a:lnTo>
                  <a:pt x="719261" y="3051418"/>
                </a:lnTo>
                <a:cubicBezTo>
                  <a:pt x="672215" y="3036941"/>
                  <a:pt x="622455" y="3022463"/>
                  <a:pt x="573600" y="3004367"/>
                </a:cubicBezTo>
                <a:close/>
                <a:moveTo>
                  <a:pt x="7191709" y="2910263"/>
                </a:moveTo>
                <a:lnTo>
                  <a:pt x="7195327" y="2922026"/>
                </a:lnTo>
                <a:cubicBezTo>
                  <a:pt x="7156424" y="2932884"/>
                  <a:pt x="7116615" y="2940123"/>
                  <a:pt x="7076807" y="2945551"/>
                </a:cubicBezTo>
                <a:cubicBezTo>
                  <a:pt x="7065951" y="2945551"/>
                  <a:pt x="7055094" y="2946456"/>
                  <a:pt x="7044237" y="2947361"/>
                </a:cubicBezTo>
                <a:lnTo>
                  <a:pt x="7043333" y="2935599"/>
                </a:lnTo>
                <a:cubicBezTo>
                  <a:pt x="7053285" y="2934694"/>
                  <a:pt x="7064141" y="2933789"/>
                  <a:pt x="7074998" y="2931979"/>
                </a:cubicBezTo>
                <a:cubicBezTo>
                  <a:pt x="7113901" y="2927455"/>
                  <a:pt x="7153709" y="2921121"/>
                  <a:pt x="7191709" y="2910263"/>
                </a:cubicBezTo>
                <a:close/>
                <a:moveTo>
                  <a:pt x="6742961" y="2906645"/>
                </a:moveTo>
                <a:cubicBezTo>
                  <a:pt x="6796341" y="2919313"/>
                  <a:pt x="6845197" y="2926551"/>
                  <a:pt x="6892243" y="2931980"/>
                </a:cubicBezTo>
                <a:lnTo>
                  <a:pt x="6890433" y="2944648"/>
                </a:lnTo>
                <a:cubicBezTo>
                  <a:pt x="6843387" y="2940124"/>
                  <a:pt x="6793627" y="2931980"/>
                  <a:pt x="6739343" y="2919313"/>
                </a:cubicBezTo>
                <a:close/>
                <a:moveTo>
                  <a:pt x="311227" y="2853261"/>
                </a:moveTo>
                <a:cubicBezTo>
                  <a:pt x="330226" y="2868642"/>
                  <a:pt x="350130" y="2882215"/>
                  <a:pt x="370035" y="2893978"/>
                </a:cubicBezTo>
                <a:cubicBezTo>
                  <a:pt x="391748" y="2907550"/>
                  <a:pt x="414366" y="2921122"/>
                  <a:pt x="438794" y="2933790"/>
                </a:cubicBezTo>
                <a:lnTo>
                  <a:pt x="433366" y="2945552"/>
                </a:lnTo>
                <a:cubicBezTo>
                  <a:pt x="408938" y="2931980"/>
                  <a:pt x="384510" y="2919313"/>
                  <a:pt x="362796" y="2904836"/>
                </a:cubicBezTo>
                <a:cubicBezTo>
                  <a:pt x="341988" y="2893073"/>
                  <a:pt x="322989" y="2878596"/>
                  <a:pt x="303085" y="2863214"/>
                </a:cubicBezTo>
                <a:close/>
                <a:moveTo>
                  <a:pt x="6450734" y="2821591"/>
                </a:moveTo>
                <a:cubicBezTo>
                  <a:pt x="6503208" y="2838783"/>
                  <a:pt x="6549349" y="2854165"/>
                  <a:pt x="6595491" y="2867737"/>
                </a:cubicBezTo>
                <a:lnTo>
                  <a:pt x="6591872" y="2879499"/>
                </a:lnTo>
                <a:cubicBezTo>
                  <a:pt x="6545730" y="2865927"/>
                  <a:pt x="6498684" y="2850545"/>
                  <a:pt x="6447115" y="2834259"/>
                </a:cubicBezTo>
                <a:close/>
                <a:moveTo>
                  <a:pt x="5109922" y="2814353"/>
                </a:moveTo>
                <a:lnTo>
                  <a:pt x="5116255" y="2826116"/>
                </a:lnTo>
                <a:cubicBezTo>
                  <a:pt x="5104493" y="2832450"/>
                  <a:pt x="5092732" y="2839688"/>
                  <a:pt x="5081875" y="2847832"/>
                </a:cubicBezTo>
                <a:cubicBezTo>
                  <a:pt x="5053828" y="2867738"/>
                  <a:pt x="5026686" y="2891263"/>
                  <a:pt x="4999544" y="2920218"/>
                </a:cubicBezTo>
                <a:lnTo>
                  <a:pt x="4990497" y="2911169"/>
                </a:lnTo>
                <a:cubicBezTo>
                  <a:pt x="5017639" y="2882215"/>
                  <a:pt x="5045686" y="2857785"/>
                  <a:pt x="5074637" y="2836974"/>
                </a:cubicBezTo>
                <a:cubicBezTo>
                  <a:pt x="5085494" y="2829735"/>
                  <a:pt x="5098160" y="2821592"/>
                  <a:pt x="5109922" y="2814353"/>
                </a:cubicBezTo>
                <a:close/>
                <a:moveTo>
                  <a:pt x="7462223" y="2777255"/>
                </a:moveTo>
                <a:lnTo>
                  <a:pt x="7469461" y="2787208"/>
                </a:lnTo>
                <a:cubicBezTo>
                  <a:pt x="7427843" y="2817971"/>
                  <a:pt x="7383511" y="2845116"/>
                  <a:pt x="7338275" y="2867737"/>
                </a:cubicBezTo>
                <a:lnTo>
                  <a:pt x="7332847" y="2855974"/>
                </a:lnTo>
                <a:cubicBezTo>
                  <a:pt x="7377179" y="2834259"/>
                  <a:pt x="7420605" y="2807114"/>
                  <a:pt x="7462223" y="2777255"/>
                </a:cubicBezTo>
                <a:close/>
                <a:moveTo>
                  <a:pt x="6158505" y="2734728"/>
                </a:moveTo>
                <a:cubicBezTo>
                  <a:pt x="6164838" y="2736537"/>
                  <a:pt x="6172981" y="2738347"/>
                  <a:pt x="6180219" y="2740157"/>
                </a:cubicBezTo>
                <a:cubicBezTo>
                  <a:pt x="6218218" y="2749205"/>
                  <a:pt x="6258931" y="2760968"/>
                  <a:pt x="6305977" y="2775445"/>
                </a:cubicBezTo>
                <a:lnTo>
                  <a:pt x="6301453" y="2787208"/>
                </a:lnTo>
                <a:cubicBezTo>
                  <a:pt x="6255312" y="2772731"/>
                  <a:pt x="6214599" y="2761873"/>
                  <a:pt x="6176600" y="2751919"/>
                </a:cubicBezTo>
                <a:cubicBezTo>
                  <a:pt x="6170267" y="2750110"/>
                  <a:pt x="6162124" y="2748300"/>
                  <a:pt x="6155791" y="2747395"/>
                </a:cubicBezTo>
                <a:close/>
                <a:moveTo>
                  <a:pt x="5399436" y="2717536"/>
                </a:moveTo>
                <a:lnTo>
                  <a:pt x="5402150" y="2729299"/>
                </a:lnTo>
                <a:cubicBezTo>
                  <a:pt x="5390388" y="2732013"/>
                  <a:pt x="5379532" y="2734728"/>
                  <a:pt x="5368675" y="2736537"/>
                </a:cubicBezTo>
                <a:cubicBezTo>
                  <a:pt x="5326152" y="2745586"/>
                  <a:pt x="5288154" y="2754634"/>
                  <a:pt x="5254679" y="2765492"/>
                </a:cubicBezTo>
                <a:lnTo>
                  <a:pt x="5251060" y="2753729"/>
                </a:lnTo>
                <a:cubicBezTo>
                  <a:pt x="5284535" y="2742871"/>
                  <a:pt x="5322533" y="2732918"/>
                  <a:pt x="5365961" y="2723870"/>
                </a:cubicBezTo>
                <a:cubicBezTo>
                  <a:pt x="5377722" y="2721156"/>
                  <a:pt x="5387674" y="2719346"/>
                  <a:pt x="5399436" y="2717536"/>
                </a:cubicBezTo>
                <a:close/>
                <a:moveTo>
                  <a:pt x="5856325" y="2690393"/>
                </a:moveTo>
                <a:cubicBezTo>
                  <a:pt x="5906990" y="2693107"/>
                  <a:pt x="5958560" y="2698536"/>
                  <a:pt x="6008320" y="2705775"/>
                </a:cubicBezTo>
                <a:lnTo>
                  <a:pt x="6006510" y="2718442"/>
                </a:lnTo>
                <a:cubicBezTo>
                  <a:pt x="5956750" y="2711204"/>
                  <a:pt x="5906085" y="2705775"/>
                  <a:pt x="5855420" y="2702155"/>
                </a:cubicBezTo>
                <a:close/>
                <a:moveTo>
                  <a:pt x="5703426" y="2685868"/>
                </a:moveTo>
                <a:lnTo>
                  <a:pt x="5703426" y="2699441"/>
                </a:lnTo>
                <a:cubicBezTo>
                  <a:pt x="5653666" y="2699441"/>
                  <a:pt x="5602096" y="2703060"/>
                  <a:pt x="5551432" y="2708489"/>
                </a:cubicBezTo>
                <a:lnTo>
                  <a:pt x="5550527" y="2695822"/>
                </a:lnTo>
                <a:cubicBezTo>
                  <a:pt x="5601192" y="2690393"/>
                  <a:pt x="5652761" y="2686774"/>
                  <a:pt x="5703426" y="2685868"/>
                </a:cubicBezTo>
                <a:close/>
                <a:moveTo>
                  <a:pt x="117617" y="2623436"/>
                </a:moveTo>
                <a:cubicBezTo>
                  <a:pt x="142950" y="2668677"/>
                  <a:pt x="170996" y="2709394"/>
                  <a:pt x="202662" y="2748301"/>
                </a:cubicBezTo>
                <a:lnTo>
                  <a:pt x="193613" y="2756445"/>
                </a:lnTo>
                <a:cubicBezTo>
                  <a:pt x="161044" y="2717537"/>
                  <a:pt x="132093" y="2675916"/>
                  <a:pt x="105856" y="2629770"/>
                </a:cubicBezTo>
                <a:close/>
                <a:moveTo>
                  <a:pt x="7671216" y="2561003"/>
                </a:moveTo>
                <a:lnTo>
                  <a:pt x="7682073" y="2568242"/>
                </a:lnTo>
                <a:cubicBezTo>
                  <a:pt x="7653121" y="2609864"/>
                  <a:pt x="7620551" y="2650580"/>
                  <a:pt x="7585267" y="2686774"/>
                </a:cubicBezTo>
                <a:lnTo>
                  <a:pt x="7575315" y="2677725"/>
                </a:lnTo>
                <a:cubicBezTo>
                  <a:pt x="7610599" y="2642437"/>
                  <a:pt x="7643169" y="2602625"/>
                  <a:pt x="7671216" y="2561003"/>
                </a:cubicBezTo>
                <a:close/>
                <a:moveTo>
                  <a:pt x="20811" y="2338417"/>
                </a:moveTo>
                <a:cubicBezTo>
                  <a:pt x="28050" y="2389087"/>
                  <a:pt x="39811" y="2437947"/>
                  <a:pt x="56999" y="2485903"/>
                </a:cubicBezTo>
                <a:lnTo>
                  <a:pt x="44335" y="2489522"/>
                </a:lnTo>
                <a:cubicBezTo>
                  <a:pt x="28050" y="2441567"/>
                  <a:pt x="15382" y="2390896"/>
                  <a:pt x="8144" y="2341132"/>
                </a:cubicBezTo>
                <a:close/>
                <a:moveTo>
                  <a:pt x="7800594" y="2288652"/>
                </a:moveTo>
                <a:lnTo>
                  <a:pt x="7812355" y="2292271"/>
                </a:lnTo>
                <a:cubicBezTo>
                  <a:pt x="7797880" y="2342036"/>
                  <a:pt x="7779785" y="2389992"/>
                  <a:pt x="7757166" y="2435233"/>
                </a:cubicBezTo>
                <a:lnTo>
                  <a:pt x="7746310" y="2429804"/>
                </a:lnTo>
                <a:cubicBezTo>
                  <a:pt x="7768024" y="2385468"/>
                  <a:pt x="7786118" y="2337512"/>
                  <a:pt x="7800594" y="2288652"/>
                </a:cubicBezTo>
                <a:close/>
                <a:moveTo>
                  <a:pt x="19905" y="2035301"/>
                </a:moveTo>
                <a:lnTo>
                  <a:pt x="31667" y="2038920"/>
                </a:lnTo>
                <a:cubicBezTo>
                  <a:pt x="23525" y="2076922"/>
                  <a:pt x="17192" y="2114925"/>
                  <a:pt x="14478" y="2152927"/>
                </a:cubicBezTo>
                <a:cubicBezTo>
                  <a:pt x="13573" y="2164690"/>
                  <a:pt x="12669" y="2176453"/>
                  <a:pt x="11765" y="2188215"/>
                </a:cubicBezTo>
                <a:lnTo>
                  <a:pt x="0" y="2188215"/>
                </a:lnTo>
                <a:cubicBezTo>
                  <a:pt x="0" y="2175548"/>
                  <a:pt x="908" y="2163785"/>
                  <a:pt x="1812" y="2152023"/>
                </a:cubicBezTo>
                <a:cubicBezTo>
                  <a:pt x="4525" y="2113115"/>
                  <a:pt x="10858" y="2074208"/>
                  <a:pt x="19905" y="2035301"/>
                </a:cubicBezTo>
                <a:close/>
                <a:moveTo>
                  <a:pt x="7845829" y="1990059"/>
                </a:moveTo>
                <a:lnTo>
                  <a:pt x="7857591" y="1990059"/>
                </a:lnTo>
                <a:cubicBezTo>
                  <a:pt x="7857591" y="2041634"/>
                  <a:pt x="7853067" y="2092304"/>
                  <a:pt x="7844925" y="2142069"/>
                </a:cubicBezTo>
                <a:lnTo>
                  <a:pt x="7833163" y="2141165"/>
                </a:lnTo>
                <a:cubicBezTo>
                  <a:pt x="7840401" y="2091399"/>
                  <a:pt x="7844020" y="2040729"/>
                  <a:pt x="7845829" y="1990059"/>
                </a:cubicBezTo>
                <a:close/>
                <a:moveTo>
                  <a:pt x="134807" y="1752996"/>
                </a:moveTo>
                <a:lnTo>
                  <a:pt x="145665" y="1759330"/>
                </a:lnTo>
                <a:cubicBezTo>
                  <a:pt x="119427" y="1802761"/>
                  <a:pt x="95906" y="1848002"/>
                  <a:pt x="76905" y="1894148"/>
                </a:cubicBezTo>
                <a:lnTo>
                  <a:pt x="65145" y="1889624"/>
                </a:lnTo>
                <a:cubicBezTo>
                  <a:pt x="85049" y="1842573"/>
                  <a:pt x="107665" y="1797332"/>
                  <a:pt x="134807" y="1752996"/>
                </a:cubicBezTo>
                <a:close/>
                <a:moveTo>
                  <a:pt x="7825925" y="1686039"/>
                </a:moveTo>
                <a:cubicBezTo>
                  <a:pt x="7831353" y="1705945"/>
                  <a:pt x="7834973" y="1726756"/>
                  <a:pt x="7838591" y="1746662"/>
                </a:cubicBezTo>
                <a:cubicBezTo>
                  <a:pt x="7844020" y="1776521"/>
                  <a:pt x="7848543" y="1807285"/>
                  <a:pt x="7852163" y="1837145"/>
                </a:cubicBezTo>
                <a:lnTo>
                  <a:pt x="7838591" y="1838049"/>
                </a:lnTo>
                <a:cubicBezTo>
                  <a:pt x="7835877" y="1808190"/>
                  <a:pt x="7831353" y="1778331"/>
                  <a:pt x="7825925" y="1749377"/>
                </a:cubicBezTo>
                <a:cubicBezTo>
                  <a:pt x="7823211" y="1729471"/>
                  <a:pt x="7818687" y="1709565"/>
                  <a:pt x="7814163" y="1688754"/>
                </a:cubicBezTo>
                <a:close/>
                <a:moveTo>
                  <a:pt x="332037" y="1519553"/>
                </a:moveTo>
                <a:lnTo>
                  <a:pt x="340180" y="1528601"/>
                </a:lnTo>
                <a:cubicBezTo>
                  <a:pt x="302182" y="1562080"/>
                  <a:pt x="265992" y="1598272"/>
                  <a:pt x="234328" y="1637180"/>
                </a:cubicBezTo>
                <a:lnTo>
                  <a:pt x="224375" y="1628132"/>
                </a:lnTo>
                <a:cubicBezTo>
                  <a:pt x="256945" y="1589224"/>
                  <a:pt x="294041" y="1553031"/>
                  <a:pt x="332037" y="1519553"/>
                </a:cubicBezTo>
                <a:close/>
                <a:moveTo>
                  <a:pt x="7736357" y="1393783"/>
                </a:moveTo>
                <a:cubicBezTo>
                  <a:pt x="7757165" y="1449882"/>
                  <a:pt x="7772546" y="1496028"/>
                  <a:pt x="7786117" y="1538554"/>
                </a:cubicBezTo>
                <a:lnTo>
                  <a:pt x="7772981" y="1538094"/>
                </a:lnTo>
                <a:lnTo>
                  <a:pt x="7751850" y="1475330"/>
                </a:lnTo>
                <a:cubicBezTo>
                  <a:pt x="7743595" y="1451692"/>
                  <a:pt x="7734547" y="1426356"/>
                  <a:pt x="7724595" y="1398307"/>
                </a:cubicBezTo>
                <a:close/>
                <a:moveTo>
                  <a:pt x="587171" y="1352160"/>
                </a:moveTo>
                <a:lnTo>
                  <a:pt x="592600" y="1363923"/>
                </a:lnTo>
                <a:cubicBezTo>
                  <a:pt x="553697" y="1383829"/>
                  <a:pt x="505745" y="1410069"/>
                  <a:pt x="461413" y="1438118"/>
                </a:cubicBezTo>
                <a:lnTo>
                  <a:pt x="454175" y="1427260"/>
                </a:lnTo>
                <a:cubicBezTo>
                  <a:pt x="500317" y="1399211"/>
                  <a:pt x="547363" y="1372971"/>
                  <a:pt x="587171" y="1352160"/>
                </a:cubicBezTo>
                <a:close/>
                <a:moveTo>
                  <a:pt x="852260" y="1203769"/>
                </a:moveTo>
                <a:lnTo>
                  <a:pt x="859497" y="1213722"/>
                </a:lnTo>
                <a:cubicBezTo>
                  <a:pt x="823308" y="1237247"/>
                  <a:pt x="781690" y="1262583"/>
                  <a:pt x="728311" y="1291537"/>
                </a:cubicBezTo>
                <a:lnTo>
                  <a:pt x="721978" y="1281584"/>
                </a:lnTo>
                <a:cubicBezTo>
                  <a:pt x="775357" y="1252629"/>
                  <a:pt x="816070" y="1227295"/>
                  <a:pt x="852260" y="1203769"/>
                </a:cubicBezTo>
                <a:close/>
                <a:moveTo>
                  <a:pt x="7631408" y="1108763"/>
                </a:moveTo>
                <a:cubicBezTo>
                  <a:pt x="7647693" y="1157623"/>
                  <a:pt x="7665787" y="1206484"/>
                  <a:pt x="7682977" y="1251725"/>
                </a:cubicBezTo>
                <a:lnTo>
                  <a:pt x="7669465" y="1251450"/>
                </a:lnTo>
                <a:lnTo>
                  <a:pt x="7618741" y="1112382"/>
                </a:lnTo>
                <a:close/>
                <a:moveTo>
                  <a:pt x="1050395" y="982089"/>
                </a:moveTo>
                <a:lnTo>
                  <a:pt x="1062157" y="986613"/>
                </a:lnTo>
                <a:cubicBezTo>
                  <a:pt x="1041348" y="1033664"/>
                  <a:pt x="1013301" y="1075285"/>
                  <a:pt x="977112" y="1115098"/>
                </a:cubicBezTo>
                <a:lnTo>
                  <a:pt x="967159" y="1106049"/>
                </a:lnTo>
                <a:cubicBezTo>
                  <a:pt x="1003349" y="1068047"/>
                  <a:pt x="1030491" y="1027330"/>
                  <a:pt x="1050395" y="982089"/>
                </a:cubicBezTo>
                <a:close/>
                <a:moveTo>
                  <a:pt x="7549982" y="815602"/>
                </a:moveTo>
                <a:cubicBezTo>
                  <a:pt x="7559934" y="865367"/>
                  <a:pt x="7572601" y="915132"/>
                  <a:pt x="7585267" y="963087"/>
                </a:cubicBezTo>
                <a:lnTo>
                  <a:pt x="7573505" y="966707"/>
                </a:lnTo>
                <a:cubicBezTo>
                  <a:pt x="7559934" y="917847"/>
                  <a:pt x="7548173" y="868081"/>
                  <a:pt x="7538221" y="818316"/>
                </a:cubicBezTo>
                <a:close/>
                <a:moveTo>
                  <a:pt x="7496603" y="515201"/>
                </a:moveTo>
                <a:lnTo>
                  <a:pt x="7510174" y="515201"/>
                </a:lnTo>
                <a:cubicBezTo>
                  <a:pt x="7512888" y="564966"/>
                  <a:pt x="7518317" y="615636"/>
                  <a:pt x="7524649" y="665401"/>
                </a:cubicBezTo>
                <a:lnTo>
                  <a:pt x="7511983" y="668116"/>
                </a:lnTo>
                <a:cubicBezTo>
                  <a:pt x="7505650" y="617446"/>
                  <a:pt x="7501127" y="565871"/>
                  <a:pt x="7496603" y="515201"/>
                </a:cubicBezTo>
                <a:close/>
                <a:moveTo>
                  <a:pt x="7496882" y="334542"/>
                </a:moveTo>
                <a:lnTo>
                  <a:pt x="7510407" y="334542"/>
                </a:lnTo>
                <a:lnTo>
                  <a:pt x="7507460" y="363191"/>
                </a:lnTo>
                <a:lnTo>
                  <a:pt x="7493890" y="362286"/>
                </a:lnTo>
                <a:close/>
                <a:moveTo>
                  <a:pt x="7520126" y="210275"/>
                </a:moveTo>
                <a:lnTo>
                  <a:pt x="7531887" y="215704"/>
                </a:lnTo>
                <a:cubicBezTo>
                  <a:pt x="7525102" y="236515"/>
                  <a:pt x="7519674" y="259362"/>
                  <a:pt x="7515602" y="284018"/>
                </a:cubicBezTo>
                <a:lnTo>
                  <a:pt x="7510406" y="334541"/>
                </a:lnTo>
                <a:lnTo>
                  <a:pt x="7496881" y="334541"/>
                </a:lnTo>
                <a:lnTo>
                  <a:pt x="7502597" y="281529"/>
                </a:lnTo>
                <a:cubicBezTo>
                  <a:pt x="7507007" y="256195"/>
                  <a:pt x="7512888" y="232443"/>
                  <a:pt x="7520126" y="210275"/>
                </a:cubicBezTo>
                <a:close/>
                <a:moveTo>
                  <a:pt x="8198675" y="18454"/>
                </a:moveTo>
                <a:cubicBezTo>
                  <a:pt x="8211341" y="21168"/>
                  <a:pt x="8224007" y="22978"/>
                  <a:pt x="8236673" y="25692"/>
                </a:cubicBezTo>
                <a:lnTo>
                  <a:pt x="8234864" y="37455"/>
                </a:lnTo>
                <a:cubicBezTo>
                  <a:pt x="8221293" y="35645"/>
                  <a:pt x="8209531" y="32931"/>
                  <a:pt x="8195961" y="32026"/>
                </a:cubicBezTo>
                <a:close/>
                <a:moveTo>
                  <a:pt x="7741786" y="17548"/>
                </a:moveTo>
                <a:lnTo>
                  <a:pt x="7743596" y="29310"/>
                </a:lnTo>
                <a:cubicBezTo>
                  <a:pt x="7699264" y="38359"/>
                  <a:pt x="7663074" y="51931"/>
                  <a:pt x="7634123" y="70932"/>
                </a:cubicBezTo>
                <a:cubicBezTo>
                  <a:pt x="7625980" y="76361"/>
                  <a:pt x="7617838" y="83600"/>
                  <a:pt x="7609696" y="90838"/>
                </a:cubicBezTo>
                <a:lnTo>
                  <a:pt x="7601553" y="79980"/>
                </a:lnTo>
                <a:cubicBezTo>
                  <a:pt x="7609696" y="73647"/>
                  <a:pt x="7618742" y="66408"/>
                  <a:pt x="7626886" y="60979"/>
                </a:cubicBezTo>
                <a:cubicBezTo>
                  <a:pt x="7657646" y="40168"/>
                  <a:pt x="7694740" y="26596"/>
                  <a:pt x="7741786" y="17548"/>
                </a:cubicBezTo>
                <a:close/>
                <a:moveTo>
                  <a:pt x="7893781" y="1261"/>
                </a:moveTo>
                <a:cubicBezTo>
                  <a:pt x="7943542" y="-549"/>
                  <a:pt x="7996016" y="-549"/>
                  <a:pt x="8046680" y="2166"/>
                </a:cubicBezTo>
                <a:lnTo>
                  <a:pt x="8046680" y="14833"/>
                </a:lnTo>
                <a:cubicBezTo>
                  <a:pt x="7995111" y="13024"/>
                  <a:pt x="7944446" y="12119"/>
                  <a:pt x="7893781" y="13928"/>
                </a:cubicBezTo>
                <a:close/>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528" name="Freeform 43">
            <a:extLst>
              <a:ext uri="{FF2B5EF4-FFF2-40B4-BE49-F238E27FC236}">
                <a16:creationId xmlns:a16="http://schemas.microsoft.com/office/drawing/2014/main" id="{4E5CD925-B0DF-4680-B8D2-4F650BCCF421}"/>
              </a:ext>
            </a:extLst>
          </p:cNvPr>
          <p:cNvSpPr>
            <a:spLocks noChangeArrowheads="1"/>
          </p:cNvSpPr>
          <p:nvPr/>
        </p:nvSpPr>
        <p:spPr bwMode="auto">
          <a:xfrm>
            <a:off x="3626132" y="4939890"/>
            <a:ext cx="115684" cy="115684"/>
          </a:xfrm>
          <a:custGeom>
            <a:avLst/>
            <a:gdLst>
              <a:gd name="T0" fmla="*/ 64 w 130"/>
              <a:gd name="T1" fmla="*/ 126 h 127"/>
              <a:gd name="T2" fmla="*/ 64 w 130"/>
              <a:gd name="T3" fmla="*/ 126 h 127"/>
              <a:gd name="T4" fmla="*/ 128 w 130"/>
              <a:gd name="T5" fmla="*/ 63 h 127"/>
              <a:gd name="T6" fmla="*/ 128 w 130"/>
              <a:gd name="T7" fmla="*/ 63 h 127"/>
              <a:gd name="T8" fmla="*/ 64 w 130"/>
              <a:gd name="T9" fmla="*/ 0 h 127"/>
              <a:gd name="T10" fmla="*/ 64 w 130"/>
              <a:gd name="T11" fmla="*/ 0 h 127"/>
              <a:gd name="T12" fmla="*/ 1 w 130"/>
              <a:gd name="T13" fmla="*/ 63 h 127"/>
              <a:gd name="T14" fmla="*/ 1 w 130"/>
              <a:gd name="T15" fmla="*/ 63 h 127"/>
              <a:gd name="T16" fmla="*/ 64 w 130"/>
              <a:gd name="T17" fmla="*/ 12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7">
                <a:moveTo>
                  <a:pt x="64" y="126"/>
                </a:moveTo>
                <a:lnTo>
                  <a:pt x="64" y="126"/>
                </a:lnTo>
                <a:cubicBezTo>
                  <a:pt x="97" y="126"/>
                  <a:pt x="129" y="98"/>
                  <a:pt x="128" y="63"/>
                </a:cubicBezTo>
                <a:lnTo>
                  <a:pt x="128" y="63"/>
                </a:lnTo>
                <a:cubicBezTo>
                  <a:pt x="126" y="29"/>
                  <a:pt x="100" y="0"/>
                  <a:pt x="64" y="0"/>
                </a:cubicBezTo>
                <a:lnTo>
                  <a:pt x="64" y="0"/>
                </a:lnTo>
                <a:cubicBezTo>
                  <a:pt x="31" y="0"/>
                  <a:pt x="0" y="30"/>
                  <a:pt x="1" y="63"/>
                </a:cubicBezTo>
                <a:lnTo>
                  <a:pt x="1" y="63"/>
                </a:lnTo>
                <a:cubicBezTo>
                  <a:pt x="3" y="98"/>
                  <a:pt x="29" y="126"/>
                  <a:pt x="64" y="126"/>
                </a:cubicBez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29" name="Freeform 44">
            <a:extLst>
              <a:ext uri="{FF2B5EF4-FFF2-40B4-BE49-F238E27FC236}">
                <a16:creationId xmlns:a16="http://schemas.microsoft.com/office/drawing/2014/main" id="{3B8CB726-CDC2-41AC-A20F-765E2D572D58}"/>
              </a:ext>
            </a:extLst>
          </p:cNvPr>
          <p:cNvSpPr>
            <a:spLocks noChangeArrowheads="1"/>
          </p:cNvSpPr>
          <p:nvPr/>
        </p:nvSpPr>
        <p:spPr bwMode="auto">
          <a:xfrm>
            <a:off x="6582082" y="1928084"/>
            <a:ext cx="115686" cy="115686"/>
          </a:xfrm>
          <a:custGeom>
            <a:avLst/>
            <a:gdLst>
              <a:gd name="T0" fmla="*/ 64 w 130"/>
              <a:gd name="T1" fmla="*/ 126 h 127"/>
              <a:gd name="T2" fmla="*/ 64 w 130"/>
              <a:gd name="T3" fmla="*/ 126 h 127"/>
              <a:gd name="T4" fmla="*/ 128 w 130"/>
              <a:gd name="T5" fmla="*/ 63 h 127"/>
              <a:gd name="T6" fmla="*/ 128 w 130"/>
              <a:gd name="T7" fmla="*/ 63 h 127"/>
              <a:gd name="T8" fmla="*/ 64 w 130"/>
              <a:gd name="T9" fmla="*/ 0 h 127"/>
              <a:gd name="T10" fmla="*/ 64 w 130"/>
              <a:gd name="T11" fmla="*/ 0 h 127"/>
              <a:gd name="T12" fmla="*/ 1 w 130"/>
              <a:gd name="T13" fmla="*/ 63 h 127"/>
              <a:gd name="T14" fmla="*/ 1 w 130"/>
              <a:gd name="T15" fmla="*/ 63 h 127"/>
              <a:gd name="T16" fmla="*/ 64 w 130"/>
              <a:gd name="T17" fmla="*/ 12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7">
                <a:moveTo>
                  <a:pt x="64" y="126"/>
                </a:moveTo>
                <a:lnTo>
                  <a:pt x="64" y="126"/>
                </a:lnTo>
                <a:cubicBezTo>
                  <a:pt x="97" y="126"/>
                  <a:pt x="129" y="98"/>
                  <a:pt x="128" y="63"/>
                </a:cubicBezTo>
                <a:lnTo>
                  <a:pt x="128" y="63"/>
                </a:lnTo>
                <a:cubicBezTo>
                  <a:pt x="126" y="29"/>
                  <a:pt x="100" y="0"/>
                  <a:pt x="64" y="0"/>
                </a:cubicBezTo>
                <a:lnTo>
                  <a:pt x="64" y="0"/>
                </a:lnTo>
                <a:cubicBezTo>
                  <a:pt x="32" y="0"/>
                  <a:pt x="0" y="29"/>
                  <a:pt x="1" y="63"/>
                </a:cubicBezTo>
                <a:lnTo>
                  <a:pt x="1" y="63"/>
                </a:lnTo>
                <a:cubicBezTo>
                  <a:pt x="3" y="98"/>
                  <a:pt x="29" y="126"/>
                  <a:pt x="64" y="126"/>
                </a:cubicBez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30" name="Freeform 45">
            <a:extLst>
              <a:ext uri="{FF2B5EF4-FFF2-40B4-BE49-F238E27FC236}">
                <a16:creationId xmlns:a16="http://schemas.microsoft.com/office/drawing/2014/main" id="{DB5760DB-F664-41D4-B36B-D9ED15B47F5B}"/>
              </a:ext>
            </a:extLst>
          </p:cNvPr>
          <p:cNvSpPr>
            <a:spLocks noChangeArrowheads="1"/>
          </p:cNvSpPr>
          <p:nvPr/>
        </p:nvSpPr>
        <p:spPr bwMode="auto">
          <a:xfrm>
            <a:off x="7144555" y="5047593"/>
            <a:ext cx="115684" cy="115686"/>
          </a:xfrm>
          <a:custGeom>
            <a:avLst/>
            <a:gdLst>
              <a:gd name="T0" fmla="*/ 65 w 130"/>
              <a:gd name="T1" fmla="*/ 126 h 127"/>
              <a:gd name="T2" fmla="*/ 65 w 130"/>
              <a:gd name="T3" fmla="*/ 126 h 127"/>
              <a:gd name="T4" fmla="*/ 128 w 130"/>
              <a:gd name="T5" fmla="*/ 62 h 127"/>
              <a:gd name="T6" fmla="*/ 128 w 130"/>
              <a:gd name="T7" fmla="*/ 62 h 127"/>
              <a:gd name="T8" fmla="*/ 65 w 130"/>
              <a:gd name="T9" fmla="*/ 0 h 127"/>
              <a:gd name="T10" fmla="*/ 65 w 130"/>
              <a:gd name="T11" fmla="*/ 0 h 127"/>
              <a:gd name="T12" fmla="*/ 2 w 130"/>
              <a:gd name="T13" fmla="*/ 62 h 127"/>
              <a:gd name="T14" fmla="*/ 2 w 130"/>
              <a:gd name="T15" fmla="*/ 62 h 127"/>
              <a:gd name="T16" fmla="*/ 65 w 130"/>
              <a:gd name="T17" fmla="*/ 12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7">
                <a:moveTo>
                  <a:pt x="65" y="126"/>
                </a:moveTo>
                <a:lnTo>
                  <a:pt x="65" y="126"/>
                </a:lnTo>
                <a:cubicBezTo>
                  <a:pt x="98" y="126"/>
                  <a:pt x="129" y="97"/>
                  <a:pt x="128" y="62"/>
                </a:cubicBezTo>
                <a:lnTo>
                  <a:pt x="128" y="62"/>
                </a:lnTo>
                <a:cubicBezTo>
                  <a:pt x="127" y="29"/>
                  <a:pt x="100" y="0"/>
                  <a:pt x="65" y="0"/>
                </a:cubicBezTo>
                <a:lnTo>
                  <a:pt x="65" y="0"/>
                </a:lnTo>
                <a:cubicBezTo>
                  <a:pt x="31" y="0"/>
                  <a:pt x="0" y="29"/>
                  <a:pt x="2" y="62"/>
                </a:cubicBezTo>
                <a:lnTo>
                  <a:pt x="2" y="62"/>
                </a:lnTo>
                <a:cubicBezTo>
                  <a:pt x="3" y="97"/>
                  <a:pt x="29" y="126"/>
                  <a:pt x="65" y="126"/>
                </a:cubicBez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31" name="Freeform 46">
            <a:extLst>
              <a:ext uri="{FF2B5EF4-FFF2-40B4-BE49-F238E27FC236}">
                <a16:creationId xmlns:a16="http://schemas.microsoft.com/office/drawing/2014/main" id="{D38EB717-5918-4FC2-9C63-49C7A1097A11}"/>
              </a:ext>
            </a:extLst>
          </p:cNvPr>
          <p:cNvSpPr>
            <a:spLocks noChangeArrowheads="1"/>
          </p:cNvSpPr>
          <p:nvPr/>
        </p:nvSpPr>
        <p:spPr bwMode="auto">
          <a:xfrm>
            <a:off x="5126049" y="8099290"/>
            <a:ext cx="119674" cy="115684"/>
          </a:xfrm>
          <a:custGeom>
            <a:avLst/>
            <a:gdLst>
              <a:gd name="T0" fmla="*/ 65 w 131"/>
              <a:gd name="T1" fmla="*/ 126 h 127"/>
              <a:gd name="T2" fmla="*/ 65 w 131"/>
              <a:gd name="T3" fmla="*/ 126 h 127"/>
              <a:gd name="T4" fmla="*/ 128 w 131"/>
              <a:gd name="T5" fmla="*/ 63 h 127"/>
              <a:gd name="T6" fmla="*/ 128 w 131"/>
              <a:gd name="T7" fmla="*/ 63 h 127"/>
              <a:gd name="T8" fmla="*/ 65 w 131"/>
              <a:gd name="T9" fmla="*/ 0 h 127"/>
              <a:gd name="T10" fmla="*/ 65 w 131"/>
              <a:gd name="T11" fmla="*/ 0 h 127"/>
              <a:gd name="T12" fmla="*/ 2 w 131"/>
              <a:gd name="T13" fmla="*/ 63 h 127"/>
              <a:gd name="T14" fmla="*/ 2 w 131"/>
              <a:gd name="T15" fmla="*/ 63 h 127"/>
              <a:gd name="T16" fmla="*/ 65 w 131"/>
              <a:gd name="T17" fmla="*/ 12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27">
                <a:moveTo>
                  <a:pt x="65" y="126"/>
                </a:moveTo>
                <a:lnTo>
                  <a:pt x="65" y="126"/>
                </a:lnTo>
                <a:cubicBezTo>
                  <a:pt x="98" y="126"/>
                  <a:pt x="130" y="97"/>
                  <a:pt x="128" y="63"/>
                </a:cubicBezTo>
                <a:lnTo>
                  <a:pt x="128" y="63"/>
                </a:lnTo>
                <a:cubicBezTo>
                  <a:pt x="126" y="29"/>
                  <a:pt x="100" y="0"/>
                  <a:pt x="65" y="0"/>
                </a:cubicBezTo>
                <a:lnTo>
                  <a:pt x="65" y="0"/>
                </a:lnTo>
                <a:cubicBezTo>
                  <a:pt x="32" y="0"/>
                  <a:pt x="0" y="29"/>
                  <a:pt x="2" y="63"/>
                </a:cubicBezTo>
                <a:lnTo>
                  <a:pt x="2" y="63"/>
                </a:lnTo>
                <a:cubicBezTo>
                  <a:pt x="3" y="97"/>
                  <a:pt x="30" y="126"/>
                  <a:pt x="65" y="126"/>
                </a:cubicBez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32" name="Freeform 47">
            <a:extLst>
              <a:ext uri="{FF2B5EF4-FFF2-40B4-BE49-F238E27FC236}">
                <a16:creationId xmlns:a16="http://schemas.microsoft.com/office/drawing/2014/main" id="{A1AECE4D-60F9-4B86-9DD4-C8C1E6486708}"/>
              </a:ext>
            </a:extLst>
          </p:cNvPr>
          <p:cNvSpPr>
            <a:spLocks noChangeArrowheads="1"/>
          </p:cNvSpPr>
          <p:nvPr/>
        </p:nvSpPr>
        <p:spPr bwMode="auto">
          <a:xfrm>
            <a:off x="7419805" y="9519425"/>
            <a:ext cx="119674" cy="115684"/>
          </a:xfrm>
          <a:custGeom>
            <a:avLst/>
            <a:gdLst>
              <a:gd name="T0" fmla="*/ 65 w 131"/>
              <a:gd name="T1" fmla="*/ 127 h 128"/>
              <a:gd name="T2" fmla="*/ 65 w 131"/>
              <a:gd name="T3" fmla="*/ 127 h 128"/>
              <a:gd name="T4" fmla="*/ 128 w 131"/>
              <a:gd name="T5" fmla="*/ 63 h 128"/>
              <a:gd name="T6" fmla="*/ 128 w 131"/>
              <a:gd name="T7" fmla="*/ 63 h 128"/>
              <a:gd name="T8" fmla="*/ 65 w 131"/>
              <a:gd name="T9" fmla="*/ 0 h 128"/>
              <a:gd name="T10" fmla="*/ 65 w 131"/>
              <a:gd name="T11" fmla="*/ 0 h 128"/>
              <a:gd name="T12" fmla="*/ 2 w 131"/>
              <a:gd name="T13" fmla="*/ 63 h 128"/>
              <a:gd name="T14" fmla="*/ 2 w 131"/>
              <a:gd name="T15" fmla="*/ 63 h 128"/>
              <a:gd name="T16" fmla="*/ 65 w 131"/>
              <a:gd name="T17" fmla="*/ 12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28">
                <a:moveTo>
                  <a:pt x="65" y="127"/>
                </a:moveTo>
                <a:lnTo>
                  <a:pt x="65" y="127"/>
                </a:lnTo>
                <a:cubicBezTo>
                  <a:pt x="98" y="127"/>
                  <a:pt x="130" y="98"/>
                  <a:pt x="128" y="63"/>
                </a:cubicBezTo>
                <a:lnTo>
                  <a:pt x="128" y="63"/>
                </a:lnTo>
                <a:cubicBezTo>
                  <a:pt x="127" y="30"/>
                  <a:pt x="101" y="0"/>
                  <a:pt x="65" y="0"/>
                </a:cubicBezTo>
                <a:lnTo>
                  <a:pt x="65" y="0"/>
                </a:lnTo>
                <a:cubicBezTo>
                  <a:pt x="33" y="0"/>
                  <a:pt x="0" y="30"/>
                  <a:pt x="2" y="63"/>
                </a:cubicBezTo>
                <a:lnTo>
                  <a:pt x="2" y="63"/>
                </a:lnTo>
                <a:cubicBezTo>
                  <a:pt x="4" y="98"/>
                  <a:pt x="30" y="127"/>
                  <a:pt x="65" y="127"/>
                </a:cubicBez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33" name="Freeform 48">
            <a:extLst>
              <a:ext uri="{FF2B5EF4-FFF2-40B4-BE49-F238E27FC236}">
                <a16:creationId xmlns:a16="http://schemas.microsoft.com/office/drawing/2014/main" id="{CFBB31A5-F233-4B56-8090-81EA531ABC85}"/>
              </a:ext>
            </a:extLst>
          </p:cNvPr>
          <p:cNvSpPr>
            <a:spLocks noChangeArrowheads="1"/>
          </p:cNvSpPr>
          <p:nvPr/>
        </p:nvSpPr>
        <p:spPr bwMode="auto">
          <a:xfrm>
            <a:off x="9617823" y="6711069"/>
            <a:ext cx="119674" cy="115684"/>
          </a:xfrm>
          <a:custGeom>
            <a:avLst/>
            <a:gdLst>
              <a:gd name="T0" fmla="*/ 65 w 131"/>
              <a:gd name="T1" fmla="*/ 127 h 128"/>
              <a:gd name="T2" fmla="*/ 65 w 131"/>
              <a:gd name="T3" fmla="*/ 127 h 128"/>
              <a:gd name="T4" fmla="*/ 128 w 131"/>
              <a:gd name="T5" fmla="*/ 63 h 128"/>
              <a:gd name="T6" fmla="*/ 128 w 131"/>
              <a:gd name="T7" fmla="*/ 63 h 128"/>
              <a:gd name="T8" fmla="*/ 65 w 131"/>
              <a:gd name="T9" fmla="*/ 0 h 128"/>
              <a:gd name="T10" fmla="*/ 65 w 131"/>
              <a:gd name="T11" fmla="*/ 0 h 128"/>
              <a:gd name="T12" fmla="*/ 2 w 131"/>
              <a:gd name="T13" fmla="*/ 63 h 128"/>
              <a:gd name="T14" fmla="*/ 2 w 131"/>
              <a:gd name="T15" fmla="*/ 63 h 128"/>
              <a:gd name="T16" fmla="*/ 65 w 131"/>
              <a:gd name="T17" fmla="*/ 12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28">
                <a:moveTo>
                  <a:pt x="65" y="127"/>
                </a:moveTo>
                <a:lnTo>
                  <a:pt x="65" y="127"/>
                </a:lnTo>
                <a:cubicBezTo>
                  <a:pt x="98" y="127"/>
                  <a:pt x="130" y="98"/>
                  <a:pt x="128" y="63"/>
                </a:cubicBezTo>
                <a:lnTo>
                  <a:pt x="128" y="63"/>
                </a:lnTo>
                <a:cubicBezTo>
                  <a:pt x="126" y="30"/>
                  <a:pt x="100" y="0"/>
                  <a:pt x="65" y="0"/>
                </a:cubicBezTo>
                <a:lnTo>
                  <a:pt x="65" y="0"/>
                </a:lnTo>
                <a:cubicBezTo>
                  <a:pt x="32" y="0"/>
                  <a:pt x="0" y="30"/>
                  <a:pt x="2" y="63"/>
                </a:cubicBezTo>
                <a:lnTo>
                  <a:pt x="2" y="63"/>
                </a:lnTo>
                <a:cubicBezTo>
                  <a:pt x="3" y="98"/>
                  <a:pt x="29" y="127"/>
                  <a:pt x="65" y="127"/>
                </a:cubicBez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34" name="Freeform 49">
            <a:extLst>
              <a:ext uri="{FF2B5EF4-FFF2-40B4-BE49-F238E27FC236}">
                <a16:creationId xmlns:a16="http://schemas.microsoft.com/office/drawing/2014/main" id="{1BFAEEDC-6CD7-4331-84E1-ADB41156EDCB}"/>
              </a:ext>
            </a:extLst>
          </p:cNvPr>
          <p:cNvSpPr>
            <a:spLocks noChangeArrowheads="1"/>
          </p:cNvSpPr>
          <p:nvPr/>
        </p:nvSpPr>
        <p:spPr bwMode="auto">
          <a:xfrm>
            <a:off x="2022496" y="8019507"/>
            <a:ext cx="119674" cy="115684"/>
          </a:xfrm>
          <a:custGeom>
            <a:avLst/>
            <a:gdLst>
              <a:gd name="T0" fmla="*/ 65 w 131"/>
              <a:gd name="T1" fmla="*/ 126 h 127"/>
              <a:gd name="T2" fmla="*/ 65 w 131"/>
              <a:gd name="T3" fmla="*/ 126 h 127"/>
              <a:gd name="T4" fmla="*/ 128 w 131"/>
              <a:gd name="T5" fmla="*/ 63 h 127"/>
              <a:gd name="T6" fmla="*/ 128 w 131"/>
              <a:gd name="T7" fmla="*/ 63 h 127"/>
              <a:gd name="T8" fmla="*/ 65 w 131"/>
              <a:gd name="T9" fmla="*/ 0 h 127"/>
              <a:gd name="T10" fmla="*/ 65 w 131"/>
              <a:gd name="T11" fmla="*/ 0 h 127"/>
              <a:gd name="T12" fmla="*/ 2 w 131"/>
              <a:gd name="T13" fmla="*/ 63 h 127"/>
              <a:gd name="T14" fmla="*/ 2 w 131"/>
              <a:gd name="T15" fmla="*/ 63 h 127"/>
              <a:gd name="T16" fmla="*/ 65 w 131"/>
              <a:gd name="T17" fmla="*/ 12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27">
                <a:moveTo>
                  <a:pt x="65" y="126"/>
                </a:moveTo>
                <a:lnTo>
                  <a:pt x="65" y="126"/>
                </a:lnTo>
                <a:cubicBezTo>
                  <a:pt x="98" y="126"/>
                  <a:pt x="130" y="97"/>
                  <a:pt x="128" y="63"/>
                </a:cubicBezTo>
                <a:lnTo>
                  <a:pt x="128" y="63"/>
                </a:lnTo>
                <a:cubicBezTo>
                  <a:pt x="126" y="28"/>
                  <a:pt x="101" y="0"/>
                  <a:pt x="65" y="0"/>
                </a:cubicBezTo>
                <a:lnTo>
                  <a:pt x="65" y="0"/>
                </a:lnTo>
                <a:cubicBezTo>
                  <a:pt x="32" y="0"/>
                  <a:pt x="0" y="28"/>
                  <a:pt x="2" y="63"/>
                </a:cubicBezTo>
                <a:lnTo>
                  <a:pt x="2" y="63"/>
                </a:lnTo>
                <a:cubicBezTo>
                  <a:pt x="3" y="97"/>
                  <a:pt x="30" y="126"/>
                  <a:pt x="65" y="126"/>
                </a:cubicBez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35" name="Freeform 50">
            <a:extLst>
              <a:ext uri="{FF2B5EF4-FFF2-40B4-BE49-F238E27FC236}">
                <a16:creationId xmlns:a16="http://schemas.microsoft.com/office/drawing/2014/main" id="{2C760DCA-8924-4090-B8FE-AD5A6958A3CC}"/>
              </a:ext>
            </a:extLst>
          </p:cNvPr>
          <p:cNvSpPr>
            <a:spLocks noChangeArrowheads="1"/>
          </p:cNvSpPr>
          <p:nvPr/>
        </p:nvSpPr>
        <p:spPr bwMode="auto">
          <a:xfrm>
            <a:off x="3350877" y="10213536"/>
            <a:ext cx="115686" cy="115684"/>
          </a:xfrm>
          <a:custGeom>
            <a:avLst/>
            <a:gdLst>
              <a:gd name="T0" fmla="*/ 64 w 129"/>
              <a:gd name="T1" fmla="*/ 127 h 128"/>
              <a:gd name="T2" fmla="*/ 64 w 129"/>
              <a:gd name="T3" fmla="*/ 127 h 128"/>
              <a:gd name="T4" fmla="*/ 128 w 129"/>
              <a:gd name="T5" fmla="*/ 64 h 128"/>
              <a:gd name="T6" fmla="*/ 128 w 129"/>
              <a:gd name="T7" fmla="*/ 64 h 128"/>
              <a:gd name="T8" fmla="*/ 64 w 129"/>
              <a:gd name="T9" fmla="*/ 0 h 128"/>
              <a:gd name="T10" fmla="*/ 64 w 129"/>
              <a:gd name="T11" fmla="*/ 0 h 128"/>
              <a:gd name="T12" fmla="*/ 1 w 129"/>
              <a:gd name="T13" fmla="*/ 64 h 128"/>
              <a:gd name="T14" fmla="*/ 1 w 129"/>
              <a:gd name="T15" fmla="*/ 64 h 128"/>
              <a:gd name="T16" fmla="*/ 64 w 129"/>
              <a:gd name="T17" fmla="*/ 12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128">
                <a:moveTo>
                  <a:pt x="64" y="127"/>
                </a:moveTo>
                <a:lnTo>
                  <a:pt x="64" y="127"/>
                </a:lnTo>
                <a:cubicBezTo>
                  <a:pt x="97" y="127"/>
                  <a:pt x="128" y="98"/>
                  <a:pt x="128" y="64"/>
                </a:cubicBezTo>
                <a:lnTo>
                  <a:pt x="128" y="64"/>
                </a:lnTo>
                <a:cubicBezTo>
                  <a:pt x="126" y="30"/>
                  <a:pt x="100" y="0"/>
                  <a:pt x="64" y="0"/>
                </a:cubicBezTo>
                <a:lnTo>
                  <a:pt x="64" y="0"/>
                </a:lnTo>
                <a:cubicBezTo>
                  <a:pt x="31" y="0"/>
                  <a:pt x="0" y="30"/>
                  <a:pt x="1" y="64"/>
                </a:cubicBezTo>
                <a:lnTo>
                  <a:pt x="1" y="64"/>
                </a:lnTo>
                <a:cubicBezTo>
                  <a:pt x="2" y="98"/>
                  <a:pt x="29" y="127"/>
                  <a:pt x="64" y="127"/>
                </a:cubicBez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36" name="Freeform 51">
            <a:extLst>
              <a:ext uri="{FF2B5EF4-FFF2-40B4-BE49-F238E27FC236}">
                <a16:creationId xmlns:a16="http://schemas.microsoft.com/office/drawing/2014/main" id="{99F87D00-C42D-4F59-93F9-7AED6954D325}"/>
              </a:ext>
            </a:extLst>
          </p:cNvPr>
          <p:cNvSpPr>
            <a:spLocks noChangeArrowheads="1"/>
          </p:cNvSpPr>
          <p:nvPr/>
        </p:nvSpPr>
        <p:spPr bwMode="auto">
          <a:xfrm>
            <a:off x="7567404" y="2578317"/>
            <a:ext cx="1216687" cy="913512"/>
          </a:xfrm>
          <a:custGeom>
            <a:avLst/>
            <a:gdLst>
              <a:gd name="T0" fmla="*/ 1335 w 1346"/>
              <a:gd name="T1" fmla="*/ 811 h 1010"/>
              <a:gd name="T2" fmla="*/ 1335 w 1346"/>
              <a:gd name="T3" fmla="*/ 811 h 1010"/>
              <a:gd name="T4" fmla="*/ 1258 w 1346"/>
              <a:gd name="T5" fmla="*/ 766 h 1010"/>
              <a:gd name="T6" fmla="*/ 1258 w 1346"/>
              <a:gd name="T7" fmla="*/ 766 h 1010"/>
              <a:gd name="T8" fmla="*/ 1246 w 1346"/>
              <a:gd name="T9" fmla="*/ 771 h 1010"/>
              <a:gd name="T10" fmla="*/ 898 w 1346"/>
              <a:gd name="T11" fmla="*/ 246 h 1010"/>
              <a:gd name="T12" fmla="*/ 898 w 1346"/>
              <a:gd name="T13" fmla="*/ 246 h 1010"/>
              <a:gd name="T14" fmla="*/ 941 w 1346"/>
              <a:gd name="T15" fmla="*/ 108 h 1010"/>
              <a:gd name="T16" fmla="*/ 941 w 1346"/>
              <a:gd name="T17" fmla="*/ 108 h 1010"/>
              <a:gd name="T18" fmla="*/ 778 w 1346"/>
              <a:gd name="T19" fmla="*/ 20 h 1010"/>
              <a:gd name="T20" fmla="*/ 778 w 1346"/>
              <a:gd name="T21" fmla="*/ 20 h 1010"/>
              <a:gd name="T22" fmla="*/ 691 w 1346"/>
              <a:gd name="T23" fmla="*/ 182 h 1010"/>
              <a:gd name="T24" fmla="*/ 691 w 1346"/>
              <a:gd name="T25" fmla="*/ 182 h 1010"/>
              <a:gd name="T26" fmla="*/ 691 w 1346"/>
              <a:gd name="T27" fmla="*/ 185 h 1010"/>
              <a:gd name="T28" fmla="*/ 128 w 1346"/>
              <a:gd name="T29" fmla="*/ 403 h 1010"/>
              <a:gd name="T30" fmla="*/ 128 w 1346"/>
              <a:gd name="T31" fmla="*/ 403 h 1010"/>
              <a:gd name="T32" fmla="*/ 54 w 1346"/>
              <a:gd name="T33" fmla="*/ 375 h 1010"/>
              <a:gd name="T34" fmla="*/ 54 w 1346"/>
              <a:gd name="T35" fmla="*/ 375 h 1010"/>
              <a:gd name="T36" fmla="*/ 10 w 1346"/>
              <a:gd name="T37" fmla="*/ 456 h 1010"/>
              <a:gd name="T38" fmla="*/ 10 w 1346"/>
              <a:gd name="T39" fmla="*/ 456 h 1010"/>
              <a:gd name="T40" fmla="*/ 91 w 1346"/>
              <a:gd name="T41" fmla="*/ 500 h 1010"/>
              <a:gd name="T42" fmla="*/ 91 w 1346"/>
              <a:gd name="T43" fmla="*/ 500 h 1010"/>
              <a:gd name="T44" fmla="*/ 136 w 1346"/>
              <a:gd name="T45" fmla="*/ 419 h 1010"/>
              <a:gd name="T46" fmla="*/ 136 w 1346"/>
              <a:gd name="T47" fmla="*/ 419 h 1010"/>
              <a:gd name="T48" fmla="*/ 135 w 1346"/>
              <a:gd name="T49" fmla="*/ 417 h 1010"/>
              <a:gd name="T50" fmla="*/ 697 w 1346"/>
              <a:gd name="T51" fmla="*/ 200 h 1010"/>
              <a:gd name="T52" fmla="*/ 697 w 1346"/>
              <a:gd name="T53" fmla="*/ 200 h 1010"/>
              <a:gd name="T54" fmla="*/ 776 w 1346"/>
              <a:gd name="T55" fmla="*/ 269 h 1010"/>
              <a:gd name="T56" fmla="*/ 560 w 1346"/>
              <a:gd name="T57" fmla="*/ 940 h 1010"/>
              <a:gd name="T58" fmla="*/ 560 w 1346"/>
              <a:gd name="T59" fmla="*/ 940 h 1010"/>
              <a:gd name="T60" fmla="*/ 545 w 1346"/>
              <a:gd name="T61" fmla="*/ 941 h 1010"/>
              <a:gd name="T62" fmla="*/ 545 w 1346"/>
              <a:gd name="T63" fmla="*/ 941 h 1010"/>
              <a:gd name="T64" fmla="*/ 523 w 1346"/>
              <a:gd name="T65" fmla="*/ 982 h 1010"/>
              <a:gd name="T66" fmla="*/ 523 w 1346"/>
              <a:gd name="T67" fmla="*/ 982 h 1010"/>
              <a:gd name="T68" fmla="*/ 564 w 1346"/>
              <a:gd name="T69" fmla="*/ 1004 h 1010"/>
              <a:gd name="T70" fmla="*/ 564 w 1346"/>
              <a:gd name="T71" fmla="*/ 1004 h 1010"/>
              <a:gd name="T72" fmla="*/ 586 w 1346"/>
              <a:gd name="T73" fmla="*/ 963 h 1010"/>
              <a:gd name="T74" fmla="*/ 586 w 1346"/>
              <a:gd name="T75" fmla="*/ 963 h 1010"/>
              <a:gd name="T76" fmla="*/ 574 w 1346"/>
              <a:gd name="T77" fmla="*/ 946 h 1010"/>
              <a:gd name="T78" fmla="*/ 790 w 1346"/>
              <a:gd name="T79" fmla="*/ 274 h 1010"/>
              <a:gd name="T80" fmla="*/ 790 w 1346"/>
              <a:gd name="T81" fmla="*/ 274 h 1010"/>
              <a:gd name="T82" fmla="*/ 853 w 1346"/>
              <a:gd name="T83" fmla="*/ 270 h 1010"/>
              <a:gd name="T84" fmla="*/ 853 w 1346"/>
              <a:gd name="T85" fmla="*/ 270 h 1010"/>
              <a:gd name="T86" fmla="*/ 885 w 1346"/>
              <a:gd name="T87" fmla="*/ 255 h 1010"/>
              <a:gd name="T88" fmla="*/ 1234 w 1346"/>
              <a:gd name="T89" fmla="*/ 780 h 1010"/>
              <a:gd name="T90" fmla="*/ 1234 w 1346"/>
              <a:gd name="T91" fmla="*/ 780 h 1010"/>
              <a:gd name="T92" fmla="*/ 1218 w 1346"/>
              <a:gd name="T93" fmla="*/ 846 h 1010"/>
              <a:gd name="T94" fmla="*/ 1218 w 1346"/>
              <a:gd name="T95" fmla="*/ 846 h 1010"/>
              <a:gd name="T96" fmla="*/ 1295 w 1346"/>
              <a:gd name="T97" fmla="*/ 891 h 1010"/>
              <a:gd name="T98" fmla="*/ 1295 w 1346"/>
              <a:gd name="T99" fmla="*/ 891 h 1010"/>
              <a:gd name="T100" fmla="*/ 1335 w 1346"/>
              <a:gd name="T101" fmla="*/ 811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6" h="1010">
                <a:moveTo>
                  <a:pt x="1335" y="811"/>
                </a:moveTo>
                <a:lnTo>
                  <a:pt x="1335" y="811"/>
                </a:lnTo>
                <a:cubicBezTo>
                  <a:pt x="1325" y="777"/>
                  <a:pt x="1290" y="757"/>
                  <a:pt x="1258" y="766"/>
                </a:cubicBezTo>
                <a:lnTo>
                  <a:pt x="1258" y="766"/>
                </a:lnTo>
                <a:cubicBezTo>
                  <a:pt x="1254" y="768"/>
                  <a:pt x="1251" y="768"/>
                  <a:pt x="1246" y="771"/>
                </a:cubicBezTo>
                <a:lnTo>
                  <a:pt x="898" y="246"/>
                </a:lnTo>
                <a:lnTo>
                  <a:pt x="898" y="246"/>
                </a:lnTo>
                <a:cubicBezTo>
                  <a:pt x="937" y="215"/>
                  <a:pt x="956" y="160"/>
                  <a:pt x="941" y="108"/>
                </a:cubicBezTo>
                <a:lnTo>
                  <a:pt x="941" y="108"/>
                </a:lnTo>
                <a:cubicBezTo>
                  <a:pt x="920" y="38"/>
                  <a:pt x="847" y="0"/>
                  <a:pt x="778" y="20"/>
                </a:cubicBezTo>
                <a:lnTo>
                  <a:pt x="778" y="20"/>
                </a:lnTo>
                <a:cubicBezTo>
                  <a:pt x="709" y="41"/>
                  <a:pt x="669" y="114"/>
                  <a:pt x="691" y="182"/>
                </a:cubicBezTo>
                <a:lnTo>
                  <a:pt x="691" y="182"/>
                </a:lnTo>
                <a:cubicBezTo>
                  <a:pt x="691" y="183"/>
                  <a:pt x="691" y="184"/>
                  <a:pt x="691" y="185"/>
                </a:cubicBezTo>
                <a:lnTo>
                  <a:pt x="128" y="403"/>
                </a:lnTo>
                <a:lnTo>
                  <a:pt x="128" y="403"/>
                </a:lnTo>
                <a:cubicBezTo>
                  <a:pt x="113" y="379"/>
                  <a:pt x="83" y="366"/>
                  <a:pt x="54" y="375"/>
                </a:cubicBezTo>
                <a:lnTo>
                  <a:pt x="54" y="375"/>
                </a:lnTo>
                <a:cubicBezTo>
                  <a:pt x="19" y="385"/>
                  <a:pt x="0" y="422"/>
                  <a:pt x="10" y="456"/>
                </a:cubicBezTo>
                <a:lnTo>
                  <a:pt x="10" y="456"/>
                </a:lnTo>
                <a:cubicBezTo>
                  <a:pt x="20" y="491"/>
                  <a:pt x="56" y="510"/>
                  <a:pt x="91" y="500"/>
                </a:cubicBezTo>
                <a:lnTo>
                  <a:pt x="91" y="500"/>
                </a:lnTo>
                <a:cubicBezTo>
                  <a:pt x="126" y="490"/>
                  <a:pt x="146" y="454"/>
                  <a:pt x="136" y="419"/>
                </a:cubicBezTo>
                <a:lnTo>
                  <a:pt x="136" y="419"/>
                </a:lnTo>
                <a:cubicBezTo>
                  <a:pt x="135" y="418"/>
                  <a:pt x="135" y="418"/>
                  <a:pt x="135" y="417"/>
                </a:cubicBezTo>
                <a:lnTo>
                  <a:pt x="697" y="200"/>
                </a:lnTo>
                <a:lnTo>
                  <a:pt x="697" y="200"/>
                </a:lnTo>
                <a:cubicBezTo>
                  <a:pt x="712" y="233"/>
                  <a:pt x="741" y="258"/>
                  <a:pt x="776" y="269"/>
                </a:cubicBezTo>
                <a:lnTo>
                  <a:pt x="560" y="940"/>
                </a:lnTo>
                <a:lnTo>
                  <a:pt x="560" y="940"/>
                </a:lnTo>
                <a:cubicBezTo>
                  <a:pt x="555" y="939"/>
                  <a:pt x="550" y="939"/>
                  <a:pt x="545" y="941"/>
                </a:cubicBezTo>
                <a:lnTo>
                  <a:pt x="545" y="941"/>
                </a:lnTo>
                <a:cubicBezTo>
                  <a:pt x="527" y="946"/>
                  <a:pt x="518" y="964"/>
                  <a:pt x="523" y="982"/>
                </a:cubicBezTo>
                <a:lnTo>
                  <a:pt x="523" y="982"/>
                </a:lnTo>
                <a:cubicBezTo>
                  <a:pt x="528" y="998"/>
                  <a:pt x="547" y="1009"/>
                  <a:pt x="564" y="1004"/>
                </a:cubicBezTo>
                <a:lnTo>
                  <a:pt x="564" y="1004"/>
                </a:lnTo>
                <a:cubicBezTo>
                  <a:pt x="581" y="998"/>
                  <a:pt x="590" y="980"/>
                  <a:pt x="586" y="963"/>
                </a:cubicBezTo>
                <a:lnTo>
                  <a:pt x="586" y="963"/>
                </a:lnTo>
                <a:cubicBezTo>
                  <a:pt x="584" y="956"/>
                  <a:pt x="580" y="951"/>
                  <a:pt x="574" y="946"/>
                </a:cubicBezTo>
                <a:lnTo>
                  <a:pt x="790" y="274"/>
                </a:lnTo>
                <a:lnTo>
                  <a:pt x="790" y="274"/>
                </a:lnTo>
                <a:cubicBezTo>
                  <a:pt x="810" y="277"/>
                  <a:pt x="831" y="277"/>
                  <a:pt x="853" y="270"/>
                </a:cubicBezTo>
                <a:lnTo>
                  <a:pt x="853" y="270"/>
                </a:lnTo>
                <a:cubicBezTo>
                  <a:pt x="864" y="267"/>
                  <a:pt x="875" y="262"/>
                  <a:pt x="885" y="255"/>
                </a:cubicBezTo>
                <a:lnTo>
                  <a:pt x="1234" y="780"/>
                </a:lnTo>
                <a:lnTo>
                  <a:pt x="1234" y="780"/>
                </a:lnTo>
                <a:cubicBezTo>
                  <a:pt x="1218" y="795"/>
                  <a:pt x="1210" y="822"/>
                  <a:pt x="1218" y="846"/>
                </a:cubicBezTo>
                <a:lnTo>
                  <a:pt x="1218" y="846"/>
                </a:lnTo>
                <a:cubicBezTo>
                  <a:pt x="1228" y="881"/>
                  <a:pt x="1262" y="901"/>
                  <a:pt x="1295" y="891"/>
                </a:cubicBezTo>
                <a:lnTo>
                  <a:pt x="1295" y="891"/>
                </a:lnTo>
                <a:cubicBezTo>
                  <a:pt x="1327" y="881"/>
                  <a:pt x="1345" y="846"/>
                  <a:pt x="1335" y="811"/>
                </a:cubicBezTo>
              </a:path>
            </a:pathLst>
          </a:custGeom>
          <a:solidFill>
            <a:srgbClr val="FF267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37" name="Freeform 52">
            <a:extLst>
              <a:ext uri="{FF2B5EF4-FFF2-40B4-BE49-F238E27FC236}">
                <a16:creationId xmlns:a16="http://schemas.microsoft.com/office/drawing/2014/main" id="{FCC0169C-F91C-4CB5-9D75-F3BD6A5DBF33}"/>
              </a:ext>
            </a:extLst>
          </p:cNvPr>
          <p:cNvSpPr>
            <a:spLocks noChangeArrowheads="1"/>
          </p:cNvSpPr>
          <p:nvPr/>
        </p:nvSpPr>
        <p:spPr bwMode="auto">
          <a:xfrm>
            <a:off x="1990581" y="4732452"/>
            <a:ext cx="1049143" cy="1352318"/>
          </a:xfrm>
          <a:custGeom>
            <a:avLst/>
            <a:gdLst>
              <a:gd name="T0" fmla="*/ 1092 w 1158"/>
              <a:gd name="T1" fmla="*/ 1262 h 1494"/>
              <a:gd name="T2" fmla="*/ 1092 w 1158"/>
              <a:gd name="T3" fmla="*/ 1262 h 1494"/>
              <a:gd name="T4" fmla="*/ 925 w 1158"/>
              <a:gd name="T5" fmla="*/ 1288 h 1494"/>
              <a:gd name="T6" fmla="*/ 925 w 1158"/>
              <a:gd name="T7" fmla="*/ 1288 h 1494"/>
              <a:gd name="T8" fmla="*/ 910 w 1158"/>
              <a:gd name="T9" fmla="*/ 1315 h 1494"/>
              <a:gd name="T10" fmla="*/ 277 w 1158"/>
              <a:gd name="T11" fmla="*/ 937 h 1494"/>
              <a:gd name="T12" fmla="*/ 277 w 1158"/>
              <a:gd name="T13" fmla="*/ 937 h 1494"/>
              <a:gd name="T14" fmla="*/ 251 w 1158"/>
              <a:gd name="T15" fmla="*/ 786 h 1494"/>
              <a:gd name="T16" fmla="*/ 790 w 1158"/>
              <a:gd name="T17" fmla="*/ 229 h 1494"/>
              <a:gd name="T18" fmla="*/ 790 w 1158"/>
              <a:gd name="T19" fmla="*/ 229 h 1494"/>
              <a:gd name="T20" fmla="*/ 794 w 1158"/>
              <a:gd name="T21" fmla="*/ 232 h 1494"/>
              <a:gd name="T22" fmla="*/ 794 w 1158"/>
              <a:gd name="T23" fmla="*/ 232 h 1494"/>
              <a:gd name="T24" fmla="*/ 960 w 1158"/>
              <a:gd name="T25" fmla="*/ 205 h 1494"/>
              <a:gd name="T26" fmla="*/ 960 w 1158"/>
              <a:gd name="T27" fmla="*/ 205 h 1494"/>
              <a:gd name="T28" fmla="*/ 935 w 1158"/>
              <a:gd name="T29" fmla="*/ 39 h 1494"/>
              <a:gd name="T30" fmla="*/ 935 w 1158"/>
              <a:gd name="T31" fmla="*/ 39 h 1494"/>
              <a:gd name="T32" fmla="*/ 768 w 1158"/>
              <a:gd name="T33" fmla="*/ 65 h 1494"/>
              <a:gd name="T34" fmla="*/ 768 w 1158"/>
              <a:gd name="T35" fmla="*/ 65 h 1494"/>
              <a:gd name="T36" fmla="*/ 778 w 1158"/>
              <a:gd name="T37" fmla="*/ 217 h 1494"/>
              <a:gd name="T38" fmla="*/ 238 w 1158"/>
              <a:gd name="T39" fmla="*/ 775 h 1494"/>
              <a:gd name="T40" fmla="*/ 238 w 1158"/>
              <a:gd name="T41" fmla="*/ 775 h 1494"/>
              <a:gd name="T42" fmla="*/ 230 w 1158"/>
              <a:gd name="T43" fmla="*/ 768 h 1494"/>
              <a:gd name="T44" fmla="*/ 230 w 1158"/>
              <a:gd name="T45" fmla="*/ 768 h 1494"/>
              <a:gd name="T46" fmla="*/ 43 w 1158"/>
              <a:gd name="T47" fmla="*/ 791 h 1494"/>
              <a:gd name="T48" fmla="*/ 43 w 1158"/>
              <a:gd name="T49" fmla="*/ 791 h 1494"/>
              <a:gd name="T50" fmla="*/ 79 w 1158"/>
              <a:gd name="T51" fmla="*/ 977 h 1494"/>
              <a:gd name="T52" fmla="*/ 79 w 1158"/>
              <a:gd name="T53" fmla="*/ 977 h 1494"/>
              <a:gd name="T54" fmla="*/ 267 w 1158"/>
              <a:gd name="T55" fmla="*/ 954 h 1494"/>
              <a:gd name="T56" fmla="*/ 267 w 1158"/>
              <a:gd name="T57" fmla="*/ 954 h 1494"/>
              <a:gd name="T58" fmla="*/ 269 w 1158"/>
              <a:gd name="T59" fmla="*/ 950 h 1494"/>
              <a:gd name="T60" fmla="*/ 905 w 1158"/>
              <a:gd name="T61" fmla="*/ 1331 h 1494"/>
              <a:gd name="T62" fmla="*/ 905 w 1158"/>
              <a:gd name="T63" fmla="*/ 1331 h 1494"/>
              <a:gd name="T64" fmla="*/ 951 w 1158"/>
              <a:gd name="T65" fmla="*/ 1454 h 1494"/>
              <a:gd name="T66" fmla="*/ 951 w 1158"/>
              <a:gd name="T67" fmla="*/ 1454 h 1494"/>
              <a:gd name="T68" fmla="*/ 1118 w 1158"/>
              <a:gd name="T69" fmla="*/ 1428 h 1494"/>
              <a:gd name="T70" fmla="*/ 1118 w 1158"/>
              <a:gd name="T71" fmla="*/ 1428 h 1494"/>
              <a:gd name="T72" fmla="*/ 1092 w 1158"/>
              <a:gd name="T73" fmla="*/ 1262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8" h="1494">
                <a:moveTo>
                  <a:pt x="1092" y="1262"/>
                </a:moveTo>
                <a:lnTo>
                  <a:pt x="1092" y="1262"/>
                </a:lnTo>
                <a:cubicBezTo>
                  <a:pt x="1039" y="1223"/>
                  <a:pt x="964" y="1234"/>
                  <a:pt x="925" y="1288"/>
                </a:cubicBezTo>
                <a:lnTo>
                  <a:pt x="925" y="1288"/>
                </a:lnTo>
                <a:cubicBezTo>
                  <a:pt x="918" y="1296"/>
                  <a:pt x="914" y="1305"/>
                  <a:pt x="910" y="1315"/>
                </a:cubicBezTo>
                <a:lnTo>
                  <a:pt x="277" y="937"/>
                </a:lnTo>
                <a:lnTo>
                  <a:pt x="277" y="937"/>
                </a:lnTo>
                <a:cubicBezTo>
                  <a:pt x="301" y="888"/>
                  <a:pt x="290" y="827"/>
                  <a:pt x="251" y="786"/>
                </a:cubicBezTo>
                <a:lnTo>
                  <a:pt x="790" y="229"/>
                </a:lnTo>
                <a:lnTo>
                  <a:pt x="790" y="229"/>
                </a:lnTo>
                <a:cubicBezTo>
                  <a:pt x="791" y="229"/>
                  <a:pt x="792" y="231"/>
                  <a:pt x="794" y="232"/>
                </a:cubicBezTo>
                <a:lnTo>
                  <a:pt x="794" y="232"/>
                </a:lnTo>
                <a:cubicBezTo>
                  <a:pt x="847" y="270"/>
                  <a:pt x="922" y="260"/>
                  <a:pt x="960" y="205"/>
                </a:cubicBezTo>
                <a:lnTo>
                  <a:pt x="960" y="205"/>
                </a:lnTo>
                <a:cubicBezTo>
                  <a:pt x="999" y="153"/>
                  <a:pt x="988" y="78"/>
                  <a:pt x="935" y="39"/>
                </a:cubicBezTo>
                <a:lnTo>
                  <a:pt x="935" y="39"/>
                </a:lnTo>
                <a:cubicBezTo>
                  <a:pt x="881" y="0"/>
                  <a:pt x="807" y="12"/>
                  <a:pt x="768" y="65"/>
                </a:cubicBezTo>
                <a:lnTo>
                  <a:pt x="768" y="65"/>
                </a:lnTo>
                <a:cubicBezTo>
                  <a:pt x="733" y="112"/>
                  <a:pt x="738" y="176"/>
                  <a:pt x="778" y="217"/>
                </a:cubicBezTo>
                <a:lnTo>
                  <a:pt x="238" y="775"/>
                </a:lnTo>
                <a:lnTo>
                  <a:pt x="238" y="775"/>
                </a:lnTo>
                <a:cubicBezTo>
                  <a:pt x="236" y="772"/>
                  <a:pt x="234" y="771"/>
                  <a:pt x="230" y="768"/>
                </a:cubicBezTo>
                <a:lnTo>
                  <a:pt x="230" y="768"/>
                </a:lnTo>
                <a:cubicBezTo>
                  <a:pt x="169" y="723"/>
                  <a:pt x="85" y="734"/>
                  <a:pt x="43" y="791"/>
                </a:cubicBezTo>
                <a:lnTo>
                  <a:pt x="43" y="791"/>
                </a:lnTo>
                <a:cubicBezTo>
                  <a:pt x="0" y="849"/>
                  <a:pt x="16" y="932"/>
                  <a:pt x="79" y="977"/>
                </a:cubicBezTo>
                <a:lnTo>
                  <a:pt x="79" y="977"/>
                </a:lnTo>
                <a:cubicBezTo>
                  <a:pt x="141" y="1023"/>
                  <a:pt x="224" y="1011"/>
                  <a:pt x="267" y="954"/>
                </a:cubicBezTo>
                <a:lnTo>
                  <a:pt x="267" y="954"/>
                </a:lnTo>
                <a:cubicBezTo>
                  <a:pt x="267" y="953"/>
                  <a:pt x="268" y="952"/>
                  <a:pt x="269" y="950"/>
                </a:cubicBezTo>
                <a:lnTo>
                  <a:pt x="905" y="1331"/>
                </a:lnTo>
                <a:lnTo>
                  <a:pt x="905" y="1331"/>
                </a:lnTo>
                <a:cubicBezTo>
                  <a:pt x="895" y="1376"/>
                  <a:pt x="912" y="1425"/>
                  <a:pt x="951" y="1454"/>
                </a:cubicBezTo>
                <a:lnTo>
                  <a:pt x="951" y="1454"/>
                </a:lnTo>
                <a:cubicBezTo>
                  <a:pt x="1004" y="1493"/>
                  <a:pt x="1079" y="1481"/>
                  <a:pt x="1118" y="1428"/>
                </a:cubicBezTo>
                <a:lnTo>
                  <a:pt x="1118" y="1428"/>
                </a:lnTo>
                <a:cubicBezTo>
                  <a:pt x="1157" y="1375"/>
                  <a:pt x="1145" y="1300"/>
                  <a:pt x="1092" y="1262"/>
                </a:cubicBezTo>
              </a:path>
            </a:pathLst>
          </a:custGeom>
          <a:solidFill>
            <a:srgbClr val="F950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486" name="TextBox 485">
            <a:extLst>
              <a:ext uri="{FF2B5EF4-FFF2-40B4-BE49-F238E27FC236}">
                <a16:creationId xmlns:a16="http://schemas.microsoft.com/office/drawing/2014/main" id="{829A74BE-C13B-475C-9150-DA149994A51B}"/>
              </a:ext>
            </a:extLst>
          </p:cNvPr>
          <p:cNvSpPr txBox="1"/>
          <p:nvPr/>
        </p:nvSpPr>
        <p:spPr>
          <a:xfrm>
            <a:off x="13778497" y="5725131"/>
            <a:ext cx="8208657" cy="1539973"/>
          </a:xfrm>
          <a:prstGeom prst="rect">
            <a:avLst/>
          </a:prstGeom>
          <a:noFill/>
        </p:spPr>
        <p:txBody>
          <a:bodyPr wrap="none" rtlCol="0" anchor="b">
            <a:spAutoFit/>
          </a:bodyPr>
          <a:lstStyle/>
          <a:p>
            <a:pPr>
              <a:lnSpc>
                <a:spcPts val="9400"/>
              </a:lnSpc>
            </a:pPr>
            <a:r>
              <a:rPr lang="en-US" sz="19900" b="1" spc="-330" dirty="0">
                <a:solidFill>
                  <a:schemeClr val="accent2"/>
                </a:solidFill>
                <a:latin typeface="Lato" panose="020F0502020204030203" pitchFamily="34" charset="77"/>
              </a:rPr>
              <a:t>Thanks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FCA87B9-E211-0E4B-A9F7-DF87D6193A8C}"/>
              </a:ext>
            </a:extLst>
          </p:cNvPr>
          <p:cNvSpPr/>
          <p:nvPr/>
        </p:nvSpPr>
        <p:spPr>
          <a:xfrm>
            <a:off x="3176" y="1784"/>
            <a:ext cx="24371302" cy="13712428"/>
          </a:xfrm>
          <a:prstGeom prst="rect">
            <a:avLst/>
          </a:prstGeom>
          <a:solidFill>
            <a:schemeClr val="tx2">
              <a:lumMod val="90000"/>
              <a:lumOff val="10000"/>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Lato Light" panose="020F0302020204030203" pitchFamily="34" charset="0"/>
            </a:endParaRPr>
          </a:p>
        </p:txBody>
      </p:sp>
      <p:sp>
        <p:nvSpPr>
          <p:cNvPr id="16" name="タイトル 15"/>
          <p:cNvSpPr>
            <a:spLocks noGrp="1"/>
          </p:cNvSpPr>
          <p:nvPr>
            <p:ph type="ctrTitle" idx="4294967295"/>
          </p:nvPr>
        </p:nvSpPr>
        <p:spPr>
          <a:xfrm>
            <a:off x="3176" y="2533191"/>
            <a:ext cx="24371302" cy="2112412"/>
          </a:xfrm>
          <a:prstGeom prst="rect">
            <a:avLst/>
          </a:prstGeom>
        </p:spPr>
        <p:txBody>
          <a:bodyPr/>
          <a:lstStyle/>
          <a:p>
            <a:pPr algn="ctr"/>
            <a:r>
              <a:rPr kumimoji="1" lang="en-US" altLang="ja-JP" sz="5999" dirty="0">
                <a:solidFill>
                  <a:schemeClr val="accent2"/>
                </a:solidFill>
                <a:latin typeface="Lato Black" panose="020F0A02020204030203" pitchFamily="34" charset="0"/>
              </a:rPr>
              <a:t>THANKS FOR DOWNLOADING THESE TEMPLATES! </a:t>
            </a:r>
            <a:br>
              <a:rPr kumimoji="1" lang="en-US" altLang="ja-JP" b="1" dirty="0">
                <a:solidFill>
                  <a:schemeClr val="bg1"/>
                </a:solidFill>
                <a:latin typeface="Lato Light" panose="020F0302020204030203" pitchFamily="34" charset="0"/>
              </a:rPr>
            </a:br>
            <a:r>
              <a:rPr kumimoji="1" lang="en-US" altLang="ja-JP" sz="4799" dirty="0">
                <a:solidFill>
                  <a:schemeClr val="bg1"/>
                </a:solidFill>
                <a:latin typeface="Lato Light" panose="020F0302020204030203" pitchFamily="34" charset="0"/>
              </a:rPr>
              <a:t>Find even more free templates at </a:t>
            </a:r>
            <a:endParaRPr kumimoji="1" lang="en-US" altLang="ja-JP" b="1" dirty="0">
              <a:solidFill>
                <a:schemeClr val="bg1"/>
              </a:solidFill>
              <a:latin typeface="Lato Light" panose="020F0302020204030203" pitchFamily="34" charset="0"/>
            </a:endParaRPr>
          </a:p>
        </p:txBody>
      </p:sp>
      <p:sp>
        <p:nvSpPr>
          <p:cNvPr id="17" name="サブタイトル 16"/>
          <p:cNvSpPr>
            <a:spLocks noGrp="1"/>
          </p:cNvSpPr>
          <p:nvPr>
            <p:ph type="subTitle" idx="4294967295"/>
          </p:nvPr>
        </p:nvSpPr>
        <p:spPr>
          <a:xfrm>
            <a:off x="4509284" y="4274007"/>
            <a:ext cx="16451741" cy="1349025"/>
          </a:xfrm>
          <a:prstGeom prst="rect">
            <a:avLst/>
          </a:prstGeom>
        </p:spPr>
        <p:txBody>
          <a:bodyPr>
            <a:noAutofit/>
          </a:bodyPr>
          <a:lstStyle/>
          <a:p>
            <a:pPr marL="0" indent="0" algn="ctr">
              <a:buNone/>
            </a:pPr>
            <a:r>
              <a:rPr lang="en-US" sz="2999" dirty="0">
                <a:solidFill>
                  <a:schemeClr val="bg1"/>
                </a:solidFill>
                <a:latin typeface="Lato Light" panose="020F0302020204030203" pitchFamily="34" charset="0"/>
                <a:hlinkClick r:id="rId2">
                  <a:extLst>
                    <a:ext uri="{A12FA001-AC4F-418D-AE19-62706E023703}">
                      <ahyp:hlinkClr xmlns:ahyp="http://schemas.microsoft.com/office/drawing/2018/hyperlinkcolor" val="tx"/>
                    </a:ext>
                  </a:extLst>
                </a:hlinkClick>
              </a:rPr>
              <a:t>https://ppthemes.com/</a:t>
            </a:r>
            <a:r>
              <a:rPr lang="en-US" sz="2999" dirty="0">
                <a:solidFill>
                  <a:schemeClr val="bg1"/>
                </a:solidFill>
                <a:latin typeface="Lato Light" panose="020F0302020204030203" pitchFamily="34" charset="0"/>
              </a:rPr>
              <a:t> / </a:t>
            </a:r>
            <a:r>
              <a:rPr lang="en-US" sz="2999" dirty="0">
                <a:solidFill>
                  <a:schemeClr val="bg1"/>
                </a:solidFill>
                <a:latin typeface="Lato Light" panose="020F0302020204030203" pitchFamily="34" charset="0"/>
                <a:hlinkClick r:id="rId3">
                  <a:extLst>
                    <a:ext uri="{A12FA001-AC4F-418D-AE19-62706E023703}">
                      <ahyp:hlinkClr xmlns:ahyp="http://schemas.microsoft.com/office/drawing/2018/hyperlinkcolor" val="tx"/>
                    </a:ext>
                  </a:extLst>
                </a:hlinkClick>
              </a:rPr>
              <a:t>www.slidesgratis.com</a:t>
            </a:r>
            <a:r>
              <a:rPr lang="en-US" sz="2999" dirty="0">
                <a:solidFill>
                  <a:schemeClr val="bg1"/>
                </a:solidFill>
                <a:latin typeface="Lato Light" panose="020F0302020204030203" pitchFamily="34" charset="0"/>
              </a:rPr>
              <a:t>  </a:t>
            </a:r>
          </a:p>
          <a:p>
            <a:pPr marL="0" indent="0" algn="ctr">
              <a:buNone/>
            </a:pPr>
            <a:r>
              <a:rPr lang="en-US" sz="2999" dirty="0">
                <a:solidFill>
                  <a:schemeClr val="bg1"/>
                </a:solidFill>
                <a:latin typeface="Lato Light" panose="020F0302020204030203" pitchFamily="34" charset="0"/>
              </a:rPr>
              <a:t>Premium Templates: </a:t>
            </a:r>
            <a:r>
              <a:rPr lang="en-US" sz="2999" dirty="0">
                <a:solidFill>
                  <a:schemeClr val="bg1"/>
                </a:solidFill>
                <a:latin typeface="Lato Light" panose="020F0302020204030203" pitchFamily="34" charset="0"/>
                <a:hlinkClick r:id="rId4"/>
              </a:rPr>
              <a:t>https://www.pptbundle.com/</a:t>
            </a:r>
            <a:r>
              <a:rPr lang="en-US" sz="2999" dirty="0">
                <a:solidFill>
                  <a:schemeClr val="bg1"/>
                </a:solidFill>
                <a:latin typeface="Lato Light" panose="020F0302020204030203" pitchFamily="34" charset="0"/>
              </a:rPr>
              <a:t> </a:t>
            </a:r>
          </a:p>
          <a:p>
            <a:pPr marL="0" indent="0" algn="ctr">
              <a:buNone/>
            </a:pPr>
            <a:br>
              <a:rPr lang="en-US" altLang="ja-JP" sz="2999" dirty="0">
                <a:solidFill>
                  <a:schemeClr val="bg1"/>
                </a:solidFill>
                <a:latin typeface="Lato Light" panose="020F0302020204030203" pitchFamily="34" charset="0"/>
                <a:cs typeface="Arial" panose="020B0604020202020204" pitchFamily="34" charset="0"/>
              </a:rPr>
            </a:br>
            <a:endParaRPr lang="en-US" altLang="ja-JP" sz="2999" dirty="0">
              <a:solidFill>
                <a:schemeClr val="bg1"/>
              </a:solidFill>
              <a:latin typeface="Lato Light" panose="020F0302020204030203" pitchFamily="34" charset="0"/>
              <a:cs typeface="Arial" panose="020B0604020202020204" pitchFamily="34" charset="0"/>
            </a:endParaRPr>
          </a:p>
        </p:txBody>
      </p:sp>
      <p:sp>
        <p:nvSpPr>
          <p:cNvPr id="4" name="CuadroTexto 3">
            <a:extLst>
              <a:ext uri="{FF2B5EF4-FFF2-40B4-BE49-F238E27FC236}">
                <a16:creationId xmlns:a16="http://schemas.microsoft.com/office/drawing/2014/main" id="{F3C1E99B-F7CB-459B-A348-CDF66B2291AB}"/>
              </a:ext>
            </a:extLst>
          </p:cNvPr>
          <p:cNvSpPr txBox="1"/>
          <p:nvPr/>
        </p:nvSpPr>
        <p:spPr>
          <a:xfrm>
            <a:off x="4351631" y="5873832"/>
            <a:ext cx="15919149" cy="3447098"/>
          </a:xfrm>
          <a:prstGeom prst="rect">
            <a:avLst/>
          </a:prstGeom>
          <a:noFill/>
        </p:spPr>
        <p:txBody>
          <a:bodyPr wrap="square" rtlCol="0">
            <a:spAutoFit/>
          </a:bodyPr>
          <a:lstStyle/>
          <a:p>
            <a:pPr algn="ctr"/>
            <a:r>
              <a:rPr lang="en-US" altLang="ja-JP" sz="2000" b="1" dirty="0">
                <a:solidFill>
                  <a:schemeClr val="bg1"/>
                </a:solidFill>
                <a:latin typeface="Lato Light" panose="020F0302020204030203" pitchFamily="34" charset="0"/>
                <a:cs typeface="Arial" panose="020B0604020202020204" pitchFamily="34" charset="0"/>
              </a:rPr>
              <a:t>If you loved the template and want to show your support, I’d really appreciate it if you followed me on social media!! </a:t>
            </a:r>
            <a:r>
              <a:rPr lang="es-CO" altLang="ja-JP" sz="2000" b="1" dirty="0">
                <a:solidFill>
                  <a:schemeClr val="bg1"/>
                </a:solidFill>
                <a:latin typeface="Lato Light" panose="020F0302020204030203" pitchFamily="34" charset="0"/>
                <a:cs typeface="Arial" panose="020B0604020202020204" pitchFamily="34" charset="0"/>
                <a:sym typeface="Wingdings" panose="05000000000000000000" pitchFamily="2" charset="2"/>
              </a:rPr>
              <a:t></a:t>
            </a:r>
            <a:endParaRPr lang="es-CO" altLang="ja-JP" sz="2000" b="1" dirty="0">
              <a:solidFill>
                <a:schemeClr val="bg1"/>
              </a:solidFill>
              <a:latin typeface="Lato Light" panose="020F0302020204030203" pitchFamily="34" charset="0"/>
              <a:cs typeface="Arial" panose="020B0604020202020204" pitchFamily="34" charset="0"/>
            </a:endParaRPr>
          </a:p>
          <a:p>
            <a:pPr algn="ctr"/>
            <a:r>
              <a:rPr lang="es-CO" altLang="ja-JP" sz="4400" dirty="0">
                <a:solidFill>
                  <a:schemeClr val="bg1"/>
                </a:solidFill>
                <a:latin typeface="Lato Light" panose="020F0302020204030203"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https://www.instagram.com/ppthemes/</a:t>
            </a:r>
            <a:r>
              <a:rPr lang="es-CO" altLang="ja-JP" sz="4400" dirty="0">
                <a:solidFill>
                  <a:schemeClr val="bg1"/>
                </a:solidFill>
                <a:latin typeface="Lato Light" panose="020F0302020204030203" pitchFamily="34" charset="0"/>
                <a:cs typeface="Arial" panose="020B0604020202020204" pitchFamily="34" charset="0"/>
              </a:rPr>
              <a:t> </a:t>
            </a:r>
          </a:p>
          <a:p>
            <a:pPr algn="ctr"/>
            <a:r>
              <a:rPr lang="es-CO" altLang="ja-JP" sz="4400" dirty="0">
                <a:solidFill>
                  <a:schemeClr val="bg1"/>
                </a:solidFill>
                <a:latin typeface="Lato Light" panose="020F0302020204030203"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https://www.facebook.com/ppthemess</a:t>
            </a:r>
            <a:endParaRPr lang="es-CO" altLang="ja-JP" sz="4400" dirty="0">
              <a:solidFill>
                <a:schemeClr val="bg1"/>
              </a:solidFill>
              <a:latin typeface="Lato Light" panose="020F0302020204030203" pitchFamily="34" charset="0"/>
              <a:cs typeface="Arial" panose="020B0604020202020204" pitchFamily="34" charset="0"/>
            </a:endParaRPr>
          </a:p>
          <a:p>
            <a:pPr algn="ctr"/>
            <a:r>
              <a:rPr lang="es-CO" altLang="ja-JP" sz="4400" dirty="0">
                <a:solidFill>
                  <a:schemeClr val="bg1"/>
                </a:solidFill>
                <a:latin typeface="Lato Light" panose="020F0302020204030203"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https://www.youtube.com/@Ppthemes</a:t>
            </a:r>
            <a:r>
              <a:rPr lang="es-CO" altLang="ja-JP" sz="4400" dirty="0">
                <a:solidFill>
                  <a:schemeClr val="bg1"/>
                </a:solidFill>
                <a:latin typeface="Lato Light" panose="020F0302020204030203" pitchFamily="34" charset="0"/>
                <a:cs typeface="Arial" panose="020B0604020202020204" pitchFamily="34" charset="0"/>
              </a:rPr>
              <a:t> </a:t>
            </a:r>
          </a:p>
          <a:p>
            <a:pPr algn="ctr"/>
            <a:r>
              <a:rPr lang="es-CO" altLang="ja-JP" sz="4400" dirty="0">
                <a:solidFill>
                  <a:schemeClr val="bg1"/>
                </a:solidFill>
                <a:latin typeface="Lato Light" panose="020F0302020204030203"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https://www.tiktok.com/@Ppthemes</a:t>
            </a:r>
            <a:r>
              <a:rPr lang="es-CO" altLang="ja-JP" sz="4400" dirty="0">
                <a:solidFill>
                  <a:schemeClr val="bg1"/>
                </a:solidFill>
                <a:latin typeface="Lato Light" panose="020F0302020204030203" pitchFamily="34" charset="0"/>
                <a:cs typeface="Arial" panose="020B0604020202020204" pitchFamily="34" charset="0"/>
              </a:rPr>
              <a:t> </a:t>
            </a:r>
          </a:p>
          <a:p>
            <a:pPr algn="ctr"/>
            <a:endParaRPr lang="es-CO" altLang="ja-JP" sz="1050" dirty="0">
              <a:solidFill>
                <a:schemeClr val="bg1"/>
              </a:solidFill>
              <a:latin typeface="Lato Light" panose="020F0302020204030203" pitchFamily="34" charset="0"/>
              <a:cs typeface="Arial" panose="020B0604020202020204" pitchFamily="34" charset="0"/>
            </a:endParaRPr>
          </a:p>
          <a:p>
            <a:pPr algn="ctr"/>
            <a:endParaRPr lang="es-CO" altLang="ja-JP" sz="1050" dirty="0">
              <a:solidFill>
                <a:schemeClr val="bg1"/>
              </a:solidFill>
              <a:latin typeface="Lato Light" panose="020F0302020204030203" pitchFamily="34" charset="0"/>
              <a:cs typeface="Arial" panose="020B0604020202020204" pitchFamily="34" charset="0"/>
            </a:endParaRPr>
          </a:p>
        </p:txBody>
      </p:sp>
      <p:sp>
        <p:nvSpPr>
          <p:cNvPr id="2" name="TextBox 1">
            <a:extLst>
              <a:ext uri="{FF2B5EF4-FFF2-40B4-BE49-F238E27FC236}">
                <a16:creationId xmlns:a16="http://schemas.microsoft.com/office/drawing/2014/main" id="{63C2FFBD-9D13-BA64-9497-7955609534D6}"/>
              </a:ext>
            </a:extLst>
          </p:cNvPr>
          <p:cNvSpPr txBox="1"/>
          <p:nvPr/>
        </p:nvSpPr>
        <p:spPr>
          <a:xfrm>
            <a:off x="5674022" y="11881596"/>
            <a:ext cx="13750518" cy="1323439"/>
          </a:xfrm>
          <a:prstGeom prst="rect">
            <a:avLst/>
          </a:prstGeom>
          <a:noFill/>
        </p:spPr>
        <p:txBody>
          <a:bodyPr wrap="square" rtlCol="0">
            <a:spAutoFit/>
          </a:bodyPr>
          <a:lstStyle/>
          <a:p>
            <a:pPr algn="ctr"/>
            <a:r>
              <a:rPr lang="en-US" altLang="ja-JP" sz="4000" dirty="0">
                <a:solidFill>
                  <a:schemeClr val="accent4"/>
                </a:solidFill>
                <a:latin typeface="Lato Light" panose="020F0302020204030203" pitchFamily="34" charset="0"/>
                <a:cs typeface="Arial" panose="020B0604020202020204" pitchFamily="34" charset="0"/>
              </a:rPr>
              <a:t>Images used in this template are courtesy of </a:t>
            </a:r>
            <a:r>
              <a:rPr lang="en-US" altLang="ja-JP" sz="4000" dirty="0" err="1">
                <a:solidFill>
                  <a:schemeClr val="accent4"/>
                </a:solidFill>
                <a:latin typeface="Lato Light" panose="020F0302020204030203" pitchFamily="34" charset="0"/>
                <a:cs typeface="Arial" panose="020B0604020202020204" pitchFamily="34" charset="0"/>
              </a:rPr>
              <a:t>Freepik</a:t>
            </a:r>
            <a:r>
              <a:rPr lang="en-US" altLang="ja-JP" sz="4000" dirty="0">
                <a:solidFill>
                  <a:schemeClr val="accent4"/>
                </a:solidFill>
                <a:latin typeface="Lato Light" panose="020F0302020204030203" pitchFamily="34" charset="0"/>
                <a:cs typeface="Arial" panose="020B0604020202020204" pitchFamily="34" charset="0"/>
              </a:rPr>
              <a:t> and </a:t>
            </a:r>
            <a:r>
              <a:rPr lang="en-US" altLang="ja-JP" sz="4000" dirty="0" err="1">
                <a:solidFill>
                  <a:schemeClr val="accent4"/>
                </a:solidFill>
                <a:latin typeface="Lato Light" panose="020F0302020204030203" pitchFamily="34" charset="0"/>
                <a:cs typeface="Arial" panose="020B0604020202020204" pitchFamily="34" charset="0"/>
              </a:rPr>
              <a:t>Pixabay</a:t>
            </a:r>
            <a:r>
              <a:rPr lang="en-US" altLang="ja-JP" sz="4000" dirty="0">
                <a:solidFill>
                  <a:schemeClr val="accent4"/>
                </a:solidFill>
                <a:latin typeface="Lato Light" panose="020F0302020204030203" pitchFamily="34" charset="0"/>
                <a:cs typeface="Arial" panose="020B0604020202020204" pitchFamily="34" charset="0"/>
              </a:rPr>
              <a:t>.</a:t>
            </a:r>
            <a:endParaRPr lang="es-CO" sz="1000" dirty="0">
              <a:solidFill>
                <a:schemeClr val="accent4"/>
              </a:solidFill>
              <a:latin typeface="Lato Light" panose="020F0302020204030203" pitchFamily="34" charset="0"/>
            </a:endParaRPr>
          </a:p>
        </p:txBody>
      </p:sp>
      <p:sp>
        <p:nvSpPr>
          <p:cNvPr id="3" name="Rectangle 2">
            <a:hlinkClick r:id="rId7"/>
            <a:extLst>
              <a:ext uri="{FF2B5EF4-FFF2-40B4-BE49-F238E27FC236}">
                <a16:creationId xmlns:a16="http://schemas.microsoft.com/office/drawing/2014/main" id="{928C2DEF-D347-BC89-AECF-1B7CBA6FF171}"/>
              </a:ext>
            </a:extLst>
          </p:cNvPr>
          <p:cNvSpPr/>
          <p:nvPr/>
        </p:nvSpPr>
        <p:spPr>
          <a:xfrm>
            <a:off x="14460275" y="9882469"/>
            <a:ext cx="1616095" cy="1275162"/>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3989">
              <a:defRPr/>
            </a:pPr>
            <a:endParaRPr lang="en-US" sz="700" dirty="0">
              <a:latin typeface="Calibri Light"/>
            </a:endParaRPr>
          </a:p>
        </p:txBody>
      </p:sp>
      <p:sp>
        <p:nvSpPr>
          <p:cNvPr id="6" name="Rectangle 5">
            <a:hlinkClick r:id="rId6"/>
            <a:extLst>
              <a:ext uri="{FF2B5EF4-FFF2-40B4-BE49-F238E27FC236}">
                <a16:creationId xmlns:a16="http://schemas.microsoft.com/office/drawing/2014/main" id="{26C07AB2-8886-1404-41EF-D1270C73B29C}"/>
              </a:ext>
            </a:extLst>
          </p:cNvPr>
          <p:cNvSpPr/>
          <p:nvPr/>
        </p:nvSpPr>
        <p:spPr>
          <a:xfrm>
            <a:off x="9037608" y="9882469"/>
            <a:ext cx="1616095" cy="1275162"/>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3989">
              <a:defRPr/>
            </a:pPr>
            <a:endParaRPr lang="en-US" sz="700" dirty="0">
              <a:latin typeface="Calibri Light"/>
            </a:endParaRPr>
          </a:p>
        </p:txBody>
      </p:sp>
      <p:sp>
        <p:nvSpPr>
          <p:cNvPr id="11" name="Freeform 75">
            <a:hlinkClick r:id="rId9"/>
            <a:extLst>
              <a:ext uri="{FF2B5EF4-FFF2-40B4-BE49-F238E27FC236}">
                <a16:creationId xmlns:a16="http://schemas.microsoft.com/office/drawing/2014/main" id="{702ACFE8-377E-8586-7DE6-9A4DAFF3CBD0}"/>
              </a:ext>
            </a:extLst>
          </p:cNvPr>
          <p:cNvSpPr>
            <a:spLocks noChangeArrowheads="1"/>
          </p:cNvSpPr>
          <p:nvPr/>
        </p:nvSpPr>
        <p:spPr bwMode="auto">
          <a:xfrm>
            <a:off x="9589429" y="10077889"/>
            <a:ext cx="421072" cy="774658"/>
          </a:xfrm>
          <a:custGeom>
            <a:avLst/>
            <a:gdLst>
              <a:gd name="T0" fmla="*/ 946770 w 249"/>
              <a:gd name="T1" fmla="*/ 308768 h 453"/>
              <a:gd name="T2" fmla="*/ 946770 w 249"/>
              <a:gd name="T3" fmla="*/ 308768 h 453"/>
              <a:gd name="T4" fmla="*/ 675719 w 249"/>
              <a:gd name="T5" fmla="*/ 308768 h 453"/>
              <a:gd name="T6" fmla="*/ 610820 w 249"/>
              <a:gd name="T7" fmla="*/ 412977 h 453"/>
              <a:gd name="T8" fmla="*/ 610820 w 249"/>
              <a:gd name="T9" fmla="*/ 617535 h 453"/>
              <a:gd name="T10" fmla="*/ 946770 w 249"/>
              <a:gd name="T11" fmla="*/ 617535 h 453"/>
              <a:gd name="T12" fmla="*/ 946770 w 249"/>
              <a:gd name="T13" fmla="*/ 891566 h 453"/>
              <a:gd name="T14" fmla="*/ 610820 w 249"/>
              <a:gd name="T15" fmla="*/ 891566 h 453"/>
              <a:gd name="T16" fmla="*/ 610820 w 249"/>
              <a:gd name="T17" fmla="*/ 1744536 h 453"/>
              <a:gd name="T18" fmla="*/ 301592 w 249"/>
              <a:gd name="T19" fmla="*/ 1744536 h 453"/>
              <a:gd name="T20" fmla="*/ 301592 w 249"/>
              <a:gd name="T21" fmla="*/ 891566 h 453"/>
              <a:gd name="T22" fmla="*/ 0 w 249"/>
              <a:gd name="T23" fmla="*/ 891566 h 453"/>
              <a:gd name="T24" fmla="*/ 0 w 249"/>
              <a:gd name="T25" fmla="*/ 617535 h 453"/>
              <a:gd name="T26" fmla="*/ 301592 w 249"/>
              <a:gd name="T27" fmla="*/ 617535 h 453"/>
              <a:gd name="T28" fmla="*/ 301592 w 249"/>
              <a:gd name="T29" fmla="*/ 447713 h 453"/>
              <a:gd name="T30" fmla="*/ 675719 w 249"/>
              <a:gd name="T31" fmla="*/ 0 h 453"/>
              <a:gd name="T32" fmla="*/ 946770 w 249"/>
              <a:gd name="T33" fmla="*/ 0 h 453"/>
              <a:gd name="T34" fmla="*/ 946770 w 249"/>
              <a:gd name="T35" fmla="*/ 308768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MX" sz="700" dirty="0">
              <a:latin typeface="Lato Light" panose="020F0302020204030203" pitchFamily="34" charset="0"/>
            </a:endParaRPr>
          </a:p>
        </p:txBody>
      </p:sp>
      <p:sp>
        <p:nvSpPr>
          <p:cNvPr id="13" name="Rectangle 12">
            <a:hlinkClick r:id="rId8"/>
            <a:extLst>
              <a:ext uri="{FF2B5EF4-FFF2-40B4-BE49-F238E27FC236}">
                <a16:creationId xmlns:a16="http://schemas.microsoft.com/office/drawing/2014/main" id="{E9BB9DB0-C4FF-EF03-D649-B60F5161FE61}"/>
              </a:ext>
            </a:extLst>
          </p:cNvPr>
          <p:cNvSpPr/>
          <p:nvPr/>
        </p:nvSpPr>
        <p:spPr>
          <a:xfrm>
            <a:off x="10933186" y="9882469"/>
            <a:ext cx="1616095" cy="1275162"/>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3989">
              <a:defRPr/>
            </a:pPr>
            <a:endParaRPr lang="en-US" sz="700" dirty="0">
              <a:latin typeface="Calibri Light"/>
            </a:endParaRPr>
          </a:p>
        </p:txBody>
      </p:sp>
      <p:sp>
        <p:nvSpPr>
          <p:cNvPr id="15" name="Freeform 6">
            <a:hlinkClick r:id="rId8"/>
            <a:extLst>
              <a:ext uri="{FF2B5EF4-FFF2-40B4-BE49-F238E27FC236}">
                <a16:creationId xmlns:a16="http://schemas.microsoft.com/office/drawing/2014/main" id="{3400C557-8F12-2346-6F15-9B0E1B4E9C53}"/>
              </a:ext>
            </a:extLst>
          </p:cNvPr>
          <p:cNvSpPr>
            <a:spLocks/>
          </p:cNvSpPr>
          <p:nvPr/>
        </p:nvSpPr>
        <p:spPr bwMode="auto">
          <a:xfrm>
            <a:off x="11341252" y="10037047"/>
            <a:ext cx="703601" cy="813226"/>
          </a:xfrm>
          <a:custGeom>
            <a:avLst/>
            <a:gdLst>
              <a:gd name="T0" fmla="*/ 295 w 295"/>
              <a:gd name="T1" fmla="*/ 82 h 341"/>
              <a:gd name="T2" fmla="*/ 245 w 295"/>
              <a:gd name="T3" fmla="*/ 50 h 341"/>
              <a:gd name="T4" fmla="*/ 213 w 295"/>
              <a:gd name="T5" fmla="*/ 0 h 341"/>
              <a:gd name="T6" fmla="*/ 166 w 295"/>
              <a:gd name="T7" fmla="*/ 0 h 341"/>
              <a:gd name="T8" fmla="*/ 166 w 295"/>
              <a:gd name="T9" fmla="*/ 244 h 341"/>
              <a:gd name="T10" fmla="*/ 114 w 295"/>
              <a:gd name="T11" fmla="*/ 295 h 341"/>
              <a:gd name="T12" fmla="*/ 70 w 295"/>
              <a:gd name="T13" fmla="*/ 270 h 341"/>
              <a:gd name="T14" fmla="*/ 45 w 295"/>
              <a:gd name="T15" fmla="*/ 226 h 341"/>
              <a:gd name="T16" fmla="*/ 96 w 295"/>
              <a:gd name="T17" fmla="*/ 175 h 341"/>
              <a:gd name="T18" fmla="*/ 113 w 295"/>
              <a:gd name="T19" fmla="*/ 177 h 341"/>
              <a:gd name="T20" fmla="*/ 113 w 295"/>
              <a:gd name="T21" fmla="*/ 129 h 341"/>
              <a:gd name="T22" fmla="*/ 0 w 295"/>
              <a:gd name="T23" fmla="*/ 244 h 341"/>
              <a:gd name="T24" fmla="*/ 25 w 295"/>
              <a:gd name="T25" fmla="*/ 315 h 341"/>
              <a:gd name="T26" fmla="*/ 96 w 295"/>
              <a:gd name="T27" fmla="*/ 341 h 341"/>
              <a:gd name="T28" fmla="*/ 211 w 295"/>
              <a:gd name="T29" fmla="*/ 226 h 341"/>
              <a:gd name="T30" fmla="*/ 211 w 295"/>
              <a:gd name="T31" fmla="*/ 97 h 341"/>
              <a:gd name="T32" fmla="*/ 295 w 295"/>
              <a:gd name="T33" fmla="*/ 127 h 341"/>
              <a:gd name="T34" fmla="*/ 295 w 295"/>
              <a:gd name="T35"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341">
                <a:moveTo>
                  <a:pt x="295" y="82"/>
                </a:moveTo>
                <a:cubicBezTo>
                  <a:pt x="275" y="78"/>
                  <a:pt x="257" y="66"/>
                  <a:pt x="245" y="50"/>
                </a:cubicBezTo>
                <a:cubicBezTo>
                  <a:pt x="229" y="38"/>
                  <a:pt x="217" y="20"/>
                  <a:pt x="213" y="0"/>
                </a:cubicBezTo>
                <a:cubicBezTo>
                  <a:pt x="166" y="0"/>
                  <a:pt x="166" y="0"/>
                  <a:pt x="166" y="0"/>
                </a:cubicBezTo>
                <a:cubicBezTo>
                  <a:pt x="166" y="244"/>
                  <a:pt x="166" y="244"/>
                  <a:pt x="166" y="244"/>
                </a:cubicBezTo>
                <a:cubicBezTo>
                  <a:pt x="166" y="272"/>
                  <a:pt x="143" y="295"/>
                  <a:pt x="114" y="295"/>
                </a:cubicBezTo>
                <a:cubicBezTo>
                  <a:pt x="95" y="295"/>
                  <a:pt x="79" y="285"/>
                  <a:pt x="70" y="270"/>
                </a:cubicBezTo>
                <a:cubicBezTo>
                  <a:pt x="55" y="261"/>
                  <a:pt x="45" y="245"/>
                  <a:pt x="45" y="226"/>
                </a:cubicBezTo>
                <a:cubicBezTo>
                  <a:pt x="45" y="198"/>
                  <a:pt x="68" y="175"/>
                  <a:pt x="96" y="175"/>
                </a:cubicBezTo>
                <a:cubicBezTo>
                  <a:pt x="102" y="175"/>
                  <a:pt x="108" y="175"/>
                  <a:pt x="113" y="177"/>
                </a:cubicBezTo>
                <a:cubicBezTo>
                  <a:pt x="113" y="129"/>
                  <a:pt x="113" y="129"/>
                  <a:pt x="113" y="129"/>
                </a:cubicBezTo>
                <a:cubicBezTo>
                  <a:pt x="50" y="130"/>
                  <a:pt x="0" y="181"/>
                  <a:pt x="0" y="244"/>
                </a:cubicBezTo>
                <a:cubicBezTo>
                  <a:pt x="0" y="271"/>
                  <a:pt x="9" y="296"/>
                  <a:pt x="25" y="315"/>
                </a:cubicBezTo>
                <a:cubicBezTo>
                  <a:pt x="44" y="331"/>
                  <a:pt x="69" y="341"/>
                  <a:pt x="96" y="341"/>
                </a:cubicBezTo>
                <a:cubicBezTo>
                  <a:pt x="160" y="341"/>
                  <a:pt x="211" y="289"/>
                  <a:pt x="211" y="226"/>
                </a:cubicBezTo>
                <a:cubicBezTo>
                  <a:pt x="211" y="97"/>
                  <a:pt x="211" y="97"/>
                  <a:pt x="211" y="97"/>
                </a:cubicBezTo>
                <a:cubicBezTo>
                  <a:pt x="234" y="116"/>
                  <a:pt x="263" y="127"/>
                  <a:pt x="295" y="127"/>
                </a:cubicBezTo>
                <a:lnTo>
                  <a:pt x="295"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400" dirty="0">
              <a:latin typeface="Lato Light" panose="020F0302020204030203" pitchFamily="34" charset="0"/>
            </a:endParaRPr>
          </a:p>
        </p:txBody>
      </p:sp>
      <p:sp>
        <p:nvSpPr>
          <p:cNvPr id="14" name="Rectangle 13">
            <a:hlinkClick r:id="rId5"/>
            <a:extLst>
              <a:ext uri="{FF2B5EF4-FFF2-40B4-BE49-F238E27FC236}">
                <a16:creationId xmlns:a16="http://schemas.microsoft.com/office/drawing/2014/main" id="{71D98B8F-F8D8-6022-6A88-957212C997E8}"/>
              </a:ext>
            </a:extLst>
          </p:cNvPr>
          <p:cNvSpPr/>
          <p:nvPr/>
        </p:nvSpPr>
        <p:spPr>
          <a:xfrm>
            <a:off x="12735155" y="9882469"/>
            <a:ext cx="1616095" cy="1275162"/>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3989">
              <a:defRPr/>
            </a:pPr>
            <a:endParaRPr lang="en-US" sz="700" dirty="0">
              <a:latin typeface="Calibri Light"/>
            </a:endParaRPr>
          </a:p>
        </p:txBody>
      </p:sp>
      <p:sp>
        <p:nvSpPr>
          <p:cNvPr id="18" name="Shape 1658">
            <a:hlinkClick r:id="rId5"/>
            <a:extLst>
              <a:ext uri="{FF2B5EF4-FFF2-40B4-BE49-F238E27FC236}">
                <a16:creationId xmlns:a16="http://schemas.microsoft.com/office/drawing/2014/main" id="{BFC62D93-4B50-993E-81D5-32DC717B26EC}"/>
              </a:ext>
            </a:extLst>
          </p:cNvPr>
          <p:cNvSpPr/>
          <p:nvPr/>
        </p:nvSpPr>
        <p:spPr>
          <a:xfrm>
            <a:off x="13212606" y="10077889"/>
            <a:ext cx="696231" cy="696231"/>
          </a:xfrm>
          <a:custGeom>
            <a:avLst/>
            <a:gdLst/>
            <a:ahLst/>
            <a:cxnLst>
              <a:cxn ang="0">
                <a:pos x="wd2" y="hd2"/>
              </a:cxn>
              <a:cxn ang="5400000">
                <a:pos x="wd2" y="hd2"/>
              </a:cxn>
              <a:cxn ang="10800000">
                <a:pos x="wd2" y="hd2"/>
              </a:cxn>
              <a:cxn ang="16200000">
                <a:pos x="wd2" y="hd2"/>
              </a:cxn>
            </a:cxnLst>
            <a:rect l="0" t="0" r="r" b="b"/>
            <a:pathLst>
              <a:path w="21600" h="21600" extrusionOk="0">
                <a:moveTo>
                  <a:pt x="19495" y="17427"/>
                </a:moveTo>
                <a:cubicBezTo>
                  <a:pt x="19495" y="18567"/>
                  <a:pt x="18567" y="19497"/>
                  <a:pt x="17424" y="19497"/>
                </a:cubicBezTo>
                <a:lnTo>
                  <a:pt x="4174" y="19497"/>
                </a:lnTo>
                <a:cubicBezTo>
                  <a:pt x="3033" y="19497"/>
                  <a:pt x="2104" y="18567"/>
                  <a:pt x="2104" y="17427"/>
                </a:cubicBezTo>
                <a:lnTo>
                  <a:pt x="2104" y="8583"/>
                </a:lnTo>
                <a:lnTo>
                  <a:pt x="5329" y="8583"/>
                </a:lnTo>
                <a:cubicBezTo>
                  <a:pt x="5049" y="9269"/>
                  <a:pt x="4895" y="10017"/>
                  <a:pt x="4895" y="10800"/>
                </a:cubicBezTo>
                <a:cubicBezTo>
                  <a:pt x="4895" y="14057"/>
                  <a:pt x="7543" y="16709"/>
                  <a:pt x="10799" y="16709"/>
                </a:cubicBezTo>
                <a:cubicBezTo>
                  <a:pt x="14056" y="16709"/>
                  <a:pt x="16705" y="14057"/>
                  <a:pt x="16705" y="10800"/>
                </a:cubicBezTo>
                <a:cubicBezTo>
                  <a:pt x="16705" y="10017"/>
                  <a:pt x="16549" y="9269"/>
                  <a:pt x="16269" y="8583"/>
                </a:cubicBezTo>
                <a:lnTo>
                  <a:pt x="19495" y="8583"/>
                </a:lnTo>
                <a:lnTo>
                  <a:pt x="19495" y="17427"/>
                </a:lnTo>
                <a:cubicBezTo>
                  <a:pt x="19495" y="17427"/>
                  <a:pt x="19495" y="17427"/>
                  <a:pt x="19495" y="17427"/>
                </a:cubicBezTo>
                <a:close/>
                <a:moveTo>
                  <a:pt x="7716" y="8583"/>
                </a:moveTo>
                <a:cubicBezTo>
                  <a:pt x="8408" y="7627"/>
                  <a:pt x="9531" y="7001"/>
                  <a:pt x="10799" y="7001"/>
                </a:cubicBezTo>
                <a:cubicBezTo>
                  <a:pt x="12068" y="7001"/>
                  <a:pt x="13191" y="7627"/>
                  <a:pt x="13882" y="8583"/>
                </a:cubicBezTo>
                <a:cubicBezTo>
                  <a:pt x="14331" y="9210"/>
                  <a:pt x="14603" y="9973"/>
                  <a:pt x="14603" y="10800"/>
                </a:cubicBezTo>
                <a:cubicBezTo>
                  <a:pt x="14603" y="12897"/>
                  <a:pt x="12896" y="14603"/>
                  <a:pt x="10799" y="14603"/>
                </a:cubicBezTo>
                <a:cubicBezTo>
                  <a:pt x="8703" y="14603"/>
                  <a:pt x="6998" y="12897"/>
                  <a:pt x="6998" y="10800"/>
                </a:cubicBezTo>
                <a:cubicBezTo>
                  <a:pt x="6998" y="9973"/>
                  <a:pt x="7266" y="9210"/>
                  <a:pt x="7716" y="8583"/>
                </a:cubicBezTo>
                <a:cubicBezTo>
                  <a:pt x="7716" y="8583"/>
                  <a:pt x="7716" y="8583"/>
                  <a:pt x="7716" y="8583"/>
                </a:cubicBezTo>
                <a:close/>
                <a:moveTo>
                  <a:pt x="18622" y="2490"/>
                </a:moveTo>
                <a:lnTo>
                  <a:pt x="19099" y="2487"/>
                </a:lnTo>
                <a:lnTo>
                  <a:pt x="19099" y="2965"/>
                </a:lnTo>
                <a:lnTo>
                  <a:pt x="19099" y="6150"/>
                </a:lnTo>
                <a:lnTo>
                  <a:pt x="15450" y="6163"/>
                </a:lnTo>
                <a:lnTo>
                  <a:pt x="15437" y="2502"/>
                </a:lnTo>
                <a:lnTo>
                  <a:pt x="18622" y="2490"/>
                </a:lnTo>
                <a:cubicBezTo>
                  <a:pt x="18622" y="2490"/>
                  <a:pt x="18622" y="2490"/>
                  <a:pt x="18622" y="2490"/>
                </a:cubicBezTo>
                <a:close/>
                <a:moveTo>
                  <a:pt x="17424" y="0"/>
                </a:moveTo>
                <a:lnTo>
                  <a:pt x="4174" y="0"/>
                </a:lnTo>
                <a:cubicBezTo>
                  <a:pt x="1873" y="0"/>
                  <a:pt x="0" y="1873"/>
                  <a:pt x="0" y="4176"/>
                </a:cubicBezTo>
                <a:lnTo>
                  <a:pt x="0" y="8583"/>
                </a:lnTo>
                <a:lnTo>
                  <a:pt x="0" y="17427"/>
                </a:lnTo>
                <a:cubicBezTo>
                  <a:pt x="0" y="19727"/>
                  <a:pt x="1873" y="21600"/>
                  <a:pt x="4174" y="21600"/>
                </a:cubicBezTo>
                <a:lnTo>
                  <a:pt x="17424" y="21600"/>
                </a:lnTo>
                <a:cubicBezTo>
                  <a:pt x="19727" y="21600"/>
                  <a:pt x="21600" y="19727"/>
                  <a:pt x="21600" y="17427"/>
                </a:cubicBezTo>
                <a:lnTo>
                  <a:pt x="21600" y="8583"/>
                </a:lnTo>
                <a:lnTo>
                  <a:pt x="21600" y="4176"/>
                </a:lnTo>
                <a:cubicBezTo>
                  <a:pt x="21600" y="1873"/>
                  <a:pt x="19727" y="0"/>
                  <a:pt x="17424" y="0"/>
                </a:cubicBezTo>
                <a:cubicBezTo>
                  <a:pt x="17424" y="0"/>
                  <a:pt x="17424" y="0"/>
                  <a:pt x="17424" y="0"/>
                </a:cubicBezTo>
                <a:close/>
              </a:path>
            </a:pathLst>
          </a:custGeom>
          <a:solidFill>
            <a:srgbClr val="FFFFFF"/>
          </a:solidFill>
          <a:ln w="12700" cap="flat">
            <a:noFill/>
            <a:miter lim="400000"/>
          </a:ln>
          <a:effectLst/>
        </p:spPr>
        <p:txBody>
          <a:bodyPr lIns="0" tIns="0" rIns="0" bIns="0" anchor="ctr"/>
          <a:lstStyle/>
          <a:p>
            <a:pPr defTabSz="913989">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0" name="Freeform 5">
            <a:hlinkClick r:id="rId7"/>
            <a:extLst>
              <a:ext uri="{FF2B5EF4-FFF2-40B4-BE49-F238E27FC236}">
                <a16:creationId xmlns:a16="http://schemas.microsoft.com/office/drawing/2014/main" id="{22E9A0E3-E4FA-6118-3809-3A68BBFDC98B}"/>
              </a:ext>
            </a:extLst>
          </p:cNvPr>
          <p:cNvSpPr>
            <a:spLocks/>
          </p:cNvSpPr>
          <p:nvPr/>
        </p:nvSpPr>
        <p:spPr bwMode="auto">
          <a:xfrm>
            <a:off x="14828699" y="10181341"/>
            <a:ext cx="837550" cy="592780"/>
          </a:xfrm>
          <a:custGeom>
            <a:avLst/>
            <a:gdLst>
              <a:gd name="T0" fmla="*/ 724 w 726"/>
              <a:gd name="T1" fmla="*/ 177 h 513"/>
              <a:gd name="T2" fmla="*/ 722 w 726"/>
              <a:gd name="T3" fmla="*/ 152 h 513"/>
              <a:gd name="T4" fmla="*/ 692 w 726"/>
              <a:gd name="T5" fmla="*/ 45 h 513"/>
              <a:gd name="T6" fmla="*/ 609 w 726"/>
              <a:gd name="T7" fmla="*/ 11 h 513"/>
              <a:gd name="T8" fmla="*/ 495 w 726"/>
              <a:gd name="T9" fmla="*/ 3 h 513"/>
              <a:gd name="T10" fmla="*/ 262 w 726"/>
              <a:gd name="T11" fmla="*/ 3 h 513"/>
              <a:gd name="T12" fmla="*/ 142 w 726"/>
              <a:gd name="T13" fmla="*/ 8 h 513"/>
              <a:gd name="T14" fmla="*/ 21 w 726"/>
              <a:gd name="T15" fmla="*/ 68 h 513"/>
              <a:gd name="T16" fmla="*/ 2 w 726"/>
              <a:gd name="T17" fmla="*/ 215 h 513"/>
              <a:gd name="T18" fmla="*/ 4 w 726"/>
              <a:gd name="T19" fmla="*/ 341 h 513"/>
              <a:gd name="T20" fmla="*/ 68 w 726"/>
              <a:gd name="T21" fmla="*/ 492 h 513"/>
              <a:gd name="T22" fmla="*/ 172 w 726"/>
              <a:gd name="T23" fmla="*/ 509 h 513"/>
              <a:gd name="T24" fmla="*/ 279 w 726"/>
              <a:gd name="T25" fmla="*/ 512 h 513"/>
              <a:gd name="T26" fmla="*/ 504 w 726"/>
              <a:gd name="T27" fmla="*/ 509 h 513"/>
              <a:gd name="T28" fmla="*/ 660 w 726"/>
              <a:gd name="T29" fmla="*/ 490 h 513"/>
              <a:gd name="T30" fmla="*/ 720 w 726"/>
              <a:gd name="T31" fmla="*/ 389 h 513"/>
              <a:gd name="T32" fmla="*/ 724 w 726"/>
              <a:gd name="T33" fmla="*/ 267 h 513"/>
              <a:gd name="T34" fmla="*/ 724 w 726"/>
              <a:gd name="T35" fmla="*/ 177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6" h="513">
                <a:moveTo>
                  <a:pt x="724" y="177"/>
                </a:moveTo>
                <a:cubicBezTo>
                  <a:pt x="723" y="169"/>
                  <a:pt x="723" y="160"/>
                  <a:pt x="722" y="152"/>
                </a:cubicBezTo>
                <a:cubicBezTo>
                  <a:pt x="720" y="115"/>
                  <a:pt x="716" y="74"/>
                  <a:pt x="692" y="45"/>
                </a:cubicBezTo>
                <a:cubicBezTo>
                  <a:pt x="671" y="20"/>
                  <a:pt x="639" y="15"/>
                  <a:pt x="609" y="11"/>
                </a:cubicBezTo>
                <a:cubicBezTo>
                  <a:pt x="571" y="7"/>
                  <a:pt x="533" y="4"/>
                  <a:pt x="495" y="3"/>
                </a:cubicBezTo>
                <a:cubicBezTo>
                  <a:pt x="417" y="0"/>
                  <a:pt x="339" y="2"/>
                  <a:pt x="262" y="3"/>
                </a:cubicBezTo>
                <a:cubicBezTo>
                  <a:pt x="222" y="4"/>
                  <a:pt x="182" y="5"/>
                  <a:pt x="142" y="8"/>
                </a:cubicBezTo>
                <a:cubicBezTo>
                  <a:pt x="93" y="12"/>
                  <a:pt x="43" y="19"/>
                  <a:pt x="21" y="68"/>
                </a:cubicBezTo>
                <a:cubicBezTo>
                  <a:pt x="0" y="112"/>
                  <a:pt x="3" y="168"/>
                  <a:pt x="2" y="215"/>
                </a:cubicBezTo>
                <a:cubicBezTo>
                  <a:pt x="2" y="257"/>
                  <a:pt x="2" y="299"/>
                  <a:pt x="4" y="341"/>
                </a:cubicBezTo>
                <a:cubicBezTo>
                  <a:pt x="6" y="396"/>
                  <a:pt x="9" y="468"/>
                  <a:pt x="68" y="492"/>
                </a:cubicBezTo>
                <a:cubicBezTo>
                  <a:pt x="100" y="504"/>
                  <a:pt x="138" y="507"/>
                  <a:pt x="172" y="509"/>
                </a:cubicBezTo>
                <a:cubicBezTo>
                  <a:pt x="207" y="512"/>
                  <a:pt x="243" y="511"/>
                  <a:pt x="279" y="512"/>
                </a:cubicBezTo>
                <a:cubicBezTo>
                  <a:pt x="354" y="513"/>
                  <a:pt x="429" y="511"/>
                  <a:pt x="504" y="509"/>
                </a:cubicBezTo>
                <a:cubicBezTo>
                  <a:pt x="556" y="508"/>
                  <a:pt x="610" y="507"/>
                  <a:pt x="660" y="490"/>
                </a:cubicBezTo>
                <a:cubicBezTo>
                  <a:pt x="703" y="476"/>
                  <a:pt x="714" y="429"/>
                  <a:pt x="720" y="389"/>
                </a:cubicBezTo>
                <a:cubicBezTo>
                  <a:pt x="726" y="348"/>
                  <a:pt x="724" y="308"/>
                  <a:pt x="724" y="267"/>
                </a:cubicBezTo>
                <a:cubicBezTo>
                  <a:pt x="724" y="237"/>
                  <a:pt x="725" y="207"/>
                  <a:pt x="724" y="17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800" dirty="0">
              <a:latin typeface="Lato Light" panose="020F0302020204030203" pitchFamily="34" charset="0"/>
            </a:endParaRPr>
          </a:p>
        </p:txBody>
      </p:sp>
      <p:sp>
        <p:nvSpPr>
          <p:cNvPr id="21" name="Freeform 6">
            <a:hlinkClick r:id="rId7"/>
            <a:extLst>
              <a:ext uri="{FF2B5EF4-FFF2-40B4-BE49-F238E27FC236}">
                <a16:creationId xmlns:a16="http://schemas.microsoft.com/office/drawing/2014/main" id="{4CBD0548-2812-7AAA-D87D-47DDCA2BE2B5}"/>
              </a:ext>
            </a:extLst>
          </p:cNvPr>
          <p:cNvSpPr>
            <a:spLocks/>
          </p:cNvSpPr>
          <p:nvPr/>
        </p:nvSpPr>
        <p:spPr bwMode="auto">
          <a:xfrm>
            <a:off x="15163138" y="10350013"/>
            <a:ext cx="215688" cy="253980"/>
          </a:xfrm>
          <a:custGeom>
            <a:avLst/>
            <a:gdLst>
              <a:gd name="T0" fmla="*/ 187 w 187"/>
              <a:gd name="T1" fmla="*/ 110 h 220"/>
              <a:gd name="T2" fmla="*/ 0 w 187"/>
              <a:gd name="T3" fmla="*/ 0 h 220"/>
              <a:gd name="T4" fmla="*/ 0 w 187"/>
              <a:gd name="T5" fmla="*/ 220 h 220"/>
              <a:gd name="T6" fmla="*/ 187 w 187"/>
              <a:gd name="T7" fmla="*/ 110 h 220"/>
            </a:gdLst>
            <a:ahLst/>
            <a:cxnLst>
              <a:cxn ang="0">
                <a:pos x="T0" y="T1"/>
              </a:cxn>
              <a:cxn ang="0">
                <a:pos x="T2" y="T3"/>
              </a:cxn>
              <a:cxn ang="0">
                <a:pos x="T4" y="T5"/>
              </a:cxn>
              <a:cxn ang="0">
                <a:pos x="T6" y="T7"/>
              </a:cxn>
            </a:cxnLst>
            <a:rect l="0" t="0" r="r" b="b"/>
            <a:pathLst>
              <a:path w="187" h="220">
                <a:moveTo>
                  <a:pt x="187" y="110"/>
                </a:moveTo>
                <a:cubicBezTo>
                  <a:pt x="124" y="73"/>
                  <a:pt x="62" y="37"/>
                  <a:pt x="0" y="0"/>
                </a:cubicBezTo>
                <a:cubicBezTo>
                  <a:pt x="0" y="74"/>
                  <a:pt x="0" y="147"/>
                  <a:pt x="0" y="220"/>
                </a:cubicBezTo>
                <a:cubicBezTo>
                  <a:pt x="63" y="183"/>
                  <a:pt x="124" y="147"/>
                  <a:pt x="187" y="110"/>
                </a:cubicBezTo>
                <a:close/>
              </a:path>
            </a:pathLst>
          </a:custGeom>
          <a:solidFill>
            <a:srgbClr val="9D6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800" dirty="0">
              <a:latin typeface="Lato Light" panose="020F0302020204030203" pitchFamily="34" charset="0"/>
            </a:endParaRPr>
          </a:p>
        </p:txBody>
      </p:sp>
    </p:spTree>
    <p:extLst>
      <p:ext uri="{BB962C8B-B14F-4D97-AF65-F5344CB8AC3E}">
        <p14:creationId xmlns:p14="http://schemas.microsoft.com/office/powerpoint/2010/main" val="3573392034"/>
      </p:ext>
    </p:extLst>
  </p:cSld>
  <p:clrMapOvr>
    <a:masterClrMapping/>
  </p:clrMapOvr>
  <mc:AlternateContent xmlns:mc="http://schemas.openxmlformats.org/markup-compatibility/2006" xmlns:p14="http://schemas.microsoft.com/office/powerpoint/2010/main">
    <mc:Choice Requires="p14">
      <p:transition p14:dur="0" advTm="9607"/>
    </mc:Choice>
    <mc:Fallback xmlns="">
      <p:transition advTm="960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37">
            <a:extLst>
              <a:ext uri="{FF2B5EF4-FFF2-40B4-BE49-F238E27FC236}">
                <a16:creationId xmlns:a16="http://schemas.microsoft.com/office/drawing/2014/main" id="{275371B0-F5E2-3B4B-A7E7-EBD84543905A}"/>
              </a:ext>
            </a:extLst>
          </p:cNvPr>
          <p:cNvSpPr/>
          <p:nvPr/>
        </p:nvSpPr>
        <p:spPr>
          <a:xfrm>
            <a:off x="3695319" y="3192615"/>
            <a:ext cx="6247586" cy="624758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84602A5-7B17-E448-B623-F6A91675B43D}"/>
              </a:ext>
            </a:extLst>
          </p:cNvPr>
          <p:cNvSpPr/>
          <p:nvPr/>
        </p:nvSpPr>
        <p:spPr>
          <a:xfrm>
            <a:off x="4982030" y="1176449"/>
            <a:ext cx="5395109" cy="53951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AAC8F3BA-CB30-F044-853F-690771DB0BD7}"/>
              </a:ext>
            </a:extLst>
          </p:cNvPr>
          <p:cNvSpPr/>
          <p:nvPr/>
        </p:nvSpPr>
        <p:spPr>
          <a:xfrm>
            <a:off x="12430897" y="-1"/>
            <a:ext cx="11946753" cy="11984631"/>
          </a:xfrm>
          <a:custGeom>
            <a:avLst/>
            <a:gdLst>
              <a:gd name="connsiteX0" fmla="*/ 1515815 w 9994386"/>
              <a:gd name="connsiteY0" fmla="*/ 0 h 10026074"/>
              <a:gd name="connsiteX1" fmla="*/ 9994386 w 9994386"/>
              <a:gd name="connsiteY1" fmla="*/ 0 h 10026074"/>
              <a:gd name="connsiteX2" fmla="*/ 9994386 w 9994386"/>
              <a:gd name="connsiteY2" fmla="*/ 8537709 h 10026074"/>
              <a:gd name="connsiteX3" fmla="*/ 9865800 w 9994386"/>
              <a:gd name="connsiteY3" fmla="*/ 8649093 h 10026074"/>
              <a:gd name="connsiteX4" fmla="*/ 6030098 w 9994386"/>
              <a:gd name="connsiteY4" fmla="*/ 10026074 h 10026074"/>
              <a:gd name="connsiteX5" fmla="*/ 0 w 9994386"/>
              <a:gd name="connsiteY5" fmla="*/ 3995976 h 10026074"/>
              <a:gd name="connsiteX6" fmla="*/ 1376982 w 9994386"/>
              <a:gd name="connsiteY6" fmla="*/ 160274 h 10026074"/>
              <a:gd name="connsiteX7" fmla="*/ 1515815 w 9994386"/>
              <a:gd name="connsiteY7" fmla="*/ 0 h 1002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94386" h="10026074">
                <a:moveTo>
                  <a:pt x="1515815" y="0"/>
                </a:moveTo>
                <a:lnTo>
                  <a:pt x="9994386" y="0"/>
                </a:lnTo>
                <a:lnTo>
                  <a:pt x="9994386" y="8537709"/>
                </a:lnTo>
                <a:lnTo>
                  <a:pt x="9865800" y="8649093"/>
                </a:lnTo>
                <a:cubicBezTo>
                  <a:pt x="8823444" y="9509322"/>
                  <a:pt x="7487118" y="10026074"/>
                  <a:pt x="6030098" y="10026074"/>
                </a:cubicBezTo>
                <a:cubicBezTo>
                  <a:pt x="2699768" y="10026074"/>
                  <a:pt x="0" y="7326307"/>
                  <a:pt x="0" y="3995976"/>
                </a:cubicBezTo>
                <a:cubicBezTo>
                  <a:pt x="0" y="2538956"/>
                  <a:pt x="516752" y="1202630"/>
                  <a:pt x="1376982" y="160274"/>
                </a:cubicBezTo>
                <a:lnTo>
                  <a:pt x="151581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a:extLst>
              <a:ext uri="{FF2B5EF4-FFF2-40B4-BE49-F238E27FC236}">
                <a16:creationId xmlns:a16="http://schemas.microsoft.com/office/drawing/2014/main" id="{9D4AE003-752F-8D43-9A1A-CBBF669A08E4}"/>
              </a:ext>
            </a:extLst>
          </p:cNvPr>
          <p:cNvSpPr/>
          <p:nvPr/>
        </p:nvSpPr>
        <p:spPr>
          <a:xfrm>
            <a:off x="7444350" y="1702431"/>
            <a:ext cx="9836225" cy="98362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B054687B-3D6C-B240-AF2F-E6EDD94F664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2208" t="9174" r="13412" b="9174"/>
          <a:stretch/>
        </p:blipFill>
        <p:spPr>
          <a:xfrm>
            <a:off x="7775816" y="2033897"/>
            <a:ext cx="9173292" cy="9173292"/>
          </a:xfrm>
        </p:spPr>
      </p:pic>
      <p:sp>
        <p:nvSpPr>
          <p:cNvPr id="13" name="Freeform 12">
            <a:extLst>
              <a:ext uri="{FF2B5EF4-FFF2-40B4-BE49-F238E27FC236}">
                <a16:creationId xmlns:a16="http://schemas.microsoft.com/office/drawing/2014/main" id="{4459C7C2-AEE9-0E48-91D7-19B6176808E3}"/>
              </a:ext>
            </a:extLst>
          </p:cNvPr>
          <p:cNvSpPr/>
          <p:nvPr/>
        </p:nvSpPr>
        <p:spPr>
          <a:xfrm>
            <a:off x="14383264" y="5980670"/>
            <a:ext cx="9994386" cy="7735330"/>
          </a:xfrm>
          <a:custGeom>
            <a:avLst/>
            <a:gdLst>
              <a:gd name="connsiteX0" fmla="*/ 6116596 w 9994386"/>
              <a:gd name="connsiteY0" fmla="*/ 0 h 7735330"/>
              <a:gd name="connsiteX1" fmla="*/ 9776252 w 9994386"/>
              <a:gd name="connsiteY1" fmla="*/ 1215151 h 7735330"/>
              <a:gd name="connsiteX2" fmla="*/ 9994386 w 9994386"/>
              <a:gd name="connsiteY2" fmla="*/ 1386571 h 7735330"/>
              <a:gd name="connsiteX3" fmla="*/ 9994386 w 9994386"/>
              <a:gd name="connsiteY3" fmla="*/ 7735330 h 7735330"/>
              <a:gd name="connsiteX4" fmla="*/ 218153 w 9994386"/>
              <a:gd name="connsiteY4" fmla="*/ 7735330 h 7735330"/>
              <a:gd name="connsiteX5" fmla="*/ 192567 w 9994386"/>
              <a:gd name="connsiteY5" fmla="*/ 7645227 h 7735330"/>
              <a:gd name="connsiteX6" fmla="*/ 0 w 9994386"/>
              <a:gd name="connsiteY6" fmla="*/ 6116595 h 7735330"/>
              <a:gd name="connsiteX7" fmla="*/ 6116596 w 9994386"/>
              <a:gd name="connsiteY7" fmla="*/ 0 h 773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94386" h="7735330">
                <a:moveTo>
                  <a:pt x="6116596" y="0"/>
                </a:moveTo>
                <a:cubicBezTo>
                  <a:pt x="7488950" y="0"/>
                  <a:pt x="8755742" y="451959"/>
                  <a:pt x="9776252" y="1215151"/>
                </a:cubicBezTo>
                <a:lnTo>
                  <a:pt x="9994386" y="1386571"/>
                </a:lnTo>
                <a:lnTo>
                  <a:pt x="9994386" y="7735330"/>
                </a:lnTo>
                <a:lnTo>
                  <a:pt x="218153" y="7735330"/>
                </a:lnTo>
                <a:lnTo>
                  <a:pt x="192567" y="7645227"/>
                </a:lnTo>
                <a:cubicBezTo>
                  <a:pt x="66858" y="7156636"/>
                  <a:pt x="0" y="6644423"/>
                  <a:pt x="0" y="6116595"/>
                </a:cubicBezTo>
                <a:cubicBezTo>
                  <a:pt x="0" y="2738493"/>
                  <a:pt x="2738492" y="0"/>
                  <a:pt x="6116596"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70577DA4-3138-2C4A-8964-ACD83ADF3946}"/>
              </a:ext>
            </a:extLst>
          </p:cNvPr>
          <p:cNvSpPr/>
          <p:nvPr/>
        </p:nvSpPr>
        <p:spPr>
          <a:xfrm>
            <a:off x="13913708" y="5617249"/>
            <a:ext cx="10463942" cy="8098751"/>
          </a:xfrm>
          <a:custGeom>
            <a:avLst/>
            <a:gdLst>
              <a:gd name="connsiteX0" fmla="*/ 6116596 w 9994386"/>
              <a:gd name="connsiteY0" fmla="*/ 0 h 7735330"/>
              <a:gd name="connsiteX1" fmla="*/ 9776252 w 9994386"/>
              <a:gd name="connsiteY1" fmla="*/ 1215151 h 7735330"/>
              <a:gd name="connsiteX2" fmla="*/ 9994386 w 9994386"/>
              <a:gd name="connsiteY2" fmla="*/ 1386571 h 7735330"/>
              <a:gd name="connsiteX3" fmla="*/ 9994386 w 9994386"/>
              <a:gd name="connsiteY3" fmla="*/ 7735330 h 7735330"/>
              <a:gd name="connsiteX4" fmla="*/ 218153 w 9994386"/>
              <a:gd name="connsiteY4" fmla="*/ 7735330 h 7735330"/>
              <a:gd name="connsiteX5" fmla="*/ 192567 w 9994386"/>
              <a:gd name="connsiteY5" fmla="*/ 7645227 h 7735330"/>
              <a:gd name="connsiteX6" fmla="*/ 0 w 9994386"/>
              <a:gd name="connsiteY6" fmla="*/ 6116595 h 7735330"/>
              <a:gd name="connsiteX7" fmla="*/ 6116596 w 9994386"/>
              <a:gd name="connsiteY7" fmla="*/ 0 h 773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94386" h="7735330">
                <a:moveTo>
                  <a:pt x="6116596" y="0"/>
                </a:moveTo>
                <a:cubicBezTo>
                  <a:pt x="7488950" y="0"/>
                  <a:pt x="8755742" y="451959"/>
                  <a:pt x="9776252" y="1215151"/>
                </a:cubicBezTo>
                <a:lnTo>
                  <a:pt x="9994386" y="1386571"/>
                </a:lnTo>
                <a:lnTo>
                  <a:pt x="9994386" y="7735330"/>
                </a:lnTo>
                <a:lnTo>
                  <a:pt x="218153" y="7735330"/>
                </a:lnTo>
                <a:lnTo>
                  <a:pt x="192567" y="7645227"/>
                </a:lnTo>
                <a:cubicBezTo>
                  <a:pt x="66858" y="7156636"/>
                  <a:pt x="0" y="6644423"/>
                  <a:pt x="0" y="6116595"/>
                </a:cubicBezTo>
                <a:cubicBezTo>
                  <a:pt x="0" y="2738493"/>
                  <a:pt x="2738492" y="0"/>
                  <a:pt x="6116596" y="0"/>
                </a:cubicBezTo>
                <a:close/>
              </a:path>
            </a:pathLst>
          </a:custGeom>
          <a:noFill/>
          <a:ln w="57150">
            <a:solidFill>
              <a:schemeClr val="accent3"/>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TextBox 27">
            <a:extLst>
              <a:ext uri="{FF2B5EF4-FFF2-40B4-BE49-F238E27FC236}">
                <a16:creationId xmlns:a16="http://schemas.microsoft.com/office/drawing/2014/main" id="{1346AB85-1E1F-6743-8493-6B485FE64820}"/>
              </a:ext>
            </a:extLst>
          </p:cNvPr>
          <p:cNvSpPr txBox="1"/>
          <p:nvPr/>
        </p:nvSpPr>
        <p:spPr>
          <a:xfrm>
            <a:off x="711219" y="6703177"/>
            <a:ext cx="6828224" cy="3046988"/>
          </a:xfrm>
          <a:prstGeom prst="rect">
            <a:avLst/>
          </a:prstGeom>
          <a:noFill/>
        </p:spPr>
        <p:txBody>
          <a:bodyPr wrap="square" rtlCol="0">
            <a:spAutoFit/>
          </a:bodyPr>
          <a:lstStyle/>
          <a:p>
            <a:r>
              <a:rPr lang="en-US" sz="9600" b="1" dirty="0">
                <a:solidFill>
                  <a:schemeClr val="accent2"/>
                </a:solidFill>
                <a:latin typeface="Lato Black" panose="020F0502020204030203" pitchFamily="34" charset="77"/>
                <a:cs typeface="Arial Black" panose="020B0604020202020204" pitchFamily="34" charset="0"/>
              </a:rPr>
              <a:t>BACK TO </a:t>
            </a:r>
          </a:p>
          <a:p>
            <a:r>
              <a:rPr lang="en-US" sz="9600" b="1" dirty="0">
                <a:solidFill>
                  <a:schemeClr val="accent1"/>
                </a:solidFill>
                <a:latin typeface="Lato Black" panose="020F0502020204030203" pitchFamily="34" charset="77"/>
                <a:cs typeface="Arial Black" panose="020B0604020202020204" pitchFamily="34" charset="0"/>
              </a:rPr>
              <a:t>SCHOOL</a:t>
            </a:r>
          </a:p>
        </p:txBody>
      </p:sp>
      <p:sp>
        <p:nvSpPr>
          <p:cNvPr id="29" name="TextBox 28">
            <a:extLst>
              <a:ext uri="{FF2B5EF4-FFF2-40B4-BE49-F238E27FC236}">
                <a16:creationId xmlns:a16="http://schemas.microsoft.com/office/drawing/2014/main" id="{B288A073-A08B-6343-8CAC-84C700E05011}"/>
              </a:ext>
            </a:extLst>
          </p:cNvPr>
          <p:cNvSpPr txBox="1"/>
          <p:nvPr/>
        </p:nvSpPr>
        <p:spPr>
          <a:xfrm>
            <a:off x="711219" y="9842498"/>
            <a:ext cx="6733130" cy="1754326"/>
          </a:xfrm>
          <a:prstGeom prst="rect">
            <a:avLst/>
          </a:prstGeom>
          <a:noFill/>
        </p:spPr>
        <p:txBody>
          <a:bodyPr wrap="square" rtlCol="0">
            <a:spAutoFit/>
          </a:bodyPr>
          <a:lstStyle/>
          <a:p>
            <a:r>
              <a:rPr lang="en-US" dirty="0">
                <a:solidFill>
                  <a:schemeClr val="tx2"/>
                </a:solidFill>
              </a:rPr>
              <a:t>Presenter Name </a:t>
            </a:r>
          </a:p>
          <a:p>
            <a:r>
              <a:rPr lang="en-US" dirty="0">
                <a:solidFill>
                  <a:schemeClr val="tx2"/>
                </a:solidFill>
              </a:rPr>
              <a:t>Role </a:t>
            </a:r>
          </a:p>
          <a:p>
            <a:r>
              <a:rPr lang="en-US" dirty="0">
                <a:solidFill>
                  <a:schemeClr val="tx2"/>
                </a:solidFill>
              </a:rPr>
              <a:t>Contact Information</a:t>
            </a:r>
          </a:p>
        </p:txBody>
      </p:sp>
      <p:sp>
        <p:nvSpPr>
          <p:cNvPr id="34" name="Oval 33">
            <a:extLst>
              <a:ext uri="{FF2B5EF4-FFF2-40B4-BE49-F238E27FC236}">
                <a16:creationId xmlns:a16="http://schemas.microsoft.com/office/drawing/2014/main" id="{DBC15C35-EB7F-394B-86F9-8E94F063F970}"/>
              </a:ext>
            </a:extLst>
          </p:cNvPr>
          <p:cNvSpPr/>
          <p:nvPr/>
        </p:nvSpPr>
        <p:spPr>
          <a:xfrm>
            <a:off x="13478455" y="7586337"/>
            <a:ext cx="5263978" cy="5263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C552DC9B-93C3-F447-8254-39080454C116}"/>
              </a:ext>
            </a:extLst>
          </p:cNvPr>
          <p:cNvSpPr txBox="1"/>
          <p:nvPr/>
        </p:nvSpPr>
        <p:spPr>
          <a:xfrm>
            <a:off x="13762212" y="8817245"/>
            <a:ext cx="4565921" cy="2123658"/>
          </a:xfrm>
          <a:prstGeom prst="rect">
            <a:avLst/>
          </a:prstGeom>
          <a:noFill/>
        </p:spPr>
        <p:txBody>
          <a:bodyPr wrap="square" rtlCol="0">
            <a:spAutoFit/>
          </a:bodyPr>
          <a:lstStyle/>
          <a:p>
            <a:pPr algn="ctr"/>
            <a:r>
              <a:rPr lang="en-US" sz="6600" b="1" dirty="0">
                <a:solidFill>
                  <a:schemeClr val="bg1"/>
                </a:solidFill>
                <a:latin typeface="Lato Black" panose="020F0502020204030203" pitchFamily="34" charset="77"/>
                <a:cs typeface="Arial Black" panose="020B0604020202020204" pitchFamily="34" charset="0"/>
              </a:rPr>
              <a:t>Know More</a:t>
            </a:r>
          </a:p>
        </p:txBody>
      </p:sp>
      <p:sp>
        <p:nvSpPr>
          <p:cNvPr id="36" name="TextBox 35">
            <a:extLst>
              <a:ext uri="{FF2B5EF4-FFF2-40B4-BE49-F238E27FC236}">
                <a16:creationId xmlns:a16="http://schemas.microsoft.com/office/drawing/2014/main" id="{30E2D20D-12DB-6941-809D-BA0E63191451}"/>
              </a:ext>
            </a:extLst>
          </p:cNvPr>
          <p:cNvSpPr txBox="1"/>
          <p:nvPr/>
        </p:nvSpPr>
        <p:spPr>
          <a:xfrm>
            <a:off x="14061678" y="10760038"/>
            <a:ext cx="4340285" cy="646331"/>
          </a:xfrm>
          <a:prstGeom prst="rect">
            <a:avLst/>
          </a:prstGeom>
          <a:noFill/>
        </p:spPr>
        <p:txBody>
          <a:bodyPr wrap="square" rtlCol="0">
            <a:spAutoFit/>
          </a:bodyPr>
          <a:lstStyle/>
          <a:p>
            <a:r>
              <a:rPr lang="en-US" dirty="0" err="1">
                <a:solidFill>
                  <a:schemeClr val="tx2"/>
                </a:solidFill>
              </a:rPr>
              <a:t>www.ppthemes.com</a:t>
            </a:r>
            <a:endParaRPr lang="en-US" dirty="0">
              <a:solidFill>
                <a:schemeClr val="tx2"/>
              </a:solidFill>
            </a:endParaRPr>
          </a:p>
        </p:txBody>
      </p:sp>
      <p:sp>
        <p:nvSpPr>
          <p:cNvPr id="39" name="Oval 38">
            <a:extLst>
              <a:ext uri="{FF2B5EF4-FFF2-40B4-BE49-F238E27FC236}">
                <a16:creationId xmlns:a16="http://schemas.microsoft.com/office/drawing/2014/main" id="{772EC74A-5082-8945-B8D1-E6E8B7736460}"/>
              </a:ext>
            </a:extLst>
          </p:cNvPr>
          <p:cNvSpPr/>
          <p:nvPr/>
        </p:nvSpPr>
        <p:spPr>
          <a:xfrm>
            <a:off x="6226185" y="7544487"/>
            <a:ext cx="2967022" cy="2967022"/>
          </a:xfrm>
          <a:prstGeom prst="ellips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84EF64D4-245A-DA49-A58F-B2DCA7F5DCE2}"/>
              </a:ext>
            </a:extLst>
          </p:cNvPr>
          <p:cNvSpPr/>
          <p:nvPr/>
        </p:nvSpPr>
        <p:spPr>
          <a:xfrm>
            <a:off x="14935861" y="4206494"/>
            <a:ext cx="4088377" cy="4088377"/>
          </a:xfrm>
          <a:prstGeom prst="ellipse">
            <a:avLst/>
          </a:prstGeom>
          <a:solidFill>
            <a:schemeClr val="accent5">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8307FF1-B113-4344-94FE-9E444D3A2549}"/>
              </a:ext>
            </a:extLst>
          </p:cNvPr>
          <p:cNvSpPr/>
          <p:nvPr/>
        </p:nvSpPr>
        <p:spPr>
          <a:xfrm>
            <a:off x="13659711" y="6399005"/>
            <a:ext cx="2579037" cy="2579037"/>
          </a:xfrm>
          <a:prstGeom prst="ellipse">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Placeholder 14">
            <a:extLst>
              <a:ext uri="{FF2B5EF4-FFF2-40B4-BE49-F238E27FC236}">
                <a16:creationId xmlns:a16="http://schemas.microsoft.com/office/drawing/2014/main" id="{8371780C-D75A-8949-A84A-FDD1EAB683D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6696" r="16696"/>
          <a:stretch>
            <a:fillRect/>
          </a:stretch>
        </p:blipFill>
        <p:spPr/>
      </p:pic>
    </p:spTree>
    <p:extLst>
      <p:ext uri="{BB962C8B-B14F-4D97-AF65-F5344CB8AC3E}">
        <p14:creationId xmlns:p14="http://schemas.microsoft.com/office/powerpoint/2010/main" val="1045624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6AD251-438F-438E-8E89-5C58A3BCBD15}"/>
              </a:ext>
            </a:extLst>
          </p:cNvPr>
          <p:cNvSpPr txBox="1"/>
          <p:nvPr/>
        </p:nvSpPr>
        <p:spPr>
          <a:xfrm>
            <a:off x="1429385" y="3133803"/>
            <a:ext cx="7373813" cy="1297791"/>
          </a:xfrm>
          <a:prstGeom prst="rect">
            <a:avLst/>
          </a:prstGeom>
          <a:noFill/>
        </p:spPr>
        <p:txBody>
          <a:bodyPr wrap="none" rtlCol="0" anchor="b">
            <a:spAutoFit/>
          </a:bodyPr>
          <a:lstStyle/>
          <a:p>
            <a:pPr>
              <a:lnSpc>
                <a:spcPts val="9400"/>
              </a:lnSpc>
            </a:pPr>
            <a:r>
              <a:rPr lang="en-US" sz="8000" b="1" spc="-330" dirty="0" err="1">
                <a:solidFill>
                  <a:srgbClr val="040C39"/>
                </a:solidFill>
                <a:latin typeface="Lato" panose="020F0502020204030203" pitchFamily="34" charset="77"/>
              </a:rPr>
              <a:t>Introdution</a:t>
            </a:r>
            <a:r>
              <a:rPr lang="en-US" sz="8000" b="1" spc="-330" dirty="0">
                <a:solidFill>
                  <a:srgbClr val="040C39"/>
                </a:solidFill>
                <a:latin typeface="Lato" panose="020F0502020204030203" pitchFamily="34" charset="77"/>
              </a:rPr>
              <a:t>  Slide</a:t>
            </a:r>
          </a:p>
        </p:txBody>
      </p:sp>
      <p:sp>
        <p:nvSpPr>
          <p:cNvPr id="5" name="TextBox 4">
            <a:extLst>
              <a:ext uri="{FF2B5EF4-FFF2-40B4-BE49-F238E27FC236}">
                <a16:creationId xmlns:a16="http://schemas.microsoft.com/office/drawing/2014/main" id="{ED863ABB-15D0-474D-98BA-AFCFFFD06EC1}"/>
              </a:ext>
            </a:extLst>
          </p:cNvPr>
          <p:cNvSpPr txBox="1"/>
          <p:nvPr/>
        </p:nvSpPr>
        <p:spPr>
          <a:xfrm>
            <a:off x="1429385" y="4897770"/>
            <a:ext cx="8129148" cy="990015"/>
          </a:xfrm>
          <a:prstGeom prst="rect">
            <a:avLst/>
          </a:prstGeom>
          <a:noFill/>
        </p:spPr>
        <p:txBody>
          <a:bodyPr wrap="none" rtlCol="0">
            <a:spAutoFit/>
          </a:bodyPr>
          <a:lstStyle/>
          <a:p>
            <a:pPr>
              <a:lnSpc>
                <a:spcPts val="3500"/>
              </a:lnSpc>
            </a:pPr>
            <a:r>
              <a:rPr lang="en-US" sz="3200"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a:t>
            </a:r>
          </a:p>
          <a:p>
            <a:pPr>
              <a:lnSpc>
                <a:spcPts val="3500"/>
              </a:lnSpc>
            </a:pPr>
            <a:r>
              <a:rPr lang="en-US" sz="3200" dirty="0">
                <a:latin typeface="Lato" panose="020F0502020204030203" pitchFamily="34" charset="77"/>
                <a:ea typeface="Lato Light" panose="020F0502020204030203" pitchFamily="34" charset="0"/>
                <a:cs typeface="Mukta ExtraLight" panose="020B0000000000000000" pitchFamily="34" charset="77"/>
              </a:rPr>
              <a:t> your audience with an amazing presentation</a:t>
            </a:r>
          </a:p>
        </p:txBody>
      </p:sp>
      <p:sp>
        <p:nvSpPr>
          <p:cNvPr id="6" name="TextBox 5">
            <a:extLst>
              <a:ext uri="{FF2B5EF4-FFF2-40B4-BE49-F238E27FC236}">
                <a16:creationId xmlns:a16="http://schemas.microsoft.com/office/drawing/2014/main" id="{5A395429-B86C-41DD-BB04-5A12FBA136A1}"/>
              </a:ext>
            </a:extLst>
          </p:cNvPr>
          <p:cNvSpPr txBox="1"/>
          <p:nvPr/>
        </p:nvSpPr>
        <p:spPr>
          <a:xfrm>
            <a:off x="2192330" y="6622212"/>
            <a:ext cx="7442397" cy="954492"/>
          </a:xfrm>
          <a:prstGeom prst="rect">
            <a:avLst/>
          </a:prstGeom>
          <a:noFill/>
        </p:spPr>
        <p:txBody>
          <a:bodyPr wrap="square" rtlCol="0">
            <a:spAutoFit/>
          </a:bodyPr>
          <a:lstStyle/>
          <a:p>
            <a:pPr>
              <a:lnSpc>
                <a:spcPts val="3500"/>
              </a:lnSpc>
            </a:pPr>
            <a:r>
              <a:rPr lang="en-US" sz="2800"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7" name="TextBox 6">
            <a:extLst>
              <a:ext uri="{FF2B5EF4-FFF2-40B4-BE49-F238E27FC236}">
                <a16:creationId xmlns:a16="http://schemas.microsoft.com/office/drawing/2014/main" id="{E8B1A8CB-DCE2-490F-B75B-3B8BD90B9038}"/>
              </a:ext>
            </a:extLst>
          </p:cNvPr>
          <p:cNvSpPr txBox="1"/>
          <p:nvPr/>
        </p:nvSpPr>
        <p:spPr>
          <a:xfrm>
            <a:off x="2192330" y="7800399"/>
            <a:ext cx="7442397" cy="954492"/>
          </a:xfrm>
          <a:prstGeom prst="rect">
            <a:avLst/>
          </a:prstGeom>
          <a:noFill/>
        </p:spPr>
        <p:txBody>
          <a:bodyPr wrap="square" rtlCol="0">
            <a:spAutoFit/>
          </a:bodyPr>
          <a:lstStyle/>
          <a:p>
            <a:pPr>
              <a:lnSpc>
                <a:spcPts val="3500"/>
              </a:lnSpc>
            </a:pPr>
            <a:r>
              <a:rPr lang="en-US" sz="2800"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8" name="TextBox 7">
            <a:extLst>
              <a:ext uri="{FF2B5EF4-FFF2-40B4-BE49-F238E27FC236}">
                <a16:creationId xmlns:a16="http://schemas.microsoft.com/office/drawing/2014/main" id="{58D63E5D-5D30-4218-AD65-0FB794B7A6B0}"/>
              </a:ext>
            </a:extLst>
          </p:cNvPr>
          <p:cNvSpPr txBox="1"/>
          <p:nvPr/>
        </p:nvSpPr>
        <p:spPr>
          <a:xfrm>
            <a:off x="2192330" y="9002970"/>
            <a:ext cx="7442397" cy="954492"/>
          </a:xfrm>
          <a:prstGeom prst="rect">
            <a:avLst/>
          </a:prstGeom>
          <a:noFill/>
        </p:spPr>
        <p:txBody>
          <a:bodyPr wrap="square" rtlCol="0">
            <a:spAutoFit/>
          </a:bodyPr>
          <a:lstStyle/>
          <a:p>
            <a:pPr>
              <a:lnSpc>
                <a:spcPts val="3500"/>
              </a:lnSpc>
            </a:pPr>
            <a:r>
              <a:rPr lang="en-US" sz="2800"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12" name="Freeform 2">
            <a:extLst>
              <a:ext uri="{FF2B5EF4-FFF2-40B4-BE49-F238E27FC236}">
                <a16:creationId xmlns:a16="http://schemas.microsoft.com/office/drawing/2014/main" id="{7DE59DF9-6156-4B43-B593-E4B94C482D23}"/>
              </a:ext>
            </a:extLst>
          </p:cNvPr>
          <p:cNvSpPr>
            <a:spLocks noChangeArrowheads="1"/>
          </p:cNvSpPr>
          <p:nvPr/>
        </p:nvSpPr>
        <p:spPr bwMode="auto">
          <a:xfrm>
            <a:off x="12189344" y="0"/>
            <a:ext cx="12189341" cy="13716000"/>
          </a:xfrm>
          <a:custGeom>
            <a:avLst/>
            <a:gdLst>
              <a:gd name="T0" fmla="*/ 13486 w 13487"/>
              <a:gd name="T1" fmla="*/ 15171 h 15172"/>
              <a:gd name="T2" fmla="*/ 0 w 13487"/>
              <a:gd name="T3" fmla="*/ 15171 h 15172"/>
              <a:gd name="T4" fmla="*/ 0 w 13487"/>
              <a:gd name="T5" fmla="*/ 0 h 15172"/>
              <a:gd name="T6" fmla="*/ 13486 w 13487"/>
              <a:gd name="T7" fmla="*/ 0 h 15172"/>
              <a:gd name="T8" fmla="*/ 13486 w 13487"/>
              <a:gd name="T9" fmla="*/ 15171 h 15172"/>
            </a:gdLst>
            <a:ahLst/>
            <a:cxnLst>
              <a:cxn ang="0">
                <a:pos x="T0" y="T1"/>
              </a:cxn>
              <a:cxn ang="0">
                <a:pos x="T2" y="T3"/>
              </a:cxn>
              <a:cxn ang="0">
                <a:pos x="T4" y="T5"/>
              </a:cxn>
              <a:cxn ang="0">
                <a:pos x="T6" y="T7"/>
              </a:cxn>
              <a:cxn ang="0">
                <a:pos x="T8" y="T9"/>
              </a:cxn>
            </a:cxnLst>
            <a:rect l="0" t="0" r="r" b="b"/>
            <a:pathLst>
              <a:path w="13487" h="15172">
                <a:moveTo>
                  <a:pt x="13486" y="15171"/>
                </a:moveTo>
                <a:lnTo>
                  <a:pt x="0" y="15171"/>
                </a:lnTo>
                <a:lnTo>
                  <a:pt x="0" y="0"/>
                </a:lnTo>
                <a:lnTo>
                  <a:pt x="13486" y="0"/>
                </a:lnTo>
                <a:lnTo>
                  <a:pt x="13486" y="15171"/>
                </a:lnTo>
              </a:path>
            </a:pathLst>
          </a:custGeom>
          <a:solidFill>
            <a:srgbClr val="0B1058"/>
          </a:solidFill>
          <a:ln>
            <a:noFill/>
          </a:ln>
          <a:effectLst/>
        </p:spPr>
        <p:txBody>
          <a:bodyPr wrap="none" anchor="ctr"/>
          <a:lstStyle/>
          <a:p>
            <a:endParaRPr lang="en-US" dirty="0">
              <a:latin typeface="Raleway Light" panose="020B0403030101060003" pitchFamily="34" charset="0"/>
            </a:endParaRPr>
          </a:p>
        </p:txBody>
      </p:sp>
      <p:sp>
        <p:nvSpPr>
          <p:cNvPr id="13" name="Freeform 3">
            <a:extLst>
              <a:ext uri="{FF2B5EF4-FFF2-40B4-BE49-F238E27FC236}">
                <a16:creationId xmlns:a16="http://schemas.microsoft.com/office/drawing/2014/main" id="{668674E1-D012-4DFD-8096-EDE1907DB046}"/>
              </a:ext>
            </a:extLst>
          </p:cNvPr>
          <p:cNvSpPr>
            <a:spLocks noChangeArrowheads="1"/>
          </p:cNvSpPr>
          <p:nvPr/>
        </p:nvSpPr>
        <p:spPr bwMode="auto">
          <a:xfrm>
            <a:off x="18563037" y="3376186"/>
            <a:ext cx="872944" cy="2407574"/>
          </a:xfrm>
          <a:custGeom>
            <a:avLst/>
            <a:gdLst>
              <a:gd name="T0" fmla="*/ 966 w 967"/>
              <a:gd name="T1" fmla="*/ 2663 h 2664"/>
              <a:gd name="T2" fmla="*/ 0 w 967"/>
              <a:gd name="T3" fmla="*/ 2663 h 2664"/>
              <a:gd name="T4" fmla="*/ 0 w 967"/>
              <a:gd name="T5" fmla="*/ 0 h 2664"/>
              <a:gd name="T6" fmla="*/ 966 w 967"/>
              <a:gd name="T7" fmla="*/ 0 h 2664"/>
              <a:gd name="T8" fmla="*/ 966 w 967"/>
              <a:gd name="T9" fmla="*/ 2663 h 2664"/>
            </a:gdLst>
            <a:ahLst/>
            <a:cxnLst>
              <a:cxn ang="0">
                <a:pos x="T0" y="T1"/>
              </a:cxn>
              <a:cxn ang="0">
                <a:pos x="T2" y="T3"/>
              </a:cxn>
              <a:cxn ang="0">
                <a:pos x="T4" y="T5"/>
              </a:cxn>
              <a:cxn ang="0">
                <a:pos x="T6" y="T7"/>
              </a:cxn>
              <a:cxn ang="0">
                <a:pos x="T8" y="T9"/>
              </a:cxn>
            </a:cxnLst>
            <a:rect l="0" t="0" r="r" b="b"/>
            <a:pathLst>
              <a:path w="967" h="2664">
                <a:moveTo>
                  <a:pt x="966" y="2663"/>
                </a:moveTo>
                <a:lnTo>
                  <a:pt x="0" y="2663"/>
                </a:lnTo>
                <a:lnTo>
                  <a:pt x="0" y="0"/>
                </a:lnTo>
                <a:lnTo>
                  <a:pt x="966" y="0"/>
                </a:lnTo>
                <a:lnTo>
                  <a:pt x="966" y="2663"/>
                </a:lnTo>
              </a:path>
            </a:pathLst>
          </a:custGeom>
          <a:solidFill>
            <a:srgbClr val="FF267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14" name="Freeform 4">
            <a:extLst>
              <a:ext uri="{FF2B5EF4-FFF2-40B4-BE49-F238E27FC236}">
                <a16:creationId xmlns:a16="http://schemas.microsoft.com/office/drawing/2014/main" id="{4383616B-C1D3-4C64-AB7F-6D8910FB4545}"/>
              </a:ext>
            </a:extLst>
          </p:cNvPr>
          <p:cNvSpPr>
            <a:spLocks noChangeArrowheads="1"/>
          </p:cNvSpPr>
          <p:nvPr/>
        </p:nvSpPr>
        <p:spPr bwMode="auto">
          <a:xfrm>
            <a:off x="20440465" y="3376186"/>
            <a:ext cx="705532" cy="2407574"/>
          </a:xfrm>
          <a:custGeom>
            <a:avLst/>
            <a:gdLst>
              <a:gd name="T0" fmla="*/ 778 w 779"/>
              <a:gd name="T1" fmla="*/ 2663 h 2664"/>
              <a:gd name="T2" fmla="*/ 0 w 779"/>
              <a:gd name="T3" fmla="*/ 2663 h 2664"/>
              <a:gd name="T4" fmla="*/ 0 w 779"/>
              <a:gd name="T5" fmla="*/ 0 h 2664"/>
              <a:gd name="T6" fmla="*/ 778 w 779"/>
              <a:gd name="T7" fmla="*/ 0 h 2664"/>
              <a:gd name="T8" fmla="*/ 778 w 779"/>
              <a:gd name="T9" fmla="*/ 2663 h 2664"/>
            </a:gdLst>
            <a:ahLst/>
            <a:cxnLst>
              <a:cxn ang="0">
                <a:pos x="T0" y="T1"/>
              </a:cxn>
              <a:cxn ang="0">
                <a:pos x="T2" y="T3"/>
              </a:cxn>
              <a:cxn ang="0">
                <a:pos x="T4" y="T5"/>
              </a:cxn>
              <a:cxn ang="0">
                <a:pos x="T6" y="T7"/>
              </a:cxn>
              <a:cxn ang="0">
                <a:pos x="T8" y="T9"/>
              </a:cxn>
            </a:cxnLst>
            <a:rect l="0" t="0" r="r" b="b"/>
            <a:pathLst>
              <a:path w="779" h="2664">
                <a:moveTo>
                  <a:pt x="778" y="2663"/>
                </a:moveTo>
                <a:lnTo>
                  <a:pt x="0" y="2663"/>
                </a:lnTo>
                <a:lnTo>
                  <a:pt x="0" y="0"/>
                </a:lnTo>
                <a:lnTo>
                  <a:pt x="778" y="0"/>
                </a:lnTo>
                <a:lnTo>
                  <a:pt x="778" y="2663"/>
                </a:lnTo>
              </a:path>
            </a:pathLst>
          </a:custGeom>
          <a:solidFill>
            <a:srgbClr val="00D8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15" name="Freeform 5">
            <a:extLst>
              <a:ext uri="{FF2B5EF4-FFF2-40B4-BE49-F238E27FC236}">
                <a16:creationId xmlns:a16="http://schemas.microsoft.com/office/drawing/2014/main" id="{D8EF40BC-3F61-45CE-8C4F-862AEA334D43}"/>
              </a:ext>
            </a:extLst>
          </p:cNvPr>
          <p:cNvSpPr>
            <a:spLocks noChangeArrowheads="1"/>
          </p:cNvSpPr>
          <p:nvPr/>
        </p:nvSpPr>
        <p:spPr bwMode="auto">
          <a:xfrm>
            <a:off x="21193830" y="4113606"/>
            <a:ext cx="701545" cy="1925264"/>
          </a:xfrm>
          <a:custGeom>
            <a:avLst/>
            <a:gdLst>
              <a:gd name="T0" fmla="*/ 777 w 778"/>
              <a:gd name="T1" fmla="*/ 2129 h 2130"/>
              <a:gd name="T2" fmla="*/ 0 w 778"/>
              <a:gd name="T3" fmla="*/ 2129 h 2130"/>
              <a:gd name="T4" fmla="*/ 0 w 778"/>
              <a:gd name="T5" fmla="*/ 0 h 2130"/>
              <a:gd name="T6" fmla="*/ 777 w 778"/>
              <a:gd name="T7" fmla="*/ 0 h 2130"/>
              <a:gd name="T8" fmla="*/ 777 w 778"/>
              <a:gd name="T9" fmla="*/ 2129 h 2130"/>
            </a:gdLst>
            <a:ahLst/>
            <a:cxnLst>
              <a:cxn ang="0">
                <a:pos x="T0" y="T1"/>
              </a:cxn>
              <a:cxn ang="0">
                <a:pos x="T2" y="T3"/>
              </a:cxn>
              <a:cxn ang="0">
                <a:pos x="T4" y="T5"/>
              </a:cxn>
              <a:cxn ang="0">
                <a:pos x="T6" y="T7"/>
              </a:cxn>
              <a:cxn ang="0">
                <a:pos x="T8" y="T9"/>
              </a:cxn>
            </a:cxnLst>
            <a:rect l="0" t="0" r="r" b="b"/>
            <a:pathLst>
              <a:path w="778" h="2130">
                <a:moveTo>
                  <a:pt x="777" y="2129"/>
                </a:moveTo>
                <a:lnTo>
                  <a:pt x="0" y="2129"/>
                </a:lnTo>
                <a:lnTo>
                  <a:pt x="0" y="0"/>
                </a:lnTo>
                <a:lnTo>
                  <a:pt x="777" y="0"/>
                </a:lnTo>
                <a:lnTo>
                  <a:pt x="777" y="2129"/>
                </a:lnTo>
              </a:path>
            </a:pathLst>
          </a:custGeom>
          <a:solidFill>
            <a:srgbClr val="0E167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16" name="Freeform 6">
            <a:extLst>
              <a:ext uri="{FF2B5EF4-FFF2-40B4-BE49-F238E27FC236}">
                <a16:creationId xmlns:a16="http://schemas.microsoft.com/office/drawing/2014/main" id="{45933F03-D7C2-483A-96E1-627BCE0758C8}"/>
              </a:ext>
            </a:extLst>
          </p:cNvPr>
          <p:cNvSpPr>
            <a:spLocks noChangeArrowheads="1"/>
          </p:cNvSpPr>
          <p:nvPr/>
        </p:nvSpPr>
        <p:spPr bwMode="auto">
          <a:xfrm>
            <a:off x="21943210" y="2802195"/>
            <a:ext cx="705530" cy="2981566"/>
          </a:xfrm>
          <a:custGeom>
            <a:avLst/>
            <a:gdLst>
              <a:gd name="T0" fmla="*/ 778 w 779"/>
              <a:gd name="T1" fmla="*/ 3298 h 3299"/>
              <a:gd name="T2" fmla="*/ 0 w 779"/>
              <a:gd name="T3" fmla="*/ 3298 h 3299"/>
              <a:gd name="T4" fmla="*/ 0 w 779"/>
              <a:gd name="T5" fmla="*/ 0 h 3299"/>
              <a:gd name="T6" fmla="*/ 778 w 779"/>
              <a:gd name="T7" fmla="*/ 0 h 3299"/>
              <a:gd name="T8" fmla="*/ 778 w 779"/>
              <a:gd name="T9" fmla="*/ 3298 h 3299"/>
            </a:gdLst>
            <a:ahLst/>
            <a:cxnLst>
              <a:cxn ang="0">
                <a:pos x="T0" y="T1"/>
              </a:cxn>
              <a:cxn ang="0">
                <a:pos x="T2" y="T3"/>
              </a:cxn>
              <a:cxn ang="0">
                <a:pos x="T4" y="T5"/>
              </a:cxn>
              <a:cxn ang="0">
                <a:pos x="T6" y="T7"/>
              </a:cxn>
              <a:cxn ang="0">
                <a:pos x="T8" y="T9"/>
              </a:cxn>
            </a:cxnLst>
            <a:rect l="0" t="0" r="r" b="b"/>
            <a:pathLst>
              <a:path w="779" h="3299">
                <a:moveTo>
                  <a:pt x="778" y="3298"/>
                </a:moveTo>
                <a:lnTo>
                  <a:pt x="0" y="3298"/>
                </a:lnTo>
                <a:lnTo>
                  <a:pt x="0" y="0"/>
                </a:lnTo>
                <a:lnTo>
                  <a:pt x="778" y="0"/>
                </a:lnTo>
                <a:lnTo>
                  <a:pt x="778" y="3298"/>
                </a:lnTo>
              </a:path>
            </a:pathLst>
          </a:custGeom>
          <a:solidFill>
            <a:srgbClr val="F950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17" name="Freeform: Shape 16">
            <a:extLst>
              <a:ext uri="{FF2B5EF4-FFF2-40B4-BE49-F238E27FC236}">
                <a16:creationId xmlns:a16="http://schemas.microsoft.com/office/drawing/2014/main" id="{72E925DF-ABC4-4791-95B4-D7D7EE51116C}"/>
              </a:ext>
            </a:extLst>
          </p:cNvPr>
          <p:cNvSpPr>
            <a:spLocks noChangeArrowheads="1"/>
          </p:cNvSpPr>
          <p:nvPr/>
        </p:nvSpPr>
        <p:spPr bwMode="auto">
          <a:xfrm>
            <a:off x="18634786" y="3814654"/>
            <a:ext cx="728544" cy="262190"/>
          </a:xfrm>
          <a:custGeom>
            <a:avLst/>
            <a:gdLst>
              <a:gd name="connsiteX0" fmla="*/ 0 w 728544"/>
              <a:gd name="connsiteY0" fmla="*/ 167411 h 262190"/>
              <a:gd name="connsiteX1" fmla="*/ 728544 w 728544"/>
              <a:gd name="connsiteY1" fmla="*/ 167411 h 262190"/>
              <a:gd name="connsiteX2" fmla="*/ 728544 w 728544"/>
              <a:gd name="connsiteY2" fmla="*/ 262190 h 262190"/>
              <a:gd name="connsiteX3" fmla="*/ 0 w 728544"/>
              <a:gd name="connsiteY3" fmla="*/ 262190 h 262190"/>
              <a:gd name="connsiteX4" fmla="*/ 0 w 728544"/>
              <a:gd name="connsiteY4" fmla="*/ 0 h 262190"/>
              <a:gd name="connsiteX5" fmla="*/ 728544 w 728544"/>
              <a:gd name="connsiteY5" fmla="*/ 0 h 262190"/>
              <a:gd name="connsiteX6" fmla="*/ 728544 w 728544"/>
              <a:gd name="connsiteY6" fmla="*/ 98736 h 262190"/>
              <a:gd name="connsiteX7" fmla="*/ 0 w 728544"/>
              <a:gd name="connsiteY7" fmla="*/ 98736 h 26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544" h="262190">
                <a:moveTo>
                  <a:pt x="0" y="167411"/>
                </a:moveTo>
                <a:lnTo>
                  <a:pt x="728544" y="167411"/>
                </a:lnTo>
                <a:lnTo>
                  <a:pt x="728544" y="262190"/>
                </a:lnTo>
                <a:lnTo>
                  <a:pt x="0" y="262190"/>
                </a:lnTo>
                <a:close/>
                <a:moveTo>
                  <a:pt x="0" y="0"/>
                </a:moveTo>
                <a:lnTo>
                  <a:pt x="728544" y="0"/>
                </a:lnTo>
                <a:lnTo>
                  <a:pt x="728544" y="98736"/>
                </a:lnTo>
                <a:lnTo>
                  <a:pt x="0" y="98736"/>
                </a:ln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18" name="Freeform 9">
            <a:extLst>
              <a:ext uri="{FF2B5EF4-FFF2-40B4-BE49-F238E27FC236}">
                <a16:creationId xmlns:a16="http://schemas.microsoft.com/office/drawing/2014/main" id="{389F5EF2-B681-422C-9F1B-9B3238AB085A}"/>
              </a:ext>
            </a:extLst>
          </p:cNvPr>
          <p:cNvSpPr>
            <a:spLocks noChangeArrowheads="1"/>
          </p:cNvSpPr>
          <p:nvPr/>
        </p:nvSpPr>
        <p:spPr bwMode="auto">
          <a:xfrm>
            <a:off x="20564034" y="3543602"/>
            <a:ext cx="474339" cy="837071"/>
          </a:xfrm>
          <a:custGeom>
            <a:avLst/>
            <a:gdLst>
              <a:gd name="T0" fmla="*/ 398 w 524"/>
              <a:gd name="T1" fmla="*/ 925 h 926"/>
              <a:gd name="T2" fmla="*/ 125 w 524"/>
              <a:gd name="T3" fmla="*/ 925 h 926"/>
              <a:gd name="T4" fmla="*/ 125 w 524"/>
              <a:gd name="T5" fmla="*/ 925 h 926"/>
              <a:gd name="T6" fmla="*/ 0 w 524"/>
              <a:gd name="T7" fmla="*/ 800 h 926"/>
              <a:gd name="T8" fmla="*/ 0 w 524"/>
              <a:gd name="T9" fmla="*/ 125 h 926"/>
              <a:gd name="T10" fmla="*/ 0 w 524"/>
              <a:gd name="T11" fmla="*/ 125 h 926"/>
              <a:gd name="T12" fmla="*/ 125 w 524"/>
              <a:gd name="T13" fmla="*/ 0 h 926"/>
              <a:gd name="T14" fmla="*/ 398 w 524"/>
              <a:gd name="T15" fmla="*/ 0 h 926"/>
              <a:gd name="T16" fmla="*/ 398 w 524"/>
              <a:gd name="T17" fmla="*/ 0 h 926"/>
              <a:gd name="T18" fmla="*/ 523 w 524"/>
              <a:gd name="T19" fmla="*/ 125 h 926"/>
              <a:gd name="T20" fmla="*/ 523 w 524"/>
              <a:gd name="T21" fmla="*/ 800 h 926"/>
              <a:gd name="T22" fmla="*/ 523 w 524"/>
              <a:gd name="T23" fmla="*/ 800 h 926"/>
              <a:gd name="T24" fmla="*/ 398 w 524"/>
              <a:gd name="T25" fmla="*/ 925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4" h="926">
                <a:moveTo>
                  <a:pt x="398" y="925"/>
                </a:moveTo>
                <a:lnTo>
                  <a:pt x="125" y="925"/>
                </a:lnTo>
                <a:lnTo>
                  <a:pt x="125" y="925"/>
                </a:lnTo>
                <a:cubicBezTo>
                  <a:pt x="55" y="925"/>
                  <a:pt x="0" y="870"/>
                  <a:pt x="0" y="800"/>
                </a:cubicBezTo>
                <a:lnTo>
                  <a:pt x="0" y="125"/>
                </a:lnTo>
                <a:lnTo>
                  <a:pt x="0" y="125"/>
                </a:lnTo>
                <a:cubicBezTo>
                  <a:pt x="0" y="56"/>
                  <a:pt x="55" y="0"/>
                  <a:pt x="125" y="0"/>
                </a:cubicBezTo>
                <a:lnTo>
                  <a:pt x="398" y="0"/>
                </a:lnTo>
                <a:lnTo>
                  <a:pt x="398" y="0"/>
                </a:lnTo>
                <a:cubicBezTo>
                  <a:pt x="467" y="0"/>
                  <a:pt x="523" y="56"/>
                  <a:pt x="523" y="125"/>
                </a:cubicBezTo>
                <a:lnTo>
                  <a:pt x="523" y="800"/>
                </a:lnTo>
                <a:lnTo>
                  <a:pt x="523" y="800"/>
                </a:lnTo>
                <a:cubicBezTo>
                  <a:pt x="523" y="870"/>
                  <a:pt x="467" y="925"/>
                  <a:pt x="398" y="925"/>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19" name="Freeform 10">
            <a:extLst>
              <a:ext uri="{FF2B5EF4-FFF2-40B4-BE49-F238E27FC236}">
                <a16:creationId xmlns:a16="http://schemas.microsoft.com/office/drawing/2014/main" id="{73740750-644F-4182-B28C-2982D5DB2A95}"/>
              </a:ext>
            </a:extLst>
          </p:cNvPr>
          <p:cNvSpPr>
            <a:spLocks noChangeArrowheads="1"/>
          </p:cNvSpPr>
          <p:nvPr/>
        </p:nvSpPr>
        <p:spPr bwMode="auto">
          <a:xfrm>
            <a:off x="21309427" y="4205287"/>
            <a:ext cx="474341" cy="837071"/>
          </a:xfrm>
          <a:custGeom>
            <a:avLst/>
            <a:gdLst>
              <a:gd name="T0" fmla="*/ 398 w 524"/>
              <a:gd name="T1" fmla="*/ 924 h 925"/>
              <a:gd name="T2" fmla="*/ 125 w 524"/>
              <a:gd name="T3" fmla="*/ 924 h 925"/>
              <a:gd name="T4" fmla="*/ 125 w 524"/>
              <a:gd name="T5" fmla="*/ 924 h 925"/>
              <a:gd name="T6" fmla="*/ 0 w 524"/>
              <a:gd name="T7" fmla="*/ 800 h 925"/>
              <a:gd name="T8" fmla="*/ 0 w 524"/>
              <a:gd name="T9" fmla="*/ 124 h 925"/>
              <a:gd name="T10" fmla="*/ 0 w 524"/>
              <a:gd name="T11" fmla="*/ 124 h 925"/>
              <a:gd name="T12" fmla="*/ 125 w 524"/>
              <a:gd name="T13" fmla="*/ 0 h 925"/>
              <a:gd name="T14" fmla="*/ 398 w 524"/>
              <a:gd name="T15" fmla="*/ 0 h 925"/>
              <a:gd name="T16" fmla="*/ 398 w 524"/>
              <a:gd name="T17" fmla="*/ 0 h 925"/>
              <a:gd name="T18" fmla="*/ 523 w 524"/>
              <a:gd name="T19" fmla="*/ 124 h 925"/>
              <a:gd name="T20" fmla="*/ 523 w 524"/>
              <a:gd name="T21" fmla="*/ 800 h 925"/>
              <a:gd name="T22" fmla="*/ 523 w 524"/>
              <a:gd name="T23" fmla="*/ 800 h 925"/>
              <a:gd name="T24" fmla="*/ 398 w 524"/>
              <a:gd name="T25" fmla="*/ 924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4" h="925">
                <a:moveTo>
                  <a:pt x="398" y="924"/>
                </a:moveTo>
                <a:lnTo>
                  <a:pt x="125" y="924"/>
                </a:lnTo>
                <a:lnTo>
                  <a:pt x="125" y="924"/>
                </a:lnTo>
                <a:cubicBezTo>
                  <a:pt x="56" y="924"/>
                  <a:pt x="0" y="869"/>
                  <a:pt x="0" y="800"/>
                </a:cubicBezTo>
                <a:lnTo>
                  <a:pt x="0" y="124"/>
                </a:lnTo>
                <a:lnTo>
                  <a:pt x="0" y="124"/>
                </a:lnTo>
                <a:cubicBezTo>
                  <a:pt x="0" y="55"/>
                  <a:pt x="56" y="0"/>
                  <a:pt x="125" y="0"/>
                </a:cubicBezTo>
                <a:lnTo>
                  <a:pt x="398" y="0"/>
                </a:lnTo>
                <a:lnTo>
                  <a:pt x="398" y="0"/>
                </a:lnTo>
                <a:cubicBezTo>
                  <a:pt x="467" y="0"/>
                  <a:pt x="523" y="55"/>
                  <a:pt x="523" y="124"/>
                </a:cubicBezTo>
                <a:lnTo>
                  <a:pt x="523" y="800"/>
                </a:lnTo>
                <a:lnTo>
                  <a:pt x="523" y="800"/>
                </a:lnTo>
                <a:cubicBezTo>
                  <a:pt x="523" y="869"/>
                  <a:pt x="467" y="924"/>
                  <a:pt x="398" y="924"/>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20" name="Freeform 11">
            <a:extLst>
              <a:ext uri="{FF2B5EF4-FFF2-40B4-BE49-F238E27FC236}">
                <a16:creationId xmlns:a16="http://schemas.microsoft.com/office/drawing/2014/main" id="{F41856CB-1393-481D-A28E-84892E2A3E03}"/>
              </a:ext>
            </a:extLst>
          </p:cNvPr>
          <p:cNvSpPr>
            <a:spLocks noChangeArrowheads="1"/>
          </p:cNvSpPr>
          <p:nvPr/>
        </p:nvSpPr>
        <p:spPr bwMode="auto">
          <a:xfrm>
            <a:off x="22058804" y="2957652"/>
            <a:ext cx="474341" cy="837071"/>
          </a:xfrm>
          <a:custGeom>
            <a:avLst/>
            <a:gdLst>
              <a:gd name="T0" fmla="*/ 398 w 525"/>
              <a:gd name="T1" fmla="*/ 925 h 926"/>
              <a:gd name="T2" fmla="*/ 125 w 525"/>
              <a:gd name="T3" fmla="*/ 925 h 926"/>
              <a:gd name="T4" fmla="*/ 125 w 525"/>
              <a:gd name="T5" fmla="*/ 925 h 926"/>
              <a:gd name="T6" fmla="*/ 0 w 525"/>
              <a:gd name="T7" fmla="*/ 800 h 926"/>
              <a:gd name="T8" fmla="*/ 0 w 525"/>
              <a:gd name="T9" fmla="*/ 125 h 926"/>
              <a:gd name="T10" fmla="*/ 0 w 525"/>
              <a:gd name="T11" fmla="*/ 125 h 926"/>
              <a:gd name="T12" fmla="*/ 125 w 525"/>
              <a:gd name="T13" fmla="*/ 0 h 926"/>
              <a:gd name="T14" fmla="*/ 398 w 525"/>
              <a:gd name="T15" fmla="*/ 0 h 926"/>
              <a:gd name="T16" fmla="*/ 398 w 525"/>
              <a:gd name="T17" fmla="*/ 0 h 926"/>
              <a:gd name="T18" fmla="*/ 524 w 525"/>
              <a:gd name="T19" fmla="*/ 125 h 926"/>
              <a:gd name="T20" fmla="*/ 524 w 525"/>
              <a:gd name="T21" fmla="*/ 800 h 926"/>
              <a:gd name="T22" fmla="*/ 524 w 525"/>
              <a:gd name="T23" fmla="*/ 800 h 926"/>
              <a:gd name="T24" fmla="*/ 398 w 525"/>
              <a:gd name="T25" fmla="*/ 925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 h="926">
                <a:moveTo>
                  <a:pt x="398" y="925"/>
                </a:moveTo>
                <a:lnTo>
                  <a:pt x="125" y="925"/>
                </a:lnTo>
                <a:lnTo>
                  <a:pt x="125" y="925"/>
                </a:lnTo>
                <a:cubicBezTo>
                  <a:pt x="56" y="925"/>
                  <a:pt x="0" y="869"/>
                  <a:pt x="0" y="800"/>
                </a:cubicBezTo>
                <a:lnTo>
                  <a:pt x="0" y="125"/>
                </a:lnTo>
                <a:lnTo>
                  <a:pt x="0" y="125"/>
                </a:lnTo>
                <a:cubicBezTo>
                  <a:pt x="0" y="56"/>
                  <a:pt x="56" y="0"/>
                  <a:pt x="125" y="0"/>
                </a:cubicBezTo>
                <a:lnTo>
                  <a:pt x="398" y="0"/>
                </a:lnTo>
                <a:lnTo>
                  <a:pt x="398" y="0"/>
                </a:lnTo>
                <a:cubicBezTo>
                  <a:pt x="467" y="0"/>
                  <a:pt x="524" y="56"/>
                  <a:pt x="524" y="125"/>
                </a:cubicBezTo>
                <a:lnTo>
                  <a:pt x="524" y="800"/>
                </a:lnTo>
                <a:lnTo>
                  <a:pt x="524" y="800"/>
                </a:lnTo>
                <a:cubicBezTo>
                  <a:pt x="524" y="869"/>
                  <a:pt x="467" y="925"/>
                  <a:pt x="398" y="925"/>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21" name="Freeform: Shape 20">
            <a:extLst>
              <a:ext uri="{FF2B5EF4-FFF2-40B4-BE49-F238E27FC236}">
                <a16:creationId xmlns:a16="http://schemas.microsoft.com/office/drawing/2014/main" id="{F072152D-1764-450A-B8DE-F6436DD73DCA}"/>
              </a:ext>
            </a:extLst>
          </p:cNvPr>
          <p:cNvSpPr>
            <a:spLocks noChangeArrowheads="1"/>
          </p:cNvSpPr>
          <p:nvPr/>
        </p:nvSpPr>
        <p:spPr bwMode="auto">
          <a:xfrm>
            <a:off x="20743407" y="5432989"/>
            <a:ext cx="1573594" cy="106725"/>
          </a:xfrm>
          <a:custGeom>
            <a:avLst/>
            <a:gdLst>
              <a:gd name="connsiteX0" fmla="*/ 1520678 w 1573594"/>
              <a:gd name="connsiteY0" fmla="*/ 0 h 106725"/>
              <a:gd name="connsiteX1" fmla="*/ 1573594 w 1573594"/>
              <a:gd name="connsiteY1" fmla="*/ 53811 h 106725"/>
              <a:gd name="connsiteX2" fmla="*/ 1520678 w 1573594"/>
              <a:gd name="connsiteY2" fmla="*/ 106725 h 106725"/>
              <a:gd name="connsiteX3" fmla="*/ 1466866 w 1573594"/>
              <a:gd name="connsiteY3" fmla="*/ 53811 h 106725"/>
              <a:gd name="connsiteX4" fmla="*/ 1520678 w 1573594"/>
              <a:gd name="connsiteY4" fmla="*/ 0 h 106725"/>
              <a:gd name="connsiteX5" fmla="*/ 790332 w 1573594"/>
              <a:gd name="connsiteY5" fmla="*/ 0 h 106725"/>
              <a:gd name="connsiteX6" fmla="*/ 844142 w 1573594"/>
              <a:gd name="connsiteY6" fmla="*/ 53811 h 106725"/>
              <a:gd name="connsiteX7" fmla="*/ 790332 w 1573594"/>
              <a:gd name="connsiteY7" fmla="*/ 106725 h 106725"/>
              <a:gd name="connsiteX8" fmla="*/ 737416 w 1573594"/>
              <a:gd name="connsiteY8" fmla="*/ 53811 h 106725"/>
              <a:gd name="connsiteX9" fmla="*/ 790332 w 1573594"/>
              <a:gd name="connsiteY9" fmla="*/ 0 h 106725"/>
              <a:gd name="connsiteX10" fmla="*/ 53812 w 1573594"/>
              <a:gd name="connsiteY10" fmla="*/ 0 h 106725"/>
              <a:gd name="connsiteX11" fmla="*/ 106728 w 1573594"/>
              <a:gd name="connsiteY11" fmla="*/ 53811 h 106725"/>
              <a:gd name="connsiteX12" fmla="*/ 53812 w 1573594"/>
              <a:gd name="connsiteY12" fmla="*/ 106725 h 106725"/>
              <a:gd name="connsiteX13" fmla="*/ 0 w 1573594"/>
              <a:gd name="connsiteY13" fmla="*/ 53811 h 106725"/>
              <a:gd name="connsiteX14" fmla="*/ 53812 w 1573594"/>
              <a:gd name="connsiteY14" fmla="*/ 0 h 10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73594" h="106725">
                <a:moveTo>
                  <a:pt x="1520678" y="0"/>
                </a:moveTo>
                <a:cubicBezTo>
                  <a:pt x="1550276" y="0"/>
                  <a:pt x="1573594" y="24215"/>
                  <a:pt x="1573594" y="53811"/>
                </a:cubicBezTo>
                <a:cubicBezTo>
                  <a:pt x="1573594" y="83407"/>
                  <a:pt x="1550276" y="106725"/>
                  <a:pt x="1520678" y="106725"/>
                </a:cubicBezTo>
                <a:cubicBezTo>
                  <a:pt x="1491082" y="106725"/>
                  <a:pt x="1466866" y="83407"/>
                  <a:pt x="1466866" y="53811"/>
                </a:cubicBezTo>
                <a:cubicBezTo>
                  <a:pt x="1466866" y="24215"/>
                  <a:pt x="1491082" y="0"/>
                  <a:pt x="1520678" y="0"/>
                </a:cubicBezTo>
                <a:close/>
                <a:moveTo>
                  <a:pt x="790332" y="0"/>
                </a:moveTo>
                <a:cubicBezTo>
                  <a:pt x="819928" y="0"/>
                  <a:pt x="844142" y="24215"/>
                  <a:pt x="844142" y="53811"/>
                </a:cubicBezTo>
                <a:cubicBezTo>
                  <a:pt x="844142" y="83407"/>
                  <a:pt x="819928" y="106725"/>
                  <a:pt x="790332" y="106725"/>
                </a:cubicBezTo>
                <a:cubicBezTo>
                  <a:pt x="761632" y="106725"/>
                  <a:pt x="737416" y="83407"/>
                  <a:pt x="737416" y="53811"/>
                </a:cubicBezTo>
                <a:cubicBezTo>
                  <a:pt x="737416" y="24215"/>
                  <a:pt x="761632" y="0"/>
                  <a:pt x="790332" y="0"/>
                </a:cubicBezTo>
                <a:close/>
                <a:moveTo>
                  <a:pt x="53812" y="0"/>
                </a:moveTo>
                <a:cubicBezTo>
                  <a:pt x="83408" y="0"/>
                  <a:pt x="106728" y="24215"/>
                  <a:pt x="106728" y="53811"/>
                </a:cubicBezTo>
                <a:cubicBezTo>
                  <a:pt x="106728" y="83407"/>
                  <a:pt x="83408" y="106725"/>
                  <a:pt x="53812" y="106725"/>
                </a:cubicBezTo>
                <a:cubicBezTo>
                  <a:pt x="24214" y="106725"/>
                  <a:pt x="0" y="83407"/>
                  <a:pt x="0" y="53811"/>
                </a:cubicBezTo>
                <a:cubicBezTo>
                  <a:pt x="0" y="24215"/>
                  <a:pt x="24214" y="0"/>
                  <a:pt x="53812" y="0"/>
                </a:cubicBezTo>
                <a:close/>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22" name="Freeform: Shape 21">
            <a:extLst>
              <a:ext uri="{FF2B5EF4-FFF2-40B4-BE49-F238E27FC236}">
                <a16:creationId xmlns:a16="http://schemas.microsoft.com/office/drawing/2014/main" id="{7EFA7E9F-5104-48F6-8D82-75B21C8730E3}"/>
              </a:ext>
            </a:extLst>
          </p:cNvPr>
          <p:cNvSpPr>
            <a:spLocks noChangeArrowheads="1"/>
          </p:cNvSpPr>
          <p:nvPr/>
        </p:nvSpPr>
        <p:spPr bwMode="auto">
          <a:xfrm>
            <a:off x="13524669" y="4324866"/>
            <a:ext cx="9521771" cy="7672243"/>
          </a:xfrm>
          <a:custGeom>
            <a:avLst/>
            <a:gdLst>
              <a:gd name="connsiteX0" fmla="*/ 191331 w 9521771"/>
              <a:gd name="connsiteY0" fmla="*/ 6728455 h 7672243"/>
              <a:gd name="connsiteX1" fmla="*/ 9246733 w 9521771"/>
              <a:gd name="connsiteY1" fmla="*/ 6728455 h 7672243"/>
              <a:gd name="connsiteX2" fmla="*/ 9244925 w 9521771"/>
              <a:gd name="connsiteY2" fmla="*/ 7672243 h 7672243"/>
              <a:gd name="connsiteX3" fmla="*/ 4512211 w 9521771"/>
              <a:gd name="connsiteY3" fmla="*/ 1797710 h 7672243"/>
              <a:gd name="connsiteX4" fmla="*/ 9521771 w 9521771"/>
              <a:gd name="connsiteY4" fmla="*/ 1797710 h 7672243"/>
              <a:gd name="connsiteX5" fmla="*/ 9521771 w 9521771"/>
              <a:gd name="connsiteY5" fmla="*/ 2574085 h 7672243"/>
              <a:gd name="connsiteX6" fmla="*/ 0 w 9521771"/>
              <a:gd name="connsiteY6" fmla="*/ 0 h 7672243"/>
              <a:gd name="connsiteX7" fmla="*/ 3694163 w 9521771"/>
              <a:gd name="connsiteY7" fmla="*/ 0 h 7672243"/>
              <a:gd name="connsiteX8" fmla="*/ 3694163 w 9521771"/>
              <a:gd name="connsiteY8" fmla="*/ 573086 h 767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1771" h="7672243">
                <a:moveTo>
                  <a:pt x="191331" y="6728455"/>
                </a:moveTo>
                <a:lnTo>
                  <a:pt x="9246733" y="6728455"/>
                </a:lnTo>
                <a:lnTo>
                  <a:pt x="9244925" y="7672243"/>
                </a:lnTo>
                <a:close/>
                <a:moveTo>
                  <a:pt x="4512211" y="1797710"/>
                </a:moveTo>
                <a:lnTo>
                  <a:pt x="9521771" y="1797710"/>
                </a:lnTo>
                <a:lnTo>
                  <a:pt x="9521771" y="2574085"/>
                </a:lnTo>
                <a:close/>
                <a:moveTo>
                  <a:pt x="0" y="0"/>
                </a:moveTo>
                <a:lnTo>
                  <a:pt x="3694163" y="0"/>
                </a:lnTo>
                <a:lnTo>
                  <a:pt x="3694163" y="573086"/>
                </a:lnTo>
                <a:close/>
              </a:path>
            </a:pathLst>
          </a:custGeom>
          <a:solidFill>
            <a:srgbClr val="DCDF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23" name="Freeform: Shape 22">
            <a:extLst>
              <a:ext uri="{FF2B5EF4-FFF2-40B4-BE49-F238E27FC236}">
                <a16:creationId xmlns:a16="http://schemas.microsoft.com/office/drawing/2014/main" id="{B672F28D-E7C1-4AB0-9375-0DEF9A9C778F}"/>
              </a:ext>
            </a:extLst>
          </p:cNvPr>
          <p:cNvSpPr>
            <a:spLocks noChangeArrowheads="1"/>
          </p:cNvSpPr>
          <p:nvPr/>
        </p:nvSpPr>
        <p:spPr bwMode="auto">
          <a:xfrm>
            <a:off x="13524669" y="4073746"/>
            <a:ext cx="9521771" cy="6982649"/>
          </a:xfrm>
          <a:custGeom>
            <a:avLst/>
            <a:gdLst>
              <a:gd name="connsiteX0" fmla="*/ 191331 w 9521771"/>
              <a:gd name="connsiteY0" fmla="*/ 6728450 h 6982649"/>
              <a:gd name="connsiteX1" fmla="*/ 9246733 w 9521771"/>
              <a:gd name="connsiteY1" fmla="*/ 6728450 h 6982649"/>
              <a:gd name="connsiteX2" fmla="*/ 9246733 w 9521771"/>
              <a:gd name="connsiteY2" fmla="*/ 6982649 h 6982649"/>
              <a:gd name="connsiteX3" fmla="*/ 191331 w 9521771"/>
              <a:gd name="connsiteY3" fmla="*/ 6982649 h 6982649"/>
              <a:gd name="connsiteX4" fmla="*/ 4512211 w 9521771"/>
              <a:gd name="connsiteY4" fmla="*/ 1710017 h 6982649"/>
              <a:gd name="connsiteX5" fmla="*/ 9521771 w 9521771"/>
              <a:gd name="connsiteY5" fmla="*/ 1710017 h 6982649"/>
              <a:gd name="connsiteX6" fmla="*/ 9521771 w 9521771"/>
              <a:gd name="connsiteY6" fmla="*/ 2047931 h 6982649"/>
              <a:gd name="connsiteX7" fmla="*/ 4512211 w 9521771"/>
              <a:gd name="connsiteY7" fmla="*/ 2047931 h 6982649"/>
              <a:gd name="connsiteX8" fmla="*/ 0 w 9521771"/>
              <a:gd name="connsiteY8" fmla="*/ 0 h 6982649"/>
              <a:gd name="connsiteX9" fmla="*/ 3694163 w 9521771"/>
              <a:gd name="connsiteY9" fmla="*/ 0 h 6982649"/>
              <a:gd name="connsiteX10" fmla="*/ 3694163 w 9521771"/>
              <a:gd name="connsiteY10" fmla="*/ 250218 h 6982649"/>
              <a:gd name="connsiteX11" fmla="*/ 0 w 9521771"/>
              <a:gd name="connsiteY11" fmla="*/ 250218 h 698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1771" h="6982649">
                <a:moveTo>
                  <a:pt x="191331" y="6728450"/>
                </a:moveTo>
                <a:lnTo>
                  <a:pt x="9246733" y="6728450"/>
                </a:lnTo>
                <a:lnTo>
                  <a:pt x="9246733" y="6982649"/>
                </a:lnTo>
                <a:lnTo>
                  <a:pt x="191331" y="6982649"/>
                </a:lnTo>
                <a:close/>
                <a:moveTo>
                  <a:pt x="4512211" y="1710017"/>
                </a:moveTo>
                <a:lnTo>
                  <a:pt x="9521771" y="1710017"/>
                </a:lnTo>
                <a:lnTo>
                  <a:pt x="9521771" y="2047931"/>
                </a:lnTo>
                <a:lnTo>
                  <a:pt x="4512211" y="2047931"/>
                </a:lnTo>
                <a:close/>
                <a:moveTo>
                  <a:pt x="0" y="0"/>
                </a:moveTo>
                <a:lnTo>
                  <a:pt x="3694163" y="0"/>
                </a:lnTo>
                <a:lnTo>
                  <a:pt x="3694163" y="250218"/>
                </a:lnTo>
                <a:lnTo>
                  <a:pt x="0" y="250218"/>
                </a:ln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24" name="Freeform 20">
            <a:extLst>
              <a:ext uri="{FF2B5EF4-FFF2-40B4-BE49-F238E27FC236}">
                <a16:creationId xmlns:a16="http://schemas.microsoft.com/office/drawing/2014/main" id="{644801F4-F616-40CA-ABC3-6BCA5012CD92}"/>
              </a:ext>
            </a:extLst>
          </p:cNvPr>
          <p:cNvSpPr>
            <a:spLocks noChangeArrowheads="1"/>
          </p:cNvSpPr>
          <p:nvPr/>
        </p:nvSpPr>
        <p:spPr bwMode="auto">
          <a:xfrm>
            <a:off x="16538126" y="7764828"/>
            <a:ext cx="4213254" cy="2670654"/>
          </a:xfrm>
          <a:custGeom>
            <a:avLst/>
            <a:gdLst>
              <a:gd name="T0" fmla="*/ 4660 w 4661"/>
              <a:gd name="T1" fmla="*/ 2952 h 2953"/>
              <a:gd name="T2" fmla="*/ 0 w 4661"/>
              <a:gd name="T3" fmla="*/ 2952 h 2953"/>
              <a:gd name="T4" fmla="*/ 0 w 4661"/>
              <a:gd name="T5" fmla="*/ 164 h 2953"/>
              <a:gd name="T6" fmla="*/ 0 w 4661"/>
              <a:gd name="T7" fmla="*/ 164 h 2953"/>
              <a:gd name="T8" fmla="*/ 164 w 4661"/>
              <a:gd name="T9" fmla="*/ 0 h 2953"/>
              <a:gd name="T10" fmla="*/ 4495 w 4661"/>
              <a:gd name="T11" fmla="*/ 0 h 2953"/>
              <a:gd name="T12" fmla="*/ 4495 w 4661"/>
              <a:gd name="T13" fmla="*/ 0 h 2953"/>
              <a:gd name="T14" fmla="*/ 4660 w 4661"/>
              <a:gd name="T15" fmla="*/ 164 h 2953"/>
              <a:gd name="T16" fmla="*/ 4660 w 4661"/>
              <a:gd name="T17" fmla="*/ 2952 h 2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61" h="2953">
                <a:moveTo>
                  <a:pt x="4660" y="2952"/>
                </a:moveTo>
                <a:lnTo>
                  <a:pt x="0" y="2952"/>
                </a:lnTo>
                <a:lnTo>
                  <a:pt x="0" y="164"/>
                </a:lnTo>
                <a:lnTo>
                  <a:pt x="0" y="164"/>
                </a:lnTo>
                <a:cubicBezTo>
                  <a:pt x="0" y="73"/>
                  <a:pt x="73" y="0"/>
                  <a:pt x="164" y="0"/>
                </a:cubicBezTo>
                <a:lnTo>
                  <a:pt x="4495" y="0"/>
                </a:lnTo>
                <a:lnTo>
                  <a:pt x="4495" y="0"/>
                </a:lnTo>
                <a:cubicBezTo>
                  <a:pt x="4586" y="0"/>
                  <a:pt x="4660" y="73"/>
                  <a:pt x="4660" y="164"/>
                </a:cubicBezTo>
                <a:lnTo>
                  <a:pt x="4660" y="2952"/>
                </a:lnTo>
              </a:path>
            </a:pathLst>
          </a:custGeom>
          <a:solidFill>
            <a:srgbClr val="747A94">
              <a:alpha val="85000"/>
            </a:srgbClr>
          </a:solidFill>
          <a:ln>
            <a:noFill/>
          </a:ln>
          <a:effectLst/>
        </p:spPr>
        <p:txBody>
          <a:bodyPr wrap="none" anchor="ctr"/>
          <a:lstStyle/>
          <a:p>
            <a:endParaRPr lang="en-US" dirty="0">
              <a:latin typeface="Raleway Light" panose="020B0403030101060003" pitchFamily="34" charset="0"/>
            </a:endParaRPr>
          </a:p>
        </p:txBody>
      </p:sp>
      <p:sp>
        <p:nvSpPr>
          <p:cNvPr id="25" name="Freeform 21">
            <a:extLst>
              <a:ext uri="{FF2B5EF4-FFF2-40B4-BE49-F238E27FC236}">
                <a16:creationId xmlns:a16="http://schemas.microsoft.com/office/drawing/2014/main" id="{B11EA845-E9F2-45A7-973A-C60C9256D039}"/>
              </a:ext>
            </a:extLst>
          </p:cNvPr>
          <p:cNvSpPr>
            <a:spLocks noChangeArrowheads="1"/>
          </p:cNvSpPr>
          <p:nvPr/>
        </p:nvSpPr>
        <p:spPr bwMode="auto">
          <a:xfrm>
            <a:off x="16685608" y="7936227"/>
            <a:ext cx="3898357" cy="2371699"/>
          </a:xfrm>
          <a:custGeom>
            <a:avLst/>
            <a:gdLst>
              <a:gd name="T0" fmla="*/ 4312 w 4313"/>
              <a:gd name="T1" fmla="*/ 2623 h 2624"/>
              <a:gd name="T2" fmla="*/ 0 w 4313"/>
              <a:gd name="T3" fmla="*/ 2623 h 2624"/>
              <a:gd name="T4" fmla="*/ 0 w 4313"/>
              <a:gd name="T5" fmla="*/ 149 h 2624"/>
              <a:gd name="T6" fmla="*/ 0 w 4313"/>
              <a:gd name="T7" fmla="*/ 149 h 2624"/>
              <a:gd name="T8" fmla="*/ 148 w 4313"/>
              <a:gd name="T9" fmla="*/ 0 h 2624"/>
              <a:gd name="T10" fmla="*/ 4164 w 4313"/>
              <a:gd name="T11" fmla="*/ 0 h 2624"/>
              <a:gd name="T12" fmla="*/ 4164 w 4313"/>
              <a:gd name="T13" fmla="*/ 0 h 2624"/>
              <a:gd name="T14" fmla="*/ 4312 w 4313"/>
              <a:gd name="T15" fmla="*/ 149 h 2624"/>
              <a:gd name="T16" fmla="*/ 4312 w 4313"/>
              <a:gd name="T17" fmla="*/ 2623 h 2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3" h="2624">
                <a:moveTo>
                  <a:pt x="4312" y="2623"/>
                </a:moveTo>
                <a:lnTo>
                  <a:pt x="0" y="2623"/>
                </a:lnTo>
                <a:lnTo>
                  <a:pt x="0" y="149"/>
                </a:lnTo>
                <a:lnTo>
                  <a:pt x="0" y="149"/>
                </a:lnTo>
                <a:cubicBezTo>
                  <a:pt x="0" y="66"/>
                  <a:pt x="66" y="0"/>
                  <a:pt x="148" y="0"/>
                </a:cubicBezTo>
                <a:lnTo>
                  <a:pt x="4164" y="0"/>
                </a:lnTo>
                <a:lnTo>
                  <a:pt x="4164" y="0"/>
                </a:lnTo>
                <a:cubicBezTo>
                  <a:pt x="4246" y="0"/>
                  <a:pt x="4312" y="66"/>
                  <a:pt x="4312" y="149"/>
                </a:cubicBezTo>
                <a:lnTo>
                  <a:pt x="4312" y="2623"/>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26" name="Freeform 23">
            <a:extLst>
              <a:ext uri="{FF2B5EF4-FFF2-40B4-BE49-F238E27FC236}">
                <a16:creationId xmlns:a16="http://schemas.microsoft.com/office/drawing/2014/main" id="{03A92F30-D72C-4BDF-8C2B-5C1C0B2F1AB5}"/>
              </a:ext>
            </a:extLst>
          </p:cNvPr>
          <p:cNvSpPr>
            <a:spLocks noChangeArrowheads="1"/>
          </p:cNvSpPr>
          <p:nvPr/>
        </p:nvSpPr>
        <p:spPr bwMode="auto">
          <a:xfrm>
            <a:off x="16139521" y="10431495"/>
            <a:ext cx="4946687" cy="366717"/>
          </a:xfrm>
          <a:custGeom>
            <a:avLst/>
            <a:gdLst>
              <a:gd name="T0" fmla="*/ 5246 w 5471"/>
              <a:gd name="T1" fmla="*/ 404 h 405"/>
              <a:gd name="T2" fmla="*/ 224 w 5471"/>
              <a:gd name="T3" fmla="*/ 404 h 405"/>
              <a:gd name="T4" fmla="*/ 224 w 5471"/>
              <a:gd name="T5" fmla="*/ 404 h 405"/>
              <a:gd name="T6" fmla="*/ 0 w 5471"/>
              <a:gd name="T7" fmla="*/ 179 h 405"/>
              <a:gd name="T8" fmla="*/ 0 w 5471"/>
              <a:gd name="T9" fmla="*/ 0 h 405"/>
              <a:gd name="T10" fmla="*/ 5470 w 5471"/>
              <a:gd name="T11" fmla="*/ 0 h 405"/>
              <a:gd name="T12" fmla="*/ 5470 w 5471"/>
              <a:gd name="T13" fmla="*/ 179 h 405"/>
              <a:gd name="T14" fmla="*/ 5470 w 5471"/>
              <a:gd name="T15" fmla="*/ 179 h 405"/>
              <a:gd name="T16" fmla="*/ 5246 w 5471"/>
              <a:gd name="T17" fmla="*/ 404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71" h="405">
                <a:moveTo>
                  <a:pt x="5246" y="404"/>
                </a:moveTo>
                <a:lnTo>
                  <a:pt x="224" y="404"/>
                </a:lnTo>
                <a:lnTo>
                  <a:pt x="224" y="404"/>
                </a:lnTo>
                <a:cubicBezTo>
                  <a:pt x="100" y="404"/>
                  <a:pt x="0" y="303"/>
                  <a:pt x="0" y="179"/>
                </a:cubicBezTo>
                <a:lnTo>
                  <a:pt x="0" y="0"/>
                </a:lnTo>
                <a:lnTo>
                  <a:pt x="5470" y="0"/>
                </a:lnTo>
                <a:lnTo>
                  <a:pt x="5470" y="179"/>
                </a:lnTo>
                <a:lnTo>
                  <a:pt x="5470" y="179"/>
                </a:lnTo>
                <a:cubicBezTo>
                  <a:pt x="5470" y="303"/>
                  <a:pt x="5369" y="404"/>
                  <a:pt x="5246" y="404"/>
                </a:cubicBezTo>
              </a:path>
            </a:pathLst>
          </a:custGeom>
          <a:solidFill>
            <a:srgbClr val="747A9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27" name="Freeform: Shape 26">
            <a:extLst>
              <a:ext uri="{FF2B5EF4-FFF2-40B4-BE49-F238E27FC236}">
                <a16:creationId xmlns:a16="http://schemas.microsoft.com/office/drawing/2014/main" id="{01C34407-5AF8-420D-8564-3750D798314F}"/>
              </a:ext>
            </a:extLst>
          </p:cNvPr>
          <p:cNvSpPr>
            <a:spLocks noChangeArrowheads="1"/>
          </p:cNvSpPr>
          <p:nvPr/>
        </p:nvSpPr>
        <p:spPr bwMode="auto">
          <a:xfrm>
            <a:off x="17961142" y="7812657"/>
            <a:ext cx="1306520" cy="2713608"/>
          </a:xfrm>
          <a:custGeom>
            <a:avLst/>
            <a:gdLst>
              <a:gd name="connsiteX0" fmla="*/ 0 w 1306520"/>
              <a:gd name="connsiteY0" fmla="*/ 2618837 h 2713608"/>
              <a:gd name="connsiteX1" fmla="*/ 1306520 w 1306520"/>
              <a:gd name="connsiteY1" fmla="*/ 2618837 h 2713608"/>
              <a:gd name="connsiteX2" fmla="*/ 1306520 w 1306520"/>
              <a:gd name="connsiteY2" fmla="*/ 2660858 h 2713608"/>
              <a:gd name="connsiteX3" fmla="*/ 1254042 w 1306520"/>
              <a:gd name="connsiteY3" fmla="*/ 2713608 h 2713608"/>
              <a:gd name="connsiteX4" fmla="*/ 53382 w 1306520"/>
              <a:gd name="connsiteY4" fmla="*/ 2713608 h 2713608"/>
              <a:gd name="connsiteX5" fmla="*/ 0 w 1306520"/>
              <a:gd name="connsiteY5" fmla="*/ 2660858 h 2713608"/>
              <a:gd name="connsiteX6" fmla="*/ 681616 w 1306520"/>
              <a:gd name="connsiteY6" fmla="*/ 0 h 2713608"/>
              <a:gd name="connsiteX7" fmla="*/ 712618 w 1306520"/>
              <a:gd name="connsiteY7" fmla="*/ 34346 h 2713608"/>
              <a:gd name="connsiteX8" fmla="*/ 681616 w 1306520"/>
              <a:gd name="connsiteY8" fmla="*/ 66835 h 2713608"/>
              <a:gd name="connsiteX9" fmla="*/ 649726 w 1306520"/>
              <a:gd name="connsiteY9" fmla="*/ 34346 h 2713608"/>
              <a:gd name="connsiteX10" fmla="*/ 681616 w 1306520"/>
              <a:gd name="connsiteY10" fmla="*/ 0 h 271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520" h="2713608">
                <a:moveTo>
                  <a:pt x="0" y="2618837"/>
                </a:moveTo>
                <a:lnTo>
                  <a:pt x="1306520" y="2618837"/>
                </a:lnTo>
                <a:lnTo>
                  <a:pt x="1306520" y="2660858"/>
                </a:lnTo>
                <a:cubicBezTo>
                  <a:pt x="1306520" y="2690362"/>
                  <a:pt x="1283900" y="2713608"/>
                  <a:pt x="1254042" y="2713608"/>
                </a:cubicBezTo>
                <a:lnTo>
                  <a:pt x="53382" y="2713608"/>
                </a:lnTo>
                <a:cubicBezTo>
                  <a:pt x="23524" y="2713608"/>
                  <a:pt x="0" y="2690362"/>
                  <a:pt x="0" y="2660858"/>
                </a:cubicBezTo>
                <a:close/>
                <a:moveTo>
                  <a:pt x="681616" y="0"/>
                </a:moveTo>
                <a:cubicBezTo>
                  <a:pt x="698446" y="0"/>
                  <a:pt x="712618" y="14852"/>
                  <a:pt x="712618" y="34346"/>
                </a:cubicBezTo>
                <a:cubicBezTo>
                  <a:pt x="712618" y="51983"/>
                  <a:pt x="698446" y="66835"/>
                  <a:pt x="681616" y="66835"/>
                </a:cubicBezTo>
                <a:cubicBezTo>
                  <a:pt x="663900" y="66835"/>
                  <a:pt x="649726" y="51983"/>
                  <a:pt x="649726" y="34346"/>
                </a:cubicBezTo>
                <a:cubicBezTo>
                  <a:pt x="649726" y="14852"/>
                  <a:pt x="663900" y="0"/>
                  <a:pt x="681616" y="0"/>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28" name="Freeform: Shape 27">
            <a:extLst>
              <a:ext uri="{FF2B5EF4-FFF2-40B4-BE49-F238E27FC236}">
                <a16:creationId xmlns:a16="http://schemas.microsoft.com/office/drawing/2014/main" id="{845E214F-A86E-43AE-8045-A12784493211}"/>
              </a:ext>
            </a:extLst>
          </p:cNvPr>
          <p:cNvSpPr>
            <a:spLocks noChangeArrowheads="1"/>
          </p:cNvSpPr>
          <p:nvPr/>
        </p:nvSpPr>
        <p:spPr bwMode="auto">
          <a:xfrm>
            <a:off x="14178384" y="5931245"/>
            <a:ext cx="2095758" cy="4507318"/>
          </a:xfrm>
          <a:custGeom>
            <a:avLst/>
            <a:gdLst>
              <a:gd name="connsiteX0" fmla="*/ 2037894 w 2095758"/>
              <a:gd name="connsiteY0" fmla="*/ 0 h 4507318"/>
              <a:gd name="connsiteX1" fmla="*/ 2095758 w 2095758"/>
              <a:gd name="connsiteY1" fmla="*/ 64165 h 4507318"/>
              <a:gd name="connsiteX2" fmla="*/ 137589 w 2095758"/>
              <a:gd name="connsiteY2" fmla="*/ 1801794 h 4507318"/>
              <a:gd name="connsiteX3" fmla="*/ 521266 w 2095758"/>
              <a:gd name="connsiteY3" fmla="*/ 4495565 h 4507318"/>
              <a:gd name="connsiteX4" fmla="*/ 435170 w 2095758"/>
              <a:gd name="connsiteY4" fmla="*/ 4507318 h 4507318"/>
              <a:gd name="connsiteX5" fmla="*/ 60455 w 2095758"/>
              <a:gd name="connsiteY5" fmla="*/ 1870242 h 4507318"/>
              <a:gd name="connsiteX6" fmla="*/ 57864 w 2095758"/>
              <a:gd name="connsiteY6" fmla="*/ 1872540 h 4507318"/>
              <a:gd name="connsiteX7" fmla="*/ 0 w 2095758"/>
              <a:gd name="connsiteY7" fmla="*/ 1807471 h 450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5758" h="4507318">
                <a:moveTo>
                  <a:pt x="2037894" y="0"/>
                </a:moveTo>
                <a:lnTo>
                  <a:pt x="2095758" y="64165"/>
                </a:lnTo>
                <a:lnTo>
                  <a:pt x="137589" y="1801794"/>
                </a:lnTo>
                <a:lnTo>
                  <a:pt x="521266" y="4495565"/>
                </a:lnTo>
                <a:lnTo>
                  <a:pt x="435170" y="4507318"/>
                </a:lnTo>
                <a:lnTo>
                  <a:pt x="60455" y="1870242"/>
                </a:lnTo>
                <a:lnTo>
                  <a:pt x="57864" y="1872540"/>
                </a:lnTo>
                <a:lnTo>
                  <a:pt x="0" y="1807471"/>
                </a:lnTo>
                <a:close/>
              </a:path>
            </a:pathLst>
          </a:custGeom>
          <a:solidFill>
            <a:srgbClr val="F95023">
              <a:alpha val="60000"/>
            </a:srgbClr>
          </a:solidFill>
          <a:ln>
            <a:noFill/>
          </a:ln>
          <a:effectLst/>
        </p:spPr>
        <p:txBody>
          <a:bodyPr wrap="square" anchor="ctr">
            <a:noAutofit/>
          </a:bodyPr>
          <a:lstStyle/>
          <a:p>
            <a:endParaRPr lang="en-US" dirty="0">
              <a:latin typeface="Raleway Light" panose="020B0403030101060003" pitchFamily="34" charset="0"/>
            </a:endParaRPr>
          </a:p>
        </p:txBody>
      </p:sp>
      <p:sp>
        <p:nvSpPr>
          <p:cNvPr id="29" name="Freeform: Shape 28">
            <a:extLst>
              <a:ext uri="{FF2B5EF4-FFF2-40B4-BE49-F238E27FC236}">
                <a16:creationId xmlns:a16="http://schemas.microsoft.com/office/drawing/2014/main" id="{779A39BB-D161-4641-987A-4B4439BB390F}"/>
              </a:ext>
            </a:extLst>
          </p:cNvPr>
          <p:cNvSpPr>
            <a:spLocks noChangeArrowheads="1"/>
          </p:cNvSpPr>
          <p:nvPr/>
        </p:nvSpPr>
        <p:spPr bwMode="auto">
          <a:xfrm>
            <a:off x="13923274" y="5397687"/>
            <a:ext cx="3199896" cy="5403605"/>
          </a:xfrm>
          <a:custGeom>
            <a:avLst/>
            <a:gdLst>
              <a:gd name="connsiteX0" fmla="*/ 725461 w 3199896"/>
              <a:gd name="connsiteY0" fmla="*/ 4858424 h 5403605"/>
              <a:gd name="connsiteX1" fmla="*/ 1450017 w 3199896"/>
              <a:gd name="connsiteY1" fmla="*/ 5403605 h 5403605"/>
              <a:gd name="connsiteX2" fmla="*/ 0 w 3199896"/>
              <a:gd name="connsiteY2" fmla="*/ 5403605 h 5403605"/>
              <a:gd name="connsiteX3" fmla="*/ 725461 w 3199896"/>
              <a:gd name="connsiteY3" fmla="*/ 4858424 h 5403605"/>
              <a:gd name="connsiteX4" fmla="*/ 341900 w 3199896"/>
              <a:gd name="connsiteY4" fmla="*/ 2231616 h 5403605"/>
              <a:gd name="connsiteX5" fmla="*/ 465467 w 3199896"/>
              <a:gd name="connsiteY5" fmla="*/ 2354275 h 5403605"/>
              <a:gd name="connsiteX6" fmla="*/ 341900 w 3199896"/>
              <a:gd name="connsiteY6" fmla="*/ 2477842 h 5403605"/>
              <a:gd name="connsiteX7" fmla="*/ 219234 w 3199896"/>
              <a:gd name="connsiteY7" fmla="*/ 2354275 h 5403605"/>
              <a:gd name="connsiteX8" fmla="*/ 341900 w 3199896"/>
              <a:gd name="connsiteY8" fmla="*/ 2231616 h 5403605"/>
              <a:gd name="connsiteX9" fmla="*/ 2548204 w 3199896"/>
              <a:gd name="connsiteY9" fmla="*/ 1394 h 5403605"/>
              <a:gd name="connsiteX10" fmla="*/ 2667515 w 3199896"/>
              <a:gd name="connsiteY10" fmla="*/ 99888 h 5403605"/>
              <a:gd name="connsiteX11" fmla="*/ 2668419 w 3199896"/>
              <a:gd name="connsiteY11" fmla="*/ 106213 h 5403605"/>
              <a:gd name="connsiteX12" fmla="*/ 3188146 w 3199896"/>
              <a:gd name="connsiteY12" fmla="*/ 605006 h 5403605"/>
              <a:gd name="connsiteX13" fmla="*/ 3199896 w 3199896"/>
              <a:gd name="connsiteY13" fmla="*/ 707114 h 5403605"/>
              <a:gd name="connsiteX14" fmla="*/ 2968504 w 3199896"/>
              <a:gd name="connsiteY14" fmla="*/ 755909 h 5403605"/>
              <a:gd name="connsiteX15" fmla="*/ 2535549 w 3199896"/>
              <a:gd name="connsiteY15" fmla="*/ 848981 h 5403605"/>
              <a:gd name="connsiteX16" fmla="*/ 2246310 w 3199896"/>
              <a:gd name="connsiteY16" fmla="*/ 911330 h 5403605"/>
              <a:gd name="connsiteX17" fmla="*/ 2211963 w 3199896"/>
              <a:gd name="connsiteY17" fmla="*/ 788439 h 5403605"/>
              <a:gd name="connsiteX18" fmla="*/ 2476798 w 3199896"/>
              <a:gd name="connsiteY18" fmla="*/ 152297 h 5403605"/>
              <a:gd name="connsiteX19" fmla="*/ 2473182 w 3199896"/>
              <a:gd name="connsiteY19" fmla="*/ 136032 h 5403605"/>
              <a:gd name="connsiteX20" fmla="*/ 2548204 w 3199896"/>
              <a:gd name="connsiteY20" fmla="*/ 1394 h 540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99896" h="5403605">
                <a:moveTo>
                  <a:pt x="725461" y="4858424"/>
                </a:moveTo>
                <a:cubicBezTo>
                  <a:pt x="1069196" y="4858424"/>
                  <a:pt x="1358656" y="5088833"/>
                  <a:pt x="1450017" y="5403605"/>
                </a:cubicBezTo>
                <a:lnTo>
                  <a:pt x="0" y="5403605"/>
                </a:lnTo>
                <a:cubicBezTo>
                  <a:pt x="90456" y="5088833"/>
                  <a:pt x="380822" y="4858424"/>
                  <a:pt x="725461" y="4858424"/>
                </a:cubicBezTo>
                <a:close/>
                <a:moveTo>
                  <a:pt x="341900" y="2231616"/>
                </a:moveTo>
                <a:cubicBezTo>
                  <a:pt x="409546" y="2231616"/>
                  <a:pt x="465467" y="2286131"/>
                  <a:pt x="465467" y="2354275"/>
                </a:cubicBezTo>
                <a:cubicBezTo>
                  <a:pt x="465467" y="2423327"/>
                  <a:pt x="409546" y="2477842"/>
                  <a:pt x="341900" y="2477842"/>
                </a:cubicBezTo>
                <a:cubicBezTo>
                  <a:pt x="274253" y="2477842"/>
                  <a:pt x="219234" y="2423327"/>
                  <a:pt x="219234" y="2354275"/>
                </a:cubicBezTo>
                <a:cubicBezTo>
                  <a:pt x="219234" y="2286131"/>
                  <a:pt x="274253" y="2231616"/>
                  <a:pt x="341900" y="2231616"/>
                </a:cubicBezTo>
                <a:close/>
                <a:moveTo>
                  <a:pt x="2548204" y="1394"/>
                </a:moveTo>
                <a:cubicBezTo>
                  <a:pt x="2601532" y="-8545"/>
                  <a:pt x="2654861" y="35732"/>
                  <a:pt x="2667515" y="99888"/>
                </a:cubicBezTo>
                <a:cubicBezTo>
                  <a:pt x="2668419" y="101695"/>
                  <a:pt x="2668419" y="104406"/>
                  <a:pt x="2668419" y="106213"/>
                </a:cubicBezTo>
                <a:cubicBezTo>
                  <a:pt x="2910656" y="106213"/>
                  <a:pt x="3133914" y="314947"/>
                  <a:pt x="3188146" y="605006"/>
                </a:cubicBezTo>
                <a:cubicBezTo>
                  <a:pt x="3195376" y="639343"/>
                  <a:pt x="3198992" y="672777"/>
                  <a:pt x="3199896" y="707114"/>
                </a:cubicBezTo>
                <a:lnTo>
                  <a:pt x="2968504" y="755909"/>
                </a:lnTo>
                <a:lnTo>
                  <a:pt x="2535549" y="848981"/>
                </a:lnTo>
                <a:lnTo>
                  <a:pt x="2246310" y="911330"/>
                </a:lnTo>
                <a:cubicBezTo>
                  <a:pt x="2231848" y="872475"/>
                  <a:pt x="2220098" y="830909"/>
                  <a:pt x="2211963" y="788439"/>
                </a:cubicBezTo>
                <a:cubicBezTo>
                  <a:pt x="2160442" y="513742"/>
                  <a:pt x="2276138" y="255309"/>
                  <a:pt x="2476798" y="152297"/>
                </a:cubicBezTo>
                <a:cubicBezTo>
                  <a:pt x="2474990" y="146876"/>
                  <a:pt x="2474086" y="141454"/>
                  <a:pt x="2473182" y="136032"/>
                </a:cubicBezTo>
                <a:cubicBezTo>
                  <a:pt x="2460528" y="70972"/>
                  <a:pt x="2493971" y="11334"/>
                  <a:pt x="2548204" y="1394"/>
                </a:cubicBezTo>
                <a:close/>
              </a:path>
            </a:pathLst>
          </a:custGeom>
          <a:solidFill>
            <a:srgbClr val="F950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30" name="Freeform 30">
            <a:extLst>
              <a:ext uri="{FF2B5EF4-FFF2-40B4-BE49-F238E27FC236}">
                <a16:creationId xmlns:a16="http://schemas.microsoft.com/office/drawing/2014/main" id="{A9C19639-7C55-4434-874F-2DC9823CB36A}"/>
              </a:ext>
            </a:extLst>
          </p:cNvPr>
          <p:cNvSpPr>
            <a:spLocks noChangeArrowheads="1"/>
          </p:cNvSpPr>
          <p:nvPr/>
        </p:nvSpPr>
        <p:spPr bwMode="auto">
          <a:xfrm>
            <a:off x="16458402" y="6150479"/>
            <a:ext cx="442450" cy="279024"/>
          </a:xfrm>
          <a:custGeom>
            <a:avLst/>
            <a:gdLst>
              <a:gd name="T0" fmla="*/ 0 w 488"/>
              <a:gd name="T1" fmla="*/ 103 h 309"/>
              <a:gd name="T2" fmla="*/ 0 w 488"/>
              <a:gd name="T3" fmla="*/ 103 h 309"/>
              <a:gd name="T4" fmla="*/ 242 w 488"/>
              <a:gd name="T5" fmla="*/ 308 h 309"/>
              <a:gd name="T6" fmla="*/ 242 w 488"/>
              <a:gd name="T7" fmla="*/ 308 h 309"/>
              <a:gd name="T8" fmla="*/ 487 w 488"/>
              <a:gd name="T9" fmla="*/ 64 h 309"/>
              <a:gd name="T10" fmla="*/ 487 w 488"/>
              <a:gd name="T11" fmla="*/ 64 h 309"/>
              <a:gd name="T12" fmla="*/ 479 w 488"/>
              <a:gd name="T13" fmla="*/ 0 h 309"/>
              <a:gd name="T14" fmla="*/ 0 w 488"/>
              <a:gd name="T15" fmla="*/ 103 h 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8" h="309">
                <a:moveTo>
                  <a:pt x="0" y="103"/>
                </a:moveTo>
                <a:lnTo>
                  <a:pt x="0" y="103"/>
                </a:lnTo>
                <a:cubicBezTo>
                  <a:pt x="19" y="220"/>
                  <a:pt x="120" y="308"/>
                  <a:pt x="242" y="308"/>
                </a:cubicBezTo>
                <a:lnTo>
                  <a:pt x="242" y="308"/>
                </a:lnTo>
                <a:cubicBezTo>
                  <a:pt x="378" y="308"/>
                  <a:pt x="487" y="199"/>
                  <a:pt x="487" y="64"/>
                </a:cubicBezTo>
                <a:lnTo>
                  <a:pt x="487" y="64"/>
                </a:lnTo>
                <a:cubicBezTo>
                  <a:pt x="487" y="42"/>
                  <a:pt x="484" y="21"/>
                  <a:pt x="479" y="0"/>
                </a:cubicBezTo>
                <a:lnTo>
                  <a:pt x="0" y="103"/>
                </a:ln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31" name="Freeform 32">
            <a:extLst>
              <a:ext uri="{FF2B5EF4-FFF2-40B4-BE49-F238E27FC236}">
                <a16:creationId xmlns:a16="http://schemas.microsoft.com/office/drawing/2014/main" id="{133AE644-7074-467B-A633-222968E30EDD}"/>
              </a:ext>
            </a:extLst>
          </p:cNvPr>
          <p:cNvSpPr>
            <a:spLocks noChangeArrowheads="1"/>
          </p:cNvSpPr>
          <p:nvPr/>
        </p:nvSpPr>
        <p:spPr bwMode="auto">
          <a:xfrm>
            <a:off x="15848538" y="6114604"/>
            <a:ext cx="6214253" cy="4683610"/>
          </a:xfrm>
          <a:custGeom>
            <a:avLst/>
            <a:gdLst>
              <a:gd name="T0" fmla="*/ 358 w 6874"/>
              <a:gd name="T1" fmla="*/ 227 h 5181"/>
              <a:gd name="T2" fmla="*/ 0 w 6874"/>
              <a:gd name="T3" fmla="*/ 5180 h 5181"/>
              <a:gd name="T4" fmla="*/ 6873 w 6874"/>
              <a:gd name="T5" fmla="*/ 5180 h 5181"/>
              <a:gd name="T6" fmla="*/ 1413 w 6874"/>
              <a:gd name="T7" fmla="*/ 0 h 5181"/>
              <a:gd name="T8" fmla="*/ 358 w 6874"/>
              <a:gd name="T9" fmla="*/ 227 h 5181"/>
            </a:gdLst>
            <a:ahLst/>
            <a:cxnLst>
              <a:cxn ang="0">
                <a:pos x="T0" y="T1"/>
              </a:cxn>
              <a:cxn ang="0">
                <a:pos x="T2" y="T3"/>
              </a:cxn>
              <a:cxn ang="0">
                <a:pos x="T4" y="T5"/>
              </a:cxn>
              <a:cxn ang="0">
                <a:pos x="T6" y="T7"/>
              </a:cxn>
              <a:cxn ang="0">
                <a:pos x="T8" y="T9"/>
              </a:cxn>
            </a:cxnLst>
            <a:rect l="0" t="0" r="r" b="b"/>
            <a:pathLst>
              <a:path w="6874" h="5181">
                <a:moveTo>
                  <a:pt x="358" y="227"/>
                </a:moveTo>
                <a:lnTo>
                  <a:pt x="0" y="5180"/>
                </a:lnTo>
                <a:lnTo>
                  <a:pt x="6873" y="5180"/>
                </a:lnTo>
                <a:lnTo>
                  <a:pt x="1413" y="0"/>
                </a:lnTo>
                <a:lnTo>
                  <a:pt x="358" y="227"/>
                </a:lnTo>
              </a:path>
            </a:pathLst>
          </a:custGeom>
          <a:solidFill>
            <a:srgbClr val="FFE300">
              <a:alpha val="15000"/>
            </a:srgbClr>
          </a:solidFill>
          <a:ln>
            <a:noFill/>
          </a:ln>
          <a:effectLst/>
        </p:spPr>
        <p:txBody>
          <a:bodyPr wrap="none" anchor="ctr"/>
          <a:lstStyle/>
          <a:p>
            <a:endParaRPr lang="en-US" dirty="0">
              <a:latin typeface="Raleway Light" panose="020B0403030101060003" pitchFamily="34" charset="0"/>
            </a:endParaRPr>
          </a:p>
        </p:txBody>
      </p:sp>
      <p:sp>
        <p:nvSpPr>
          <p:cNvPr id="32" name="Freeform 33">
            <a:extLst>
              <a:ext uri="{FF2B5EF4-FFF2-40B4-BE49-F238E27FC236}">
                <a16:creationId xmlns:a16="http://schemas.microsoft.com/office/drawing/2014/main" id="{95BA8911-7D92-4F42-ACC4-94522C81E1B0}"/>
              </a:ext>
            </a:extLst>
          </p:cNvPr>
          <p:cNvSpPr>
            <a:spLocks noChangeArrowheads="1"/>
          </p:cNvSpPr>
          <p:nvPr/>
        </p:nvSpPr>
        <p:spPr bwMode="auto">
          <a:xfrm>
            <a:off x="19435981" y="4655709"/>
            <a:ext cx="749377" cy="1128053"/>
          </a:xfrm>
          <a:custGeom>
            <a:avLst/>
            <a:gdLst>
              <a:gd name="T0" fmla="*/ 829 w 830"/>
              <a:gd name="T1" fmla="*/ 1154 h 1248"/>
              <a:gd name="T2" fmla="*/ 666 w 830"/>
              <a:gd name="T3" fmla="*/ 1247 h 1248"/>
              <a:gd name="T4" fmla="*/ 0 w 830"/>
              <a:gd name="T5" fmla="*/ 94 h 1248"/>
              <a:gd name="T6" fmla="*/ 163 w 830"/>
              <a:gd name="T7" fmla="*/ 0 h 1248"/>
              <a:gd name="T8" fmla="*/ 829 w 830"/>
              <a:gd name="T9" fmla="*/ 1154 h 1248"/>
            </a:gdLst>
            <a:ahLst/>
            <a:cxnLst>
              <a:cxn ang="0">
                <a:pos x="T0" y="T1"/>
              </a:cxn>
              <a:cxn ang="0">
                <a:pos x="T2" y="T3"/>
              </a:cxn>
              <a:cxn ang="0">
                <a:pos x="T4" y="T5"/>
              </a:cxn>
              <a:cxn ang="0">
                <a:pos x="T6" y="T7"/>
              </a:cxn>
              <a:cxn ang="0">
                <a:pos x="T8" y="T9"/>
              </a:cxn>
            </a:cxnLst>
            <a:rect l="0" t="0" r="r" b="b"/>
            <a:pathLst>
              <a:path w="830" h="1248">
                <a:moveTo>
                  <a:pt x="829" y="1154"/>
                </a:moveTo>
                <a:lnTo>
                  <a:pt x="666" y="1247"/>
                </a:lnTo>
                <a:lnTo>
                  <a:pt x="0" y="94"/>
                </a:lnTo>
                <a:lnTo>
                  <a:pt x="163" y="0"/>
                </a:lnTo>
                <a:lnTo>
                  <a:pt x="829" y="1154"/>
                </a:lnTo>
              </a:path>
            </a:pathLst>
          </a:custGeom>
          <a:solidFill>
            <a:srgbClr val="00D8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33" name="Freeform 34">
            <a:extLst>
              <a:ext uri="{FF2B5EF4-FFF2-40B4-BE49-F238E27FC236}">
                <a16:creationId xmlns:a16="http://schemas.microsoft.com/office/drawing/2014/main" id="{0B3E8380-7F46-4CA7-B27B-701CE7D27BB9}"/>
              </a:ext>
            </a:extLst>
          </p:cNvPr>
          <p:cNvSpPr>
            <a:spLocks noChangeArrowheads="1"/>
          </p:cNvSpPr>
          <p:nvPr/>
        </p:nvSpPr>
        <p:spPr bwMode="auto">
          <a:xfrm>
            <a:off x="19511717" y="4751374"/>
            <a:ext cx="298953" cy="406577"/>
          </a:xfrm>
          <a:custGeom>
            <a:avLst/>
            <a:gdLst>
              <a:gd name="T0" fmla="*/ 224 w 330"/>
              <a:gd name="T1" fmla="*/ 447 h 448"/>
              <a:gd name="T2" fmla="*/ 0 w 330"/>
              <a:gd name="T3" fmla="*/ 60 h 448"/>
              <a:gd name="T4" fmla="*/ 105 w 330"/>
              <a:gd name="T5" fmla="*/ 0 h 448"/>
              <a:gd name="T6" fmla="*/ 329 w 330"/>
              <a:gd name="T7" fmla="*/ 387 h 448"/>
              <a:gd name="T8" fmla="*/ 224 w 330"/>
              <a:gd name="T9" fmla="*/ 447 h 448"/>
            </a:gdLst>
            <a:ahLst/>
            <a:cxnLst>
              <a:cxn ang="0">
                <a:pos x="T0" y="T1"/>
              </a:cxn>
              <a:cxn ang="0">
                <a:pos x="T2" y="T3"/>
              </a:cxn>
              <a:cxn ang="0">
                <a:pos x="T4" y="T5"/>
              </a:cxn>
              <a:cxn ang="0">
                <a:pos x="T6" y="T7"/>
              </a:cxn>
              <a:cxn ang="0">
                <a:pos x="T8" y="T9"/>
              </a:cxn>
            </a:cxnLst>
            <a:rect l="0" t="0" r="r" b="b"/>
            <a:pathLst>
              <a:path w="330" h="448">
                <a:moveTo>
                  <a:pt x="224" y="447"/>
                </a:moveTo>
                <a:lnTo>
                  <a:pt x="0" y="60"/>
                </a:lnTo>
                <a:lnTo>
                  <a:pt x="105" y="0"/>
                </a:lnTo>
                <a:lnTo>
                  <a:pt x="329" y="387"/>
                </a:lnTo>
                <a:lnTo>
                  <a:pt x="224" y="447"/>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34" name="Freeform 35">
            <a:extLst>
              <a:ext uri="{FF2B5EF4-FFF2-40B4-BE49-F238E27FC236}">
                <a16:creationId xmlns:a16="http://schemas.microsoft.com/office/drawing/2014/main" id="{F7628284-3533-4EF6-B798-34E194F7440D}"/>
              </a:ext>
            </a:extLst>
          </p:cNvPr>
          <p:cNvSpPr>
            <a:spLocks noChangeArrowheads="1"/>
          </p:cNvSpPr>
          <p:nvPr/>
        </p:nvSpPr>
        <p:spPr bwMode="auto">
          <a:xfrm>
            <a:off x="22030900" y="8992532"/>
            <a:ext cx="47833" cy="1478826"/>
          </a:xfrm>
          <a:custGeom>
            <a:avLst/>
            <a:gdLst>
              <a:gd name="T0" fmla="*/ 50 w 51"/>
              <a:gd name="T1" fmla="*/ 1637 h 1638"/>
              <a:gd name="T2" fmla="*/ 0 w 51"/>
              <a:gd name="T3" fmla="*/ 1637 h 1638"/>
              <a:gd name="T4" fmla="*/ 0 w 51"/>
              <a:gd name="T5" fmla="*/ 0 h 1638"/>
              <a:gd name="T6" fmla="*/ 50 w 51"/>
              <a:gd name="T7" fmla="*/ 0 h 1638"/>
              <a:gd name="T8" fmla="*/ 50 w 51"/>
              <a:gd name="T9" fmla="*/ 1637 h 1638"/>
            </a:gdLst>
            <a:ahLst/>
            <a:cxnLst>
              <a:cxn ang="0">
                <a:pos x="T0" y="T1"/>
              </a:cxn>
              <a:cxn ang="0">
                <a:pos x="T2" y="T3"/>
              </a:cxn>
              <a:cxn ang="0">
                <a:pos x="T4" y="T5"/>
              </a:cxn>
              <a:cxn ang="0">
                <a:pos x="T6" y="T7"/>
              </a:cxn>
              <a:cxn ang="0">
                <a:pos x="T8" y="T9"/>
              </a:cxn>
            </a:cxnLst>
            <a:rect l="0" t="0" r="r" b="b"/>
            <a:pathLst>
              <a:path w="51" h="1638">
                <a:moveTo>
                  <a:pt x="50" y="1637"/>
                </a:moveTo>
                <a:lnTo>
                  <a:pt x="0" y="1637"/>
                </a:lnTo>
                <a:lnTo>
                  <a:pt x="0" y="0"/>
                </a:lnTo>
                <a:lnTo>
                  <a:pt x="50" y="0"/>
                </a:lnTo>
                <a:lnTo>
                  <a:pt x="50" y="1637"/>
                </a:lnTo>
              </a:path>
            </a:pathLst>
          </a:custGeom>
          <a:solidFill>
            <a:srgbClr val="F950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35" name="Freeform 36">
            <a:extLst>
              <a:ext uri="{FF2B5EF4-FFF2-40B4-BE49-F238E27FC236}">
                <a16:creationId xmlns:a16="http://schemas.microsoft.com/office/drawing/2014/main" id="{EBEDB038-6DBA-4450-8FC7-D350BDC92ABA}"/>
              </a:ext>
            </a:extLst>
          </p:cNvPr>
          <p:cNvSpPr>
            <a:spLocks noChangeArrowheads="1"/>
          </p:cNvSpPr>
          <p:nvPr/>
        </p:nvSpPr>
        <p:spPr bwMode="auto">
          <a:xfrm>
            <a:off x="21995027" y="8992532"/>
            <a:ext cx="119582" cy="1749877"/>
          </a:xfrm>
          <a:custGeom>
            <a:avLst/>
            <a:gdLst>
              <a:gd name="T0" fmla="*/ 132 w 133"/>
              <a:gd name="T1" fmla="*/ 1934 h 1935"/>
              <a:gd name="T2" fmla="*/ 0 w 133"/>
              <a:gd name="T3" fmla="*/ 1934 h 1935"/>
              <a:gd name="T4" fmla="*/ 0 w 133"/>
              <a:gd name="T5" fmla="*/ 0 h 1935"/>
              <a:gd name="T6" fmla="*/ 132 w 133"/>
              <a:gd name="T7" fmla="*/ 0 h 1935"/>
              <a:gd name="T8" fmla="*/ 132 w 133"/>
              <a:gd name="T9" fmla="*/ 1934 h 1935"/>
            </a:gdLst>
            <a:ahLst/>
            <a:cxnLst>
              <a:cxn ang="0">
                <a:pos x="T0" y="T1"/>
              </a:cxn>
              <a:cxn ang="0">
                <a:pos x="T2" y="T3"/>
              </a:cxn>
              <a:cxn ang="0">
                <a:pos x="T4" y="T5"/>
              </a:cxn>
              <a:cxn ang="0">
                <a:pos x="T6" y="T7"/>
              </a:cxn>
              <a:cxn ang="0">
                <a:pos x="T8" y="T9"/>
              </a:cxn>
            </a:cxnLst>
            <a:rect l="0" t="0" r="r" b="b"/>
            <a:pathLst>
              <a:path w="133" h="1935">
                <a:moveTo>
                  <a:pt x="132" y="1934"/>
                </a:moveTo>
                <a:lnTo>
                  <a:pt x="0" y="1934"/>
                </a:lnTo>
                <a:lnTo>
                  <a:pt x="0" y="0"/>
                </a:lnTo>
                <a:lnTo>
                  <a:pt x="132" y="0"/>
                </a:lnTo>
                <a:lnTo>
                  <a:pt x="132" y="1934"/>
                </a:lnTo>
              </a:path>
            </a:pathLst>
          </a:custGeom>
          <a:solidFill>
            <a:srgbClr val="DCDFE1">
              <a:alpha val="65000"/>
            </a:srgbClr>
          </a:solidFill>
          <a:ln>
            <a:noFill/>
          </a:ln>
          <a:effectLst/>
        </p:spPr>
        <p:txBody>
          <a:bodyPr wrap="none" anchor="ctr"/>
          <a:lstStyle/>
          <a:p>
            <a:endParaRPr lang="en-US" dirty="0">
              <a:latin typeface="Raleway Light" panose="020B0403030101060003" pitchFamily="34" charset="0"/>
            </a:endParaRPr>
          </a:p>
        </p:txBody>
      </p:sp>
      <p:sp>
        <p:nvSpPr>
          <p:cNvPr id="36" name="Freeform: Shape 35">
            <a:extLst>
              <a:ext uri="{FF2B5EF4-FFF2-40B4-BE49-F238E27FC236}">
                <a16:creationId xmlns:a16="http://schemas.microsoft.com/office/drawing/2014/main" id="{82809A86-5C82-492D-86B9-68B084FDA18B}"/>
              </a:ext>
            </a:extLst>
          </p:cNvPr>
          <p:cNvSpPr>
            <a:spLocks noChangeArrowheads="1"/>
          </p:cNvSpPr>
          <p:nvPr/>
        </p:nvSpPr>
        <p:spPr bwMode="auto">
          <a:xfrm>
            <a:off x="21979081" y="8434482"/>
            <a:ext cx="158849" cy="2330957"/>
          </a:xfrm>
          <a:custGeom>
            <a:avLst/>
            <a:gdLst>
              <a:gd name="connsiteX0" fmla="*/ 15948 w 158849"/>
              <a:gd name="connsiteY0" fmla="*/ 2307927 h 2330957"/>
              <a:gd name="connsiteX1" fmla="*/ 134630 w 158849"/>
              <a:gd name="connsiteY1" fmla="*/ 2307927 h 2330957"/>
              <a:gd name="connsiteX2" fmla="*/ 134630 w 158849"/>
              <a:gd name="connsiteY2" fmla="*/ 2315899 h 2330957"/>
              <a:gd name="connsiteX3" fmla="*/ 118446 w 158849"/>
              <a:gd name="connsiteY3" fmla="*/ 2330957 h 2330957"/>
              <a:gd name="connsiteX4" fmla="*/ 27636 w 158849"/>
              <a:gd name="connsiteY4" fmla="*/ 2330957 h 2330957"/>
              <a:gd name="connsiteX5" fmla="*/ 15948 w 158849"/>
              <a:gd name="connsiteY5" fmla="*/ 2319442 h 2330957"/>
              <a:gd name="connsiteX6" fmla="*/ 85590 w 158849"/>
              <a:gd name="connsiteY6" fmla="*/ 0 h 2330957"/>
              <a:gd name="connsiteX7" fmla="*/ 157370 w 158849"/>
              <a:gd name="connsiteY7" fmla="*/ 537315 h 2330957"/>
              <a:gd name="connsiteX8" fmla="*/ 156710 w 158849"/>
              <a:gd name="connsiteY8" fmla="*/ 558050 h 2330957"/>
              <a:gd name="connsiteX9" fmla="*/ 157852 w 158849"/>
              <a:gd name="connsiteY9" fmla="*/ 558050 h 2330957"/>
              <a:gd name="connsiteX10" fmla="*/ 135528 w 158849"/>
              <a:gd name="connsiteY10" fmla="*/ 949743 h 2330957"/>
              <a:gd name="connsiteX11" fmla="*/ 135528 w 158849"/>
              <a:gd name="connsiteY11" fmla="*/ 561129 h 2330957"/>
              <a:gd name="connsiteX12" fmla="*/ 0 w 158849"/>
              <a:gd name="connsiteY12" fmla="*/ 561129 h 2330957"/>
              <a:gd name="connsiteX13" fmla="*/ 85590 w 158849"/>
              <a:gd name="connsiteY13" fmla="*/ 0 h 233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8849" h="2330957">
                <a:moveTo>
                  <a:pt x="15948" y="2307927"/>
                </a:moveTo>
                <a:lnTo>
                  <a:pt x="134630" y="2307927"/>
                </a:lnTo>
                <a:lnTo>
                  <a:pt x="134630" y="2315899"/>
                </a:lnTo>
                <a:cubicBezTo>
                  <a:pt x="134630" y="2324757"/>
                  <a:pt x="126538" y="2330957"/>
                  <a:pt x="118446" y="2330957"/>
                </a:cubicBezTo>
                <a:lnTo>
                  <a:pt x="27636" y="2330957"/>
                </a:lnTo>
                <a:cubicBezTo>
                  <a:pt x="20442" y="2330957"/>
                  <a:pt x="15948" y="2325643"/>
                  <a:pt x="15948" y="2319442"/>
                </a:cubicBezTo>
                <a:close/>
                <a:moveTo>
                  <a:pt x="85590" y="0"/>
                </a:moveTo>
                <a:cubicBezTo>
                  <a:pt x="166854" y="6335"/>
                  <a:pt x="160282" y="431198"/>
                  <a:pt x="157370" y="537315"/>
                </a:cubicBezTo>
                <a:lnTo>
                  <a:pt x="156710" y="558050"/>
                </a:lnTo>
                <a:lnTo>
                  <a:pt x="157852" y="558050"/>
                </a:lnTo>
                <a:cubicBezTo>
                  <a:pt x="162502" y="979664"/>
                  <a:pt x="135528" y="949743"/>
                  <a:pt x="135528" y="949743"/>
                </a:cubicBezTo>
                <a:lnTo>
                  <a:pt x="135528" y="561129"/>
                </a:lnTo>
                <a:lnTo>
                  <a:pt x="0" y="561129"/>
                </a:lnTo>
                <a:cubicBezTo>
                  <a:pt x="0" y="561129"/>
                  <a:pt x="12748" y="13576"/>
                  <a:pt x="85590" y="0"/>
                </a:cubicBezTo>
                <a:close/>
              </a:path>
            </a:pathLst>
          </a:custGeom>
          <a:solidFill>
            <a:srgbClr val="F950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37" name="Freeform 40">
            <a:extLst>
              <a:ext uri="{FF2B5EF4-FFF2-40B4-BE49-F238E27FC236}">
                <a16:creationId xmlns:a16="http://schemas.microsoft.com/office/drawing/2014/main" id="{ADC823E9-743C-4131-9D74-D3497094608A}"/>
              </a:ext>
            </a:extLst>
          </p:cNvPr>
          <p:cNvSpPr>
            <a:spLocks noChangeArrowheads="1"/>
          </p:cNvSpPr>
          <p:nvPr/>
        </p:nvSpPr>
        <p:spPr bwMode="auto">
          <a:xfrm>
            <a:off x="21735935" y="10606883"/>
            <a:ext cx="119582" cy="163427"/>
          </a:xfrm>
          <a:custGeom>
            <a:avLst/>
            <a:gdLst>
              <a:gd name="T0" fmla="*/ 14 w 134"/>
              <a:gd name="T1" fmla="*/ 124 h 180"/>
              <a:gd name="T2" fmla="*/ 14 w 134"/>
              <a:gd name="T3" fmla="*/ 124 h 180"/>
              <a:gd name="T4" fmla="*/ 79 w 134"/>
              <a:gd name="T5" fmla="*/ 175 h 180"/>
              <a:gd name="T6" fmla="*/ 79 w 134"/>
              <a:gd name="T7" fmla="*/ 175 h 180"/>
              <a:gd name="T8" fmla="*/ 79 w 134"/>
              <a:gd name="T9" fmla="*/ 175 h 180"/>
              <a:gd name="T10" fmla="*/ 130 w 134"/>
              <a:gd name="T11" fmla="*/ 110 h 180"/>
              <a:gd name="T12" fmla="*/ 116 w 134"/>
              <a:gd name="T13" fmla="*/ 0 h 180"/>
              <a:gd name="T14" fmla="*/ 0 w 134"/>
              <a:gd name="T15" fmla="*/ 14 h 180"/>
              <a:gd name="T16" fmla="*/ 14 w 134"/>
              <a:gd name="T17" fmla="*/ 12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80">
                <a:moveTo>
                  <a:pt x="14" y="124"/>
                </a:moveTo>
                <a:lnTo>
                  <a:pt x="14" y="124"/>
                </a:lnTo>
                <a:cubicBezTo>
                  <a:pt x="18" y="156"/>
                  <a:pt x="47" y="179"/>
                  <a:pt x="79" y="175"/>
                </a:cubicBezTo>
                <a:lnTo>
                  <a:pt x="79" y="175"/>
                </a:lnTo>
                <a:lnTo>
                  <a:pt x="79" y="175"/>
                </a:lnTo>
                <a:cubicBezTo>
                  <a:pt x="110" y="170"/>
                  <a:pt x="133" y="142"/>
                  <a:pt x="130" y="110"/>
                </a:cubicBezTo>
                <a:lnTo>
                  <a:pt x="116" y="0"/>
                </a:lnTo>
                <a:lnTo>
                  <a:pt x="0" y="14"/>
                </a:lnTo>
                <a:lnTo>
                  <a:pt x="14" y="124"/>
                </a:lnTo>
              </a:path>
            </a:pathLst>
          </a:custGeom>
          <a:solidFill>
            <a:srgbClr val="FF2673">
              <a:alpha val="60000"/>
            </a:srgbClr>
          </a:solidFill>
          <a:ln>
            <a:noFill/>
          </a:ln>
          <a:effectLst/>
        </p:spPr>
        <p:txBody>
          <a:bodyPr wrap="none" anchor="ctr"/>
          <a:lstStyle/>
          <a:p>
            <a:endParaRPr lang="en-US" dirty="0">
              <a:latin typeface="Raleway Light" panose="020B0403030101060003" pitchFamily="34" charset="0"/>
            </a:endParaRPr>
          </a:p>
        </p:txBody>
      </p:sp>
      <p:sp>
        <p:nvSpPr>
          <p:cNvPr id="38" name="Freeform 41">
            <a:extLst>
              <a:ext uri="{FF2B5EF4-FFF2-40B4-BE49-F238E27FC236}">
                <a16:creationId xmlns:a16="http://schemas.microsoft.com/office/drawing/2014/main" id="{41E7B70E-96BF-4575-B4AF-A744D9E9A657}"/>
              </a:ext>
            </a:extLst>
          </p:cNvPr>
          <p:cNvSpPr>
            <a:spLocks noChangeArrowheads="1"/>
          </p:cNvSpPr>
          <p:nvPr/>
        </p:nvSpPr>
        <p:spPr bwMode="auto">
          <a:xfrm>
            <a:off x="21520689" y="8864976"/>
            <a:ext cx="322869" cy="1757849"/>
          </a:xfrm>
          <a:custGeom>
            <a:avLst/>
            <a:gdLst>
              <a:gd name="T0" fmla="*/ 0 w 356"/>
              <a:gd name="T1" fmla="*/ 14 h 1944"/>
              <a:gd name="T2" fmla="*/ 238 w 356"/>
              <a:gd name="T3" fmla="*/ 1932 h 1944"/>
              <a:gd name="T4" fmla="*/ 239 w 356"/>
              <a:gd name="T5" fmla="*/ 1943 h 1944"/>
              <a:gd name="T6" fmla="*/ 355 w 356"/>
              <a:gd name="T7" fmla="*/ 1929 h 1944"/>
              <a:gd name="T8" fmla="*/ 354 w 356"/>
              <a:gd name="T9" fmla="*/ 1917 h 1944"/>
              <a:gd name="T10" fmla="*/ 115 w 356"/>
              <a:gd name="T11" fmla="*/ 0 h 1944"/>
              <a:gd name="T12" fmla="*/ 0 w 356"/>
              <a:gd name="T13" fmla="*/ 14 h 1944"/>
            </a:gdLst>
            <a:ahLst/>
            <a:cxnLst>
              <a:cxn ang="0">
                <a:pos x="T0" y="T1"/>
              </a:cxn>
              <a:cxn ang="0">
                <a:pos x="T2" y="T3"/>
              </a:cxn>
              <a:cxn ang="0">
                <a:pos x="T4" y="T5"/>
              </a:cxn>
              <a:cxn ang="0">
                <a:pos x="T6" y="T7"/>
              </a:cxn>
              <a:cxn ang="0">
                <a:pos x="T8" y="T9"/>
              </a:cxn>
              <a:cxn ang="0">
                <a:pos x="T10" y="T11"/>
              </a:cxn>
              <a:cxn ang="0">
                <a:pos x="T12" y="T13"/>
              </a:cxn>
            </a:cxnLst>
            <a:rect l="0" t="0" r="r" b="b"/>
            <a:pathLst>
              <a:path w="356" h="1944">
                <a:moveTo>
                  <a:pt x="0" y="14"/>
                </a:moveTo>
                <a:lnTo>
                  <a:pt x="238" y="1932"/>
                </a:lnTo>
                <a:lnTo>
                  <a:pt x="239" y="1943"/>
                </a:lnTo>
                <a:lnTo>
                  <a:pt x="355" y="1929"/>
                </a:lnTo>
                <a:lnTo>
                  <a:pt x="354" y="1917"/>
                </a:lnTo>
                <a:lnTo>
                  <a:pt x="115" y="0"/>
                </a:lnTo>
                <a:lnTo>
                  <a:pt x="0" y="14"/>
                </a:ln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69" name="Freeform: Shape 68">
            <a:extLst>
              <a:ext uri="{FF2B5EF4-FFF2-40B4-BE49-F238E27FC236}">
                <a16:creationId xmlns:a16="http://schemas.microsoft.com/office/drawing/2014/main" id="{078B626F-F1B7-4303-803C-0A2AFD006F45}"/>
              </a:ext>
            </a:extLst>
          </p:cNvPr>
          <p:cNvSpPr>
            <a:spLocks noChangeArrowheads="1"/>
          </p:cNvSpPr>
          <p:nvPr/>
        </p:nvSpPr>
        <p:spPr bwMode="auto">
          <a:xfrm>
            <a:off x="21536630" y="8864976"/>
            <a:ext cx="290078" cy="1756947"/>
          </a:xfrm>
          <a:custGeom>
            <a:avLst/>
            <a:gdLst>
              <a:gd name="connsiteX0" fmla="*/ 0 w 290078"/>
              <a:gd name="connsiteY0" fmla="*/ 11962 h 1756947"/>
              <a:gd name="connsiteX1" fmla="*/ 2706 w 290078"/>
              <a:gd name="connsiteY1" fmla="*/ 11962 h 1756947"/>
              <a:gd name="connsiteX2" fmla="*/ 217428 w 290078"/>
              <a:gd name="connsiteY2" fmla="*/ 1746092 h 1756947"/>
              <a:gd name="connsiteX3" fmla="*/ 218330 w 290078"/>
              <a:gd name="connsiteY3" fmla="*/ 1756043 h 1756947"/>
              <a:gd name="connsiteX4" fmla="*/ 215624 w 290078"/>
              <a:gd name="connsiteY4" fmla="*/ 1756947 h 1756947"/>
              <a:gd name="connsiteX5" fmla="*/ 214722 w 290078"/>
              <a:gd name="connsiteY5" fmla="*/ 1746997 h 1756947"/>
              <a:gd name="connsiteX6" fmla="*/ 31890 w 290078"/>
              <a:gd name="connsiteY6" fmla="*/ 7972 h 1756947"/>
              <a:gd name="connsiteX7" fmla="*/ 34596 w 290078"/>
              <a:gd name="connsiteY7" fmla="*/ 7972 h 1756947"/>
              <a:gd name="connsiteX8" fmla="*/ 249316 w 290078"/>
              <a:gd name="connsiteY8" fmla="*/ 1738138 h 1756947"/>
              <a:gd name="connsiteX9" fmla="*/ 250218 w 290078"/>
              <a:gd name="connsiteY9" fmla="*/ 1748071 h 1756947"/>
              <a:gd name="connsiteX10" fmla="*/ 248414 w 290078"/>
              <a:gd name="connsiteY10" fmla="*/ 1748974 h 1756947"/>
              <a:gd name="connsiteX11" fmla="*/ 246610 w 290078"/>
              <a:gd name="connsiteY11" fmla="*/ 1739041 h 1756947"/>
              <a:gd name="connsiteX12" fmla="*/ 71750 w 290078"/>
              <a:gd name="connsiteY12" fmla="*/ 0 h 1756947"/>
              <a:gd name="connsiteX13" fmla="*/ 74456 w 290078"/>
              <a:gd name="connsiteY13" fmla="*/ 0 h 1756947"/>
              <a:gd name="connsiteX14" fmla="*/ 289176 w 290078"/>
              <a:gd name="connsiteY14" fmla="*/ 1731069 h 1756947"/>
              <a:gd name="connsiteX15" fmla="*/ 290078 w 290078"/>
              <a:gd name="connsiteY15" fmla="*/ 1741002 h 1756947"/>
              <a:gd name="connsiteX16" fmla="*/ 287372 w 290078"/>
              <a:gd name="connsiteY16" fmla="*/ 1741002 h 1756947"/>
              <a:gd name="connsiteX17" fmla="*/ 286470 w 290078"/>
              <a:gd name="connsiteY17" fmla="*/ 1731069 h 175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078" h="1756947">
                <a:moveTo>
                  <a:pt x="0" y="11962"/>
                </a:moveTo>
                <a:lnTo>
                  <a:pt x="2706" y="11962"/>
                </a:lnTo>
                <a:lnTo>
                  <a:pt x="217428" y="1746092"/>
                </a:lnTo>
                <a:lnTo>
                  <a:pt x="218330" y="1756043"/>
                </a:lnTo>
                <a:lnTo>
                  <a:pt x="215624" y="1756947"/>
                </a:lnTo>
                <a:lnTo>
                  <a:pt x="214722" y="1746997"/>
                </a:lnTo>
                <a:close/>
                <a:moveTo>
                  <a:pt x="31890" y="7972"/>
                </a:moveTo>
                <a:lnTo>
                  <a:pt x="34596" y="7972"/>
                </a:lnTo>
                <a:lnTo>
                  <a:pt x="249316" y="1738138"/>
                </a:lnTo>
                <a:lnTo>
                  <a:pt x="250218" y="1748071"/>
                </a:lnTo>
                <a:lnTo>
                  <a:pt x="248414" y="1748974"/>
                </a:lnTo>
                <a:lnTo>
                  <a:pt x="246610" y="1739041"/>
                </a:lnTo>
                <a:close/>
                <a:moveTo>
                  <a:pt x="71750" y="0"/>
                </a:moveTo>
                <a:lnTo>
                  <a:pt x="74456" y="0"/>
                </a:lnTo>
                <a:lnTo>
                  <a:pt x="289176" y="1731069"/>
                </a:lnTo>
                <a:lnTo>
                  <a:pt x="290078" y="1741002"/>
                </a:lnTo>
                <a:lnTo>
                  <a:pt x="287372" y="1741002"/>
                </a:lnTo>
                <a:lnTo>
                  <a:pt x="286470" y="1731069"/>
                </a:lnTo>
                <a:close/>
              </a:path>
            </a:pathLst>
          </a:custGeom>
          <a:solidFill>
            <a:srgbClr val="11134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42" name="Freeform: Shape 41">
            <a:extLst>
              <a:ext uri="{FF2B5EF4-FFF2-40B4-BE49-F238E27FC236}">
                <a16:creationId xmlns:a16="http://schemas.microsoft.com/office/drawing/2014/main" id="{CA86BF0F-4F56-4B00-B2EA-49DC51BD5C29}"/>
              </a:ext>
            </a:extLst>
          </p:cNvPr>
          <p:cNvSpPr>
            <a:spLocks noChangeArrowheads="1"/>
          </p:cNvSpPr>
          <p:nvPr/>
        </p:nvSpPr>
        <p:spPr bwMode="auto">
          <a:xfrm>
            <a:off x="21520687" y="8490287"/>
            <a:ext cx="357832" cy="385745"/>
          </a:xfrm>
          <a:custGeom>
            <a:avLst/>
            <a:gdLst>
              <a:gd name="connsiteX0" fmla="*/ 59860 w 357832"/>
              <a:gd name="connsiteY0" fmla="*/ 271051 h 385745"/>
              <a:gd name="connsiteX1" fmla="*/ 102744 w 357832"/>
              <a:gd name="connsiteY1" fmla="*/ 373101 h 385745"/>
              <a:gd name="connsiteX2" fmla="*/ 0 w 357832"/>
              <a:gd name="connsiteY2" fmla="*/ 385745 h 385745"/>
              <a:gd name="connsiteX3" fmla="*/ 16976 w 357832"/>
              <a:gd name="connsiteY3" fmla="*/ 278276 h 385745"/>
              <a:gd name="connsiteX4" fmla="*/ 323174 w 357832"/>
              <a:gd name="connsiteY4" fmla="*/ 0 h 385745"/>
              <a:gd name="connsiteX5" fmla="*/ 357832 w 357832"/>
              <a:gd name="connsiteY5" fmla="*/ 107950 h 385745"/>
              <a:gd name="connsiteX6" fmla="*/ 251120 w 357832"/>
              <a:gd name="connsiteY6" fmla="*/ 110694 h 385745"/>
              <a:gd name="connsiteX7" fmla="*/ 278482 w 357832"/>
              <a:gd name="connsiteY7" fmla="*/ 3659 h 385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832" h="385745">
                <a:moveTo>
                  <a:pt x="59860" y="271051"/>
                </a:moveTo>
                <a:lnTo>
                  <a:pt x="102744" y="373101"/>
                </a:lnTo>
                <a:lnTo>
                  <a:pt x="0" y="385745"/>
                </a:lnTo>
                <a:lnTo>
                  <a:pt x="16976" y="278276"/>
                </a:lnTo>
                <a:close/>
                <a:moveTo>
                  <a:pt x="323174" y="0"/>
                </a:moveTo>
                <a:lnTo>
                  <a:pt x="357832" y="107950"/>
                </a:lnTo>
                <a:lnTo>
                  <a:pt x="251120" y="110694"/>
                </a:lnTo>
                <a:lnTo>
                  <a:pt x="278482" y="3659"/>
                </a:lnTo>
                <a:close/>
              </a:path>
            </a:pathLst>
          </a:custGeom>
          <a:solidFill>
            <a:srgbClr val="DCDF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43" name="Freeform: Shape 42">
            <a:extLst>
              <a:ext uri="{FF2B5EF4-FFF2-40B4-BE49-F238E27FC236}">
                <a16:creationId xmlns:a16="http://schemas.microsoft.com/office/drawing/2014/main" id="{81217BB4-4F6C-4BCD-B8F6-2DBA9F9D842F}"/>
              </a:ext>
            </a:extLst>
          </p:cNvPr>
          <p:cNvSpPr>
            <a:spLocks noChangeArrowheads="1"/>
          </p:cNvSpPr>
          <p:nvPr/>
        </p:nvSpPr>
        <p:spPr bwMode="auto">
          <a:xfrm>
            <a:off x="21536629" y="8414553"/>
            <a:ext cx="306048" cy="353861"/>
          </a:xfrm>
          <a:custGeom>
            <a:avLst/>
            <a:gdLst>
              <a:gd name="connsiteX0" fmla="*/ 11632 w 306048"/>
              <a:gd name="connsiteY0" fmla="*/ 275036 h 353861"/>
              <a:gd name="connsiteX1" fmla="*/ 42950 w 306048"/>
              <a:gd name="connsiteY1" fmla="*/ 346695 h 353861"/>
              <a:gd name="connsiteX2" fmla="*/ 0 w 306048"/>
              <a:gd name="connsiteY2" fmla="*/ 353861 h 353861"/>
              <a:gd name="connsiteX3" fmla="*/ 283248 w 306048"/>
              <a:gd name="connsiteY3" fmla="*/ 0 h 353861"/>
              <a:gd name="connsiteX4" fmla="*/ 306048 w 306048"/>
              <a:gd name="connsiteY4" fmla="*/ 75191 h 353861"/>
              <a:gd name="connsiteX5" fmla="*/ 263080 w 306048"/>
              <a:gd name="connsiteY5" fmla="*/ 78815 h 35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48" h="353861">
                <a:moveTo>
                  <a:pt x="11632" y="275036"/>
                </a:moveTo>
                <a:lnTo>
                  <a:pt x="42950" y="346695"/>
                </a:lnTo>
                <a:lnTo>
                  <a:pt x="0" y="353861"/>
                </a:lnTo>
                <a:close/>
                <a:moveTo>
                  <a:pt x="283248" y="0"/>
                </a:moveTo>
                <a:lnTo>
                  <a:pt x="306048" y="75191"/>
                </a:lnTo>
                <a:lnTo>
                  <a:pt x="263080" y="78815"/>
                </a:lnTo>
                <a:close/>
              </a:path>
            </a:pathLst>
          </a:custGeom>
          <a:solidFill>
            <a:srgbClr val="11134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44" name="Freeform 47">
            <a:extLst>
              <a:ext uri="{FF2B5EF4-FFF2-40B4-BE49-F238E27FC236}">
                <a16:creationId xmlns:a16="http://schemas.microsoft.com/office/drawing/2014/main" id="{8B4101EC-CF47-4574-A92B-41331BE0329C}"/>
              </a:ext>
            </a:extLst>
          </p:cNvPr>
          <p:cNvSpPr>
            <a:spLocks noChangeArrowheads="1"/>
          </p:cNvSpPr>
          <p:nvPr/>
        </p:nvSpPr>
        <p:spPr bwMode="auto">
          <a:xfrm>
            <a:off x="21827613" y="10351774"/>
            <a:ext cx="107625" cy="155455"/>
          </a:xfrm>
          <a:custGeom>
            <a:avLst/>
            <a:gdLst>
              <a:gd name="T0" fmla="*/ 3 w 121"/>
              <a:gd name="T1" fmla="*/ 116 h 174"/>
              <a:gd name="T2" fmla="*/ 3 w 121"/>
              <a:gd name="T3" fmla="*/ 116 h 174"/>
              <a:gd name="T4" fmla="*/ 63 w 121"/>
              <a:gd name="T5" fmla="*/ 173 h 174"/>
              <a:gd name="T6" fmla="*/ 63 w 121"/>
              <a:gd name="T7" fmla="*/ 173 h 174"/>
              <a:gd name="T8" fmla="*/ 120 w 121"/>
              <a:gd name="T9" fmla="*/ 113 h 174"/>
              <a:gd name="T10" fmla="*/ 116 w 121"/>
              <a:gd name="T11" fmla="*/ 0 h 174"/>
              <a:gd name="T12" fmla="*/ 0 w 121"/>
              <a:gd name="T13" fmla="*/ 5 h 174"/>
              <a:gd name="T14" fmla="*/ 3 w 121"/>
              <a:gd name="T15" fmla="*/ 116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74">
                <a:moveTo>
                  <a:pt x="3" y="116"/>
                </a:moveTo>
                <a:lnTo>
                  <a:pt x="3" y="116"/>
                </a:lnTo>
                <a:cubicBezTo>
                  <a:pt x="4" y="148"/>
                  <a:pt x="31" y="173"/>
                  <a:pt x="63" y="173"/>
                </a:cubicBezTo>
                <a:lnTo>
                  <a:pt x="63" y="173"/>
                </a:lnTo>
                <a:cubicBezTo>
                  <a:pt x="95" y="172"/>
                  <a:pt x="120" y="145"/>
                  <a:pt x="120" y="113"/>
                </a:cubicBezTo>
                <a:lnTo>
                  <a:pt x="116" y="0"/>
                </a:lnTo>
                <a:lnTo>
                  <a:pt x="0" y="5"/>
                </a:lnTo>
                <a:lnTo>
                  <a:pt x="3" y="116"/>
                </a:lnTo>
              </a:path>
            </a:pathLst>
          </a:custGeom>
          <a:solidFill>
            <a:srgbClr val="FF2673">
              <a:alpha val="60000"/>
            </a:srgbClr>
          </a:solidFill>
          <a:ln>
            <a:noFill/>
          </a:ln>
          <a:effectLst/>
        </p:spPr>
        <p:txBody>
          <a:bodyPr wrap="none" anchor="ctr"/>
          <a:lstStyle/>
          <a:p>
            <a:endParaRPr lang="en-US" dirty="0">
              <a:latin typeface="Raleway Light" panose="020B0403030101060003" pitchFamily="34" charset="0"/>
            </a:endParaRPr>
          </a:p>
        </p:txBody>
      </p:sp>
      <p:sp>
        <p:nvSpPr>
          <p:cNvPr id="45" name="Freeform 48">
            <a:extLst>
              <a:ext uri="{FF2B5EF4-FFF2-40B4-BE49-F238E27FC236}">
                <a16:creationId xmlns:a16="http://schemas.microsoft.com/office/drawing/2014/main" id="{5458D734-E6F7-40B1-9F5F-C2E02E220541}"/>
              </a:ext>
            </a:extLst>
          </p:cNvPr>
          <p:cNvSpPr>
            <a:spLocks noChangeArrowheads="1"/>
          </p:cNvSpPr>
          <p:nvPr/>
        </p:nvSpPr>
        <p:spPr bwMode="auto">
          <a:xfrm>
            <a:off x="21771806" y="8597914"/>
            <a:ext cx="163429" cy="1757847"/>
          </a:xfrm>
          <a:custGeom>
            <a:avLst/>
            <a:gdLst>
              <a:gd name="T0" fmla="*/ 0 w 180"/>
              <a:gd name="T1" fmla="*/ 3 h 1946"/>
              <a:gd name="T2" fmla="*/ 62 w 180"/>
              <a:gd name="T3" fmla="*/ 1934 h 1946"/>
              <a:gd name="T4" fmla="*/ 63 w 180"/>
              <a:gd name="T5" fmla="*/ 1945 h 1946"/>
              <a:gd name="T6" fmla="*/ 179 w 180"/>
              <a:gd name="T7" fmla="*/ 1940 h 1946"/>
              <a:gd name="T8" fmla="*/ 178 w 180"/>
              <a:gd name="T9" fmla="*/ 1930 h 1946"/>
              <a:gd name="T10" fmla="*/ 117 w 180"/>
              <a:gd name="T11" fmla="*/ 0 h 1946"/>
              <a:gd name="T12" fmla="*/ 0 w 180"/>
              <a:gd name="T13" fmla="*/ 3 h 1946"/>
            </a:gdLst>
            <a:ahLst/>
            <a:cxnLst>
              <a:cxn ang="0">
                <a:pos x="T0" y="T1"/>
              </a:cxn>
              <a:cxn ang="0">
                <a:pos x="T2" y="T3"/>
              </a:cxn>
              <a:cxn ang="0">
                <a:pos x="T4" y="T5"/>
              </a:cxn>
              <a:cxn ang="0">
                <a:pos x="T6" y="T7"/>
              </a:cxn>
              <a:cxn ang="0">
                <a:pos x="T8" y="T9"/>
              </a:cxn>
              <a:cxn ang="0">
                <a:pos x="T10" y="T11"/>
              </a:cxn>
              <a:cxn ang="0">
                <a:pos x="T12" y="T13"/>
              </a:cxn>
            </a:cxnLst>
            <a:rect l="0" t="0" r="r" b="b"/>
            <a:pathLst>
              <a:path w="180" h="1946">
                <a:moveTo>
                  <a:pt x="0" y="3"/>
                </a:moveTo>
                <a:lnTo>
                  <a:pt x="62" y="1934"/>
                </a:lnTo>
                <a:lnTo>
                  <a:pt x="63" y="1945"/>
                </a:lnTo>
                <a:lnTo>
                  <a:pt x="179" y="1940"/>
                </a:lnTo>
                <a:lnTo>
                  <a:pt x="178" y="1930"/>
                </a:lnTo>
                <a:lnTo>
                  <a:pt x="117" y="0"/>
                </a:lnTo>
                <a:lnTo>
                  <a:pt x="0" y="3"/>
                </a:lnTo>
              </a:path>
            </a:pathLst>
          </a:custGeom>
          <a:solidFill>
            <a:srgbClr val="00D8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70" name="Freeform: Shape 69">
            <a:extLst>
              <a:ext uri="{FF2B5EF4-FFF2-40B4-BE49-F238E27FC236}">
                <a16:creationId xmlns:a16="http://schemas.microsoft.com/office/drawing/2014/main" id="{1079D0DD-BD8E-4876-A689-9D602E011A65}"/>
              </a:ext>
            </a:extLst>
          </p:cNvPr>
          <p:cNvSpPr>
            <a:spLocks noChangeArrowheads="1"/>
          </p:cNvSpPr>
          <p:nvPr/>
        </p:nvSpPr>
        <p:spPr bwMode="auto">
          <a:xfrm>
            <a:off x="21787752" y="8597912"/>
            <a:ext cx="130636" cy="1756944"/>
          </a:xfrm>
          <a:custGeom>
            <a:avLst/>
            <a:gdLst>
              <a:gd name="connsiteX0" fmla="*/ 0 w 130636"/>
              <a:gd name="connsiteY0" fmla="*/ 2 h 1756944"/>
              <a:gd name="connsiteX1" fmla="*/ 1812 w 130636"/>
              <a:gd name="connsiteY1" fmla="*/ 2 h 1756944"/>
              <a:gd name="connsiteX2" fmla="*/ 57982 w 130636"/>
              <a:gd name="connsiteY2" fmla="*/ 1746088 h 1756944"/>
              <a:gd name="connsiteX3" fmla="*/ 58888 w 130636"/>
              <a:gd name="connsiteY3" fmla="*/ 1756040 h 1756944"/>
              <a:gd name="connsiteX4" fmla="*/ 56170 w 130636"/>
              <a:gd name="connsiteY4" fmla="*/ 1756944 h 1756944"/>
              <a:gd name="connsiteX5" fmla="*/ 56170 w 130636"/>
              <a:gd name="connsiteY5" fmla="*/ 1746992 h 1756944"/>
              <a:gd name="connsiteX6" fmla="*/ 71750 w 130636"/>
              <a:gd name="connsiteY6" fmla="*/ 0 h 1756944"/>
              <a:gd name="connsiteX7" fmla="*/ 74468 w 130636"/>
              <a:gd name="connsiteY7" fmla="*/ 0 h 1756944"/>
              <a:gd name="connsiteX8" fmla="*/ 130636 w 130636"/>
              <a:gd name="connsiteY8" fmla="*/ 1743928 h 1756944"/>
              <a:gd name="connsiteX9" fmla="*/ 130636 w 130636"/>
              <a:gd name="connsiteY9" fmla="*/ 1752959 h 1756944"/>
              <a:gd name="connsiteX10" fmla="*/ 127918 w 130636"/>
              <a:gd name="connsiteY10" fmla="*/ 1752959 h 1756944"/>
              <a:gd name="connsiteX11" fmla="*/ 127918 w 130636"/>
              <a:gd name="connsiteY11" fmla="*/ 1743928 h 1756944"/>
              <a:gd name="connsiteX12" fmla="*/ 35874 w 130636"/>
              <a:gd name="connsiteY12" fmla="*/ 0 h 1756944"/>
              <a:gd name="connsiteX13" fmla="*/ 38592 w 130636"/>
              <a:gd name="connsiteY13" fmla="*/ 0 h 1756944"/>
              <a:gd name="connsiteX14" fmla="*/ 93852 w 130636"/>
              <a:gd name="connsiteY14" fmla="*/ 1743024 h 1756944"/>
              <a:gd name="connsiteX15" fmla="*/ 94758 w 130636"/>
              <a:gd name="connsiteY15" fmla="*/ 1752959 h 1756944"/>
              <a:gd name="connsiteX16" fmla="*/ 91134 w 130636"/>
              <a:gd name="connsiteY16" fmla="*/ 1752959 h 1756944"/>
              <a:gd name="connsiteX17" fmla="*/ 91134 w 130636"/>
              <a:gd name="connsiteY17" fmla="*/ 1743024 h 175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0636" h="1756944">
                <a:moveTo>
                  <a:pt x="0" y="2"/>
                </a:moveTo>
                <a:lnTo>
                  <a:pt x="1812" y="2"/>
                </a:lnTo>
                <a:lnTo>
                  <a:pt x="57982" y="1746088"/>
                </a:lnTo>
                <a:lnTo>
                  <a:pt x="58888" y="1756040"/>
                </a:lnTo>
                <a:lnTo>
                  <a:pt x="56170" y="1756944"/>
                </a:lnTo>
                <a:lnTo>
                  <a:pt x="56170" y="1746992"/>
                </a:lnTo>
                <a:close/>
                <a:moveTo>
                  <a:pt x="71750" y="0"/>
                </a:moveTo>
                <a:lnTo>
                  <a:pt x="74468" y="0"/>
                </a:lnTo>
                <a:lnTo>
                  <a:pt x="130636" y="1743928"/>
                </a:lnTo>
                <a:lnTo>
                  <a:pt x="130636" y="1752959"/>
                </a:lnTo>
                <a:lnTo>
                  <a:pt x="127918" y="1752959"/>
                </a:lnTo>
                <a:lnTo>
                  <a:pt x="127918" y="1743928"/>
                </a:lnTo>
                <a:close/>
                <a:moveTo>
                  <a:pt x="35874" y="0"/>
                </a:moveTo>
                <a:lnTo>
                  <a:pt x="38592" y="0"/>
                </a:lnTo>
                <a:lnTo>
                  <a:pt x="93852" y="1743024"/>
                </a:lnTo>
                <a:lnTo>
                  <a:pt x="94758" y="1752959"/>
                </a:lnTo>
                <a:lnTo>
                  <a:pt x="91134" y="1752959"/>
                </a:lnTo>
                <a:lnTo>
                  <a:pt x="91134" y="1743024"/>
                </a:lnTo>
                <a:close/>
              </a:path>
            </a:pathLst>
          </a:custGeom>
          <a:solidFill>
            <a:srgbClr val="11134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49" name="Freeform 54">
            <a:extLst>
              <a:ext uri="{FF2B5EF4-FFF2-40B4-BE49-F238E27FC236}">
                <a16:creationId xmlns:a16="http://schemas.microsoft.com/office/drawing/2014/main" id="{82164DF2-8437-4E2F-8595-EAEFA137C6B8}"/>
              </a:ext>
            </a:extLst>
          </p:cNvPr>
          <p:cNvSpPr>
            <a:spLocks noChangeArrowheads="1"/>
          </p:cNvSpPr>
          <p:nvPr/>
        </p:nvSpPr>
        <p:spPr bwMode="auto">
          <a:xfrm>
            <a:off x="21349287" y="9598411"/>
            <a:ext cx="1044345" cy="1203787"/>
          </a:xfrm>
          <a:custGeom>
            <a:avLst/>
            <a:gdLst>
              <a:gd name="T0" fmla="*/ 877 w 1157"/>
              <a:gd name="T1" fmla="*/ 137 h 1333"/>
              <a:gd name="T2" fmla="*/ 1064 w 1157"/>
              <a:gd name="T3" fmla="*/ 287 h 1333"/>
              <a:gd name="T4" fmla="*/ 877 w 1157"/>
              <a:gd name="T5" fmla="*/ 188 h 1333"/>
              <a:gd name="T6" fmla="*/ 1064 w 1157"/>
              <a:gd name="T7" fmla="*/ 432 h 1333"/>
              <a:gd name="T8" fmla="*/ 1064 w 1157"/>
              <a:gd name="T9" fmla="*/ 332 h 1333"/>
              <a:gd name="T10" fmla="*/ 1063 w 1157"/>
              <a:gd name="T11" fmla="*/ 570 h 1333"/>
              <a:gd name="T12" fmla="*/ 1064 w 1157"/>
              <a:gd name="T13" fmla="*/ 576 h 1333"/>
              <a:gd name="T14" fmla="*/ 877 w 1157"/>
              <a:gd name="T15" fmla="*/ 714 h 1333"/>
              <a:gd name="T16" fmla="*/ 1064 w 1157"/>
              <a:gd name="T17" fmla="*/ 865 h 1333"/>
              <a:gd name="T18" fmla="*/ 877 w 1157"/>
              <a:gd name="T19" fmla="*/ 765 h 1333"/>
              <a:gd name="T20" fmla="*/ 1064 w 1157"/>
              <a:gd name="T21" fmla="*/ 1009 h 1333"/>
              <a:gd name="T22" fmla="*/ 1064 w 1157"/>
              <a:gd name="T23" fmla="*/ 909 h 1333"/>
              <a:gd name="T24" fmla="*/ 1063 w 1157"/>
              <a:gd name="T25" fmla="*/ 1148 h 1333"/>
              <a:gd name="T26" fmla="*/ 877 w 1157"/>
              <a:gd name="T27" fmla="*/ 1053 h 1333"/>
              <a:gd name="T28" fmla="*/ 877 w 1157"/>
              <a:gd name="T29" fmla="*/ 1290 h 1333"/>
              <a:gd name="T30" fmla="*/ 916 w 1157"/>
              <a:gd name="T31" fmla="*/ 1290 h 1333"/>
              <a:gd name="T32" fmla="*/ 840 w 1157"/>
              <a:gd name="T33" fmla="*/ 48 h 1333"/>
              <a:gd name="T34" fmla="*/ 596 w 1157"/>
              <a:gd name="T35" fmla="*/ 188 h 1333"/>
              <a:gd name="T36" fmla="*/ 596 w 1157"/>
              <a:gd name="T37" fmla="*/ 426 h 1333"/>
              <a:gd name="T38" fmla="*/ 840 w 1157"/>
              <a:gd name="T39" fmla="*/ 570 h 1333"/>
              <a:gd name="T40" fmla="*/ 840 w 1157"/>
              <a:gd name="T41" fmla="*/ 570 h 1333"/>
              <a:gd name="T42" fmla="*/ 840 w 1157"/>
              <a:gd name="T43" fmla="*/ 621 h 1333"/>
              <a:gd name="T44" fmla="*/ 596 w 1157"/>
              <a:gd name="T45" fmla="*/ 765 h 1333"/>
              <a:gd name="T46" fmla="*/ 596 w 1157"/>
              <a:gd name="T47" fmla="*/ 1004 h 1333"/>
              <a:gd name="T48" fmla="*/ 840 w 1157"/>
              <a:gd name="T49" fmla="*/ 1148 h 1333"/>
              <a:gd name="T50" fmla="*/ 840 w 1157"/>
              <a:gd name="T51" fmla="*/ 1148 h 1333"/>
              <a:gd name="T52" fmla="*/ 840 w 1157"/>
              <a:gd name="T53" fmla="*/ 1198 h 1333"/>
              <a:gd name="T54" fmla="*/ 316 w 1157"/>
              <a:gd name="T55" fmla="*/ 48 h 1333"/>
              <a:gd name="T56" fmla="*/ 316 w 1157"/>
              <a:gd name="T57" fmla="*/ 281 h 1333"/>
              <a:gd name="T58" fmla="*/ 560 w 1157"/>
              <a:gd name="T59" fmla="*/ 426 h 1333"/>
              <a:gd name="T60" fmla="*/ 560 w 1157"/>
              <a:gd name="T61" fmla="*/ 426 h 1333"/>
              <a:gd name="T62" fmla="*/ 560 w 1157"/>
              <a:gd name="T63" fmla="*/ 476 h 1333"/>
              <a:gd name="T64" fmla="*/ 316 w 1157"/>
              <a:gd name="T65" fmla="*/ 621 h 1333"/>
              <a:gd name="T66" fmla="*/ 316 w 1157"/>
              <a:gd name="T67" fmla="*/ 859 h 1333"/>
              <a:gd name="T68" fmla="*/ 560 w 1157"/>
              <a:gd name="T69" fmla="*/ 1004 h 1333"/>
              <a:gd name="T70" fmla="*/ 560 w 1157"/>
              <a:gd name="T71" fmla="*/ 1004 h 1333"/>
              <a:gd name="T72" fmla="*/ 560 w 1157"/>
              <a:gd name="T73" fmla="*/ 1053 h 1333"/>
              <a:gd name="T74" fmla="*/ 316 w 1157"/>
              <a:gd name="T75" fmla="*/ 1198 h 1333"/>
              <a:gd name="T76" fmla="*/ 98 w 1157"/>
              <a:gd name="T77" fmla="*/ 137 h 1333"/>
              <a:gd name="T78" fmla="*/ 280 w 1157"/>
              <a:gd name="T79" fmla="*/ 48 h 1333"/>
              <a:gd name="T80" fmla="*/ 98 w 1157"/>
              <a:gd name="T81" fmla="*/ 281 h 1333"/>
              <a:gd name="T82" fmla="*/ 280 w 1157"/>
              <a:gd name="T83" fmla="*/ 281 h 1333"/>
              <a:gd name="T84" fmla="*/ 98 w 1157"/>
              <a:gd name="T85" fmla="*/ 432 h 1333"/>
              <a:gd name="T86" fmla="*/ 280 w 1157"/>
              <a:gd name="T87" fmla="*/ 570 h 1333"/>
              <a:gd name="T88" fmla="*/ 98 w 1157"/>
              <a:gd name="T89" fmla="*/ 476 h 1333"/>
              <a:gd name="T90" fmla="*/ 98 w 1157"/>
              <a:gd name="T91" fmla="*/ 714 h 1333"/>
              <a:gd name="T92" fmla="*/ 280 w 1157"/>
              <a:gd name="T93" fmla="*/ 621 h 1333"/>
              <a:gd name="T94" fmla="*/ 98 w 1157"/>
              <a:gd name="T95" fmla="*/ 859 h 1333"/>
              <a:gd name="T96" fmla="*/ 280 w 1157"/>
              <a:gd name="T97" fmla="*/ 859 h 1333"/>
              <a:gd name="T98" fmla="*/ 98 w 1157"/>
              <a:gd name="T99" fmla="*/ 1009 h 1333"/>
              <a:gd name="T100" fmla="*/ 280 w 1157"/>
              <a:gd name="T101" fmla="*/ 1148 h 1333"/>
              <a:gd name="T102" fmla="*/ 98 w 1157"/>
              <a:gd name="T103" fmla="*/ 1148 h 1333"/>
              <a:gd name="T104" fmla="*/ 280 w 1157"/>
              <a:gd name="T105" fmla="*/ 1148 h 1333"/>
              <a:gd name="T106" fmla="*/ 110 w 1157"/>
              <a:gd name="T107" fmla="*/ 1198 h 1333"/>
              <a:gd name="T108" fmla="*/ 1105 w 1157"/>
              <a:gd name="T109" fmla="*/ 0 h 1333"/>
              <a:gd name="T110" fmla="*/ 24 w 1157"/>
              <a:gd name="T111" fmla="*/ 0 h 1333"/>
              <a:gd name="T112" fmla="*/ 24 w 1157"/>
              <a:gd name="T113" fmla="*/ 48 h 1333"/>
              <a:gd name="T114" fmla="*/ 246 w 1157"/>
              <a:gd name="T115" fmla="*/ 1332 h 1333"/>
              <a:gd name="T116" fmla="*/ 1106 w 1157"/>
              <a:gd name="T117" fmla="*/ 48 h 1333"/>
              <a:gd name="T118" fmla="*/ 1156 w 1157"/>
              <a:gd name="T119" fmla="*/ 24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57" h="1333">
                <a:moveTo>
                  <a:pt x="1064" y="143"/>
                </a:moveTo>
                <a:lnTo>
                  <a:pt x="1064" y="143"/>
                </a:lnTo>
                <a:cubicBezTo>
                  <a:pt x="1064" y="141"/>
                  <a:pt x="1063" y="139"/>
                  <a:pt x="1063" y="137"/>
                </a:cubicBezTo>
                <a:lnTo>
                  <a:pt x="877" y="137"/>
                </a:lnTo>
                <a:lnTo>
                  <a:pt x="877" y="48"/>
                </a:lnTo>
                <a:lnTo>
                  <a:pt x="1064" y="48"/>
                </a:lnTo>
                <a:lnTo>
                  <a:pt x="1064" y="143"/>
                </a:lnTo>
                <a:close/>
                <a:moveTo>
                  <a:pt x="1064" y="287"/>
                </a:moveTo>
                <a:lnTo>
                  <a:pt x="1064" y="287"/>
                </a:lnTo>
                <a:cubicBezTo>
                  <a:pt x="1064" y="286"/>
                  <a:pt x="1063" y="284"/>
                  <a:pt x="1063" y="281"/>
                </a:cubicBezTo>
                <a:lnTo>
                  <a:pt x="877" y="281"/>
                </a:lnTo>
                <a:lnTo>
                  <a:pt x="877" y="188"/>
                </a:lnTo>
                <a:lnTo>
                  <a:pt x="1064" y="188"/>
                </a:lnTo>
                <a:lnTo>
                  <a:pt x="1064" y="287"/>
                </a:lnTo>
                <a:close/>
                <a:moveTo>
                  <a:pt x="1064" y="432"/>
                </a:moveTo>
                <a:lnTo>
                  <a:pt x="1064" y="432"/>
                </a:lnTo>
                <a:cubicBezTo>
                  <a:pt x="1064" y="430"/>
                  <a:pt x="1063" y="428"/>
                  <a:pt x="1063" y="426"/>
                </a:cubicBezTo>
                <a:lnTo>
                  <a:pt x="877" y="426"/>
                </a:lnTo>
                <a:lnTo>
                  <a:pt x="877" y="332"/>
                </a:lnTo>
                <a:lnTo>
                  <a:pt x="1064" y="332"/>
                </a:lnTo>
                <a:lnTo>
                  <a:pt x="1064" y="432"/>
                </a:lnTo>
                <a:close/>
                <a:moveTo>
                  <a:pt x="1064" y="576"/>
                </a:moveTo>
                <a:lnTo>
                  <a:pt x="1064" y="576"/>
                </a:lnTo>
                <a:cubicBezTo>
                  <a:pt x="1064" y="575"/>
                  <a:pt x="1063" y="572"/>
                  <a:pt x="1063" y="570"/>
                </a:cubicBezTo>
                <a:lnTo>
                  <a:pt x="877" y="570"/>
                </a:lnTo>
                <a:lnTo>
                  <a:pt x="877" y="476"/>
                </a:lnTo>
                <a:lnTo>
                  <a:pt x="1064" y="476"/>
                </a:lnTo>
                <a:lnTo>
                  <a:pt x="1064" y="576"/>
                </a:lnTo>
                <a:close/>
                <a:moveTo>
                  <a:pt x="1064" y="720"/>
                </a:moveTo>
                <a:lnTo>
                  <a:pt x="1064" y="720"/>
                </a:lnTo>
                <a:cubicBezTo>
                  <a:pt x="1064" y="719"/>
                  <a:pt x="1063" y="717"/>
                  <a:pt x="1063" y="714"/>
                </a:cubicBezTo>
                <a:lnTo>
                  <a:pt x="877" y="714"/>
                </a:lnTo>
                <a:lnTo>
                  <a:pt x="877" y="621"/>
                </a:lnTo>
                <a:lnTo>
                  <a:pt x="1064" y="621"/>
                </a:lnTo>
                <a:lnTo>
                  <a:pt x="1064" y="720"/>
                </a:lnTo>
                <a:close/>
                <a:moveTo>
                  <a:pt x="1064" y="865"/>
                </a:moveTo>
                <a:lnTo>
                  <a:pt x="1064" y="865"/>
                </a:lnTo>
                <a:cubicBezTo>
                  <a:pt x="1064" y="863"/>
                  <a:pt x="1063" y="861"/>
                  <a:pt x="1063" y="859"/>
                </a:cubicBezTo>
                <a:lnTo>
                  <a:pt x="877" y="859"/>
                </a:lnTo>
                <a:lnTo>
                  <a:pt x="877" y="765"/>
                </a:lnTo>
                <a:lnTo>
                  <a:pt x="1064" y="765"/>
                </a:lnTo>
                <a:lnTo>
                  <a:pt x="1064" y="865"/>
                </a:lnTo>
                <a:close/>
                <a:moveTo>
                  <a:pt x="1064" y="1009"/>
                </a:moveTo>
                <a:lnTo>
                  <a:pt x="1064" y="1009"/>
                </a:lnTo>
                <a:cubicBezTo>
                  <a:pt x="1064" y="1007"/>
                  <a:pt x="1063" y="1005"/>
                  <a:pt x="1063" y="1004"/>
                </a:cubicBezTo>
                <a:lnTo>
                  <a:pt x="877" y="1004"/>
                </a:lnTo>
                <a:lnTo>
                  <a:pt x="877" y="909"/>
                </a:lnTo>
                <a:lnTo>
                  <a:pt x="1064" y="909"/>
                </a:lnTo>
                <a:lnTo>
                  <a:pt x="1064" y="1009"/>
                </a:lnTo>
                <a:close/>
                <a:moveTo>
                  <a:pt x="1064" y="1142"/>
                </a:moveTo>
                <a:lnTo>
                  <a:pt x="1064" y="1142"/>
                </a:lnTo>
                <a:cubicBezTo>
                  <a:pt x="1064" y="1144"/>
                  <a:pt x="1064" y="1146"/>
                  <a:pt x="1063" y="1148"/>
                </a:cubicBezTo>
                <a:lnTo>
                  <a:pt x="1063" y="1148"/>
                </a:lnTo>
                <a:lnTo>
                  <a:pt x="1063" y="1148"/>
                </a:lnTo>
                <a:lnTo>
                  <a:pt x="877" y="1148"/>
                </a:lnTo>
                <a:lnTo>
                  <a:pt x="877" y="1053"/>
                </a:lnTo>
                <a:lnTo>
                  <a:pt x="1064" y="1053"/>
                </a:lnTo>
                <a:lnTo>
                  <a:pt x="1064" y="1142"/>
                </a:lnTo>
                <a:close/>
                <a:moveTo>
                  <a:pt x="916" y="1290"/>
                </a:moveTo>
                <a:lnTo>
                  <a:pt x="877" y="1290"/>
                </a:lnTo>
                <a:lnTo>
                  <a:pt x="877" y="1198"/>
                </a:lnTo>
                <a:lnTo>
                  <a:pt x="1053" y="1198"/>
                </a:lnTo>
                <a:lnTo>
                  <a:pt x="1053" y="1198"/>
                </a:lnTo>
                <a:cubicBezTo>
                  <a:pt x="1031" y="1252"/>
                  <a:pt x="978" y="1290"/>
                  <a:pt x="916" y="1290"/>
                </a:cubicBezTo>
                <a:close/>
                <a:moveTo>
                  <a:pt x="840" y="137"/>
                </a:moveTo>
                <a:lnTo>
                  <a:pt x="596" y="137"/>
                </a:lnTo>
                <a:lnTo>
                  <a:pt x="596" y="48"/>
                </a:lnTo>
                <a:lnTo>
                  <a:pt x="840" y="48"/>
                </a:lnTo>
                <a:lnTo>
                  <a:pt x="840" y="137"/>
                </a:lnTo>
                <a:close/>
                <a:moveTo>
                  <a:pt x="840" y="281"/>
                </a:moveTo>
                <a:lnTo>
                  <a:pt x="596" y="281"/>
                </a:lnTo>
                <a:lnTo>
                  <a:pt x="596" y="188"/>
                </a:lnTo>
                <a:lnTo>
                  <a:pt x="840" y="188"/>
                </a:lnTo>
                <a:lnTo>
                  <a:pt x="840" y="281"/>
                </a:lnTo>
                <a:close/>
                <a:moveTo>
                  <a:pt x="840" y="426"/>
                </a:moveTo>
                <a:lnTo>
                  <a:pt x="596" y="426"/>
                </a:lnTo>
                <a:lnTo>
                  <a:pt x="596" y="332"/>
                </a:lnTo>
                <a:lnTo>
                  <a:pt x="840" y="332"/>
                </a:lnTo>
                <a:lnTo>
                  <a:pt x="840" y="426"/>
                </a:lnTo>
                <a:close/>
                <a:moveTo>
                  <a:pt x="840" y="570"/>
                </a:moveTo>
                <a:lnTo>
                  <a:pt x="596" y="570"/>
                </a:lnTo>
                <a:lnTo>
                  <a:pt x="596" y="476"/>
                </a:lnTo>
                <a:lnTo>
                  <a:pt x="840" y="476"/>
                </a:lnTo>
                <a:lnTo>
                  <a:pt x="840" y="570"/>
                </a:lnTo>
                <a:close/>
                <a:moveTo>
                  <a:pt x="840" y="714"/>
                </a:moveTo>
                <a:lnTo>
                  <a:pt x="596" y="714"/>
                </a:lnTo>
                <a:lnTo>
                  <a:pt x="596" y="621"/>
                </a:lnTo>
                <a:lnTo>
                  <a:pt x="840" y="621"/>
                </a:lnTo>
                <a:lnTo>
                  <a:pt x="840" y="714"/>
                </a:lnTo>
                <a:close/>
                <a:moveTo>
                  <a:pt x="840" y="859"/>
                </a:moveTo>
                <a:lnTo>
                  <a:pt x="596" y="859"/>
                </a:lnTo>
                <a:lnTo>
                  <a:pt x="596" y="765"/>
                </a:lnTo>
                <a:lnTo>
                  <a:pt x="840" y="765"/>
                </a:lnTo>
                <a:lnTo>
                  <a:pt x="840" y="859"/>
                </a:lnTo>
                <a:close/>
                <a:moveTo>
                  <a:pt x="840" y="1004"/>
                </a:moveTo>
                <a:lnTo>
                  <a:pt x="596" y="1004"/>
                </a:lnTo>
                <a:lnTo>
                  <a:pt x="596" y="909"/>
                </a:lnTo>
                <a:lnTo>
                  <a:pt x="840" y="909"/>
                </a:lnTo>
                <a:lnTo>
                  <a:pt x="840" y="1004"/>
                </a:lnTo>
                <a:close/>
                <a:moveTo>
                  <a:pt x="840" y="1148"/>
                </a:moveTo>
                <a:lnTo>
                  <a:pt x="596" y="1148"/>
                </a:lnTo>
                <a:lnTo>
                  <a:pt x="596" y="1053"/>
                </a:lnTo>
                <a:lnTo>
                  <a:pt x="840" y="1053"/>
                </a:lnTo>
                <a:lnTo>
                  <a:pt x="840" y="1148"/>
                </a:lnTo>
                <a:close/>
                <a:moveTo>
                  <a:pt x="840" y="1290"/>
                </a:moveTo>
                <a:lnTo>
                  <a:pt x="596" y="1290"/>
                </a:lnTo>
                <a:lnTo>
                  <a:pt x="596" y="1198"/>
                </a:lnTo>
                <a:lnTo>
                  <a:pt x="840" y="1198"/>
                </a:lnTo>
                <a:lnTo>
                  <a:pt x="840" y="1290"/>
                </a:lnTo>
                <a:close/>
                <a:moveTo>
                  <a:pt x="560" y="137"/>
                </a:moveTo>
                <a:lnTo>
                  <a:pt x="316" y="137"/>
                </a:lnTo>
                <a:lnTo>
                  <a:pt x="316" y="48"/>
                </a:lnTo>
                <a:lnTo>
                  <a:pt x="560" y="48"/>
                </a:lnTo>
                <a:lnTo>
                  <a:pt x="560" y="137"/>
                </a:lnTo>
                <a:close/>
                <a:moveTo>
                  <a:pt x="560" y="281"/>
                </a:moveTo>
                <a:lnTo>
                  <a:pt x="316" y="281"/>
                </a:lnTo>
                <a:lnTo>
                  <a:pt x="316" y="188"/>
                </a:lnTo>
                <a:lnTo>
                  <a:pt x="560" y="188"/>
                </a:lnTo>
                <a:lnTo>
                  <a:pt x="560" y="281"/>
                </a:lnTo>
                <a:close/>
                <a:moveTo>
                  <a:pt x="560" y="426"/>
                </a:moveTo>
                <a:lnTo>
                  <a:pt x="316" y="426"/>
                </a:lnTo>
                <a:lnTo>
                  <a:pt x="316" y="332"/>
                </a:lnTo>
                <a:lnTo>
                  <a:pt x="560" y="332"/>
                </a:lnTo>
                <a:lnTo>
                  <a:pt x="560" y="426"/>
                </a:lnTo>
                <a:close/>
                <a:moveTo>
                  <a:pt x="560" y="570"/>
                </a:moveTo>
                <a:lnTo>
                  <a:pt x="316" y="570"/>
                </a:lnTo>
                <a:lnTo>
                  <a:pt x="316" y="476"/>
                </a:lnTo>
                <a:lnTo>
                  <a:pt x="560" y="476"/>
                </a:lnTo>
                <a:lnTo>
                  <a:pt x="560" y="570"/>
                </a:lnTo>
                <a:close/>
                <a:moveTo>
                  <a:pt x="560" y="714"/>
                </a:moveTo>
                <a:lnTo>
                  <a:pt x="316" y="714"/>
                </a:lnTo>
                <a:lnTo>
                  <a:pt x="316" y="621"/>
                </a:lnTo>
                <a:lnTo>
                  <a:pt x="560" y="621"/>
                </a:lnTo>
                <a:lnTo>
                  <a:pt x="560" y="714"/>
                </a:lnTo>
                <a:close/>
                <a:moveTo>
                  <a:pt x="560" y="859"/>
                </a:moveTo>
                <a:lnTo>
                  <a:pt x="316" y="859"/>
                </a:lnTo>
                <a:lnTo>
                  <a:pt x="316" y="765"/>
                </a:lnTo>
                <a:lnTo>
                  <a:pt x="560" y="765"/>
                </a:lnTo>
                <a:lnTo>
                  <a:pt x="560" y="859"/>
                </a:lnTo>
                <a:close/>
                <a:moveTo>
                  <a:pt x="560" y="1004"/>
                </a:moveTo>
                <a:lnTo>
                  <a:pt x="316" y="1004"/>
                </a:lnTo>
                <a:lnTo>
                  <a:pt x="316" y="909"/>
                </a:lnTo>
                <a:lnTo>
                  <a:pt x="560" y="909"/>
                </a:lnTo>
                <a:lnTo>
                  <a:pt x="560" y="1004"/>
                </a:lnTo>
                <a:close/>
                <a:moveTo>
                  <a:pt x="560" y="1148"/>
                </a:moveTo>
                <a:lnTo>
                  <a:pt x="316" y="1148"/>
                </a:lnTo>
                <a:lnTo>
                  <a:pt x="316" y="1053"/>
                </a:lnTo>
                <a:lnTo>
                  <a:pt x="560" y="1053"/>
                </a:lnTo>
                <a:lnTo>
                  <a:pt x="560" y="1148"/>
                </a:lnTo>
                <a:close/>
                <a:moveTo>
                  <a:pt x="560" y="1290"/>
                </a:moveTo>
                <a:lnTo>
                  <a:pt x="316" y="1290"/>
                </a:lnTo>
                <a:lnTo>
                  <a:pt x="316" y="1198"/>
                </a:lnTo>
                <a:lnTo>
                  <a:pt x="560" y="1198"/>
                </a:lnTo>
                <a:lnTo>
                  <a:pt x="560" y="1290"/>
                </a:lnTo>
                <a:close/>
                <a:moveTo>
                  <a:pt x="280" y="137"/>
                </a:moveTo>
                <a:lnTo>
                  <a:pt x="98" y="137"/>
                </a:lnTo>
                <a:lnTo>
                  <a:pt x="98" y="137"/>
                </a:lnTo>
                <a:cubicBezTo>
                  <a:pt x="98" y="139"/>
                  <a:pt x="98" y="141"/>
                  <a:pt x="98" y="143"/>
                </a:cubicBezTo>
                <a:lnTo>
                  <a:pt x="98" y="48"/>
                </a:lnTo>
                <a:lnTo>
                  <a:pt x="280" y="48"/>
                </a:lnTo>
                <a:lnTo>
                  <a:pt x="280" y="137"/>
                </a:lnTo>
                <a:close/>
                <a:moveTo>
                  <a:pt x="280" y="281"/>
                </a:moveTo>
                <a:lnTo>
                  <a:pt x="98" y="281"/>
                </a:lnTo>
                <a:lnTo>
                  <a:pt x="98" y="281"/>
                </a:lnTo>
                <a:cubicBezTo>
                  <a:pt x="98" y="284"/>
                  <a:pt x="98" y="286"/>
                  <a:pt x="98" y="287"/>
                </a:cubicBezTo>
                <a:lnTo>
                  <a:pt x="98" y="188"/>
                </a:lnTo>
                <a:lnTo>
                  <a:pt x="280" y="188"/>
                </a:lnTo>
                <a:lnTo>
                  <a:pt x="280" y="281"/>
                </a:lnTo>
                <a:close/>
                <a:moveTo>
                  <a:pt x="280" y="426"/>
                </a:moveTo>
                <a:lnTo>
                  <a:pt x="98" y="426"/>
                </a:lnTo>
                <a:lnTo>
                  <a:pt x="98" y="426"/>
                </a:lnTo>
                <a:cubicBezTo>
                  <a:pt x="98" y="428"/>
                  <a:pt x="98" y="430"/>
                  <a:pt x="98" y="432"/>
                </a:cubicBezTo>
                <a:lnTo>
                  <a:pt x="98" y="332"/>
                </a:lnTo>
                <a:lnTo>
                  <a:pt x="280" y="332"/>
                </a:lnTo>
                <a:lnTo>
                  <a:pt x="280" y="426"/>
                </a:lnTo>
                <a:close/>
                <a:moveTo>
                  <a:pt x="280" y="570"/>
                </a:moveTo>
                <a:lnTo>
                  <a:pt x="98" y="570"/>
                </a:lnTo>
                <a:lnTo>
                  <a:pt x="98" y="570"/>
                </a:lnTo>
                <a:cubicBezTo>
                  <a:pt x="98" y="572"/>
                  <a:pt x="98" y="575"/>
                  <a:pt x="98" y="576"/>
                </a:cubicBezTo>
                <a:lnTo>
                  <a:pt x="98" y="476"/>
                </a:lnTo>
                <a:lnTo>
                  <a:pt x="280" y="476"/>
                </a:lnTo>
                <a:lnTo>
                  <a:pt x="280" y="570"/>
                </a:lnTo>
                <a:close/>
                <a:moveTo>
                  <a:pt x="280" y="714"/>
                </a:moveTo>
                <a:lnTo>
                  <a:pt x="98" y="714"/>
                </a:lnTo>
                <a:lnTo>
                  <a:pt x="98" y="714"/>
                </a:lnTo>
                <a:cubicBezTo>
                  <a:pt x="98" y="717"/>
                  <a:pt x="98" y="719"/>
                  <a:pt x="98" y="720"/>
                </a:cubicBezTo>
                <a:lnTo>
                  <a:pt x="98" y="621"/>
                </a:lnTo>
                <a:lnTo>
                  <a:pt x="280" y="621"/>
                </a:lnTo>
                <a:lnTo>
                  <a:pt x="280" y="714"/>
                </a:lnTo>
                <a:close/>
                <a:moveTo>
                  <a:pt x="280" y="859"/>
                </a:moveTo>
                <a:lnTo>
                  <a:pt x="98" y="859"/>
                </a:lnTo>
                <a:lnTo>
                  <a:pt x="98" y="859"/>
                </a:lnTo>
                <a:cubicBezTo>
                  <a:pt x="98" y="861"/>
                  <a:pt x="98" y="863"/>
                  <a:pt x="98" y="865"/>
                </a:cubicBezTo>
                <a:lnTo>
                  <a:pt x="98" y="765"/>
                </a:lnTo>
                <a:lnTo>
                  <a:pt x="280" y="765"/>
                </a:lnTo>
                <a:lnTo>
                  <a:pt x="280" y="859"/>
                </a:lnTo>
                <a:close/>
                <a:moveTo>
                  <a:pt x="280" y="1004"/>
                </a:moveTo>
                <a:lnTo>
                  <a:pt x="98" y="1004"/>
                </a:lnTo>
                <a:lnTo>
                  <a:pt x="98" y="1004"/>
                </a:lnTo>
                <a:cubicBezTo>
                  <a:pt x="98" y="1005"/>
                  <a:pt x="98" y="1007"/>
                  <a:pt x="98" y="1009"/>
                </a:cubicBezTo>
                <a:lnTo>
                  <a:pt x="98" y="909"/>
                </a:lnTo>
                <a:lnTo>
                  <a:pt x="280" y="909"/>
                </a:lnTo>
                <a:lnTo>
                  <a:pt x="280" y="1004"/>
                </a:lnTo>
                <a:close/>
                <a:moveTo>
                  <a:pt x="280" y="1148"/>
                </a:moveTo>
                <a:lnTo>
                  <a:pt x="98" y="1148"/>
                </a:lnTo>
                <a:lnTo>
                  <a:pt x="98" y="1148"/>
                </a:lnTo>
                <a:lnTo>
                  <a:pt x="98" y="1148"/>
                </a:lnTo>
                <a:lnTo>
                  <a:pt x="98" y="1148"/>
                </a:lnTo>
                <a:cubicBezTo>
                  <a:pt x="98" y="1146"/>
                  <a:pt x="98" y="1144"/>
                  <a:pt x="98" y="1142"/>
                </a:cubicBezTo>
                <a:lnTo>
                  <a:pt x="98" y="1053"/>
                </a:lnTo>
                <a:lnTo>
                  <a:pt x="280" y="1053"/>
                </a:lnTo>
                <a:lnTo>
                  <a:pt x="280" y="1148"/>
                </a:lnTo>
                <a:close/>
                <a:moveTo>
                  <a:pt x="280" y="1290"/>
                </a:moveTo>
                <a:lnTo>
                  <a:pt x="246" y="1290"/>
                </a:lnTo>
                <a:lnTo>
                  <a:pt x="246" y="1290"/>
                </a:lnTo>
                <a:cubicBezTo>
                  <a:pt x="184" y="1290"/>
                  <a:pt x="131" y="1252"/>
                  <a:pt x="110" y="1198"/>
                </a:cubicBezTo>
                <a:lnTo>
                  <a:pt x="280" y="1198"/>
                </a:lnTo>
                <a:lnTo>
                  <a:pt x="280" y="1290"/>
                </a:lnTo>
                <a:close/>
                <a:moveTo>
                  <a:pt x="1132" y="0"/>
                </a:moveTo>
                <a:lnTo>
                  <a:pt x="1105" y="0"/>
                </a:lnTo>
                <a:lnTo>
                  <a:pt x="1063" y="0"/>
                </a:lnTo>
                <a:lnTo>
                  <a:pt x="98" y="0"/>
                </a:lnTo>
                <a:lnTo>
                  <a:pt x="56" y="0"/>
                </a:lnTo>
                <a:lnTo>
                  <a:pt x="24" y="0"/>
                </a:lnTo>
                <a:lnTo>
                  <a:pt x="24" y="0"/>
                </a:lnTo>
                <a:cubicBezTo>
                  <a:pt x="11" y="0"/>
                  <a:pt x="0" y="11"/>
                  <a:pt x="0" y="24"/>
                </a:cubicBezTo>
                <a:lnTo>
                  <a:pt x="0" y="24"/>
                </a:lnTo>
                <a:cubicBezTo>
                  <a:pt x="0" y="37"/>
                  <a:pt x="11" y="48"/>
                  <a:pt x="24" y="48"/>
                </a:cubicBezTo>
                <a:lnTo>
                  <a:pt x="56" y="48"/>
                </a:lnTo>
                <a:lnTo>
                  <a:pt x="56" y="1142"/>
                </a:lnTo>
                <a:lnTo>
                  <a:pt x="56" y="1142"/>
                </a:lnTo>
                <a:cubicBezTo>
                  <a:pt x="56" y="1247"/>
                  <a:pt x="141" y="1332"/>
                  <a:pt x="246" y="1332"/>
                </a:cubicBezTo>
                <a:lnTo>
                  <a:pt x="916" y="1332"/>
                </a:lnTo>
                <a:lnTo>
                  <a:pt x="916" y="1332"/>
                </a:lnTo>
                <a:cubicBezTo>
                  <a:pt x="1021" y="1332"/>
                  <a:pt x="1106" y="1247"/>
                  <a:pt x="1106" y="1142"/>
                </a:cubicBezTo>
                <a:lnTo>
                  <a:pt x="1106" y="48"/>
                </a:lnTo>
                <a:lnTo>
                  <a:pt x="1132" y="48"/>
                </a:lnTo>
                <a:lnTo>
                  <a:pt x="1132" y="48"/>
                </a:lnTo>
                <a:cubicBezTo>
                  <a:pt x="1145" y="48"/>
                  <a:pt x="1156" y="37"/>
                  <a:pt x="1156" y="24"/>
                </a:cubicBezTo>
                <a:lnTo>
                  <a:pt x="1156" y="24"/>
                </a:lnTo>
                <a:cubicBezTo>
                  <a:pt x="1156" y="11"/>
                  <a:pt x="1145" y="0"/>
                  <a:pt x="1132" y="0"/>
                </a:cubicBezTo>
                <a:close/>
              </a:path>
            </a:pathLst>
          </a:custGeom>
          <a:solidFill>
            <a:srgbClr val="0E167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0" name="Freeform 55">
            <a:extLst>
              <a:ext uri="{FF2B5EF4-FFF2-40B4-BE49-F238E27FC236}">
                <a16:creationId xmlns:a16="http://schemas.microsoft.com/office/drawing/2014/main" id="{570F341F-67E7-4FB1-939A-4A1C2715C632}"/>
              </a:ext>
            </a:extLst>
          </p:cNvPr>
          <p:cNvSpPr>
            <a:spLocks noChangeArrowheads="1"/>
          </p:cNvSpPr>
          <p:nvPr/>
        </p:nvSpPr>
        <p:spPr bwMode="auto">
          <a:xfrm>
            <a:off x="13987051" y="4839067"/>
            <a:ext cx="1383158" cy="1383161"/>
          </a:xfrm>
          <a:custGeom>
            <a:avLst/>
            <a:gdLst>
              <a:gd name="T0" fmla="*/ 1528 w 1529"/>
              <a:gd name="T1" fmla="*/ 764 h 1529"/>
              <a:gd name="T2" fmla="*/ 1528 w 1529"/>
              <a:gd name="T3" fmla="*/ 764 h 1529"/>
              <a:gd name="T4" fmla="*/ 764 w 1529"/>
              <a:gd name="T5" fmla="*/ 1528 h 1529"/>
              <a:gd name="T6" fmla="*/ 764 w 1529"/>
              <a:gd name="T7" fmla="*/ 1528 h 1529"/>
              <a:gd name="T8" fmla="*/ 0 w 1529"/>
              <a:gd name="T9" fmla="*/ 764 h 1529"/>
              <a:gd name="T10" fmla="*/ 0 w 1529"/>
              <a:gd name="T11" fmla="*/ 764 h 1529"/>
              <a:gd name="T12" fmla="*/ 764 w 1529"/>
              <a:gd name="T13" fmla="*/ 0 h 1529"/>
              <a:gd name="T14" fmla="*/ 764 w 1529"/>
              <a:gd name="T15" fmla="*/ 0 h 1529"/>
              <a:gd name="T16" fmla="*/ 1528 w 1529"/>
              <a:gd name="T17" fmla="*/ 764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9" h="1529">
                <a:moveTo>
                  <a:pt x="1528" y="764"/>
                </a:moveTo>
                <a:lnTo>
                  <a:pt x="1528" y="764"/>
                </a:lnTo>
                <a:cubicBezTo>
                  <a:pt x="1528" y="1186"/>
                  <a:pt x="1186" y="1528"/>
                  <a:pt x="764" y="1528"/>
                </a:cubicBezTo>
                <a:lnTo>
                  <a:pt x="764" y="1528"/>
                </a:lnTo>
                <a:cubicBezTo>
                  <a:pt x="342" y="1528"/>
                  <a:pt x="0" y="1186"/>
                  <a:pt x="0" y="764"/>
                </a:cubicBezTo>
                <a:lnTo>
                  <a:pt x="0" y="764"/>
                </a:lnTo>
                <a:cubicBezTo>
                  <a:pt x="0" y="342"/>
                  <a:pt x="342" y="0"/>
                  <a:pt x="764" y="0"/>
                </a:cubicBezTo>
                <a:lnTo>
                  <a:pt x="764" y="0"/>
                </a:lnTo>
                <a:cubicBezTo>
                  <a:pt x="1186" y="0"/>
                  <a:pt x="1528" y="342"/>
                  <a:pt x="1528" y="764"/>
                </a:cubicBezTo>
              </a:path>
            </a:pathLst>
          </a:custGeom>
          <a:solidFill>
            <a:srgbClr val="11134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1" name="Freeform 56">
            <a:extLst>
              <a:ext uri="{FF2B5EF4-FFF2-40B4-BE49-F238E27FC236}">
                <a16:creationId xmlns:a16="http://schemas.microsoft.com/office/drawing/2014/main" id="{0E0342BC-A147-4CEB-9764-119A383C35C0}"/>
              </a:ext>
            </a:extLst>
          </p:cNvPr>
          <p:cNvSpPr>
            <a:spLocks noChangeArrowheads="1"/>
          </p:cNvSpPr>
          <p:nvPr/>
        </p:nvSpPr>
        <p:spPr bwMode="auto">
          <a:xfrm>
            <a:off x="14106633" y="4958646"/>
            <a:ext cx="1147982" cy="1147982"/>
          </a:xfrm>
          <a:custGeom>
            <a:avLst/>
            <a:gdLst>
              <a:gd name="T0" fmla="*/ 1268 w 1269"/>
              <a:gd name="T1" fmla="*/ 633 h 1268"/>
              <a:gd name="T2" fmla="*/ 1268 w 1269"/>
              <a:gd name="T3" fmla="*/ 633 h 1268"/>
              <a:gd name="T4" fmla="*/ 634 w 1269"/>
              <a:gd name="T5" fmla="*/ 1267 h 1268"/>
              <a:gd name="T6" fmla="*/ 634 w 1269"/>
              <a:gd name="T7" fmla="*/ 1267 h 1268"/>
              <a:gd name="T8" fmla="*/ 0 w 1269"/>
              <a:gd name="T9" fmla="*/ 633 h 1268"/>
              <a:gd name="T10" fmla="*/ 0 w 1269"/>
              <a:gd name="T11" fmla="*/ 633 h 1268"/>
              <a:gd name="T12" fmla="*/ 634 w 1269"/>
              <a:gd name="T13" fmla="*/ 0 h 1268"/>
              <a:gd name="T14" fmla="*/ 634 w 1269"/>
              <a:gd name="T15" fmla="*/ 0 h 1268"/>
              <a:gd name="T16" fmla="*/ 1268 w 1269"/>
              <a:gd name="T17" fmla="*/ 633 h 1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9" h="1268">
                <a:moveTo>
                  <a:pt x="1268" y="633"/>
                </a:moveTo>
                <a:lnTo>
                  <a:pt x="1268" y="633"/>
                </a:lnTo>
                <a:cubicBezTo>
                  <a:pt x="1268" y="983"/>
                  <a:pt x="984" y="1267"/>
                  <a:pt x="634" y="1267"/>
                </a:cubicBezTo>
                <a:lnTo>
                  <a:pt x="634" y="1267"/>
                </a:lnTo>
                <a:cubicBezTo>
                  <a:pt x="284" y="1267"/>
                  <a:pt x="0" y="983"/>
                  <a:pt x="0" y="633"/>
                </a:cubicBezTo>
                <a:lnTo>
                  <a:pt x="0" y="633"/>
                </a:lnTo>
                <a:cubicBezTo>
                  <a:pt x="0" y="283"/>
                  <a:pt x="284" y="0"/>
                  <a:pt x="634" y="0"/>
                </a:cubicBezTo>
                <a:lnTo>
                  <a:pt x="634" y="0"/>
                </a:lnTo>
                <a:cubicBezTo>
                  <a:pt x="984" y="0"/>
                  <a:pt x="1268" y="283"/>
                  <a:pt x="1268" y="633"/>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2" name="Freeform 57">
            <a:extLst>
              <a:ext uri="{FF2B5EF4-FFF2-40B4-BE49-F238E27FC236}">
                <a16:creationId xmlns:a16="http://schemas.microsoft.com/office/drawing/2014/main" id="{72DCEE16-9611-49B2-8F8C-C41DD5B4FF65}"/>
              </a:ext>
            </a:extLst>
          </p:cNvPr>
          <p:cNvSpPr>
            <a:spLocks noChangeArrowheads="1"/>
          </p:cNvSpPr>
          <p:nvPr/>
        </p:nvSpPr>
        <p:spPr bwMode="auto">
          <a:xfrm>
            <a:off x="14640763" y="5094175"/>
            <a:ext cx="59789" cy="502242"/>
          </a:xfrm>
          <a:custGeom>
            <a:avLst/>
            <a:gdLst>
              <a:gd name="T0" fmla="*/ 32 w 65"/>
              <a:gd name="T1" fmla="*/ 553 h 554"/>
              <a:gd name="T2" fmla="*/ 32 w 65"/>
              <a:gd name="T3" fmla="*/ 553 h 554"/>
              <a:gd name="T4" fmla="*/ 32 w 65"/>
              <a:gd name="T5" fmla="*/ 553 h 554"/>
              <a:gd name="T6" fmla="*/ 0 w 65"/>
              <a:gd name="T7" fmla="*/ 522 h 554"/>
              <a:gd name="T8" fmla="*/ 0 w 65"/>
              <a:gd name="T9" fmla="*/ 31 h 554"/>
              <a:gd name="T10" fmla="*/ 0 w 65"/>
              <a:gd name="T11" fmla="*/ 31 h 554"/>
              <a:gd name="T12" fmla="*/ 32 w 65"/>
              <a:gd name="T13" fmla="*/ 0 h 554"/>
              <a:gd name="T14" fmla="*/ 32 w 65"/>
              <a:gd name="T15" fmla="*/ 0 h 554"/>
              <a:gd name="T16" fmla="*/ 64 w 65"/>
              <a:gd name="T17" fmla="*/ 31 h 554"/>
              <a:gd name="T18" fmla="*/ 64 w 65"/>
              <a:gd name="T19" fmla="*/ 522 h 554"/>
              <a:gd name="T20" fmla="*/ 64 w 65"/>
              <a:gd name="T21" fmla="*/ 522 h 554"/>
              <a:gd name="T22" fmla="*/ 32 w 65"/>
              <a:gd name="T23" fmla="*/ 553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554">
                <a:moveTo>
                  <a:pt x="32" y="553"/>
                </a:moveTo>
                <a:lnTo>
                  <a:pt x="32" y="553"/>
                </a:lnTo>
                <a:lnTo>
                  <a:pt x="32" y="553"/>
                </a:lnTo>
                <a:cubicBezTo>
                  <a:pt x="15" y="553"/>
                  <a:pt x="0" y="539"/>
                  <a:pt x="0" y="522"/>
                </a:cubicBezTo>
                <a:lnTo>
                  <a:pt x="0" y="31"/>
                </a:lnTo>
                <a:lnTo>
                  <a:pt x="0" y="31"/>
                </a:lnTo>
                <a:cubicBezTo>
                  <a:pt x="0" y="13"/>
                  <a:pt x="15" y="0"/>
                  <a:pt x="32" y="0"/>
                </a:cubicBezTo>
                <a:lnTo>
                  <a:pt x="32" y="0"/>
                </a:lnTo>
                <a:cubicBezTo>
                  <a:pt x="49" y="0"/>
                  <a:pt x="64" y="13"/>
                  <a:pt x="64" y="31"/>
                </a:cubicBezTo>
                <a:lnTo>
                  <a:pt x="64" y="522"/>
                </a:lnTo>
                <a:lnTo>
                  <a:pt x="64" y="522"/>
                </a:lnTo>
                <a:cubicBezTo>
                  <a:pt x="64" y="539"/>
                  <a:pt x="49" y="553"/>
                  <a:pt x="32" y="553"/>
                </a:cubicBezTo>
              </a:path>
            </a:pathLst>
          </a:custGeom>
          <a:solidFill>
            <a:srgbClr val="111340">
              <a:alpha val="55000"/>
            </a:srgbClr>
          </a:solidFill>
          <a:ln>
            <a:noFill/>
          </a:ln>
          <a:effectLst/>
        </p:spPr>
        <p:txBody>
          <a:bodyPr wrap="none" anchor="ctr"/>
          <a:lstStyle/>
          <a:p>
            <a:endParaRPr lang="en-US" dirty="0">
              <a:latin typeface="Raleway Light" panose="020B0403030101060003" pitchFamily="34" charset="0"/>
            </a:endParaRPr>
          </a:p>
        </p:txBody>
      </p:sp>
      <p:sp>
        <p:nvSpPr>
          <p:cNvPr id="53" name="Freeform 58">
            <a:extLst>
              <a:ext uri="{FF2B5EF4-FFF2-40B4-BE49-F238E27FC236}">
                <a16:creationId xmlns:a16="http://schemas.microsoft.com/office/drawing/2014/main" id="{79264928-2830-44DB-AEB5-691E49699F50}"/>
              </a:ext>
            </a:extLst>
          </p:cNvPr>
          <p:cNvSpPr>
            <a:spLocks noChangeArrowheads="1"/>
          </p:cNvSpPr>
          <p:nvPr/>
        </p:nvSpPr>
        <p:spPr bwMode="auto">
          <a:xfrm>
            <a:off x="14640766" y="5536627"/>
            <a:ext cx="502242" cy="55805"/>
          </a:xfrm>
          <a:custGeom>
            <a:avLst/>
            <a:gdLst>
              <a:gd name="T0" fmla="*/ 555 w 556"/>
              <a:gd name="T1" fmla="*/ 31 h 63"/>
              <a:gd name="T2" fmla="*/ 555 w 556"/>
              <a:gd name="T3" fmla="*/ 31 h 63"/>
              <a:gd name="T4" fmla="*/ 555 w 556"/>
              <a:gd name="T5" fmla="*/ 31 h 63"/>
              <a:gd name="T6" fmla="*/ 523 w 556"/>
              <a:gd name="T7" fmla="*/ 62 h 63"/>
              <a:gd name="T8" fmla="*/ 32 w 556"/>
              <a:gd name="T9" fmla="*/ 62 h 63"/>
              <a:gd name="T10" fmla="*/ 32 w 556"/>
              <a:gd name="T11" fmla="*/ 62 h 63"/>
              <a:gd name="T12" fmla="*/ 0 w 556"/>
              <a:gd name="T13" fmla="*/ 31 h 63"/>
              <a:gd name="T14" fmla="*/ 0 w 556"/>
              <a:gd name="T15" fmla="*/ 31 h 63"/>
              <a:gd name="T16" fmla="*/ 32 w 556"/>
              <a:gd name="T17" fmla="*/ 0 h 63"/>
              <a:gd name="T18" fmla="*/ 523 w 556"/>
              <a:gd name="T19" fmla="*/ 0 h 63"/>
              <a:gd name="T20" fmla="*/ 523 w 556"/>
              <a:gd name="T21" fmla="*/ 0 h 63"/>
              <a:gd name="T22" fmla="*/ 555 w 556"/>
              <a:gd name="T23"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6" h="63">
                <a:moveTo>
                  <a:pt x="555" y="31"/>
                </a:moveTo>
                <a:lnTo>
                  <a:pt x="555" y="31"/>
                </a:lnTo>
                <a:lnTo>
                  <a:pt x="555" y="31"/>
                </a:lnTo>
                <a:cubicBezTo>
                  <a:pt x="555" y="48"/>
                  <a:pt x="541" y="62"/>
                  <a:pt x="523" y="62"/>
                </a:cubicBezTo>
                <a:lnTo>
                  <a:pt x="32" y="62"/>
                </a:lnTo>
                <a:lnTo>
                  <a:pt x="32" y="62"/>
                </a:lnTo>
                <a:cubicBezTo>
                  <a:pt x="15" y="62"/>
                  <a:pt x="0" y="48"/>
                  <a:pt x="0" y="31"/>
                </a:cubicBezTo>
                <a:lnTo>
                  <a:pt x="0" y="31"/>
                </a:lnTo>
                <a:cubicBezTo>
                  <a:pt x="0" y="13"/>
                  <a:pt x="15" y="0"/>
                  <a:pt x="32" y="0"/>
                </a:cubicBezTo>
                <a:lnTo>
                  <a:pt x="523" y="0"/>
                </a:lnTo>
                <a:lnTo>
                  <a:pt x="523" y="0"/>
                </a:lnTo>
                <a:cubicBezTo>
                  <a:pt x="541" y="0"/>
                  <a:pt x="555" y="13"/>
                  <a:pt x="555" y="31"/>
                </a:cubicBezTo>
              </a:path>
            </a:pathLst>
          </a:custGeom>
          <a:solidFill>
            <a:srgbClr val="111340">
              <a:alpha val="55000"/>
            </a:srgbClr>
          </a:solidFill>
          <a:ln>
            <a:noFill/>
          </a:ln>
          <a:effectLst/>
        </p:spPr>
        <p:txBody>
          <a:bodyPr wrap="none" anchor="ctr"/>
          <a:lstStyle/>
          <a:p>
            <a:endParaRPr lang="en-US" dirty="0">
              <a:latin typeface="Raleway Light" panose="020B0403030101060003" pitchFamily="34" charset="0"/>
            </a:endParaRPr>
          </a:p>
        </p:txBody>
      </p:sp>
      <p:sp>
        <p:nvSpPr>
          <p:cNvPr id="54" name="Freeform 59">
            <a:extLst>
              <a:ext uri="{FF2B5EF4-FFF2-40B4-BE49-F238E27FC236}">
                <a16:creationId xmlns:a16="http://schemas.microsoft.com/office/drawing/2014/main" id="{A9C24A7A-48DB-4AF8-9547-052A1F97E8A2}"/>
              </a:ext>
            </a:extLst>
          </p:cNvPr>
          <p:cNvSpPr>
            <a:spLocks noChangeArrowheads="1"/>
          </p:cNvSpPr>
          <p:nvPr/>
        </p:nvSpPr>
        <p:spPr bwMode="auto">
          <a:xfrm>
            <a:off x="15457902" y="3232688"/>
            <a:ext cx="1470854" cy="845043"/>
          </a:xfrm>
          <a:custGeom>
            <a:avLst/>
            <a:gdLst>
              <a:gd name="T0" fmla="*/ 0 w 1627"/>
              <a:gd name="T1" fmla="*/ 11 h 936"/>
              <a:gd name="T2" fmla="*/ 0 w 1627"/>
              <a:gd name="T3" fmla="*/ 766 h 936"/>
              <a:gd name="T4" fmla="*/ 0 w 1627"/>
              <a:gd name="T5" fmla="*/ 766 h 936"/>
              <a:gd name="T6" fmla="*/ 168 w 1627"/>
              <a:gd name="T7" fmla="*/ 935 h 936"/>
              <a:gd name="T8" fmla="*/ 1458 w 1627"/>
              <a:gd name="T9" fmla="*/ 935 h 936"/>
              <a:gd name="T10" fmla="*/ 1458 w 1627"/>
              <a:gd name="T11" fmla="*/ 935 h 936"/>
              <a:gd name="T12" fmla="*/ 1626 w 1627"/>
              <a:gd name="T13" fmla="*/ 766 h 936"/>
              <a:gd name="T14" fmla="*/ 1626 w 1627"/>
              <a:gd name="T15" fmla="*/ 11 h 936"/>
              <a:gd name="T16" fmla="*/ 1626 w 1627"/>
              <a:gd name="T17" fmla="*/ 11 h 936"/>
              <a:gd name="T18" fmla="*/ 1626 w 1627"/>
              <a:gd name="T19" fmla="*/ 0 h 936"/>
              <a:gd name="T20" fmla="*/ 0 w 1627"/>
              <a:gd name="T21" fmla="*/ 0 h 936"/>
              <a:gd name="T22" fmla="*/ 0 w 1627"/>
              <a:gd name="T23" fmla="*/ 0 h 936"/>
              <a:gd name="T24" fmla="*/ 0 w 1627"/>
              <a:gd name="T25" fmla="*/ 11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7" h="936">
                <a:moveTo>
                  <a:pt x="0" y="11"/>
                </a:moveTo>
                <a:lnTo>
                  <a:pt x="0" y="766"/>
                </a:lnTo>
                <a:lnTo>
                  <a:pt x="0" y="766"/>
                </a:lnTo>
                <a:cubicBezTo>
                  <a:pt x="0" y="859"/>
                  <a:pt x="75" y="935"/>
                  <a:pt x="168" y="935"/>
                </a:cubicBezTo>
                <a:lnTo>
                  <a:pt x="1458" y="935"/>
                </a:lnTo>
                <a:lnTo>
                  <a:pt x="1458" y="935"/>
                </a:lnTo>
                <a:cubicBezTo>
                  <a:pt x="1550" y="935"/>
                  <a:pt x="1626" y="859"/>
                  <a:pt x="1626" y="766"/>
                </a:cubicBezTo>
                <a:lnTo>
                  <a:pt x="1626" y="11"/>
                </a:lnTo>
                <a:lnTo>
                  <a:pt x="1626" y="11"/>
                </a:lnTo>
                <a:cubicBezTo>
                  <a:pt x="1626" y="8"/>
                  <a:pt x="1626" y="4"/>
                  <a:pt x="1626" y="0"/>
                </a:cubicBezTo>
                <a:lnTo>
                  <a:pt x="0" y="0"/>
                </a:lnTo>
                <a:lnTo>
                  <a:pt x="0" y="0"/>
                </a:lnTo>
                <a:cubicBezTo>
                  <a:pt x="0" y="4"/>
                  <a:pt x="0" y="8"/>
                  <a:pt x="0" y="11"/>
                </a:cubicBezTo>
              </a:path>
            </a:pathLst>
          </a:custGeom>
          <a:solidFill>
            <a:srgbClr val="F95023">
              <a:alpha val="40000"/>
            </a:srgbClr>
          </a:solidFill>
          <a:ln>
            <a:noFill/>
          </a:ln>
          <a:effectLst/>
        </p:spPr>
        <p:txBody>
          <a:bodyPr wrap="none" anchor="ctr"/>
          <a:lstStyle/>
          <a:p>
            <a:endParaRPr lang="en-US" dirty="0">
              <a:latin typeface="Raleway Light" panose="020B0403030101060003" pitchFamily="34" charset="0"/>
            </a:endParaRPr>
          </a:p>
        </p:txBody>
      </p:sp>
      <p:sp>
        <p:nvSpPr>
          <p:cNvPr id="55" name="Freeform 60">
            <a:extLst>
              <a:ext uri="{FF2B5EF4-FFF2-40B4-BE49-F238E27FC236}">
                <a16:creationId xmlns:a16="http://schemas.microsoft.com/office/drawing/2014/main" id="{66FCCDB0-1886-452F-A839-725D46BEBB06}"/>
              </a:ext>
            </a:extLst>
          </p:cNvPr>
          <p:cNvSpPr>
            <a:spLocks noChangeArrowheads="1"/>
          </p:cNvSpPr>
          <p:nvPr/>
        </p:nvSpPr>
        <p:spPr bwMode="auto">
          <a:xfrm>
            <a:off x="15346296" y="2949677"/>
            <a:ext cx="1717989" cy="286996"/>
          </a:xfrm>
          <a:custGeom>
            <a:avLst/>
            <a:gdLst>
              <a:gd name="T0" fmla="*/ 0 w 1899"/>
              <a:gd name="T1" fmla="*/ 84 h 316"/>
              <a:gd name="T2" fmla="*/ 0 w 1899"/>
              <a:gd name="T3" fmla="*/ 231 h 316"/>
              <a:gd name="T4" fmla="*/ 0 w 1899"/>
              <a:gd name="T5" fmla="*/ 231 h 316"/>
              <a:gd name="T6" fmla="*/ 82 w 1899"/>
              <a:gd name="T7" fmla="*/ 315 h 316"/>
              <a:gd name="T8" fmla="*/ 149 w 1899"/>
              <a:gd name="T9" fmla="*/ 315 h 316"/>
              <a:gd name="T10" fmla="*/ 1739 w 1899"/>
              <a:gd name="T11" fmla="*/ 315 h 316"/>
              <a:gd name="T12" fmla="*/ 1815 w 1899"/>
              <a:gd name="T13" fmla="*/ 315 h 316"/>
              <a:gd name="T14" fmla="*/ 1815 w 1899"/>
              <a:gd name="T15" fmla="*/ 315 h 316"/>
              <a:gd name="T16" fmla="*/ 1898 w 1899"/>
              <a:gd name="T17" fmla="*/ 231 h 316"/>
              <a:gd name="T18" fmla="*/ 1898 w 1899"/>
              <a:gd name="T19" fmla="*/ 84 h 316"/>
              <a:gd name="T20" fmla="*/ 1898 w 1899"/>
              <a:gd name="T21" fmla="*/ 84 h 316"/>
              <a:gd name="T22" fmla="*/ 1815 w 1899"/>
              <a:gd name="T23" fmla="*/ 0 h 316"/>
              <a:gd name="T24" fmla="*/ 82 w 1899"/>
              <a:gd name="T25" fmla="*/ 0 h 316"/>
              <a:gd name="T26" fmla="*/ 82 w 1899"/>
              <a:gd name="T27" fmla="*/ 0 h 316"/>
              <a:gd name="T28" fmla="*/ 0 w 1899"/>
              <a:gd name="T29" fmla="*/ 8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99" h="316">
                <a:moveTo>
                  <a:pt x="0" y="84"/>
                </a:moveTo>
                <a:lnTo>
                  <a:pt x="0" y="231"/>
                </a:lnTo>
                <a:lnTo>
                  <a:pt x="0" y="231"/>
                </a:lnTo>
                <a:cubicBezTo>
                  <a:pt x="0" y="277"/>
                  <a:pt x="37" y="315"/>
                  <a:pt x="82" y="315"/>
                </a:cubicBezTo>
                <a:lnTo>
                  <a:pt x="149" y="315"/>
                </a:lnTo>
                <a:lnTo>
                  <a:pt x="1739" y="315"/>
                </a:lnTo>
                <a:lnTo>
                  <a:pt x="1815" y="315"/>
                </a:lnTo>
                <a:lnTo>
                  <a:pt x="1815" y="315"/>
                </a:lnTo>
                <a:cubicBezTo>
                  <a:pt x="1861" y="315"/>
                  <a:pt x="1898" y="277"/>
                  <a:pt x="1898" y="231"/>
                </a:cubicBezTo>
                <a:lnTo>
                  <a:pt x="1898" y="84"/>
                </a:lnTo>
                <a:lnTo>
                  <a:pt x="1898" y="84"/>
                </a:lnTo>
                <a:cubicBezTo>
                  <a:pt x="1898" y="37"/>
                  <a:pt x="1861" y="0"/>
                  <a:pt x="1815" y="0"/>
                </a:cubicBezTo>
                <a:lnTo>
                  <a:pt x="82" y="0"/>
                </a:lnTo>
                <a:lnTo>
                  <a:pt x="82" y="0"/>
                </a:lnTo>
                <a:cubicBezTo>
                  <a:pt x="37" y="0"/>
                  <a:pt x="0" y="37"/>
                  <a:pt x="0" y="84"/>
                </a:cubicBezTo>
              </a:path>
            </a:pathLst>
          </a:custGeom>
          <a:solidFill>
            <a:srgbClr val="F950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6" name="Freeform 61">
            <a:extLst>
              <a:ext uri="{FF2B5EF4-FFF2-40B4-BE49-F238E27FC236}">
                <a16:creationId xmlns:a16="http://schemas.microsoft.com/office/drawing/2014/main" id="{C9ED9542-CA28-4EED-B0FC-DD8A7AF9419C}"/>
              </a:ext>
            </a:extLst>
          </p:cNvPr>
          <p:cNvSpPr>
            <a:spLocks noChangeArrowheads="1"/>
          </p:cNvSpPr>
          <p:nvPr/>
        </p:nvSpPr>
        <p:spPr bwMode="auto">
          <a:xfrm>
            <a:off x="16179379" y="2846042"/>
            <a:ext cx="59789" cy="43848"/>
          </a:xfrm>
          <a:custGeom>
            <a:avLst/>
            <a:gdLst>
              <a:gd name="T0" fmla="*/ 6 w 64"/>
              <a:gd name="T1" fmla="*/ 20 h 49"/>
              <a:gd name="T2" fmla="*/ 6 w 64"/>
              <a:gd name="T3" fmla="*/ 20 h 49"/>
              <a:gd name="T4" fmla="*/ 27 w 64"/>
              <a:gd name="T5" fmla="*/ 31 h 49"/>
              <a:gd name="T6" fmla="*/ 27 w 64"/>
              <a:gd name="T7" fmla="*/ 31 h 49"/>
              <a:gd name="T8" fmla="*/ 31 w 64"/>
              <a:gd name="T9" fmla="*/ 34 h 49"/>
              <a:gd name="T10" fmla="*/ 31 w 64"/>
              <a:gd name="T11" fmla="*/ 34 h 49"/>
              <a:gd name="T12" fmla="*/ 34 w 64"/>
              <a:gd name="T13" fmla="*/ 36 h 49"/>
              <a:gd name="T14" fmla="*/ 34 w 64"/>
              <a:gd name="T15" fmla="*/ 36 h 49"/>
              <a:gd name="T16" fmla="*/ 36 w 64"/>
              <a:gd name="T17" fmla="*/ 37 h 49"/>
              <a:gd name="T18" fmla="*/ 36 w 64"/>
              <a:gd name="T19" fmla="*/ 37 h 49"/>
              <a:gd name="T20" fmla="*/ 36 w 64"/>
              <a:gd name="T21" fmla="*/ 38 h 49"/>
              <a:gd name="T22" fmla="*/ 36 w 64"/>
              <a:gd name="T23" fmla="*/ 38 h 49"/>
              <a:gd name="T24" fmla="*/ 37 w 64"/>
              <a:gd name="T25" fmla="*/ 38 h 49"/>
              <a:gd name="T26" fmla="*/ 37 w 64"/>
              <a:gd name="T27" fmla="*/ 38 h 49"/>
              <a:gd name="T28" fmla="*/ 37 w 64"/>
              <a:gd name="T29" fmla="*/ 38 h 49"/>
              <a:gd name="T30" fmla="*/ 37 w 64"/>
              <a:gd name="T31" fmla="*/ 38 h 49"/>
              <a:gd name="T32" fmla="*/ 40 w 64"/>
              <a:gd name="T33" fmla="*/ 40 h 49"/>
              <a:gd name="T34" fmla="*/ 40 w 64"/>
              <a:gd name="T35" fmla="*/ 40 h 49"/>
              <a:gd name="T36" fmla="*/ 44 w 64"/>
              <a:gd name="T37" fmla="*/ 44 h 49"/>
              <a:gd name="T38" fmla="*/ 44 w 64"/>
              <a:gd name="T39" fmla="*/ 44 h 49"/>
              <a:gd name="T40" fmla="*/ 59 w 64"/>
              <a:gd name="T41" fmla="*/ 44 h 49"/>
              <a:gd name="T42" fmla="*/ 59 w 64"/>
              <a:gd name="T43" fmla="*/ 44 h 49"/>
              <a:gd name="T44" fmla="*/ 59 w 64"/>
              <a:gd name="T45" fmla="*/ 30 h 49"/>
              <a:gd name="T46" fmla="*/ 59 w 64"/>
              <a:gd name="T47" fmla="*/ 30 h 49"/>
              <a:gd name="T48" fmla="*/ 16 w 64"/>
              <a:gd name="T49" fmla="*/ 1 h 49"/>
              <a:gd name="T50" fmla="*/ 16 w 64"/>
              <a:gd name="T51" fmla="*/ 1 h 49"/>
              <a:gd name="T52" fmla="*/ 9 w 64"/>
              <a:gd name="T53" fmla="*/ 0 h 49"/>
              <a:gd name="T54" fmla="*/ 9 w 64"/>
              <a:gd name="T55" fmla="*/ 0 h 49"/>
              <a:gd name="T56" fmla="*/ 2 w 64"/>
              <a:gd name="T57" fmla="*/ 5 h 49"/>
              <a:gd name="T58" fmla="*/ 2 w 64"/>
              <a:gd name="T59" fmla="*/ 5 h 49"/>
              <a:gd name="T60" fmla="*/ 6 w 64"/>
              <a:gd name="T61" fmla="*/ 2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49">
                <a:moveTo>
                  <a:pt x="6" y="20"/>
                </a:moveTo>
                <a:lnTo>
                  <a:pt x="6" y="20"/>
                </a:lnTo>
                <a:cubicBezTo>
                  <a:pt x="14" y="23"/>
                  <a:pt x="20" y="26"/>
                  <a:pt x="27" y="31"/>
                </a:cubicBezTo>
                <a:lnTo>
                  <a:pt x="27" y="31"/>
                </a:lnTo>
                <a:cubicBezTo>
                  <a:pt x="29" y="32"/>
                  <a:pt x="31" y="33"/>
                  <a:pt x="31" y="34"/>
                </a:cubicBezTo>
                <a:lnTo>
                  <a:pt x="31" y="34"/>
                </a:lnTo>
                <a:cubicBezTo>
                  <a:pt x="32" y="35"/>
                  <a:pt x="33" y="36"/>
                  <a:pt x="34" y="36"/>
                </a:cubicBezTo>
                <a:lnTo>
                  <a:pt x="34" y="36"/>
                </a:lnTo>
                <a:cubicBezTo>
                  <a:pt x="35" y="37"/>
                  <a:pt x="35" y="37"/>
                  <a:pt x="36" y="37"/>
                </a:cubicBezTo>
                <a:lnTo>
                  <a:pt x="36" y="37"/>
                </a:lnTo>
                <a:cubicBezTo>
                  <a:pt x="36" y="38"/>
                  <a:pt x="37" y="38"/>
                  <a:pt x="36" y="38"/>
                </a:cubicBezTo>
                <a:lnTo>
                  <a:pt x="36" y="38"/>
                </a:lnTo>
                <a:cubicBezTo>
                  <a:pt x="35" y="36"/>
                  <a:pt x="37" y="38"/>
                  <a:pt x="37" y="38"/>
                </a:cubicBezTo>
                <a:lnTo>
                  <a:pt x="37" y="38"/>
                </a:lnTo>
                <a:lnTo>
                  <a:pt x="37" y="38"/>
                </a:lnTo>
                <a:lnTo>
                  <a:pt x="37" y="38"/>
                </a:lnTo>
                <a:cubicBezTo>
                  <a:pt x="38" y="39"/>
                  <a:pt x="39" y="40"/>
                  <a:pt x="40" y="40"/>
                </a:cubicBezTo>
                <a:lnTo>
                  <a:pt x="40" y="40"/>
                </a:lnTo>
                <a:cubicBezTo>
                  <a:pt x="41" y="42"/>
                  <a:pt x="43" y="44"/>
                  <a:pt x="44" y="44"/>
                </a:cubicBezTo>
                <a:lnTo>
                  <a:pt x="44" y="44"/>
                </a:lnTo>
                <a:cubicBezTo>
                  <a:pt x="48" y="48"/>
                  <a:pt x="55" y="48"/>
                  <a:pt x="59" y="44"/>
                </a:cubicBezTo>
                <a:lnTo>
                  <a:pt x="59" y="44"/>
                </a:lnTo>
                <a:cubicBezTo>
                  <a:pt x="63" y="41"/>
                  <a:pt x="63" y="33"/>
                  <a:pt x="59" y="30"/>
                </a:cubicBezTo>
                <a:lnTo>
                  <a:pt x="59" y="30"/>
                </a:lnTo>
                <a:cubicBezTo>
                  <a:pt x="47" y="18"/>
                  <a:pt x="32" y="9"/>
                  <a:pt x="16" y="1"/>
                </a:cubicBezTo>
                <a:lnTo>
                  <a:pt x="16" y="1"/>
                </a:lnTo>
                <a:cubicBezTo>
                  <a:pt x="14" y="0"/>
                  <a:pt x="11" y="0"/>
                  <a:pt x="9" y="0"/>
                </a:cubicBezTo>
                <a:lnTo>
                  <a:pt x="9" y="0"/>
                </a:lnTo>
                <a:cubicBezTo>
                  <a:pt x="6" y="1"/>
                  <a:pt x="4" y="3"/>
                  <a:pt x="2" y="5"/>
                </a:cubicBezTo>
                <a:lnTo>
                  <a:pt x="2" y="5"/>
                </a:lnTo>
                <a:cubicBezTo>
                  <a:pt x="0" y="10"/>
                  <a:pt x="0" y="17"/>
                  <a:pt x="6" y="20"/>
                </a:cubicBezTo>
              </a:path>
            </a:pathLst>
          </a:custGeom>
          <a:solidFill>
            <a:srgbClr val="11134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7" name="Freeform 62">
            <a:extLst>
              <a:ext uri="{FF2B5EF4-FFF2-40B4-BE49-F238E27FC236}">
                <a16:creationId xmlns:a16="http://schemas.microsoft.com/office/drawing/2014/main" id="{D1D7E7F2-562B-4A06-BD75-6A82B48FEE6F}"/>
              </a:ext>
            </a:extLst>
          </p:cNvPr>
          <p:cNvSpPr>
            <a:spLocks noChangeArrowheads="1"/>
          </p:cNvSpPr>
          <p:nvPr/>
        </p:nvSpPr>
        <p:spPr bwMode="auto">
          <a:xfrm>
            <a:off x="15501753" y="1781768"/>
            <a:ext cx="1502740" cy="1167911"/>
          </a:xfrm>
          <a:custGeom>
            <a:avLst/>
            <a:gdLst>
              <a:gd name="T0" fmla="*/ 1437 w 1663"/>
              <a:gd name="T1" fmla="*/ 461 h 1291"/>
              <a:gd name="T2" fmla="*/ 1437 w 1663"/>
              <a:gd name="T3" fmla="*/ 461 h 1291"/>
              <a:gd name="T4" fmla="*/ 1059 w 1663"/>
              <a:gd name="T5" fmla="*/ 489 h 1291"/>
              <a:gd name="T6" fmla="*/ 1059 w 1663"/>
              <a:gd name="T7" fmla="*/ 489 h 1291"/>
              <a:gd name="T8" fmla="*/ 1076 w 1663"/>
              <a:gd name="T9" fmla="*/ 223 h 1291"/>
              <a:gd name="T10" fmla="*/ 1076 w 1663"/>
              <a:gd name="T11" fmla="*/ 223 h 1291"/>
              <a:gd name="T12" fmla="*/ 1075 w 1663"/>
              <a:gd name="T13" fmla="*/ 221 h 1291"/>
              <a:gd name="T14" fmla="*/ 1075 w 1663"/>
              <a:gd name="T15" fmla="*/ 221 h 1291"/>
              <a:gd name="T16" fmla="*/ 1001 w 1663"/>
              <a:gd name="T17" fmla="*/ 83 h 1291"/>
              <a:gd name="T18" fmla="*/ 1001 w 1663"/>
              <a:gd name="T19" fmla="*/ 84 h 1291"/>
              <a:gd name="T20" fmla="*/ 1001 w 1663"/>
              <a:gd name="T21" fmla="*/ 84 h 1291"/>
              <a:gd name="T22" fmla="*/ 804 w 1663"/>
              <a:gd name="T23" fmla="*/ 0 h 1291"/>
              <a:gd name="T24" fmla="*/ 804 w 1663"/>
              <a:gd name="T25" fmla="*/ 0 h 1291"/>
              <a:gd name="T26" fmla="*/ 528 w 1663"/>
              <a:gd name="T27" fmla="*/ 278 h 1291"/>
              <a:gd name="T28" fmla="*/ 544 w 1663"/>
              <a:gd name="T29" fmla="*/ 471 h 1291"/>
              <a:gd name="T30" fmla="*/ 544 w 1663"/>
              <a:gd name="T31" fmla="*/ 471 h 1291"/>
              <a:gd name="T32" fmla="*/ 179 w 1663"/>
              <a:gd name="T33" fmla="*/ 401 h 1291"/>
              <a:gd name="T34" fmla="*/ 179 w 1663"/>
              <a:gd name="T35" fmla="*/ 401 h 1291"/>
              <a:gd name="T36" fmla="*/ 310 w 1663"/>
              <a:gd name="T37" fmla="*/ 772 h 1291"/>
              <a:gd name="T38" fmla="*/ 578 w 1663"/>
              <a:gd name="T39" fmla="*/ 868 h 1291"/>
              <a:gd name="T40" fmla="*/ 614 w 1663"/>
              <a:gd name="T41" fmla="*/ 1290 h 1291"/>
              <a:gd name="T42" fmla="*/ 992 w 1663"/>
              <a:gd name="T43" fmla="*/ 1290 h 1291"/>
              <a:gd name="T44" fmla="*/ 1015 w 1663"/>
              <a:gd name="T45" fmla="*/ 1024 h 1291"/>
              <a:gd name="T46" fmla="*/ 1271 w 1663"/>
              <a:gd name="T47" fmla="*/ 932 h 1291"/>
              <a:gd name="T48" fmla="*/ 1271 w 1663"/>
              <a:gd name="T49" fmla="*/ 932 h 1291"/>
              <a:gd name="T50" fmla="*/ 1437 w 1663"/>
              <a:gd name="T51" fmla="*/ 461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3" h="1291">
                <a:moveTo>
                  <a:pt x="1437" y="461"/>
                </a:moveTo>
                <a:lnTo>
                  <a:pt x="1437" y="461"/>
                </a:lnTo>
                <a:cubicBezTo>
                  <a:pt x="1318" y="364"/>
                  <a:pt x="1174" y="415"/>
                  <a:pt x="1059" y="489"/>
                </a:cubicBezTo>
                <a:lnTo>
                  <a:pt x="1059" y="489"/>
                </a:lnTo>
                <a:cubicBezTo>
                  <a:pt x="1059" y="489"/>
                  <a:pt x="1101" y="348"/>
                  <a:pt x="1076" y="223"/>
                </a:cubicBezTo>
                <a:lnTo>
                  <a:pt x="1076" y="223"/>
                </a:lnTo>
                <a:cubicBezTo>
                  <a:pt x="1076" y="222"/>
                  <a:pt x="1076" y="222"/>
                  <a:pt x="1075" y="221"/>
                </a:cubicBezTo>
                <a:lnTo>
                  <a:pt x="1075" y="221"/>
                </a:lnTo>
                <a:cubicBezTo>
                  <a:pt x="1065" y="169"/>
                  <a:pt x="1043" y="119"/>
                  <a:pt x="1001" y="83"/>
                </a:cubicBezTo>
                <a:lnTo>
                  <a:pt x="1001" y="84"/>
                </a:lnTo>
                <a:lnTo>
                  <a:pt x="1001" y="84"/>
                </a:lnTo>
                <a:cubicBezTo>
                  <a:pt x="951" y="32"/>
                  <a:pt x="881" y="0"/>
                  <a:pt x="804" y="0"/>
                </a:cubicBezTo>
                <a:lnTo>
                  <a:pt x="804" y="0"/>
                </a:lnTo>
                <a:cubicBezTo>
                  <a:pt x="652" y="0"/>
                  <a:pt x="528" y="125"/>
                  <a:pt x="528" y="278"/>
                </a:cubicBezTo>
                <a:lnTo>
                  <a:pt x="544" y="471"/>
                </a:lnTo>
                <a:lnTo>
                  <a:pt x="544" y="471"/>
                </a:lnTo>
                <a:cubicBezTo>
                  <a:pt x="450" y="394"/>
                  <a:pt x="298" y="303"/>
                  <a:pt x="179" y="401"/>
                </a:cubicBezTo>
                <a:lnTo>
                  <a:pt x="179" y="401"/>
                </a:lnTo>
                <a:cubicBezTo>
                  <a:pt x="179" y="401"/>
                  <a:pt x="0" y="650"/>
                  <a:pt x="310" y="772"/>
                </a:cubicBezTo>
                <a:lnTo>
                  <a:pt x="578" y="868"/>
                </a:lnTo>
                <a:lnTo>
                  <a:pt x="614" y="1290"/>
                </a:lnTo>
                <a:lnTo>
                  <a:pt x="992" y="1290"/>
                </a:lnTo>
                <a:lnTo>
                  <a:pt x="1015" y="1024"/>
                </a:lnTo>
                <a:lnTo>
                  <a:pt x="1271" y="932"/>
                </a:lnTo>
                <a:lnTo>
                  <a:pt x="1271" y="932"/>
                </a:lnTo>
                <a:cubicBezTo>
                  <a:pt x="1662" y="778"/>
                  <a:pt x="1437" y="461"/>
                  <a:pt x="1437" y="461"/>
                </a:cubicBez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8" name="Freeform 63">
            <a:extLst>
              <a:ext uri="{FF2B5EF4-FFF2-40B4-BE49-F238E27FC236}">
                <a16:creationId xmlns:a16="http://schemas.microsoft.com/office/drawing/2014/main" id="{3D25352D-1474-4D4C-A7C7-15B065DFE7D2}"/>
              </a:ext>
            </a:extLst>
          </p:cNvPr>
          <p:cNvSpPr>
            <a:spLocks noChangeArrowheads="1"/>
          </p:cNvSpPr>
          <p:nvPr/>
        </p:nvSpPr>
        <p:spPr bwMode="auto">
          <a:xfrm>
            <a:off x="15501753" y="1781768"/>
            <a:ext cx="1502740" cy="1167911"/>
          </a:xfrm>
          <a:custGeom>
            <a:avLst/>
            <a:gdLst>
              <a:gd name="T0" fmla="*/ 1437 w 1663"/>
              <a:gd name="T1" fmla="*/ 461 h 1291"/>
              <a:gd name="T2" fmla="*/ 1437 w 1663"/>
              <a:gd name="T3" fmla="*/ 461 h 1291"/>
              <a:gd name="T4" fmla="*/ 1059 w 1663"/>
              <a:gd name="T5" fmla="*/ 489 h 1291"/>
              <a:gd name="T6" fmla="*/ 1059 w 1663"/>
              <a:gd name="T7" fmla="*/ 489 h 1291"/>
              <a:gd name="T8" fmla="*/ 1076 w 1663"/>
              <a:gd name="T9" fmla="*/ 223 h 1291"/>
              <a:gd name="T10" fmla="*/ 1076 w 1663"/>
              <a:gd name="T11" fmla="*/ 223 h 1291"/>
              <a:gd name="T12" fmla="*/ 1075 w 1663"/>
              <a:gd name="T13" fmla="*/ 221 h 1291"/>
              <a:gd name="T14" fmla="*/ 1075 w 1663"/>
              <a:gd name="T15" fmla="*/ 221 h 1291"/>
              <a:gd name="T16" fmla="*/ 1001 w 1663"/>
              <a:gd name="T17" fmla="*/ 83 h 1291"/>
              <a:gd name="T18" fmla="*/ 1001 w 1663"/>
              <a:gd name="T19" fmla="*/ 84 h 1291"/>
              <a:gd name="T20" fmla="*/ 1001 w 1663"/>
              <a:gd name="T21" fmla="*/ 84 h 1291"/>
              <a:gd name="T22" fmla="*/ 804 w 1663"/>
              <a:gd name="T23" fmla="*/ 0 h 1291"/>
              <a:gd name="T24" fmla="*/ 804 w 1663"/>
              <a:gd name="T25" fmla="*/ 0 h 1291"/>
              <a:gd name="T26" fmla="*/ 528 w 1663"/>
              <a:gd name="T27" fmla="*/ 278 h 1291"/>
              <a:gd name="T28" fmla="*/ 544 w 1663"/>
              <a:gd name="T29" fmla="*/ 471 h 1291"/>
              <a:gd name="T30" fmla="*/ 544 w 1663"/>
              <a:gd name="T31" fmla="*/ 471 h 1291"/>
              <a:gd name="T32" fmla="*/ 179 w 1663"/>
              <a:gd name="T33" fmla="*/ 401 h 1291"/>
              <a:gd name="T34" fmla="*/ 179 w 1663"/>
              <a:gd name="T35" fmla="*/ 401 h 1291"/>
              <a:gd name="T36" fmla="*/ 310 w 1663"/>
              <a:gd name="T37" fmla="*/ 772 h 1291"/>
              <a:gd name="T38" fmla="*/ 578 w 1663"/>
              <a:gd name="T39" fmla="*/ 868 h 1291"/>
              <a:gd name="T40" fmla="*/ 614 w 1663"/>
              <a:gd name="T41" fmla="*/ 1290 h 1291"/>
              <a:gd name="T42" fmla="*/ 992 w 1663"/>
              <a:gd name="T43" fmla="*/ 1290 h 1291"/>
              <a:gd name="T44" fmla="*/ 1015 w 1663"/>
              <a:gd name="T45" fmla="*/ 1024 h 1291"/>
              <a:gd name="T46" fmla="*/ 1271 w 1663"/>
              <a:gd name="T47" fmla="*/ 932 h 1291"/>
              <a:gd name="T48" fmla="*/ 1271 w 1663"/>
              <a:gd name="T49" fmla="*/ 932 h 1291"/>
              <a:gd name="T50" fmla="*/ 1437 w 1663"/>
              <a:gd name="T51" fmla="*/ 461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3" h="1291">
                <a:moveTo>
                  <a:pt x="1437" y="461"/>
                </a:moveTo>
                <a:lnTo>
                  <a:pt x="1437" y="461"/>
                </a:lnTo>
                <a:cubicBezTo>
                  <a:pt x="1318" y="364"/>
                  <a:pt x="1174" y="415"/>
                  <a:pt x="1059" y="489"/>
                </a:cubicBezTo>
                <a:lnTo>
                  <a:pt x="1059" y="489"/>
                </a:lnTo>
                <a:cubicBezTo>
                  <a:pt x="1059" y="489"/>
                  <a:pt x="1101" y="348"/>
                  <a:pt x="1076" y="223"/>
                </a:cubicBezTo>
                <a:lnTo>
                  <a:pt x="1076" y="223"/>
                </a:lnTo>
                <a:cubicBezTo>
                  <a:pt x="1076" y="222"/>
                  <a:pt x="1076" y="222"/>
                  <a:pt x="1075" y="221"/>
                </a:cubicBezTo>
                <a:lnTo>
                  <a:pt x="1075" y="221"/>
                </a:lnTo>
                <a:cubicBezTo>
                  <a:pt x="1065" y="169"/>
                  <a:pt x="1043" y="119"/>
                  <a:pt x="1001" y="83"/>
                </a:cubicBezTo>
                <a:lnTo>
                  <a:pt x="1001" y="84"/>
                </a:lnTo>
                <a:lnTo>
                  <a:pt x="1001" y="84"/>
                </a:lnTo>
                <a:cubicBezTo>
                  <a:pt x="951" y="32"/>
                  <a:pt x="881" y="0"/>
                  <a:pt x="804" y="0"/>
                </a:cubicBezTo>
                <a:lnTo>
                  <a:pt x="804" y="0"/>
                </a:lnTo>
                <a:cubicBezTo>
                  <a:pt x="652" y="0"/>
                  <a:pt x="528" y="125"/>
                  <a:pt x="528" y="278"/>
                </a:cubicBezTo>
                <a:lnTo>
                  <a:pt x="544" y="471"/>
                </a:lnTo>
                <a:lnTo>
                  <a:pt x="544" y="471"/>
                </a:lnTo>
                <a:cubicBezTo>
                  <a:pt x="450" y="394"/>
                  <a:pt x="298" y="303"/>
                  <a:pt x="179" y="401"/>
                </a:cubicBezTo>
                <a:lnTo>
                  <a:pt x="179" y="401"/>
                </a:lnTo>
                <a:cubicBezTo>
                  <a:pt x="179" y="401"/>
                  <a:pt x="0" y="650"/>
                  <a:pt x="310" y="772"/>
                </a:cubicBezTo>
                <a:lnTo>
                  <a:pt x="578" y="868"/>
                </a:lnTo>
                <a:lnTo>
                  <a:pt x="614" y="1290"/>
                </a:lnTo>
                <a:lnTo>
                  <a:pt x="992" y="1290"/>
                </a:lnTo>
                <a:lnTo>
                  <a:pt x="1015" y="1024"/>
                </a:lnTo>
                <a:lnTo>
                  <a:pt x="1271" y="932"/>
                </a:lnTo>
                <a:lnTo>
                  <a:pt x="1271" y="932"/>
                </a:lnTo>
                <a:cubicBezTo>
                  <a:pt x="1662" y="778"/>
                  <a:pt x="1437" y="461"/>
                  <a:pt x="1437" y="461"/>
                </a:cubicBezTo>
              </a:path>
            </a:pathLst>
          </a:custGeom>
          <a:solidFill>
            <a:srgbClr val="00D8D1">
              <a:alpha val="30000"/>
            </a:srgbClr>
          </a:solidFill>
          <a:ln>
            <a:noFill/>
          </a:ln>
          <a:effectLst/>
        </p:spPr>
        <p:txBody>
          <a:bodyPr wrap="none" anchor="ctr"/>
          <a:lstStyle/>
          <a:p>
            <a:endParaRPr lang="en-US" dirty="0">
              <a:latin typeface="Raleway Light" panose="020B0403030101060003" pitchFamily="34" charset="0"/>
            </a:endParaRPr>
          </a:p>
        </p:txBody>
      </p:sp>
      <p:sp>
        <p:nvSpPr>
          <p:cNvPr id="59" name="Freeform: Shape 58">
            <a:extLst>
              <a:ext uri="{FF2B5EF4-FFF2-40B4-BE49-F238E27FC236}">
                <a16:creationId xmlns:a16="http://schemas.microsoft.com/office/drawing/2014/main" id="{F10E6DCD-3792-4DAB-BA9D-9ECA4AB20BE5}"/>
              </a:ext>
            </a:extLst>
          </p:cNvPr>
          <p:cNvSpPr>
            <a:spLocks noChangeArrowheads="1"/>
          </p:cNvSpPr>
          <p:nvPr/>
        </p:nvSpPr>
        <p:spPr bwMode="auto">
          <a:xfrm>
            <a:off x="15549583" y="1716926"/>
            <a:ext cx="1351369" cy="1132196"/>
          </a:xfrm>
          <a:custGeom>
            <a:avLst/>
            <a:gdLst>
              <a:gd name="connsiteX0" fmla="*/ 488070 w 1351369"/>
              <a:gd name="connsiteY0" fmla="*/ 1113170 h 1132196"/>
              <a:gd name="connsiteX1" fmla="*/ 531473 w 1351369"/>
              <a:gd name="connsiteY1" fmla="*/ 1113170 h 1132196"/>
              <a:gd name="connsiteX2" fmla="*/ 541217 w 1351369"/>
              <a:gd name="connsiteY2" fmla="*/ 1123136 h 1132196"/>
              <a:gd name="connsiteX3" fmla="*/ 531473 w 1351369"/>
              <a:gd name="connsiteY3" fmla="*/ 1132196 h 1132196"/>
              <a:gd name="connsiteX4" fmla="*/ 488070 w 1351369"/>
              <a:gd name="connsiteY4" fmla="*/ 1132196 h 1132196"/>
              <a:gd name="connsiteX5" fmla="*/ 478326 w 1351369"/>
              <a:gd name="connsiteY5" fmla="*/ 1123136 h 1132196"/>
              <a:gd name="connsiteX6" fmla="*/ 488070 w 1351369"/>
              <a:gd name="connsiteY6" fmla="*/ 1113170 h 1132196"/>
              <a:gd name="connsiteX7" fmla="*/ 914754 w 1351369"/>
              <a:gd name="connsiteY7" fmla="*/ 1079216 h 1132196"/>
              <a:gd name="connsiteX8" fmla="*/ 917036 w 1351369"/>
              <a:gd name="connsiteY8" fmla="*/ 1097098 h 1132196"/>
              <a:gd name="connsiteX9" fmla="*/ 838632 w 1351369"/>
              <a:gd name="connsiteY9" fmla="*/ 1128202 h 1132196"/>
              <a:gd name="connsiteX10" fmla="*/ 826916 w 1351369"/>
              <a:gd name="connsiteY10" fmla="*/ 1120884 h 1132196"/>
              <a:gd name="connsiteX11" fmla="*/ 834126 w 1351369"/>
              <a:gd name="connsiteY11" fmla="*/ 1108991 h 1132196"/>
              <a:gd name="connsiteX12" fmla="*/ 907122 w 1351369"/>
              <a:gd name="connsiteY12" fmla="*/ 1080631 h 1132196"/>
              <a:gd name="connsiteX13" fmla="*/ 914754 w 1351369"/>
              <a:gd name="connsiteY13" fmla="*/ 1079216 h 1132196"/>
              <a:gd name="connsiteX14" fmla="*/ 668771 w 1351369"/>
              <a:gd name="connsiteY14" fmla="*/ 999438 h 1132196"/>
              <a:gd name="connsiteX15" fmla="*/ 682058 w 1351369"/>
              <a:gd name="connsiteY15" fmla="*/ 1003159 h 1132196"/>
              <a:gd name="connsiteX16" fmla="*/ 679400 w 1351369"/>
              <a:gd name="connsiteY16" fmla="*/ 1017110 h 1132196"/>
              <a:gd name="connsiteX17" fmla="*/ 674086 w 1351369"/>
              <a:gd name="connsiteY17" fmla="*/ 1019900 h 1132196"/>
              <a:gd name="connsiteX18" fmla="*/ 672314 w 1351369"/>
              <a:gd name="connsiteY18" fmla="*/ 1021760 h 1132196"/>
              <a:gd name="connsiteX19" fmla="*/ 665228 w 1351369"/>
              <a:gd name="connsiteY19" fmla="*/ 1029201 h 1132196"/>
              <a:gd name="connsiteX20" fmla="*/ 664342 w 1351369"/>
              <a:gd name="connsiteY20" fmla="*/ 1031061 h 1132196"/>
              <a:gd name="connsiteX21" fmla="*/ 664342 w 1351369"/>
              <a:gd name="connsiteY21" fmla="*/ 1030131 h 1132196"/>
              <a:gd name="connsiteX22" fmla="*/ 663456 w 1351369"/>
              <a:gd name="connsiteY22" fmla="*/ 1031991 h 1132196"/>
              <a:gd name="connsiteX23" fmla="*/ 659913 w 1351369"/>
              <a:gd name="connsiteY23" fmla="*/ 1037572 h 1132196"/>
              <a:gd name="connsiteX24" fmla="*/ 658141 w 1351369"/>
              <a:gd name="connsiteY24" fmla="*/ 1041292 h 1132196"/>
              <a:gd name="connsiteX25" fmla="*/ 656370 w 1351369"/>
              <a:gd name="connsiteY25" fmla="*/ 1044082 h 1132196"/>
              <a:gd name="connsiteX26" fmla="*/ 657256 w 1351369"/>
              <a:gd name="connsiteY26" fmla="*/ 1043152 h 1132196"/>
              <a:gd name="connsiteX27" fmla="*/ 656370 w 1351369"/>
              <a:gd name="connsiteY27" fmla="*/ 1045012 h 1132196"/>
              <a:gd name="connsiteX28" fmla="*/ 645740 w 1351369"/>
              <a:gd name="connsiteY28" fmla="*/ 1051523 h 1132196"/>
              <a:gd name="connsiteX29" fmla="*/ 639540 w 1351369"/>
              <a:gd name="connsiteY29" fmla="*/ 1046873 h 1132196"/>
              <a:gd name="connsiteX30" fmla="*/ 638654 w 1351369"/>
              <a:gd name="connsiteY30" fmla="*/ 1039432 h 1132196"/>
              <a:gd name="connsiteX31" fmla="*/ 668771 w 1351369"/>
              <a:gd name="connsiteY31" fmla="*/ 999438 h 1132196"/>
              <a:gd name="connsiteX32" fmla="*/ 440346 w 1351369"/>
              <a:gd name="connsiteY32" fmla="*/ 977646 h 1132196"/>
              <a:gd name="connsiteX33" fmla="*/ 500361 w 1351369"/>
              <a:gd name="connsiteY33" fmla="*/ 982075 h 1132196"/>
              <a:gd name="connsiteX34" fmla="*/ 509318 w 1351369"/>
              <a:gd name="connsiteY34" fmla="*/ 991819 h 1132196"/>
              <a:gd name="connsiteX35" fmla="*/ 500361 w 1351369"/>
              <a:gd name="connsiteY35" fmla="*/ 1000676 h 1132196"/>
              <a:gd name="connsiteX36" fmla="*/ 440346 w 1351369"/>
              <a:gd name="connsiteY36" fmla="*/ 996247 h 1132196"/>
              <a:gd name="connsiteX37" fmla="*/ 431389 w 1351369"/>
              <a:gd name="connsiteY37" fmla="*/ 986504 h 1132196"/>
              <a:gd name="connsiteX38" fmla="*/ 440346 w 1351369"/>
              <a:gd name="connsiteY38" fmla="*/ 977646 h 1132196"/>
              <a:gd name="connsiteX39" fmla="*/ 917201 w 1351369"/>
              <a:gd name="connsiteY39" fmla="*/ 909593 h 1132196"/>
              <a:gd name="connsiteX40" fmla="*/ 1018962 w 1351369"/>
              <a:gd name="connsiteY40" fmla="*/ 963162 h 1132196"/>
              <a:gd name="connsiteX41" fmla="*/ 1018962 w 1351369"/>
              <a:gd name="connsiteY41" fmla="*/ 977016 h 1132196"/>
              <a:gd name="connsiteX42" fmla="*/ 1005333 w 1351369"/>
              <a:gd name="connsiteY42" fmla="*/ 977016 h 1132196"/>
              <a:gd name="connsiteX43" fmla="*/ 912658 w 1351369"/>
              <a:gd name="connsiteY43" fmla="*/ 928988 h 1132196"/>
              <a:gd name="connsiteX44" fmla="*/ 917201 w 1351369"/>
              <a:gd name="connsiteY44" fmla="*/ 909593 h 1132196"/>
              <a:gd name="connsiteX45" fmla="*/ 1072553 w 1351369"/>
              <a:gd name="connsiteY45" fmla="*/ 874882 h 1132196"/>
              <a:gd name="connsiteX46" fmla="*/ 1079912 w 1351369"/>
              <a:gd name="connsiteY46" fmla="*/ 875757 h 1132196"/>
              <a:gd name="connsiteX47" fmla="*/ 1104748 w 1351369"/>
              <a:gd name="connsiteY47" fmla="*/ 890633 h 1132196"/>
              <a:gd name="connsiteX48" fmla="*/ 1107508 w 1351369"/>
              <a:gd name="connsiteY48" fmla="*/ 903758 h 1132196"/>
              <a:gd name="connsiteX49" fmla="*/ 1102908 w 1351369"/>
              <a:gd name="connsiteY49" fmla="*/ 908133 h 1132196"/>
              <a:gd name="connsiteX50" fmla="*/ 1094630 w 1351369"/>
              <a:gd name="connsiteY50" fmla="*/ 907258 h 1132196"/>
              <a:gd name="connsiteX51" fmla="*/ 1069793 w 1351369"/>
              <a:gd name="connsiteY51" fmla="*/ 891508 h 1132196"/>
              <a:gd name="connsiteX52" fmla="*/ 1067034 w 1351369"/>
              <a:gd name="connsiteY52" fmla="*/ 879257 h 1132196"/>
              <a:gd name="connsiteX53" fmla="*/ 1072553 w 1351369"/>
              <a:gd name="connsiteY53" fmla="*/ 874882 h 1132196"/>
              <a:gd name="connsiteX54" fmla="*/ 437728 w 1351369"/>
              <a:gd name="connsiteY54" fmla="*/ 867531 h 1132196"/>
              <a:gd name="connsiteX55" fmla="*/ 513669 w 1351369"/>
              <a:gd name="connsiteY55" fmla="*/ 887626 h 1132196"/>
              <a:gd name="connsiteX56" fmla="*/ 513669 w 1351369"/>
              <a:gd name="connsiteY56" fmla="*/ 901328 h 1132196"/>
              <a:gd name="connsiteX57" fmla="*/ 499204 w 1351369"/>
              <a:gd name="connsiteY57" fmla="*/ 901328 h 1132196"/>
              <a:gd name="connsiteX58" fmla="*/ 486547 w 1351369"/>
              <a:gd name="connsiteY58" fmla="*/ 892194 h 1132196"/>
              <a:gd name="connsiteX59" fmla="*/ 472986 w 1351369"/>
              <a:gd name="connsiteY59" fmla="*/ 886713 h 1132196"/>
              <a:gd name="connsiteX60" fmla="*/ 458522 w 1351369"/>
              <a:gd name="connsiteY60" fmla="*/ 884886 h 1132196"/>
              <a:gd name="connsiteX61" fmla="*/ 443153 w 1351369"/>
              <a:gd name="connsiteY61" fmla="*/ 885800 h 1132196"/>
              <a:gd name="connsiteX62" fmla="*/ 431400 w 1351369"/>
              <a:gd name="connsiteY62" fmla="*/ 878492 h 1132196"/>
              <a:gd name="connsiteX63" fmla="*/ 437728 w 1351369"/>
              <a:gd name="connsiteY63" fmla="*/ 867531 h 1132196"/>
              <a:gd name="connsiteX64" fmla="*/ 738342 w 1351369"/>
              <a:gd name="connsiteY64" fmla="*/ 863855 h 1132196"/>
              <a:gd name="connsiteX65" fmla="*/ 789854 w 1351369"/>
              <a:gd name="connsiteY65" fmla="*/ 890028 h 1132196"/>
              <a:gd name="connsiteX66" fmla="*/ 794453 w 1351369"/>
              <a:gd name="connsiteY66" fmla="*/ 902663 h 1132196"/>
              <a:gd name="connsiteX67" fmla="*/ 780656 w 1351369"/>
              <a:gd name="connsiteY67" fmla="*/ 906273 h 1132196"/>
              <a:gd name="connsiteX68" fmla="*/ 757659 w 1351369"/>
              <a:gd name="connsiteY68" fmla="*/ 891833 h 1132196"/>
              <a:gd name="connsiteX69" fmla="*/ 744781 w 1351369"/>
              <a:gd name="connsiteY69" fmla="*/ 885515 h 1132196"/>
              <a:gd name="connsiteX70" fmla="*/ 743861 w 1351369"/>
              <a:gd name="connsiteY70" fmla="*/ 885515 h 1132196"/>
              <a:gd name="connsiteX71" fmla="*/ 740182 w 1351369"/>
              <a:gd name="connsiteY71" fmla="*/ 883710 h 1132196"/>
              <a:gd name="connsiteX72" fmla="*/ 734663 w 1351369"/>
              <a:gd name="connsiteY72" fmla="*/ 881905 h 1132196"/>
              <a:gd name="connsiteX73" fmla="*/ 727304 w 1351369"/>
              <a:gd name="connsiteY73" fmla="*/ 870173 h 1132196"/>
              <a:gd name="connsiteX74" fmla="*/ 738342 w 1351369"/>
              <a:gd name="connsiteY74" fmla="*/ 863855 h 1132196"/>
              <a:gd name="connsiteX75" fmla="*/ 1142159 w 1351369"/>
              <a:gd name="connsiteY75" fmla="*/ 823109 h 1132196"/>
              <a:gd name="connsiteX76" fmla="*/ 1210228 w 1351369"/>
              <a:gd name="connsiteY76" fmla="*/ 850705 h 1132196"/>
              <a:gd name="connsiteX77" fmla="*/ 1210228 w 1351369"/>
              <a:gd name="connsiteY77" fmla="*/ 864503 h 1132196"/>
              <a:gd name="connsiteX78" fmla="*/ 1196430 w 1351369"/>
              <a:gd name="connsiteY78" fmla="*/ 864503 h 1132196"/>
              <a:gd name="connsiteX79" fmla="*/ 1183552 w 1351369"/>
              <a:gd name="connsiteY79" fmla="*/ 856224 h 1132196"/>
              <a:gd name="connsiteX80" fmla="*/ 1178033 w 1351369"/>
              <a:gd name="connsiteY80" fmla="*/ 853465 h 1132196"/>
              <a:gd name="connsiteX81" fmla="*/ 1174354 w 1351369"/>
              <a:gd name="connsiteY81" fmla="*/ 850705 h 1132196"/>
              <a:gd name="connsiteX82" fmla="*/ 1171594 w 1351369"/>
              <a:gd name="connsiteY82" fmla="*/ 849785 h 1132196"/>
              <a:gd name="connsiteX83" fmla="*/ 1156877 w 1351369"/>
              <a:gd name="connsiteY83" fmla="*/ 846106 h 1132196"/>
              <a:gd name="connsiteX84" fmla="*/ 1148598 w 1351369"/>
              <a:gd name="connsiteY84" fmla="*/ 843346 h 1132196"/>
              <a:gd name="connsiteX85" fmla="*/ 1143999 w 1351369"/>
              <a:gd name="connsiteY85" fmla="*/ 842426 h 1132196"/>
              <a:gd name="connsiteX86" fmla="*/ 1142159 w 1351369"/>
              <a:gd name="connsiteY86" fmla="*/ 842426 h 1132196"/>
              <a:gd name="connsiteX87" fmla="*/ 1132041 w 1351369"/>
              <a:gd name="connsiteY87" fmla="*/ 832308 h 1132196"/>
              <a:gd name="connsiteX88" fmla="*/ 1142159 w 1351369"/>
              <a:gd name="connsiteY88" fmla="*/ 823109 h 1132196"/>
              <a:gd name="connsiteX89" fmla="*/ 528815 w 1351369"/>
              <a:gd name="connsiteY89" fmla="*/ 770369 h 1132196"/>
              <a:gd name="connsiteX90" fmla="*/ 572219 w 1351369"/>
              <a:gd name="connsiteY90" fmla="*/ 770369 h 1132196"/>
              <a:gd name="connsiteX91" fmla="*/ 581077 w 1351369"/>
              <a:gd name="connsiteY91" fmla="*/ 779429 h 1132196"/>
              <a:gd name="connsiteX92" fmla="*/ 572219 w 1351369"/>
              <a:gd name="connsiteY92" fmla="*/ 789395 h 1132196"/>
              <a:gd name="connsiteX93" fmla="*/ 528815 w 1351369"/>
              <a:gd name="connsiteY93" fmla="*/ 789395 h 1132196"/>
              <a:gd name="connsiteX94" fmla="*/ 518186 w 1351369"/>
              <a:gd name="connsiteY94" fmla="*/ 779429 h 1132196"/>
              <a:gd name="connsiteX95" fmla="*/ 528815 w 1351369"/>
              <a:gd name="connsiteY95" fmla="*/ 770369 h 1132196"/>
              <a:gd name="connsiteX96" fmla="*/ 301130 w 1351369"/>
              <a:gd name="connsiteY96" fmla="*/ 740871 h 1132196"/>
              <a:gd name="connsiteX97" fmla="*/ 311664 w 1351369"/>
              <a:gd name="connsiteY97" fmla="*/ 755537 h 1132196"/>
              <a:gd name="connsiteX98" fmla="*/ 290004 w 1351369"/>
              <a:gd name="connsiteY98" fmla="*/ 835127 h 1132196"/>
              <a:gd name="connsiteX99" fmla="*/ 280979 w 1351369"/>
              <a:gd name="connsiteY99" fmla="*/ 845190 h 1132196"/>
              <a:gd name="connsiteX100" fmla="*/ 271051 w 1351369"/>
              <a:gd name="connsiteY100" fmla="*/ 835127 h 1132196"/>
              <a:gd name="connsiteX101" fmla="*/ 295419 w 1351369"/>
              <a:gd name="connsiteY101" fmla="*/ 745474 h 1132196"/>
              <a:gd name="connsiteX102" fmla="*/ 301130 w 1351369"/>
              <a:gd name="connsiteY102" fmla="*/ 740871 h 1132196"/>
              <a:gd name="connsiteX103" fmla="*/ 1182527 w 1351369"/>
              <a:gd name="connsiteY103" fmla="*/ 740277 h 1132196"/>
              <a:gd name="connsiteX104" fmla="*/ 1292145 w 1351369"/>
              <a:gd name="connsiteY104" fmla="*/ 790501 h 1132196"/>
              <a:gd name="connsiteX105" fmla="*/ 1295799 w 1351369"/>
              <a:gd name="connsiteY105" fmla="*/ 803057 h 1132196"/>
              <a:gd name="connsiteX106" fmla="*/ 1283009 w 1351369"/>
              <a:gd name="connsiteY106" fmla="*/ 807542 h 1132196"/>
              <a:gd name="connsiteX107" fmla="*/ 1173392 w 1351369"/>
              <a:gd name="connsiteY107" fmla="*/ 757317 h 1132196"/>
              <a:gd name="connsiteX108" fmla="*/ 1169738 w 1351369"/>
              <a:gd name="connsiteY108" fmla="*/ 743864 h 1132196"/>
              <a:gd name="connsiteX109" fmla="*/ 1182527 w 1351369"/>
              <a:gd name="connsiteY109" fmla="*/ 740277 h 1132196"/>
              <a:gd name="connsiteX110" fmla="*/ 939308 w 1351369"/>
              <a:gd name="connsiteY110" fmla="*/ 727954 h 1132196"/>
              <a:gd name="connsiteX111" fmla="*/ 945469 w 1351369"/>
              <a:gd name="connsiteY111" fmla="*/ 730918 h 1132196"/>
              <a:gd name="connsiteX112" fmla="*/ 951629 w 1351369"/>
              <a:gd name="connsiteY112" fmla="*/ 734431 h 1132196"/>
              <a:gd name="connsiteX113" fmla="*/ 952509 w 1351369"/>
              <a:gd name="connsiteY113" fmla="*/ 735310 h 1132196"/>
              <a:gd name="connsiteX114" fmla="*/ 955150 w 1351369"/>
              <a:gd name="connsiteY114" fmla="*/ 737944 h 1132196"/>
              <a:gd name="connsiteX115" fmla="*/ 966590 w 1351369"/>
              <a:gd name="connsiteY115" fmla="*/ 744970 h 1132196"/>
              <a:gd name="connsiteX116" fmla="*/ 989472 w 1351369"/>
              <a:gd name="connsiteY116" fmla="*/ 759023 h 1132196"/>
              <a:gd name="connsiteX117" fmla="*/ 992992 w 1351369"/>
              <a:gd name="connsiteY117" fmla="*/ 772196 h 1132196"/>
              <a:gd name="connsiteX118" fmla="*/ 979791 w 1351369"/>
              <a:gd name="connsiteY118" fmla="*/ 775709 h 1132196"/>
              <a:gd name="connsiteX119" fmla="*/ 933148 w 1351369"/>
              <a:gd name="connsiteY119" fmla="*/ 744092 h 1132196"/>
              <a:gd name="connsiteX120" fmla="*/ 933148 w 1351369"/>
              <a:gd name="connsiteY120" fmla="*/ 730918 h 1132196"/>
              <a:gd name="connsiteX121" fmla="*/ 939308 w 1351369"/>
              <a:gd name="connsiteY121" fmla="*/ 727954 h 1132196"/>
              <a:gd name="connsiteX122" fmla="*/ 822103 w 1351369"/>
              <a:gd name="connsiteY122" fmla="*/ 695040 h 1132196"/>
              <a:gd name="connsiteX123" fmla="*/ 835640 w 1351369"/>
              <a:gd name="connsiteY123" fmla="*/ 695040 h 1132196"/>
              <a:gd name="connsiteX124" fmla="*/ 835640 w 1351369"/>
              <a:gd name="connsiteY124" fmla="*/ 708214 h 1132196"/>
              <a:gd name="connsiteX125" fmla="*/ 755317 w 1351369"/>
              <a:gd name="connsiteY125" fmla="*/ 740712 h 1132196"/>
              <a:gd name="connsiteX126" fmla="*/ 745390 w 1351369"/>
              <a:gd name="connsiteY126" fmla="*/ 731050 h 1132196"/>
              <a:gd name="connsiteX127" fmla="*/ 755317 w 1351369"/>
              <a:gd name="connsiteY127" fmla="*/ 722267 h 1132196"/>
              <a:gd name="connsiteX128" fmla="*/ 822103 w 1351369"/>
              <a:gd name="connsiteY128" fmla="*/ 695040 h 1132196"/>
              <a:gd name="connsiteX129" fmla="*/ 140219 w 1351369"/>
              <a:gd name="connsiteY129" fmla="*/ 669390 h 1132196"/>
              <a:gd name="connsiteX130" fmla="*/ 143852 w 1351369"/>
              <a:gd name="connsiteY130" fmla="*/ 681791 h 1132196"/>
              <a:gd name="connsiteX131" fmla="*/ 86635 w 1351369"/>
              <a:gd name="connsiteY131" fmla="*/ 713679 h 1132196"/>
              <a:gd name="connsiteX132" fmla="*/ 75736 w 1351369"/>
              <a:gd name="connsiteY132" fmla="*/ 704821 h 1132196"/>
              <a:gd name="connsiteX133" fmla="*/ 86635 w 1351369"/>
              <a:gd name="connsiteY133" fmla="*/ 694192 h 1132196"/>
              <a:gd name="connsiteX134" fmla="*/ 89359 w 1351369"/>
              <a:gd name="connsiteY134" fmla="*/ 694192 h 1132196"/>
              <a:gd name="connsiteX135" fmla="*/ 91176 w 1351369"/>
              <a:gd name="connsiteY135" fmla="*/ 694192 h 1132196"/>
              <a:gd name="connsiteX136" fmla="*/ 98441 w 1351369"/>
              <a:gd name="connsiteY136" fmla="*/ 692420 h 1132196"/>
              <a:gd name="connsiteX137" fmla="*/ 101166 w 1351369"/>
              <a:gd name="connsiteY137" fmla="*/ 691534 h 1132196"/>
              <a:gd name="connsiteX138" fmla="*/ 102982 w 1351369"/>
              <a:gd name="connsiteY138" fmla="*/ 690649 h 1132196"/>
              <a:gd name="connsiteX139" fmla="*/ 103891 w 1351369"/>
              <a:gd name="connsiteY139" fmla="*/ 690649 h 1132196"/>
              <a:gd name="connsiteX140" fmla="*/ 105707 w 1351369"/>
              <a:gd name="connsiteY140" fmla="*/ 689763 h 1132196"/>
              <a:gd name="connsiteX141" fmla="*/ 109340 w 1351369"/>
              <a:gd name="connsiteY141" fmla="*/ 687991 h 1132196"/>
              <a:gd name="connsiteX142" fmla="*/ 114789 w 1351369"/>
              <a:gd name="connsiteY142" fmla="*/ 684448 h 1132196"/>
              <a:gd name="connsiteX143" fmla="*/ 116606 w 1351369"/>
              <a:gd name="connsiteY143" fmla="*/ 683562 h 1132196"/>
              <a:gd name="connsiteX144" fmla="*/ 120239 w 1351369"/>
              <a:gd name="connsiteY144" fmla="*/ 680905 h 1132196"/>
              <a:gd name="connsiteX145" fmla="*/ 123871 w 1351369"/>
              <a:gd name="connsiteY145" fmla="*/ 677362 h 1132196"/>
              <a:gd name="connsiteX146" fmla="*/ 126596 w 1351369"/>
              <a:gd name="connsiteY146" fmla="*/ 673818 h 1132196"/>
              <a:gd name="connsiteX147" fmla="*/ 127504 w 1351369"/>
              <a:gd name="connsiteY147" fmla="*/ 672047 h 1132196"/>
              <a:gd name="connsiteX148" fmla="*/ 140219 w 1351369"/>
              <a:gd name="connsiteY148" fmla="*/ 669390 h 1132196"/>
              <a:gd name="connsiteX149" fmla="*/ 994278 w 1351369"/>
              <a:gd name="connsiteY149" fmla="*/ 632814 h 1132196"/>
              <a:gd name="connsiteX150" fmla="*/ 1000772 w 1351369"/>
              <a:gd name="connsiteY150" fmla="*/ 637298 h 1132196"/>
              <a:gd name="connsiteX151" fmla="*/ 1005583 w 1351369"/>
              <a:gd name="connsiteY151" fmla="*/ 669493 h 1132196"/>
              <a:gd name="connsiteX152" fmla="*/ 992113 w 1351369"/>
              <a:gd name="connsiteY152" fmla="*/ 676852 h 1132196"/>
              <a:gd name="connsiteX153" fmla="*/ 986341 w 1351369"/>
              <a:gd name="connsiteY153" fmla="*/ 672253 h 1132196"/>
              <a:gd name="connsiteX154" fmla="*/ 985379 w 1351369"/>
              <a:gd name="connsiteY154" fmla="*/ 663974 h 1132196"/>
              <a:gd name="connsiteX155" fmla="*/ 986341 w 1351369"/>
              <a:gd name="connsiteY155" fmla="*/ 660295 h 1132196"/>
              <a:gd name="connsiteX156" fmla="*/ 986341 w 1351369"/>
              <a:gd name="connsiteY156" fmla="*/ 657535 h 1132196"/>
              <a:gd name="connsiteX157" fmla="*/ 983454 w 1351369"/>
              <a:gd name="connsiteY157" fmla="*/ 648337 h 1132196"/>
              <a:gd name="connsiteX158" fmla="*/ 985379 w 1351369"/>
              <a:gd name="connsiteY158" fmla="*/ 650176 h 1132196"/>
              <a:gd name="connsiteX159" fmla="*/ 982492 w 1351369"/>
              <a:gd name="connsiteY159" fmla="*/ 647417 h 1132196"/>
              <a:gd name="connsiteX160" fmla="*/ 986341 w 1351369"/>
              <a:gd name="connsiteY160" fmla="*/ 634539 h 1132196"/>
              <a:gd name="connsiteX161" fmla="*/ 994278 w 1351369"/>
              <a:gd name="connsiteY161" fmla="*/ 632814 h 1132196"/>
              <a:gd name="connsiteX162" fmla="*/ 1256455 w 1351369"/>
              <a:gd name="connsiteY162" fmla="*/ 594983 h 1132196"/>
              <a:gd name="connsiteX163" fmla="*/ 1342449 w 1351369"/>
              <a:gd name="connsiteY163" fmla="*/ 594983 h 1132196"/>
              <a:gd name="connsiteX164" fmla="*/ 1342449 w 1351369"/>
              <a:gd name="connsiteY164" fmla="*/ 614009 h 1132196"/>
              <a:gd name="connsiteX165" fmla="*/ 1256455 w 1351369"/>
              <a:gd name="connsiteY165" fmla="*/ 614009 h 1132196"/>
              <a:gd name="connsiteX166" fmla="*/ 1256455 w 1351369"/>
              <a:gd name="connsiteY166" fmla="*/ 594983 h 1132196"/>
              <a:gd name="connsiteX167" fmla="*/ 416774 w 1351369"/>
              <a:gd name="connsiteY167" fmla="*/ 592773 h 1132196"/>
              <a:gd name="connsiteX168" fmla="*/ 477955 w 1351369"/>
              <a:gd name="connsiteY168" fmla="*/ 594544 h 1132196"/>
              <a:gd name="connsiteX169" fmla="*/ 484444 w 1351369"/>
              <a:gd name="connsiteY169" fmla="*/ 606059 h 1132196"/>
              <a:gd name="connsiteX170" fmla="*/ 473320 w 1351369"/>
              <a:gd name="connsiteY170" fmla="*/ 613146 h 1132196"/>
              <a:gd name="connsiteX171" fmla="*/ 459415 w 1351369"/>
              <a:gd name="connsiteY171" fmla="*/ 610488 h 1132196"/>
              <a:gd name="connsiteX172" fmla="*/ 445511 w 1351369"/>
              <a:gd name="connsiteY172" fmla="*/ 609602 h 1132196"/>
              <a:gd name="connsiteX173" fmla="*/ 416774 w 1351369"/>
              <a:gd name="connsiteY173" fmla="*/ 611374 h 1132196"/>
              <a:gd name="connsiteX174" fmla="*/ 407504 w 1351369"/>
              <a:gd name="connsiteY174" fmla="*/ 601630 h 1132196"/>
              <a:gd name="connsiteX175" fmla="*/ 416774 w 1351369"/>
              <a:gd name="connsiteY175" fmla="*/ 592773 h 1132196"/>
              <a:gd name="connsiteX176" fmla="*/ 9835 w 1351369"/>
              <a:gd name="connsiteY176" fmla="*/ 528996 h 1132196"/>
              <a:gd name="connsiteX177" fmla="*/ 86724 w 1351369"/>
              <a:gd name="connsiteY177" fmla="*/ 530767 h 1132196"/>
              <a:gd name="connsiteX178" fmla="*/ 94771 w 1351369"/>
              <a:gd name="connsiteY178" fmla="*/ 539625 h 1132196"/>
              <a:gd name="connsiteX179" fmla="*/ 86724 w 1351369"/>
              <a:gd name="connsiteY179" fmla="*/ 549369 h 1132196"/>
              <a:gd name="connsiteX180" fmla="*/ 9835 w 1351369"/>
              <a:gd name="connsiteY180" fmla="*/ 547597 h 1132196"/>
              <a:gd name="connsiteX181" fmla="*/ 0 w 1351369"/>
              <a:gd name="connsiteY181" fmla="*/ 538739 h 1132196"/>
              <a:gd name="connsiteX182" fmla="*/ 9835 w 1351369"/>
              <a:gd name="connsiteY182" fmla="*/ 528996 h 1132196"/>
              <a:gd name="connsiteX183" fmla="*/ 282321 w 1351369"/>
              <a:gd name="connsiteY183" fmla="*/ 513040 h 1132196"/>
              <a:gd name="connsiteX184" fmla="*/ 289056 w 1351369"/>
              <a:gd name="connsiteY184" fmla="*/ 523600 h 1132196"/>
              <a:gd name="connsiteX185" fmla="*/ 286169 w 1351369"/>
              <a:gd name="connsiteY185" fmla="*/ 535921 h 1132196"/>
              <a:gd name="connsiteX186" fmla="*/ 285207 w 1351369"/>
              <a:gd name="connsiteY186" fmla="*/ 539441 h 1132196"/>
              <a:gd name="connsiteX187" fmla="*/ 286169 w 1351369"/>
              <a:gd name="connsiteY187" fmla="*/ 538561 h 1132196"/>
              <a:gd name="connsiteX188" fmla="*/ 285207 w 1351369"/>
              <a:gd name="connsiteY188" fmla="*/ 540321 h 1132196"/>
              <a:gd name="connsiteX189" fmla="*/ 285207 w 1351369"/>
              <a:gd name="connsiteY189" fmla="*/ 545601 h 1132196"/>
              <a:gd name="connsiteX190" fmla="*/ 285207 w 1351369"/>
              <a:gd name="connsiteY190" fmla="*/ 569362 h 1132196"/>
              <a:gd name="connsiteX191" fmla="*/ 275586 w 1351369"/>
              <a:gd name="connsiteY191" fmla="*/ 578162 h 1132196"/>
              <a:gd name="connsiteX192" fmla="*/ 265003 w 1351369"/>
              <a:gd name="connsiteY192" fmla="*/ 569362 h 1132196"/>
              <a:gd name="connsiteX193" fmla="*/ 268852 w 1351369"/>
              <a:gd name="connsiteY193" fmla="*/ 520080 h 1132196"/>
              <a:gd name="connsiteX194" fmla="*/ 282321 w 1351369"/>
              <a:gd name="connsiteY194" fmla="*/ 513040 h 1132196"/>
              <a:gd name="connsiteX195" fmla="*/ 723471 w 1351369"/>
              <a:gd name="connsiteY195" fmla="*/ 512154 h 1132196"/>
              <a:gd name="connsiteX196" fmla="*/ 729812 w 1351369"/>
              <a:gd name="connsiteY196" fmla="*/ 513908 h 1132196"/>
              <a:gd name="connsiteX197" fmla="*/ 732530 w 1351369"/>
              <a:gd name="connsiteY197" fmla="*/ 520923 h 1132196"/>
              <a:gd name="connsiteX198" fmla="*/ 729812 w 1351369"/>
              <a:gd name="connsiteY198" fmla="*/ 527938 h 1132196"/>
              <a:gd name="connsiteX199" fmla="*/ 708976 w 1351369"/>
              <a:gd name="connsiteY199" fmla="*/ 550738 h 1132196"/>
              <a:gd name="connsiteX200" fmla="*/ 702634 w 1351369"/>
              <a:gd name="connsiteY200" fmla="*/ 553368 h 1132196"/>
              <a:gd name="connsiteX201" fmla="*/ 695387 w 1351369"/>
              <a:gd name="connsiteY201" fmla="*/ 550738 h 1132196"/>
              <a:gd name="connsiteX202" fmla="*/ 693575 w 1351369"/>
              <a:gd name="connsiteY202" fmla="*/ 544599 h 1132196"/>
              <a:gd name="connsiteX203" fmla="*/ 695387 w 1351369"/>
              <a:gd name="connsiteY203" fmla="*/ 537584 h 1132196"/>
              <a:gd name="connsiteX204" fmla="*/ 716223 w 1351369"/>
              <a:gd name="connsiteY204" fmla="*/ 513908 h 1132196"/>
              <a:gd name="connsiteX205" fmla="*/ 723471 w 1351369"/>
              <a:gd name="connsiteY205" fmla="*/ 512154 h 1132196"/>
              <a:gd name="connsiteX206" fmla="*/ 1260835 w 1351369"/>
              <a:gd name="connsiteY206" fmla="*/ 451238 h 1132196"/>
              <a:gd name="connsiteX207" fmla="*/ 1274849 w 1351369"/>
              <a:gd name="connsiteY207" fmla="*/ 451238 h 1132196"/>
              <a:gd name="connsiteX208" fmla="*/ 1274849 w 1351369"/>
              <a:gd name="connsiteY208" fmla="*/ 464317 h 1132196"/>
              <a:gd name="connsiteX209" fmla="*/ 1237481 w 1351369"/>
              <a:gd name="connsiteY209" fmla="*/ 502619 h 1132196"/>
              <a:gd name="connsiteX210" fmla="*/ 1223468 w 1351369"/>
              <a:gd name="connsiteY210" fmla="*/ 502619 h 1132196"/>
              <a:gd name="connsiteX211" fmla="*/ 1223468 w 1351369"/>
              <a:gd name="connsiteY211" fmla="*/ 487672 h 1132196"/>
              <a:gd name="connsiteX212" fmla="*/ 87780 w 1351369"/>
              <a:gd name="connsiteY212" fmla="*/ 413432 h 1132196"/>
              <a:gd name="connsiteX213" fmla="*/ 149224 w 1351369"/>
              <a:gd name="connsiteY213" fmla="*/ 459512 h 1132196"/>
              <a:gd name="connsiteX214" fmla="*/ 151005 w 1351369"/>
              <a:gd name="connsiteY214" fmla="*/ 472161 h 1132196"/>
              <a:gd name="connsiteX215" fmla="*/ 138538 w 1351369"/>
              <a:gd name="connsiteY215" fmla="*/ 474872 h 1132196"/>
              <a:gd name="connsiteX216" fmla="*/ 77094 w 1351369"/>
              <a:gd name="connsiteY216" fmla="*/ 429696 h 1132196"/>
              <a:gd name="connsiteX217" fmla="*/ 74422 w 1351369"/>
              <a:gd name="connsiteY217" fmla="*/ 416143 h 1132196"/>
              <a:gd name="connsiteX218" fmla="*/ 87780 w 1351369"/>
              <a:gd name="connsiteY218" fmla="*/ 413432 h 1132196"/>
              <a:gd name="connsiteX219" fmla="*/ 1171348 w 1351369"/>
              <a:gd name="connsiteY219" fmla="*/ 408529 h 1132196"/>
              <a:gd name="connsiteX220" fmla="*/ 1181931 w 1351369"/>
              <a:gd name="connsiteY220" fmla="*/ 417387 h 1132196"/>
              <a:gd name="connsiteX221" fmla="*/ 1176158 w 1351369"/>
              <a:gd name="connsiteY221" fmla="*/ 468763 h 1132196"/>
              <a:gd name="connsiteX222" fmla="*/ 1166537 w 1351369"/>
              <a:gd name="connsiteY222" fmla="*/ 477621 h 1132196"/>
              <a:gd name="connsiteX223" fmla="*/ 1155954 w 1351369"/>
              <a:gd name="connsiteY223" fmla="*/ 468763 h 1132196"/>
              <a:gd name="connsiteX224" fmla="*/ 1161727 w 1351369"/>
              <a:gd name="connsiteY224" fmla="*/ 417387 h 1132196"/>
              <a:gd name="connsiteX225" fmla="*/ 1171348 w 1351369"/>
              <a:gd name="connsiteY225" fmla="*/ 408529 h 1132196"/>
              <a:gd name="connsiteX226" fmla="*/ 1012459 w 1351369"/>
              <a:gd name="connsiteY226" fmla="*/ 404544 h 1132196"/>
              <a:gd name="connsiteX227" fmla="*/ 1023974 w 1351369"/>
              <a:gd name="connsiteY227" fmla="*/ 410777 h 1132196"/>
              <a:gd name="connsiteX228" fmla="*/ 1025746 w 1351369"/>
              <a:gd name="connsiteY228" fmla="*/ 477566 h 1132196"/>
              <a:gd name="connsiteX229" fmla="*/ 1016888 w 1351369"/>
              <a:gd name="connsiteY229" fmla="*/ 486471 h 1132196"/>
              <a:gd name="connsiteX230" fmla="*/ 1007144 w 1351369"/>
              <a:gd name="connsiteY230" fmla="*/ 477566 h 1132196"/>
              <a:gd name="connsiteX231" fmla="*/ 1005373 w 1351369"/>
              <a:gd name="connsiteY231" fmla="*/ 416120 h 1132196"/>
              <a:gd name="connsiteX232" fmla="*/ 1012459 w 1351369"/>
              <a:gd name="connsiteY232" fmla="*/ 404544 h 1132196"/>
              <a:gd name="connsiteX233" fmla="*/ 583738 w 1351369"/>
              <a:gd name="connsiteY233" fmla="*/ 391698 h 1132196"/>
              <a:gd name="connsiteX234" fmla="*/ 635114 w 1351369"/>
              <a:gd name="connsiteY234" fmla="*/ 391698 h 1132196"/>
              <a:gd name="connsiteX235" fmla="*/ 643971 w 1351369"/>
              <a:gd name="connsiteY235" fmla="*/ 401663 h 1132196"/>
              <a:gd name="connsiteX236" fmla="*/ 635114 w 1351369"/>
              <a:gd name="connsiteY236" fmla="*/ 410721 h 1132196"/>
              <a:gd name="connsiteX237" fmla="*/ 583738 w 1351369"/>
              <a:gd name="connsiteY237" fmla="*/ 410721 h 1132196"/>
              <a:gd name="connsiteX238" fmla="*/ 574880 w 1351369"/>
              <a:gd name="connsiteY238" fmla="*/ 401663 h 1132196"/>
              <a:gd name="connsiteX239" fmla="*/ 583738 w 1351369"/>
              <a:gd name="connsiteY239" fmla="*/ 391698 h 1132196"/>
              <a:gd name="connsiteX240" fmla="*/ 363817 w 1351369"/>
              <a:gd name="connsiteY240" fmla="*/ 391698 h 1132196"/>
              <a:gd name="connsiteX241" fmla="*/ 373783 w 1351369"/>
              <a:gd name="connsiteY241" fmla="*/ 401506 h 1132196"/>
              <a:gd name="connsiteX242" fmla="*/ 373783 w 1351369"/>
              <a:gd name="connsiteY242" fmla="*/ 448761 h 1132196"/>
              <a:gd name="connsiteX243" fmla="*/ 363817 w 1351369"/>
              <a:gd name="connsiteY243" fmla="*/ 458569 h 1132196"/>
              <a:gd name="connsiteX244" fmla="*/ 354757 w 1351369"/>
              <a:gd name="connsiteY244" fmla="*/ 448761 h 1132196"/>
              <a:gd name="connsiteX245" fmla="*/ 354757 w 1351369"/>
              <a:gd name="connsiteY245" fmla="*/ 401506 h 1132196"/>
              <a:gd name="connsiteX246" fmla="*/ 363817 w 1351369"/>
              <a:gd name="connsiteY246" fmla="*/ 391698 h 1132196"/>
              <a:gd name="connsiteX247" fmla="*/ 805929 w 1351369"/>
              <a:gd name="connsiteY247" fmla="*/ 391299 h 1132196"/>
              <a:gd name="connsiteX248" fmla="*/ 819630 w 1351369"/>
              <a:gd name="connsiteY248" fmla="*/ 391299 h 1132196"/>
              <a:gd name="connsiteX249" fmla="*/ 819630 w 1351369"/>
              <a:gd name="connsiteY249" fmla="*/ 404752 h 1132196"/>
              <a:gd name="connsiteX250" fmla="*/ 817803 w 1351369"/>
              <a:gd name="connsiteY250" fmla="*/ 408339 h 1132196"/>
              <a:gd name="connsiteX251" fmla="*/ 816890 w 1351369"/>
              <a:gd name="connsiteY251" fmla="*/ 408339 h 1132196"/>
              <a:gd name="connsiteX252" fmla="*/ 813236 w 1351369"/>
              <a:gd name="connsiteY252" fmla="*/ 414617 h 1132196"/>
              <a:gd name="connsiteX253" fmla="*/ 806842 w 1351369"/>
              <a:gd name="connsiteY253" fmla="*/ 427173 h 1132196"/>
              <a:gd name="connsiteX254" fmla="*/ 805929 w 1351369"/>
              <a:gd name="connsiteY254" fmla="*/ 428070 h 1132196"/>
              <a:gd name="connsiteX255" fmla="*/ 805015 w 1351369"/>
              <a:gd name="connsiteY255" fmla="*/ 431657 h 1132196"/>
              <a:gd name="connsiteX256" fmla="*/ 802275 w 1351369"/>
              <a:gd name="connsiteY256" fmla="*/ 437039 h 1132196"/>
              <a:gd name="connsiteX257" fmla="*/ 799535 w 1351369"/>
              <a:gd name="connsiteY257" fmla="*/ 450492 h 1132196"/>
              <a:gd name="connsiteX258" fmla="*/ 787660 w 1351369"/>
              <a:gd name="connsiteY258" fmla="*/ 456770 h 1132196"/>
              <a:gd name="connsiteX259" fmla="*/ 781266 w 1351369"/>
              <a:gd name="connsiteY259" fmla="*/ 445110 h 1132196"/>
              <a:gd name="connsiteX260" fmla="*/ 805929 w 1351369"/>
              <a:gd name="connsiteY260" fmla="*/ 391299 h 1132196"/>
              <a:gd name="connsiteX261" fmla="*/ 220772 w 1351369"/>
              <a:gd name="connsiteY261" fmla="*/ 347065 h 1132196"/>
              <a:gd name="connsiteX262" fmla="*/ 230285 w 1351369"/>
              <a:gd name="connsiteY262" fmla="*/ 356671 h 1132196"/>
              <a:gd name="connsiteX263" fmla="*/ 230285 w 1351369"/>
              <a:gd name="connsiteY263" fmla="*/ 442665 h 1132196"/>
              <a:gd name="connsiteX264" fmla="*/ 211259 w 1351369"/>
              <a:gd name="connsiteY264" fmla="*/ 442665 h 1132196"/>
              <a:gd name="connsiteX265" fmla="*/ 211259 w 1351369"/>
              <a:gd name="connsiteY265" fmla="*/ 356671 h 1132196"/>
              <a:gd name="connsiteX266" fmla="*/ 220772 w 1351369"/>
              <a:gd name="connsiteY266" fmla="*/ 347065 h 1132196"/>
              <a:gd name="connsiteX267" fmla="*/ 955122 w 1351369"/>
              <a:gd name="connsiteY267" fmla="*/ 338548 h 1132196"/>
              <a:gd name="connsiteX268" fmla="*/ 968920 w 1351369"/>
              <a:gd name="connsiteY268" fmla="*/ 342092 h 1132196"/>
              <a:gd name="connsiteX269" fmla="*/ 965240 w 1351369"/>
              <a:gd name="connsiteY269" fmla="*/ 354492 h 1132196"/>
              <a:gd name="connsiteX270" fmla="*/ 910968 w 1351369"/>
              <a:gd name="connsiteY270" fmla="*/ 366893 h 1132196"/>
              <a:gd name="connsiteX271" fmla="*/ 900850 w 1351369"/>
              <a:gd name="connsiteY271" fmla="*/ 358036 h 1132196"/>
              <a:gd name="connsiteX272" fmla="*/ 910968 w 1351369"/>
              <a:gd name="connsiteY272" fmla="*/ 348292 h 1132196"/>
              <a:gd name="connsiteX273" fmla="*/ 923846 w 1351369"/>
              <a:gd name="connsiteY273" fmla="*/ 347406 h 1132196"/>
              <a:gd name="connsiteX274" fmla="*/ 925686 w 1351369"/>
              <a:gd name="connsiteY274" fmla="*/ 347406 h 1132196"/>
              <a:gd name="connsiteX275" fmla="*/ 927526 w 1351369"/>
              <a:gd name="connsiteY275" fmla="*/ 347406 h 1132196"/>
              <a:gd name="connsiteX276" fmla="*/ 933965 w 1351369"/>
              <a:gd name="connsiteY276" fmla="*/ 346520 h 1132196"/>
              <a:gd name="connsiteX277" fmla="*/ 945003 w 1351369"/>
              <a:gd name="connsiteY277" fmla="*/ 342092 h 1132196"/>
              <a:gd name="connsiteX278" fmla="*/ 948683 w 1351369"/>
              <a:gd name="connsiteY278" fmla="*/ 342092 h 1132196"/>
              <a:gd name="connsiteX279" fmla="*/ 950522 w 1351369"/>
              <a:gd name="connsiteY279" fmla="*/ 341206 h 1132196"/>
              <a:gd name="connsiteX280" fmla="*/ 955122 w 1351369"/>
              <a:gd name="connsiteY280" fmla="*/ 338548 h 1132196"/>
              <a:gd name="connsiteX281" fmla="*/ 388354 w 1351369"/>
              <a:gd name="connsiteY281" fmla="*/ 256173 h 1132196"/>
              <a:gd name="connsiteX282" fmla="*/ 440277 w 1351369"/>
              <a:gd name="connsiteY282" fmla="*/ 272797 h 1132196"/>
              <a:gd name="connsiteX283" fmla="*/ 443797 w 1351369"/>
              <a:gd name="connsiteY283" fmla="*/ 285046 h 1132196"/>
              <a:gd name="connsiteX284" fmla="*/ 431476 w 1351369"/>
              <a:gd name="connsiteY284" fmla="*/ 288546 h 1132196"/>
              <a:gd name="connsiteX285" fmla="*/ 420035 w 1351369"/>
              <a:gd name="connsiteY285" fmla="*/ 283297 h 1132196"/>
              <a:gd name="connsiteX286" fmla="*/ 417395 w 1351369"/>
              <a:gd name="connsiteY286" fmla="*/ 281547 h 1132196"/>
              <a:gd name="connsiteX287" fmla="*/ 416515 w 1351369"/>
              <a:gd name="connsiteY287" fmla="*/ 281547 h 1132196"/>
              <a:gd name="connsiteX288" fmla="*/ 410355 w 1351369"/>
              <a:gd name="connsiteY288" fmla="*/ 279797 h 1132196"/>
              <a:gd name="connsiteX289" fmla="*/ 398914 w 1351369"/>
              <a:gd name="connsiteY289" fmla="*/ 276297 h 1132196"/>
              <a:gd name="connsiteX290" fmla="*/ 395394 w 1351369"/>
              <a:gd name="connsiteY290" fmla="*/ 275422 h 1132196"/>
              <a:gd name="connsiteX291" fmla="*/ 394514 w 1351369"/>
              <a:gd name="connsiteY291" fmla="*/ 275422 h 1132196"/>
              <a:gd name="connsiteX292" fmla="*/ 388354 w 1351369"/>
              <a:gd name="connsiteY292" fmla="*/ 275422 h 1132196"/>
              <a:gd name="connsiteX293" fmla="*/ 379553 w 1351369"/>
              <a:gd name="connsiteY293" fmla="*/ 265798 h 1132196"/>
              <a:gd name="connsiteX294" fmla="*/ 388354 w 1351369"/>
              <a:gd name="connsiteY294" fmla="*/ 256173 h 1132196"/>
              <a:gd name="connsiteX295" fmla="*/ 703326 w 1351369"/>
              <a:gd name="connsiteY295" fmla="*/ 222252 h 1132196"/>
              <a:gd name="connsiteX296" fmla="*/ 710463 w 1351369"/>
              <a:gd name="connsiteY296" fmla="*/ 223976 h 1132196"/>
              <a:gd name="connsiteX297" fmla="*/ 713097 w 1351369"/>
              <a:gd name="connsiteY297" fmla="*/ 236855 h 1132196"/>
              <a:gd name="connsiteX298" fmla="*/ 684113 w 1351369"/>
              <a:gd name="connsiteY298" fmla="*/ 284687 h 1132196"/>
              <a:gd name="connsiteX299" fmla="*/ 671817 w 1351369"/>
              <a:gd name="connsiteY299" fmla="*/ 288367 h 1132196"/>
              <a:gd name="connsiteX300" fmla="*/ 668304 w 1351369"/>
              <a:gd name="connsiteY300" fmla="*/ 274569 h 1132196"/>
              <a:gd name="connsiteX301" fmla="*/ 698166 w 1351369"/>
              <a:gd name="connsiteY301" fmla="*/ 226736 h 1132196"/>
              <a:gd name="connsiteX302" fmla="*/ 703326 w 1351369"/>
              <a:gd name="connsiteY302" fmla="*/ 222252 h 1132196"/>
              <a:gd name="connsiteX303" fmla="*/ 881234 w 1351369"/>
              <a:gd name="connsiteY303" fmla="*/ 146058 h 1132196"/>
              <a:gd name="connsiteX304" fmla="*/ 888356 w 1351369"/>
              <a:gd name="connsiteY304" fmla="*/ 149162 h 1132196"/>
              <a:gd name="connsiteX305" fmla="*/ 888356 w 1351369"/>
              <a:gd name="connsiteY305" fmla="*/ 162040 h 1132196"/>
              <a:gd name="connsiteX306" fmla="*/ 797915 w 1351369"/>
              <a:gd name="connsiteY306" fmla="*/ 225510 h 1132196"/>
              <a:gd name="connsiteX307" fmla="*/ 785253 w 1351369"/>
              <a:gd name="connsiteY307" fmla="*/ 218151 h 1132196"/>
              <a:gd name="connsiteX308" fmla="*/ 792488 w 1351369"/>
              <a:gd name="connsiteY308" fmla="*/ 207113 h 1132196"/>
              <a:gd name="connsiteX309" fmla="*/ 874790 w 1351369"/>
              <a:gd name="connsiteY309" fmla="*/ 149162 h 1132196"/>
              <a:gd name="connsiteX310" fmla="*/ 881234 w 1351369"/>
              <a:gd name="connsiteY310" fmla="*/ 146058 h 1132196"/>
              <a:gd name="connsiteX311" fmla="*/ 510520 w 1351369"/>
              <a:gd name="connsiteY311" fmla="*/ 50729 h 1132196"/>
              <a:gd name="connsiteX312" fmla="*/ 523398 w 1351369"/>
              <a:gd name="connsiteY312" fmla="*/ 57146 h 1132196"/>
              <a:gd name="connsiteX313" fmla="*/ 557432 w 1351369"/>
              <a:gd name="connsiteY313" fmla="*/ 123154 h 1132196"/>
              <a:gd name="connsiteX314" fmla="*/ 553753 w 1351369"/>
              <a:gd name="connsiteY314" fmla="*/ 135989 h 1132196"/>
              <a:gd name="connsiteX315" fmla="*/ 540875 w 1351369"/>
              <a:gd name="connsiteY315" fmla="*/ 133239 h 1132196"/>
              <a:gd name="connsiteX316" fmla="*/ 504082 w 1351369"/>
              <a:gd name="connsiteY316" fmla="*/ 62647 h 1132196"/>
              <a:gd name="connsiteX317" fmla="*/ 510520 w 1351369"/>
              <a:gd name="connsiteY317" fmla="*/ 50729 h 1132196"/>
              <a:gd name="connsiteX318" fmla="*/ 690125 w 1351369"/>
              <a:gd name="connsiteY318" fmla="*/ 0 h 1132196"/>
              <a:gd name="connsiteX319" fmla="*/ 699820 w 1351369"/>
              <a:gd name="connsiteY319" fmla="*/ 8766 h 1132196"/>
              <a:gd name="connsiteX320" fmla="*/ 690340 w 1351369"/>
              <a:gd name="connsiteY320" fmla="*/ 103173 h 1132196"/>
              <a:gd name="connsiteX321" fmla="*/ 673103 w 1351369"/>
              <a:gd name="connsiteY321" fmla="*/ 98678 h 1132196"/>
              <a:gd name="connsiteX322" fmla="*/ 681722 w 1351369"/>
              <a:gd name="connsiteY322" fmla="*/ 8766 h 1132196"/>
              <a:gd name="connsiteX323" fmla="*/ 690125 w 1351369"/>
              <a:gd name="connsiteY323" fmla="*/ 0 h 113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Lst>
            <a:rect l="l" t="t" r="r" b="b"/>
            <a:pathLst>
              <a:path w="1351369" h="1132196">
                <a:moveTo>
                  <a:pt x="488070" y="1113170"/>
                </a:moveTo>
                <a:lnTo>
                  <a:pt x="531473" y="1113170"/>
                </a:lnTo>
                <a:cubicBezTo>
                  <a:pt x="535902" y="1113170"/>
                  <a:pt x="540331" y="1117700"/>
                  <a:pt x="541217" y="1123136"/>
                </a:cubicBezTo>
                <a:cubicBezTo>
                  <a:pt x="541217" y="1128572"/>
                  <a:pt x="535902" y="1132196"/>
                  <a:pt x="531473" y="1132196"/>
                </a:cubicBezTo>
                <a:lnTo>
                  <a:pt x="488070" y="1132196"/>
                </a:lnTo>
                <a:cubicBezTo>
                  <a:pt x="482755" y="1132196"/>
                  <a:pt x="479212" y="1128572"/>
                  <a:pt x="478326" y="1123136"/>
                </a:cubicBezTo>
                <a:cubicBezTo>
                  <a:pt x="478326" y="1117700"/>
                  <a:pt x="482755" y="1113170"/>
                  <a:pt x="488070" y="1113170"/>
                </a:cubicBezTo>
                <a:close/>
                <a:moveTo>
                  <a:pt x="914754" y="1079216"/>
                </a:moveTo>
                <a:cubicBezTo>
                  <a:pt x="921598" y="1081317"/>
                  <a:pt x="925146" y="1092295"/>
                  <a:pt x="917036" y="1097098"/>
                </a:cubicBezTo>
                <a:cubicBezTo>
                  <a:pt x="893605" y="1112650"/>
                  <a:pt x="866569" y="1122713"/>
                  <a:pt x="838632" y="1128202"/>
                </a:cubicBezTo>
                <a:cubicBezTo>
                  <a:pt x="834126" y="1128202"/>
                  <a:pt x="828719" y="1126373"/>
                  <a:pt x="826916" y="1120884"/>
                </a:cubicBezTo>
                <a:cubicBezTo>
                  <a:pt x="825114" y="1116309"/>
                  <a:pt x="828719" y="1109906"/>
                  <a:pt x="834126" y="1108991"/>
                </a:cubicBezTo>
                <a:cubicBezTo>
                  <a:pt x="860260" y="1104417"/>
                  <a:pt x="884593" y="1094353"/>
                  <a:pt x="907122" y="1080631"/>
                </a:cubicBezTo>
                <a:cubicBezTo>
                  <a:pt x="909826" y="1078801"/>
                  <a:pt x="912473" y="1078515"/>
                  <a:pt x="914754" y="1079216"/>
                </a:cubicBezTo>
                <a:close/>
                <a:moveTo>
                  <a:pt x="668771" y="999438"/>
                </a:moveTo>
                <a:cubicBezTo>
                  <a:pt x="674086" y="997578"/>
                  <a:pt x="679400" y="998508"/>
                  <a:pt x="682058" y="1003159"/>
                </a:cubicBezTo>
                <a:cubicBezTo>
                  <a:pt x="684715" y="1007809"/>
                  <a:pt x="682944" y="1014320"/>
                  <a:pt x="679400" y="1017110"/>
                </a:cubicBezTo>
                <a:cubicBezTo>
                  <a:pt x="677629" y="1017110"/>
                  <a:pt x="675857" y="1018970"/>
                  <a:pt x="674086" y="1019900"/>
                </a:cubicBezTo>
                <a:cubicBezTo>
                  <a:pt x="673200" y="1020830"/>
                  <a:pt x="673200" y="1020830"/>
                  <a:pt x="672314" y="1021760"/>
                </a:cubicBezTo>
                <a:cubicBezTo>
                  <a:pt x="668771" y="1024551"/>
                  <a:pt x="666999" y="1026411"/>
                  <a:pt x="665228" y="1029201"/>
                </a:cubicBezTo>
                <a:cubicBezTo>
                  <a:pt x="665228" y="1030131"/>
                  <a:pt x="665228" y="1030131"/>
                  <a:pt x="664342" y="1031061"/>
                </a:cubicBezTo>
                <a:cubicBezTo>
                  <a:pt x="663456" y="1031991"/>
                  <a:pt x="665228" y="1028271"/>
                  <a:pt x="664342" y="1030131"/>
                </a:cubicBezTo>
                <a:cubicBezTo>
                  <a:pt x="664342" y="1031061"/>
                  <a:pt x="663456" y="1031991"/>
                  <a:pt x="663456" y="1031991"/>
                </a:cubicBezTo>
                <a:cubicBezTo>
                  <a:pt x="661685" y="1033851"/>
                  <a:pt x="660799" y="1035712"/>
                  <a:pt x="659913" y="1037572"/>
                </a:cubicBezTo>
                <a:cubicBezTo>
                  <a:pt x="659913" y="1038502"/>
                  <a:pt x="659027" y="1040362"/>
                  <a:pt x="658141" y="1041292"/>
                </a:cubicBezTo>
                <a:cubicBezTo>
                  <a:pt x="657256" y="1042222"/>
                  <a:pt x="657256" y="1043152"/>
                  <a:pt x="656370" y="1044082"/>
                </a:cubicBezTo>
                <a:cubicBezTo>
                  <a:pt x="657256" y="1043152"/>
                  <a:pt x="657256" y="1041292"/>
                  <a:pt x="657256" y="1043152"/>
                </a:cubicBezTo>
                <a:cubicBezTo>
                  <a:pt x="656370" y="1044082"/>
                  <a:pt x="656370" y="1044082"/>
                  <a:pt x="656370" y="1045012"/>
                </a:cubicBezTo>
                <a:cubicBezTo>
                  <a:pt x="655484" y="1049663"/>
                  <a:pt x="650169" y="1052453"/>
                  <a:pt x="645740" y="1051523"/>
                </a:cubicBezTo>
                <a:cubicBezTo>
                  <a:pt x="643083" y="1051523"/>
                  <a:pt x="641311" y="1048733"/>
                  <a:pt x="639540" y="1046873"/>
                </a:cubicBezTo>
                <a:cubicBezTo>
                  <a:pt x="638654" y="1045012"/>
                  <a:pt x="637768" y="1041292"/>
                  <a:pt x="638654" y="1039432"/>
                </a:cubicBezTo>
                <a:cubicBezTo>
                  <a:pt x="644854" y="1022690"/>
                  <a:pt x="655484" y="1008739"/>
                  <a:pt x="668771" y="999438"/>
                </a:cubicBezTo>
                <a:close/>
                <a:moveTo>
                  <a:pt x="440346" y="977646"/>
                </a:moveTo>
                <a:cubicBezTo>
                  <a:pt x="460052" y="978532"/>
                  <a:pt x="479759" y="981189"/>
                  <a:pt x="500361" y="982075"/>
                </a:cubicBezTo>
                <a:cubicBezTo>
                  <a:pt x="505735" y="982075"/>
                  <a:pt x="509318" y="986504"/>
                  <a:pt x="509318" y="991819"/>
                </a:cubicBezTo>
                <a:cubicBezTo>
                  <a:pt x="509318" y="996247"/>
                  <a:pt x="504840" y="1000676"/>
                  <a:pt x="500361" y="1000676"/>
                </a:cubicBezTo>
                <a:cubicBezTo>
                  <a:pt x="479759" y="999791"/>
                  <a:pt x="460052" y="997133"/>
                  <a:pt x="440346" y="996247"/>
                </a:cubicBezTo>
                <a:cubicBezTo>
                  <a:pt x="434972" y="996247"/>
                  <a:pt x="431389" y="991819"/>
                  <a:pt x="431389" y="986504"/>
                </a:cubicBezTo>
                <a:cubicBezTo>
                  <a:pt x="430493" y="981189"/>
                  <a:pt x="435867" y="977646"/>
                  <a:pt x="440346" y="977646"/>
                </a:cubicBezTo>
                <a:close/>
                <a:moveTo>
                  <a:pt x="917201" y="909593"/>
                </a:moveTo>
                <a:cubicBezTo>
                  <a:pt x="954453" y="920676"/>
                  <a:pt x="988979" y="938224"/>
                  <a:pt x="1018962" y="963162"/>
                </a:cubicBezTo>
                <a:cubicBezTo>
                  <a:pt x="1023504" y="965933"/>
                  <a:pt x="1022596" y="973322"/>
                  <a:pt x="1018962" y="977016"/>
                </a:cubicBezTo>
                <a:cubicBezTo>
                  <a:pt x="1014419" y="980711"/>
                  <a:pt x="1008967" y="979787"/>
                  <a:pt x="1005333" y="977016"/>
                </a:cubicBezTo>
                <a:cubicBezTo>
                  <a:pt x="978076" y="954849"/>
                  <a:pt x="946276" y="938224"/>
                  <a:pt x="912658" y="928988"/>
                </a:cubicBezTo>
                <a:cubicBezTo>
                  <a:pt x="900847" y="926218"/>
                  <a:pt x="905390" y="905898"/>
                  <a:pt x="917201" y="909593"/>
                </a:cubicBezTo>
                <a:close/>
                <a:moveTo>
                  <a:pt x="1072553" y="874882"/>
                </a:moveTo>
                <a:cubicBezTo>
                  <a:pt x="1074393" y="874007"/>
                  <a:pt x="1078072" y="874007"/>
                  <a:pt x="1079912" y="875757"/>
                </a:cubicBezTo>
                <a:cubicBezTo>
                  <a:pt x="1088191" y="881007"/>
                  <a:pt x="1096469" y="885382"/>
                  <a:pt x="1104748" y="890633"/>
                </a:cubicBezTo>
                <a:cubicBezTo>
                  <a:pt x="1109347" y="894133"/>
                  <a:pt x="1111187" y="899383"/>
                  <a:pt x="1107508" y="903758"/>
                </a:cubicBezTo>
                <a:cubicBezTo>
                  <a:pt x="1107508" y="905508"/>
                  <a:pt x="1104748" y="907258"/>
                  <a:pt x="1102908" y="908133"/>
                </a:cubicBezTo>
                <a:cubicBezTo>
                  <a:pt x="1100149" y="909008"/>
                  <a:pt x="1097389" y="909008"/>
                  <a:pt x="1094630" y="907258"/>
                </a:cubicBezTo>
                <a:cubicBezTo>
                  <a:pt x="1087271" y="902008"/>
                  <a:pt x="1078072" y="896758"/>
                  <a:pt x="1069793" y="891508"/>
                </a:cubicBezTo>
                <a:cubicBezTo>
                  <a:pt x="1066114" y="888883"/>
                  <a:pt x="1064274" y="883632"/>
                  <a:pt x="1067034" y="879257"/>
                </a:cubicBezTo>
                <a:cubicBezTo>
                  <a:pt x="1067034" y="876632"/>
                  <a:pt x="1069793" y="875757"/>
                  <a:pt x="1072553" y="874882"/>
                </a:cubicBezTo>
                <a:close/>
                <a:moveTo>
                  <a:pt x="437728" y="867531"/>
                </a:moveTo>
                <a:cubicBezTo>
                  <a:pt x="464850" y="862050"/>
                  <a:pt x="491972" y="870271"/>
                  <a:pt x="513669" y="887626"/>
                </a:cubicBezTo>
                <a:cubicBezTo>
                  <a:pt x="517285" y="890367"/>
                  <a:pt x="516381" y="897674"/>
                  <a:pt x="513669" y="901328"/>
                </a:cubicBezTo>
                <a:cubicBezTo>
                  <a:pt x="510053" y="904982"/>
                  <a:pt x="503724" y="904982"/>
                  <a:pt x="499204" y="901328"/>
                </a:cubicBezTo>
                <a:cubicBezTo>
                  <a:pt x="496492" y="898588"/>
                  <a:pt x="491067" y="894934"/>
                  <a:pt x="486547" y="892194"/>
                </a:cubicBezTo>
                <a:cubicBezTo>
                  <a:pt x="482027" y="890367"/>
                  <a:pt x="478411" y="888540"/>
                  <a:pt x="472986" y="886713"/>
                </a:cubicBezTo>
                <a:cubicBezTo>
                  <a:pt x="466658" y="885800"/>
                  <a:pt x="463042" y="885800"/>
                  <a:pt x="458522" y="884886"/>
                </a:cubicBezTo>
                <a:cubicBezTo>
                  <a:pt x="453097" y="884886"/>
                  <a:pt x="446769" y="884886"/>
                  <a:pt x="443153" y="885800"/>
                </a:cubicBezTo>
                <a:cubicBezTo>
                  <a:pt x="437728" y="885800"/>
                  <a:pt x="432304" y="883973"/>
                  <a:pt x="431400" y="878492"/>
                </a:cubicBezTo>
                <a:cubicBezTo>
                  <a:pt x="430496" y="873925"/>
                  <a:pt x="432304" y="867531"/>
                  <a:pt x="437728" y="867531"/>
                </a:cubicBezTo>
                <a:close/>
                <a:moveTo>
                  <a:pt x="738342" y="863855"/>
                </a:moveTo>
                <a:cubicBezTo>
                  <a:pt x="757659" y="869270"/>
                  <a:pt x="775136" y="878295"/>
                  <a:pt x="789854" y="890028"/>
                </a:cubicBezTo>
                <a:cubicBezTo>
                  <a:pt x="794453" y="893638"/>
                  <a:pt x="796293" y="898151"/>
                  <a:pt x="794453" y="902663"/>
                </a:cubicBezTo>
                <a:cubicBezTo>
                  <a:pt x="791694" y="907176"/>
                  <a:pt x="784335" y="908981"/>
                  <a:pt x="780656" y="906273"/>
                </a:cubicBezTo>
                <a:cubicBezTo>
                  <a:pt x="773297" y="900858"/>
                  <a:pt x="765018" y="896345"/>
                  <a:pt x="757659" y="891833"/>
                </a:cubicBezTo>
                <a:cubicBezTo>
                  <a:pt x="753980" y="889125"/>
                  <a:pt x="749380" y="888223"/>
                  <a:pt x="744781" y="885515"/>
                </a:cubicBezTo>
                <a:cubicBezTo>
                  <a:pt x="743861" y="885515"/>
                  <a:pt x="743861" y="885515"/>
                  <a:pt x="743861" y="885515"/>
                </a:cubicBezTo>
                <a:cubicBezTo>
                  <a:pt x="742941" y="884613"/>
                  <a:pt x="741102" y="884613"/>
                  <a:pt x="740182" y="883710"/>
                </a:cubicBezTo>
                <a:cubicBezTo>
                  <a:pt x="738342" y="883710"/>
                  <a:pt x="735582" y="882808"/>
                  <a:pt x="734663" y="881905"/>
                </a:cubicBezTo>
                <a:cubicBezTo>
                  <a:pt x="729143" y="880100"/>
                  <a:pt x="725464" y="875588"/>
                  <a:pt x="727304" y="870173"/>
                </a:cubicBezTo>
                <a:cubicBezTo>
                  <a:pt x="728224" y="865660"/>
                  <a:pt x="734663" y="862050"/>
                  <a:pt x="738342" y="863855"/>
                </a:cubicBezTo>
                <a:close/>
                <a:moveTo>
                  <a:pt x="1142159" y="823109"/>
                </a:moveTo>
                <a:cubicBezTo>
                  <a:pt x="1167915" y="824949"/>
                  <a:pt x="1190911" y="835987"/>
                  <a:pt x="1210228" y="850705"/>
                </a:cubicBezTo>
                <a:cubicBezTo>
                  <a:pt x="1214827" y="855304"/>
                  <a:pt x="1213907" y="861743"/>
                  <a:pt x="1210228" y="864503"/>
                </a:cubicBezTo>
                <a:cubicBezTo>
                  <a:pt x="1206549" y="869102"/>
                  <a:pt x="1201029" y="868182"/>
                  <a:pt x="1196430" y="864503"/>
                </a:cubicBezTo>
                <a:cubicBezTo>
                  <a:pt x="1193671" y="862663"/>
                  <a:pt x="1188152" y="858984"/>
                  <a:pt x="1183552" y="856224"/>
                </a:cubicBezTo>
                <a:cubicBezTo>
                  <a:pt x="1182633" y="855304"/>
                  <a:pt x="1179873" y="854384"/>
                  <a:pt x="1178033" y="853465"/>
                </a:cubicBezTo>
                <a:cubicBezTo>
                  <a:pt x="1176194" y="852545"/>
                  <a:pt x="1175274" y="851625"/>
                  <a:pt x="1174354" y="850705"/>
                </a:cubicBezTo>
                <a:cubicBezTo>
                  <a:pt x="1174354" y="850705"/>
                  <a:pt x="1170675" y="849785"/>
                  <a:pt x="1171594" y="849785"/>
                </a:cubicBezTo>
                <a:cubicBezTo>
                  <a:pt x="1166995" y="847945"/>
                  <a:pt x="1161476" y="846106"/>
                  <a:pt x="1156877" y="846106"/>
                </a:cubicBezTo>
                <a:cubicBezTo>
                  <a:pt x="1154117" y="844266"/>
                  <a:pt x="1151358" y="844266"/>
                  <a:pt x="1148598" y="843346"/>
                </a:cubicBezTo>
                <a:cubicBezTo>
                  <a:pt x="1147678" y="843346"/>
                  <a:pt x="1145839" y="843346"/>
                  <a:pt x="1143999" y="842426"/>
                </a:cubicBezTo>
                <a:cubicBezTo>
                  <a:pt x="1143999" y="842426"/>
                  <a:pt x="1143079" y="842426"/>
                  <a:pt x="1142159" y="842426"/>
                </a:cubicBezTo>
                <a:cubicBezTo>
                  <a:pt x="1136640" y="841506"/>
                  <a:pt x="1132961" y="838747"/>
                  <a:pt x="1132041" y="832308"/>
                </a:cubicBezTo>
                <a:cubicBezTo>
                  <a:pt x="1132041" y="827708"/>
                  <a:pt x="1136640" y="822189"/>
                  <a:pt x="1142159" y="823109"/>
                </a:cubicBezTo>
                <a:close/>
                <a:moveTo>
                  <a:pt x="528815" y="770369"/>
                </a:moveTo>
                <a:lnTo>
                  <a:pt x="572219" y="770369"/>
                </a:lnTo>
                <a:cubicBezTo>
                  <a:pt x="576648" y="770369"/>
                  <a:pt x="580191" y="773993"/>
                  <a:pt x="581077" y="779429"/>
                </a:cubicBezTo>
                <a:cubicBezTo>
                  <a:pt x="581077" y="784865"/>
                  <a:pt x="576648" y="789395"/>
                  <a:pt x="572219" y="789395"/>
                </a:cubicBezTo>
                <a:lnTo>
                  <a:pt x="528815" y="789395"/>
                </a:lnTo>
                <a:cubicBezTo>
                  <a:pt x="523501" y="789395"/>
                  <a:pt x="519958" y="784865"/>
                  <a:pt x="518186" y="779429"/>
                </a:cubicBezTo>
                <a:cubicBezTo>
                  <a:pt x="518186" y="773993"/>
                  <a:pt x="523501" y="770369"/>
                  <a:pt x="528815" y="770369"/>
                </a:cubicBezTo>
                <a:close/>
                <a:moveTo>
                  <a:pt x="301130" y="740871"/>
                </a:moveTo>
                <a:cubicBezTo>
                  <a:pt x="307941" y="739585"/>
                  <a:pt x="316402" y="747304"/>
                  <a:pt x="311664" y="755537"/>
                </a:cubicBezTo>
                <a:cubicBezTo>
                  <a:pt x="299931" y="780238"/>
                  <a:pt x="291809" y="806768"/>
                  <a:pt x="290004" y="835127"/>
                </a:cubicBezTo>
                <a:cubicBezTo>
                  <a:pt x="290004" y="840616"/>
                  <a:pt x="286394" y="845190"/>
                  <a:pt x="280979" y="845190"/>
                </a:cubicBezTo>
                <a:cubicBezTo>
                  <a:pt x="275564" y="845190"/>
                  <a:pt x="271051" y="840616"/>
                  <a:pt x="271051" y="835127"/>
                </a:cubicBezTo>
                <a:cubicBezTo>
                  <a:pt x="272856" y="804023"/>
                  <a:pt x="280979" y="772919"/>
                  <a:pt x="295419" y="745474"/>
                </a:cubicBezTo>
                <a:cubicBezTo>
                  <a:pt x="296773" y="742730"/>
                  <a:pt x="298860" y="741300"/>
                  <a:pt x="301130" y="740871"/>
                </a:cubicBezTo>
                <a:close/>
                <a:moveTo>
                  <a:pt x="1182527" y="740277"/>
                </a:moveTo>
                <a:cubicBezTo>
                  <a:pt x="1219979" y="757317"/>
                  <a:pt x="1255605" y="773461"/>
                  <a:pt x="1292145" y="790501"/>
                </a:cubicBezTo>
                <a:cubicBezTo>
                  <a:pt x="1297625" y="792295"/>
                  <a:pt x="1298539" y="799470"/>
                  <a:pt x="1295799" y="803057"/>
                </a:cubicBezTo>
                <a:cubicBezTo>
                  <a:pt x="1293057" y="808438"/>
                  <a:pt x="1287577" y="809335"/>
                  <a:pt x="1283009" y="807542"/>
                </a:cubicBezTo>
                <a:lnTo>
                  <a:pt x="1173392" y="757317"/>
                </a:lnTo>
                <a:cubicBezTo>
                  <a:pt x="1168824" y="755524"/>
                  <a:pt x="1167911" y="748349"/>
                  <a:pt x="1169738" y="743864"/>
                </a:cubicBezTo>
                <a:cubicBezTo>
                  <a:pt x="1173392" y="739380"/>
                  <a:pt x="1178873" y="738483"/>
                  <a:pt x="1182527" y="740277"/>
                </a:cubicBezTo>
                <a:close/>
                <a:moveTo>
                  <a:pt x="939308" y="727954"/>
                </a:moveTo>
                <a:cubicBezTo>
                  <a:pt x="941509" y="728064"/>
                  <a:pt x="943709" y="729162"/>
                  <a:pt x="945469" y="730918"/>
                </a:cubicBezTo>
                <a:cubicBezTo>
                  <a:pt x="947229" y="731797"/>
                  <a:pt x="948989" y="733553"/>
                  <a:pt x="951629" y="734431"/>
                </a:cubicBezTo>
                <a:lnTo>
                  <a:pt x="952509" y="735310"/>
                </a:lnTo>
                <a:cubicBezTo>
                  <a:pt x="953389" y="736188"/>
                  <a:pt x="954270" y="737066"/>
                  <a:pt x="955150" y="737944"/>
                </a:cubicBezTo>
                <a:cubicBezTo>
                  <a:pt x="958670" y="740579"/>
                  <a:pt x="963070" y="743214"/>
                  <a:pt x="966590" y="744970"/>
                </a:cubicBezTo>
                <a:cubicBezTo>
                  <a:pt x="973631" y="750240"/>
                  <a:pt x="981551" y="755510"/>
                  <a:pt x="989472" y="759023"/>
                </a:cubicBezTo>
                <a:cubicBezTo>
                  <a:pt x="993872" y="762536"/>
                  <a:pt x="995632" y="767805"/>
                  <a:pt x="992992" y="772196"/>
                </a:cubicBezTo>
                <a:cubicBezTo>
                  <a:pt x="990352" y="776588"/>
                  <a:pt x="984191" y="777466"/>
                  <a:pt x="979791" y="775709"/>
                </a:cubicBezTo>
                <a:cubicBezTo>
                  <a:pt x="963070" y="766927"/>
                  <a:pt x="947229" y="755510"/>
                  <a:pt x="933148" y="744092"/>
                </a:cubicBezTo>
                <a:cubicBezTo>
                  <a:pt x="928748" y="739701"/>
                  <a:pt x="930508" y="734431"/>
                  <a:pt x="933148" y="730918"/>
                </a:cubicBezTo>
                <a:cubicBezTo>
                  <a:pt x="934908" y="728723"/>
                  <a:pt x="937108" y="727845"/>
                  <a:pt x="939308" y="727954"/>
                </a:cubicBezTo>
                <a:close/>
                <a:moveTo>
                  <a:pt x="822103" y="695040"/>
                </a:moveTo>
                <a:cubicBezTo>
                  <a:pt x="825713" y="690648"/>
                  <a:pt x="832933" y="690648"/>
                  <a:pt x="835640" y="695040"/>
                </a:cubicBezTo>
                <a:cubicBezTo>
                  <a:pt x="840153" y="698553"/>
                  <a:pt x="840153" y="703823"/>
                  <a:pt x="835640" y="708214"/>
                </a:cubicBezTo>
                <a:cubicBezTo>
                  <a:pt x="815785" y="730172"/>
                  <a:pt x="785100" y="741590"/>
                  <a:pt x="755317" y="740712"/>
                </a:cubicBezTo>
                <a:cubicBezTo>
                  <a:pt x="749903" y="740712"/>
                  <a:pt x="745390" y="736320"/>
                  <a:pt x="745390" y="731050"/>
                </a:cubicBezTo>
                <a:cubicBezTo>
                  <a:pt x="745390" y="726659"/>
                  <a:pt x="749903" y="722267"/>
                  <a:pt x="755317" y="722267"/>
                </a:cubicBezTo>
                <a:cubicBezTo>
                  <a:pt x="780587" y="723145"/>
                  <a:pt x="804955" y="714362"/>
                  <a:pt x="822103" y="695040"/>
                </a:cubicBezTo>
                <a:close/>
                <a:moveTo>
                  <a:pt x="140219" y="669390"/>
                </a:moveTo>
                <a:cubicBezTo>
                  <a:pt x="144760" y="672047"/>
                  <a:pt x="146577" y="678247"/>
                  <a:pt x="143852" y="681791"/>
                </a:cubicBezTo>
                <a:cubicBezTo>
                  <a:pt x="130229" y="700392"/>
                  <a:pt x="109340" y="712794"/>
                  <a:pt x="86635" y="713679"/>
                </a:cubicBezTo>
                <a:cubicBezTo>
                  <a:pt x="81185" y="713679"/>
                  <a:pt x="76644" y="709250"/>
                  <a:pt x="75736" y="704821"/>
                </a:cubicBezTo>
                <a:cubicBezTo>
                  <a:pt x="75736" y="699507"/>
                  <a:pt x="81185" y="694192"/>
                  <a:pt x="86635" y="694192"/>
                </a:cubicBezTo>
                <a:cubicBezTo>
                  <a:pt x="86635" y="694192"/>
                  <a:pt x="88451" y="694192"/>
                  <a:pt x="89359" y="694192"/>
                </a:cubicBezTo>
                <a:cubicBezTo>
                  <a:pt x="90267" y="694192"/>
                  <a:pt x="90267" y="694192"/>
                  <a:pt x="91176" y="694192"/>
                </a:cubicBezTo>
                <a:cubicBezTo>
                  <a:pt x="93900" y="694192"/>
                  <a:pt x="95717" y="693306"/>
                  <a:pt x="98441" y="692420"/>
                </a:cubicBezTo>
                <a:cubicBezTo>
                  <a:pt x="99350" y="692420"/>
                  <a:pt x="100258" y="691534"/>
                  <a:pt x="101166" y="691534"/>
                </a:cubicBezTo>
                <a:cubicBezTo>
                  <a:pt x="102074" y="691534"/>
                  <a:pt x="102074" y="690649"/>
                  <a:pt x="102982" y="690649"/>
                </a:cubicBezTo>
                <a:cubicBezTo>
                  <a:pt x="103891" y="690649"/>
                  <a:pt x="104799" y="690649"/>
                  <a:pt x="103891" y="690649"/>
                </a:cubicBezTo>
                <a:cubicBezTo>
                  <a:pt x="104799" y="690649"/>
                  <a:pt x="105707" y="690649"/>
                  <a:pt x="105707" y="689763"/>
                </a:cubicBezTo>
                <a:cubicBezTo>
                  <a:pt x="106615" y="689763"/>
                  <a:pt x="108432" y="688877"/>
                  <a:pt x="109340" y="687991"/>
                </a:cubicBezTo>
                <a:cubicBezTo>
                  <a:pt x="111156" y="687105"/>
                  <a:pt x="113881" y="685334"/>
                  <a:pt x="114789" y="684448"/>
                </a:cubicBezTo>
                <a:cubicBezTo>
                  <a:pt x="115697" y="684448"/>
                  <a:pt x="115697" y="683562"/>
                  <a:pt x="116606" y="683562"/>
                </a:cubicBezTo>
                <a:cubicBezTo>
                  <a:pt x="117514" y="682676"/>
                  <a:pt x="118422" y="681791"/>
                  <a:pt x="120239" y="680905"/>
                </a:cubicBezTo>
                <a:cubicBezTo>
                  <a:pt x="121147" y="680019"/>
                  <a:pt x="122963" y="678247"/>
                  <a:pt x="123871" y="677362"/>
                </a:cubicBezTo>
                <a:cubicBezTo>
                  <a:pt x="124780" y="675590"/>
                  <a:pt x="125688" y="674704"/>
                  <a:pt x="126596" y="673818"/>
                </a:cubicBezTo>
                <a:cubicBezTo>
                  <a:pt x="126596" y="673818"/>
                  <a:pt x="127504" y="672933"/>
                  <a:pt x="127504" y="672047"/>
                </a:cubicBezTo>
                <a:cubicBezTo>
                  <a:pt x="130229" y="668504"/>
                  <a:pt x="135678" y="666732"/>
                  <a:pt x="140219" y="669390"/>
                </a:cubicBezTo>
                <a:close/>
                <a:moveTo>
                  <a:pt x="994278" y="632814"/>
                </a:moveTo>
                <a:cubicBezTo>
                  <a:pt x="996924" y="633389"/>
                  <a:pt x="999329" y="634998"/>
                  <a:pt x="1000772" y="637298"/>
                </a:cubicBezTo>
                <a:cubicBezTo>
                  <a:pt x="1006545" y="647417"/>
                  <a:pt x="1007507" y="658455"/>
                  <a:pt x="1005583" y="669493"/>
                </a:cubicBezTo>
                <a:cubicBezTo>
                  <a:pt x="1003658" y="675013"/>
                  <a:pt x="997886" y="677772"/>
                  <a:pt x="992113" y="676852"/>
                </a:cubicBezTo>
                <a:cubicBezTo>
                  <a:pt x="990189" y="675933"/>
                  <a:pt x="987303" y="674093"/>
                  <a:pt x="986341" y="672253"/>
                </a:cubicBezTo>
                <a:cubicBezTo>
                  <a:pt x="985379" y="669493"/>
                  <a:pt x="985379" y="666734"/>
                  <a:pt x="985379" y="663974"/>
                </a:cubicBezTo>
                <a:cubicBezTo>
                  <a:pt x="986341" y="663974"/>
                  <a:pt x="986341" y="662135"/>
                  <a:pt x="986341" y="660295"/>
                </a:cubicBezTo>
                <a:lnTo>
                  <a:pt x="986341" y="657535"/>
                </a:lnTo>
                <a:cubicBezTo>
                  <a:pt x="986341" y="654776"/>
                  <a:pt x="985379" y="651096"/>
                  <a:pt x="983454" y="648337"/>
                </a:cubicBezTo>
                <a:cubicBezTo>
                  <a:pt x="984416" y="649256"/>
                  <a:pt x="984416" y="649256"/>
                  <a:pt x="985379" y="650176"/>
                </a:cubicBezTo>
                <a:cubicBezTo>
                  <a:pt x="984416" y="649256"/>
                  <a:pt x="983454" y="648337"/>
                  <a:pt x="982492" y="647417"/>
                </a:cubicBezTo>
                <a:cubicBezTo>
                  <a:pt x="980568" y="642817"/>
                  <a:pt x="982492" y="636378"/>
                  <a:pt x="986341" y="634539"/>
                </a:cubicBezTo>
                <a:cubicBezTo>
                  <a:pt x="988746" y="632699"/>
                  <a:pt x="991632" y="632239"/>
                  <a:pt x="994278" y="632814"/>
                </a:cubicBezTo>
                <a:close/>
                <a:moveTo>
                  <a:pt x="1256455" y="594983"/>
                </a:moveTo>
                <a:lnTo>
                  <a:pt x="1342449" y="594983"/>
                </a:lnTo>
                <a:cubicBezTo>
                  <a:pt x="1354343" y="594983"/>
                  <a:pt x="1354343" y="614009"/>
                  <a:pt x="1342449" y="614009"/>
                </a:cubicBezTo>
                <a:lnTo>
                  <a:pt x="1256455" y="614009"/>
                </a:lnTo>
                <a:cubicBezTo>
                  <a:pt x="1243649" y="614009"/>
                  <a:pt x="1243649" y="594983"/>
                  <a:pt x="1256455" y="594983"/>
                </a:cubicBezTo>
                <a:close/>
                <a:moveTo>
                  <a:pt x="416774" y="592773"/>
                </a:moveTo>
                <a:cubicBezTo>
                  <a:pt x="437168" y="591001"/>
                  <a:pt x="457561" y="591001"/>
                  <a:pt x="477955" y="594544"/>
                </a:cubicBezTo>
                <a:cubicBezTo>
                  <a:pt x="482590" y="596316"/>
                  <a:pt x="485371" y="601630"/>
                  <a:pt x="484444" y="606059"/>
                </a:cubicBezTo>
                <a:cubicBezTo>
                  <a:pt x="482590" y="611374"/>
                  <a:pt x="477955" y="614031"/>
                  <a:pt x="473320" y="613146"/>
                </a:cubicBezTo>
                <a:cubicBezTo>
                  <a:pt x="467758" y="612260"/>
                  <a:pt x="464050" y="611374"/>
                  <a:pt x="459415" y="610488"/>
                </a:cubicBezTo>
                <a:cubicBezTo>
                  <a:pt x="454780" y="610488"/>
                  <a:pt x="450145" y="610488"/>
                  <a:pt x="445511" y="609602"/>
                </a:cubicBezTo>
                <a:cubicBezTo>
                  <a:pt x="436241" y="609602"/>
                  <a:pt x="426044" y="610488"/>
                  <a:pt x="416774" y="611374"/>
                </a:cubicBezTo>
                <a:cubicBezTo>
                  <a:pt x="411212" y="611374"/>
                  <a:pt x="407504" y="606059"/>
                  <a:pt x="407504" y="601630"/>
                </a:cubicBezTo>
                <a:cubicBezTo>
                  <a:pt x="406577" y="596316"/>
                  <a:pt x="412139" y="592773"/>
                  <a:pt x="416774" y="592773"/>
                </a:cubicBezTo>
                <a:close/>
                <a:moveTo>
                  <a:pt x="9835" y="528996"/>
                </a:moveTo>
                <a:cubicBezTo>
                  <a:pt x="35763" y="527224"/>
                  <a:pt x="61691" y="527224"/>
                  <a:pt x="86724" y="530767"/>
                </a:cubicBezTo>
                <a:cubicBezTo>
                  <a:pt x="91195" y="531653"/>
                  <a:pt x="94771" y="534310"/>
                  <a:pt x="94771" y="539625"/>
                </a:cubicBezTo>
                <a:cubicBezTo>
                  <a:pt x="94771" y="544940"/>
                  <a:pt x="91195" y="550254"/>
                  <a:pt x="86724" y="549369"/>
                </a:cubicBezTo>
                <a:cubicBezTo>
                  <a:pt x="61691" y="545825"/>
                  <a:pt x="35763" y="545825"/>
                  <a:pt x="9835" y="547597"/>
                </a:cubicBezTo>
                <a:cubicBezTo>
                  <a:pt x="4470" y="548483"/>
                  <a:pt x="0" y="543168"/>
                  <a:pt x="0" y="538739"/>
                </a:cubicBezTo>
                <a:cubicBezTo>
                  <a:pt x="0" y="533425"/>
                  <a:pt x="4470" y="528996"/>
                  <a:pt x="9835" y="528996"/>
                </a:cubicBezTo>
                <a:close/>
                <a:moveTo>
                  <a:pt x="282321" y="513040"/>
                </a:moveTo>
                <a:cubicBezTo>
                  <a:pt x="287132" y="513920"/>
                  <a:pt x="290018" y="520080"/>
                  <a:pt x="289056" y="523600"/>
                </a:cubicBezTo>
                <a:cubicBezTo>
                  <a:pt x="288094" y="528001"/>
                  <a:pt x="287132" y="531521"/>
                  <a:pt x="286169" y="535921"/>
                </a:cubicBezTo>
                <a:cubicBezTo>
                  <a:pt x="286169" y="536801"/>
                  <a:pt x="286169" y="537681"/>
                  <a:pt x="285207" y="539441"/>
                </a:cubicBezTo>
                <a:cubicBezTo>
                  <a:pt x="285207" y="539441"/>
                  <a:pt x="285207" y="539441"/>
                  <a:pt x="286169" y="538561"/>
                </a:cubicBezTo>
                <a:cubicBezTo>
                  <a:pt x="285207" y="539441"/>
                  <a:pt x="285207" y="539441"/>
                  <a:pt x="285207" y="540321"/>
                </a:cubicBezTo>
                <a:cubicBezTo>
                  <a:pt x="285207" y="542081"/>
                  <a:pt x="285207" y="544721"/>
                  <a:pt x="285207" y="545601"/>
                </a:cubicBezTo>
                <a:cubicBezTo>
                  <a:pt x="284245" y="553521"/>
                  <a:pt x="284245" y="561442"/>
                  <a:pt x="285207" y="569362"/>
                </a:cubicBezTo>
                <a:cubicBezTo>
                  <a:pt x="286169" y="574642"/>
                  <a:pt x="280397" y="578162"/>
                  <a:pt x="275586" y="578162"/>
                </a:cubicBezTo>
                <a:cubicBezTo>
                  <a:pt x="269814" y="578162"/>
                  <a:pt x="265965" y="573762"/>
                  <a:pt x="265003" y="569362"/>
                </a:cubicBezTo>
                <a:cubicBezTo>
                  <a:pt x="263079" y="552641"/>
                  <a:pt x="265003" y="535041"/>
                  <a:pt x="268852" y="520080"/>
                </a:cubicBezTo>
                <a:cubicBezTo>
                  <a:pt x="270776" y="514800"/>
                  <a:pt x="276548" y="511280"/>
                  <a:pt x="282321" y="513040"/>
                </a:cubicBezTo>
                <a:close/>
                <a:moveTo>
                  <a:pt x="723471" y="512154"/>
                </a:moveTo>
                <a:cubicBezTo>
                  <a:pt x="725283" y="511277"/>
                  <a:pt x="727094" y="513031"/>
                  <a:pt x="729812" y="513908"/>
                </a:cubicBezTo>
                <a:cubicBezTo>
                  <a:pt x="731624" y="515662"/>
                  <a:pt x="732530" y="518292"/>
                  <a:pt x="732530" y="520923"/>
                </a:cubicBezTo>
                <a:cubicBezTo>
                  <a:pt x="732530" y="523554"/>
                  <a:pt x="731624" y="525308"/>
                  <a:pt x="729812" y="527938"/>
                </a:cubicBezTo>
                <a:cubicBezTo>
                  <a:pt x="723471" y="535830"/>
                  <a:pt x="716223" y="542846"/>
                  <a:pt x="708976" y="550738"/>
                </a:cubicBezTo>
                <a:cubicBezTo>
                  <a:pt x="707164" y="552491"/>
                  <a:pt x="704446" y="553368"/>
                  <a:pt x="702634" y="553368"/>
                </a:cubicBezTo>
                <a:cubicBezTo>
                  <a:pt x="699917" y="554245"/>
                  <a:pt x="698105" y="552491"/>
                  <a:pt x="695387" y="550738"/>
                </a:cubicBezTo>
                <a:cubicBezTo>
                  <a:pt x="693575" y="549861"/>
                  <a:pt x="693575" y="547230"/>
                  <a:pt x="693575" y="544599"/>
                </a:cubicBezTo>
                <a:cubicBezTo>
                  <a:pt x="693575" y="541969"/>
                  <a:pt x="693575" y="540215"/>
                  <a:pt x="695387" y="537584"/>
                </a:cubicBezTo>
                <a:cubicBezTo>
                  <a:pt x="702634" y="529692"/>
                  <a:pt x="708976" y="522677"/>
                  <a:pt x="716223" y="513908"/>
                </a:cubicBezTo>
                <a:cubicBezTo>
                  <a:pt x="718035" y="513031"/>
                  <a:pt x="720753" y="512154"/>
                  <a:pt x="723471" y="512154"/>
                </a:cubicBezTo>
                <a:close/>
                <a:moveTo>
                  <a:pt x="1260835" y="451238"/>
                </a:moveTo>
                <a:cubicBezTo>
                  <a:pt x="1265507" y="447501"/>
                  <a:pt x="1271113" y="447501"/>
                  <a:pt x="1274849" y="451238"/>
                </a:cubicBezTo>
                <a:cubicBezTo>
                  <a:pt x="1278585" y="454041"/>
                  <a:pt x="1278585" y="461514"/>
                  <a:pt x="1274849" y="464317"/>
                </a:cubicBezTo>
                <a:cubicBezTo>
                  <a:pt x="1261771" y="477396"/>
                  <a:pt x="1249625" y="489540"/>
                  <a:pt x="1237481" y="502619"/>
                </a:cubicBezTo>
                <a:cubicBezTo>
                  <a:pt x="1233745" y="506356"/>
                  <a:pt x="1227205" y="506356"/>
                  <a:pt x="1223468" y="502619"/>
                </a:cubicBezTo>
                <a:cubicBezTo>
                  <a:pt x="1219731" y="497948"/>
                  <a:pt x="1219731" y="491409"/>
                  <a:pt x="1223468" y="487672"/>
                </a:cubicBezTo>
                <a:close/>
                <a:moveTo>
                  <a:pt x="87780" y="413432"/>
                </a:moveTo>
                <a:cubicBezTo>
                  <a:pt x="109152" y="426985"/>
                  <a:pt x="130523" y="442345"/>
                  <a:pt x="149224" y="459512"/>
                </a:cubicBezTo>
                <a:cubicBezTo>
                  <a:pt x="152786" y="463126"/>
                  <a:pt x="154567" y="468547"/>
                  <a:pt x="151005" y="472161"/>
                </a:cubicBezTo>
                <a:cubicBezTo>
                  <a:pt x="148333" y="476679"/>
                  <a:pt x="142100" y="478486"/>
                  <a:pt x="138538" y="474872"/>
                </a:cubicBezTo>
                <a:cubicBezTo>
                  <a:pt x="119837" y="457705"/>
                  <a:pt x="98466" y="443248"/>
                  <a:pt x="77094" y="429696"/>
                </a:cubicBezTo>
                <a:cubicBezTo>
                  <a:pt x="72641" y="426985"/>
                  <a:pt x="71751" y="419757"/>
                  <a:pt x="74422" y="416143"/>
                </a:cubicBezTo>
                <a:cubicBezTo>
                  <a:pt x="77984" y="411625"/>
                  <a:pt x="83327" y="411625"/>
                  <a:pt x="87780" y="413432"/>
                </a:cubicBezTo>
                <a:close/>
                <a:moveTo>
                  <a:pt x="1171348" y="408529"/>
                </a:moveTo>
                <a:cubicBezTo>
                  <a:pt x="1177120" y="407643"/>
                  <a:pt x="1182893" y="412958"/>
                  <a:pt x="1181931" y="417387"/>
                </a:cubicBezTo>
                <a:cubicBezTo>
                  <a:pt x="1180969" y="434217"/>
                  <a:pt x="1179044" y="451047"/>
                  <a:pt x="1176158" y="468763"/>
                </a:cubicBezTo>
                <a:cubicBezTo>
                  <a:pt x="1176158" y="474077"/>
                  <a:pt x="1172310" y="477621"/>
                  <a:pt x="1166537" y="477621"/>
                </a:cubicBezTo>
                <a:cubicBezTo>
                  <a:pt x="1161727" y="478506"/>
                  <a:pt x="1155954" y="473192"/>
                  <a:pt x="1155954" y="468763"/>
                </a:cubicBezTo>
                <a:cubicBezTo>
                  <a:pt x="1157878" y="451047"/>
                  <a:pt x="1159802" y="434217"/>
                  <a:pt x="1161727" y="417387"/>
                </a:cubicBezTo>
                <a:cubicBezTo>
                  <a:pt x="1162689" y="412072"/>
                  <a:pt x="1165575" y="408529"/>
                  <a:pt x="1171348" y="408529"/>
                </a:cubicBezTo>
                <a:close/>
                <a:moveTo>
                  <a:pt x="1012459" y="404544"/>
                </a:moveTo>
                <a:cubicBezTo>
                  <a:pt x="1016888" y="403653"/>
                  <a:pt x="1023088" y="405434"/>
                  <a:pt x="1023974" y="410777"/>
                </a:cubicBezTo>
                <a:cubicBezTo>
                  <a:pt x="1026631" y="433040"/>
                  <a:pt x="1027517" y="455303"/>
                  <a:pt x="1025746" y="477566"/>
                </a:cubicBezTo>
                <a:cubicBezTo>
                  <a:pt x="1025746" y="482018"/>
                  <a:pt x="1022203" y="486471"/>
                  <a:pt x="1016888" y="486471"/>
                </a:cubicBezTo>
                <a:cubicBezTo>
                  <a:pt x="1012459" y="486471"/>
                  <a:pt x="1007144" y="482018"/>
                  <a:pt x="1007144" y="477566"/>
                </a:cubicBezTo>
                <a:cubicBezTo>
                  <a:pt x="1009802" y="457084"/>
                  <a:pt x="1008030" y="436602"/>
                  <a:pt x="1005373" y="416120"/>
                </a:cubicBezTo>
                <a:cubicBezTo>
                  <a:pt x="1004487" y="410777"/>
                  <a:pt x="1007144" y="405434"/>
                  <a:pt x="1012459" y="404544"/>
                </a:cubicBezTo>
                <a:close/>
                <a:moveTo>
                  <a:pt x="583738" y="391698"/>
                </a:moveTo>
                <a:lnTo>
                  <a:pt x="635114" y="391698"/>
                </a:lnTo>
                <a:cubicBezTo>
                  <a:pt x="640428" y="391698"/>
                  <a:pt x="643971" y="396227"/>
                  <a:pt x="643971" y="401663"/>
                </a:cubicBezTo>
                <a:cubicBezTo>
                  <a:pt x="644857" y="407098"/>
                  <a:pt x="639542" y="410721"/>
                  <a:pt x="635114" y="410721"/>
                </a:cubicBezTo>
                <a:lnTo>
                  <a:pt x="583738" y="410721"/>
                </a:lnTo>
                <a:cubicBezTo>
                  <a:pt x="578423" y="410721"/>
                  <a:pt x="574880" y="407098"/>
                  <a:pt x="574880" y="401663"/>
                </a:cubicBezTo>
                <a:cubicBezTo>
                  <a:pt x="573994" y="396227"/>
                  <a:pt x="578423" y="391698"/>
                  <a:pt x="583738" y="391698"/>
                </a:cubicBezTo>
                <a:close/>
                <a:moveTo>
                  <a:pt x="363817" y="391698"/>
                </a:moveTo>
                <a:cubicBezTo>
                  <a:pt x="369253" y="391698"/>
                  <a:pt x="373783" y="396156"/>
                  <a:pt x="373783" y="401506"/>
                </a:cubicBezTo>
                <a:lnTo>
                  <a:pt x="373783" y="448761"/>
                </a:lnTo>
                <a:cubicBezTo>
                  <a:pt x="373783" y="455002"/>
                  <a:pt x="369253" y="458569"/>
                  <a:pt x="363817" y="458569"/>
                </a:cubicBezTo>
                <a:cubicBezTo>
                  <a:pt x="359287" y="458569"/>
                  <a:pt x="354757" y="454110"/>
                  <a:pt x="354757" y="448761"/>
                </a:cubicBezTo>
                <a:lnTo>
                  <a:pt x="354757" y="401506"/>
                </a:lnTo>
                <a:cubicBezTo>
                  <a:pt x="354757" y="396156"/>
                  <a:pt x="359287" y="392590"/>
                  <a:pt x="363817" y="391698"/>
                </a:cubicBezTo>
                <a:close/>
                <a:moveTo>
                  <a:pt x="805929" y="391299"/>
                </a:moveTo>
                <a:cubicBezTo>
                  <a:pt x="810496" y="387711"/>
                  <a:pt x="815977" y="388608"/>
                  <a:pt x="819630" y="391299"/>
                </a:cubicBezTo>
                <a:cubicBezTo>
                  <a:pt x="824198" y="394886"/>
                  <a:pt x="823284" y="401164"/>
                  <a:pt x="819630" y="404752"/>
                </a:cubicBezTo>
                <a:cubicBezTo>
                  <a:pt x="819630" y="405648"/>
                  <a:pt x="818717" y="406545"/>
                  <a:pt x="817803" y="408339"/>
                </a:cubicBezTo>
                <a:cubicBezTo>
                  <a:pt x="819630" y="405648"/>
                  <a:pt x="816890" y="408339"/>
                  <a:pt x="816890" y="408339"/>
                </a:cubicBezTo>
                <a:cubicBezTo>
                  <a:pt x="815977" y="411030"/>
                  <a:pt x="814150" y="411926"/>
                  <a:pt x="813236" y="414617"/>
                </a:cubicBezTo>
                <a:cubicBezTo>
                  <a:pt x="810496" y="418204"/>
                  <a:pt x="808669" y="422689"/>
                  <a:pt x="806842" y="427173"/>
                </a:cubicBezTo>
                <a:cubicBezTo>
                  <a:pt x="805929" y="427173"/>
                  <a:pt x="805929" y="428070"/>
                  <a:pt x="805929" y="428070"/>
                </a:cubicBezTo>
                <a:cubicBezTo>
                  <a:pt x="805015" y="428967"/>
                  <a:pt x="805015" y="429864"/>
                  <a:pt x="805015" y="431657"/>
                </a:cubicBezTo>
                <a:cubicBezTo>
                  <a:pt x="804102" y="433451"/>
                  <a:pt x="803189" y="435245"/>
                  <a:pt x="802275" y="437039"/>
                </a:cubicBezTo>
                <a:cubicBezTo>
                  <a:pt x="801362" y="441523"/>
                  <a:pt x="801362" y="446904"/>
                  <a:pt x="799535" y="450492"/>
                </a:cubicBezTo>
                <a:cubicBezTo>
                  <a:pt x="799535" y="455873"/>
                  <a:pt x="792227" y="458563"/>
                  <a:pt x="787660" y="456770"/>
                </a:cubicBezTo>
                <a:cubicBezTo>
                  <a:pt x="782179" y="455873"/>
                  <a:pt x="781266" y="450492"/>
                  <a:pt x="781266" y="445110"/>
                </a:cubicBezTo>
                <a:cubicBezTo>
                  <a:pt x="784006" y="426276"/>
                  <a:pt x="793141" y="407442"/>
                  <a:pt x="805929" y="391299"/>
                </a:cubicBezTo>
                <a:close/>
                <a:moveTo>
                  <a:pt x="220772" y="347065"/>
                </a:moveTo>
                <a:cubicBezTo>
                  <a:pt x="225529" y="347065"/>
                  <a:pt x="230285" y="350267"/>
                  <a:pt x="230285" y="356671"/>
                </a:cubicBezTo>
                <a:lnTo>
                  <a:pt x="230285" y="442665"/>
                </a:lnTo>
                <a:cubicBezTo>
                  <a:pt x="230285" y="454557"/>
                  <a:pt x="211259" y="454557"/>
                  <a:pt x="211259" y="442665"/>
                </a:cubicBezTo>
                <a:lnTo>
                  <a:pt x="211259" y="356671"/>
                </a:lnTo>
                <a:cubicBezTo>
                  <a:pt x="211259" y="350267"/>
                  <a:pt x="216016" y="347065"/>
                  <a:pt x="220772" y="347065"/>
                </a:cubicBezTo>
                <a:close/>
                <a:moveTo>
                  <a:pt x="955122" y="338548"/>
                </a:moveTo>
                <a:cubicBezTo>
                  <a:pt x="959721" y="335891"/>
                  <a:pt x="965240" y="336777"/>
                  <a:pt x="968920" y="342092"/>
                </a:cubicBezTo>
                <a:cubicBezTo>
                  <a:pt x="971679" y="345635"/>
                  <a:pt x="970759" y="352721"/>
                  <a:pt x="965240" y="354492"/>
                </a:cubicBezTo>
                <a:cubicBezTo>
                  <a:pt x="948683" y="362464"/>
                  <a:pt x="929366" y="366893"/>
                  <a:pt x="910968" y="366893"/>
                </a:cubicBezTo>
                <a:cubicBezTo>
                  <a:pt x="905449" y="366893"/>
                  <a:pt x="900850" y="362464"/>
                  <a:pt x="900850" y="358036"/>
                </a:cubicBezTo>
                <a:cubicBezTo>
                  <a:pt x="900850" y="352721"/>
                  <a:pt x="905449" y="348292"/>
                  <a:pt x="910968" y="348292"/>
                </a:cubicBezTo>
                <a:cubicBezTo>
                  <a:pt x="914648" y="348292"/>
                  <a:pt x="919247" y="348292"/>
                  <a:pt x="923846" y="347406"/>
                </a:cubicBezTo>
                <a:cubicBezTo>
                  <a:pt x="923846" y="347406"/>
                  <a:pt x="924766" y="347406"/>
                  <a:pt x="925686" y="347406"/>
                </a:cubicBezTo>
                <a:cubicBezTo>
                  <a:pt x="925686" y="347406"/>
                  <a:pt x="926606" y="347406"/>
                  <a:pt x="927526" y="347406"/>
                </a:cubicBezTo>
                <a:cubicBezTo>
                  <a:pt x="929366" y="347406"/>
                  <a:pt x="931205" y="346520"/>
                  <a:pt x="933965" y="346520"/>
                </a:cubicBezTo>
                <a:cubicBezTo>
                  <a:pt x="937644" y="344749"/>
                  <a:pt x="941324" y="343863"/>
                  <a:pt x="945003" y="342092"/>
                </a:cubicBezTo>
                <a:cubicBezTo>
                  <a:pt x="945923" y="342092"/>
                  <a:pt x="947763" y="342092"/>
                  <a:pt x="948683" y="342092"/>
                </a:cubicBezTo>
                <a:cubicBezTo>
                  <a:pt x="948683" y="341206"/>
                  <a:pt x="948683" y="341206"/>
                  <a:pt x="950522" y="341206"/>
                </a:cubicBezTo>
                <a:cubicBezTo>
                  <a:pt x="951442" y="340320"/>
                  <a:pt x="954202" y="338548"/>
                  <a:pt x="955122" y="338548"/>
                </a:cubicBezTo>
                <a:close/>
                <a:moveTo>
                  <a:pt x="388354" y="256173"/>
                </a:moveTo>
                <a:cubicBezTo>
                  <a:pt x="406835" y="257923"/>
                  <a:pt x="424436" y="263173"/>
                  <a:pt x="440277" y="272797"/>
                </a:cubicBezTo>
                <a:cubicBezTo>
                  <a:pt x="444677" y="275422"/>
                  <a:pt x="445557" y="280672"/>
                  <a:pt x="443797" y="285046"/>
                </a:cubicBezTo>
                <a:cubicBezTo>
                  <a:pt x="442037" y="289421"/>
                  <a:pt x="434996" y="291171"/>
                  <a:pt x="431476" y="288546"/>
                </a:cubicBezTo>
                <a:cubicBezTo>
                  <a:pt x="427076" y="286796"/>
                  <a:pt x="423556" y="284172"/>
                  <a:pt x="420035" y="283297"/>
                </a:cubicBezTo>
                <a:cubicBezTo>
                  <a:pt x="419155" y="282422"/>
                  <a:pt x="417395" y="282422"/>
                  <a:pt x="417395" y="281547"/>
                </a:cubicBezTo>
                <a:cubicBezTo>
                  <a:pt x="419155" y="282422"/>
                  <a:pt x="416515" y="281547"/>
                  <a:pt x="416515" y="281547"/>
                </a:cubicBezTo>
                <a:cubicBezTo>
                  <a:pt x="413875" y="280672"/>
                  <a:pt x="412995" y="280672"/>
                  <a:pt x="410355" y="279797"/>
                </a:cubicBezTo>
                <a:cubicBezTo>
                  <a:pt x="406835" y="278047"/>
                  <a:pt x="403314" y="277172"/>
                  <a:pt x="398914" y="276297"/>
                </a:cubicBezTo>
                <a:cubicBezTo>
                  <a:pt x="398034" y="276297"/>
                  <a:pt x="397154" y="275422"/>
                  <a:pt x="395394" y="275422"/>
                </a:cubicBezTo>
                <a:cubicBezTo>
                  <a:pt x="395394" y="275422"/>
                  <a:pt x="392754" y="275422"/>
                  <a:pt x="394514" y="275422"/>
                </a:cubicBezTo>
                <a:cubicBezTo>
                  <a:pt x="392754" y="275422"/>
                  <a:pt x="390114" y="275422"/>
                  <a:pt x="388354" y="275422"/>
                </a:cubicBezTo>
                <a:cubicBezTo>
                  <a:pt x="383073" y="275422"/>
                  <a:pt x="379553" y="271047"/>
                  <a:pt x="379553" y="265798"/>
                </a:cubicBezTo>
                <a:cubicBezTo>
                  <a:pt x="378673" y="261423"/>
                  <a:pt x="383953" y="256173"/>
                  <a:pt x="388354" y="256173"/>
                </a:cubicBezTo>
                <a:close/>
                <a:moveTo>
                  <a:pt x="703326" y="222252"/>
                </a:moveTo>
                <a:cubicBezTo>
                  <a:pt x="705632" y="221677"/>
                  <a:pt x="708267" y="222137"/>
                  <a:pt x="710463" y="223976"/>
                </a:cubicBezTo>
                <a:cubicBezTo>
                  <a:pt x="714854" y="225816"/>
                  <a:pt x="716611" y="232255"/>
                  <a:pt x="713097" y="236855"/>
                </a:cubicBezTo>
                <a:cubicBezTo>
                  <a:pt x="703436" y="252492"/>
                  <a:pt x="693775" y="269050"/>
                  <a:pt x="684113" y="284687"/>
                </a:cubicBezTo>
                <a:cubicBezTo>
                  <a:pt x="681478" y="289286"/>
                  <a:pt x="676209" y="291126"/>
                  <a:pt x="671817" y="288367"/>
                </a:cubicBezTo>
                <a:cubicBezTo>
                  <a:pt x="667426" y="285607"/>
                  <a:pt x="665669" y="280088"/>
                  <a:pt x="668304" y="274569"/>
                </a:cubicBezTo>
                <a:cubicBezTo>
                  <a:pt x="677965" y="258931"/>
                  <a:pt x="687627" y="243294"/>
                  <a:pt x="698166" y="226736"/>
                </a:cubicBezTo>
                <a:cubicBezTo>
                  <a:pt x="699044" y="224436"/>
                  <a:pt x="701021" y="222827"/>
                  <a:pt x="703326" y="222252"/>
                </a:cubicBezTo>
                <a:close/>
                <a:moveTo>
                  <a:pt x="881234" y="146058"/>
                </a:moveTo>
                <a:cubicBezTo>
                  <a:pt x="883834" y="146173"/>
                  <a:pt x="886547" y="147323"/>
                  <a:pt x="888356" y="149162"/>
                </a:cubicBezTo>
                <a:cubicBezTo>
                  <a:pt x="891974" y="152842"/>
                  <a:pt x="891974" y="158361"/>
                  <a:pt x="888356" y="162040"/>
                </a:cubicBezTo>
                <a:cubicBezTo>
                  <a:pt x="863937" y="191475"/>
                  <a:pt x="833187" y="212632"/>
                  <a:pt x="797915" y="225510"/>
                </a:cubicBezTo>
                <a:cubicBezTo>
                  <a:pt x="792488" y="227349"/>
                  <a:pt x="787062" y="223670"/>
                  <a:pt x="785253" y="218151"/>
                </a:cubicBezTo>
                <a:cubicBezTo>
                  <a:pt x="785253" y="213552"/>
                  <a:pt x="787966" y="208032"/>
                  <a:pt x="792488" y="207113"/>
                </a:cubicBezTo>
                <a:cubicBezTo>
                  <a:pt x="824143" y="196074"/>
                  <a:pt x="853084" y="175838"/>
                  <a:pt x="874790" y="149162"/>
                </a:cubicBezTo>
                <a:cubicBezTo>
                  <a:pt x="876146" y="146863"/>
                  <a:pt x="878633" y="145943"/>
                  <a:pt x="881234" y="146058"/>
                </a:cubicBezTo>
                <a:close/>
                <a:moveTo>
                  <a:pt x="510520" y="50729"/>
                </a:moveTo>
                <a:cubicBezTo>
                  <a:pt x="516039" y="48895"/>
                  <a:pt x="520639" y="51645"/>
                  <a:pt x="523398" y="57146"/>
                </a:cubicBezTo>
                <a:cubicBezTo>
                  <a:pt x="530757" y="80982"/>
                  <a:pt x="542715" y="102985"/>
                  <a:pt x="557432" y="123154"/>
                </a:cubicBezTo>
                <a:cubicBezTo>
                  <a:pt x="561111" y="127738"/>
                  <a:pt x="558352" y="134156"/>
                  <a:pt x="553753" y="135989"/>
                </a:cubicBezTo>
                <a:cubicBezTo>
                  <a:pt x="549153" y="139656"/>
                  <a:pt x="543634" y="136906"/>
                  <a:pt x="540875" y="133239"/>
                </a:cubicBezTo>
                <a:cubicBezTo>
                  <a:pt x="524318" y="111236"/>
                  <a:pt x="512360" y="87400"/>
                  <a:pt x="504082" y="62647"/>
                </a:cubicBezTo>
                <a:cubicBezTo>
                  <a:pt x="502242" y="57146"/>
                  <a:pt x="505921" y="51645"/>
                  <a:pt x="510520" y="50729"/>
                </a:cubicBezTo>
                <a:close/>
                <a:moveTo>
                  <a:pt x="690125" y="0"/>
                </a:moveTo>
                <a:cubicBezTo>
                  <a:pt x="694649" y="0"/>
                  <a:pt x="699389" y="2922"/>
                  <a:pt x="699820" y="8766"/>
                </a:cubicBezTo>
                <a:cubicBezTo>
                  <a:pt x="700682" y="40235"/>
                  <a:pt x="698097" y="73503"/>
                  <a:pt x="690340" y="103173"/>
                </a:cubicBezTo>
                <a:cubicBezTo>
                  <a:pt x="687755" y="115761"/>
                  <a:pt x="669656" y="110366"/>
                  <a:pt x="673103" y="98678"/>
                </a:cubicBezTo>
                <a:cubicBezTo>
                  <a:pt x="679998" y="69906"/>
                  <a:pt x="682584" y="39336"/>
                  <a:pt x="681722" y="8766"/>
                </a:cubicBezTo>
                <a:cubicBezTo>
                  <a:pt x="681291" y="2922"/>
                  <a:pt x="685600" y="0"/>
                  <a:pt x="690125" y="0"/>
                </a:cubicBezTo>
                <a:close/>
              </a:path>
            </a:pathLst>
          </a:custGeom>
          <a:solidFill>
            <a:srgbClr val="11134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60" name="Freeform 99">
            <a:extLst>
              <a:ext uri="{FF2B5EF4-FFF2-40B4-BE49-F238E27FC236}">
                <a16:creationId xmlns:a16="http://schemas.microsoft.com/office/drawing/2014/main" id="{C565BF36-A2DE-4F79-8723-C3FDB939634E}"/>
              </a:ext>
            </a:extLst>
          </p:cNvPr>
          <p:cNvSpPr>
            <a:spLocks noChangeArrowheads="1"/>
          </p:cNvSpPr>
          <p:nvPr/>
        </p:nvSpPr>
        <p:spPr bwMode="auto">
          <a:xfrm>
            <a:off x="13600406" y="2913806"/>
            <a:ext cx="1012457" cy="1072246"/>
          </a:xfrm>
          <a:custGeom>
            <a:avLst/>
            <a:gdLst>
              <a:gd name="T0" fmla="*/ 919 w 1121"/>
              <a:gd name="T1" fmla="*/ 0 h 1188"/>
              <a:gd name="T2" fmla="*/ 0 w 1121"/>
              <a:gd name="T3" fmla="*/ 317 h 1188"/>
              <a:gd name="T4" fmla="*/ 300 w 1121"/>
              <a:gd name="T5" fmla="*/ 1187 h 1188"/>
              <a:gd name="T6" fmla="*/ 990 w 1121"/>
              <a:gd name="T7" fmla="*/ 948 h 1188"/>
              <a:gd name="T8" fmla="*/ 1120 w 1121"/>
              <a:gd name="T9" fmla="*/ 581 h 1188"/>
              <a:gd name="T10" fmla="*/ 919 w 1121"/>
              <a:gd name="T11" fmla="*/ 0 h 1188"/>
            </a:gdLst>
            <a:ahLst/>
            <a:cxnLst>
              <a:cxn ang="0">
                <a:pos x="T0" y="T1"/>
              </a:cxn>
              <a:cxn ang="0">
                <a:pos x="T2" y="T3"/>
              </a:cxn>
              <a:cxn ang="0">
                <a:pos x="T4" y="T5"/>
              </a:cxn>
              <a:cxn ang="0">
                <a:pos x="T6" y="T7"/>
              </a:cxn>
              <a:cxn ang="0">
                <a:pos x="T8" y="T9"/>
              </a:cxn>
              <a:cxn ang="0">
                <a:pos x="T10" y="T11"/>
              </a:cxn>
            </a:cxnLst>
            <a:rect l="0" t="0" r="r" b="b"/>
            <a:pathLst>
              <a:path w="1121" h="1188">
                <a:moveTo>
                  <a:pt x="919" y="0"/>
                </a:moveTo>
                <a:lnTo>
                  <a:pt x="0" y="317"/>
                </a:lnTo>
                <a:lnTo>
                  <a:pt x="300" y="1187"/>
                </a:lnTo>
                <a:lnTo>
                  <a:pt x="990" y="948"/>
                </a:lnTo>
                <a:lnTo>
                  <a:pt x="1120" y="581"/>
                </a:lnTo>
                <a:lnTo>
                  <a:pt x="919" y="0"/>
                </a:lnTo>
              </a:path>
            </a:pathLst>
          </a:custGeom>
          <a:solidFill>
            <a:srgbClr val="00D8D1">
              <a:alpha val="50000"/>
            </a:srgbClr>
          </a:solidFill>
          <a:ln>
            <a:noFill/>
          </a:ln>
          <a:effectLst/>
        </p:spPr>
        <p:txBody>
          <a:bodyPr wrap="none" anchor="ctr"/>
          <a:lstStyle/>
          <a:p>
            <a:endParaRPr lang="en-US" dirty="0">
              <a:latin typeface="Raleway Light" panose="020B0403030101060003" pitchFamily="34" charset="0"/>
            </a:endParaRPr>
          </a:p>
        </p:txBody>
      </p:sp>
      <p:sp>
        <p:nvSpPr>
          <p:cNvPr id="61" name="Freeform 100">
            <a:extLst>
              <a:ext uri="{FF2B5EF4-FFF2-40B4-BE49-F238E27FC236}">
                <a16:creationId xmlns:a16="http://schemas.microsoft.com/office/drawing/2014/main" id="{F937C519-4718-4CE9-BD5D-A09439E3CCD7}"/>
              </a:ext>
            </a:extLst>
          </p:cNvPr>
          <p:cNvSpPr>
            <a:spLocks noChangeArrowheads="1"/>
          </p:cNvSpPr>
          <p:nvPr/>
        </p:nvSpPr>
        <p:spPr bwMode="auto">
          <a:xfrm>
            <a:off x="14405585" y="3439963"/>
            <a:ext cx="207275" cy="330841"/>
          </a:xfrm>
          <a:custGeom>
            <a:avLst/>
            <a:gdLst>
              <a:gd name="T0" fmla="*/ 99 w 230"/>
              <a:gd name="T1" fmla="*/ 367 h 368"/>
              <a:gd name="T2" fmla="*/ 229 w 230"/>
              <a:gd name="T3" fmla="*/ 0 h 368"/>
              <a:gd name="T4" fmla="*/ 0 w 230"/>
              <a:gd name="T5" fmla="*/ 79 h 368"/>
              <a:gd name="T6" fmla="*/ 99 w 230"/>
              <a:gd name="T7" fmla="*/ 367 h 368"/>
            </a:gdLst>
            <a:ahLst/>
            <a:cxnLst>
              <a:cxn ang="0">
                <a:pos x="T0" y="T1"/>
              </a:cxn>
              <a:cxn ang="0">
                <a:pos x="T2" y="T3"/>
              </a:cxn>
              <a:cxn ang="0">
                <a:pos x="T4" y="T5"/>
              </a:cxn>
              <a:cxn ang="0">
                <a:pos x="T6" y="T7"/>
              </a:cxn>
            </a:cxnLst>
            <a:rect l="0" t="0" r="r" b="b"/>
            <a:pathLst>
              <a:path w="230" h="368">
                <a:moveTo>
                  <a:pt x="99" y="367"/>
                </a:moveTo>
                <a:lnTo>
                  <a:pt x="229" y="0"/>
                </a:lnTo>
                <a:lnTo>
                  <a:pt x="0" y="79"/>
                </a:lnTo>
                <a:lnTo>
                  <a:pt x="99" y="367"/>
                </a:lnTo>
              </a:path>
            </a:pathLst>
          </a:custGeom>
          <a:solidFill>
            <a:srgbClr val="00D8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62" name="Freeform 102">
            <a:extLst>
              <a:ext uri="{FF2B5EF4-FFF2-40B4-BE49-F238E27FC236}">
                <a16:creationId xmlns:a16="http://schemas.microsoft.com/office/drawing/2014/main" id="{BED66246-045B-4829-A239-6DFDA7C1C308}"/>
              </a:ext>
            </a:extLst>
          </p:cNvPr>
          <p:cNvSpPr>
            <a:spLocks noChangeArrowheads="1"/>
          </p:cNvSpPr>
          <p:nvPr/>
        </p:nvSpPr>
        <p:spPr bwMode="auto">
          <a:xfrm>
            <a:off x="21078236" y="7218738"/>
            <a:ext cx="888890" cy="845043"/>
          </a:xfrm>
          <a:custGeom>
            <a:avLst/>
            <a:gdLst>
              <a:gd name="T0" fmla="*/ 972 w 983"/>
              <a:gd name="T1" fmla="*/ 0 h 937"/>
              <a:gd name="T2" fmla="*/ 0 w 983"/>
              <a:gd name="T3" fmla="*/ 16 h 937"/>
              <a:gd name="T4" fmla="*/ 15 w 983"/>
              <a:gd name="T5" fmla="*/ 936 h 937"/>
              <a:gd name="T6" fmla="*/ 745 w 983"/>
              <a:gd name="T7" fmla="*/ 924 h 937"/>
              <a:gd name="T8" fmla="*/ 982 w 983"/>
              <a:gd name="T9" fmla="*/ 615 h 937"/>
              <a:gd name="T10" fmla="*/ 972 w 983"/>
              <a:gd name="T11" fmla="*/ 0 h 937"/>
            </a:gdLst>
            <a:ahLst/>
            <a:cxnLst>
              <a:cxn ang="0">
                <a:pos x="T0" y="T1"/>
              </a:cxn>
              <a:cxn ang="0">
                <a:pos x="T2" y="T3"/>
              </a:cxn>
              <a:cxn ang="0">
                <a:pos x="T4" y="T5"/>
              </a:cxn>
              <a:cxn ang="0">
                <a:pos x="T6" y="T7"/>
              </a:cxn>
              <a:cxn ang="0">
                <a:pos x="T8" y="T9"/>
              </a:cxn>
              <a:cxn ang="0">
                <a:pos x="T10" y="T11"/>
              </a:cxn>
            </a:cxnLst>
            <a:rect l="0" t="0" r="r" b="b"/>
            <a:pathLst>
              <a:path w="983" h="937">
                <a:moveTo>
                  <a:pt x="972" y="0"/>
                </a:moveTo>
                <a:lnTo>
                  <a:pt x="0" y="16"/>
                </a:lnTo>
                <a:lnTo>
                  <a:pt x="15" y="936"/>
                </a:lnTo>
                <a:lnTo>
                  <a:pt x="745" y="924"/>
                </a:lnTo>
                <a:lnTo>
                  <a:pt x="982" y="615"/>
                </a:lnTo>
                <a:lnTo>
                  <a:pt x="972" y="0"/>
                </a:lnTo>
              </a:path>
            </a:pathLst>
          </a:custGeom>
          <a:solidFill>
            <a:srgbClr val="FF2673">
              <a:alpha val="50000"/>
            </a:srgbClr>
          </a:solidFill>
          <a:ln>
            <a:noFill/>
          </a:ln>
          <a:effectLst/>
        </p:spPr>
        <p:txBody>
          <a:bodyPr wrap="none" anchor="ctr"/>
          <a:lstStyle/>
          <a:p>
            <a:endParaRPr lang="en-US" dirty="0">
              <a:latin typeface="Raleway Light" panose="020B0403030101060003" pitchFamily="34" charset="0"/>
            </a:endParaRPr>
          </a:p>
        </p:txBody>
      </p:sp>
      <p:sp>
        <p:nvSpPr>
          <p:cNvPr id="63" name="Freeform 103">
            <a:extLst>
              <a:ext uri="{FF2B5EF4-FFF2-40B4-BE49-F238E27FC236}">
                <a16:creationId xmlns:a16="http://schemas.microsoft.com/office/drawing/2014/main" id="{9C5EA185-5206-439B-9FF1-101EB5F10A93}"/>
              </a:ext>
            </a:extLst>
          </p:cNvPr>
          <p:cNvSpPr>
            <a:spLocks noChangeArrowheads="1"/>
          </p:cNvSpPr>
          <p:nvPr/>
        </p:nvSpPr>
        <p:spPr bwMode="auto">
          <a:xfrm>
            <a:off x="21747892" y="7776788"/>
            <a:ext cx="219234" cy="279024"/>
          </a:xfrm>
          <a:custGeom>
            <a:avLst/>
            <a:gdLst>
              <a:gd name="T0" fmla="*/ 5 w 243"/>
              <a:gd name="T1" fmla="*/ 309 h 310"/>
              <a:gd name="T2" fmla="*/ 242 w 243"/>
              <a:gd name="T3" fmla="*/ 0 h 310"/>
              <a:gd name="T4" fmla="*/ 0 w 243"/>
              <a:gd name="T5" fmla="*/ 4 h 310"/>
              <a:gd name="T6" fmla="*/ 5 w 243"/>
              <a:gd name="T7" fmla="*/ 309 h 310"/>
            </a:gdLst>
            <a:ahLst/>
            <a:cxnLst>
              <a:cxn ang="0">
                <a:pos x="T0" y="T1"/>
              </a:cxn>
              <a:cxn ang="0">
                <a:pos x="T2" y="T3"/>
              </a:cxn>
              <a:cxn ang="0">
                <a:pos x="T4" y="T5"/>
              </a:cxn>
              <a:cxn ang="0">
                <a:pos x="T6" y="T7"/>
              </a:cxn>
            </a:cxnLst>
            <a:rect l="0" t="0" r="r" b="b"/>
            <a:pathLst>
              <a:path w="243" h="310">
                <a:moveTo>
                  <a:pt x="5" y="309"/>
                </a:moveTo>
                <a:lnTo>
                  <a:pt x="242" y="0"/>
                </a:lnTo>
                <a:lnTo>
                  <a:pt x="0" y="4"/>
                </a:lnTo>
                <a:lnTo>
                  <a:pt x="5" y="309"/>
                </a:lnTo>
              </a:path>
            </a:pathLst>
          </a:custGeom>
          <a:solidFill>
            <a:srgbClr val="FF267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64" name="Freeform 104">
            <a:extLst>
              <a:ext uri="{FF2B5EF4-FFF2-40B4-BE49-F238E27FC236}">
                <a16:creationId xmlns:a16="http://schemas.microsoft.com/office/drawing/2014/main" id="{A00343F4-41A6-4D3B-87FF-4DB7AE42D66E}"/>
              </a:ext>
            </a:extLst>
          </p:cNvPr>
          <p:cNvSpPr>
            <a:spLocks noChangeArrowheads="1"/>
          </p:cNvSpPr>
          <p:nvPr/>
        </p:nvSpPr>
        <p:spPr bwMode="auto">
          <a:xfrm>
            <a:off x="21217749" y="7174893"/>
            <a:ext cx="609864" cy="151470"/>
          </a:xfrm>
          <a:custGeom>
            <a:avLst/>
            <a:gdLst>
              <a:gd name="T0" fmla="*/ 673 w 674"/>
              <a:gd name="T1" fmla="*/ 125 h 169"/>
              <a:gd name="T2" fmla="*/ 9 w 674"/>
              <a:gd name="T3" fmla="*/ 168 h 169"/>
              <a:gd name="T4" fmla="*/ 0 w 674"/>
              <a:gd name="T5" fmla="*/ 43 h 169"/>
              <a:gd name="T6" fmla="*/ 666 w 674"/>
              <a:gd name="T7" fmla="*/ 0 h 169"/>
              <a:gd name="T8" fmla="*/ 673 w 674"/>
              <a:gd name="T9" fmla="*/ 125 h 169"/>
            </a:gdLst>
            <a:ahLst/>
            <a:cxnLst>
              <a:cxn ang="0">
                <a:pos x="T0" y="T1"/>
              </a:cxn>
              <a:cxn ang="0">
                <a:pos x="T2" y="T3"/>
              </a:cxn>
              <a:cxn ang="0">
                <a:pos x="T4" y="T5"/>
              </a:cxn>
              <a:cxn ang="0">
                <a:pos x="T6" y="T7"/>
              </a:cxn>
              <a:cxn ang="0">
                <a:pos x="T8" y="T9"/>
              </a:cxn>
            </a:cxnLst>
            <a:rect l="0" t="0" r="r" b="b"/>
            <a:pathLst>
              <a:path w="674" h="169">
                <a:moveTo>
                  <a:pt x="673" y="125"/>
                </a:moveTo>
                <a:lnTo>
                  <a:pt x="9" y="168"/>
                </a:lnTo>
                <a:lnTo>
                  <a:pt x="0" y="43"/>
                </a:lnTo>
                <a:lnTo>
                  <a:pt x="666" y="0"/>
                </a:lnTo>
                <a:lnTo>
                  <a:pt x="673" y="125"/>
                </a:lnTo>
              </a:path>
            </a:pathLst>
          </a:custGeom>
          <a:solidFill>
            <a:srgbClr val="0E1675">
              <a:alpha val="20000"/>
            </a:srgbClr>
          </a:solidFill>
          <a:ln>
            <a:noFill/>
          </a:ln>
          <a:effectLst/>
        </p:spPr>
        <p:txBody>
          <a:bodyPr wrap="none" anchor="ctr"/>
          <a:lstStyle/>
          <a:p>
            <a:endParaRPr lang="en-US" dirty="0">
              <a:latin typeface="Raleway Light" panose="020B0403030101060003" pitchFamily="34" charset="0"/>
            </a:endParaRPr>
          </a:p>
        </p:txBody>
      </p:sp>
      <p:sp>
        <p:nvSpPr>
          <p:cNvPr id="65" name="Freeform 105">
            <a:extLst>
              <a:ext uri="{FF2B5EF4-FFF2-40B4-BE49-F238E27FC236}">
                <a16:creationId xmlns:a16="http://schemas.microsoft.com/office/drawing/2014/main" id="{BC251D97-8E0C-4964-825C-F9A4CD1A6690}"/>
              </a:ext>
            </a:extLst>
          </p:cNvPr>
          <p:cNvSpPr>
            <a:spLocks noChangeArrowheads="1"/>
          </p:cNvSpPr>
          <p:nvPr/>
        </p:nvSpPr>
        <p:spPr bwMode="auto">
          <a:xfrm>
            <a:off x="15446081" y="3986625"/>
            <a:ext cx="1088190" cy="992525"/>
          </a:xfrm>
          <a:custGeom>
            <a:avLst/>
            <a:gdLst>
              <a:gd name="T0" fmla="*/ 1202 w 1203"/>
              <a:gd name="T1" fmla="*/ 291 h 1098"/>
              <a:gd name="T2" fmla="*/ 275 w 1203"/>
              <a:gd name="T3" fmla="*/ 0 h 1098"/>
              <a:gd name="T4" fmla="*/ 0 w 1203"/>
              <a:gd name="T5" fmla="*/ 878 h 1098"/>
              <a:gd name="T6" fmla="*/ 697 w 1203"/>
              <a:gd name="T7" fmla="*/ 1097 h 1098"/>
              <a:gd name="T8" fmla="*/ 1019 w 1203"/>
              <a:gd name="T9" fmla="*/ 878 h 1098"/>
              <a:gd name="T10" fmla="*/ 1202 w 1203"/>
              <a:gd name="T11" fmla="*/ 291 h 1098"/>
            </a:gdLst>
            <a:ahLst/>
            <a:cxnLst>
              <a:cxn ang="0">
                <a:pos x="T0" y="T1"/>
              </a:cxn>
              <a:cxn ang="0">
                <a:pos x="T2" y="T3"/>
              </a:cxn>
              <a:cxn ang="0">
                <a:pos x="T4" y="T5"/>
              </a:cxn>
              <a:cxn ang="0">
                <a:pos x="T6" y="T7"/>
              </a:cxn>
              <a:cxn ang="0">
                <a:pos x="T8" y="T9"/>
              </a:cxn>
              <a:cxn ang="0">
                <a:pos x="T10" y="T11"/>
              </a:cxn>
            </a:cxnLst>
            <a:rect l="0" t="0" r="r" b="b"/>
            <a:pathLst>
              <a:path w="1203" h="1098">
                <a:moveTo>
                  <a:pt x="1202" y="291"/>
                </a:moveTo>
                <a:lnTo>
                  <a:pt x="275" y="0"/>
                </a:lnTo>
                <a:lnTo>
                  <a:pt x="0" y="878"/>
                </a:lnTo>
                <a:lnTo>
                  <a:pt x="697" y="1097"/>
                </a:lnTo>
                <a:lnTo>
                  <a:pt x="1019" y="878"/>
                </a:lnTo>
                <a:lnTo>
                  <a:pt x="1202" y="291"/>
                </a:lnTo>
              </a:path>
            </a:pathLst>
          </a:custGeom>
          <a:solidFill>
            <a:srgbClr val="FFE300">
              <a:alpha val="50000"/>
            </a:srgbClr>
          </a:solidFill>
          <a:ln>
            <a:noFill/>
          </a:ln>
          <a:effectLst/>
        </p:spPr>
        <p:txBody>
          <a:bodyPr wrap="none" anchor="ctr"/>
          <a:lstStyle/>
          <a:p>
            <a:r>
              <a:rPr lang="es-NI" dirty="0">
                <a:latin typeface="Raleway Light" panose="020B0403030101060003" pitchFamily="34" charset="0"/>
              </a:rPr>
              <a:t> </a:t>
            </a:r>
            <a:endParaRPr lang="en-US" dirty="0">
              <a:latin typeface="Raleway Light" panose="020B0403030101060003" pitchFamily="34" charset="0"/>
            </a:endParaRPr>
          </a:p>
        </p:txBody>
      </p:sp>
      <p:sp>
        <p:nvSpPr>
          <p:cNvPr id="66" name="Freeform 106">
            <a:extLst>
              <a:ext uri="{FF2B5EF4-FFF2-40B4-BE49-F238E27FC236}">
                <a16:creationId xmlns:a16="http://schemas.microsoft.com/office/drawing/2014/main" id="{E1FD2B2E-FD17-449C-8D1C-2E02796CA0CC}"/>
              </a:ext>
            </a:extLst>
          </p:cNvPr>
          <p:cNvSpPr>
            <a:spLocks noChangeArrowheads="1"/>
          </p:cNvSpPr>
          <p:nvPr/>
        </p:nvSpPr>
        <p:spPr bwMode="auto">
          <a:xfrm>
            <a:off x="14788246" y="2702545"/>
            <a:ext cx="290983" cy="263079"/>
          </a:xfrm>
          <a:custGeom>
            <a:avLst/>
            <a:gdLst>
              <a:gd name="T0" fmla="*/ 0 w 323"/>
              <a:gd name="T1" fmla="*/ 292 h 293"/>
              <a:gd name="T2" fmla="*/ 322 w 323"/>
              <a:gd name="T3" fmla="*/ 73 h 293"/>
              <a:gd name="T4" fmla="*/ 91 w 323"/>
              <a:gd name="T5" fmla="*/ 0 h 293"/>
              <a:gd name="T6" fmla="*/ 0 w 323"/>
              <a:gd name="T7" fmla="*/ 292 h 293"/>
            </a:gdLst>
            <a:ahLst/>
            <a:cxnLst>
              <a:cxn ang="0">
                <a:pos x="T0" y="T1"/>
              </a:cxn>
              <a:cxn ang="0">
                <a:pos x="T2" y="T3"/>
              </a:cxn>
              <a:cxn ang="0">
                <a:pos x="T4" y="T5"/>
              </a:cxn>
              <a:cxn ang="0">
                <a:pos x="T6" y="T7"/>
              </a:cxn>
            </a:cxnLst>
            <a:rect l="0" t="0" r="r" b="b"/>
            <a:pathLst>
              <a:path w="323" h="293">
                <a:moveTo>
                  <a:pt x="0" y="292"/>
                </a:moveTo>
                <a:lnTo>
                  <a:pt x="322" y="73"/>
                </a:lnTo>
                <a:lnTo>
                  <a:pt x="91" y="0"/>
                </a:lnTo>
                <a:lnTo>
                  <a:pt x="0" y="292"/>
                </a:ln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67" name="Freeform: Shape 66">
            <a:extLst>
              <a:ext uri="{FF2B5EF4-FFF2-40B4-BE49-F238E27FC236}">
                <a16:creationId xmlns:a16="http://schemas.microsoft.com/office/drawing/2014/main" id="{43D7748B-343C-4DDE-9464-6AF46F10DE4E}"/>
              </a:ext>
            </a:extLst>
          </p:cNvPr>
          <p:cNvSpPr>
            <a:spLocks noChangeArrowheads="1"/>
          </p:cNvSpPr>
          <p:nvPr/>
        </p:nvSpPr>
        <p:spPr bwMode="auto">
          <a:xfrm>
            <a:off x="13727959" y="1981071"/>
            <a:ext cx="1418131" cy="1262665"/>
          </a:xfrm>
          <a:custGeom>
            <a:avLst/>
            <a:gdLst>
              <a:gd name="connsiteX0" fmla="*/ 558515 w 1418131"/>
              <a:gd name="connsiteY0" fmla="*/ 932733 h 1262665"/>
              <a:gd name="connsiteX1" fmla="*/ 600991 w 1418131"/>
              <a:gd name="connsiteY1" fmla="*/ 1038166 h 1262665"/>
              <a:gd name="connsiteX2" fmla="*/ 41572 w 1418131"/>
              <a:gd name="connsiteY2" fmla="*/ 1262665 h 1262665"/>
              <a:gd name="connsiteX3" fmla="*/ 0 w 1418131"/>
              <a:gd name="connsiteY3" fmla="*/ 1157232 h 1262665"/>
              <a:gd name="connsiteX4" fmla="*/ 841696 w 1418131"/>
              <a:gd name="connsiteY4" fmla="*/ 0 h 1262665"/>
              <a:gd name="connsiteX5" fmla="*/ 1418131 w 1418131"/>
              <a:gd name="connsiteY5" fmla="*/ 170115 h 1262665"/>
              <a:gd name="connsiteX6" fmla="*/ 1385604 w 1418131"/>
              <a:gd name="connsiteY6" fmla="*/ 278124 h 1262665"/>
              <a:gd name="connsiteX7" fmla="*/ 809170 w 1418131"/>
              <a:gd name="connsiteY7" fmla="*/ 108009 h 126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8131" h="1262665">
                <a:moveTo>
                  <a:pt x="558515" y="932733"/>
                </a:moveTo>
                <a:lnTo>
                  <a:pt x="600991" y="1038166"/>
                </a:lnTo>
                <a:lnTo>
                  <a:pt x="41572" y="1262665"/>
                </a:lnTo>
                <a:lnTo>
                  <a:pt x="0" y="1157232"/>
                </a:lnTo>
                <a:close/>
                <a:moveTo>
                  <a:pt x="841696" y="0"/>
                </a:moveTo>
                <a:lnTo>
                  <a:pt x="1418131" y="170115"/>
                </a:lnTo>
                <a:lnTo>
                  <a:pt x="1385604" y="278124"/>
                </a:lnTo>
                <a:lnTo>
                  <a:pt x="809170" y="108009"/>
                </a:lnTo>
                <a:close/>
              </a:path>
            </a:pathLst>
          </a:custGeom>
          <a:solidFill>
            <a:srgbClr val="0E1675">
              <a:alpha val="20000"/>
            </a:srgbClr>
          </a:solidFill>
          <a:ln>
            <a:noFill/>
          </a:ln>
          <a:effectLst/>
        </p:spPr>
        <p:txBody>
          <a:bodyPr wrap="square" anchor="ctr">
            <a:noAutofit/>
          </a:bodyPr>
          <a:lstStyle/>
          <a:p>
            <a:endParaRPr lang="en-US" dirty="0">
              <a:latin typeface="Raleway Light" panose="020B0403030101060003" pitchFamily="34" charset="0"/>
            </a:endParaRPr>
          </a:p>
        </p:txBody>
      </p:sp>
      <p:sp>
        <p:nvSpPr>
          <p:cNvPr id="9" name="Freeform 223">
            <a:extLst>
              <a:ext uri="{FF2B5EF4-FFF2-40B4-BE49-F238E27FC236}">
                <a16:creationId xmlns:a16="http://schemas.microsoft.com/office/drawing/2014/main" id="{02A4ECD1-56A3-4826-A9DB-C3A3E9F9B7DB}"/>
              </a:ext>
            </a:extLst>
          </p:cNvPr>
          <p:cNvSpPr>
            <a:spLocks noChangeArrowheads="1"/>
          </p:cNvSpPr>
          <p:nvPr/>
        </p:nvSpPr>
        <p:spPr bwMode="auto">
          <a:xfrm>
            <a:off x="1514699" y="6820136"/>
            <a:ext cx="402592" cy="103637"/>
          </a:xfrm>
          <a:prstGeom prst="roundRect">
            <a:avLst>
              <a:gd name="adj" fmla="val 37133"/>
            </a:avLst>
          </a:prstGeom>
          <a:solidFill>
            <a:srgbClr val="F950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10" name="Freeform 281">
            <a:extLst>
              <a:ext uri="{FF2B5EF4-FFF2-40B4-BE49-F238E27FC236}">
                <a16:creationId xmlns:a16="http://schemas.microsoft.com/office/drawing/2014/main" id="{601AC3A9-F999-4332-A616-5B25EAF5BFC4}"/>
              </a:ext>
            </a:extLst>
          </p:cNvPr>
          <p:cNvSpPr>
            <a:spLocks noChangeArrowheads="1"/>
          </p:cNvSpPr>
          <p:nvPr/>
        </p:nvSpPr>
        <p:spPr bwMode="auto">
          <a:xfrm>
            <a:off x="1514699" y="8023920"/>
            <a:ext cx="402592" cy="107622"/>
          </a:xfrm>
          <a:prstGeom prst="roundRect">
            <a:avLst>
              <a:gd name="adj" fmla="val 43218"/>
            </a:avLst>
          </a:prstGeom>
          <a:solidFill>
            <a:srgbClr val="FF267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11" name="Freeform 339">
            <a:extLst>
              <a:ext uri="{FF2B5EF4-FFF2-40B4-BE49-F238E27FC236}">
                <a16:creationId xmlns:a16="http://schemas.microsoft.com/office/drawing/2014/main" id="{B345E9F5-164F-4B66-90E2-637B046F2303}"/>
              </a:ext>
            </a:extLst>
          </p:cNvPr>
          <p:cNvSpPr>
            <a:spLocks noChangeArrowheads="1"/>
          </p:cNvSpPr>
          <p:nvPr/>
        </p:nvSpPr>
        <p:spPr bwMode="auto">
          <a:xfrm>
            <a:off x="1514699" y="9223723"/>
            <a:ext cx="402592" cy="107625"/>
          </a:xfrm>
          <a:prstGeom prst="roundRect">
            <a:avLst>
              <a:gd name="adj" fmla="val 36138"/>
            </a:avLst>
          </a:prstGeom>
          <a:solidFill>
            <a:srgbClr val="00D8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Tree>
    <p:extLst>
      <p:ext uri="{BB962C8B-B14F-4D97-AF65-F5344CB8AC3E}">
        <p14:creationId xmlns:p14="http://schemas.microsoft.com/office/powerpoint/2010/main" val="2497246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736E9F-099F-6E49-8413-5352C763CACD}"/>
              </a:ext>
            </a:extLst>
          </p:cNvPr>
          <p:cNvSpPr txBox="1"/>
          <p:nvPr/>
        </p:nvSpPr>
        <p:spPr>
          <a:xfrm>
            <a:off x="7072701" y="612372"/>
            <a:ext cx="10232288" cy="1015663"/>
          </a:xfrm>
          <a:prstGeom prst="rect">
            <a:avLst/>
          </a:prstGeom>
          <a:noFill/>
        </p:spPr>
        <p:txBody>
          <a:bodyPr wrap="none" rtlCol="0">
            <a:spAutoFit/>
          </a:bodyPr>
          <a:lstStyle/>
          <a:p>
            <a:pPr algn="ctr"/>
            <a:r>
              <a:rPr lang="en-US" sz="6000" b="1" dirty="0">
                <a:solidFill>
                  <a:schemeClr val="tx2"/>
                </a:solidFill>
                <a:latin typeface="Lato Black" panose="020F0502020204030203" pitchFamily="34" charset="77"/>
                <a:cs typeface="Poppins" pitchFamily="2" charset="77"/>
              </a:rPr>
              <a:t>EDUCATION INFOGRAPHIC</a:t>
            </a:r>
          </a:p>
        </p:txBody>
      </p:sp>
      <p:sp>
        <p:nvSpPr>
          <p:cNvPr id="4" name="TextBox 3">
            <a:extLst>
              <a:ext uri="{FF2B5EF4-FFF2-40B4-BE49-F238E27FC236}">
                <a16:creationId xmlns:a16="http://schemas.microsoft.com/office/drawing/2014/main" id="{E333F3FF-B79E-BE40-B783-ADB5618202DD}"/>
              </a:ext>
            </a:extLst>
          </p:cNvPr>
          <p:cNvSpPr txBox="1"/>
          <p:nvPr/>
        </p:nvSpPr>
        <p:spPr>
          <a:xfrm>
            <a:off x="9706414" y="1575186"/>
            <a:ext cx="4964821" cy="461665"/>
          </a:xfrm>
          <a:prstGeom prst="rect">
            <a:avLst/>
          </a:prstGeom>
          <a:noFill/>
        </p:spPr>
        <p:txBody>
          <a:bodyPr wrap="none" rtlCol="0">
            <a:spAutoFit/>
          </a:bodyPr>
          <a:lstStyle/>
          <a:p>
            <a:pPr algn="ctr"/>
            <a:r>
              <a:rPr lang="en-US" sz="2400" spc="300" dirty="0">
                <a:solidFill>
                  <a:schemeClr val="bg1">
                    <a:lumMod val="65000"/>
                  </a:schemeClr>
                </a:solidFill>
                <a:latin typeface="Poppins Light" pitchFamily="2" charset="77"/>
                <a:cs typeface="Poppins Light" pitchFamily="2" charset="77"/>
              </a:rPr>
              <a:t>WRITE YOUR SUBTITLE HERE</a:t>
            </a:r>
          </a:p>
        </p:txBody>
      </p:sp>
      <p:grpSp>
        <p:nvGrpSpPr>
          <p:cNvPr id="61" name="Group 60">
            <a:extLst>
              <a:ext uri="{FF2B5EF4-FFF2-40B4-BE49-F238E27FC236}">
                <a16:creationId xmlns:a16="http://schemas.microsoft.com/office/drawing/2014/main" id="{87E14DBE-D50F-7242-9EDC-245B72AE2B67}"/>
              </a:ext>
            </a:extLst>
          </p:cNvPr>
          <p:cNvGrpSpPr/>
          <p:nvPr/>
        </p:nvGrpSpPr>
        <p:grpSpPr>
          <a:xfrm>
            <a:off x="7477866" y="3379861"/>
            <a:ext cx="9579648" cy="9565548"/>
            <a:chOff x="8283712" y="4637314"/>
            <a:chExt cx="8075531" cy="8063645"/>
          </a:xfrm>
        </p:grpSpPr>
        <p:sp>
          <p:nvSpPr>
            <p:cNvPr id="42" name="Shape">
              <a:extLst>
                <a:ext uri="{FF2B5EF4-FFF2-40B4-BE49-F238E27FC236}">
                  <a16:creationId xmlns:a16="http://schemas.microsoft.com/office/drawing/2014/main" id="{0CD3F2E9-1EA2-4E4A-B43E-89134BF6569A}"/>
                </a:ext>
              </a:extLst>
            </p:cNvPr>
            <p:cNvSpPr/>
            <p:nvPr/>
          </p:nvSpPr>
          <p:spPr>
            <a:xfrm>
              <a:off x="8939701" y="4637314"/>
              <a:ext cx="6540501" cy="2863940"/>
            </a:xfrm>
            <a:custGeom>
              <a:avLst/>
              <a:gdLst/>
              <a:ahLst/>
              <a:cxnLst>
                <a:cxn ang="0">
                  <a:pos x="wd2" y="hd2"/>
                </a:cxn>
                <a:cxn ang="5400000">
                  <a:pos x="wd2" y="hd2"/>
                </a:cxn>
                <a:cxn ang="10800000">
                  <a:pos x="wd2" y="hd2"/>
                </a:cxn>
                <a:cxn ang="16200000">
                  <a:pos x="wd2" y="hd2"/>
                </a:cxn>
              </a:cxnLst>
              <a:rect l="0" t="0" r="r" b="b"/>
              <a:pathLst>
                <a:path w="21600" h="21600" extrusionOk="0">
                  <a:moveTo>
                    <a:pt x="10663" y="0"/>
                  </a:moveTo>
                  <a:lnTo>
                    <a:pt x="0" y="8274"/>
                  </a:lnTo>
                  <a:lnTo>
                    <a:pt x="10870" y="19333"/>
                  </a:lnTo>
                  <a:lnTo>
                    <a:pt x="21600" y="8480"/>
                  </a:lnTo>
                  <a:lnTo>
                    <a:pt x="10663" y="0"/>
                  </a:lnTo>
                  <a:close/>
                  <a:moveTo>
                    <a:pt x="1270" y="10412"/>
                  </a:moveTo>
                  <a:lnTo>
                    <a:pt x="1270" y="18532"/>
                  </a:lnTo>
                  <a:cubicBezTo>
                    <a:pt x="1039" y="18787"/>
                    <a:pt x="881" y="19312"/>
                    <a:pt x="876" y="19931"/>
                  </a:cubicBezTo>
                  <a:cubicBezTo>
                    <a:pt x="870" y="20849"/>
                    <a:pt x="1195" y="21600"/>
                    <a:pt x="1596" y="21600"/>
                  </a:cubicBezTo>
                  <a:cubicBezTo>
                    <a:pt x="1997" y="21600"/>
                    <a:pt x="2322" y="20849"/>
                    <a:pt x="2315" y="19931"/>
                  </a:cubicBezTo>
                  <a:cubicBezTo>
                    <a:pt x="2311" y="19312"/>
                    <a:pt x="2153" y="18787"/>
                    <a:pt x="1922" y="18532"/>
                  </a:cubicBezTo>
                  <a:lnTo>
                    <a:pt x="1922" y="11169"/>
                  </a:lnTo>
                  <a:lnTo>
                    <a:pt x="1270" y="10412"/>
                  </a:lnTo>
                  <a:close/>
                </a:path>
              </a:pathLst>
            </a:custGeom>
            <a:solidFill>
              <a:schemeClr val="accent3"/>
            </a:solidFill>
            <a:ln w="12700" cap="flat">
              <a:noFill/>
              <a:miter lim="400000"/>
            </a:ln>
            <a:effectLst/>
          </p:spPr>
          <p:txBody>
            <a:bodyPr wrap="square" lIns="53578" tIns="53578" rIns="53578" bIns="53578" numCol="1" anchor="ctr">
              <a:noAutofit/>
            </a:bodyPr>
            <a:lstStyle/>
            <a:p>
              <a:endParaRPr sz="5063" dirty="0">
                <a:latin typeface="Lato Light" panose="020F0502020204030203" pitchFamily="34" charset="0"/>
              </a:endParaRPr>
            </a:p>
          </p:txBody>
        </p:sp>
        <p:sp>
          <p:nvSpPr>
            <p:cNvPr id="43" name="Shape">
              <a:extLst>
                <a:ext uri="{FF2B5EF4-FFF2-40B4-BE49-F238E27FC236}">
                  <a16:creationId xmlns:a16="http://schemas.microsoft.com/office/drawing/2014/main" id="{ACDB2F3A-D7B0-654E-A935-488E6E118904}"/>
                </a:ext>
              </a:extLst>
            </p:cNvPr>
            <p:cNvSpPr/>
            <p:nvPr/>
          </p:nvSpPr>
          <p:spPr>
            <a:xfrm>
              <a:off x="10685930" y="6621332"/>
              <a:ext cx="3162829" cy="2794627"/>
            </a:xfrm>
            <a:custGeom>
              <a:avLst/>
              <a:gdLst/>
              <a:ahLst/>
              <a:cxnLst>
                <a:cxn ang="0">
                  <a:pos x="wd2" y="hd2"/>
                </a:cxn>
                <a:cxn ang="5400000">
                  <a:pos x="wd2" y="hd2"/>
                </a:cxn>
                <a:cxn ang="10800000">
                  <a:pos x="wd2" y="hd2"/>
                </a:cxn>
                <a:cxn ang="16200000">
                  <a:pos x="wd2" y="hd2"/>
                </a:cxn>
              </a:cxnLst>
              <a:rect l="0" t="0" r="r" b="b"/>
              <a:pathLst>
                <a:path w="21115" h="21600" extrusionOk="0">
                  <a:moveTo>
                    <a:pt x="20574" y="0"/>
                  </a:moveTo>
                  <a:lnTo>
                    <a:pt x="10317" y="5416"/>
                  </a:lnTo>
                  <a:lnTo>
                    <a:pt x="205" y="78"/>
                  </a:lnTo>
                  <a:cubicBezTo>
                    <a:pt x="10" y="1519"/>
                    <a:pt x="-57" y="3134"/>
                    <a:pt x="52" y="4985"/>
                  </a:cubicBezTo>
                  <a:cubicBezTo>
                    <a:pt x="100" y="5790"/>
                    <a:pt x="527" y="7139"/>
                    <a:pt x="640" y="7967"/>
                  </a:cubicBezTo>
                  <a:cubicBezTo>
                    <a:pt x="702" y="8419"/>
                    <a:pt x="763" y="8421"/>
                    <a:pt x="809" y="8746"/>
                  </a:cubicBezTo>
                  <a:cubicBezTo>
                    <a:pt x="756" y="8722"/>
                    <a:pt x="435" y="8560"/>
                    <a:pt x="314" y="9015"/>
                  </a:cubicBezTo>
                  <a:cubicBezTo>
                    <a:pt x="123" y="9738"/>
                    <a:pt x="467" y="11580"/>
                    <a:pt x="864" y="13275"/>
                  </a:cubicBezTo>
                  <a:lnTo>
                    <a:pt x="17495" y="21600"/>
                  </a:lnTo>
                  <a:cubicBezTo>
                    <a:pt x="17697" y="20100"/>
                    <a:pt x="18470" y="19581"/>
                    <a:pt x="18760" y="17325"/>
                  </a:cubicBezTo>
                  <a:cubicBezTo>
                    <a:pt x="18837" y="16720"/>
                    <a:pt x="19640" y="16697"/>
                    <a:pt x="20236" y="14397"/>
                  </a:cubicBezTo>
                  <a:cubicBezTo>
                    <a:pt x="20837" y="12079"/>
                    <a:pt x="21543" y="8762"/>
                    <a:pt x="20786" y="8702"/>
                  </a:cubicBezTo>
                  <a:cubicBezTo>
                    <a:pt x="20693" y="8694"/>
                    <a:pt x="20593" y="8725"/>
                    <a:pt x="20490" y="8785"/>
                  </a:cubicBezTo>
                  <a:cubicBezTo>
                    <a:pt x="20386" y="8845"/>
                    <a:pt x="20278" y="8934"/>
                    <a:pt x="20168" y="9044"/>
                  </a:cubicBezTo>
                  <a:cubicBezTo>
                    <a:pt x="20300" y="8219"/>
                    <a:pt x="20578" y="6360"/>
                    <a:pt x="20646" y="4985"/>
                  </a:cubicBezTo>
                  <a:cubicBezTo>
                    <a:pt x="20744" y="3018"/>
                    <a:pt x="20723" y="1394"/>
                    <a:pt x="20574" y="0"/>
                  </a:cubicBezTo>
                  <a:close/>
                </a:path>
              </a:pathLst>
            </a:custGeom>
            <a:solidFill>
              <a:schemeClr val="accent1"/>
            </a:solid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44" name="Shape">
              <a:extLst>
                <a:ext uri="{FF2B5EF4-FFF2-40B4-BE49-F238E27FC236}">
                  <a16:creationId xmlns:a16="http://schemas.microsoft.com/office/drawing/2014/main" id="{612356EE-D037-1846-8045-84AE31CBC7A2}"/>
                </a:ext>
              </a:extLst>
            </p:cNvPr>
            <p:cNvSpPr/>
            <p:nvPr/>
          </p:nvSpPr>
          <p:spPr>
            <a:xfrm>
              <a:off x="8414858" y="8454216"/>
              <a:ext cx="3955306" cy="3490909"/>
            </a:xfrm>
            <a:custGeom>
              <a:avLst/>
              <a:gdLst/>
              <a:ahLst/>
              <a:cxnLst>
                <a:cxn ang="0">
                  <a:pos x="wd2" y="hd2"/>
                </a:cxn>
                <a:cxn ang="5400000">
                  <a:pos x="wd2" y="hd2"/>
                </a:cxn>
                <a:cxn ang="10800000">
                  <a:pos x="wd2" y="hd2"/>
                </a:cxn>
                <a:cxn ang="16200000">
                  <a:pos x="wd2" y="hd2"/>
                </a:cxn>
              </a:cxnLst>
              <a:rect l="0" t="0" r="r" b="b"/>
              <a:pathLst>
                <a:path w="21600" h="21600" extrusionOk="0">
                  <a:moveTo>
                    <a:pt x="13286" y="0"/>
                  </a:moveTo>
                  <a:cubicBezTo>
                    <a:pt x="13301" y="60"/>
                    <a:pt x="13316" y="127"/>
                    <a:pt x="13331" y="184"/>
                  </a:cubicBezTo>
                  <a:cubicBezTo>
                    <a:pt x="13814" y="2042"/>
                    <a:pt x="14443" y="2056"/>
                    <a:pt x="14538" y="2528"/>
                  </a:cubicBezTo>
                  <a:cubicBezTo>
                    <a:pt x="14821" y="3926"/>
                    <a:pt x="15386" y="5404"/>
                    <a:pt x="15632" y="5598"/>
                  </a:cubicBezTo>
                  <a:cubicBezTo>
                    <a:pt x="15632" y="5598"/>
                    <a:pt x="15526" y="7879"/>
                    <a:pt x="15044" y="9428"/>
                  </a:cubicBezTo>
                  <a:cubicBezTo>
                    <a:pt x="14834" y="10101"/>
                    <a:pt x="14638" y="9225"/>
                    <a:pt x="14161" y="10063"/>
                  </a:cubicBezTo>
                  <a:cubicBezTo>
                    <a:pt x="13393" y="11412"/>
                    <a:pt x="7591" y="14327"/>
                    <a:pt x="3460" y="16120"/>
                  </a:cubicBezTo>
                  <a:cubicBezTo>
                    <a:pt x="1769" y="16853"/>
                    <a:pt x="677" y="18369"/>
                    <a:pt x="460" y="19279"/>
                  </a:cubicBezTo>
                  <a:cubicBezTo>
                    <a:pt x="309" y="19915"/>
                    <a:pt x="152" y="20741"/>
                    <a:pt x="0" y="21600"/>
                  </a:cubicBezTo>
                  <a:lnTo>
                    <a:pt x="15953" y="18240"/>
                  </a:lnTo>
                  <a:lnTo>
                    <a:pt x="21600" y="4073"/>
                  </a:lnTo>
                  <a:lnTo>
                    <a:pt x="13286" y="0"/>
                  </a:lnTo>
                  <a:close/>
                </a:path>
              </a:pathLst>
            </a:custGeom>
            <a:solidFill>
              <a:schemeClr val="accent2"/>
            </a:solid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45" name="Shape">
              <a:extLst>
                <a:ext uri="{FF2B5EF4-FFF2-40B4-BE49-F238E27FC236}">
                  <a16:creationId xmlns:a16="http://schemas.microsoft.com/office/drawing/2014/main" id="{15099DA1-03D8-F14C-933F-C0E6F4ACE6ED}"/>
                </a:ext>
              </a:extLst>
            </p:cNvPr>
            <p:cNvSpPr/>
            <p:nvPr/>
          </p:nvSpPr>
          <p:spPr>
            <a:xfrm>
              <a:off x="11468608" y="9156199"/>
              <a:ext cx="3335051" cy="2221890"/>
            </a:xfrm>
            <a:custGeom>
              <a:avLst/>
              <a:gdLst/>
              <a:ahLst/>
              <a:cxnLst>
                <a:cxn ang="0">
                  <a:pos x="wd2" y="hd2"/>
                </a:cxn>
                <a:cxn ang="5400000">
                  <a:pos x="wd2" y="hd2"/>
                </a:cxn>
                <a:cxn ang="10800000">
                  <a:pos x="wd2" y="hd2"/>
                </a:cxn>
                <a:cxn ang="16200000">
                  <a:pos x="wd2" y="hd2"/>
                </a:cxn>
              </a:cxnLst>
              <a:rect l="0" t="0" r="r" b="b"/>
              <a:pathLst>
                <a:path w="21600" h="21600" extrusionOk="0">
                  <a:moveTo>
                    <a:pt x="6500" y="0"/>
                  </a:moveTo>
                  <a:lnTo>
                    <a:pt x="0" y="21600"/>
                  </a:lnTo>
                  <a:lnTo>
                    <a:pt x="21600" y="15570"/>
                  </a:lnTo>
                  <a:cubicBezTo>
                    <a:pt x="20263" y="14776"/>
                    <a:pt x="18896" y="13971"/>
                    <a:pt x="16861" y="12712"/>
                  </a:cubicBezTo>
                  <a:cubicBezTo>
                    <a:pt x="14105" y="11008"/>
                    <a:pt x="13487" y="8540"/>
                    <a:pt x="13693" y="9048"/>
                  </a:cubicBezTo>
                  <a:cubicBezTo>
                    <a:pt x="13277" y="8024"/>
                    <a:pt x="12988" y="9004"/>
                    <a:pt x="12720" y="8087"/>
                  </a:cubicBezTo>
                  <a:cubicBezTo>
                    <a:pt x="12283" y="6588"/>
                    <a:pt x="12099" y="4788"/>
                    <a:pt x="11998" y="3572"/>
                  </a:cubicBezTo>
                  <a:lnTo>
                    <a:pt x="6500" y="0"/>
                  </a:lnTo>
                  <a:close/>
                </a:path>
              </a:pathLst>
            </a:custGeom>
            <a:solidFill>
              <a:schemeClr val="accent4"/>
            </a:solid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46" name="Shape">
              <a:extLst>
                <a:ext uri="{FF2B5EF4-FFF2-40B4-BE49-F238E27FC236}">
                  <a16:creationId xmlns:a16="http://schemas.microsoft.com/office/drawing/2014/main" id="{506B0705-6CF6-7345-9019-019C93E378A4}"/>
                </a:ext>
              </a:extLst>
            </p:cNvPr>
            <p:cNvSpPr/>
            <p:nvPr/>
          </p:nvSpPr>
          <p:spPr>
            <a:xfrm>
              <a:off x="8283712" y="11192453"/>
              <a:ext cx="4728878" cy="150850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06" y="12283"/>
                  </a:lnTo>
                  <a:cubicBezTo>
                    <a:pt x="286" y="15895"/>
                    <a:pt x="92" y="19571"/>
                    <a:pt x="0" y="21600"/>
                  </a:cubicBezTo>
                  <a:lnTo>
                    <a:pt x="18489" y="21600"/>
                  </a:lnTo>
                  <a:lnTo>
                    <a:pt x="21600" y="0"/>
                  </a:lnTo>
                  <a:close/>
                </a:path>
              </a:pathLst>
            </a:custGeom>
            <a:solidFill>
              <a:schemeClr val="accent6"/>
            </a:solid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47" name="Shape">
              <a:extLst>
                <a:ext uri="{FF2B5EF4-FFF2-40B4-BE49-F238E27FC236}">
                  <a16:creationId xmlns:a16="http://schemas.microsoft.com/office/drawing/2014/main" id="{98E0873C-9F95-184E-9BB5-B01688667AEA}"/>
                </a:ext>
              </a:extLst>
            </p:cNvPr>
            <p:cNvSpPr/>
            <p:nvPr/>
          </p:nvSpPr>
          <p:spPr>
            <a:xfrm>
              <a:off x="12453158" y="10827525"/>
              <a:ext cx="3906085" cy="1873434"/>
            </a:xfrm>
            <a:custGeom>
              <a:avLst/>
              <a:gdLst/>
              <a:ahLst/>
              <a:cxnLst>
                <a:cxn ang="0">
                  <a:pos x="wd2" y="hd2"/>
                </a:cxn>
                <a:cxn ang="5400000">
                  <a:pos x="wd2" y="hd2"/>
                </a:cxn>
                <a:cxn ang="10800000">
                  <a:pos x="wd2" y="hd2"/>
                </a:cxn>
                <a:cxn ang="16200000">
                  <a:pos x="wd2" y="hd2"/>
                </a:cxn>
              </a:cxnLst>
              <a:rect l="0" t="0" r="r" b="b"/>
              <a:pathLst>
                <a:path w="21600" h="21600" extrusionOk="0">
                  <a:moveTo>
                    <a:pt x="13951" y="0"/>
                  </a:moveTo>
                  <a:lnTo>
                    <a:pt x="3829" y="3923"/>
                  </a:lnTo>
                  <a:lnTo>
                    <a:pt x="0" y="21600"/>
                  </a:lnTo>
                  <a:lnTo>
                    <a:pt x="21600" y="21600"/>
                  </a:lnTo>
                  <a:cubicBezTo>
                    <a:pt x="21525" y="18607"/>
                    <a:pt x="21348" y="15689"/>
                    <a:pt x="21080" y="12848"/>
                  </a:cubicBezTo>
                  <a:cubicBezTo>
                    <a:pt x="20809" y="9992"/>
                    <a:pt x="20419" y="6986"/>
                    <a:pt x="19296" y="4991"/>
                  </a:cubicBezTo>
                  <a:cubicBezTo>
                    <a:pt x="18740" y="4005"/>
                    <a:pt x="18001" y="3482"/>
                    <a:pt x="17286" y="2776"/>
                  </a:cubicBezTo>
                  <a:cubicBezTo>
                    <a:pt x="16310" y="1811"/>
                    <a:pt x="15268" y="831"/>
                    <a:pt x="13951" y="0"/>
                  </a:cubicBezTo>
                  <a:close/>
                </a:path>
              </a:pathLst>
            </a:custGeom>
            <a:solidFill>
              <a:schemeClr val="accent5"/>
            </a:solid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grpSp>
      <p:sp>
        <p:nvSpPr>
          <p:cNvPr id="38" name="Circle">
            <a:extLst>
              <a:ext uri="{FF2B5EF4-FFF2-40B4-BE49-F238E27FC236}">
                <a16:creationId xmlns:a16="http://schemas.microsoft.com/office/drawing/2014/main" id="{D0773D6E-9F91-114C-B85E-92E396072B45}"/>
              </a:ext>
            </a:extLst>
          </p:cNvPr>
          <p:cNvSpPr>
            <a:spLocks noChangeAspect="1"/>
          </p:cNvSpPr>
          <p:nvPr/>
        </p:nvSpPr>
        <p:spPr>
          <a:xfrm>
            <a:off x="1560459" y="3775849"/>
            <a:ext cx="581232" cy="581232"/>
          </a:xfrm>
          <a:prstGeom prst="diamond">
            <a:avLst/>
          </a:prstGeom>
          <a:solidFill>
            <a:schemeClr val="accent1"/>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34" name="Circle">
            <a:extLst>
              <a:ext uri="{FF2B5EF4-FFF2-40B4-BE49-F238E27FC236}">
                <a16:creationId xmlns:a16="http://schemas.microsoft.com/office/drawing/2014/main" id="{B7ABAED4-E7F5-734F-920B-25AA1453BA52}"/>
              </a:ext>
            </a:extLst>
          </p:cNvPr>
          <p:cNvSpPr>
            <a:spLocks noChangeAspect="1"/>
          </p:cNvSpPr>
          <p:nvPr/>
        </p:nvSpPr>
        <p:spPr>
          <a:xfrm>
            <a:off x="1560459" y="7259580"/>
            <a:ext cx="581232" cy="581232"/>
          </a:xfrm>
          <a:prstGeom prst="diamond">
            <a:avLst/>
          </a:prstGeom>
          <a:solidFill>
            <a:schemeClr val="accent3"/>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30" name="Circle">
            <a:extLst>
              <a:ext uri="{FF2B5EF4-FFF2-40B4-BE49-F238E27FC236}">
                <a16:creationId xmlns:a16="http://schemas.microsoft.com/office/drawing/2014/main" id="{8802262F-E4CF-F44F-83D0-8760C0DC4F13}"/>
              </a:ext>
            </a:extLst>
          </p:cNvPr>
          <p:cNvSpPr>
            <a:spLocks noChangeAspect="1"/>
          </p:cNvSpPr>
          <p:nvPr/>
        </p:nvSpPr>
        <p:spPr>
          <a:xfrm>
            <a:off x="1560459" y="10838147"/>
            <a:ext cx="581232" cy="581232"/>
          </a:xfrm>
          <a:prstGeom prst="diamond">
            <a:avLst/>
          </a:prstGeom>
          <a:solidFill>
            <a:schemeClr val="accent5"/>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26" name="Circle">
            <a:extLst>
              <a:ext uri="{FF2B5EF4-FFF2-40B4-BE49-F238E27FC236}">
                <a16:creationId xmlns:a16="http://schemas.microsoft.com/office/drawing/2014/main" id="{7CDAC856-53B6-7D4E-8AC5-88F7D9CD8102}"/>
              </a:ext>
            </a:extLst>
          </p:cNvPr>
          <p:cNvSpPr/>
          <p:nvPr/>
        </p:nvSpPr>
        <p:spPr>
          <a:xfrm>
            <a:off x="17600720" y="3776421"/>
            <a:ext cx="580660" cy="580660"/>
          </a:xfrm>
          <a:prstGeom prst="diamond">
            <a:avLst/>
          </a:prstGeom>
          <a:solidFill>
            <a:schemeClr val="accent2"/>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22" name="Circle">
            <a:extLst>
              <a:ext uri="{FF2B5EF4-FFF2-40B4-BE49-F238E27FC236}">
                <a16:creationId xmlns:a16="http://schemas.microsoft.com/office/drawing/2014/main" id="{04883ECF-0AB8-0B45-9881-085F09AC4473}"/>
              </a:ext>
            </a:extLst>
          </p:cNvPr>
          <p:cNvSpPr/>
          <p:nvPr/>
        </p:nvSpPr>
        <p:spPr>
          <a:xfrm>
            <a:off x="17600720" y="7260152"/>
            <a:ext cx="580660" cy="580660"/>
          </a:xfrm>
          <a:prstGeom prst="diamond">
            <a:avLst/>
          </a:prstGeom>
          <a:solidFill>
            <a:schemeClr val="accent4"/>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18" name="Circle">
            <a:extLst>
              <a:ext uri="{FF2B5EF4-FFF2-40B4-BE49-F238E27FC236}">
                <a16:creationId xmlns:a16="http://schemas.microsoft.com/office/drawing/2014/main" id="{BAB0DEB3-1445-D942-936E-E3D8D25017E1}"/>
              </a:ext>
            </a:extLst>
          </p:cNvPr>
          <p:cNvSpPr/>
          <p:nvPr/>
        </p:nvSpPr>
        <p:spPr>
          <a:xfrm>
            <a:off x="17600720" y="10838719"/>
            <a:ext cx="580660" cy="580660"/>
          </a:xfrm>
          <a:prstGeom prst="diamond">
            <a:avLst/>
          </a:prstGeom>
          <a:solidFill>
            <a:schemeClr val="accent6"/>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48" name="TextBox 47">
            <a:extLst>
              <a:ext uri="{FF2B5EF4-FFF2-40B4-BE49-F238E27FC236}">
                <a16:creationId xmlns:a16="http://schemas.microsoft.com/office/drawing/2014/main" id="{A84B9500-E769-154D-A44C-61F574DE6DAF}"/>
              </a:ext>
            </a:extLst>
          </p:cNvPr>
          <p:cNvSpPr txBox="1"/>
          <p:nvPr/>
        </p:nvSpPr>
        <p:spPr>
          <a:xfrm>
            <a:off x="2311896" y="3772306"/>
            <a:ext cx="3060453" cy="584775"/>
          </a:xfrm>
          <a:prstGeom prst="rect">
            <a:avLst/>
          </a:prstGeom>
          <a:noFill/>
        </p:spPr>
        <p:txBody>
          <a:bodyPr wrap="none" rtlCol="0" anchor="ctr" anchorCtr="0">
            <a:spAutoFit/>
          </a:bodyPr>
          <a:lstStyle/>
          <a:p>
            <a:r>
              <a:rPr lang="en-US" sz="3200" b="1" dirty="0">
                <a:solidFill>
                  <a:schemeClr val="tx2"/>
                </a:solidFill>
                <a:latin typeface="Lato Black" panose="020F0502020204030203" pitchFamily="34" charset="77"/>
                <a:ea typeface="League Spartan" charset="0"/>
                <a:cs typeface="Poppins" pitchFamily="2" charset="77"/>
              </a:rPr>
              <a:t>YOUR TITLE 01</a:t>
            </a:r>
          </a:p>
        </p:txBody>
      </p:sp>
      <p:sp>
        <p:nvSpPr>
          <p:cNvPr id="49" name="Subtitle 2">
            <a:extLst>
              <a:ext uri="{FF2B5EF4-FFF2-40B4-BE49-F238E27FC236}">
                <a16:creationId xmlns:a16="http://schemas.microsoft.com/office/drawing/2014/main" id="{84498A0D-E985-1246-B459-FFCCBD65641E}"/>
              </a:ext>
            </a:extLst>
          </p:cNvPr>
          <p:cNvSpPr txBox="1">
            <a:spLocks/>
          </p:cNvSpPr>
          <p:nvPr/>
        </p:nvSpPr>
        <p:spPr>
          <a:xfrm>
            <a:off x="2316137" y="4392492"/>
            <a:ext cx="4477248" cy="1392176"/>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500"/>
              </a:lnSpc>
            </a:pP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51" name="TextBox 50">
            <a:extLst>
              <a:ext uri="{FF2B5EF4-FFF2-40B4-BE49-F238E27FC236}">
                <a16:creationId xmlns:a16="http://schemas.microsoft.com/office/drawing/2014/main" id="{DEE3E77D-8E99-D246-AED8-B89017AD56C0}"/>
              </a:ext>
            </a:extLst>
          </p:cNvPr>
          <p:cNvSpPr txBox="1"/>
          <p:nvPr/>
        </p:nvSpPr>
        <p:spPr>
          <a:xfrm>
            <a:off x="2311896" y="7235416"/>
            <a:ext cx="3050835" cy="584775"/>
          </a:xfrm>
          <a:prstGeom prst="rect">
            <a:avLst/>
          </a:prstGeom>
          <a:noFill/>
        </p:spPr>
        <p:txBody>
          <a:bodyPr wrap="none" rtlCol="0" anchor="ctr" anchorCtr="0">
            <a:spAutoFit/>
          </a:bodyPr>
          <a:lstStyle/>
          <a:p>
            <a:r>
              <a:rPr lang="en-US" sz="3200" b="1" dirty="0">
                <a:solidFill>
                  <a:schemeClr val="tx2"/>
                </a:solidFill>
                <a:latin typeface="Lato Black" panose="020F0502020204030203" pitchFamily="34" charset="77"/>
                <a:ea typeface="League Spartan" charset="0"/>
                <a:cs typeface="Poppins" pitchFamily="2" charset="77"/>
              </a:rPr>
              <a:t>YOUR TITLE 03</a:t>
            </a:r>
          </a:p>
        </p:txBody>
      </p:sp>
      <p:sp>
        <p:nvSpPr>
          <p:cNvPr id="52" name="Subtitle 2">
            <a:extLst>
              <a:ext uri="{FF2B5EF4-FFF2-40B4-BE49-F238E27FC236}">
                <a16:creationId xmlns:a16="http://schemas.microsoft.com/office/drawing/2014/main" id="{CAD3AD58-5D40-194A-95F6-7D4FBCCBE54F}"/>
              </a:ext>
            </a:extLst>
          </p:cNvPr>
          <p:cNvSpPr txBox="1">
            <a:spLocks/>
          </p:cNvSpPr>
          <p:nvPr/>
        </p:nvSpPr>
        <p:spPr>
          <a:xfrm>
            <a:off x="2316137" y="7855602"/>
            <a:ext cx="4477248" cy="1392176"/>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500"/>
              </a:lnSpc>
            </a:pP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53" name="TextBox 52">
            <a:extLst>
              <a:ext uri="{FF2B5EF4-FFF2-40B4-BE49-F238E27FC236}">
                <a16:creationId xmlns:a16="http://schemas.microsoft.com/office/drawing/2014/main" id="{4DA5D376-7A31-5248-B3B0-7FE71DCC327B}"/>
              </a:ext>
            </a:extLst>
          </p:cNvPr>
          <p:cNvSpPr txBox="1"/>
          <p:nvPr/>
        </p:nvSpPr>
        <p:spPr>
          <a:xfrm>
            <a:off x="2311896" y="10817113"/>
            <a:ext cx="3068469" cy="584775"/>
          </a:xfrm>
          <a:prstGeom prst="rect">
            <a:avLst/>
          </a:prstGeom>
          <a:noFill/>
        </p:spPr>
        <p:txBody>
          <a:bodyPr wrap="none" rtlCol="0" anchor="ctr" anchorCtr="0">
            <a:spAutoFit/>
          </a:bodyPr>
          <a:lstStyle/>
          <a:p>
            <a:r>
              <a:rPr lang="en-US" sz="3200" b="1" dirty="0">
                <a:solidFill>
                  <a:schemeClr val="tx2"/>
                </a:solidFill>
                <a:latin typeface="Lato Black" panose="020F0502020204030203" pitchFamily="34" charset="77"/>
                <a:ea typeface="League Spartan" charset="0"/>
                <a:cs typeface="Poppins" pitchFamily="2" charset="77"/>
              </a:rPr>
              <a:t>YOUR TITLE 05</a:t>
            </a:r>
          </a:p>
        </p:txBody>
      </p:sp>
      <p:sp>
        <p:nvSpPr>
          <p:cNvPr id="54" name="Subtitle 2">
            <a:extLst>
              <a:ext uri="{FF2B5EF4-FFF2-40B4-BE49-F238E27FC236}">
                <a16:creationId xmlns:a16="http://schemas.microsoft.com/office/drawing/2014/main" id="{702881F6-8118-A941-96D0-F1CBA5871DB0}"/>
              </a:ext>
            </a:extLst>
          </p:cNvPr>
          <p:cNvSpPr txBox="1">
            <a:spLocks/>
          </p:cNvSpPr>
          <p:nvPr/>
        </p:nvSpPr>
        <p:spPr>
          <a:xfrm>
            <a:off x="2316137" y="11437299"/>
            <a:ext cx="4477248" cy="1392176"/>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500"/>
              </a:lnSpc>
            </a:pP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55" name="TextBox 54">
            <a:extLst>
              <a:ext uri="{FF2B5EF4-FFF2-40B4-BE49-F238E27FC236}">
                <a16:creationId xmlns:a16="http://schemas.microsoft.com/office/drawing/2014/main" id="{36713EA2-1177-B842-B1A2-B46CEFF4D682}"/>
              </a:ext>
            </a:extLst>
          </p:cNvPr>
          <p:cNvSpPr txBox="1"/>
          <p:nvPr/>
        </p:nvSpPr>
        <p:spPr>
          <a:xfrm>
            <a:off x="18384758" y="3772306"/>
            <a:ext cx="3036409" cy="584775"/>
          </a:xfrm>
          <a:prstGeom prst="rect">
            <a:avLst/>
          </a:prstGeom>
          <a:noFill/>
        </p:spPr>
        <p:txBody>
          <a:bodyPr wrap="none" rtlCol="0" anchor="ctr" anchorCtr="0">
            <a:spAutoFit/>
          </a:bodyPr>
          <a:lstStyle/>
          <a:p>
            <a:r>
              <a:rPr lang="en-US" sz="3200" b="1" dirty="0">
                <a:solidFill>
                  <a:schemeClr val="tx2"/>
                </a:solidFill>
                <a:latin typeface="Lato Black" panose="020F0502020204030203" pitchFamily="34" charset="77"/>
                <a:ea typeface="League Spartan" charset="0"/>
                <a:cs typeface="Poppins" pitchFamily="2" charset="77"/>
              </a:rPr>
              <a:t>YOUR TITLE 02</a:t>
            </a:r>
          </a:p>
        </p:txBody>
      </p:sp>
      <p:sp>
        <p:nvSpPr>
          <p:cNvPr id="56" name="Subtitle 2">
            <a:extLst>
              <a:ext uri="{FF2B5EF4-FFF2-40B4-BE49-F238E27FC236}">
                <a16:creationId xmlns:a16="http://schemas.microsoft.com/office/drawing/2014/main" id="{8013E062-6CC0-0B41-9144-F94B56D60D4E}"/>
              </a:ext>
            </a:extLst>
          </p:cNvPr>
          <p:cNvSpPr txBox="1">
            <a:spLocks/>
          </p:cNvSpPr>
          <p:nvPr/>
        </p:nvSpPr>
        <p:spPr>
          <a:xfrm>
            <a:off x="18388999" y="4392492"/>
            <a:ext cx="4477248" cy="1392176"/>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500"/>
              </a:lnSpc>
            </a:pP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57" name="TextBox 56">
            <a:extLst>
              <a:ext uri="{FF2B5EF4-FFF2-40B4-BE49-F238E27FC236}">
                <a16:creationId xmlns:a16="http://schemas.microsoft.com/office/drawing/2014/main" id="{861CEB44-0415-F241-A4B7-F79AB38C8545}"/>
              </a:ext>
            </a:extLst>
          </p:cNvPr>
          <p:cNvSpPr txBox="1"/>
          <p:nvPr/>
        </p:nvSpPr>
        <p:spPr>
          <a:xfrm>
            <a:off x="18384758" y="7235416"/>
            <a:ext cx="3079689" cy="584775"/>
          </a:xfrm>
          <a:prstGeom prst="rect">
            <a:avLst/>
          </a:prstGeom>
          <a:noFill/>
        </p:spPr>
        <p:txBody>
          <a:bodyPr wrap="none" rtlCol="0" anchor="ctr" anchorCtr="0">
            <a:spAutoFit/>
          </a:bodyPr>
          <a:lstStyle/>
          <a:p>
            <a:r>
              <a:rPr lang="en-US" sz="3200" b="1" dirty="0">
                <a:solidFill>
                  <a:schemeClr val="tx2"/>
                </a:solidFill>
                <a:latin typeface="Lato Black" panose="020F0502020204030203" pitchFamily="34" charset="77"/>
                <a:ea typeface="League Spartan" charset="0"/>
                <a:cs typeface="Poppins" pitchFamily="2" charset="77"/>
              </a:rPr>
              <a:t>YOUR TITLE 04</a:t>
            </a:r>
          </a:p>
        </p:txBody>
      </p:sp>
      <p:sp>
        <p:nvSpPr>
          <p:cNvPr id="58" name="Subtitle 2">
            <a:extLst>
              <a:ext uri="{FF2B5EF4-FFF2-40B4-BE49-F238E27FC236}">
                <a16:creationId xmlns:a16="http://schemas.microsoft.com/office/drawing/2014/main" id="{451D7293-3786-1B45-A359-0FCE0DB6C870}"/>
              </a:ext>
            </a:extLst>
          </p:cNvPr>
          <p:cNvSpPr txBox="1">
            <a:spLocks/>
          </p:cNvSpPr>
          <p:nvPr/>
        </p:nvSpPr>
        <p:spPr>
          <a:xfrm>
            <a:off x="18388999" y="7855602"/>
            <a:ext cx="4477248" cy="1392176"/>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500"/>
              </a:lnSpc>
            </a:pP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59" name="TextBox 58">
            <a:extLst>
              <a:ext uri="{FF2B5EF4-FFF2-40B4-BE49-F238E27FC236}">
                <a16:creationId xmlns:a16="http://schemas.microsoft.com/office/drawing/2014/main" id="{BB3F4D9F-182C-5C4D-A310-7BA438691F0E}"/>
              </a:ext>
            </a:extLst>
          </p:cNvPr>
          <p:cNvSpPr txBox="1"/>
          <p:nvPr/>
        </p:nvSpPr>
        <p:spPr>
          <a:xfrm>
            <a:off x="18384758" y="10817113"/>
            <a:ext cx="3063659" cy="584775"/>
          </a:xfrm>
          <a:prstGeom prst="rect">
            <a:avLst/>
          </a:prstGeom>
          <a:noFill/>
        </p:spPr>
        <p:txBody>
          <a:bodyPr wrap="none" rtlCol="0" anchor="ctr" anchorCtr="0">
            <a:spAutoFit/>
          </a:bodyPr>
          <a:lstStyle/>
          <a:p>
            <a:r>
              <a:rPr lang="en-US" sz="3200" b="1" dirty="0">
                <a:solidFill>
                  <a:schemeClr val="tx2"/>
                </a:solidFill>
                <a:latin typeface="Lato Black" panose="020F0502020204030203" pitchFamily="34" charset="77"/>
                <a:ea typeface="League Spartan" charset="0"/>
                <a:cs typeface="Poppins" pitchFamily="2" charset="77"/>
              </a:rPr>
              <a:t>YOUR TITLE 06</a:t>
            </a:r>
          </a:p>
        </p:txBody>
      </p:sp>
      <p:sp>
        <p:nvSpPr>
          <p:cNvPr id="60" name="Subtitle 2">
            <a:extLst>
              <a:ext uri="{FF2B5EF4-FFF2-40B4-BE49-F238E27FC236}">
                <a16:creationId xmlns:a16="http://schemas.microsoft.com/office/drawing/2014/main" id="{D9C0706A-ECEE-4542-BDAB-CF7B05FE7433}"/>
              </a:ext>
            </a:extLst>
          </p:cNvPr>
          <p:cNvSpPr txBox="1">
            <a:spLocks/>
          </p:cNvSpPr>
          <p:nvPr/>
        </p:nvSpPr>
        <p:spPr>
          <a:xfrm>
            <a:off x="18388999" y="11437299"/>
            <a:ext cx="4477248" cy="1392176"/>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500"/>
              </a:lnSpc>
            </a:pP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Tree>
    <p:extLst>
      <p:ext uri="{BB962C8B-B14F-4D97-AF65-F5344CB8AC3E}">
        <p14:creationId xmlns:p14="http://schemas.microsoft.com/office/powerpoint/2010/main" val="187938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Freeform 230">
            <a:extLst>
              <a:ext uri="{FF2B5EF4-FFF2-40B4-BE49-F238E27FC236}">
                <a16:creationId xmlns:a16="http://schemas.microsoft.com/office/drawing/2014/main" id="{74B2D039-6767-4DB0-8A13-3A02D087AB3D}"/>
              </a:ext>
            </a:extLst>
          </p:cNvPr>
          <p:cNvSpPr>
            <a:spLocks noChangeArrowheads="1"/>
          </p:cNvSpPr>
          <p:nvPr/>
        </p:nvSpPr>
        <p:spPr bwMode="auto">
          <a:xfrm>
            <a:off x="14206283" y="7015451"/>
            <a:ext cx="972596" cy="2000997"/>
          </a:xfrm>
          <a:custGeom>
            <a:avLst/>
            <a:gdLst>
              <a:gd name="T0" fmla="*/ 738 w 1074"/>
              <a:gd name="T1" fmla="*/ 2196 h 2214"/>
              <a:gd name="T2" fmla="*/ 999 w 1074"/>
              <a:gd name="T3" fmla="*/ 2100 h 2214"/>
              <a:gd name="T4" fmla="*/ 999 w 1074"/>
              <a:gd name="T5" fmla="*/ 2100 h 2214"/>
              <a:gd name="T6" fmla="*/ 1055 w 1074"/>
              <a:gd name="T7" fmla="*/ 1981 h 2214"/>
              <a:gd name="T8" fmla="*/ 435 w 1074"/>
              <a:gd name="T9" fmla="*/ 281 h 2214"/>
              <a:gd name="T10" fmla="*/ 435 w 1074"/>
              <a:gd name="T11" fmla="*/ 281 h 2214"/>
              <a:gd name="T12" fmla="*/ 141 w 1074"/>
              <a:gd name="T13" fmla="*/ 24 h 2214"/>
              <a:gd name="T14" fmla="*/ 141 w 1074"/>
              <a:gd name="T15" fmla="*/ 24 h 2214"/>
              <a:gd name="T16" fmla="*/ 61 w 1074"/>
              <a:gd name="T17" fmla="*/ 53 h 2214"/>
              <a:gd name="T18" fmla="*/ 61 w 1074"/>
              <a:gd name="T19" fmla="*/ 53 h 2214"/>
              <a:gd name="T20" fmla="*/ 0 w 1074"/>
              <a:gd name="T21" fmla="*/ 439 h 2214"/>
              <a:gd name="T22" fmla="*/ 619 w 1074"/>
              <a:gd name="T23" fmla="*/ 2140 h 2214"/>
              <a:gd name="T24" fmla="*/ 619 w 1074"/>
              <a:gd name="T25" fmla="*/ 2140 h 2214"/>
              <a:gd name="T26" fmla="*/ 738 w 1074"/>
              <a:gd name="T27" fmla="*/ 2196 h 2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4" h="2214">
                <a:moveTo>
                  <a:pt x="738" y="2196"/>
                </a:moveTo>
                <a:lnTo>
                  <a:pt x="999" y="2100"/>
                </a:lnTo>
                <a:lnTo>
                  <a:pt x="999" y="2100"/>
                </a:lnTo>
                <a:cubicBezTo>
                  <a:pt x="1047" y="2082"/>
                  <a:pt x="1073" y="2030"/>
                  <a:pt x="1055" y="1981"/>
                </a:cubicBezTo>
                <a:lnTo>
                  <a:pt x="435" y="281"/>
                </a:lnTo>
                <a:lnTo>
                  <a:pt x="435" y="281"/>
                </a:lnTo>
                <a:cubicBezTo>
                  <a:pt x="394" y="240"/>
                  <a:pt x="141" y="24"/>
                  <a:pt x="141" y="24"/>
                </a:cubicBezTo>
                <a:lnTo>
                  <a:pt x="141" y="24"/>
                </a:lnTo>
                <a:cubicBezTo>
                  <a:pt x="112" y="0"/>
                  <a:pt x="67" y="16"/>
                  <a:pt x="61" y="53"/>
                </a:cubicBezTo>
                <a:lnTo>
                  <a:pt x="61" y="53"/>
                </a:lnTo>
                <a:cubicBezTo>
                  <a:pt x="61" y="53"/>
                  <a:pt x="7" y="371"/>
                  <a:pt x="0" y="439"/>
                </a:cubicBezTo>
                <a:lnTo>
                  <a:pt x="619" y="2140"/>
                </a:lnTo>
                <a:lnTo>
                  <a:pt x="619" y="2140"/>
                </a:lnTo>
                <a:cubicBezTo>
                  <a:pt x="637" y="2188"/>
                  <a:pt x="690" y="2213"/>
                  <a:pt x="738" y="2196"/>
                </a:cubicBezTo>
              </a:path>
            </a:pathLst>
          </a:custGeom>
          <a:solidFill>
            <a:srgbClr val="F950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615" name="Freeform: Shape 614">
            <a:extLst>
              <a:ext uri="{FF2B5EF4-FFF2-40B4-BE49-F238E27FC236}">
                <a16:creationId xmlns:a16="http://schemas.microsoft.com/office/drawing/2014/main" id="{C583341E-FEA7-40FC-9A7F-DB7EB08172A4}"/>
              </a:ext>
            </a:extLst>
          </p:cNvPr>
          <p:cNvSpPr>
            <a:spLocks noChangeArrowheads="1"/>
          </p:cNvSpPr>
          <p:nvPr/>
        </p:nvSpPr>
        <p:spPr bwMode="auto">
          <a:xfrm>
            <a:off x="14206284" y="7270556"/>
            <a:ext cx="880015" cy="1481906"/>
          </a:xfrm>
          <a:custGeom>
            <a:avLst/>
            <a:gdLst>
              <a:gd name="connsiteX0" fmla="*/ 289366 w 880015"/>
              <a:gd name="connsiteY0" fmla="*/ 341528 h 1481906"/>
              <a:gd name="connsiteX1" fmla="*/ 339813 w 880015"/>
              <a:gd name="connsiteY1" fmla="*/ 832443 h 1481906"/>
              <a:gd name="connsiteX2" fmla="*/ 615472 w 880015"/>
              <a:gd name="connsiteY2" fmla="*/ 1240030 h 1481906"/>
              <a:gd name="connsiteX3" fmla="*/ 565025 w 880015"/>
              <a:gd name="connsiteY3" fmla="*/ 750020 h 1481906"/>
              <a:gd name="connsiteX4" fmla="*/ 289366 w 880015"/>
              <a:gd name="connsiteY4" fmla="*/ 341528 h 1481906"/>
              <a:gd name="connsiteX5" fmla="*/ 393025 w 880015"/>
              <a:gd name="connsiteY5" fmla="*/ 0 h 1481906"/>
              <a:gd name="connsiteX6" fmla="*/ 880015 w 880015"/>
              <a:gd name="connsiteY6" fmla="*/ 1338963 h 1481906"/>
              <a:gd name="connsiteX7" fmla="*/ 486990 w 880015"/>
              <a:gd name="connsiteY7" fmla="*/ 1481906 h 1481906"/>
              <a:gd name="connsiteX8" fmla="*/ 0 w 880015"/>
              <a:gd name="connsiteY8" fmla="*/ 142944 h 148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015" h="1481906">
                <a:moveTo>
                  <a:pt x="289366" y="341528"/>
                </a:moveTo>
                <a:cubicBezTo>
                  <a:pt x="227208" y="365077"/>
                  <a:pt x="249729" y="583363"/>
                  <a:pt x="339813" y="832443"/>
                </a:cubicBezTo>
                <a:cubicBezTo>
                  <a:pt x="428997" y="1080618"/>
                  <a:pt x="553314" y="1262673"/>
                  <a:pt x="615472" y="1240030"/>
                </a:cubicBezTo>
                <a:cubicBezTo>
                  <a:pt x="676729" y="1218292"/>
                  <a:pt x="655109" y="998195"/>
                  <a:pt x="565025" y="750020"/>
                </a:cubicBezTo>
                <a:cubicBezTo>
                  <a:pt x="474940" y="501845"/>
                  <a:pt x="351524" y="318884"/>
                  <a:pt x="289366" y="341528"/>
                </a:cubicBezTo>
                <a:close/>
                <a:moveTo>
                  <a:pt x="393025" y="0"/>
                </a:moveTo>
                <a:lnTo>
                  <a:pt x="880015" y="1338963"/>
                </a:lnTo>
                <a:lnTo>
                  <a:pt x="486990" y="1481906"/>
                </a:lnTo>
                <a:lnTo>
                  <a:pt x="0" y="142944"/>
                </a:lnTo>
                <a:close/>
              </a:path>
            </a:pathLst>
          </a:custGeom>
          <a:solidFill>
            <a:srgbClr val="11134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577" name="Freeform 233">
            <a:extLst>
              <a:ext uri="{FF2B5EF4-FFF2-40B4-BE49-F238E27FC236}">
                <a16:creationId xmlns:a16="http://schemas.microsoft.com/office/drawing/2014/main" id="{23D312E4-335E-4BA8-8D32-492A20F6630A}"/>
              </a:ext>
            </a:extLst>
          </p:cNvPr>
          <p:cNvSpPr>
            <a:spLocks noChangeArrowheads="1"/>
          </p:cNvSpPr>
          <p:nvPr/>
        </p:nvSpPr>
        <p:spPr bwMode="auto">
          <a:xfrm>
            <a:off x="13512713" y="8043852"/>
            <a:ext cx="968611" cy="2000997"/>
          </a:xfrm>
          <a:custGeom>
            <a:avLst/>
            <a:gdLst>
              <a:gd name="T0" fmla="*/ 738 w 1073"/>
              <a:gd name="T1" fmla="*/ 2197 h 2215"/>
              <a:gd name="T2" fmla="*/ 1000 w 1073"/>
              <a:gd name="T3" fmla="*/ 2101 h 2215"/>
              <a:gd name="T4" fmla="*/ 1000 w 1073"/>
              <a:gd name="T5" fmla="*/ 2101 h 2215"/>
              <a:gd name="T6" fmla="*/ 1055 w 1073"/>
              <a:gd name="T7" fmla="*/ 1983 h 2215"/>
              <a:gd name="T8" fmla="*/ 435 w 1073"/>
              <a:gd name="T9" fmla="*/ 282 h 2215"/>
              <a:gd name="T10" fmla="*/ 435 w 1073"/>
              <a:gd name="T11" fmla="*/ 282 h 2215"/>
              <a:gd name="T12" fmla="*/ 141 w 1073"/>
              <a:gd name="T13" fmla="*/ 26 h 2215"/>
              <a:gd name="T14" fmla="*/ 141 w 1073"/>
              <a:gd name="T15" fmla="*/ 26 h 2215"/>
              <a:gd name="T16" fmla="*/ 61 w 1073"/>
              <a:gd name="T17" fmla="*/ 55 h 2215"/>
              <a:gd name="T18" fmla="*/ 61 w 1073"/>
              <a:gd name="T19" fmla="*/ 55 h 2215"/>
              <a:gd name="T20" fmla="*/ 0 w 1073"/>
              <a:gd name="T21" fmla="*/ 441 h 2215"/>
              <a:gd name="T22" fmla="*/ 620 w 1073"/>
              <a:gd name="T23" fmla="*/ 2142 h 2215"/>
              <a:gd name="T24" fmla="*/ 620 w 1073"/>
              <a:gd name="T25" fmla="*/ 2142 h 2215"/>
              <a:gd name="T26" fmla="*/ 738 w 1073"/>
              <a:gd name="T27" fmla="*/ 2197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3" h="2215">
                <a:moveTo>
                  <a:pt x="738" y="2197"/>
                </a:moveTo>
                <a:lnTo>
                  <a:pt x="1000" y="2101"/>
                </a:lnTo>
                <a:lnTo>
                  <a:pt x="1000" y="2101"/>
                </a:lnTo>
                <a:cubicBezTo>
                  <a:pt x="1048" y="2084"/>
                  <a:pt x="1072" y="2031"/>
                  <a:pt x="1055" y="1983"/>
                </a:cubicBezTo>
                <a:lnTo>
                  <a:pt x="435" y="282"/>
                </a:lnTo>
                <a:lnTo>
                  <a:pt x="435" y="282"/>
                </a:lnTo>
                <a:cubicBezTo>
                  <a:pt x="394" y="241"/>
                  <a:pt x="141" y="26"/>
                  <a:pt x="141" y="26"/>
                </a:cubicBezTo>
                <a:lnTo>
                  <a:pt x="141" y="26"/>
                </a:lnTo>
                <a:cubicBezTo>
                  <a:pt x="112" y="0"/>
                  <a:pt x="67" y="18"/>
                  <a:pt x="61" y="55"/>
                </a:cubicBezTo>
                <a:lnTo>
                  <a:pt x="61" y="55"/>
                </a:lnTo>
                <a:cubicBezTo>
                  <a:pt x="61" y="55"/>
                  <a:pt x="6" y="372"/>
                  <a:pt x="0" y="441"/>
                </a:cubicBezTo>
                <a:lnTo>
                  <a:pt x="620" y="2142"/>
                </a:lnTo>
                <a:lnTo>
                  <a:pt x="620" y="2142"/>
                </a:lnTo>
                <a:cubicBezTo>
                  <a:pt x="637" y="2189"/>
                  <a:pt x="690" y="2214"/>
                  <a:pt x="738" y="2197"/>
                </a:cubicBez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614" name="Freeform: Shape 613">
            <a:extLst>
              <a:ext uri="{FF2B5EF4-FFF2-40B4-BE49-F238E27FC236}">
                <a16:creationId xmlns:a16="http://schemas.microsoft.com/office/drawing/2014/main" id="{C1B1DA6E-8970-4416-AE57-A3D243FA656E}"/>
              </a:ext>
            </a:extLst>
          </p:cNvPr>
          <p:cNvSpPr>
            <a:spLocks noChangeArrowheads="1"/>
          </p:cNvSpPr>
          <p:nvPr/>
        </p:nvSpPr>
        <p:spPr bwMode="auto">
          <a:xfrm>
            <a:off x="13512711" y="8298957"/>
            <a:ext cx="880015" cy="1481907"/>
          </a:xfrm>
          <a:custGeom>
            <a:avLst/>
            <a:gdLst>
              <a:gd name="connsiteX0" fmla="*/ 285804 w 880015"/>
              <a:gd name="connsiteY0" fmla="*/ 342411 h 1481907"/>
              <a:gd name="connsiteX1" fmla="*/ 336597 w 880015"/>
              <a:gd name="connsiteY1" fmla="*/ 831951 h 1481907"/>
              <a:gd name="connsiteX2" fmla="*/ 613234 w 880015"/>
              <a:gd name="connsiteY2" fmla="*/ 1240052 h 1481907"/>
              <a:gd name="connsiteX3" fmla="*/ 563348 w 880015"/>
              <a:gd name="connsiteY3" fmla="*/ 749607 h 1481907"/>
              <a:gd name="connsiteX4" fmla="*/ 285804 w 880015"/>
              <a:gd name="connsiteY4" fmla="*/ 342411 h 1481907"/>
              <a:gd name="connsiteX5" fmla="*/ 392622 w 880015"/>
              <a:gd name="connsiteY5" fmla="*/ 0 h 1481907"/>
              <a:gd name="connsiteX6" fmla="*/ 880015 w 880015"/>
              <a:gd name="connsiteY6" fmla="*/ 1337242 h 1481907"/>
              <a:gd name="connsiteX7" fmla="*/ 486491 w 880015"/>
              <a:gd name="connsiteY7" fmla="*/ 1481907 h 1481907"/>
              <a:gd name="connsiteX8" fmla="*/ 0 w 880015"/>
              <a:gd name="connsiteY8" fmla="*/ 143760 h 148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015" h="1481907">
                <a:moveTo>
                  <a:pt x="285804" y="342411"/>
                </a:moveTo>
                <a:cubicBezTo>
                  <a:pt x="223221" y="364128"/>
                  <a:pt x="245896" y="584014"/>
                  <a:pt x="336597" y="831951"/>
                </a:cubicBezTo>
                <a:cubicBezTo>
                  <a:pt x="426390" y="1080793"/>
                  <a:pt x="550650" y="1262674"/>
                  <a:pt x="613234" y="1240052"/>
                </a:cubicBezTo>
                <a:cubicBezTo>
                  <a:pt x="676724" y="1216525"/>
                  <a:pt x="653142" y="998449"/>
                  <a:pt x="563348" y="749607"/>
                </a:cubicBezTo>
                <a:cubicBezTo>
                  <a:pt x="472648" y="501670"/>
                  <a:pt x="348388" y="318884"/>
                  <a:pt x="285804" y="342411"/>
                </a:cubicBezTo>
                <a:close/>
                <a:moveTo>
                  <a:pt x="392622" y="0"/>
                </a:moveTo>
                <a:lnTo>
                  <a:pt x="880015" y="1337242"/>
                </a:lnTo>
                <a:lnTo>
                  <a:pt x="486491" y="1481907"/>
                </a:lnTo>
                <a:lnTo>
                  <a:pt x="0" y="143760"/>
                </a:lnTo>
                <a:close/>
              </a:path>
            </a:pathLst>
          </a:custGeom>
          <a:solidFill>
            <a:srgbClr val="11134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580" name="Freeform: Shape 579">
            <a:extLst>
              <a:ext uri="{FF2B5EF4-FFF2-40B4-BE49-F238E27FC236}">
                <a16:creationId xmlns:a16="http://schemas.microsoft.com/office/drawing/2014/main" id="{3E2FCF0C-74D7-42CC-BFEB-D31F2E6BC711}"/>
              </a:ext>
            </a:extLst>
          </p:cNvPr>
          <p:cNvSpPr>
            <a:spLocks noChangeArrowheads="1"/>
          </p:cNvSpPr>
          <p:nvPr/>
        </p:nvSpPr>
        <p:spPr bwMode="auto">
          <a:xfrm>
            <a:off x="19631297" y="7601399"/>
            <a:ext cx="3231782" cy="3235769"/>
          </a:xfrm>
          <a:custGeom>
            <a:avLst/>
            <a:gdLst>
              <a:gd name="connsiteX0" fmla="*/ 1709844 w 3231782"/>
              <a:gd name="connsiteY0" fmla="*/ 2276784 h 3235769"/>
              <a:gd name="connsiteX1" fmla="*/ 1562582 w 3231782"/>
              <a:gd name="connsiteY1" fmla="*/ 2431271 h 3235769"/>
              <a:gd name="connsiteX2" fmla="*/ 1412516 w 3231782"/>
              <a:gd name="connsiteY2" fmla="*/ 2572984 h 3235769"/>
              <a:gd name="connsiteX3" fmla="*/ 1301450 w 3231782"/>
              <a:gd name="connsiteY3" fmla="*/ 2663613 h 3235769"/>
              <a:gd name="connsiteX4" fmla="*/ 1322664 w 3231782"/>
              <a:gd name="connsiteY4" fmla="*/ 2747984 h 3235769"/>
              <a:gd name="connsiteX5" fmla="*/ 1619880 w 3231782"/>
              <a:gd name="connsiteY5" fmla="*/ 3177890 h 3235769"/>
              <a:gd name="connsiteX6" fmla="*/ 1952790 w 3231782"/>
              <a:gd name="connsiteY6" fmla="*/ 2618740 h 3235769"/>
              <a:gd name="connsiteX7" fmla="*/ 1989910 w 3231782"/>
              <a:gd name="connsiteY7" fmla="*/ 2439883 h 3235769"/>
              <a:gd name="connsiteX8" fmla="*/ 1954488 w 3231782"/>
              <a:gd name="connsiteY8" fmla="*/ 2421710 h 3235769"/>
              <a:gd name="connsiteX9" fmla="*/ 1830584 w 3231782"/>
              <a:gd name="connsiteY9" fmla="*/ 2352380 h 3235769"/>
              <a:gd name="connsiteX10" fmla="*/ 1778950 w 3231782"/>
              <a:gd name="connsiteY10" fmla="*/ 2107007 h 3235769"/>
              <a:gd name="connsiteX11" fmla="*/ 1615438 w 3231782"/>
              <a:gd name="connsiteY11" fmla="*/ 2111701 h 3235769"/>
              <a:gd name="connsiteX12" fmla="*/ 1560908 w 3231782"/>
              <a:gd name="connsiteY12" fmla="*/ 2110133 h 3235769"/>
              <a:gd name="connsiteX13" fmla="*/ 1609056 w 3231782"/>
              <a:gd name="connsiteY13" fmla="*/ 2144445 h 3235769"/>
              <a:gd name="connsiteX14" fmla="*/ 1698192 w 3231782"/>
              <a:gd name="connsiteY14" fmla="*/ 2200273 h 3235769"/>
              <a:gd name="connsiteX15" fmla="*/ 1204176 w 3231782"/>
              <a:gd name="connsiteY15" fmla="*/ 2094002 h 3235769"/>
              <a:gd name="connsiteX16" fmla="*/ 1205220 w 3231782"/>
              <a:gd name="connsiteY16" fmla="*/ 2108901 h 3235769"/>
              <a:gd name="connsiteX17" fmla="*/ 1265802 w 3231782"/>
              <a:gd name="connsiteY17" fmla="*/ 2521838 h 3235769"/>
              <a:gd name="connsiteX18" fmla="*/ 1285704 w 3231782"/>
              <a:gd name="connsiteY18" fmla="*/ 2600989 h 3235769"/>
              <a:gd name="connsiteX19" fmla="*/ 1374304 w 3231782"/>
              <a:gd name="connsiteY19" fmla="*/ 2528305 h 3235769"/>
              <a:gd name="connsiteX20" fmla="*/ 1521732 w 3231782"/>
              <a:gd name="connsiteY20" fmla="*/ 2388632 h 3235769"/>
              <a:gd name="connsiteX21" fmla="*/ 1658636 w 3231782"/>
              <a:gd name="connsiteY21" fmla="*/ 2244723 h 3235769"/>
              <a:gd name="connsiteX22" fmla="*/ 1576926 w 3231782"/>
              <a:gd name="connsiteY22" fmla="*/ 2193564 h 3235769"/>
              <a:gd name="connsiteX23" fmla="*/ 1455718 w 3231782"/>
              <a:gd name="connsiteY23" fmla="*/ 2107108 h 3235769"/>
              <a:gd name="connsiteX24" fmla="*/ 1301490 w 3231782"/>
              <a:gd name="connsiteY24" fmla="*/ 2102673 h 3235769"/>
              <a:gd name="connsiteX25" fmla="*/ 2034204 w 3231782"/>
              <a:gd name="connsiteY25" fmla="*/ 2093385 h 3235769"/>
              <a:gd name="connsiteX26" fmla="*/ 1929896 w 3231782"/>
              <a:gd name="connsiteY26" fmla="*/ 2102673 h 3235769"/>
              <a:gd name="connsiteX27" fmla="*/ 1859354 w 3231782"/>
              <a:gd name="connsiteY27" fmla="*/ 2104699 h 3235769"/>
              <a:gd name="connsiteX28" fmla="*/ 1748956 w 3231782"/>
              <a:gd name="connsiteY28" fmla="*/ 2232066 h 3235769"/>
              <a:gd name="connsiteX29" fmla="*/ 1858844 w 3231782"/>
              <a:gd name="connsiteY29" fmla="*/ 2300890 h 3235769"/>
              <a:gd name="connsiteX30" fmla="*/ 1980928 w 3231782"/>
              <a:gd name="connsiteY30" fmla="*/ 2369289 h 3235769"/>
              <a:gd name="connsiteX31" fmla="*/ 1999452 w 3231782"/>
              <a:gd name="connsiteY31" fmla="*/ 2378810 h 3235769"/>
              <a:gd name="connsiteX32" fmla="*/ 2022828 w 3231782"/>
              <a:gd name="connsiteY32" fmla="*/ 2219866 h 3235769"/>
              <a:gd name="connsiteX33" fmla="*/ 826606 w 3231782"/>
              <a:gd name="connsiteY33" fmla="*/ 2050124 h 3235769"/>
              <a:gd name="connsiteX34" fmla="*/ 775386 w 3231782"/>
              <a:gd name="connsiteY34" fmla="*/ 2152510 h 3235769"/>
              <a:gd name="connsiteX35" fmla="*/ 704514 w 3231782"/>
              <a:gd name="connsiteY35" fmla="*/ 2320630 h 3235769"/>
              <a:gd name="connsiteX36" fmla="*/ 675604 w 3231782"/>
              <a:gd name="connsiteY36" fmla="*/ 2856725 h 3235769"/>
              <a:gd name="connsiteX37" fmla="*/ 1183348 w 3231782"/>
              <a:gd name="connsiteY37" fmla="*/ 2684958 h 3235769"/>
              <a:gd name="connsiteX38" fmla="*/ 1236418 w 3231782"/>
              <a:gd name="connsiteY38" fmla="*/ 2641422 h 3235769"/>
              <a:gd name="connsiteX39" fmla="*/ 1203462 w 3231782"/>
              <a:gd name="connsiteY39" fmla="*/ 2505195 h 3235769"/>
              <a:gd name="connsiteX40" fmla="*/ 1169372 w 3231782"/>
              <a:gd name="connsiteY40" fmla="*/ 2301871 h 3235769"/>
              <a:gd name="connsiteX41" fmla="*/ 1144984 w 3231782"/>
              <a:gd name="connsiteY41" fmla="*/ 2088728 h 3235769"/>
              <a:gd name="connsiteX42" fmla="*/ 1003890 w 3231782"/>
              <a:gd name="connsiteY42" fmla="*/ 2076157 h 3235769"/>
              <a:gd name="connsiteX43" fmla="*/ 863364 w 3231782"/>
              <a:gd name="connsiteY43" fmla="*/ 2056605 h 3235769"/>
              <a:gd name="connsiteX44" fmla="*/ 2651254 w 3231782"/>
              <a:gd name="connsiteY44" fmla="*/ 1999250 h 3235769"/>
              <a:gd name="connsiteX45" fmla="*/ 2628026 w 3231782"/>
              <a:gd name="connsiteY45" fmla="*/ 2005447 h 3235769"/>
              <a:gd name="connsiteX46" fmla="*/ 2227666 w 3231782"/>
              <a:gd name="connsiteY46" fmla="*/ 2076157 h 3235769"/>
              <a:gd name="connsiteX47" fmla="*/ 2094334 w 3231782"/>
              <a:gd name="connsiteY47" fmla="*/ 2088030 h 3235769"/>
              <a:gd name="connsiteX48" fmla="*/ 2088684 w 3231782"/>
              <a:gd name="connsiteY48" fmla="*/ 2158285 h 3235769"/>
              <a:gd name="connsiteX49" fmla="*/ 2068832 w 3231782"/>
              <a:gd name="connsiteY49" fmla="*/ 2319395 h 3235769"/>
              <a:gd name="connsiteX50" fmla="*/ 2054444 w 3231782"/>
              <a:gd name="connsiteY50" fmla="*/ 2407078 h 3235769"/>
              <a:gd name="connsiteX51" fmla="*/ 2100152 w 3231782"/>
              <a:gd name="connsiteY51" fmla="*/ 2430574 h 3235769"/>
              <a:gd name="connsiteX52" fmla="*/ 2327050 w 3231782"/>
              <a:gd name="connsiteY52" fmla="*/ 2530109 h 3235769"/>
              <a:gd name="connsiteX53" fmla="*/ 2862400 w 3231782"/>
              <a:gd name="connsiteY53" fmla="*/ 2558112 h 3235769"/>
              <a:gd name="connsiteX54" fmla="*/ 2690582 w 3231782"/>
              <a:gd name="connsiteY54" fmla="*/ 2049540 h 3235769"/>
              <a:gd name="connsiteX55" fmla="*/ 1191060 w 3231782"/>
              <a:gd name="connsiteY55" fmla="*/ 1906880 h 3235769"/>
              <a:gd name="connsiteX56" fmla="*/ 1200134 w 3231782"/>
              <a:gd name="connsiteY56" fmla="*/ 2036344 h 3235769"/>
              <a:gd name="connsiteX57" fmla="*/ 1281366 w 3231782"/>
              <a:gd name="connsiteY57" fmla="*/ 2042700 h 3235769"/>
              <a:gd name="connsiteX58" fmla="*/ 1371244 w 3231782"/>
              <a:gd name="connsiteY58" fmla="*/ 2046854 h 3235769"/>
              <a:gd name="connsiteX59" fmla="*/ 1320554 w 3231782"/>
              <a:gd name="connsiteY59" fmla="*/ 2010697 h 3235769"/>
              <a:gd name="connsiteX60" fmla="*/ 2049618 w 3231782"/>
              <a:gd name="connsiteY60" fmla="*/ 1859578 h 3235769"/>
              <a:gd name="connsiteX61" fmla="*/ 2010920 w 3231782"/>
              <a:gd name="connsiteY61" fmla="*/ 1913812 h 3235769"/>
              <a:gd name="connsiteX62" fmla="*/ 1907288 w 3231782"/>
              <a:gd name="connsiteY62" fmla="*/ 2044663 h 3235769"/>
              <a:gd name="connsiteX63" fmla="*/ 1949808 w 3231782"/>
              <a:gd name="connsiteY63" fmla="*/ 2042700 h 3235769"/>
              <a:gd name="connsiteX64" fmla="*/ 2039392 w 3231782"/>
              <a:gd name="connsiteY64" fmla="*/ 2035696 h 3235769"/>
              <a:gd name="connsiteX65" fmla="*/ 2046786 w 3231782"/>
              <a:gd name="connsiteY65" fmla="*/ 1953478 h 3235769"/>
              <a:gd name="connsiteX66" fmla="*/ 998892 w 3231782"/>
              <a:gd name="connsiteY66" fmla="*/ 1744703 h 3235769"/>
              <a:gd name="connsiteX67" fmla="*/ 969014 w 3231782"/>
              <a:gd name="connsiteY67" fmla="*/ 1791527 h 3235769"/>
              <a:gd name="connsiteX68" fmla="*/ 864040 w 3231782"/>
              <a:gd name="connsiteY68" fmla="*/ 1975296 h 3235769"/>
              <a:gd name="connsiteX69" fmla="*/ 853852 w 3231782"/>
              <a:gd name="connsiteY69" fmla="*/ 1995659 h 3235769"/>
              <a:gd name="connsiteX70" fmla="*/ 979608 w 3231782"/>
              <a:gd name="connsiteY70" fmla="*/ 2014181 h 3235769"/>
              <a:gd name="connsiteX71" fmla="*/ 1126212 w 3231782"/>
              <a:gd name="connsiteY71" fmla="*/ 2030560 h 3235769"/>
              <a:gd name="connsiteX72" fmla="*/ 1140978 w 3231782"/>
              <a:gd name="connsiteY72" fmla="*/ 2031715 h 3235769"/>
              <a:gd name="connsiteX73" fmla="*/ 1129358 w 3231782"/>
              <a:gd name="connsiteY73" fmla="*/ 1857413 h 3235769"/>
              <a:gd name="connsiteX74" fmla="*/ 1075698 w 3231782"/>
              <a:gd name="connsiteY74" fmla="*/ 1814393 h 3235769"/>
              <a:gd name="connsiteX75" fmla="*/ 2247156 w 3231782"/>
              <a:gd name="connsiteY75" fmla="*/ 1573795 h 3235769"/>
              <a:gd name="connsiteX76" fmla="*/ 2193434 w 3231782"/>
              <a:gd name="connsiteY76" fmla="*/ 1658026 h 3235769"/>
              <a:gd name="connsiteX77" fmla="*/ 2111324 w 3231782"/>
              <a:gd name="connsiteY77" fmla="*/ 1773100 h 3235769"/>
              <a:gd name="connsiteX78" fmla="*/ 2106798 w 3231782"/>
              <a:gd name="connsiteY78" fmla="*/ 1933023 h 3235769"/>
              <a:gd name="connsiteX79" fmla="*/ 2098916 w 3231782"/>
              <a:gd name="connsiteY79" fmla="*/ 2031042 h 3235769"/>
              <a:gd name="connsiteX80" fmla="*/ 2105084 w 3231782"/>
              <a:gd name="connsiteY80" fmla="*/ 2030560 h 3235769"/>
              <a:gd name="connsiteX81" fmla="*/ 2548128 w 3231782"/>
              <a:gd name="connsiteY81" fmla="*/ 1963667 h 3235769"/>
              <a:gd name="connsiteX82" fmla="*/ 2610478 w 3231782"/>
              <a:gd name="connsiteY82" fmla="*/ 1947811 h 3235769"/>
              <a:gd name="connsiteX83" fmla="*/ 2534022 w 3231782"/>
              <a:gd name="connsiteY83" fmla="*/ 1858628 h 3235769"/>
              <a:gd name="connsiteX84" fmla="*/ 2344230 w 3231782"/>
              <a:gd name="connsiteY84" fmla="*/ 1661787 h 3235769"/>
              <a:gd name="connsiteX85" fmla="*/ 1126022 w 3231782"/>
              <a:gd name="connsiteY85" fmla="*/ 1551733 h 3235769"/>
              <a:gd name="connsiteX86" fmla="*/ 1088838 w 3231782"/>
              <a:gd name="connsiteY86" fmla="*/ 1603741 h 3235769"/>
              <a:gd name="connsiteX87" fmla="*/ 1031004 w 3231782"/>
              <a:gd name="connsiteY87" fmla="*/ 1694376 h 3235769"/>
              <a:gd name="connsiteX88" fmla="*/ 1114710 w 3231782"/>
              <a:gd name="connsiteY88" fmla="*/ 1770271 h 3235769"/>
              <a:gd name="connsiteX89" fmla="*/ 1127606 w 3231782"/>
              <a:gd name="connsiteY89" fmla="*/ 1780627 h 3235769"/>
              <a:gd name="connsiteX90" fmla="*/ 1124070 w 3231782"/>
              <a:gd name="connsiteY90" fmla="*/ 1618789 h 3235769"/>
              <a:gd name="connsiteX91" fmla="*/ 2112184 w 3231782"/>
              <a:gd name="connsiteY91" fmla="*/ 1452896 h 3235769"/>
              <a:gd name="connsiteX92" fmla="*/ 2115690 w 3231782"/>
              <a:gd name="connsiteY92" fmla="*/ 1618789 h 3235769"/>
              <a:gd name="connsiteX93" fmla="*/ 2114276 w 3231782"/>
              <a:gd name="connsiteY93" fmla="*/ 1668751 h 3235769"/>
              <a:gd name="connsiteX94" fmla="*/ 2157938 w 3231782"/>
              <a:gd name="connsiteY94" fmla="*/ 1605366 h 3235769"/>
              <a:gd name="connsiteX95" fmla="*/ 2202838 w 3231782"/>
              <a:gd name="connsiteY95" fmla="*/ 1533622 h 3235769"/>
              <a:gd name="connsiteX96" fmla="*/ 2125954 w 3231782"/>
              <a:gd name="connsiteY96" fmla="*/ 1463931 h 3235769"/>
              <a:gd name="connsiteX97" fmla="*/ 564482 w 3231782"/>
              <a:gd name="connsiteY97" fmla="*/ 1298166 h 3235769"/>
              <a:gd name="connsiteX98" fmla="*/ 500984 w 3231782"/>
              <a:gd name="connsiteY98" fmla="*/ 1314312 h 3235769"/>
              <a:gd name="connsiteX99" fmla="*/ 58726 w 3231782"/>
              <a:gd name="connsiteY99" fmla="*/ 1616343 h 3235769"/>
              <a:gd name="connsiteX100" fmla="*/ 713932 w 3231782"/>
              <a:gd name="connsiteY100" fmla="*/ 1970125 h 3235769"/>
              <a:gd name="connsiteX101" fmla="*/ 793466 w 3231782"/>
              <a:gd name="connsiteY101" fmla="*/ 1984898 h 3235769"/>
              <a:gd name="connsiteX102" fmla="*/ 811758 w 3231782"/>
              <a:gd name="connsiteY102" fmla="*/ 1948448 h 3235769"/>
              <a:gd name="connsiteX103" fmla="*/ 918400 w 3231782"/>
              <a:gd name="connsiteY103" fmla="*/ 1761741 h 3235769"/>
              <a:gd name="connsiteX104" fmla="*/ 954758 w 3231782"/>
              <a:gd name="connsiteY104" fmla="*/ 1704659 h 3235769"/>
              <a:gd name="connsiteX105" fmla="*/ 854494 w 3231782"/>
              <a:gd name="connsiteY105" fmla="*/ 1613685 h 3235769"/>
              <a:gd name="connsiteX106" fmla="*/ 577984 w 3231782"/>
              <a:gd name="connsiteY106" fmla="*/ 1315482 h 3235769"/>
              <a:gd name="connsiteX107" fmla="*/ 2438738 w 3231782"/>
              <a:gd name="connsiteY107" fmla="*/ 1246842 h 3235769"/>
              <a:gd name="connsiteX108" fmla="*/ 2421756 w 3231782"/>
              <a:gd name="connsiteY108" fmla="*/ 1280703 h 3235769"/>
              <a:gd name="connsiteX109" fmla="*/ 2315010 w 3231782"/>
              <a:gd name="connsiteY109" fmla="*/ 1467410 h 3235769"/>
              <a:gd name="connsiteX110" fmla="*/ 2279178 w 3231782"/>
              <a:gd name="connsiteY110" fmla="*/ 1523591 h 3235769"/>
              <a:gd name="connsiteX111" fmla="*/ 2386168 w 3231782"/>
              <a:gd name="connsiteY111" fmla="*/ 1620799 h 3235769"/>
              <a:gd name="connsiteX112" fmla="*/ 2662680 w 3231782"/>
              <a:gd name="connsiteY112" fmla="*/ 1919113 h 3235769"/>
              <a:gd name="connsiteX113" fmla="*/ 2672714 w 3231782"/>
              <a:gd name="connsiteY113" fmla="*/ 1931983 h 3235769"/>
              <a:gd name="connsiteX114" fmla="*/ 2730678 w 3231782"/>
              <a:gd name="connsiteY114" fmla="*/ 1917242 h 3235769"/>
              <a:gd name="connsiteX115" fmla="*/ 3173054 w 3231782"/>
              <a:gd name="connsiteY115" fmla="*/ 1616343 h 3235769"/>
              <a:gd name="connsiteX116" fmla="*/ 2517628 w 3231782"/>
              <a:gd name="connsiteY116" fmla="*/ 1261464 h 3235769"/>
              <a:gd name="connsiteX117" fmla="*/ 2098928 w 3231782"/>
              <a:gd name="connsiteY117" fmla="*/ 1200669 h 3235769"/>
              <a:gd name="connsiteX118" fmla="*/ 2110314 w 3231782"/>
              <a:gd name="connsiteY118" fmla="*/ 1375892 h 3235769"/>
              <a:gd name="connsiteX119" fmla="*/ 2164966 w 3231782"/>
              <a:gd name="connsiteY119" fmla="*/ 1419823 h 3235769"/>
              <a:gd name="connsiteX120" fmla="*/ 2234512 w 3231782"/>
              <a:gd name="connsiteY120" fmla="*/ 1483011 h 3235769"/>
              <a:gd name="connsiteX121" fmla="*/ 2299662 w 3231782"/>
              <a:gd name="connsiteY121" fmla="*/ 1378912 h 3235769"/>
              <a:gd name="connsiteX122" fmla="*/ 2377534 w 3231782"/>
              <a:gd name="connsiteY122" fmla="*/ 1235956 h 3235769"/>
              <a:gd name="connsiteX123" fmla="*/ 2251792 w 3231782"/>
              <a:gd name="connsiteY123" fmla="*/ 1217486 h 3235769"/>
              <a:gd name="connsiteX124" fmla="*/ 2105084 w 3231782"/>
              <a:gd name="connsiteY124" fmla="*/ 1201149 h 3235769"/>
              <a:gd name="connsiteX125" fmla="*/ 1141770 w 3231782"/>
              <a:gd name="connsiteY125" fmla="*/ 1199935 h 3235769"/>
              <a:gd name="connsiteX126" fmla="*/ 1126212 w 3231782"/>
              <a:gd name="connsiteY126" fmla="*/ 1201149 h 3235769"/>
              <a:gd name="connsiteX127" fmla="*/ 683448 w 3231782"/>
              <a:gd name="connsiteY127" fmla="*/ 1267915 h 3235769"/>
              <a:gd name="connsiteX128" fmla="*/ 626884 w 3231782"/>
              <a:gd name="connsiteY128" fmla="*/ 1282298 h 3235769"/>
              <a:gd name="connsiteX129" fmla="*/ 706640 w 3231782"/>
              <a:gd name="connsiteY129" fmla="*/ 1375461 h 3235769"/>
              <a:gd name="connsiteX130" fmla="*/ 896432 w 3231782"/>
              <a:gd name="connsiteY130" fmla="*/ 1572358 h 3235769"/>
              <a:gd name="connsiteX131" fmla="*/ 986824 w 3231782"/>
              <a:gd name="connsiteY131" fmla="*/ 1654317 h 3235769"/>
              <a:gd name="connsiteX132" fmla="*/ 1039812 w 3231782"/>
              <a:gd name="connsiteY132" fmla="*/ 1571125 h 3235769"/>
              <a:gd name="connsiteX133" fmla="*/ 1129102 w 3231782"/>
              <a:gd name="connsiteY133" fmla="*/ 1445901 h 3235769"/>
              <a:gd name="connsiteX134" fmla="*/ 1133230 w 3231782"/>
              <a:gd name="connsiteY134" fmla="*/ 1304018 h 3235769"/>
              <a:gd name="connsiteX135" fmla="*/ 1323750 w 3231782"/>
              <a:gd name="connsiteY135" fmla="*/ 1187093 h 3235769"/>
              <a:gd name="connsiteX136" fmla="*/ 1281366 w 3231782"/>
              <a:gd name="connsiteY136" fmla="*/ 1189045 h 3235769"/>
              <a:gd name="connsiteX137" fmla="*/ 1201056 w 3231782"/>
              <a:gd name="connsiteY137" fmla="*/ 1195310 h 3235769"/>
              <a:gd name="connsiteX138" fmla="*/ 1193046 w 3231782"/>
              <a:gd name="connsiteY138" fmla="*/ 1283840 h 3235769"/>
              <a:gd name="connsiteX139" fmla="*/ 1190752 w 3231782"/>
              <a:gd name="connsiteY139" fmla="*/ 1359441 h 3235769"/>
              <a:gd name="connsiteX140" fmla="*/ 1222198 w 3231782"/>
              <a:gd name="connsiteY140" fmla="*/ 1315339 h 3235769"/>
              <a:gd name="connsiteX141" fmla="*/ 1867204 w 3231782"/>
              <a:gd name="connsiteY141" fmla="*/ 1185243 h 3235769"/>
              <a:gd name="connsiteX142" fmla="*/ 1920110 w 3231782"/>
              <a:gd name="connsiteY142" fmla="*/ 1222997 h 3235769"/>
              <a:gd name="connsiteX143" fmla="*/ 2048458 w 3231782"/>
              <a:gd name="connsiteY143" fmla="*/ 1326169 h 3235769"/>
              <a:gd name="connsiteX144" fmla="*/ 2039404 w 3231782"/>
              <a:gd name="connsiteY144" fmla="*/ 1196029 h 3235769"/>
              <a:gd name="connsiteX145" fmla="*/ 1949808 w 3231782"/>
              <a:gd name="connsiteY145" fmla="*/ 1189045 h 3235769"/>
              <a:gd name="connsiteX146" fmla="*/ 1615438 w 3231782"/>
              <a:gd name="connsiteY146" fmla="*/ 1178942 h 3235769"/>
              <a:gd name="connsiteX147" fmla="*/ 1444598 w 3231782"/>
              <a:gd name="connsiteY147" fmla="*/ 1181526 h 3235769"/>
              <a:gd name="connsiteX148" fmla="*/ 1402140 w 3231782"/>
              <a:gd name="connsiteY148" fmla="*/ 1183482 h 3235769"/>
              <a:gd name="connsiteX149" fmla="*/ 1269178 w 3231782"/>
              <a:gd name="connsiteY149" fmla="*/ 1351500 h 3235769"/>
              <a:gd name="connsiteX150" fmla="*/ 1187526 w 3231782"/>
              <a:gd name="connsiteY150" fmla="*/ 1465708 h 3235769"/>
              <a:gd name="connsiteX151" fmla="*/ 1182878 w 3231782"/>
              <a:gd name="connsiteY151" fmla="*/ 1618789 h 3235769"/>
              <a:gd name="connsiteX152" fmla="*/ 1187666 w 3231782"/>
              <a:gd name="connsiteY152" fmla="*/ 1828859 h 3235769"/>
              <a:gd name="connsiteX153" fmla="*/ 1356726 w 3231782"/>
              <a:gd name="connsiteY153" fmla="*/ 1964627 h 3235769"/>
              <a:gd name="connsiteX154" fmla="*/ 1477570 w 3231782"/>
              <a:gd name="connsiteY154" fmla="*/ 2050745 h 3235769"/>
              <a:gd name="connsiteX155" fmla="*/ 1615438 w 3231782"/>
              <a:gd name="connsiteY155" fmla="*/ 2052838 h 3235769"/>
              <a:gd name="connsiteX156" fmla="*/ 1786436 w 3231782"/>
              <a:gd name="connsiteY156" fmla="*/ 2050244 h 3235769"/>
              <a:gd name="connsiteX157" fmla="*/ 1828836 w 3231782"/>
              <a:gd name="connsiteY157" fmla="*/ 2048286 h 3235769"/>
              <a:gd name="connsiteX158" fmla="*/ 1963940 w 3231782"/>
              <a:gd name="connsiteY158" fmla="*/ 1877651 h 3235769"/>
              <a:gd name="connsiteX159" fmla="*/ 2052712 w 3231782"/>
              <a:gd name="connsiteY159" fmla="*/ 1756970 h 3235769"/>
              <a:gd name="connsiteX160" fmla="*/ 2056880 w 3231782"/>
              <a:gd name="connsiteY160" fmla="*/ 1618789 h 3235769"/>
              <a:gd name="connsiteX161" fmla="*/ 2052040 w 3231782"/>
              <a:gd name="connsiteY161" fmla="*/ 1404694 h 3235769"/>
              <a:gd name="connsiteX162" fmla="*/ 1883938 w 3231782"/>
              <a:gd name="connsiteY162" fmla="*/ 1269970 h 3235769"/>
              <a:gd name="connsiteX163" fmla="*/ 1760816 w 3231782"/>
              <a:gd name="connsiteY163" fmla="*/ 1181139 h 3235769"/>
              <a:gd name="connsiteX164" fmla="*/ 1535318 w 3231782"/>
              <a:gd name="connsiteY164" fmla="*/ 1028184 h 3235769"/>
              <a:gd name="connsiteX165" fmla="*/ 1451770 w 3231782"/>
              <a:gd name="connsiteY165" fmla="*/ 1124778 h 3235769"/>
              <a:gd name="connsiteX166" fmla="*/ 1615438 w 3231782"/>
              <a:gd name="connsiteY166" fmla="*/ 1120079 h 3235769"/>
              <a:gd name="connsiteX167" fmla="*/ 1678700 w 3231782"/>
              <a:gd name="connsiteY167" fmla="*/ 1121892 h 3235769"/>
              <a:gd name="connsiteX168" fmla="*/ 1672606 w 3231782"/>
              <a:gd name="connsiteY168" fmla="*/ 1117495 h 3235769"/>
              <a:gd name="connsiteX169" fmla="*/ 1241094 w 3231782"/>
              <a:gd name="connsiteY169" fmla="*/ 855438 h 3235769"/>
              <a:gd name="connsiteX170" fmla="*/ 1217158 w 3231782"/>
              <a:gd name="connsiteY170" fmla="*/ 1017339 h 3235769"/>
              <a:gd name="connsiteX171" fmla="*/ 1206282 w 3231782"/>
              <a:gd name="connsiteY171" fmla="*/ 1137544 h 3235769"/>
              <a:gd name="connsiteX172" fmla="*/ 1301490 w 3231782"/>
              <a:gd name="connsiteY172" fmla="*/ 1129093 h 3235769"/>
              <a:gd name="connsiteX173" fmla="*/ 1371466 w 3231782"/>
              <a:gd name="connsiteY173" fmla="*/ 1127084 h 3235769"/>
              <a:gd name="connsiteX174" fmla="*/ 1485330 w 3231782"/>
              <a:gd name="connsiteY174" fmla="*/ 995664 h 3235769"/>
              <a:gd name="connsiteX175" fmla="*/ 1469368 w 3231782"/>
              <a:gd name="connsiteY175" fmla="*/ 985281 h 3235769"/>
              <a:gd name="connsiteX176" fmla="*/ 1276390 w 3231782"/>
              <a:gd name="connsiteY176" fmla="*/ 873350 h 3235769"/>
              <a:gd name="connsiteX177" fmla="*/ 1951670 w 3231782"/>
              <a:gd name="connsiteY177" fmla="*/ 624509 h 3235769"/>
              <a:gd name="connsiteX178" fmla="*/ 1858432 w 3231782"/>
              <a:gd name="connsiteY178" fmla="*/ 700846 h 3235769"/>
              <a:gd name="connsiteX179" fmla="*/ 1711012 w 3231782"/>
              <a:gd name="connsiteY179" fmla="*/ 840519 h 3235769"/>
              <a:gd name="connsiteX180" fmla="*/ 1574490 w 3231782"/>
              <a:gd name="connsiteY180" fmla="*/ 984156 h 3235769"/>
              <a:gd name="connsiteX181" fmla="*/ 1663852 w 3231782"/>
              <a:gd name="connsiteY181" fmla="*/ 1040130 h 3235769"/>
              <a:gd name="connsiteX182" fmla="*/ 1782602 w 3231782"/>
              <a:gd name="connsiteY182" fmla="*/ 1124871 h 3235769"/>
              <a:gd name="connsiteX183" fmla="*/ 1929896 w 3231782"/>
              <a:gd name="connsiteY183" fmla="*/ 1129093 h 3235769"/>
              <a:gd name="connsiteX184" fmla="*/ 2035398 w 3231782"/>
              <a:gd name="connsiteY184" fmla="*/ 1138453 h 3235769"/>
              <a:gd name="connsiteX185" fmla="*/ 2034694 w 3231782"/>
              <a:gd name="connsiteY185" fmla="*/ 1128341 h 3235769"/>
              <a:gd name="connsiteX186" fmla="*/ 1974434 w 3231782"/>
              <a:gd name="connsiteY186" fmla="*/ 715342 h 3235769"/>
              <a:gd name="connsiteX187" fmla="*/ 541038 w 3231782"/>
              <a:gd name="connsiteY187" fmla="*/ 618672 h 3235769"/>
              <a:gd name="connsiteX188" fmla="*/ 377358 w 3231782"/>
              <a:gd name="connsiteY188" fmla="*/ 676485 h 3235769"/>
              <a:gd name="connsiteX189" fmla="*/ 550082 w 3231782"/>
              <a:gd name="connsiteY189" fmla="*/ 1184154 h 3235769"/>
              <a:gd name="connsiteX190" fmla="*/ 586022 w 3231782"/>
              <a:gd name="connsiteY190" fmla="*/ 1230241 h 3235769"/>
              <a:gd name="connsiteX191" fmla="*/ 603148 w 3231782"/>
              <a:gd name="connsiteY191" fmla="*/ 1225727 h 3235769"/>
              <a:gd name="connsiteX192" fmla="*/ 1003890 w 3231782"/>
              <a:gd name="connsiteY192" fmla="*/ 1155510 h 3235769"/>
              <a:gd name="connsiteX193" fmla="*/ 1146452 w 3231782"/>
              <a:gd name="connsiteY193" fmla="*/ 1142855 h 3235769"/>
              <a:gd name="connsiteX194" fmla="*/ 1151734 w 3231782"/>
              <a:gd name="connsiteY194" fmla="*/ 1078475 h 3235769"/>
              <a:gd name="connsiteX195" fmla="*/ 1171868 w 3231782"/>
              <a:gd name="connsiteY195" fmla="*/ 917172 h 3235769"/>
              <a:gd name="connsiteX196" fmla="*/ 1186620 w 3231782"/>
              <a:gd name="connsiteY196" fmla="*/ 827794 h 3235769"/>
              <a:gd name="connsiteX197" fmla="*/ 1095832 w 3231782"/>
              <a:gd name="connsiteY197" fmla="*/ 781722 h 3235769"/>
              <a:gd name="connsiteX198" fmla="*/ 541038 w 3231782"/>
              <a:gd name="connsiteY198" fmla="*/ 618672 h 3235769"/>
              <a:gd name="connsiteX199" fmla="*/ 2470782 w 3231782"/>
              <a:gd name="connsiteY199" fmla="*/ 348017 h 3235769"/>
              <a:gd name="connsiteX200" fmla="*/ 2049768 w 3231782"/>
              <a:gd name="connsiteY200" fmla="*/ 544193 h 3235769"/>
              <a:gd name="connsiteX201" fmla="*/ 2001680 w 3231782"/>
              <a:gd name="connsiteY201" fmla="*/ 583564 h 3235769"/>
              <a:gd name="connsiteX202" fmla="*/ 2037442 w 3231782"/>
              <a:gd name="connsiteY202" fmla="*/ 731112 h 3235769"/>
              <a:gd name="connsiteX203" fmla="*/ 2071300 w 3231782"/>
              <a:gd name="connsiteY203" fmla="*/ 934718 h 3235769"/>
              <a:gd name="connsiteX204" fmla="*/ 2094814 w 3231782"/>
              <a:gd name="connsiteY204" fmla="*/ 1143724 h 3235769"/>
              <a:gd name="connsiteX205" fmla="*/ 2227666 w 3231782"/>
              <a:gd name="connsiteY205" fmla="*/ 1155510 h 3235769"/>
              <a:gd name="connsiteX206" fmla="*/ 2368150 w 3231782"/>
              <a:gd name="connsiteY206" fmla="*/ 1174954 h 3235769"/>
              <a:gd name="connsiteX207" fmla="*/ 2407050 w 3231782"/>
              <a:gd name="connsiteY207" fmla="*/ 1181773 h 3235769"/>
              <a:gd name="connsiteX208" fmla="*/ 2415206 w 3231782"/>
              <a:gd name="connsiteY208" fmla="*/ 1166799 h 3235769"/>
              <a:gd name="connsiteX209" fmla="*/ 2557514 w 3231782"/>
              <a:gd name="connsiteY209" fmla="*/ 373330 h 3235769"/>
              <a:gd name="connsiteX210" fmla="*/ 2470782 w 3231782"/>
              <a:gd name="connsiteY210" fmla="*/ 348017 h 3235769"/>
              <a:gd name="connsiteX211" fmla="*/ 1619880 w 3231782"/>
              <a:gd name="connsiteY211" fmla="*/ 59687 h 3235769"/>
              <a:gd name="connsiteX212" fmla="*/ 1287532 w 3231782"/>
              <a:gd name="connsiteY212" fmla="*/ 618457 h 3235769"/>
              <a:gd name="connsiteX213" fmla="*/ 1250970 w 3231782"/>
              <a:gd name="connsiteY213" fmla="*/ 793857 h 3235769"/>
              <a:gd name="connsiteX214" fmla="*/ 1286352 w 3231782"/>
              <a:gd name="connsiteY214" fmla="*/ 811984 h 3235769"/>
              <a:gd name="connsiteX215" fmla="*/ 1410306 w 3231782"/>
              <a:gd name="connsiteY215" fmla="*/ 881314 h 3235769"/>
              <a:gd name="connsiteX216" fmla="*/ 1523410 w 3231782"/>
              <a:gd name="connsiteY216" fmla="*/ 952160 h 3235769"/>
              <a:gd name="connsiteX217" fmla="*/ 1669998 w 3231782"/>
              <a:gd name="connsiteY217" fmla="*/ 798255 h 3235769"/>
              <a:gd name="connsiteX218" fmla="*/ 1819838 w 3231782"/>
              <a:gd name="connsiteY218" fmla="*/ 656548 h 3235769"/>
              <a:gd name="connsiteX219" fmla="*/ 1935892 w 3231782"/>
              <a:gd name="connsiteY219" fmla="*/ 561554 h 3235769"/>
              <a:gd name="connsiteX220" fmla="*/ 1917772 w 3231782"/>
              <a:gd name="connsiteY220" fmla="*/ 489254 h 3235769"/>
              <a:gd name="connsiteX221" fmla="*/ 1619880 w 3231782"/>
              <a:gd name="connsiteY221" fmla="*/ 59687 h 3235769"/>
              <a:gd name="connsiteX222" fmla="*/ 1619880 w 3231782"/>
              <a:gd name="connsiteY222" fmla="*/ 0 h 3235769"/>
              <a:gd name="connsiteX223" fmla="*/ 1978166 w 3231782"/>
              <a:gd name="connsiteY223" fmla="*/ 486541 h 3235769"/>
              <a:gd name="connsiteX224" fmla="*/ 1986338 w 3231782"/>
              <a:gd name="connsiteY224" fmla="*/ 520262 h 3235769"/>
              <a:gd name="connsiteX225" fmla="*/ 2014534 w 3231782"/>
              <a:gd name="connsiteY225" fmla="*/ 497183 h 3235769"/>
              <a:gd name="connsiteX226" fmla="*/ 2592748 w 3231782"/>
              <a:gd name="connsiteY226" fmla="*/ 326320 h 3235769"/>
              <a:gd name="connsiteX227" fmla="*/ 2584618 w 3231782"/>
              <a:gd name="connsiteY227" fmla="*/ 929314 h 3235769"/>
              <a:gd name="connsiteX228" fmla="*/ 2512138 w 3231782"/>
              <a:gd name="connsiteY228" fmla="*/ 1100480 h 3235769"/>
              <a:gd name="connsiteX229" fmla="*/ 2466172 w 3231782"/>
              <a:gd name="connsiteY229" fmla="*/ 1192137 h 3235769"/>
              <a:gd name="connsiteX230" fmla="*/ 2501888 w 3231782"/>
              <a:gd name="connsiteY230" fmla="*/ 1198398 h 3235769"/>
              <a:gd name="connsiteX231" fmla="*/ 2745704 w 3231782"/>
              <a:gd name="connsiteY231" fmla="*/ 1256823 h 3235769"/>
              <a:gd name="connsiteX232" fmla="*/ 3231782 w 3231782"/>
              <a:gd name="connsiteY232" fmla="*/ 1616343 h 3235769"/>
              <a:gd name="connsiteX233" fmla="*/ 2745704 w 3231782"/>
              <a:gd name="connsiteY233" fmla="*/ 1974052 h 3235769"/>
              <a:gd name="connsiteX234" fmla="*/ 2712434 w 3231782"/>
              <a:gd name="connsiteY234" fmla="*/ 1982928 h 3235769"/>
              <a:gd name="connsiteX235" fmla="*/ 2737606 w 3231782"/>
              <a:gd name="connsiteY235" fmla="*/ 2015213 h 3235769"/>
              <a:gd name="connsiteX236" fmla="*/ 2909424 w 3231782"/>
              <a:gd name="connsiteY236" fmla="*/ 2593342 h 3235769"/>
              <a:gd name="connsiteX237" fmla="*/ 2698720 w 3231782"/>
              <a:gd name="connsiteY237" fmla="*/ 2673738 h 3235769"/>
              <a:gd name="connsiteX238" fmla="*/ 2305346 w 3231782"/>
              <a:gd name="connsiteY238" fmla="*/ 2584309 h 3235769"/>
              <a:gd name="connsiteX239" fmla="*/ 2075426 w 3231782"/>
              <a:gd name="connsiteY239" fmla="*/ 2483757 h 3235769"/>
              <a:gd name="connsiteX240" fmla="*/ 2044468 w 3231782"/>
              <a:gd name="connsiteY240" fmla="*/ 2467875 h 3235769"/>
              <a:gd name="connsiteX241" fmla="*/ 2043724 w 3231782"/>
              <a:gd name="connsiteY241" fmla="*/ 2472414 h 3235769"/>
              <a:gd name="connsiteX242" fmla="*/ 1978166 w 3231782"/>
              <a:gd name="connsiteY242" fmla="*/ 2749228 h 3235769"/>
              <a:gd name="connsiteX243" fmla="*/ 1619880 w 3231782"/>
              <a:gd name="connsiteY243" fmla="*/ 3235769 h 3235769"/>
              <a:gd name="connsiteX244" fmla="*/ 1262498 w 3231782"/>
              <a:gd name="connsiteY244" fmla="*/ 2749228 h 3235769"/>
              <a:gd name="connsiteX245" fmla="*/ 1251622 w 3231782"/>
              <a:gd name="connsiteY245" fmla="*/ 2704272 h 3235769"/>
              <a:gd name="connsiteX246" fmla="*/ 1217680 w 3231782"/>
              <a:gd name="connsiteY246" fmla="*/ 2731968 h 3235769"/>
              <a:gd name="connsiteX247" fmla="*/ 760528 w 3231782"/>
              <a:gd name="connsiteY247" fmla="*/ 2940801 h 3235769"/>
              <a:gd name="connsiteX248" fmla="*/ 640368 w 3231782"/>
              <a:gd name="connsiteY248" fmla="*/ 2903735 h 3235769"/>
              <a:gd name="connsiteX249" fmla="*/ 648500 w 3231782"/>
              <a:gd name="connsiteY249" fmla="*/ 2299837 h 3235769"/>
              <a:gd name="connsiteX250" fmla="*/ 721316 w 3231782"/>
              <a:gd name="connsiteY250" fmla="*/ 2128671 h 3235769"/>
              <a:gd name="connsiteX251" fmla="*/ 766088 w 3231782"/>
              <a:gd name="connsiteY251" fmla="*/ 2039452 h 3235769"/>
              <a:gd name="connsiteX252" fmla="*/ 729496 w 3231782"/>
              <a:gd name="connsiteY252" fmla="*/ 2033000 h 3235769"/>
              <a:gd name="connsiteX253" fmla="*/ 485174 w 3231782"/>
              <a:gd name="connsiteY253" fmla="*/ 1974052 h 3235769"/>
              <a:gd name="connsiteX254" fmla="*/ 0 w 3231782"/>
              <a:gd name="connsiteY254" fmla="*/ 1616343 h 3235769"/>
              <a:gd name="connsiteX255" fmla="*/ 485174 w 3231782"/>
              <a:gd name="connsiteY255" fmla="*/ 1256823 h 3235769"/>
              <a:gd name="connsiteX256" fmla="*/ 524224 w 3231782"/>
              <a:gd name="connsiteY256" fmla="*/ 1246530 h 3235769"/>
              <a:gd name="connsiteX257" fmla="*/ 503058 w 3231782"/>
              <a:gd name="connsiteY257" fmla="*/ 1219383 h 3235769"/>
              <a:gd name="connsiteX258" fmla="*/ 331238 w 3231782"/>
              <a:gd name="connsiteY258" fmla="*/ 640352 h 3235769"/>
              <a:gd name="connsiteX259" fmla="*/ 934414 w 3231782"/>
              <a:gd name="connsiteY259" fmla="*/ 649385 h 3235769"/>
              <a:gd name="connsiteX260" fmla="*/ 1165238 w 3231782"/>
              <a:gd name="connsiteY260" fmla="*/ 749937 h 3235769"/>
              <a:gd name="connsiteX261" fmla="*/ 1196802 w 3231782"/>
              <a:gd name="connsiteY261" fmla="*/ 766107 h 3235769"/>
              <a:gd name="connsiteX262" fmla="*/ 1197160 w 3231782"/>
              <a:gd name="connsiteY262" fmla="*/ 763945 h 3235769"/>
              <a:gd name="connsiteX263" fmla="*/ 1262498 w 3231782"/>
              <a:gd name="connsiteY263" fmla="*/ 486541 h 3235769"/>
              <a:gd name="connsiteX264" fmla="*/ 1619880 w 3231782"/>
              <a:gd name="connsiteY264" fmla="*/ 0 h 323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3231782" h="3235769">
                <a:moveTo>
                  <a:pt x="1709844" y="2276784"/>
                </a:moveTo>
                <a:lnTo>
                  <a:pt x="1562582" y="2431271"/>
                </a:lnTo>
                <a:cubicBezTo>
                  <a:pt x="1512266" y="2481437"/>
                  <a:pt x="1462130" y="2528795"/>
                  <a:pt x="1412516" y="2572984"/>
                </a:cubicBezTo>
                <a:lnTo>
                  <a:pt x="1301450" y="2663613"/>
                </a:lnTo>
                <a:lnTo>
                  <a:pt x="1322664" y="2747984"/>
                </a:lnTo>
                <a:cubicBezTo>
                  <a:pt x="1405676" y="3021211"/>
                  <a:pt x="1514928" y="3177890"/>
                  <a:pt x="1619880" y="3177890"/>
                </a:cubicBezTo>
                <a:cubicBezTo>
                  <a:pt x="1741450" y="3177890"/>
                  <a:pt x="1867496" y="2971245"/>
                  <a:pt x="1952790" y="2618740"/>
                </a:cubicBezTo>
                <a:lnTo>
                  <a:pt x="1989910" y="2439883"/>
                </a:lnTo>
                <a:lnTo>
                  <a:pt x="1954488" y="2421710"/>
                </a:lnTo>
                <a:cubicBezTo>
                  <a:pt x="1913640" y="2399790"/>
                  <a:pt x="1872296" y="2376657"/>
                  <a:pt x="1830584" y="2352380"/>
                </a:cubicBezTo>
                <a:close/>
                <a:moveTo>
                  <a:pt x="1778950" y="2107007"/>
                </a:moveTo>
                <a:lnTo>
                  <a:pt x="1615438" y="2111701"/>
                </a:lnTo>
                <a:lnTo>
                  <a:pt x="1560908" y="2110133"/>
                </a:lnTo>
                <a:lnTo>
                  <a:pt x="1609056" y="2144445"/>
                </a:lnTo>
                <a:lnTo>
                  <a:pt x="1698192" y="2200273"/>
                </a:lnTo>
                <a:close/>
                <a:moveTo>
                  <a:pt x="1204176" y="2094002"/>
                </a:moveTo>
                <a:lnTo>
                  <a:pt x="1205220" y="2108901"/>
                </a:lnTo>
                <a:cubicBezTo>
                  <a:pt x="1219578" y="2260115"/>
                  <a:pt x="1240308" y="2398466"/>
                  <a:pt x="1265802" y="2521838"/>
                </a:cubicBezTo>
                <a:lnTo>
                  <a:pt x="1285704" y="2600989"/>
                </a:lnTo>
                <a:lnTo>
                  <a:pt x="1374304" y="2528305"/>
                </a:lnTo>
                <a:cubicBezTo>
                  <a:pt x="1422996" y="2484763"/>
                  <a:pt x="1472252" y="2438090"/>
                  <a:pt x="1521732" y="2388632"/>
                </a:cubicBezTo>
                <a:lnTo>
                  <a:pt x="1658636" y="2244723"/>
                </a:lnTo>
                <a:lnTo>
                  <a:pt x="1576926" y="2193564"/>
                </a:lnTo>
                <a:lnTo>
                  <a:pt x="1455718" y="2107108"/>
                </a:lnTo>
                <a:lnTo>
                  <a:pt x="1301490" y="2102673"/>
                </a:lnTo>
                <a:close/>
                <a:moveTo>
                  <a:pt x="2034204" y="2093385"/>
                </a:moveTo>
                <a:lnTo>
                  <a:pt x="1929896" y="2102673"/>
                </a:lnTo>
                <a:lnTo>
                  <a:pt x="1859354" y="2104699"/>
                </a:lnTo>
                <a:lnTo>
                  <a:pt x="1748956" y="2232066"/>
                </a:lnTo>
                <a:lnTo>
                  <a:pt x="1858844" y="2300890"/>
                </a:lnTo>
                <a:cubicBezTo>
                  <a:pt x="1899932" y="2324828"/>
                  <a:pt x="1940670" y="2347651"/>
                  <a:pt x="1980928" y="2369289"/>
                </a:cubicBezTo>
                <a:lnTo>
                  <a:pt x="1999452" y="2378810"/>
                </a:lnTo>
                <a:lnTo>
                  <a:pt x="2022828" y="2219866"/>
                </a:lnTo>
                <a:close/>
                <a:moveTo>
                  <a:pt x="826606" y="2050124"/>
                </a:moveTo>
                <a:lnTo>
                  <a:pt x="775386" y="2152510"/>
                </a:lnTo>
                <a:cubicBezTo>
                  <a:pt x="748716" y="2210206"/>
                  <a:pt x="725012" y="2266388"/>
                  <a:pt x="704514" y="2320630"/>
                </a:cubicBezTo>
                <a:cubicBezTo>
                  <a:pt x="599712" y="2595458"/>
                  <a:pt x="588870" y="2790731"/>
                  <a:pt x="675604" y="2856725"/>
                </a:cubicBezTo>
                <a:cubicBezTo>
                  <a:pt x="762336" y="2921816"/>
                  <a:pt x="947546" y="2859437"/>
                  <a:pt x="1183348" y="2684958"/>
                </a:cubicBezTo>
                <a:lnTo>
                  <a:pt x="1236418" y="2641422"/>
                </a:lnTo>
                <a:lnTo>
                  <a:pt x="1203462" y="2505195"/>
                </a:lnTo>
                <a:cubicBezTo>
                  <a:pt x="1190612" y="2440103"/>
                  <a:pt x="1179224" y="2372165"/>
                  <a:pt x="1169372" y="2301871"/>
                </a:cubicBezTo>
                <a:lnTo>
                  <a:pt x="1144984" y="2088728"/>
                </a:lnTo>
                <a:lnTo>
                  <a:pt x="1003890" y="2076157"/>
                </a:lnTo>
                <a:cubicBezTo>
                  <a:pt x="956032" y="2070327"/>
                  <a:pt x="909142" y="2063804"/>
                  <a:pt x="863364" y="2056605"/>
                </a:cubicBezTo>
                <a:close/>
                <a:moveTo>
                  <a:pt x="2651254" y="1999250"/>
                </a:moveTo>
                <a:lnTo>
                  <a:pt x="2628026" y="2005447"/>
                </a:lnTo>
                <a:cubicBezTo>
                  <a:pt x="2505976" y="2034938"/>
                  <a:pt x="2371236" y="2058668"/>
                  <a:pt x="2227666" y="2076157"/>
                </a:cubicBezTo>
                <a:lnTo>
                  <a:pt x="2094334" y="2088030"/>
                </a:lnTo>
                <a:lnTo>
                  <a:pt x="2088684" y="2158285"/>
                </a:lnTo>
                <a:cubicBezTo>
                  <a:pt x="2082954" y="2213199"/>
                  <a:pt x="2076330" y="2266972"/>
                  <a:pt x="2068832" y="2319395"/>
                </a:cubicBezTo>
                <a:lnTo>
                  <a:pt x="2054444" y="2407078"/>
                </a:lnTo>
                <a:lnTo>
                  <a:pt x="2100152" y="2430574"/>
                </a:lnTo>
                <a:cubicBezTo>
                  <a:pt x="2178516" y="2468965"/>
                  <a:pt x="2254478" y="2502332"/>
                  <a:pt x="2327050" y="2530109"/>
                </a:cubicBezTo>
                <a:cubicBezTo>
                  <a:pt x="2601054" y="2633991"/>
                  <a:pt x="2797290" y="2644831"/>
                  <a:pt x="2862400" y="2558112"/>
                </a:cubicBezTo>
                <a:cubicBezTo>
                  <a:pt x="2928414" y="2471393"/>
                  <a:pt x="2866018" y="2286211"/>
                  <a:pt x="2690582" y="2049540"/>
                </a:cubicBezTo>
                <a:close/>
                <a:moveTo>
                  <a:pt x="1191060" y="1906880"/>
                </a:moveTo>
                <a:lnTo>
                  <a:pt x="1200134" y="2036344"/>
                </a:lnTo>
                <a:lnTo>
                  <a:pt x="1281366" y="2042700"/>
                </a:lnTo>
                <a:lnTo>
                  <a:pt x="1371244" y="2046854"/>
                </a:lnTo>
                <a:lnTo>
                  <a:pt x="1320554" y="2010697"/>
                </a:lnTo>
                <a:close/>
                <a:moveTo>
                  <a:pt x="2049618" y="1859578"/>
                </a:moveTo>
                <a:lnTo>
                  <a:pt x="2010920" y="1913812"/>
                </a:lnTo>
                <a:lnTo>
                  <a:pt x="1907288" y="2044663"/>
                </a:lnTo>
                <a:lnTo>
                  <a:pt x="1949808" y="2042700"/>
                </a:lnTo>
                <a:lnTo>
                  <a:pt x="2039392" y="2035696"/>
                </a:lnTo>
                <a:lnTo>
                  <a:pt x="2046786" y="1953478"/>
                </a:lnTo>
                <a:close/>
                <a:moveTo>
                  <a:pt x="998892" y="1744703"/>
                </a:moveTo>
                <a:lnTo>
                  <a:pt x="969014" y="1791527"/>
                </a:lnTo>
                <a:cubicBezTo>
                  <a:pt x="931466" y="1853593"/>
                  <a:pt x="896394" y="1914991"/>
                  <a:pt x="864040" y="1975296"/>
                </a:cubicBezTo>
                <a:lnTo>
                  <a:pt x="853852" y="1995659"/>
                </a:lnTo>
                <a:lnTo>
                  <a:pt x="979608" y="2014181"/>
                </a:lnTo>
                <a:cubicBezTo>
                  <a:pt x="1026998" y="2020307"/>
                  <a:pt x="1075892" y="2025787"/>
                  <a:pt x="1126212" y="2030560"/>
                </a:cubicBezTo>
                <a:lnTo>
                  <a:pt x="1140978" y="2031715"/>
                </a:lnTo>
                <a:lnTo>
                  <a:pt x="1129358" y="1857413"/>
                </a:lnTo>
                <a:lnTo>
                  <a:pt x="1075698" y="1814393"/>
                </a:lnTo>
                <a:close/>
                <a:moveTo>
                  <a:pt x="2247156" y="1573795"/>
                </a:moveTo>
                <a:lnTo>
                  <a:pt x="2193434" y="1658026"/>
                </a:lnTo>
                <a:lnTo>
                  <a:pt x="2111324" y="1773100"/>
                </a:lnTo>
                <a:lnTo>
                  <a:pt x="2106798" y="1933023"/>
                </a:lnTo>
                <a:lnTo>
                  <a:pt x="2098916" y="2031042"/>
                </a:lnTo>
                <a:lnTo>
                  <a:pt x="2105084" y="2030560"/>
                </a:lnTo>
                <a:cubicBezTo>
                  <a:pt x="2268742" y="2015048"/>
                  <a:pt x="2417320" y="1992072"/>
                  <a:pt x="2548128" y="1963667"/>
                </a:cubicBezTo>
                <a:lnTo>
                  <a:pt x="2610478" y="1947811"/>
                </a:lnTo>
                <a:lnTo>
                  <a:pt x="2534022" y="1858628"/>
                </a:lnTo>
                <a:cubicBezTo>
                  <a:pt x="2476034" y="1793729"/>
                  <a:pt x="2412506" y="1727843"/>
                  <a:pt x="2344230" y="1661787"/>
                </a:cubicBezTo>
                <a:close/>
                <a:moveTo>
                  <a:pt x="1126022" y="1551733"/>
                </a:moveTo>
                <a:lnTo>
                  <a:pt x="1088838" y="1603741"/>
                </a:lnTo>
                <a:lnTo>
                  <a:pt x="1031004" y="1694376"/>
                </a:lnTo>
                <a:lnTo>
                  <a:pt x="1114710" y="1770271"/>
                </a:lnTo>
                <a:lnTo>
                  <a:pt x="1127606" y="1780627"/>
                </a:lnTo>
                <a:lnTo>
                  <a:pt x="1124070" y="1618789"/>
                </a:lnTo>
                <a:close/>
                <a:moveTo>
                  <a:pt x="2112184" y="1452896"/>
                </a:moveTo>
                <a:lnTo>
                  <a:pt x="2115690" y="1618789"/>
                </a:lnTo>
                <a:lnTo>
                  <a:pt x="2114276" y="1668751"/>
                </a:lnTo>
                <a:lnTo>
                  <a:pt x="2157938" y="1605366"/>
                </a:lnTo>
                <a:lnTo>
                  <a:pt x="2202838" y="1533622"/>
                </a:lnTo>
                <a:lnTo>
                  <a:pt x="2125954" y="1463931"/>
                </a:lnTo>
                <a:close/>
                <a:moveTo>
                  <a:pt x="564482" y="1298166"/>
                </a:moveTo>
                <a:lnTo>
                  <a:pt x="500984" y="1314312"/>
                </a:lnTo>
                <a:cubicBezTo>
                  <a:pt x="220186" y="1397621"/>
                  <a:pt x="58726" y="1508734"/>
                  <a:pt x="58726" y="1616343"/>
                </a:cubicBezTo>
                <a:cubicBezTo>
                  <a:pt x="58726" y="1747654"/>
                  <a:pt x="303304" y="1885332"/>
                  <a:pt x="713932" y="1970125"/>
                </a:cubicBezTo>
                <a:lnTo>
                  <a:pt x="793466" y="1984898"/>
                </a:lnTo>
                <a:lnTo>
                  <a:pt x="811758" y="1948448"/>
                </a:lnTo>
                <a:cubicBezTo>
                  <a:pt x="844686" y="1887150"/>
                  <a:pt x="880312" y="1824772"/>
                  <a:pt x="918400" y="1761741"/>
                </a:cubicBezTo>
                <a:lnTo>
                  <a:pt x="954758" y="1704659"/>
                </a:lnTo>
                <a:lnTo>
                  <a:pt x="854494" y="1613685"/>
                </a:lnTo>
                <a:cubicBezTo>
                  <a:pt x="750640" y="1513077"/>
                  <a:pt x="657532" y="1412723"/>
                  <a:pt x="577984" y="1315482"/>
                </a:cubicBezTo>
                <a:close/>
                <a:moveTo>
                  <a:pt x="2438738" y="1246842"/>
                </a:moveTo>
                <a:lnTo>
                  <a:pt x="2421756" y="1280703"/>
                </a:lnTo>
                <a:cubicBezTo>
                  <a:pt x="2388816" y="1342001"/>
                  <a:pt x="2353148" y="1404380"/>
                  <a:pt x="2315010" y="1467410"/>
                </a:cubicBezTo>
                <a:lnTo>
                  <a:pt x="2279178" y="1523591"/>
                </a:lnTo>
                <a:lnTo>
                  <a:pt x="2386168" y="1620799"/>
                </a:lnTo>
                <a:cubicBezTo>
                  <a:pt x="2490022" y="1721491"/>
                  <a:pt x="2583132" y="1821866"/>
                  <a:pt x="2662680" y="1919113"/>
                </a:cubicBezTo>
                <a:lnTo>
                  <a:pt x="2672714" y="1931983"/>
                </a:lnTo>
                <a:lnTo>
                  <a:pt x="2730678" y="1917242"/>
                </a:lnTo>
                <a:cubicBezTo>
                  <a:pt x="3011594" y="1833927"/>
                  <a:pt x="3173054" y="1723033"/>
                  <a:pt x="3173054" y="1616343"/>
                </a:cubicBezTo>
                <a:cubicBezTo>
                  <a:pt x="3173054" y="1483901"/>
                  <a:pt x="2928476" y="1346151"/>
                  <a:pt x="2517628" y="1261464"/>
                </a:cubicBezTo>
                <a:close/>
                <a:moveTo>
                  <a:pt x="2098928" y="1200669"/>
                </a:moveTo>
                <a:lnTo>
                  <a:pt x="2110314" y="1375892"/>
                </a:lnTo>
                <a:lnTo>
                  <a:pt x="2164966" y="1419823"/>
                </a:lnTo>
                <a:lnTo>
                  <a:pt x="2234512" y="1483011"/>
                </a:lnTo>
                <a:lnTo>
                  <a:pt x="2299662" y="1378912"/>
                </a:lnTo>
                <a:lnTo>
                  <a:pt x="2377534" y="1235956"/>
                </a:lnTo>
                <a:lnTo>
                  <a:pt x="2251792" y="1217486"/>
                </a:lnTo>
                <a:cubicBezTo>
                  <a:pt x="2204368" y="1211374"/>
                  <a:pt x="2155440" y="1205908"/>
                  <a:pt x="2105084" y="1201149"/>
                </a:cubicBezTo>
                <a:close/>
                <a:moveTo>
                  <a:pt x="1141770" y="1199935"/>
                </a:moveTo>
                <a:lnTo>
                  <a:pt x="1126212" y="1201149"/>
                </a:lnTo>
                <a:cubicBezTo>
                  <a:pt x="962674" y="1216618"/>
                  <a:pt x="814188" y="1239541"/>
                  <a:pt x="683448" y="1267915"/>
                </a:cubicBezTo>
                <a:lnTo>
                  <a:pt x="626884" y="1282298"/>
                </a:lnTo>
                <a:lnTo>
                  <a:pt x="706640" y="1375461"/>
                </a:lnTo>
                <a:cubicBezTo>
                  <a:pt x="764628" y="1440416"/>
                  <a:pt x="828156" y="1506302"/>
                  <a:pt x="896432" y="1572358"/>
                </a:cubicBezTo>
                <a:lnTo>
                  <a:pt x="986824" y="1654317"/>
                </a:lnTo>
                <a:lnTo>
                  <a:pt x="1039812" y="1571125"/>
                </a:lnTo>
                <a:lnTo>
                  <a:pt x="1129102" y="1445901"/>
                </a:lnTo>
                <a:lnTo>
                  <a:pt x="1133230" y="1304018"/>
                </a:lnTo>
                <a:close/>
                <a:moveTo>
                  <a:pt x="1323750" y="1187093"/>
                </a:moveTo>
                <a:lnTo>
                  <a:pt x="1281366" y="1189045"/>
                </a:lnTo>
                <a:lnTo>
                  <a:pt x="1201056" y="1195310"/>
                </a:lnTo>
                <a:lnTo>
                  <a:pt x="1193046" y="1283840"/>
                </a:lnTo>
                <a:lnTo>
                  <a:pt x="1190752" y="1359441"/>
                </a:lnTo>
                <a:lnTo>
                  <a:pt x="1222198" y="1315339"/>
                </a:lnTo>
                <a:close/>
                <a:moveTo>
                  <a:pt x="1867204" y="1185243"/>
                </a:moveTo>
                <a:lnTo>
                  <a:pt x="1920110" y="1222997"/>
                </a:lnTo>
                <a:lnTo>
                  <a:pt x="2048458" y="1326169"/>
                </a:lnTo>
                <a:lnTo>
                  <a:pt x="2039404" y="1196029"/>
                </a:lnTo>
                <a:lnTo>
                  <a:pt x="1949808" y="1189045"/>
                </a:lnTo>
                <a:close/>
                <a:moveTo>
                  <a:pt x="1615438" y="1178942"/>
                </a:moveTo>
                <a:cubicBezTo>
                  <a:pt x="1557276" y="1178942"/>
                  <a:pt x="1500304" y="1179823"/>
                  <a:pt x="1444598" y="1181526"/>
                </a:cubicBezTo>
                <a:lnTo>
                  <a:pt x="1402140" y="1183482"/>
                </a:lnTo>
                <a:lnTo>
                  <a:pt x="1269178" y="1351500"/>
                </a:lnTo>
                <a:lnTo>
                  <a:pt x="1187526" y="1465708"/>
                </a:lnTo>
                <a:lnTo>
                  <a:pt x="1182878" y="1618789"/>
                </a:lnTo>
                <a:lnTo>
                  <a:pt x="1187666" y="1828859"/>
                </a:lnTo>
                <a:lnTo>
                  <a:pt x="1356726" y="1964627"/>
                </a:lnTo>
                <a:lnTo>
                  <a:pt x="1477570" y="2050745"/>
                </a:lnTo>
                <a:lnTo>
                  <a:pt x="1615438" y="2052838"/>
                </a:lnTo>
                <a:cubicBezTo>
                  <a:pt x="1673656" y="2052838"/>
                  <a:pt x="1730682" y="2051954"/>
                  <a:pt x="1786436" y="2050244"/>
                </a:cubicBezTo>
                <a:lnTo>
                  <a:pt x="1828836" y="2048286"/>
                </a:lnTo>
                <a:lnTo>
                  <a:pt x="1963940" y="1877651"/>
                </a:lnTo>
                <a:lnTo>
                  <a:pt x="2052712" y="1756970"/>
                </a:lnTo>
                <a:lnTo>
                  <a:pt x="2056880" y="1618789"/>
                </a:lnTo>
                <a:lnTo>
                  <a:pt x="2052040" y="1404694"/>
                </a:lnTo>
                <a:lnTo>
                  <a:pt x="1883938" y="1269970"/>
                </a:lnTo>
                <a:lnTo>
                  <a:pt x="1760816" y="1181139"/>
                </a:lnTo>
                <a:close/>
                <a:moveTo>
                  <a:pt x="1535318" y="1028184"/>
                </a:moveTo>
                <a:lnTo>
                  <a:pt x="1451770" y="1124778"/>
                </a:lnTo>
                <a:lnTo>
                  <a:pt x="1615438" y="1120079"/>
                </a:lnTo>
                <a:lnTo>
                  <a:pt x="1678700" y="1121892"/>
                </a:lnTo>
                <a:lnTo>
                  <a:pt x="1672606" y="1117495"/>
                </a:lnTo>
                <a:close/>
                <a:moveTo>
                  <a:pt x="1241094" y="855438"/>
                </a:moveTo>
                <a:lnTo>
                  <a:pt x="1217158" y="1017339"/>
                </a:lnTo>
                <a:lnTo>
                  <a:pt x="1206282" y="1137544"/>
                </a:lnTo>
                <a:lnTo>
                  <a:pt x="1301490" y="1129093"/>
                </a:lnTo>
                <a:lnTo>
                  <a:pt x="1371466" y="1127084"/>
                </a:lnTo>
                <a:lnTo>
                  <a:pt x="1485330" y="995664"/>
                </a:lnTo>
                <a:lnTo>
                  <a:pt x="1469368" y="985281"/>
                </a:lnTo>
                <a:cubicBezTo>
                  <a:pt x="1403212" y="944589"/>
                  <a:pt x="1338766" y="907277"/>
                  <a:pt x="1276390" y="873350"/>
                </a:cubicBezTo>
                <a:close/>
                <a:moveTo>
                  <a:pt x="1951670" y="624509"/>
                </a:moveTo>
                <a:lnTo>
                  <a:pt x="1858432" y="700846"/>
                </a:lnTo>
                <a:cubicBezTo>
                  <a:pt x="1809710" y="744389"/>
                  <a:pt x="1760462" y="791061"/>
                  <a:pt x="1711012" y="840519"/>
                </a:cubicBezTo>
                <a:lnTo>
                  <a:pt x="1574490" y="984156"/>
                </a:lnTo>
                <a:lnTo>
                  <a:pt x="1663852" y="1040130"/>
                </a:lnTo>
                <a:lnTo>
                  <a:pt x="1782602" y="1124871"/>
                </a:lnTo>
                <a:lnTo>
                  <a:pt x="1929896" y="1129093"/>
                </a:lnTo>
                <a:lnTo>
                  <a:pt x="2035398" y="1138453"/>
                </a:lnTo>
                <a:lnTo>
                  <a:pt x="2034694" y="1128341"/>
                </a:lnTo>
                <a:cubicBezTo>
                  <a:pt x="2020428" y="977067"/>
                  <a:pt x="1999818" y="838701"/>
                  <a:pt x="1974434" y="715342"/>
                </a:cubicBezTo>
                <a:close/>
                <a:moveTo>
                  <a:pt x="541038" y="618672"/>
                </a:moveTo>
                <a:cubicBezTo>
                  <a:pt x="463268" y="618672"/>
                  <a:pt x="407200" y="638545"/>
                  <a:pt x="377358" y="676485"/>
                </a:cubicBezTo>
                <a:cubicBezTo>
                  <a:pt x="312248" y="763204"/>
                  <a:pt x="375550" y="948386"/>
                  <a:pt x="550082" y="1184154"/>
                </a:cubicBezTo>
                <a:lnTo>
                  <a:pt x="586022" y="1230241"/>
                </a:lnTo>
                <a:lnTo>
                  <a:pt x="603148" y="1225727"/>
                </a:lnTo>
                <a:cubicBezTo>
                  <a:pt x="725452" y="1196495"/>
                  <a:pt x="860320" y="1172915"/>
                  <a:pt x="1003890" y="1155510"/>
                </a:cubicBezTo>
                <a:lnTo>
                  <a:pt x="1146452" y="1142855"/>
                </a:lnTo>
                <a:lnTo>
                  <a:pt x="1151734" y="1078475"/>
                </a:lnTo>
                <a:cubicBezTo>
                  <a:pt x="1157566" y="1023496"/>
                  <a:pt x="1164286" y="969661"/>
                  <a:pt x="1171868" y="917172"/>
                </a:cubicBezTo>
                <a:lnTo>
                  <a:pt x="1186620" y="827794"/>
                </a:lnTo>
                <a:lnTo>
                  <a:pt x="1095832" y="781722"/>
                </a:lnTo>
                <a:cubicBezTo>
                  <a:pt x="864330" y="673098"/>
                  <a:pt x="671712" y="618672"/>
                  <a:pt x="541038" y="618672"/>
                </a:cubicBezTo>
                <a:close/>
                <a:moveTo>
                  <a:pt x="2470782" y="348017"/>
                </a:moveTo>
                <a:cubicBezTo>
                  <a:pt x="2371400" y="348017"/>
                  <a:pt x="2224136" y="415820"/>
                  <a:pt x="2049768" y="544193"/>
                </a:cubicBezTo>
                <a:lnTo>
                  <a:pt x="2001680" y="583564"/>
                </a:lnTo>
                <a:lnTo>
                  <a:pt x="2037442" y="731112"/>
                </a:lnTo>
                <a:cubicBezTo>
                  <a:pt x="2050260" y="796310"/>
                  <a:pt x="2061560" y="864337"/>
                  <a:pt x="2071300" y="934718"/>
                </a:cubicBezTo>
                <a:lnTo>
                  <a:pt x="2094814" y="1143724"/>
                </a:lnTo>
                <a:lnTo>
                  <a:pt x="2227666" y="1155510"/>
                </a:lnTo>
                <a:cubicBezTo>
                  <a:pt x="2275522" y="1161312"/>
                  <a:pt x="2322398" y="1167799"/>
                  <a:pt x="2368150" y="1174954"/>
                </a:cubicBezTo>
                <a:lnTo>
                  <a:pt x="2407050" y="1181773"/>
                </a:lnTo>
                <a:lnTo>
                  <a:pt x="2415206" y="1166799"/>
                </a:lnTo>
                <a:cubicBezTo>
                  <a:pt x="2620102" y="759034"/>
                  <a:pt x="2667792" y="456389"/>
                  <a:pt x="2557514" y="373330"/>
                </a:cubicBezTo>
                <a:cubicBezTo>
                  <a:pt x="2534928" y="356153"/>
                  <a:pt x="2506016" y="348017"/>
                  <a:pt x="2470782" y="348017"/>
                </a:cubicBezTo>
                <a:close/>
                <a:moveTo>
                  <a:pt x="1619880" y="59687"/>
                </a:moveTo>
                <a:cubicBezTo>
                  <a:pt x="1499348" y="59687"/>
                  <a:pt x="1373148" y="266034"/>
                  <a:pt x="1287532" y="618457"/>
                </a:cubicBezTo>
                <a:lnTo>
                  <a:pt x="1250970" y="793857"/>
                </a:lnTo>
                <a:lnTo>
                  <a:pt x="1286352" y="811984"/>
                </a:lnTo>
                <a:cubicBezTo>
                  <a:pt x="1327236" y="833904"/>
                  <a:pt x="1368594" y="857037"/>
                  <a:pt x="1410306" y="881314"/>
                </a:cubicBezTo>
                <a:lnTo>
                  <a:pt x="1523410" y="952160"/>
                </a:lnTo>
                <a:lnTo>
                  <a:pt x="1669998" y="798255"/>
                </a:lnTo>
                <a:cubicBezTo>
                  <a:pt x="1720230" y="748120"/>
                  <a:pt x="1770288" y="700769"/>
                  <a:pt x="1819838" y="656548"/>
                </a:cubicBezTo>
                <a:lnTo>
                  <a:pt x="1935892" y="561554"/>
                </a:lnTo>
                <a:lnTo>
                  <a:pt x="1917772" y="489254"/>
                </a:lnTo>
                <a:cubicBezTo>
                  <a:pt x="1834986" y="216140"/>
                  <a:pt x="1725736" y="59687"/>
                  <a:pt x="1619880" y="59687"/>
                </a:cubicBezTo>
                <a:close/>
                <a:moveTo>
                  <a:pt x="1619880" y="0"/>
                </a:moveTo>
                <a:cubicBezTo>
                  <a:pt x="1759212" y="0"/>
                  <a:pt x="1886784" y="173636"/>
                  <a:pt x="1978166" y="486541"/>
                </a:cubicBezTo>
                <a:lnTo>
                  <a:pt x="1986338" y="520262"/>
                </a:lnTo>
                <a:lnTo>
                  <a:pt x="2014534" y="497183"/>
                </a:lnTo>
                <a:cubicBezTo>
                  <a:pt x="2277440" y="302815"/>
                  <a:pt x="2482526" y="243148"/>
                  <a:pt x="2592748" y="326320"/>
                </a:cubicBezTo>
                <a:cubicBezTo>
                  <a:pt x="2702970" y="409491"/>
                  <a:pt x="2700260" y="624653"/>
                  <a:pt x="2584618" y="929314"/>
                </a:cubicBezTo>
                <a:cubicBezTo>
                  <a:pt x="2563612" y="984574"/>
                  <a:pt x="2539368" y="1041772"/>
                  <a:pt x="2512138" y="1100480"/>
                </a:cubicBezTo>
                <a:lnTo>
                  <a:pt x="2466172" y="1192137"/>
                </a:lnTo>
                <a:lnTo>
                  <a:pt x="2501888" y="1198398"/>
                </a:lnTo>
                <a:cubicBezTo>
                  <a:pt x="2588610" y="1215336"/>
                  <a:pt x="2670262" y="1234863"/>
                  <a:pt x="2745704" y="1256823"/>
                </a:cubicBezTo>
                <a:cubicBezTo>
                  <a:pt x="3059214" y="1349194"/>
                  <a:pt x="3231782" y="1476882"/>
                  <a:pt x="3231782" y="1616343"/>
                </a:cubicBezTo>
                <a:cubicBezTo>
                  <a:pt x="3231782" y="1753993"/>
                  <a:pt x="3059214" y="1881681"/>
                  <a:pt x="2745704" y="1974052"/>
                </a:cubicBezTo>
                <a:lnTo>
                  <a:pt x="2712434" y="1982928"/>
                </a:lnTo>
                <a:lnTo>
                  <a:pt x="2737606" y="2015213"/>
                </a:lnTo>
                <a:cubicBezTo>
                  <a:pt x="2932032" y="2277178"/>
                  <a:pt x="2992620" y="2483136"/>
                  <a:pt x="2909424" y="2593342"/>
                </a:cubicBezTo>
                <a:cubicBezTo>
                  <a:pt x="2868730" y="2646638"/>
                  <a:pt x="2797290" y="2673738"/>
                  <a:pt x="2698720" y="2673738"/>
                </a:cubicBezTo>
                <a:cubicBezTo>
                  <a:pt x="2594724" y="2673738"/>
                  <a:pt x="2462696" y="2643928"/>
                  <a:pt x="2305346" y="2584309"/>
                </a:cubicBezTo>
                <a:cubicBezTo>
                  <a:pt x="2231872" y="2556306"/>
                  <a:pt x="2154892" y="2522600"/>
                  <a:pt x="2075426" y="2483757"/>
                </a:cubicBezTo>
                <a:lnTo>
                  <a:pt x="2044468" y="2467875"/>
                </a:lnTo>
                <a:lnTo>
                  <a:pt x="2043724" y="2472414"/>
                </a:lnTo>
                <a:cubicBezTo>
                  <a:pt x="2025258" y="2571454"/>
                  <a:pt x="2003358" y="2664276"/>
                  <a:pt x="1978166" y="2749228"/>
                </a:cubicBezTo>
                <a:cubicBezTo>
                  <a:pt x="1886784" y="3063037"/>
                  <a:pt x="1759212" y="3235769"/>
                  <a:pt x="1619880" y="3235769"/>
                </a:cubicBezTo>
                <a:cubicBezTo>
                  <a:pt x="1481450" y="3235769"/>
                  <a:pt x="1353878" y="3063037"/>
                  <a:pt x="1262498" y="2749228"/>
                </a:cubicBezTo>
                <a:lnTo>
                  <a:pt x="1251622" y="2704272"/>
                </a:lnTo>
                <a:lnTo>
                  <a:pt x="1217680" y="2731968"/>
                </a:lnTo>
                <a:cubicBezTo>
                  <a:pt x="1033374" y="2869382"/>
                  <a:pt x="875268" y="2940801"/>
                  <a:pt x="760528" y="2940801"/>
                </a:cubicBezTo>
                <a:cubicBezTo>
                  <a:pt x="713548" y="2940801"/>
                  <a:pt x="671990" y="2928145"/>
                  <a:pt x="640368" y="2903735"/>
                </a:cubicBezTo>
                <a:cubicBezTo>
                  <a:pt x="530146" y="2820564"/>
                  <a:pt x="532856" y="2606307"/>
                  <a:pt x="648500" y="2299837"/>
                </a:cubicBezTo>
                <a:cubicBezTo>
                  <a:pt x="669676" y="2244577"/>
                  <a:pt x="694026" y="2187379"/>
                  <a:pt x="721316" y="2128671"/>
                </a:cubicBezTo>
                <a:lnTo>
                  <a:pt x="766088" y="2039452"/>
                </a:lnTo>
                <a:lnTo>
                  <a:pt x="729496" y="2033000"/>
                </a:lnTo>
                <a:cubicBezTo>
                  <a:pt x="642664" y="2015935"/>
                  <a:pt x="560842" y="1996239"/>
                  <a:pt x="485174" y="1974052"/>
                </a:cubicBezTo>
                <a:cubicBezTo>
                  <a:pt x="171662" y="1881681"/>
                  <a:pt x="0" y="1753993"/>
                  <a:pt x="0" y="1616343"/>
                </a:cubicBezTo>
                <a:cubicBezTo>
                  <a:pt x="0" y="1476882"/>
                  <a:pt x="171662" y="1349194"/>
                  <a:pt x="485174" y="1256823"/>
                </a:cubicBezTo>
                <a:lnTo>
                  <a:pt x="524224" y="1246530"/>
                </a:lnTo>
                <a:lnTo>
                  <a:pt x="503058" y="1219383"/>
                </a:lnTo>
                <a:cubicBezTo>
                  <a:pt x="308632" y="956516"/>
                  <a:pt x="247138" y="750558"/>
                  <a:pt x="331238" y="640352"/>
                </a:cubicBezTo>
                <a:cubicBezTo>
                  <a:pt x="415340" y="530146"/>
                  <a:pt x="629660" y="533760"/>
                  <a:pt x="934414" y="649385"/>
                </a:cubicBezTo>
                <a:cubicBezTo>
                  <a:pt x="1008342" y="677388"/>
                  <a:pt x="1085602" y="711094"/>
                  <a:pt x="1165238" y="749937"/>
                </a:cubicBezTo>
                <a:lnTo>
                  <a:pt x="1196802" y="766107"/>
                </a:lnTo>
                <a:lnTo>
                  <a:pt x="1197160" y="763945"/>
                </a:lnTo>
                <a:cubicBezTo>
                  <a:pt x="1215702" y="664753"/>
                  <a:pt x="1237562" y="571748"/>
                  <a:pt x="1262498" y="486541"/>
                </a:cubicBezTo>
                <a:cubicBezTo>
                  <a:pt x="1353878" y="173636"/>
                  <a:pt x="1481450" y="0"/>
                  <a:pt x="1619880" y="0"/>
                </a:cubicBezTo>
                <a:close/>
              </a:path>
            </a:pathLst>
          </a:custGeom>
          <a:solidFill>
            <a:srgbClr val="F950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581" name="Freeform 240">
            <a:extLst>
              <a:ext uri="{FF2B5EF4-FFF2-40B4-BE49-F238E27FC236}">
                <a16:creationId xmlns:a16="http://schemas.microsoft.com/office/drawing/2014/main" id="{09B084E1-9DA1-4734-AA4E-093C576F20BE}"/>
              </a:ext>
            </a:extLst>
          </p:cNvPr>
          <p:cNvSpPr>
            <a:spLocks noChangeArrowheads="1"/>
          </p:cNvSpPr>
          <p:nvPr/>
        </p:nvSpPr>
        <p:spPr bwMode="auto">
          <a:xfrm>
            <a:off x="21038375" y="8972603"/>
            <a:ext cx="454410" cy="454410"/>
          </a:xfrm>
          <a:custGeom>
            <a:avLst/>
            <a:gdLst>
              <a:gd name="T0" fmla="*/ 502 w 503"/>
              <a:gd name="T1" fmla="*/ 251 h 502"/>
              <a:gd name="T2" fmla="*/ 502 w 503"/>
              <a:gd name="T3" fmla="*/ 251 h 502"/>
              <a:gd name="T4" fmla="*/ 251 w 503"/>
              <a:gd name="T5" fmla="*/ 501 h 502"/>
              <a:gd name="T6" fmla="*/ 251 w 503"/>
              <a:gd name="T7" fmla="*/ 501 h 502"/>
              <a:gd name="T8" fmla="*/ 0 w 503"/>
              <a:gd name="T9" fmla="*/ 251 h 502"/>
              <a:gd name="T10" fmla="*/ 0 w 503"/>
              <a:gd name="T11" fmla="*/ 251 h 502"/>
              <a:gd name="T12" fmla="*/ 251 w 503"/>
              <a:gd name="T13" fmla="*/ 0 h 502"/>
              <a:gd name="T14" fmla="*/ 251 w 503"/>
              <a:gd name="T15" fmla="*/ 0 h 502"/>
              <a:gd name="T16" fmla="*/ 502 w 503"/>
              <a:gd name="T17" fmla="*/ 2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3" h="502">
                <a:moveTo>
                  <a:pt x="502" y="251"/>
                </a:moveTo>
                <a:lnTo>
                  <a:pt x="502" y="251"/>
                </a:lnTo>
                <a:cubicBezTo>
                  <a:pt x="502" y="389"/>
                  <a:pt x="390" y="501"/>
                  <a:pt x="251" y="501"/>
                </a:cubicBezTo>
                <a:lnTo>
                  <a:pt x="251" y="501"/>
                </a:lnTo>
                <a:cubicBezTo>
                  <a:pt x="112" y="501"/>
                  <a:pt x="0" y="389"/>
                  <a:pt x="0" y="251"/>
                </a:cubicBezTo>
                <a:lnTo>
                  <a:pt x="0" y="251"/>
                </a:lnTo>
                <a:cubicBezTo>
                  <a:pt x="0" y="113"/>
                  <a:pt x="112" y="0"/>
                  <a:pt x="251" y="0"/>
                </a:cubicBezTo>
                <a:lnTo>
                  <a:pt x="251" y="0"/>
                </a:lnTo>
                <a:cubicBezTo>
                  <a:pt x="390" y="0"/>
                  <a:pt x="502" y="113"/>
                  <a:pt x="502" y="251"/>
                </a:cubicBezTo>
              </a:path>
            </a:pathLst>
          </a:custGeom>
          <a:solidFill>
            <a:srgbClr val="00D8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82" name="Freeform 241">
            <a:extLst>
              <a:ext uri="{FF2B5EF4-FFF2-40B4-BE49-F238E27FC236}">
                <a16:creationId xmlns:a16="http://schemas.microsoft.com/office/drawing/2014/main" id="{3877443D-2B72-4EA7-AE54-0D681CF878CD}"/>
              </a:ext>
            </a:extLst>
          </p:cNvPr>
          <p:cNvSpPr>
            <a:spLocks noChangeArrowheads="1"/>
          </p:cNvSpPr>
          <p:nvPr/>
        </p:nvSpPr>
        <p:spPr bwMode="auto">
          <a:xfrm>
            <a:off x="16733439" y="10515203"/>
            <a:ext cx="2295965" cy="378676"/>
          </a:xfrm>
          <a:custGeom>
            <a:avLst/>
            <a:gdLst>
              <a:gd name="T0" fmla="*/ 16 w 2540"/>
              <a:gd name="T1" fmla="*/ 418 h 419"/>
              <a:gd name="T2" fmla="*/ 2539 w 2540"/>
              <a:gd name="T3" fmla="*/ 165 h 419"/>
              <a:gd name="T4" fmla="*/ 2523 w 2540"/>
              <a:gd name="T5" fmla="*/ 0 h 419"/>
              <a:gd name="T6" fmla="*/ 0 w 2540"/>
              <a:gd name="T7" fmla="*/ 254 h 419"/>
              <a:gd name="T8" fmla="*/ 16 w 2540"/>
              <a:gd name="T9" fmla="*/ 418 h 419"/>
            </a:gdLst>
            <a:ahLst/>
            <a:cxnLst>
              <a:cxn ang="0">
                <a:pos x="T0" y="T1"/>
              </a:cxn>
              <a:cxn ang="0">
                <a:pos x="T2" y="T3"/>
              </a:cxn>
              <a:cxn ang="0">
                <a:pos x="T4" y="T5"/>
              </a:cxn>
              <a:cxn ang="0">
                <a:pos x="T6" y="T7"/>
              </a:cxn>
              <a:cxn ang="0">
                <a:pos x="T8" y="T9"/>
              </a:cxn>
            </a:cxnLst>
            <a:rect l="0" t="0" r="r" b="b"/>
            <a:pathLst>
              <a:path w="2540" h="419">
                <a:moveTo>
                  <a:pt x="16" y="418"/>
                </a:moveTo>
                <a:lnTo>
                  <a:pt x="2539" y="165"/>
                </a:lnTo>
                <a:lnTo>
                  <a:pt x="2523" y="0"/>
                </a:lnTo>
                <a:lnTo>
                  <a:pt x="0" y="254"/>
                </a:lnTo>
                <a:lnTo>
                  <a:pt x="16" y="418"/>
                </a:ln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83" name="Freeform 242">
            <a:extLst>
              <a:ext uri="{FF2B5EF4-FFF2-40B4-BE49-F238E27FC236}">
                <a16:creationId xmlns:a16="http://schemas.microsoft.com/office/drawing/2014/main" id="{118F43D1-9E8C-49A1-B64B-A332396BDDEB}"/>
              </a:ext>
            </a:extLst>
          </p:cNvPr>
          <p:cNvSpPr>
            <a:spLocks noChangeArrowheads="1"/>
          </p:cNvSpPr>
          <p:nvPr/>
        </p:nvSpPr>
        <p:spPr bwMode="auto">
          <a:xfrm>
            <a:off x="16721484" y="10658698"/>
            <a:ext cx="3985" cy="39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84" name="Freeform 243">
            <a:extLst>
              <a:ext uri="{FF2B5EF4-FFF2-40B4-BE49-F238E27FC236}">
                <a16:creationId xmlns:a16="http://schemas.microsoft.com/office/drawing/2014/main" id="{69A25C14-E476-47AA-86F8-E63211904B1D}"/>
              </a:ext>
            </a:extLst>
          </p:cNvPr>
          <p:cNvSpPr>
            <a:spLocks noChangeArrowheads="1"/>
          </p:cNvSpPr>
          <p:nvPr/>
        </p:nvSpPr>
        <p:spPr bwMode="auto">
          <a:xfrm>
            <a:off x="16721484" y="10427507"/>
            <a:ext cx="2287993" cy="306927"/>
          </a:xfrm>
          <a:custGeom>
            <a:avLst/>
            <a:gdLst>
              <a:gd name="T0" fmla="*/ 2532 w 2533"/>
              <a:gd name="T1" fmla="*/ 85 h 339"/>
              <a:gd name="T2" fmla="*/ 2524 w 2533"/>
              <a:gd name="T3" fmla="*/ 0 h 339"/>
              <a:gd name="T4" fmla="*/ 0 w 2533"/>
              <a:gd name="T5" fmla="*/ 254 h 339"/>
              <a:gd name="T6" fmla="*/ 8 w 2533"/>
              <a:gd name="T7" fmla="*/ 338 h 339"/>
              <a:gd name="T8" fmla="*/ 2532 w 2533"/>
              <a:gd name="T9" fmla="*/ 85 h 339"/>
            </a:gdLst>
            <a:ahLst/>
            <a:cxnLst>
              <a:cxn ang="0">
                <a:pos x="T0" y="T1"/>
              </a:cxn>
              <a:cxn ang="0">
                <a:pos x="T2" y="T3"/>
              </a:cxn>
              <a:cxn ang="0">
                <a:pos x="T4" y="T5"/>
              </a:cxn>
              <a:cxn ang="0">
                <a:pos x="T6" y="T7"/>
              </a:cxn>
              <a:cxn ang="0">
                <a:pos x="T8" y="T9"/>
              </a:cxn>
            </a:cxnLst>
            <a:rect l="0" t="0" r="r" b="b"/>
            <a:pathLst>
              <a:path w="2533" h="339">
                <a:moveTo>
                  <a:pt x="2532" y="85"/>
                </a:moveTo>
                <a:lnTo>
                  <a:pt x="2524" y="0"/>
                </a:lnTo>
                <a:lnTo>
                  <a:pt x="0" y="254"/>
                </a:lnTo>
                <a:lnTo>
                  <a:pt x="8" y="338"/>
                </a:lnTo>
                <a:lnTo>
                  <a:pt x="2532" y="85"/>
                </a:ln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85" name="Freeform 244">
            <a:extLst>
              <a:ext uri="{FF2B5EF4-FFF2-40B4-BE49-F238E27FC236}">
                <a16:creationId xmlns:a16="http://schemas.microsoft.com/office/drawing/2014/main" id="{1F265F53-88C4-41EE-9C62-BF6A947FC991}"/>
              </a:ext>
            </a:extLst>
          </p:cNvPr>
          <p:cNvSpPr>
            <a:spLocks noChangeArrowheads="1"/>
          </p:cNvSpPr>
          <p:nvPr/>
        </p:nvSpPr>
        <p:spPr bwMode="auto">
          <a:xfrm>
            <a:off x="16765329" y="10838074"/>
            <a:ext cx="2287993" cy="306925"/>
          </a:xfrm>
          <a:custGeom>
            <a:avLst/>
            <a:gdLst>
              <a:gd name="T0" fmla="*/ 0 w 2533"/>
              <a:gd name="T1" fmla="*/ 253 h 339"/>
              <a:gd name="T2" fmla="*/ 9 w 2533"/>
              <a:gd name="T3" fmla="*/ 338 h 339"/>
              <a:gd name="T4" fmla="*/ 2532 w 2533"/>
              <a:gd name="T5" fmla="*/ 84 h 339"/>
              <a:gd name="T6" fmla="*/ 2524 w 2533"/>
              <a:gd name="T7" fmla="*/ 0 h 339"/>
              <a:gd name="T8" fmla="*/ 0 w 2533"/>
              <a:gd name="T9" fmla="*/ 253 h 339"/>
            </a:gdLst>
            <a:ahLst/>
            <a:cxnLst>
              <a:cxn ang="0">
                <a:pos x="T0" y="T1"/>
              </a:cxn>
              <a:cxn ang="0">
                <a:pos x="T2" y="T3"/>
              </a:cxn>
              <a:cxn ang="0">
                <a:pos x="T4" y="T5"/>
              </a:cxn>
              <a:cxn ang="0">
                <a:pos x="T6" y="T7"/>
              </a:cxn>
              <a:cxn ang="0">
                <a:pos x="T8" y="T9"/>
              </a:cxn>
            </a:cxnLst>
            <a:rect l="0" t="0" r="r" b="b"/>
            <a:pathLst>
              <a:path w="2533" h="339">
                <a:moveTo>
                  <a:pt x="0" y="253"/>
                </a:moveTo>
                <a:lnTo>
                  <a:pt x="9" y="338"/>
                </a:lnTo>
                <a:lnTo>
                  <a:pt x="2532" y="84"/>
                </a:lnTo>
                <a:lnTo>
                  <a:pt x="2524" y="0"/>
                </a:lnTo>
                <a:lnTo>
                  <a:pt x="0" y="253"/>
                </a:ln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86" name="Freeform 245">
            <a:extLst>
              <a:ext uri="{FF2B5EF4-FFF2-40B4-BE49-F238E27FC236}">
                <a16:creationId xmlns:a16="http://schemas.microsoft.com/office/drawing/2014/main" id="{35403C7E-8B6B-4EF5-97FD-1228891663D9}"/>
              </a:ext>
            </a:extLst>
          </p:cNvPr>
          <p:cNvSpPr>
            <a:spLocks noChangeArrowheads="1"/>
          </p:cNvSpPr>
          <p:nvPr/>
        </p:nvSpPr>
        <p:spPr bwMode="auto">
          <a:xfrm>
            <a:off x="16749383" y="10678630"/>
            <a:ext cx="2295965" cy="378674"/>
          </a:xfrm>
          <a:custGeom>
            <a:avLst/>
            <a:gdLst>
              <a:gd name="T0" fmla="*/ 17 w 2541"/>
              <a:gd name="T1" fmla="*/ 417 h 418"/>
              <a:gd name="T2" fmla="*/ 2540 w 2541"/>
              <a:gd name="T3" fmla="*/ 163 h 418"/>
              <a:gd name="T4" fmla="*/ 2524 w 2541"/>
              <a:gd name="T5" fmla="*/ 0 h 418"/>
              <a:gd name="T6" fmla="*/ 0 w 2541"/>
              <a:gd name="T7" fmla="*/ 254 h 418"/>
              <a:gd name="T8" fmla="*/ 17 w 2541"/>
              <a:gd name="T9" fmla="*/ 417 h 418"/>
            </a:gdLst>
            <a:ahLst/>
            <a:cxnLst>
              <a:cxn ang="0">
                <a:pos x="T0" y="T1"/>
              </a:cxn>
              <a:cxn ang="0">
                <a:pos x="T2" y="T3"/>
              </a:cxn>
              <a:cxn ang="0">
                <a:pos x="T4" y="T5"/>
              </a:cxn>
              <a:cxn ang="0">
                <a:pos x="T6" y="T7"/>
              </a:cxn>
              <a:cxn ang="0">
                <a:pos x="T8" y="T9"/>
              </a:cxn>
            </a:cxnLst>
            <a:rect l="0" t="0" r="r" b="b"/>
            <a:pathLst>
              <a:path w="2541" h="418">
                <a:moveTo>
                  <a:pt x="17" y="417"/>
                </a:moveTo>
                <a:lnTo>
                  <a:pt x="2540" y="163"/>
                </a:lnTo>
                <a:lnTo>
                  <a:pt x="2524" y="0"/>
                </a:lnTo>
                <a:lnTo>
                  <a:pt x="0" y="254"/>
                </a:lnTo>
                <a:lnTo>
                  <a:pt x="17" y="417"/>
                </a:ln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87" name="Freeform 246">
            <a:extLst>
              <a:ext uri="{FF2B5EF4-FFF2-40B4-BE49-F238E27FC236}">
                <a16:creationId xmlns:a16="http://schemas.microsoft.com/office/drawing/2014/main" id="{8C07615A-77A7-42A9-9448-BD13916EF93F}"/>
              </a:ext>
            </a:extLst>
          </p:cNvPr>
          <p:cNvSpPr>
            <a:spLocks noChangeArrowheads="1"/>
          </p:cNvSpPr>
          <p:nvPr/>
        </p:nvSpPr>
        <p:spPr bwMode="auto">
          <a:xfrm>
            <a:off x="19168916" y="10403591"/>
            <a:ext cx="203287" cy="494270"/>
          </a:xfrm>
          <a:custGeom>
            <a:avLst/>
            <a:gdLst>
              <a:gd name="T0" fmla="*/ 218 w 227"/>
              <a:gd name="T1" fmla="*/ 376 h 549"/>
              <a:gd name="T2" fmla="*/ 194 w 227"/>
              <a:gd name="T3" fmla="*/ 147 h 549"/>
              <a:gd name="T4" fmla="*/ 194 w 227"/>
              <a:gd name="T5" fmla="*/ 147 h 549"/>
              <a:gd name="T6" fmla="*/ 25 w 227"/>
              <a:gd name="T7" fmla="*/ 8 h 549"/>
              <a:gd name="T8" fmla="*/ 0 w 227"/>
              <a:gd name="T9" fmla="*/ 11 h 549"/>
              <a:gd name="T10" fmla="*/ 53 w 227"/>
              <a:gd name="T11" fmla="*/ 548 h 549"/>
              <a:gd name="T12" fmla="*/ 79 w 227"/>
              <a:gd name="T13" fmla="*/ 546 h 549"/>
              <a:gd name="T14" fmla="*/ 79 w 227"/>
              <a:gd name="T15" fmla="*/ 546 h 549"/>
              <a:gd name="T16" fmla="*/ 218 w 227"/>
              <a:gd name="T17" fmla="*/ 376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549">
                <a:moveTo>
                  <a:pt x="218" y="376"/>
                </a:moveTo>
                <a:lnTo>
                  <a:pt x="194" y="147"/>
                </a:lnTo>
                <a:lnTo>
                  <a:pt x="194" y="147"/>
                </a:lnTo>
                <a:cubicBezTo>
                  <a:pt x="186" y="62"/>
                  <a:pt x="110" y="0"/>
                  <a:pt x="25" y="8"/>
                </a:cubicBezTo>
                <a:lnTo>
                  <a:pt x="0" y="11"/>
                </a:lnTo>
                <a:lnTo>
                  <a:pt x="53" y="548"/>
                </a:lnTo>
                <a:lnTo>
                  <a:pt x="79" y="546"/>
                </a:lnTo>
                <a:lnTo>
                  <a:pt x="79" y="546"/>
                </a:lnTo>
                <a:cubicBezTo>
                  <a:pt x="164" y="538"/>
                  <a:pt x="226" y="462"/>
                  <a:pt x="218" y="376"/>
                </a:cubicBezTo>
              </a:path>
            </a:pathLst>
          </a:custGeom>
          <a:solidFill>
            <a:srgbClr val="FF267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88" name="Freeform 247">
            <a:extLst>
              <a:ext uri="{FF2B5EF4-FFF2-40B4-BE49-F238E27FC236}">
                <a16:creationId xmlns:a16="http://schemas.microsoft.com/office/drawing/2014/main" id="{2E3ABF71-6265-4C24-9B45-F706683471F4}"/>
              </a:ext>
            </a:extLst>
          </p:cNvPr>
          <p:cNvSpPr>
            <a:spLocks noChangeArrowheads="1"/>
          </p:cNvSpPr>
          <p:nvPr/>
        </p:nvSpPr>
        <p:spPr bwMode="auto">
          <a:xfrm>
            <a:off x="16773299" y="11144996"/>
            <a:ext cx="3987" cy="39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89" name="Freeform 248">
            <a:extLst>
              <a:ext uri="{FF2B5EF4-FFF2-40B4-BE49-F238E27FC236}">
                <a16:creationId xmlns:a16="http://schemas.microsoft.com/office/drawing/2014/main" id="{647292D9-710F-4378-8726-5A71FAE0A44D}"/>
              </a:ext>
            </a:extLst>
          </p:cNvPr>
          <p:cNvSpPr>
            <a:spLocks noChangeArrowheads="1"/>
          </p:cNvSpPr>
          <p:nvPr/>
        </p:nvSpPr>
        <p:spPr bwMode="auto">
          <a:xfrm>
            <a:off x="16530154" y="10658701"/>
            <a:ext cx="243148" cy="486298"/>
          </a:xfrm>
          <a:custGeom>
            <a:avLst/>
            <a:gdLst>
              <a:gd name="T0" fmla="*/ 0 w 268"/>
              <a:gd name="T1" fmla="*/ 157 h 539"/>
              <a:gd name="T2" fmla="*/ 27 w 268"/>
              <a:gd name="T3" fmla="*/ 425 h 539"/>
              <a:gd name="T4" fmla="*/ 267 w 268"/>
              <a:gd name="T5" fmla="*/ 538 h 539"/>
              <a:gd name="T6" fmla="*/ 213 w 268"/>
              <a:gd name="T7" fmla="*/ 0 h 539"/>
              <a:gd name="T8" fmla="*/ 0 w 268"/>
              <a:gd name="T9" fmla="*/ 157 h 539"/>
            </a:gdLst>
            <a:ahLst/>
            <a:cxnLst>
              <a:cxn ang="0">
                <a:pos x="T0" y="T1"/>
              </a:cxn>
              <a:cxn ang="0">
                <a:pos x="T2" y="T3"/>
              </a:cxn>
              <a:cxn ang="0">
                <a:pos x="T4" y="T5"/>
              </a:cxn>
              <a:cxn ang="0">
                <a:pos x="T6" y="T7"/>
              </a:cxn>
              <a:cxn ang="0">
                <a:pos x="T8" y="T9"/>
              </a:cxn>
            </a:cxnLst>
            <a:rect l="0" t="0" r="r" b="b"/>
            <a:pathLst>
              <a:path w="268" h="539">
                <a:moveTo>
                  <a:pt x="0" y="157"/>
                </a:moveTo>
                <a:lnTo>
                  <a:pt x="27" y="425"/>
                </a:lnTo>
                <a:lnTo>
                  <a:pt x="267" y="538"/>
                </a:lnTo>
                <a:lnTo>
                  <a:pt x="213" y="0"/>
                </a:lnTo>
                <a:lnTo>
                  <a:pt x="0" y="157"/>
                </a:lnTo>
              </a:path>
            </a:pathLst>
          </a:custGeom>
          <a:solidFill>
            <a:srgbClr val="DCDF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90" name="Freeform 249">
            <a:extLst>
              <a:ext uri="{FF2B5EF4-FFF2-40B4-BE49-F238E27FC236}">
                <a16:creationId xmlns:a16="http://schemas.microsoft.com/office/drawing/2014/main" id="{B1924070-0AAD-4CC1-A70D-94381E2D6BD7}"/>
              </a:ext>
            </a:extLst>
          </p:cNvPr>
          <p:cNvSpPr>
            <a:spLocks noChangeArrowheads="1"/>
          </p:cNvSpPr>
          <p:nvPr/>
        </p:nvSpPr>
        <p:spPr bwMode="auto">
          <a:xfrm>
            <a:off x="16721482" y="10658701"/>
            <a:ext cx="47833" cy="486298"/>
          </a:xfrm>
          <a:custGeom>
            <a:avLst/>
            <a:gdLst>
              <a:gd name="T0" fmla="*/ 44 w 55"/>
              <a:gd name="T1" fmla="*/ 439 h 539"/>
              <a:gd name="T2" fmla="*/ 27 w 55"/>
              <a:gd name="T3" fmla="*/ 276 h 539"/>
              <a:gd name="T4" fmla="*/ 26 w 55"/>
              <a:gd name="T5" fmla="*/ 262 h 539"/>
              <a:gd name="T6" fmla="*/ 10 w 55"/>
              <a:gd name="T7" fmla="*/ 98 h 539"/>
              <a:gd name="T8" fmla="*/ 8 w 55"/>
              <a:gd name="T9" fmla="*/ 84 h 539"/>
              <a:gd name="T10" fmla="*/ 0 w 55"/>
              <a:gd name="T11" fmla="*/ 0 h 539"/>
              <a:gd name="T12" fmla="*/ 54 w 55"/>
              <a:gd name="T13" fmla="*/ 538 h 539"/>
              <a:gd name="T14" fmla="*/ 45 w 55"/>
              <a:gd name="T15" fmla="*/ 453 h 539"/>
              <a:gd name="T16" fmla="*/ 44 w 55"/>
              <a:gd name="T17" fmla="*/ 439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9">
                <a:moveTo>
                  <a:pt x="44" y="439"/>
                </a:moveTo>
                <a:lnTo>
                  <a:pt x="27" y="276"/>
                </a:lnTo>
                <a:lnTo>
                  <a:pt x="26" y="262"/>
                </a:lnTo>
                <a:lnTo>
                  <a:pt x="10" y="98"/>
                </a:lnTo>
                <a:lnTo>
                  <a:pt x="8" y="84"/>
                </a:lnTo>
                <a:lnTo>
                  <a:pt x="0" y="0"/>
                </a:lnTo>
                <a:lnTo>
                  <a:pt x="54" y="538"/>
                </a:lnTo>
                <a:lnTo>
                  <a:pt x="45" y="453"/>
                </a:lnTo>
                <a:lnTo>
                  <a:pt x="44" y="439"/>
                </a:lnTo>
              </a:path>
            </a:pathLst>
          </a:custGeom>
          <a:solidFill>
            <a:srgbClr val="DCDF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91" name="Freeform 250">
            <a:extLst>
              <a:ext uri="{FF2B5EF4-FFF2-40B4-BE49-F238E27FC236}">
                <a16:creationId xmlns:a16="http://schemas.microsoft.com/office/drawing/2014/main" id="{40A01FEC-6A15-478A-87DA-DCF95A19835C}"/>
              </a:ext>
            </a:extLst>
          </p:cNvPr>
          <p:cNvSpPr>
            <a:spLocks noChangeArrowheads="1"/>
          </p:cNvSpPr>
          <p:nvPr/>
        </p:nvSpPr>
        <p:spPr bwMode="auto">
          <a:xfrm>
            <a:off x="16342808" y="10798214"/>
            <a:ext cx="215247" cy="243148"/>
          </a:xfrm>
          <a:custGeom>
            <a:avLst/>
            <a:gdLst>
              <a:gd name="T0" fmla="*/ 0 w 238"/>
              <a:gd name="T1" fmla="*/ 157 h 269"/>
              <a:gd name="T2" fmla="*/ 237 w 238"/>
              <a:gd name="T3" fmla="*/ 268 h 269"/>
              <a:gd name="T4" fmla="*/ 210 w 238"/>
              <a:gd name="T5" fmla="*/ 0 h 269"/>
              <a:gd name="T6" fmla="*/ 0 w 238"/>
              <a:gd name="T7" fmla="*/ 157 h 269"/>
            </a:gdLst>
            <a:ahLst/>
            <a:cxnLst>
              <a:cxn ang="0">
                <a:pos x="T0" y="T1"/>
              </a:cxn>
              <a:cxn ang="0">
                <a:pos x="T2" y="T3"/>
              </a:cxn>
              <a:cxn ang="0">
                <a:pos x="T4" y="T5"/>
              </a:cxn>
              <a:cxn ang="0">
                <a:pos x="T6" y="T7"/>
              </a:cxn>
            </a:cxnLst>
            <a:rect l="0" t="0" r="r" b="b"/>
            <a:pathLst>
              <a:path w="238" h="269">
                <a:moveTo>
                  <a:pt x="0" y="157"/>
                </a:moveTo>
                <a:lnTo>
                  <a:pt x="237" y="268"/>
                </a:lnTo>
                <a:lnTo>
                  <a:pt x="210" y="0"/>
                </a:lnTo>
                <a:lnTo>
                  <a:pt x="0" y="157"/>
                </a:lnTo>
              </a:path>
            </a:pathLst>
          </a:custGeom>
          <a:solidFill>
            <a:srgbClr val="11134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92" name="Freeform 251">
            <a:extLst>
              <a:ext uri="{FF2B5EF4-FFF2-40B4-BE49-F238E27FC236}">
                <a16:creationId xmlns:a16="http://schemas.microsoft.com/office/drawing/2014/main" id="{25528A67-1AE2-41C1-8690-55331392295A}"/>
              </a:ext>
            </a:extLst>
          </p:cNvPr>
          <p:cNvSpPr>
            <a:spLocks noChangeArrowheads="1"/>
          </p:cNvSpPr>
          <p:nvPr/>
        </p:nvSpPr>
        <p:spPr bwMode="auto">
          <a:xfrm>
            <a:off x="16729454" y="10411563"/>
            <a:ext cx="2487295" cy="657700"/>
          </a:xfrm>
          <a:custGeom>
            <a:avLst/>
            <a:gdLst>
              <a:gd name="T0" fmla="*/ 2698 w 2752"/>
              <a:gd name="T1" fmla="*/ 0 h 726"/>
              <a:gd name="T2" fmla="*/ 2516 w 2752"/>
              <a:gd name="T3" fmla="*/ 18 h 726"/>
              <a:gd name="T4" fmla="*/ 2524 w 2752"/>
              <a:gd name="T5" fmla="*/ 103 h 726"/>
              <a:gd name="T6" fmla="*/ 0 w 2752"/>
              <a:gd name="T7" fmla="*/ 356 h 726"/>
              <a:gd name="T8" fmla="*/ 2 w 2752"/>
              <a:gd name="T9" fmla="*/ 370 h 726"/>
              <a:gd name="T10" fmla="*/ 2525 w 2752"/>
              <a:gd name="T11" fmla="*/ 116 h 726"/>
              <a:gd name="T12" fmla="*/ 2541 w 2752"/>
              <a:gd name="T13" fmla="*/ 281 h 726"/>
              <a:gd name="T14" fmla="*/ 18 w 2752"/>
              <a:gd name="T15" fmla="*/ 534 h 726"/>
              <a:gd name="T16" fmla="*/ 19 w 2752"/>
              <a:gd name="T17" fmla="*/ 548 h 726"/>
              <a:gd name="T18" fmla="*/ 2543 w 2752"/>
              <a:gd name="T19" fmla="*/ 294 h 726"/>
              <a:gd name="T20" fmla="*/ 2559 w 2752"/>
              <a:gd name="T21" fmla="*/ 457 h 726"/>
              <a:gd name="T22" fmla="*/ 36 w 2752"/>
              <a:gd name="T23" fmla="*/ 711 h 726"/>
              <a:gd name="T24" fmla="*/ 37 w 2752"/>
              <a:gd name="T25" fmla="*/ 725 h 726"/>
              <a:gd name="T26" fmla="*/ 2561 w 2752"/>
              <a:gd name="T27" fmla="*/ 472 h 726"/>
              <a:gd name="T28" fmla="*/ 2569 w 2752"/>
              <a:gd name="T29" fmla="*/ 556 h 726"/>
              <a:gd name="T30" fmla="*/ 2751 w 2752"/>
              <a:gd name="T31" fmla="*/ 537 h 726"/>
              <a:gd name="T32" fmla="*/ 2698 w 2752"/>
              <a:gd name="T33" fmla="*/ 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52" h="726">
                <a:moveTo>
                  <a:pt x="2698" y="0"/>
                </a:moveTo>
                <a:lnTo>
                  <a:pt x="2516" y="18"/>
                </a:lnTo>
                <a:lnTo>
                  <a:pt x="2524" y="103"/>
                </a:lnTo>
                <a:lnTo>
                  <a:pt x="0" y="356"/>
                </a:lnTo>
                <a:lnTo>
                  <a:pt x="2" y="370"/>
                </a:lnTo>
                <a:lnTo>
                  <a:pt x="2525" y="116"/>
                </a:lnTo>
                <a:lnTo>
                  <a:pt x="2541" y="281"/>
                </a:lnTo>
                <a:lnTo>
                  <a:pt x="18" y="534"/>
                </a:lnTo>
                <a:lnTo>
                  <a:pt x="19" y="548"/>
                </a:lnTo>
                <a:lnTo>
                  <a:pt x="2543" y="294"/>
                </a:lnTo>
                <a:lnTo>
                  <a:pt x="2559" y="457"/>
                </a:lnTo>
                <a:lnTo>
                  <a:pt x="36" y="711"/>
                </a:lnTo>
                <a:lnTo>
                  <a:pt x="37" y="725"/>
                </a:lnTo>
                <a:lnTo>
                  <a:pt x="2561" y="472"/>
                </a:lnTo>
                <a:lnTo>
                  <a:pt x="2569" y="556"/>
                </a:lnTo>
                <a:lnTo>
                  <a:pt x="2751" y="537"/>
                </a:lnTo>
                <a:lnTo>
                  <a:pt x="2698" y="0"/>
                </a:lnTo>
              </a:path>
            </a:pathLst>
          </a:custGeom>
          <a:solidFill>
            <a:srgbClr val="11134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93" name="Freeform 252">
            <a:extLst>
              <a:ext uri="{FF2B5EF4-FFF2-40B4-BE49-F238E27FC236}">
                <a16:creationId xmlns:a16="http://schemas.microsoft.com/office/drawing/2014/main" id="{5F8B4E09-3BD0-40CC-8177-FD4804DFFCBB}"/>
              </a:ext>
            </a:extLst>
          </p:cNvPr>
          <p:cNvSpPr>
            <a:spLocks noChangeArrowheads="1"/>
          </p:cNvSpPr>
          <p:nvPr/>
        </p:nvSpPr>
        <p:spPr bwMode="auto">
          <a:xfrm>
            <a:off x="13875444" y="9598409"/>
            <a:ext cx="3224713" cy="1375189"/>
          </a:xfrm>
          <a:custGeom>
            <a:avLst/>
            <a:gdLst>
              <a:gd name="T0" fmla="*/ 166 w 3566"/>
              <a:gd name="T1" fmla="*/ 1522 h 1523"/>
              <a:gd name="T2" fmla="*/ 0 w 3566"/>
              <a:gd name="T3" fmla="*/ 887 h 1523"/>
              <a:gd name="T4" fmla="*/ 3399 w 3566"/>
              <a:gd name="T5" fmla="*/ 0 h 1523"/>
              <a:gd name="T6" fmla="*/ 3565 w 3566"/>
              <a:gd name="T7" fmla="*/ 636 h 1523"/>
              <a:gd name="T8" fmla="*/ 166 w 3566"/>
              <a:gd name="T9" fmla="*/ 1522 h 1523"/>
            </a:gdLst>
            <a:ahLst/>
            <a:cxnLst>
              <a:cxn ang="0">
                <a:pos x="T0" y="T1"/>
              </a:cxn>
              <a:cxn ang="0">
                <a:pos x="T2" y="T3"/>
              </a:cxn>
              <a:cxn ang="0">
                <a:pos x="T4" y="T5"/>
              </a:cxn>
              <a:cxn ang="0">
                <a:pos x="T6" y="T7"/>
              </a:cxn>
              <a:cxn ang="0">
                <a:pos x="T8" y="T9"/>
              </a:cxn>
            </a:cxnLst>
            <a:rect l="0" t="0" r="r" b="b"/>
            <a:pathLst>
              <a:path w="3566" h="1523">
                <a:moveTo>
                  <a:pt x="166" y="1522"/>
                </a:moveTo>
                <a:lnTo>
                  <a:pt x="0" y="887"/>
                </a:lnTo>
                <a:lnTo>
                  <a:pt x="3399" y="0"/>
                </a:lnTo>
                <a:lnTo>
                  <a:pt x="3565" y="636"/>
                </a:lnTo>
                <a:lnTo>
                  <a:pt x="166" y="1522"/>
                </a:lnTo>
              </a:path>
            </a:pathLst>
          </a:custGeom>
          <a:solidFill>
            <a:srgbClr val="DCDF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94" name="Freeform 253">
            <a:extLst>
              <a:ext uri="{FF2B5EF4-FFF2-40B4-BE49-F238E27FC236}">
                <a16:creationId xmlns:a16="http://schemas.microsoft.com/office/drawing/2014/main" id="{25AE11F3-E9B3-4265-96A5-DF5FD506C02E}"/>
              </a:ext>
            </a:extLst>
          </p:cNvPr>
          <p:cNvSpPr>
            <a:spLocks noChangeArrowheads="1"/>
          </p:cNvSpPr>
          <p:nvPr/>
        </p:nvSpPr>
        <p:spPr bwMode="auto">
          <a:xfrm>
            <a:off x="16781271" y="9825615"/>
            <a:ext cx="143498" cy="139511"/>
          </a:xfrm>
          <a:custGeom>
            <a:avLst/>
            <a:gdLst>
              <a:gd name="T0" fmla="*/ 96 w 157"/>
              <a:gd name="T1" fmla="*/ 145 h 156"/>
              <a:gd name="T2" fmla="*/ 96 w 157"/>
              <a:gd name="T3" fmla="*/ 145 h 156"/>
              <a:gd name="T4" fmla="*/ 11 w 157"/>
              <a:gd name="T5" fmla="*/ 94 h 156"/>
              <a:gd name="T6" fmla="*/ 11 w 157"/>
              <a:gd name="T7" fmla="*/ 94 h 156"/>
              <a:gd name="T8" fmla="*/ 61 w 157"/>
              <a:gd name="T9" fmla="*/ 10 h 156"/>
              <a:gd name="T10" fmla="*/ 61 w 157"/>
              <a:gd name="T11" fmla="*/ 10 h 156"/>
              <a:gd name="T12" fmla="*/ 145 w 157"/>
              <a:gd name="T13" fmla="*/ 59 h 156"/>
              <a:gd name="T14" fmla="*/ 145 w 157"/>
              <a:gd name="T15" fmla="*/ 59 h 156"/>
              <a:gd name="T16" fmla="*/ 96 w 157"/>
              <a:gd name="T17" fmla="*/ 14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156">
                <a:moveTo>
                  <a:pt x="96" y="145"/>
                </a:moveTo>
                <a:lnTo>
                  <a:pt x="96" y="145"/>
                </a:lnTo>
                <a:cubicBezTo>
                  <a:pt x="59" y="155"/>
                  <a:pt x="20" y="133"/>
                  <a:pt x="11" y="94"/>
                </a:cubicBezTo>
                <a:lnTo>
                  <a:pt x="11" y="94"/>
                </a:lnTo>
                <a:cubicBezTo>
                  <a:pt x="0" y="57"/>
                  <a:pt x="24" y="20"/>
                  <a:pt x="61" y="10"/>
                </a:cubicBezTo>
                <a:lnTo>
                  <a:pt x="61" y="10"/>
                </a:lnTo>
                <a:cubicBezTo>
                  <a:pt x="98" y="0"/>
                  <a:pt x="136" y="22"/>
                  <a:pt x="145" y="59"/>
                </a:cubicBezTo>
                <a:lnTo>
                  <a:pt x="145" y="59"/>
                </a:lnTo>
                <a:cubicBezTo>
                  <a:pt x="156" y="97"/>
                  <a:pt x="133" y="135"/>
                  <a:pt x="96" y="145"/>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95" name="Freeform 254">
            <a:extLst>
              <a:ext uri="{FF2B5EF4-FFF2-40B4-BE49-F238E27FC236}">
                <a16:creationId xmlns:a16="http://schemas.microsoft.com/office/drawing/2014/main" id="{84F076C0-15AD-489E-8AC2-7EB1B065E935}"/>
              </a:ext>
            </a:extLst>
          </p:cNvPr>
          <p:cNvSpPr>
            <a:spLocks noChangeArrowheads="1"/>
          </p:cNvSpPr>
          <p:nvPr/>
        </p:nvSpPr>
        <p:spPr bwMode="auto">
          <a:xfrm>
            <a:off x="15230701" y="9885407"/>
            <a:ext cx="613852" cy="773294"/>
          </a:xfrm>
          <a:custGeom>
            <a:avLst/>
            <a:gdLst>
              <a:gd name="T0" fmla="*/ 182 w 680"/>
              <a:gd name="T1" fmla="*/ 129 h 857"/>
              <a:gd name="T2" fmla="*/ 0 w 680"/>
              <a:gd name="T3" fmla="*/ 856 h 857"/>
              <a:gd name="T4" fmla="*/ 467 w 680"/>
              <a:gd name="T5" fmla="*/ 735 h 857"/>
              <a:gd name="T6" fmla="*/ 679 w 680"/>
              <a:gd name="T7" fmla="*/ 0 h 857"/>
              <a:gd name="T8" fmla="*/ 182 w 680"/>
              <a:gd name="T9" fmla="*/ 129 h 857"/>
            </a:gdLst>
            <a:ahLst/>
            <a:cxnLst>
              <a:cxn ang="0">
                <a:pos x="T0" y="T1"/>
              </a:cxn>
              <a:cxn ang="0">
                <a:pos x="T2" y="T3"/>
              </a:cxn>
              <a:cxn ang="0">
                <a:pos x="T4" y="T5"/>
              </a:cxn>
              <a:cxn ang="0">
                <a:pos x="T6" y="T7"/>
              </a:cxn>
              <a:cxn ang="0">
                <a:pos x="T8" y="T9"/>
              </a:cxn>
            </a:cxnLst>
            <a:rect l="0" t="0" r="r" b="b"/>
            <a:pathLst>
              <a:path w="680" h="857">
                <a:moveTo>
                  <a:pt x="182" y="129"/>
                </a:moveTo>
                <a:lnTo>
                  <a:pt x="0" y="856"/>
                </a:lnTo>
                <a:lnTo>
                  <a:pt x="467" y="735"/>
                </a:lnTo>
                <a:lnTo>
                  <a:pt x="679" y="0"/>
                </a:lnTo>
                <a:lnTo>
                  <a:pt x="182" y="129"/>
                </a:lnTo>
              </a:path>
            </a:pathLst>
          </a:custGeom>
          <a:solidFill>
            <a:srgbClr val="F8F9F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96" name="Freeform 255">
            <a:extLst>
              <a:ext uri="{FF2B5EF4-FFF2-40B4-BE49-F238E27FC236}">
                <a16:creationId xmlns:a16="http://schemas.microsoft.com/office/drawing/2014/main" id="{1D32BEB8-E0C2-469D-A30A-D458CFBA392E}"/>
              </a:ext>
            </a:extLst>
          </p:cNvPr>
          <p:cNvSpPr>
            <a:spLocks noChangeArrowheads="1"/>
          </p:cNvSpPr>
          <p:nvPr/>
        </p:nvSpPr>
        <p:spPr bwMode="auto">
          <a:xfrm>
            <a:off x="15836581" y="9801699"/>
            <a:ext cx="322869" cy="697558"/>
          </a:xfrm>
          <a:custGeom>
            <a:avLst/>
            <a:gdLst>
              <a:gd name="T0" fmla="*/ 181 w 355"/>
              <a:gd name="T1" fmla="*/ 46 h 773"/>
              <a:gd name="T2" fmla="*/ 0 w 355"/>
              <a:gd name="T3" fmla="*/ 772 h 773"/>
              <a:gd name="T4" fmla="*/ 172 w 355"/>
              <a:gd name="T5" fmla="*/ 727 h 773"/>
              <a:gd name="T6" fmla="*/ 354 w 355"/>
              <a:gd name="T7" fmla="*/ 0 h 773"/>
              <a:gd name="T8" fmla="*/ 181 w 355"/>
              <a:gd name="T9" fmla="*/ 46 h 773"/>
            </a:gdLst>
            <a:ahLst/>
            <a:cxnLst>
              <a:cxn ang="0">
                <a:pos x="T0" y="T1"/>
              </a:cxn>
              <a:cxn ang="0">
                <a:pos x="T2" y="T3"/>
              </a:cxn>
              <a:cxn ang="0">
                <a:pos x="T4" y="T5"/>
              </a:cxn>
              <a:cxn ang="0">
                <a:pos x="T6" y="T7"/>
              </a:cxn>
              <a:cxn ang="0">
                <a:pos x="T8" y="T9"/>
              </a:cxn>
            </a:cxnLst>
            <a:rect l="0" t="0" r="r" b="b"/>
            <a:pathLst>
              <a:path w="355" h="773">
                <a:moveTo>
                  <a:pt x="181" y="46"/>
                </a:moveTo>
                <a:lnTo>
                  <a:pt x="0" y="772"/>
                </a:lnTo>
                <a:lnTo>
                  <a:pt x="172" y="727"/>
                </a:lnTo>
                <a:lnTo>
                  <a:pt x="354" y="0"/>
                </a:lnTo>
                <a:lnTo>
                  <a:pt x="181" y="46"/>
                </a:lnTo>
              </a:path>
            </a:pathLst>
          </a:custGeom>
          <a:solidFill>
            <a:srgbClr val="EAECE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97" name="Freeform 256">
            <a:extLst>
              <a:ext uri="{FF2B5EF4-FFF2-40B4-BE49-F238E27FC236}">
                <a16:creationId xmlns:a16="http://schemas.microsoft.com/office/drawing/2014/main" id="{4B26C588-63BC-4A8A-A9DA-0FFBE6BD6156}"/>
              </a:ext>
            </a:extLst>
          </p:cNvPr>
          <p:cNvSpPr>
            <a:spLocks noChangeArrowheads="1"/>
          </p:cNvSpPr>
          <p:nvPr/>
        </p:nvSpPr>
        <p:spPr bwMode="auto">
          <a:xfrm>
            <a:off x="16079726" y="9737922"/>
            <a:ext cx="322871" cy="697558"/>
          </a:xfrm>
          <a:custGeom>
            <a:avLst/>
            <a:gdLst>
              <a:gd name="T0" fmla="*/ 182 w 355"/>
              <a:gd name="T1" fmla="*/ 45 h 773"/>
              <a:gd name="T2" fmla="*/ 0 w 355"/>
              <a:gd name="T3" fmla="*/ 772 h 773"/>
              <a:gd name="T4" fmla="*/ 172 w 355"/>
              <a:gd name="T5" fmla="*/ 726 h 773"/>
              <a:gd name="T6" fmla="*/ 354 w 355"/>
              <a:gd name="T7" fmla="*/ 0 h 773"/>
              <a:gd name="T8" fmla="*/ 182 w 355"/>
              <a:gd name="T9" fmla="*/ 45 h 773"/>
            </a:gdLst>
            <a:ahLst/>
            <a:cxnLst>
              <a:cxn ang="0">
                <a:pos x="T0" y="T1"/>
              </a:cxn>
              <a:cxn ang="0">
                <a:pos x="T2" y="T3"/>
              </a:cxn>
              <a:cxn ang="0">
                <a:pos x="T4" y="T5"/>
              </a:cxn>
              <a:cxn ang="0">
                <a:pos x="T6" y="T7"/>
              </a:cxn>
              <a:cxn ang="0">
                <a:pos x="T8" y="T9"/>
              </a:cxn>
            </a:cxnLst>
            <a:rect l="0" t="0" r="r" b="b"/>
            <a:pathLst>
              <a:path w="355" h="773">
                <a:moveTo>
                  <a:pt x="182" y="45"/>
                </a:moveTo>
                <a:lnTo>
                  <a:pt x="0" y="772"/>
                </a:lnTo>
                <a:lnTo>
                  <a:pt x="172" y="726"/>
                </a:lnTo>
                <a:lnTo>
                  <a:pt x="354" y="0"/>
                </a:lnTo>
                <a:lnTo>
                  <a:pt x="182" y="45"/>
                </a:lnTo>
              </a:path>
            </a:pathLst>
          </a:custGeom>
          <a:solidFill>
            <a:srgbClr val="E3E5E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98" name="Freeform 257">
            <a:extLst>
              <a:ext uri="{FF2B5EF4-FFF2-40B4-BE49-F238E27FC236}">
                <a16:creationId xmlns:a16="http://schemas.microsoft.com/office/drawing/2014/main" id="{77B363B5-5DCA-4365-AE4B-A30DAA6FFCB7}"/>
              </a:ext>
            </a:extLst>
          </p:cNvPr>
          <p:cNvSpPr>
            <a:spLocks noChangeArrowheads="1"/>
          </p:cNvSpPr>
          <p:nvPr/>
        </p:nvSpPr>
        <p:spPr bwMode="auto">
          <a:xfrm>
            <a:off x="14090689" y="10001001"/>
            <a:ext cx="2646737" cy="825111"/>
          </a:xfrm>
          <a:custGeom>
            <a:avLst/>
            <a:gdLst>
              <a:gd name="T0" fmla="*/ 2927 w 2930"/>
              <a:gd name="T1" fmla="*/ 155 h 915"/>
              <a:gd name="T2" fmla="*/ 2857 w 2930"/>
              <a:gd name="T3" fmla="*/ 9 h 915"/>
              <a:gd name="T4" fmla="*/ 2783 w 2930"/>
              <a:gd name="T5" fmla="*/ 188 h 915"/>
              <a:gd name="T6" fmla="*/ 2714 w 2930"/>
              <a:gd name="T7" fmla="*/ 46 h 915"/>
              <a:gd name="T8" fmla="*/ 2641 w 2930"/>
              <a:gd name="T9" fmla="*/ 225 h 915"/>
              <a:gd name="T10" fmla="*/ 2571 w 2930"/>
              <a:gd name="T11" fmla="*/ 83 h 915"/>
              <a:gd name="T12" fmla="*/ 2497 w 2930"/>
              <a:gd name="T13" fmla="*/ 262 h 915"/>
              <a:gd name="T14" fmla="*/ 2428 w 2930"/>
              <a:gd name="T15" fmla="*/ 120 h 915"/>
              <a:gd name="T16" fmla="*/ 2355 w 2930"/>
              <a:gd name="T17" fmla="*/ 299 h 915"/>
              <a:gd name="T18" fmla="*/ 2286 w 2930"/>
              <a:gd name="T19" fmla="*/ 157 h 915"/>
              <a:gd name="T20" fmla="*/ 2211 w 2930"/>
              <a:gd name="T21" fmla="*/ 336 h 915"/>
              <a:gd name="T22" fmla="*/ 2143 w 2930"/>
              <a:gd name="T23" fmla="*/ 194 h 915"/>
              <a:gd name="T24" fmla="*/ 2069 w 2930"/>
              <a:gd name="T25" fmla="*/ 374 h 915"/>
              <a:gd name="T26" fmla="*/ 2000 w 2930"/>
              <a:gd name="T27" fmla="*/ 232 h 915"/>
              <a:gd name="T28" fmla="*/ 1926 w 2930"/>
              <a:gd name="T29" fmla="*/ 411 h 915"/>
              <a:gd name="T30" fmla="*/ 1857 w 2930"/>
              <a:gd name="T31" fmla="*/ 269 h 915"/>
              <a:gd name="T32" fmla="*/ 1783 w 2930"/>
              <a:gd name="T33" fmla="*/ 448 h 915"/>
              <a:gd name="T34" fmla="*/ 1715 w 2930"/>
              <a:gd name="T35" fmla="*/ 306 h 915"/>
              <a:gd name="T36" fmla="*/ 1640 w 2930"/>
              <a:gd name="T37" fmla="*/ 485 h 915"/>
              <a:gd name="T38" fmla="*/ 1571 w 2930"/>
              <a:gd name="T39" fmla="*/ 343 h 915"/>
              <a:gd name="T40" fmla="*/ 1498 w 2930"/>
              <a:gd name="T41" fmla="*/ 522 h 915"/>
              <a:gd name="T42" fmla="*/ 1429 w 2930"/>
              <a:gd name="T43" fmla="*/ 381 h 915"/>
              <a:gd name="T44" fmla="*/ 1355 w 2930"/>
              <a:gd name="T45" fmla="*/ 559 h 915"/>
              <a:gd name="T46" fmla="*/ 1285 w 2930"/>
              <a:gd name="T47" fmla="*/ 419 h 915"/>
              <a:gd name="T48" fmla="*/ 1212 w 2930"/>
              <a:gd name="T49" fmla="*/ 597 h 915"/>
              <a:gd name="T50" fmla="*/ 1143 w 2930"/>
              <a:gd name="T51" fmla="*/ 456 h 915"/>
              <a:gd name="T52" fmla="*/ 1069 w 2930"/>
              <a:gd name="T53" fmla="*/ 634 h 915"/>
              <a:gd name="T54" fmla="*/ 1000 w 2930"/>
              <a:gd name="T55" fmla="*/ 493 h 915"/>
              <a:gd name="T56" fmla="*/ 926 w 2930"/>
              <a:gd name="T57" fmla="*/ 671 h 915"/>
              <a:gd name="T58" fmla="*/ 857 w 2930"/>
              <a:gd name="T59" fmla="*/ 530 h 915"/>
              <a:gd name="T60" fmla="*/ 783 w 2930"/>
              <a:gd name="T61" fmla="*/ 708 h 915"/>
              <a:gd name="T62" fmla="*/ 715 w 2930"/>
              <a:gd name="T63" fmla="*/ 567 h 915"/>
              <a:gd name="T64" fmla="*/ 640 w 2930"/>
              <a:gd name="T65" fmla="*/ 745 h 915"/>
              <a:gd name="T66" fmla="*/ 571 w 2930"/>
              <a:gd name="T67" fmla="*/ 605 h 915"/>
              <a:gd name="T68" fmla="*/ 498 w 2930"/>
              <a:gd name="T69" fmla="*/ 783 h 915"/>
              <a:gd name="T70" fmla="*/ 429 w 2930"/>
              <a:gd name="T71" fmla="*/ 642 h 915"/>
              <a:gd name="T72" fmla="*/ 355 w 2930"/>
              <a:gd name="T73" fmla="*/ 820 h 915"/>
              <a:gd name="T74" fmla="*/ 286 w 2930"/>
              <a:gd name="T75" fmla="*/ 679 h 915"/>
              <a:gd name="T76" fmla="*/ 212 w 2930"/>
              <a:gd name="T77" fmla="*/ 858 h 915"/>
              <a:gd name="T78" fmla="*/ 143 w 2930"/>
              <a:gd name="T79" fmla="*/ 716 h 915"/>
              <a:gd name="T80" fmla="*/ 69 w 2930"/>
              <a:gd name="T81" fmla="*/ 895 h 915"/>
              <a:gd name="T82" fmla="*/ 0 w 2930"/>
              <a:gd name="T83" fmla="*/ 753 h 915"/>
              <a:gd name="T84" fmla="*/ 42 w 2930"/>
              <a:gd name="T85" fmla="*/ 914 h 915"/>
              <a:gd name="T86" fmla="*/ 2927 w 2930"/>
              <a:gd name="T87" fmla="*/ 15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30" h="915">
                <a:moveTo>
                  <a:pt x="2927" y="155"/>
                </a:moveTo>
                <a:lnTo>
                  <a:pt x="2927" y="155"/>
                </a:lnTo>
                <a:lnTo>
                  <a:pt x="2888" y="0"/>
                </a:lnTo>
                <a:lnTo>
                  <a:pt x="2857" y="9"/>
                </a:lnTo>
                <a:lnTo>
                  <a:pt x="2896" y="158"/>
                </a:lnTo>
                <a:lnTo>
                  <a:pt x="2783" y="188"/>
                </a:lnTo>
                <a:lnTo>
                  <a:pt x="2744" y="37"/>
                </a:lnTo>
                <a:lnTo>
                  <a:pt x="2714" y="46"/>
                </a:lnTo>
                <a:lnTo>
                  <a:pt x="2753" y="195"/>
                </a:lnTo>
                <a:lnTo>
                  <a:pt x="2641" y="225"/>
                </a:lnTo>
                <a:lnTo>
                  <a:pt x="2602" y="75"/>
                </a:lnTo>
                <a:lnTo>
                  <a:pt x="2571" y="83"/>
                </a:lnTo>
                <a:lnTo>
                  <a:pt x="2610" y="232"/>
                </a:lnTo>
                <a:lnTo>
                  <a:pt x="2497" y="262"/>
                </a:lnTo>
                <a:lnTo>
                  <a:pt x="2458" y="112"/>
                </a:lnTo>
                <a:lnTo>
                  <a:pt x="2428" y="120"/>
                </a:lnTo>
                <a:lnTo>
                  <a:pt x="2468" y="269"/>
                </a:lnTo>
                <a:lnTo>
                  <a:pt x="2355" y="299"/>
                </a:lnTo>
                <a:lnTo>
                  <a:pt x="2316" y="150"/>
                </a:lnTo>
                <a:lnTo>
                  <a:pt x="2286" y="157"/>
                </a:lnTo>
                <a:lnTo>
                  <a:pt x="2325" y="306"/>
                </a:lnTo>
                <a:lnTo>
                  <a:pt x="2211" y="336"/>
                </a:lnTo>
                <a:lnTo>
                  <a:pt x="2173" y="187"/>
                </a:lnTo>
                <a:lnTo>
                  <a:pt x="2143" y="194"/>
                </a:lnTo>
                <a:lnTo>
                  <a:pt x="2182" y="344"/>
                </a:lnTo>
                <a:lnTo>
                  <a:pt x="2069" y="374"/>
                </a:lnTo>
                <a:lnTo>
                  <a:pt x="2030" y="224"/>
                </a:lnTo>
                <a:lnTo>
                  <a:pt x="2000" y="232"/>
                </a:lnTo>
                <a:lnTo>
                  <a:pt x="2039" y="381"/>
                </a:lnTo>
                <a:lnTo>
                  <a:pt x="1926" y="411"/>
                </a:lnTo>
                <a:lnTo>
                  <a:pt x="1887" y="262"/>
                </a:lnTo>
                <a:lnTo>
                  <a:pt x="1857" y="269"/>
                </a:lnTo>
                <a:lnTo>
                  <a:pt x="1896" y="419"/>
                </a:lnTo>
                <a:lnTo>
                  <a:pt x="1783" y="448"/>
                </a:lnTo>
                <a:lnTo>
                  <a:pt x="1745" y="299"/>
                </a:lnTo>
                <a:lnTo>
                  <a:pt x="1715" y="306"/>
                </a:lnTo>
                <a:lnTo>
                  <a:pt x="1753" y="456"/>
                </a:lnTo>
                <a:lnTo>
                  <a:pt x="1640" y="485"/>
                </a:lnTo>
                <a:lnTo>
                  <a:pt x="1601" y="336"/>
                </a:lnTo>
                <a:lnTo>
                  <a:pt x="1571" y="343"/>
                </a:lnTo>
                <a:lnTo>
                  <a:pt x="1611" y="493"/>
                </a:lnTo>
                <a:lnTo>
                  <a:pt x="1498" y="522"/>
                </a:lnTo>
                <a:lnTo>
                  <a:pt x="1459" y="373"/>
                </a:lnTo>
                <a:lnTo>
                  <a:pt x="1429" y="381"/>
                </a:lnTo>
                <a:lnTo>
                  <a:pt x="1467" y="530"/>
                </a:lnTo>
                <a:lnTo>
                  <a:pt x="1355" y="559"/>
                </a:lnTo>
                <a:lnTo>
                  <a:pt x="1315" y="410"/>
                </a:lnTo>
                <a:lnTo>
                  <a:pt x="1285" y="419"/>
                </a:lnTo>
                <a:lnTo>
                  <a:pt x="1325" y="567"/>
                </a:lnTo>
                <a:lnTo>
                  <a:pt x="1212" y="597"/>
                </a:lnTo>
                <a:lnTo>
                  <a:pt x="1173" y="447"/>
                </a:lnTo>
                <a:lnTo>
                  <a:pt x="1143" y="456"/>
                </a:lnTo>
                <a:lnTo>
                  <a:pt x="1182" y="605"/>
                </a:lnTo>
                <a:lnTo>
                  <a:pt x="1069" y="634"/>
                </a:lnTo>
                <a:lnTo>
                  <a:pt x="1030" y="485"/>
                </a:lnTo>
                <a:lnTo>
                  <a:pt x="1000" y="493"/>
                </a:lnTo>
                <a:lnTo>
                  <a:pt x="1039" y="642"/>
                </a:lnTo>
                <a:lnTo>
                  <a:pt x="926" y="671"/>
                </a:lnTo>
                <a:lnTo>
                  <a:pt x="887" y="522"/>
                </a:lnTo>
                <a:lnTo>
                  <a:pt x="857" y="530"/>
                </a:lnTo>
                <a:lnTo>
                  <a:pt x="896" y="679"/>
                </a:lnTo>
                <a:lnTo>
                  <a:pt x="783" y="708"/>
                </a:lnTo>
                <a:lnTo>
                  <a:pt x="744" y="559"/>
                </a:lnTo>
                <a:lnTo>
                  <a:pt x="715" y="567"/>
                </a:lnTo>
                <a:lnTo>
                  <a:pt x="754" y="717"/>
                </a:lnTo>
                <a:lnTo>
                  <a:pt x="640" y="745"/>
                </a:lnTo>
                <a:lnTo>
                  <a:pt x="602" y="596"/>
                </a:lnTo>
                <a:lnTo>
                  <a:pt x="571" y="605"/>
                </a:lnTo>
                <a:lnTo>
                  <a:pt x="610" y="754"/>
                </a:lnTo>
                <a:lnTo>
                  <a:pt x="498" y="783"/>
                </a:lnTo>
                <a:lnTo>
                  <a:pt x="458" y="634"/>
                </a:lnTo>
                <a:lnTo>
                  <a:pt x="429" y="642"/>
                </a:lnTo>
                <a:lnTo>
                  <a:pt x="468" y="791"/>
                </a:lnTo>
                <a:lnTo>
                  <a:pt x="355" y="820"/>
                </a:lnTo>
                <a:lnTo>
                  <a:pt x="316" y="671"/>
                </a:lnTo>
                <a:lnTo>
                  <a:pt x="286" y="679"/>
                </a:lnTo>
                <a:lnTo>
                  <a:pt x="324" y="828"/>
                </a:lnTo>
                <a:lnTo>
                  <a:pt x="212" y="858"/>
                </a:lnTo>
                <a:lnTo>
                  <a:pt x="173" y="708"/>
                </a:lnTo>
                <a:lnTo>
                  <a:pt x="143" y="716"/>
                </a:lnTo>
                <a:lnTo>
                  <a:pt x="182" y="865"/>
                </a:lnTo>
                <a:lnTo>
                  <a:pt x="69" y="895"/>
                </a:lnTo>
                <a:lnTo>
                  <a:pt x="30" y="745"/>
                </a:lnTo>
                <a:lnTo>
                  <a:pt x="0" y="753"/>
                </a:lnTo>
                <a:lnTo>
                  <a:pt x="39" y="902"/>
                </a:lnTo>
                <a:lnTo>
                  <a:pt x="42" y="914"/>
                </a:lnTo>
                <a:lnTo>
                  <a:pt x="2929" y="161"/>
                </a:lnTo>
                <a:lnTo>
                  <a:pt x="2927" y="155"/>
                </a:lnTo>
              </a:path>
            </a:pathLst>
          </a:custGeom>
          <a:solidFill>
            <a:srgbClr val="11134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599" name="Freeform 258">
            <a:extLst>
              <a:ext uri="{FF2B5EF4-FFF2-40B4-BE49-F238E27FC236}">
                <a16:creationId xmlns:a16="http://schemas.microsoft.com/office/drawing/2014/main" id="{76B16C0D-3F69-4DA5-97F2-6A55BCE57C4D}"/>
              </a:ext>
            </a:extLst>
          </p:cNvPr>
          <p:cNvSpPr>
            <a:spLocks noChangeArrowheads="1"/>
          </p:cNvSpPr>
          <p:nvPr/>
        </p:nvSpPr>
        <p:spPr bwMode="auto">
          <a:xfrm>
            <a:off x="16035884" y="6389640"/>
            <a:ext cx="2985550" cy="2917789"/>
          </a:xfrm>
          <a:custGeom>
            <a:avLst/>
            <a:gdLst>
              <a:gd name="T0" fmla="*/ 1861 w 3303"/>
              <a:gd name="T1" fmla="*/ 2636 h 3226"/>
              <a:gd name="T2" fmla="*/ 662 w 3303"/>
              <a:gd name="T3" fmla="*/ 2636 h 3226"/>
              <a:gd name="T4" fmla="*/ 662 w 3303"/>
              <a:gd name="T5" fmla="*/ 2636 h 3226"/>
              <a:gd name="T6" fmla="*/ 630 w 3303"/>
              <a:gd name="T7" fmla="*/ 2603 h 3226"/>
              <a:gd name="T8" fmla="*/ 630 w 3303"/>
              <a:gd name="T9" fmla="*/ 1588 h 3226"/>
              <a:gd name="T10" fmla="*/ 630 w 3303"/>
              <a:gd name="T11" fmla="*/ 1434 h 3226"/>
              <a:gd name="T12" fmla="*/ 630 w 3303"/>
              <a:gd name="T13" fmla="*/ 1434 h 3226"/>
              <a:gd name="T14" fmla="*/ 685 w 3303"/>
              <a:gd name="T15" fmla="*/ 1410 h 3226"/>
              <a:gd name="T16" fmla="*/ 1884 w 3303"/>
              <a:gd name="T17" fmla="*/ 2579 h 3226"/>
              <a:gd name="T18" fmla="*/ 1884 w 3303"/>
              <a:gd name="T19" fmla="*/ 2579 h 3226"/>
              <a:gd name="T20" fmla="*/ 1861 w 3303"/>
              <a:gd name="T21" fmla="*/ 2636 h 3226"/>
              <a:gd name="T22" fmla="*/ 3248 w 3303"/>
              <a:gd name="T23" fmla="*/ 3080 h 3226"/>
              <a:gd name="T24" fmla="*/ 143 w 3303"/>
              <a:gd name="T25" fmla="*/ 51 h 3226"/>
              <a:gd name="T26" fmla="*/ 143 w 3303"/>
              <a:gd name="T27" fmla="*/ 51 h 3226"/>
              <a:gd name="T28" fmla="*/ 0 w 3303"/>
              <a:gd name="T29" fmla="*/ 111 h 3226"/>
              <a:gd name="T30" fmla="*/ 0 w 3303"/>
              <a:gd name="T31" fmla="*/ 513 h 3226"/>
              <a:gd name="T32" fmla="*/ 0 w 3303"/>
              <a:gd name="T33" fmla="*/ 3141 h 3226"/>
              <a:gd name="T34" fmla="*/ 0 w 3303"/>
              <a:gd name="T35" fmla="*/ 3141 h 3226"/>
              <a:gd name="T36" fmla="*/ 84 w 3303"/>
              <a:gd name="T37" fmla="*/ 3225 h 3226"/>
              <a:gd name="T38" fmla="*/ 3190 w 3303"/>
              <a:gd name="T39" fmla="*/ 3225 h 3226"/>
              <a:gd name="T40" fmla="*/ 3190 w 3303"/>
              <a:gd name="T41" fmla="*/ 3225 h 3226"/>
              <a:gd name="T42" fmla="*/ 3248 w 3303"/>
              <a:gd name="T43" fmla="*/ 3080 h 3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03" h="3226">
                <a:moveTo>
                  <a:pt x="1861" y="2636"/>
                </a:moveTo>
                <a:lnTo>
                  <a:pt x="662" y="2636"/>
                </a:lnTo>
                <a:lnTo>
                  <a:pt x="662" y="2636"/>
                </a:lnTo>
                <a:cubicBezTo>
                  <a:pt x="644" y="2636"/>
                  <a:pt x="630" y="2621"/>
                  <a:pt x="630" y="2603"/>
                </a:cubicBezTo>
                <a:lnTo>
                  <a:pt x="630" y="1588"/>
                </a:lnTo>
                <a:lnTo>
                  <a:pt x="630" y="1434"/>
                </a:lnTo>
                <a:lnTo>
                  <a:pt x="630" y="1434"/>
                </a:lnTo>
                <a:cubicBezTo>
                  <a:pt x="630" y="1405"/>
                  <a:pt x="665" y="1391"/>
                  <a:pt x="685" y="1410"/>
                </a:cubicBezTo>
                <a:lnTo>
                  <a:pt x="1884" y="2579"/>
                </a:lnTo>
                <a:lnTo>
                  <a:pt x="1884" y="2579"/>
                </a:lnTo>
                <a:cubicBezTo>
                  <a:pt x="1905" y="2600"/>
                  <a:pt x="1890" y="2636"/>
                  <a:pt x="1861" y="2636"/>
                </a:cubicBezTo>
                <a:close/>
                <a:moveTo>
                  <a:pt x="3248" y="3080"/>
                </a:moveTo>
                <a:lnTo>
                  <a:pt x="143" y="51"/>
                </a:lnTo>
                <a:lnTo>
                  <a:pt x="143" y="51"/>
                </a:lnTo>
                <a:cubicBezTo>
                  <a:pt x="89" y="0"/>
                  <a:pt x="0" y="37"/>
                  <a:pt x="0" y="111"/>
                </a:cubicBezTo>
                <a:lnTo>
                  <a:pt x="0" y="513"/>
                </a:lnTo>
                <a:lnTo>
                  <a:pt x="0" y="3141"/>
                </a:lnTo>
                <a:lnTo>
                  <a:pt x="0" y="3141"/>
                </a:lnTo>
                <a:cubicBezTo>
                  <a:pt x="0" y="3187"/>
                  <a:pt x="37" y="3225"/>
                  <a:pt x="84" y="3225"/>
                </a:cubicBezTo>
                <a:lnTo>
                  <a:pt x="3190" y="3225"/>
                </a:lnTo>
                <a:lnTo>
                  <a:pt x="3190" y="3225"/>
                </a:lnTo>
                <a:cubicBezTo>
                  <a:pt x="3265" y="3225"/>
                  <a:pt x="3302" y="3133"/>
                  <a:pt x="3248" y="3080"/>
                </a:cubicBezTo>
                <a:close/>
              </a:path>
            </a:pathLst>
          </a:custGeom>
          <a:solidFill>
            <a:srgbClr val="FF267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600" name="Freeform: Shape 599">
            <a:extLst>
              <a:ext uri="{FF2B5EF4-FFF2-40B4-BE49-F238E27FC236}">
                <a16:creationId xmlns:a16="http://schemas.microsoft.com/office/drawing/2014/main" id="{2F004C2B-9DDE-4622-BBFF-3720B73F4DF5}"/>
              </a:ext>
            </a:extLst>
          </p:cNvPr>
          <p:cNvSpPr>
            <a:spLocks noChangeArrowheads="1"/>
          </p:cNvSpPr>
          <p:nvPr/>
        </p:nvSpPr>
        <p:spPr bwMode="auto">
          <a:xfrm>
            <a:off x="16566027" y="9132046"/>
            <a:ext cx="1732971" cy="166519"/>
          </a:xfrm>
          <a:custGeom>
            <a:avLst/>
            <a:gdLst>
              <a:gd name="connsiteX0" fmla="*/ 1706029 w 1732971"/>
              <a:gd name="connsiteY0" fmla="*/ 0 h 166519"/>
              <a:gd name="connsiteX1" fmla="*/ 1732971 w 1732971"/>
              <a:gd name="connsiteY1" fmla="*/ 0 h 166519"/>
              <a:gd name="connsiteX2" fmla="*/ 1732971 w 1732971"/>
              <a:gd name="connsiteY2" fmla="*/ 166519 h 166519"/>
              <a:gd name="connsiteX3" fmla="*/ 1706029 w 1732971"/>
              <a:gd name="connsiteY3" fmla="*/ 166519 h 166519"/>
              <a:gd name="connsiteX4" fmla="*/ 1558545 w 1732971"/>
              <a:gd name="connsiteY4" fmla="*/ 0 h 166519"/>
              <a:gd name="connsiteX5" fmla="*/ 1585483 w 1732971"/>
              <a:gd name="connsiteY5" fmla="*/ 0 h 166519"/>
              <a:gd name="connsiteX6" fmla="*/ 1585483 w 1732971"/>
              <a:gd name="connsiteY6" fmla="*/ 166519 h 166519"/>
              <a:gd name="connsiteX7" fmla="*/ 1558545 w 1732971"/>
              <a:gd name="connsiteY7" fmla="*/ 166519 h 166519"/>
              <a:gd name="connsiteX8" fmla="*/ 1395117 w 1732971"/>
              <a:gd name="connsiteY8" fmla="*/ 0 h 166519"/>
              <a:gd name="connsiteX9" fmla="*/ 1418179 w 1732971"/>
              <a:gd name="connsiteY9" fmla="*/ 0 h 166519"/>
              <a:gd name="connsiteX10" fmla="*/ 1418179 w 1732971"/>
              <a:gd name="connsiteY10" fmla="*/ 166519 h 166519"/>
              <a:gd name="connsiteX11" fmla="*/ 1395117 w 1732971"/>
              <a:gd name="connsiteY11" fmla="*/ 166519 h 166519"/>
              <a:gd name="connsiteX12" fmla="*/ 1247635 w 1732971"/>
              <a:gd name="connsiteY12" fmla="*/ 0 h 166519"/>
              <a:gd name="connsiteX13" fmla="*/ 1270697 w 1732971"/>
              <a:gd name="connsiteY13" fmla="*/ 0 h 166519"/>
              <a:gd name="connsiteX14" fmla="*/ 1270697 w 1732971"/>
              <a:gd name="connsiteY14" fmla="*/ 166519 h 166519"/>
              <a:gd name="connsiteX15" fmla="*/ 1247635 w 1732971"/>
              <a:gd name="connsiteY15" fmla="*/ 166519 h 166519"/>
              <a:gd name="connsiteX16" fmla="*/ 1084205 w 1732971"/>
              <a:gd name="connsiteY16" fmla="*/ 0 h 166519"/>
              <a:gd name="connsiteX17" fmla="*/ 1107267 w 1732971"/>
              <a:gd name="connsiteY17" fmla="*/ 0 h 166519"/>
              <a:gd name="connsiteX18" fmla="*/ 1107267 w 1732971"/>
              <a:gd name="connsiteY18" fmla="*/ 166519 h 166519"/>
              <a:gd name="connsiteX19" fmla="*/ 1084205 w 1732971"/>
              <a:gd name="connsiteY19" fmla="*/ 166519 h 166519"/>
              <a:gd name="connsiteX20" fmla="*/ 936721 w 1732971"/>
              <a:gd name="connsiteY20" fmla="*/ 0 h 166519"/>
              <a:gd name="connsiteX21" fmla="*/ 963659 w 1732971"/>
              <a:gd name="connsiteY21" fmla="*/ 0 h 166519"/>
              <a:gd name="connsiteX22" fmla="*/ 963659 w 1732971"/>
              <a:gd name="connsiteY22" fmla="*/ 166519 h 166519"/>
              <a:gd name="connsiteX23" fmla="*/ 936721 w 1732971"/>
              <a:gd name="connsiteY23" fmla="*/ 166519 h 166519"/>
              <a:gd name="connsiteX24" fmla="*/ 769305 w 1732971"/>
              <a:gd name="connsiteY24" fmla="*/ 0 h 166519"/>
              <a:gd name="connsiteX25" fmla="*/ 796245 w 1732971"/>
              <a:gd name="connsiteY25" fmla="*/ 0 h 166519"/>
              <a:gd name="connsiteX26" fmla="*/ 796245 w 1732971"/>
              <a:gd name="connsiteY26" fmla="*/ 166519 h 166519"/>
              <a:gd name="connsiteX27" fmla="*/ 769305 w 1732971"/>
              <a:gd name="connsiteY27" fmla="*/ 166519 h 166519"/>
              <a:gd name="connsiteX28" fmla="*/ 621825 w 1732971"/>
              <a:gd name="connsiteY28" fmla="*/ 0 h 166519"/>
              <a:gd name="connsiteX29" fmla="*/ 648765 w 1732971"/>
              <a:gd name="connsiteY29" fmla="*/ 0 h 166519"/>
              <a:gd name="connsiteX30" fmla="*/ 648765 w 1732971"/>
              <a:gd name="connsiteY30" fmla="*/ 166519 h 166519"/>
              <a:gd name="connsiteX31" fmla="*/ 621825 w 1732971"/>
              <a:gd name="connsiteY31" fmla="*/ 166519 h 166519"/>
              <a:gd name="connsiteX32" fmla="*/ 458393 w 1732971"/>
              <a:gd name="connsiteY32" fmla="*/ 0 h 166519"/>
              <a:gd name="connsiteX33" fmla="*/ 485333 w 1732971"/>
              <a:gd name="connsiteY33" fmla="*/ 0 h 166519"/>
              <a:gd name="connsiteX34" fmla="*/ 485333 w 1732971"/>
              <a:gd name="connsiteY34" fmla="*/ 166519 h 166519"/>
              <a:gd name="connsiteX35" fmla="*/ 458393 w 1732971"/>
              <a:gd name="connsiteY35" fmla="*/ 166519 h 166519"/>
              <a:gd name="connsiteX36" fmla="*/ 310913 w 1732971"/>
              <a:gd name="connsiteY36" fmla="*/ 0 h 166519"/>
              <a:gd name="connsiteX37" fmla="*/ 333973 w 1732971"/>
              <a:gd name="connsiteY37" fmla="*/ 0 h 166519"/>
              <a:gd name="connsiteX38" fmla="*/ 333973 w 1732971"/>
              <a:gd name="connsiteY38" fmla="*/ 166519 h 166519"/>
              <a:gd name="connsiteX39" fmla="*/ 310913 w 1732971"/>
              <a:gd name="connsiteY39" fmla="*/ 166519 h 166519"/>
              <a:gd name="connsiteX40" fmla="*/ 147483 w 1732971"/>
              <a:gd name="connsiteY40" fmla="*/ 0 h 166519"/>
              <a:gd name="connsiteX41" fmla="*/ 174422 w 1732971"/>
              <a:gd name="connsiteY41" fmla="*/ 0 h 166519"/>
              <a:gd name="connsiteX42" fmla="*/ 174422 w 1732971"/>
              <a:gd name="connsiteY42" fmla="*/ 166519 h 166519"/>
              <a:gd name="connsiteX43" fmla="*/ 147483 w 1732971"/>
              <a:gd name="connsiteY43" fmla="*/ 166519 h 166519"/>
              <a:gd name="connsiteX44" fmla="*/ 0 w 1732971"/>
              <a:gd name="connsiteY44" fmla="*/ 0 h 166519"/>
              <a:gd name="connsiteX45" fmla="*/ 26942 w 1732971"/>
              <a:gd name="connsiteY45" fmla="*/ 0 h 166519"/>
              <a:gd name="connsiteX46" fmla="*/ 26942 w 1732971"/>
              <a:gd name="connsiteY46" fmla="*/ 166519 h 166519"/>
              <a:gd name="connsiteX47" fmla="*/ 0 w 1732971"/>
              <a:gd name="connsiteY47" fmla="*/ 166519 h 16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732971" h="166519">
                <a:moveTo>
                  <a:pt x="1706029" y="0"/>
                </a:moveTo>
                <a:lnTo>
                  <a:pt x="1732971" y="0"/>
                </a:lnTo>
                <a:lnTo>
                  <a:pt x="1732971" y="166519"/>
                </a:lnTo>
                <a:lnTo>
                  <a:pt x="1706029" y="166519"/>
                </a:lnTo>
                <a:close/>
                <a:moveTo>
                  <a:pt x="1558545" y="0"/>
                </a:moveTo>
                <a:lnTo>
                  <a:pt x="1585483" y="0"/>
                </a:lnTo>
                <a:lnTo>
                  <a:pt x="1585483" y="166519"/>
                </a:lnTo>
                <a:lnTo>
                  <a:pt x="1558545" y="166519"/>
                </a:lnTo>
                <a:close/>
                <a:moveTo>
                  <a:pt x="1395117" y="0"/>
                </a:moveTo>
                <a:lnTo>
                  <a:pt x="1418179" y="0"/>
                </a:lnTo>
                <a:lnTo>
                  <a:pt x="1418179" y="166519"/>
                </a:lnTo>
                <a:lnTo>
                  <a:pt x="1395117" y="166519"/>
                </a:lnTo>
                <a:close/>
                <a:moveTo>
                  <a:pt x="1247635" y="0"/>
                </a:moveTo>
                <a:lnTo>
                  <a:pt x="1270697" y="0"/>
                </a:lnTo>
                <a:lnTo>
                  <a:pt x="1270697" y="166519"/>
                </a:lnTo>
                <a:lnTo>
                  <a:pt x="1247635" y="166519"/>
                </a:lnTo>
                <a:close/>
                <a:moveTo>
                  <a:pt x="1084205" y="0"/>
                </a:moveTo>
                <a:lnTo>
                  <a:pt x="1107267" y="0"/>
                </a:lnTo>
                <a:lnTo>
                  <a:pt x="1107267" y="166519"/>
                </a:lnTo>
                <a:lnTo>
                  <a:pt x="1084205" y="166519"/>
                </a:lnTo>
                <a:close/>
                <a:moveTo>
                  <a:pt x="936721" y="0"/>
                </a:moveTo>
                <a:lnTo>
                  <a:pt x="963659" y="0"/>
                </a:lnTo>
                <a:lnTo>
                  <a:pt x="963659" y="166519"/>
                </a:lnTo>
                <a:lnTo>
                  <a:pt x="936721" y="166519"/>
                </a:lnTo>
                <a:close/>
                <a:moveTo>
                  <a:pt x="769305" y="0"/>
                </a:moveTo>
                <a:lnTo>
                  <a:pt x="796245" y="0"/>
                </a:lnTo>
                <a:lnTo>
                  <a:pt x="796245" y="166519"/>
                </a:lnTo>
                <a:lnTo>
                  <a:pt x="769305" y="166519"/>
                </a:lnTo>
                <a:close/>
                <a:moveTo>
                  <a:pt x="621825" y="0"/>
                </a:moveTo>
                <a:lnTo>
                  <a:pt x="648765" y="0"/>
                </a:lnTo>
                <a:lnTo>
                  <a:pt x="648765" y="166519"/>
                </a:lnTo>
                <a:lnTo>
                  <a:pt x="621825" y="166519"/>
                </a:lnTo>
                <a:close/>
                <a:moveTo>
                  <a:pt x="458393" y="0"/>
                </a:moveTo>
                <a:lnTo>
                  <a:pt x="485333" y="0"/>
                </a:lnTo>
                <a:lnTo>
                  <a:pt x="485333" y="166519"/>
                </a:lnTo>
                <a:lnTo>
                  <a:pt x="458393" y="166519"/>
                </a:lnTo>
                <a:close/>
                <a:moveTo>
                  <a:pt x="310913" y="0"/>
                </a:moveTo>
                <a:lnTo>
                  <a:pt x="333973" y="0"/>
                </a:lnTo>
                <a:lnTo>
                  <a:pt x="333973" y="166519"/>
                </a:lnTo>
                <a:lnTo>
                  <a:pt x="310913" y="166519"/>
                </a:lnTo>
                <a:close/>
                <a:moveTo>
                  <a:pt x="147483" y="0"/>
                </a:moveTo>
                <a:lnTo>
                  <a:pt x="174422" y="0"/>
                </a:lnTo>
                <a:lnTo>
                  <a:pt x="174422" y="166519"/>
                </a:lnTo>
                <a:lnTo>
                  <a:pt x="147483" y="166519"/>
                </a:lnTo>
                <a:close/>
                <a:moveTo>
                  <a:pt x="0" y="0"/>
                </a:moveTo>
                <a:lnTo>
                  <a:pt x="26942" y="0"/>
                </a:lnTo>
                <a:lnTo>
                  <a:pt x="26942" y="166519"/>
                </a:lnTo>
                <a:lnTo>
                  <a:pt x="0" y="166519"/>
                </a:lnTo>
                <a:close/>
              </a:path>
            </a:pathLst>
          </a:custGeom>
          <a:solidFill>
            <a:srgbClr val="11134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601" name="Freeform: Shape 600">
            <a:extLst>
              <a:ext uri="{FF2B5EF4-FFF2-40B4-BE49-F238E27FC236}">
                <a16:creationId xmlns:a16="http://schemas.microsoft.com/office/drawing/2014/main" id="{BDA1BF14-E3B4-4407-986F-2AFB9EB283A4}"/>
              </a:ext>
            </a:extLst>
          </p:cNvPr>
          <p:cNvSpPr>
            <a:spLocks noChangeArrowheads="1"/>
          </p:cNvSpPr>
          <p:nvPr/>
        </p:nvSpPr>
        <p:spPr bwMode="auto">
          <a:xfrm>
            <a:off x="16035881" y="6688595"/>
            <a:ext cx="1326453" cy="1932333"/>
          </a:xfrm>
          <a:custGeom>
            <a:avLst/>
            <a:gdLst>
              <a:gd name="connsiteX0" fmla="*/ 955335 w 1326453"/>
              <a:gd name="connsiteY0" fmla="*/ 550075 h 1932333"/>
              <a:gd name="connsiteX1" fmla="*/ 1326453 w 1326453"/>
              <a:gd name="connsiteY1" fmla="*/ 912353 h 1932333"/>
              <a:gd name="connsiteX2" fmla="*/ 896643 w 1326453"/>
              <a:gd name="connsiteY2" fmla="*/ 1243011 h 1932333"/>
              <a:gd name="connsiteX3" fmla="*/ 618531 w 1326453"/>
              <a:gd name="connsiteY3" fmla="*/ 972883 h 1932333"/>
              <a:gd name="connsiteX4" fmla="*/ 568869 w 1326453"/>
              <a:gd name="connsiteY4" fmla="*/ 993662 h 1932333"/>
              <a:gd name="connsiteX5" fmla="*/ 568869 w 1326453"/>
              <a:gd name="connsiteY5" fmla="*/ 1132792 h 1932333"/>
              <a:gd name="connsiteX6" fmla="*/ 568869 w 1326453"/>
              <a:gd name="connsiteY6" fmla="*/ 1495070 h 1932333"/>
              <a:gd name="connsiteX7" fmla="*/ 3 w 1326453"/>
              <a:gd name="connsiteY7" fmla="*/ 1932333 h 1932333"/>
              <a:gd name="connsiteX8" fmla="*/ 3 w 1326453"/>
              <a:gd name="connsiteY8" fmla="*/ 1353230 h 1932333"/>
              <a:gd name="connsiteX9" fmla="*/ 653174 w 1326453"/>
              <a:gd name="connsiteY9" fmla="*/ 255107 h 1932333"/>
              <a:gd name="connsiteX10" fmla="*/ 751511 w 1326453"/>
              <a:gd name="connsiteY10" fmla="*/ 351630 h 1932333"/>
              <a:gd name="connsiteX11" fmla="*/ 828195 w 1326453"/>
              <a:gd name="connsiteY11" fmla="*/ 426503 h 1932333"/>
              <a:gd name="connsiteX12" fmla="*/ 0 w 1326453"/>
              <a:gd name="connsiteY12" fmla="*/ 1063374 h 1932333"/>
              <a:gd name="connsiteX13" fmla="*/ 0 w 1326453"/>
              <a:gd name="connsiteY13" fmla="*/ 928964 h 1932333"/>
              <a:gd name="connsiteX14" fmla="*/ 0 w 1326453"/>
              <a:gd name="connsiteY14" fmla="*/ 756666 h 1932333"/>
              <a:gd name="connsiteX15" fmla="*/ 392418 w 1326453"/>
              <a:gd name="connsiteY15" fmla="*/ 0 h 1932333"/>
              <a:gd name="connsiteX16" fmla="*/ 469451 w 1326453"/>
              <a:gd name="connsiteY16" fmla="*/ 76127 h 1932333"/>
              <a:gd name="connsiteX17" fmla="*/ 3 w 1326453"/>
              <a:gd name="connsiteY17" fmla="*/ 469448 h 1932333"/>
              <a:gd name="connsiteX18" fmla="*/ 3 w 1326453"/>
              <a:gd name="connsiteY18" fmla="*/ 328976 h 19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6453" h="1932333">
                <a:moveTo>
                  <a:pt x="955335" y="550075"/>
                </a:moveTo>
                <a:lnTo>
                  <a:pt x="1326453" y="912353"/>
                </a:lnTo>
                <a:lnTo>
                  <a:pt x="896643" y="1243011"/>
                </a:lnTo>
                <a:lnTo>
                  <a:pt x="618531" y="972883"/>
                </a:lnTo>
                <a:cubicBezTo>
                  <a:pt x="600472" y="953911"/>
                  <a:pt x="568869" y="967463"/>
                  <a:pt x="568869" y="993662"/>
                </a:cubicBezTo>
                <a:lnTo>
                  <a:pt x="568869" y="1132792"/>
                </a:lnTo>
                <a:lnTo>
                  <a:pt x="568869" y="1495070"/>
                </a:lnTo>
                <a:lnTo>
                  <a:pt x="3" y="1932333"/>
                </a:lnTo>
                <a:lnTo>
                  <a:pt x="3" y="1353230"/>
                </a:lnTo>
                <a:close/>
                <a:moveTo>
                  <a:pt x="653174" y="255107"/>
                </a:moveTo>
                <a:lnTo>
                  <a:pt x="751511" y="351630"/>
                </a:lnTo>
                <a:lnTo>
                  <a:pt x="828195" y="426503"/>
                </a:lnTo>
                <a:lnTo>
                  <a:pt x="0" y="1063374"/>
                </a:lnTo>
                <a:lnTo>
                  <a:pt x="0" y="928964"/>
                </a:lnTo>
                <a:lnTo>
                  <a:pt x="0" y="756666"/>
                </a:lnTo>
                <a:close/>
                <a:moveTo>
                  <a:pt x="392418" y="0"/>
                </a:moveTo>
                <a:lnTo>
                  <a:pt x="469451" y="76127"/>
                </a:lnTo>
                <a:lnTo>
                  <a:pt x="3" y="469448"/>
                </a:lnTo>
                <a:lnTo>
                  <a:pt x="3" y="328976"/>
                </a:lnTo>
                <a:close/>
              </a:path>
            </a:pathLst>
          </a:custGeom>
          <a:solidFill>
            <a:srgbClr val="E3E5E7">
              <a:alpha val="40000"/>
            </a:srgbClr>
          </a:solidFill>
          <a:ln>
            <a:noFill/>
          </a:ln>
          <a:effectLst/>
        </p:spPr>
        <p:txBody>
          <a:bodyPr wrap="square" anchor="ctr">
            <a:noAutofit/>
          </a:bodyPr>
          <a:lstStyle/>
          <a:p>
            <a:endParaRPr lang="en-US" dirty="0">
              <a:latin typeface="Raleway Light" panose="020B0403030101060003" pitchFamily="34" charset="0"/>
            </a:endParaRPr>
          </a:p>
        </p:txBody>
      </p:sp>
      <p:sp>
        <p:nvSpPr>
          <p:cNvPr id="602" name="Freeform 274">
            <a:extLst>
              <a:ext uri="{FF2B5EF4-FFF2-40B4-BE49-F238E27FC236}">
                <a16:creationId xmlns:a16="http://schemas.microsoft.com/office/drawing/2014/main" id="{C49374BE-3D07-4E79-8C05-BE2D4AEB5B25}"/>
              </a:ext>
            </a:extLst>
          </p:cNvPr>
          <p:cNvSpPr>
            <a:spLocks noChangeArrowheads="1"/>
          </p:cNvSpPr>
          <p:nvPr/>
        </p:nvSpPr>
        <p:spPr bwMode="auto">
          <a:xfrm>
            <a:off x="17462887" y="3738915"/>
            <a:ext cx="3651222" cy="3443947"/>
          </a:xfrm>
          <a:custGeom>
            <a:avLst/>
            <a:gdLst>
              <a:gd name="T0" fmla="*/ 3850 w 4039"/>
              <a:gd name="T1" fmla="*/ 3811 h 3812"/>
              <a:gd name="T2" fmla="*/ 188 w 4039"/>
              <a:gd name="T3" fmla="*/ 3811 h 3812"/>
              <a:gd name="T4" fmla="*/ 188 w 4039"/>
              <a:gd name="T5" fmla="*/ 3811 h 3812"/>
              <a:gd name="T6" fmla="*/ 0 w 4039"/>
              <a:gd name="T7" fmla="*/ 3622 h 3812"/>
              <a:gd name="T8" fmla="*/ 0 w 4039"/>
              <a:gd name="T9" fmla="*/ 189 h 3812"/>
              <a:gd name="T10" fmla="*/ 0 w 4039"/>
              <a:gd name="T11" fmla="*/ 189 h 3812"/>
              <a:gd name="T12" fmla="*/ 188 w 4039"/>
              <a:gd name="T13" fmla="*/ 0 h 3812"/>
              <a:gd name="T14" fmla="*/ 3850 w 4039"/>
              <a:gd name="T15" fmla="*/ 0 h 3812"/>
              <a:gd name="T16" fmla="*/ 3850 w 4039"/>
              <a:gd name="T17" fmla="*/ 0 h 3812"/>
              <a:gd name="T18" fmla="*/ 4038 w 4039"/>
              <a:gd name="T19" fmla="*/ 189 h 3812"/>
              <a:gd name="T20" fmla="*/ 4038 w 4039"/>
              <a:gd name="T21" fmla="*/ 3622 h 3812"/>
              <a:gd name="T22" fmla="*/ 4038 w 4039"/>
              <a:gd name="T23" fmla="*/ 3622 h 3812"/>
              <a:gd name="T24" fmla="*/ 3850 w 4039"/>
              <a:gd name="T25" fmla="*/ 3811 h 3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39" h="3812">
                <a:moveTo>
                  <a:pt x="3850" y="3811"/>
                </a:moveTo>
                <a:lnTo>
                  <a:pt x="188" y="3811"/>
                </a:lnTo>
                <a:lnTo>
                  <a:pt x="188" y="3811"/>
                </a:lnTo>
                <a:cubicBezTo>
                  <a:pt x="84" y="3811"/>
                  <a:pt x="0" y="3725"/>
                  <a:pt x="0" y="3622"/>
                </a:cubicBezTo>
                <a:lnTo>
                  <a:pt x="0" y="189"/>
                </a:lnTo>
                <a:lnTo>
                  <a:pt x="0" y="189"/>
                </a:lnTo>
                <a:cubicBezTo>
                  <a:pt x="0" y="85"/>
                  <a:pt x="84" y="0"/>
                  <a:pt x="188" y="0"/>
                </a:cubicBezTo>
                <a:lnTo>
                  <a:pt x="3850" y="0"/>
                </a:lnTo>
                <a:lnTo>
                  <a:pt x="3850" y="0"/>
                </a:lnTo>
                <a:cubicBezTo>
                  <a:pt x="3954" y="0"/>
                  <a:pt x="4038" y="85"/>
                  <a:pt x="4038" y="189"/>
                </a:cubicBezTo>
                <a:lnTo>
                  <a:pt x="4038" y="3622"/>
                </a:lnTo>
                <a:lnTo>
                  <a:pt x="4038" y="3622"/>
                </a:lnTo>
                <a:cubicBezTo>
                  <a:pt x="4038" y="3725"/>
                  <a:pt x="3954" y="3811"/>
                  <a:pt x="3850" y="3811"/>
                </a:cubicBezTo>
              </a:path>
            </a:pathLst>
          </a:custGeom>
          <a:solidFill>
            <a:srgbClr val="0E167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603" name="Freeform 275">
            <a:extLst>
              <a:ext uri="{FF2B5EF4-FFF2-40B4-BE49-F238E27FC236}">
                <a16:creationId xmlns:a16="http://schemas.microsoft.com/office/drawing/2014/main" id="{A77A6C51-1C2F-4053-BDE4-999A48E932C2}"/>
              </a:ext>
            </a:extLst>
          </p:cNvPr>
          <p:cNvSpPr>
            <a:spLocks noChangeArrowheads="1"/>
          </p:cNvSpPr>
          <p:nvPr/>
        </p:nvSpPr>
        <p:spPr bwMode="auto">
          <a:xfrm>
            <a:off x="17263587" y="3439965"/>
            <a:ext cx="4069756" cy="2379671"/>
          </a:xfrm>
          <a:custGeom>
            <a:avLst/>
            <a:gdLst>
              <a:gd name="T0" fmla="*/ 4147 w 4502"/>
              <a:gd name="T1" fmla="*/ 2631 h 2632"/>
              <a:gd name="T2" fmla="*/ 355 w 4502"/>
              <a:gd name="T3" fmla="*/ 2631 h 2632"/>
              <a:gd name="T4" fmla="*/ 355 w 4502"/>
              <a:gd name="T5" fmla="*/ 2631 h 2632"/>
              <a:gd name="T6" fmla="*/ 0 w 4502"/>
              <a:gd name="T7" fmla="*/ 2276 h 2632"/>
              <a:gd name="T8" fmla="*/ 0 w 4502"/>
              <a:gd name="T9" fmla="*/ 186 h 2632"/>
              <a:gd name="T10" fmla="*/ 0 w 4502"/>
              <a:gd name="T11" fmla="*/ 186 h 2632"/>
              <a:gd name="T12" fmla="*/ 186 w 4502"/>
              <a:gd name="T13" fmla="*/ 0 h 2632"/>
              <a:gd name="T14" fmla="*/ 4315 w 4502"/>
              <a:gd name="T15" fmla="*/ 0 h 2632"/>
              <a:gd name="T16" fmla="*/ 4315 w 4502"/>
              <a:gd name="T17" fmla="*/ 0 h 2632"/>
              <a:gd name="T18" fmla="*/ 4501 w 4502"/>
              <a:gd name="T19" fmla="*/ 186 h 2632"/>
              <a:gd name="T20" fmla="*/ 4501 w 4502"/>
              <a:gd name="T21" fmla="*/ 2276 h 2632"/>
              <a:gd name="T22" fmla="*/ 4501 w 4502"/>
              <a:gd name="T23" fmla="*/ 2276 h 2632"/>
              <a:gd name="T24" fmla="*/ 4147 w 4502"/>
              <a:gd name="T25" fmla="*/ 2631 h 2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2" h="2632">
                <a:moveTo>
                  <a:pt x="4147" y="2631"/>
                </a:moveTo>
                <a:lnTo>
                  <a:pt x="355" y="2631"/>
                </a:lnTo>
                <a:lnTo>
                  <a:pt x="355" y="2631"/>
                </a:lnTo>
                <a:cubicBezTo>
                  <a:pt x="159" y="2631"/>
                  <a:pt x="0" y="2470"/>
                  <a:pt x="0" y="2276"/>
                </a:cubicBezTo>
                <a:lnTo>
                  <a:pt x="0" y="186"/>
                </a:lnTo>
                <a:lnTo>
                  <a:pt x="0" y="186"/>
                </a:lnTo>
                <a:cubicBezTo>
                  <a:pt x="0" y="84"/>
                  <a:pt x="84" y="0"/>
                  <a:pt x="186" y="0"/>
                </a:cubicBezTo>
                <a:lnTo>
                  <a:pt x="4315" y="0"/>
                </a:lnTo>
                <a:lnTo>
                  <a:pt x="4315" y="0"/>
                </a:lnTo>
                <a:cubicBezTo>
                  <a:pt x="4417" y="0"/>
                  <a:pt x="4501" y="84"/>
                  <a:pt x="4501" y="186"/>
                </a:cubicBezTo>
                <a:lnTo>
                  <a:pt x="4501" y="2276"/>
                </a:lnTo>
                <a:lnTo>
                  <a:pt x="4501" y="2276"/>
                </a:lnTo>
                <a:cubicBezTo>
                  <a:pt x="4501" y="2470"/>
                  <a:pt x="4342" y="2631"/>
                  <a:pt x="4147" y="2631"/>
                </a:cubicBezTo>
              </a:path>
            </a:pathLst>
          </a:custGeom>
          <a:solidFill>
            <a:srgbClr val="11134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604" name="Freeform: Shape 603">
            <a:extLst>
              <a:ext uri="{FF2B5EF4-FFF2-40B4-BE49-F238E27FC236}">
                <a16:creationId xmlns:a16="http://schemas.microsoft.com/office/drawing/2014/main" id="{C5112695-A029-4339-A8F6-A7CF95566CAA}"/>
              </a:ext>
            </a:extLst>
          </p:cNvPr>
          <p:cNvSpPr>
            <a:spLocks noChangeArrowheads="1"/>
          </p:cNvSpPr>
          <p:nvPr/>
        </p:nvSpPr>
        <p:spPr bwMode="auto">
          <a:xfrm>
            <a:off x="17949184" y="2567019"/>
            <a:ext cx="2717588" cy="3466959"/>
          </a:xfrm>
          <a:custGeom>
            <a:avLst/>
            <a:gdLst>
              <a:gd name="connsiteX0" fmla="*/ 2235968 w 2717588"/>
              <a:gd name="connsiteY0" fmla="*/ 2897857 h 3466959"/>
              <a:gd name="connsiteX1" fmla="*/ 2628298 w 2717588"/>
              <a:gd name="connsiteY1" fmla="*/ 2897857 h 3466959"/>
              <a:gd name="connsiteX2" fmla="*/ 2717588 w 2717588"/>
              <a:gd name="connsiteY2" fmla="*/ 2986244 h 3466959"/>
              <a:gd name="connsiteX3" fmla="*/ 2717588 w 2717588"/>
              <a:gd name="connsiteY3" fmla="*/ 3378573 h 3466959"/>
              <a:gd name="connsiteX4" fmla="*/ 2628298 w 2717588"/>
              <a:gd name="connsiteY4" fmla="*/ 3466959 h 3466959"/>
              <a:gd name="connsiteX5" fmla="*/ 2235968 w 2717588"/>
              <a:gd name="connsiteY5" fmla="*/ 3466959 h 3466959"/>
              <a:gd name="connsiteX6" fmla="*/ 2148484 w 2717588"/>
              <a:gd name="connsiteY6" fmla="*/ 3378573 h 3466959"/>
              <a:gd name="connsiteX7" fmla="*/ 2148484 w 2717588"/>
              <a:gd name="connsiteY7" fmla="*/ 2986244 h 3466959"/>
              <a:gd name="connsiteX8" fmla="*/ 2235968 w 2717588"/>
              <a:gd name="connsiteY8" fmla="*/ 2897857 h 3466959"/>
              <a:gd name="connsiteX9" fmla="*/ 89290 w 2717588"/>
              <a:gd name="connsiteY9" fmla="*/ 2897857 h 3466959"/>
              <a:gd name="connsiteX10" fmla="*/ 481618 w 2717588"/>
              <a:gd name="connsiteY10" fmla="*/ 2897857 h 3466959"/>
              <a:gd name="connsiteX11" fmla="*/ 569104 w 2717588"/>
              <a:gd name="connsiteY11" fmla="*/ 2986244 h 3466959"/>
              <a:gd name="connsiteX12" fmla="*/ 569104 w 2717588"/>
              <a:gd name="connsiteY12" fmla="*/ 3378573 h 3466959"/>
              <a:gd name="connsiteX13" fmla="*/ 481618 w 2717588"/>
              <a:gd name="connsiteY13" fmla="*/ 3466959 h 3466959"/>
              <a:gd name="connsiteX14" fmla="*/ 89290 w 2717588"/>
              <a:gd name="connsiteY14" fmla="*/ 3466959 h 3466959"/>
              <a:gd name="connsiteX15" fmla="*/ 0 w 2717588"/>
              <a:gd name="connsiteY15" fmla="*/ 3378573 h 3466959"/>
              <a:gd name="connsiteX16" fmla="*/ 0 w 2717588"/>
              <a:gd name="connsiteY16" fmla="*/ 2986244 h 3466959"/>
              <a:gd name="connsiteX17" fmla="*/ 89290 w 2717588"/>
              <a:gd name="connsiteY17" fmla="*/ 2897857 h 3466959"/>
              <a:gd name="connsiteX18" fmla="*/ 788444 w 2717588"/>
              <a:gd name="connsiteY18" fmla="*/ 0 h 3466959"/>
              <a:gd name="connsiteX19" fmla="*/ 1856488 w 2717588"/>
              <a:gd name="connsiteY19" fmla="*/ 0 h 3466959"/>
              <a:gd name="connsiteX20" fmla="*/ 2422616 w 2717588"/>
              <a:gd name="connsiteY20" fmla="*/ 566284 h 3466959"/>
              <a:gd name="connsiteX21" fmla="*/ 2422616 w 2717588"/>
              <a:gd name="connsiteY21" fmla="*/ 872041 h 3466959"/>
              <a:gd name="connsiteX22" fmla="*/ 2107900 w 2717588"/>
              <a:gd name="connsiteY22" fmla="*/ 872041 h 3466959"/>
              <a:gd name="connsiteX23" fmla="*/ 2107900 w 2717588"/>
              <a:gd name="connsiteY23" fmla="*/ 717353 h 3466959"/>
              <a:gd name="connsiteX24" fmla="*/ 1709982 w 2717588"/>
              <a:gd name="connsiteY24" fmla="*/ 319326 h 3466959"/>
              <a:gd name="connsiteX25" fmla="*/ 960270 w 2717588"/>
              <a:gd name="connsiteY25" fmla="*/ 319326 h 3466959"/>
              <a:gd name="connsiteX26" fmla="*/ 563258 w 2717588"/>
              <a:gd name="connsiteY26" fmla="*/ 717353 h 3466959"/>
              <a:gd name="connsiteX27" fmla="*/ 563258 w 2717588"/>
              <a:gd name="connsiteY27" fmla="*/ 872041 h 3466959"/>
              <a:gd name="connsiteX28" fmla="*/ 223220 w 2717588"/>
              <a:gd name="connsiteY28" fmla="*/ 872041 h 3466959"/>
              <a:gd name="connsiteX29" fmla="*/ 223220 w 2717588"/>
              <a:gd name="connsiteY29" fmla="*/ 566284 h 3466959"/>
              <a:gd name="connsiteX30" fmla="*/ 788444 w 2717588"/>
              <a:gd name="connsiteY30" fmla="*/ 0 h 346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17588" h="3466959">
                <a:moveTo>
                  <a:pt x="2235968" y="2897857"/>
                </a:moveTo>
                <a:lnTo>
                  <a:pt x="2628298" y="2897857"/>
                </a:lnTo>
                <a:cubicBezTo>
                  <a:pt x="2677002" y="2897857"/>
                  <a:pt x="2717588" y="2937541"/>
                  <a:pt x="2717588" y="2986244"/>
                </a:cubicBezTo>
                <a:lnTo>
                  <a:pt x="2717588" y="3378573"/>
                </a:lnTo>
                <a:cubicBezTo>
                  <a:pt x="2717588" y="3426374"/>
                  <a:pt x="2677002" y="3466959"/>
                  <a:pt x="2628298" y="3466959"/>
                </a:cubicBezTo>
                <a:lnTo>
                  <a:pt x="2235968" y="3466959"/>
                </a:lnTo>
                <a:cubicBezTo>
                  <a:pt x="2187266" y="3466959"/>
                  <a:pt x="2148484" y="3426374"/>
                  <a:pt x="2148484" y="3378573"/>
                </a:cubicBezTo>
                <a:lnTo>
                  <a:pt x="2148484" y="2986244"/>
                </a:lnTo>
                <a:cubicBezTo>
                  <a:pt x="2148484" y="2937541"/>
                  <a:pt x="2187266" y="2897857"/>
                  <a:pt x="2235968" y="2897857"/>
                </a:cubicBezTo>
                <a:close/>
                <a:moveTo>
                  <a:pt x="89290" y="2897857"/>
                </a:moveTo>
                <a:lnTo>
                  <a:pt x="481618" y="2897857"/>
                </a:lnTo>
                <a:cubicBezTo>
                  <a:pt x="530322" y="2897857"/>
                  <a:pt x="569104" y="2937541"/>
                  <a:pt x="569104" y="2986244"/>
                </a:cubicBezTo>
                <a:lnTo>
                  <a:pt x="569104" y="3378573"/>
                </a:lnTo>
                <a:cubicBezTo>
                  <a:pt x="569104" y="3426374"/>
                  <a:pt x="530322" y="3466959"/>
                  <a:pt x="481618" y="3466959"/>
                </a:cubicBezTo>
                <a:lnTo>
                  <a:pt x="89290" y="3466959"/>
                </a:lnTo>
                <a:cubicBezTo>
                  <a:pt x="40586" y="3466959"/>
                  <a:pt x="0" y="3426374"/>
                  <a:pt x="0" y="3378573"/>
                </a:cubicBezTo>
                <a:lnTo>
                  <a:pt x="0" y="2986244"/>
                </a:lnTo>
                <a:cubicBezTo>
                  <a:pt x="0" y="2937541"/>
                  <a:pt x="40586" y="2897857"/>
                  <a:pt x="89290" y="2897857"/>
                </a:cubicBezTo>
                <a:close/>
                <a:moveTo>
                  <a:pt x="788444" y="0"/>
                </a:moveTo>
                <a:lnTo>
                  <a:pt x="1856488" y="0"/>
                </a:lnTo>
                <a:cubicBezTo>
                  <a:pt x="2167588" y="0"/>
                  <a:pt x="2422616" y="255099"/>
                  <a:pt x="2422616" y="566284"/>
                </a:cubicBezTo>
                <a:lnTo>
                  <a:pt x="2422616" y="872041"/>
                </a:lnTo>
                <a:lnTo>
                  <a:pt x="2107900" y="872041"/>
                </a:lnTo>
                <a:lnTo>
                  <a:pt x="2107900" y="717353"/>
                </a:lnTo>
                <a:cubicBezTo>
                  <a:pt x="2107900" y="498438"/>
                  <a:pt x="1928836" y="319326"/>
                  <a:pt x="1709982" y="319326"/>
                </a:cubicBezTo>
                <a:lnTo>
                  <a:pt x="960270" y="319326"/>
                </a:lnTo>
                <a:cubicBezTo>
                  <a:pt x="742320" y="319326"/>
                  <a:pt x="563258" y="498438"/>
                  <a:pt x="563258" y="717353"/>
                </a:cubicBezTo>
                <a:lnTo>
                  <a:pt x="563258" y="872041"/>
                </a:lnTo>
                <a:lnTo>
                  <a:pt x="223220" y="872041"/>
                </a:lnTo>
                <a:lnTo>
                  <a:pt x="223220" y="566284"/>
                </a:lnTo>
                <a:cubicBezTo>
                  <a:pt x="223220" y="255099"/>
                  <a:pt x="477344" y="0"/>
                  <a:pt x="788444" y="0"/>
                </a:cubicBezTo>
                <a:close/>
              </a:path>
            </a:pathLst>
          </a:custGeom>
          <a:solidFill>
            <a:srgbClr val="00D8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605" name="Freeform: Shape 604">
            <a:extLst>
              <a:ext uri="{FF2B5EF4-FFF2-40B4-BE49-F238E27FC236}">
                <a16:creationId xmlns:a16="http://schemas.microsoft.com/office/drawing/2014/main" id="{641ED695-4C8D-4BFD-87CE-9D9ED8294D00}"/>
              </a:ext>
            </a:extLst>
          </p:cNvPr>
          <p:cNvSpPr>
            <a:spLocks noChangeArrowheads="1"/>
          </p:cNvSpPr>
          <p:nvPr/>
        </p:nvSpPr>
        <p:spPr bwMode="auto">
          <a:xfrm>
            <a:off x="18618839" y="6421531"/>
            <a:ext cx="1600514" cy="305034"/>
          </a:xfrm>
          <a:custGeom>
            <a:avLst/>
            <a:gdLst>
              <a:gd name="connsiteX0" fmla="*/ 52958 w 1600514"/>
              <a:gd name="connsiteY0" fmla="*/ 0 h 305034"/>
              <a:gd name="connsiteX1" fmla="*/ 58936 w 1600514"/>
              <a:gd name="connsiteY1" fmla="*/ 6367 h 305034"/>
              <a:gd name="connsiteX2" fmla="*/ 58936 w 1600514"/>
              <a:gd name="connsiteY2" fmla="*/ 43845 h 305034"/>
              <a:gd name="connsiteX3" fmla="*/ 103640 w 1600514"/>
              <a:gd name="connsiteY3" fmla="*/ 43845 h 305034"/>
              <a:gd name="connsiteX4" fmla="*/ 103640 w 1600514"/>
              <a:gd name="connsiteY4" fmla="*/ 6367 h 305034"/>
              <a:gd name="connsiteX5" fmla="*/ 109218 w 1600514"/>
              <a:gd name="connsiteY5" fmla="*/ 0 h 305034"/>
              <a:gd name="connsiteX6" fmla="*/ 114798 w 1600514"/>
              <a:gd name="connsiteY6" fmla="*/ 6367 h 305034"/>
              <a:gd name="connsiteX7" fmla="*/ 114798 w 1600514"/>
              <a:gd name="connsiteY7" fmla="*/ 43845 h 305034"/>
              <a:gd name="connsiteX8" fmla="*/ 159444 w 1600514"/>
              <a:gd name="connsiteY8" fmla="*/ 43845 h 305034"/>
              <a:gd name="connsiteX9" fmla="*/ 159444 w 1600514"/>
              <a:gd name="connsiteY9" fmla="*/ 6367 h 305034"/>
              <a:gd name="connsiteX10" fmla="*/ 164226 w 1600514"/>
              <a:gd name="connsiteY10" fmla="*/ 0 h 305034"/>
              <a:gd name="connsiteX11" fmla="*/ 165022 w 1600514"/>
              <a:gd name="connsiteY11" fmla="*/ 0 h 305034"/>
              <a:gd name="connsiteX12" fmla="*/ 170602 w 1600514"/>
              <a:gd name="connsiteY12" fmla="*/ 6367 h 305034"/>
              <a:gd name="connsiteX13" fmla="*/ 170602 w 1600514"/>
              <a:gd name="connsiteY13" fmla="*/ 43845 h 305034"/>
              <a:gd name="connsiteX14" fmla="*/ 219236 w 1600514"/>
              <a:gd name="connsiteY14" fmla="*/ 43845 h 305034"/>
              <a:gd name="connsiteX15" fmla="*/ 219236 w 1600514"/>
              <a:gd name="connsiteY15" fmla="*/ 6367 h 305034"/>
              <a:gd name="connsiteX16" fmla="*/ 224816 w 1600514"/>
              <a:gd name="connsiteY16" fmla="*/ 0 h 305034"/>
              <a:gd name="connsiteX17" fmla="*/ 230398 w 1600514"/>
              <a:gd name="connsiteY17" fmla="*/ 6367 h 305034"/>
              <a:gd name="connsiteX18" fmla="*/ 230398 w 1600514"/>
              <a:gd name="connsiteY18" fmla="*/ 43845 h 305034"/>
              <a:gd name="connsiteX19" fmla="*/ 275040 w 1600514"/>
              <a:gd name="connsiteY19" fmla="*/ 43845 h 305034"/>
              <a:gd name="connsiteX20" fmla="*/ 275040 w 1600514"/>
              <a:gd name="connsiteY20" fmla="*/ 6367 h 305034"/>
              <a:gd name="connsiteX21" fmla="*/ 281020 w 1600514"/>
              <a:gd name="connsiteY21" fmla="*/ 0 h 305034"/>
              <a:gd name="connsiteX22" fmla="*/ 286144 w 1600514"/>
              <a:gd name="connsiteY22" fmla="*/ 6367 h 305034"/>
              <a:gd name="connsiteX23" fmla="*/ 286144 w 1600514"/>
              <a:gd name="connsiteY23" fmla="*/ 43845 h 305034"/>
              <a:gd name="connsiteX24" fmla="*/ 334830 w 1600514"/>
              <a:gd name="connsiteY24" fmla="*/ 43845 h 305034"/>
              <a:gd name="connsiteX25" fmla="*/ 334830 w 1600514"/>
              <a:gd name="connsiteY25" fmla="*/ 6367 h 305034"/>
              <a:gd name="connsiteX26" fmla="*/ 340410 w 1600514"/>
              <a:gd name="connsiteY26" fmla="*/ 0 h 305034"/>
              <a:gd name="connsiteX27" fmla="*/ 345990 w 1600514"/>
              <a:gd name="connsiteY27" fmla="*/ 6367 h 305034"/>
              <a:gd name="connsiteX28" fmla="*/ 345990 w 1600514"/>
              <a:gd name="connsiteY28" fmla="*/ 43845 h 305034"/>
              <a:gd name="connsiteX29" fmla="*/ 390634 w 1600514"/>
              <a:gd name="connsiteY29" fmla="*/ 43845 h 305034"/>
              <a:gd name="connsiteX30" fmla="*/ 390634 w 1600514"/>
              <a:gd name="connsiteY30" fmla="*/ 6367 h 305034"/>
              <a:gd name="connsiteX31" fmla="*/ 395416 w 1600514"/>
              <a:gd name="connsiteY31" fmla="*/ 0 h 305034"/>
              <a:gd name="connsiteX32" fmla="*/ 396214 w 1600514"/>
              <a:gd name="connsiteY32" fmla="*/ 0 h 305034"/>
              <a:gd name="connsiteX33" fmla="*/ 401794 w 1600514"/>
              <a:gd name="connsiteY33" fmla="*/ 6367 h 305034"/>
              <a:gd name="connsiteX34" fmla="*/ 401794 w 1600514"/>
              <a:gd name="connsiteY34" fmla="*/ 43845 h 305034"/>
              <a:gd name="connsiteX35" fmla="*/ 450426 w 1600514"/>
              <a:gd name="connsiteY35" fmla="*/ 43845 h 305034"/>
              <a:gd name="connsiteX36" fmla="*/ 450426 w 1600514"/>
              <a:gd name="connsiteY36" fmla="*/ 6367 h 305034"/>
              <a:gd name="connsiteX37" fmla="*/ 456006 w 1600514"/>
              <a:gd name="connsiteY37" fmla="*/ 0 h 305034"/>
              <a:gd name="connsiteX38" fmla="*/ 456804 w 1600514"/>
              <a:gd name="connsiteY38" fmla="*/ 0 h 305034"/>
              <a:gd name="connsiteX39" fmla="*/ 461588 w 1600514"/>
              <a:gd name="connsiteY39" fmla="*/ 6367 h 305034"/>
              <a:gd name="connsiteX40" fmla="*/ 461588 w 1600514"/>
              <a:gd name="connsiteY40" fmla="*/ 43845 h 305034"/>
              <a:gd name="connsiteX41" fmla="*/ 506232 w 1600514"/>
              <a:gd name="connsiteY41" fmla="*/ 43845 h 305034"/>
              <a:gd name="connsiteX42" fmla="*/ 506232 w 1600514"/>
              <a:gd name="connsiteY42" fmla="*/ 6367 h 305034"/>
              <a:gd name="connsiteX43" fmla="*/ 511812 w 1600514"/>
              <a:gd name="connsiteY43" fmla="*/ 0 h 305034"/>
              <a:gd name="connsiteX44" fmla="*/ 512610 w 1600514"/>
              <a:gd name="connsiteY44" fmla="*/ 0 h 305034"/>
              <a:gd name="connsiteX45" fmla="*/ 517392 w 1600514"/>
              <a:gd name="connsiteY45" fmla="*/ 6367 h 305034"/>
              <a:gd name="connsiteX46" fmla="*/ 517392 w 1600514"/>
              <a:gd name="connsiteY46" fmla="*/ 43845 h 305034"/>
              <a:gd name="connsiteX47" fmla="*/ 566020 w 1600514"/>
              <a:gd name="connsiteY47" fmla="*/ 43845 h 305034"/>
              <a:gd name="connsiteX48" fmla="*/ 566020 w 1600514"/>
              <a:gd name="connsiteY48" fmla="*/ 6367 h 305034"/>
              <a:gd name="connsiteX49" fmla="*/ 571600 w 1600514"/>
              <a:gd name="connsiteY49" fmla="*/ 0 h 305034"/>
              <a:gd name="connsiteX50" fmla="*/ 577180 w 1600514"/>
              <a:gd name="connsiteY50" fmla="*/ 6367 h 305034"/>
              <a:gd name="connsiteX51" fmla="*/ 577180 w 1600514"/>
              <a:gd name="connsiteY51" fmla="*/ 43845 h 305034"/>
              <a:gd name="connsiteX52" fmla="*/ 621824 w 1600514"/>
              <a:gd name="connsiteY52" fmla="*/ 43845 h 305034"/>
              <a:gd name="connsiteX53" fmla="*/ 621824 w 1600514"/>
              <a:gd name="connsiteY53" fmla="*/ 6367 h 305034"/>
              <a:gd name="connsiteX54" fmla="*/ 627404 w 1600514"/>
              <a:gd name="connsiteY54" fmla="*/ 0 h 305034"/>
              <a:gd name="connsiteX55" fmla="*/ 632984 w 1600514"/>
              <a:gd name="connsiteY55" fmla="*/ 6367 h 305034"/>
              <a:gd name="connsiteX56" fmla="*/ 632984 w 1600514"/>
              <a:gd name="connsiteY56" fmla="*/ 43845 h 305034"/>
              <a:gd name="connsiteX57" fmla="*/ 681616 w 1600514"/>
              <a:gd name="connsiteY57" fmla="*/ 43845 h 305034"/>
              <a:gd name="connsiteX58" fmla="*/ 681616 w 1600514"/>
              <a:gd name="connsiteY58" fmla="*/ 6367 h 305034"/>
              <a:gd name="connsiteX59" fmla="*/ 686400 w 1600514"/>
              <a:gd name="connsiteY59" fmla="*/ 0 h 305034"/>
              <a:gd name="connsiteX60" fmla="*/ 687198 w 1600514"/>
              <a:gd name="connsiteY60" fmla="*/ 0 h 305034"/>
              <a:gd name="connsiteX61" fmla="*/ 692778 w 1600514"/>
              <a:gd name="connsiteY61" fmla="*/ 6367 h 305034"/>
              <a:gd name="connsiteX62" fmla="*/ 692778 w 1600514"/>
              <a:gd name="connsiteY62" fmla="*/ 43845 h 305034"/>
              <a:gd name="connsiteX63" fmla="*/ 737422 w 1600514"/>
              <a:gd name="connsiteY63" fmla="*/ 43845 h 305034"/>
              <a:gd name="connsiteX64" fmla="*/ 737422 w 1600514"/>
              <a:gd name="connsiteY64" fmla="*/ 6367 h 305034"/>
              <a:gd name="connsiteX65" fmla="*/ 743002 w 1600514"/>
              <a:gd name="connsiteY65" fmla="*/ 0 h 305034"/>
              <a:gd name="connsiteX66" fmla="*/ 748584 w 1600514"/>
              <a:gd name="connsiteY66" fmla="*/ 6367 h 305034"/>
              <a:gd name="connsiteX67" fmla="*/ 748584 w 1600514"/>
              <a:gd name="connsiteY67" fmla="*/ 43845 h 305034"/>
              <a:gd name="connsiteX68" fmla="*/ 797212 w 1600514"/>
              <a:gd name="connsiteY68" fmla="*/ 43845 h 305034"/>
              <a:gd name="connsiteX69" fmla="*/ 797212 w 1600514"/>
              <a:gd name="connsiteY69" fmla="*/ 6367 h 305034"/>
              <a:gd name="connsiteX70" fmla="*/ 802336 w 1600514"/>
              <a:gd name="connsiteY70" fmla="*/ 0 h 305034"/>
              <a:gd name="connsiteX71" fmla="*/ 808314 w 1600514"/>
              <a:gd name="connsiteY71" fmla="*/ 6367 h 305034"/>
              <a:gd name="connsiteX72" fmla="*/ 808314 w 1600514"/>
              <a:gd name="connsiteY72" fmla="*/ 43845 h 305034"/>
              <a:gd name="connsiteX73" fmla="*/ 853016 w 1600514"/>
              <a:gd name="connsiteY73" fmla="*/ 43845 h 305034"/>
              <a:gd name="connsiteX74" fmla="*/ 853016 w 1600514"/>
              <a:gd name="connsiteY74" fmla="*/ 6367 h 305034"/>
              <a:gd name="connsiteX75" fmla="*/ 858140 w 1600514"/>
              <a:gd name="connsiteY75" fmla="*/ 0 h 305034"/>
              <a:gd name="connsiteX76" fmla="*/ 864118 w 1600514"/>
              <a:gd name="connsiteY76" fmla="*/ 6367 h 305034"/>
              <a:gd name="connsiteX77" fmla="*/ 864118 w 1600514"/>
              <a:gd name="connsiteY77" fmla="*/ 43845 h 305034"/>
              <a:gd name="connsiteX78" fmla="*/ 912808 w 1600514"/>
              <a:gd name="connsiteY78" fmla="*/ 43845 h 305034"/>
              <a:gd name="connsiteX79" fmla="*/ 912808 w 1600514"/>
              <a:gd name="connsiteY79" fmla="*/ 6367 h 305034"/>
              <a:gd name="connsiteX80" fmla="*/ 918388 w 1600514"/>
              <a:gd name="connsiteY80" fmla="*/ 0 h 305034"/>
              <a:gd name="connsiteX81" fmla="*/ 919186 w 1600514"/>
              <a:gd name="connsiteY81" fmla="*/ 0 h 305034"/>
              <a:gd name="connsiteX82" fmla="*/ 923970 w 1600514"/>
              <a:gd name="connsiteY82" fmla="*/ 6367 h 305034"/>
              <a:gd name="connsiteX83" fmla="*/ 923970 w 1600514"/>
              <a:gd name="connsiteY83" fmla="*/ 43845 h 305034"/>
              <a:gd name="connsiteX84" fmla="*/ 968612 w 1600514"/>
              <a:gd name="connsiteY84" fmla="*/ 43845 h 305034"/>
              <a:gd name="connsiteX85" fmla="*/ 968612 w 1600514"/>
              <a:gd name="connsiteY85" fmla="*/ 6367 h 305034"/>
              <a:gd name="connsiteX86" fmla="*/ 974194 w 1600514"/>
              <a:gd name="connsiteY86" fmla="*/ 0 h 305034"/>
              <a:gd name="connsiteX87" fmla="*/ 974992 w 1600514"/>
              <a:gd name="connsiteY87" fmla="*/ 0 h 305034"/>
              <a:gd name="connsiteX88" fmla="*/ 979774 w 1600514"/>
              <a:gd name="connsiteY88" fmla="*/ 6367 h 305034"/>
              <a:gd name="connsiteX89" fmla="*/ 979774 w 1600514"/>
              <a:gd name="connsiteY89" fmla="*/ 43845 h 305034"/>
              <a:gd name="connsiteX90" fmla="*/ 1028402 w 1600514"/>
              <a:gd name="connsiteY90" fmla="*/ 43845 h 305034"/>
              <a:gd name="connsiteX91" fmla="*/ 1028402 w 1600514"/>
              <a:gd name="connsiteY91" fmla="*/ 6367 h 305034"/>
              <a:gd name="connsiteX92" fmla="*/ 1033982 w 1600514"/>
              <a:gd name="connsiteY92" fmla="*/ 0 h 305034"/>
              <a:gd name="connsiteX93" fmla="*/ 1039562 w 1600514"/>
              <a:gd name="connsiteY93" fmla="*/ 6367 h 305034"/>
              <a:gd name="connsiteX94" fmla="*/ 1039562 w 1600514"/>
              <a:gd name="connsiteY94" fmla="*/ 43845 h 305034"/>
              <a:gd name="connsiteX95" fmla="*/ 1084208 w 1600514"/>
              <a:gd name="connsiteY95" fmla="*/ 43845 h 305034"/>
              <a:gd name="connsiteX96" fmla="*/ 1084208 w 1600514"/>
              <a:gd name="connsiteY96" fmla="*/ 6367 h 305034"/>
              <a:gd name="connsiteX97" fmla="*/ 1089786 w 1600514"/>
              <a:gd name="connsiteY97" fmla="*/ 0 h 305034"/>
              <a:gd name="connsiteX98" fmla="*/ 1095366 w 1600514"/>
              <a:gd name="connsiteY98" fmla="*/ 6367 h 305034"/>
              <a:gd name="connsiteX99" fmla="*/ 1095366 w 1600514"/>
              <a:gd name="connsiteY99" fmla="*/ 43845 h 305034"/>
              <a:gd name="connsiteX100" fmla="*/ 1144000 w 1600514"/>
              <a:gd name="connsiteY100" fmla="*/ 43845 h 305034"/>
              <a:gd name="connsiteX101" fmla="*/ 1144000 w 1600514"/>
              <a:gd name="connsiteY101" fmla="*/ 6367 h 305034"/>
              <a:gd name="connsiteX102" fmla="*/ 1148782 w 1600514"/>
              <a:gd name="connsiteY102" fmla="*/ 0 h 305034"/>
              <a:gd name="connsiteX103" fmla="*/ 1149580 w 1600514"/>
              <a:gd name="connsiteY103" fmla="*/ 0 h 305034"/>
              <a:gd name="connsiteX104" fmla="*/ 1155160 w 1600514"/>
              <a:gd name="connsiteY104" fmla="*/ 6367 h 305034"/>
              <a:gd name="connsiteX105" fmla="*/ 1155160 w 1600514"/>
              <a:gd name="connsiteY105" fmla="*/ 43845 h 305034"/>
              <a:gd name="connsiteX106" fmla="*/ 1199800 w 1600514"/>
              <a:gd name="connsiteY106" fmla="*/ 43845 h 305034"/>
              <a:gd name="connsiteX107" fmla="*/ 1199800 w 1600514"/>
              <a:gd name="connsiteY107" fmla="*/ 6367 h 305034"/>
              <a:gd name="connsiteX108" fmla="*/ 1206776 w 1600514"/>
              <a:gd name="connsiteY108" fmla="*/ 0 h 305034"/>
              <a:gd name="connsiteX109" fmla="*/ 1207772 w 1600514"/>
              <a:gd name="connsiteY109" fmla="*/ 0 h 305034"/>
              <a:gd name="connsiteX110" fmla="*/ 1214748 w 1600514"/>
              <a:gd name="connsiteY110" fmla="*/ 6367 h 305034"/>
              <a:gd name="connsiteX111" fmla="*/ 1214748 w 1600514"/>
              <a:gd name="connsiteY111" fmla="*/ 43845 h 305034"/>
              <a:gd name="connsiteX112" fmla="*/ 1255608 w 1600514"/>
              <a:gd name="connsiteY112" fmla="*/ 43845 h 305034"/>
              <a:gd name="connsiteX113" fmla="*/ 1255608 w 1600514"/>
              <a:gd name="connsiteY113" fmla="*/ 6367 h 305034"/>
              <a:gd name="connsiteX114" fmla="*/ 1261190 w 1600514"/>
              <a:gd name="connsiteY114" fmla="*/ 0 h 305034"/>
              <a:gd name="connsiteX115" fmla="*/ 1261988 w 1600514"/>
              <a:gd name="connsiteY115" fmla="*/ 0 h 305034"/>
              <a:gd name="connsiteX116" fmla="*/ 1266770 w 1600514"/>
              <a:gd name="connsiteY116" fmla="*/ 6367 h 305034"/>
              <a:gd name="connsiteX117" fmla="*/ 1266770 w 1600514"/>
              <a:gd name="connsiteY117" fmla="*/ 43845 h 305034"/>
              <a:gd name="connsiteX118" fmla="*/ 1315398 w 1600514"/>
              <a:gd name="connsiteY118" fmla="*/ 43845 h 305034"/>
              <a:gd name="connsiteX119" fmla="*/ 1315398 w 1600514"/>
              <a:gd name="connsiteY119" fmla="*/ 6367 h 305034"/>
              <a:gd name="connsiteX120" fmla="*/ 1320522 w 1600514"/>
              <a:gd name="connsiteY120" fmla="*/ 0 h 305034"/>
              <a:gd name="connsiteX121" fmla="*/ 1326500 w 1600514"/>
              <a:gd name="connsiteY121" fmla="*/ 6367 h 305034"/>
              <a:gd name="connsiteX122" fmla="*/ 1326500 w 1600514"/>
              <a:gd name="connsiteY122" fmla="*/ 43845 h 305034"/>
              <a:gd name="connsiteX123" fmla="*/ 1375190 w 1600514"/>
              <a:gd name="connsiteY123" fmla="*/ 43845 h 305034"/>
              <a:gd name="connsiteX124" fmla="*/ 1375190 w 1600514"/>
              <a:gd name="connsiteY124" fmla="*/ 6367 h 305034"/>
              <a:gd name="connsiteX125" fmla="*/ 1380316 w 1600514"/>
              <a:gd name="connsiteY125" fmla="*/ 0 h 305034"/>
              <a:gd name="connsiteX126" fmla="*/ 1386294 w 1600514"/>
              <a:gd name="connsiteY126" fmla="*/ 6367 h 305034"/>
              <a:gd name="connsiteX127" fmla="*/ 1386294 w 1600514"/>
              <a:gd name="connsiteY127" fmla="*/ 43845 h 305034"/>
              <a:gd name="connsiteX128" fmla="*/ 1413966 w 1600514"/>
              <a:gd name="connsiteY128" fmla="*/ 43845 h 305034"/>
              <a:gd name="connsiteX129" fmla="*/ 1415656 w 1600514"/>
              <a:gd name="connsiteY129" fmla="*/ 42724 h 305034"/>
              <a:gd name="connsiteX130" fmla="*/ 1443470 w 1600514"/>
              <a:gd name="connsiteY130" fmla="*/ 37645 h 305034"/>
              <a:gd name="connsiteX131" fmla="*/ 1466516 w 1600514"/>
              <a:gd name="connsiteY131" fmla="*/ 53560 h 305034"/>
              <a:gd name="connsiteX132" fmla="*/ 1594574 w 1600514"/>
              <a:gd name="connsiteY132" fmla="*/ 246800 h 305034"/>
              <a:gd name="connsiteX133" fmla="*/ 1584584 w 1600514"/>
              <a:gd name="connsiteY133" fmla="*/ 297367 h 305034"/>
              <a:gd name="connsiteX134" fmla="*/ 1581860 w 1600514"/>
              <a:gd name="connsiteY134" fmla="*/ 299173 h 305034"/>
              <a:gd name="connsiteX135" fmla="*/ 1531000 w 1600514"/>
              <a:gd name="connsiteY135" fmla="*/ 288337 h 305034"/>
              <a:gd name="connsiteX136" fmla="*/ 1402940 w 1600514"/>
              <a:gd name="connsiteY136" fmla="*/ 95098 h 305034"/>
              <a:gd name="connsiteX137" fmla="*/ 1400274 w 1600514"/>
              <a:gd name="connsiteY137" fmla="*/ 82757 h 305034"/>
              <a:gd name="connsiteX138" fmla="*/ 1386294 w 1600514"/>
              <a:gd name="connsiteY138" fmla="*/ 82757 h 305034"/>
              <a:gd name="connsiteX139" fmla="*/ 1386294 w 1600514"/>
              <a:gd name="connsiteY139" fmla="*/ 129159 h 305034"/>
              <a:gd name="connsiteX140" fmla="*/ 1380316 w 1600514"/>
              <a:gd name="connsiteY140" fmla="*/ 134617 h 305034"/>
              <a:gd name="connsiteX141" fmla="*/ 1375190 w 1600514"/>
              <a:gd name="connsiteY141" fmla="*/ 129159 h 305034"/>
              <a:gd name="connsiteX142" fmla="*/ 1375190 w 1600514"/>
              <a:gd name="connsiteY142" fmla="*/ 82757 h 305034"/>
              <a:gd name="connsiteX143" fmla="*/ 1326500 w 1600514"/>
              <a:gd name="connsiteY143" fmla="*/ 82757 h 305034"/>
              <a:gd name="connsiteX144" fmla="*/ 1326500 w 1600514"/>
              <a:gd name="connsiteY144" fmla="*/ 129159 h 305034"/>
              <a:gd name="connsiteX145" fmla="*/ 1320522 w 1600514"/>
              <a:gd name="connsiteY145" fmla="*/ 134617 h 305034"/>
              <a:gd name="connsiteX146" fmla="*/ 1315398 w 1600514"/>
              <a:gd name="connsiteY146" fmla="*/ 129159 h 305034"/>
              <a:gd name="connsiteX147" fmla="*/ 1315398 w 1600514"/>
              <a:gd name="connsiteY147" fmla="*/ 82757 h 305034"/>
              <a:gd name="connsiteX148" fmla="*/ 1266770 w 1600514"/>
              <a:gd name="connsiteY148" fmla="*/ 82757 h 305034"/>
              <a:gd name="connsiteX149" fmla="*/ 1266770 w 1600514"/>
              <a:gd name="connsiteY149" fmla="*/ 129159 h 305034"/>
              <a:gd name="connsiteX150" fmla="*/ 1261988 w 1600514"/>
              <a:gd name="connsiteY150" fmla="*/ 134617 h 305034"/>
              <a:gd name="connsiteX151" fmla="*/ 1261190 w 1600514"/>
              <a:gd name="connsiteY151" fmla="*/ 134617 h 305034"/>
              <a:gd name="connsiteX152" fmla="*/ 1255608 w 1600514"/>
              <a:gd name="connsiteY152" fmla="*/ 129159 h 305034"/>
              <a:gd name="connsiteX153" fmla="*/ 1255608 w 1600514"/>
              <a:gd name="connsiteY153" fmla="*/ 82757 h 305034"/>
              <a:gd name="connsiteX154" fmla="*/ 1214748 w 1600514"/>
              <a:gd name="connsiteY154" fmla="*/ 82757 h 305034"/>
              <a:gd name="connsiteX155" fmla="*/ 1214748 w 1600514"/>
              <a:gd name="connsiteY155" fmla="*/ 129159 h 305034"/>
              <a:gd name="connsiteX156" fmla="*/ 1207772 w 1600514"/>
              <a:gd name="connsiteY156" fmla="*/ 134617 h 305034"/>
              <a:gd name="connsiteX157" fmla="*/ 1206776 w 1600514"/>
              <a:gd name="connsiteY157" fmla="*/ 134617 h 305034"/>
              <a:gd name="connsiteX158" fmla="*/ 1199800 w 1600514"/>
              <a:gd name="connsiteY158" fmla="*/ 129159 h 305034"/>
              <a:gd name="connsiteX159" fmla="*/ 1199800 w 1600514"/>
              <a:gd name="connsiteY159" fmla="*/ 82757 h 305034"/>
              <a:gd name="connsiteX160" fmla="*/ 1155160 w 1600514"/>
              <a:gd name="connsiteY160" fmla="*/ 82757 h 305034"/>
              <a:gd name="connsiteX161" fmla="*/ 1155160 w 1600514"/>
              <a:gd name="connsiteY161" fmla="*/ 129159 h 305034"/>
              <a:gd name="connsiteX162" fmla="*/ 1149580 w 1600514"/>
              <a:gd name="connsiteY162" fmla="*/ 134617 h 305034"/>
              <a:gd name="connsiteX163" fmla="*/ 1148782 w 1600514"/>
              <a:gd name="connsiteY163" fmla="*/ 134617 h 305034"/>
              <a:gd name="connsiteX164" fmla="*/ 1144000 w 1600514"/>
              <a:gd name="connsiteY164" fmla="*/ 129159 h 305034"/>
              <a:gd name="connsiteX165" fmla="*/ 1144000 w 1600514"/>
              <a:gd name="connsiteY165" fmla="*/ 82757 h 305034"/>
              <a:gd name="connsiteX166" fmla="*/ 1095366 w 1600514"/>
              <a:gd name="connsiteY166" fmla="*/ 82757 h 305034"/>
              <a:gd name="connsiteX167" fmla="*/ 1095366 w 1600514"/>
              <a:gd name="connsiteY167" fmla="*/ 129159 h 305034"/>
              <a:gd name="connsiteX168" fmla="*/ 1089786 w 1600514"/>
              <a:gd name="connsiteY168" fmla="*/ 134617 h 305034"/>
              <a:gd name="connsiteX169" fmla="*/ 1084208 w 1600514"/>
              <a:gd name="connsiteY169" fmla="*/ 129159 h 305034"/>
              <a:gd name="connsiteX170" fmla="*/ 1084208 w 1600514"/>
              <a:gd name="connsiteY170" fmla="*/ 82757 h 305034"/>
              <a:gd name="connsiteX171" fmla="*/ 1039562 w 1600514"/>
              <a:gd name="connsiteY171" fmla="*/ 82757 h 305034"/>
              <a:gd name="connsiteX172" fmla="*/ 1039562 w 1600514"/>
              <a:gd name="connsiteY172" fmla="*/ 129159 h 305034"/>
              <a:gd name="connsiteX173" fmla="*/ 1033982 w 1600514"/>
              <a:gd name="connsiteY173" fmla="*/ 134617 h 305034"/>
              <a:gd name="connsiteX174" fmla="*/ 1028402 w 1600514"/>
              <a:gd name="connsiteY174" fmla="*/ 129159 h 305034"/>
              <a:gd name="connsiteX175" fmla="*/ 1028402 w 1600514"/>
              <a:gd name="connsiteY175" fmla="*/ 82757 h 305034"/>
              <a:gd name="connsiteX176" fmla="*/ 979774 w 1600514"/>
              <a:gd name="connsiteY176" fmla="*/ 82757 h 305034"/>
              <a:gd name="connsiteX177" fmla="*/ 979774 w 1600514"/>
              <a:gd name="connsiteY177" fmla="*/ 129159 h 305034"/>
              <a:gd name="connsiteX178" fmla="*/ 974992 w 1600514"/>
              <a:gd name="connsiteY178" fmla="*/ 134617 h 305034"/>
              <a:gd name="connsiteX179" fmla="*/ 974194 w 1600514"/>
              <a:gd name="connsiteY179" fmla="*/ 134617 h 305034"/>
              <a:gd name="connsiteX180" fmla="*/ 968612 w 1600514"/>
              <a:gd name="connsiteY180" fmla="*/ 129159 h 305034"/>
              <a:gd name="connsiteX181" fmla="*/ 968612 w 1600514"/>
              <a:gd name="connsiteY181" fmla="*/ 82757 h 305034"/>
              <a:gd name="connsiteX182" fmla="*/ 923970 w 1600514"/>
              <a:gd name="connsiteY182" fmla="*/ 82757 h 305034"/>
              <a:gd name="connsiteX183" fmla="*/ 923970 w 1600514"/>
              <a:gd name="connsiteY183" fmla="*/ 129159 h 305034"/>
              <a:gd name="connsiteX184" fmla="*/ 919186 w 1600514"/>
              <a:gd name="connsiteY184" fmla="*/ 134617 h 305034"/>
              <a:gd name="connsiteX185" fmla="*/ 918388 w 1600514"/>
              <a:gd name="connsiteY185" fmla="*/ 134617 h 305034"/>
              <a:gd name="connsiteX186" fmla="*/ 912808 w 1600514"/>
              <a:gd name="connsiteY186" fmla="*/ 129159 h 305034"/>
              <a:gd name="connsiteX187" fmla="*/ 912808 w 1600514"/>
              <a:gd name="connsiteY187" fmla="*/ 82757 h 305034"/>
              <a:gd name="connsiteX188" fmla="*/ 864118 w 1600514"/>
              <a:gd name="connsiteY188" fmla="*/ 82757 h 305034"/>
              <a:gd name="connsiteX189" fmla="*/ 864118 w 1600514"/>
              <a:gd name="connsiteY189" fmla="*/ 129159 h 305034"/>
              <a:gd name="connsiteX190" fmla="*/ 858140 w 1600514"/>
              <a:gd name="connsiteY190" fmla="*/ 134617 h 305034"/>
              <a:gd name="connsiteX191" fmla="*/ 853016 w 1600514"/>
              <a:gd name="connsiteY191" fmla="*/ 129159 h 305034"/>
              <a:gd name="connsiteX192" fmla="*/ 853016 w 1600514"/>
              <a:gd name="connsiteY192" fmla="*/ 82757 h 305034"/>
              <a:gd name="connsiteX193" fmla="*/ 808314 w 1600514"/>
              <a:gd name="connsiteY193" fmla="*/ 82757 h 305034"/>
              <a:gd name="connsiteX194" fmla="*/ 808314 w 1600514"/>
              <a:gd name="connsiteY194" fmla="*/ 129159 h 305034"/>
              <a:gd name="connsiteX195" fmla="*/ 802336 w 1600514"/>
              <a:gd name="connsiteY195" fmla="*/ 134617 h 305034"/>
              <a:gd name="connsiteX196" fmla="*/ 797212 w 1600514"/>
              <a:gd name="connsiteY196" fmla="*/ 129159 h 305034"/>
              <a:gd name="connsiteX197" fmla="*/ 797212 w 1600514"/>
              <a:gd name="connsiteY197" fmla="*/ 82757 h 305034"/>
              <a:gd name="connsiteX198" fmla="*/ 748584 w 1600514"/>
              <a:gd name="connsiteY198" fmla="*/ 82757 h 305034"/>
              <a:gd name="connsiteX199" fmla="*/ 748584 w 1600514"/>
              <a:gd name="connsiteY199" fmla="*/ 129159 h 305034"/>
              <a:gd name="connsiteX200" fmla="*/ 743002 w 1600514"/>
              <a:gd name="connsiteY200" fmla="*/ 134617 h 305034"/>
              <a:gd name="connsiteX201" fmla="*/ 737422 w 1600514"/>
              <a:gd name="connsiteY201" fmla="*/ 129159 h 305034"/>
              <a:gd name="connsiteX202" fmla="*/ 737422 w 1600514"/>
              <a:gd name="connsiteY202" fmla="*/ 82757 h 305034"/>
              <a:gd name="connsiteX203" fmla="*/ 692778 w 1600514"/>
              <a:gd name="connsiteY203" fmla="*/ 82757 h 305034"/>
              <a:gd name="connsiteX204" fmla="*/ 692778 w 1600514"/>
              <a:gd name="connsiteY204" fmla="*/ 129159 h 305034"/>
              <a:gd name="connsiteX205" fmla="*/ 687198 w 1600514"/>
              <a:gd name="connsiteY205" fmla="*/ 134617 h 305034"/>
              <a:gd name="connsiteX206" fmla="*/ 686400 w 1600514"/>
              <a:gd name="connsiteY206" fmla="*/ 134617 h 305034"/>
              <a:gd name="connsiteX207" fmla="*/ 681616 w 1600514"/>
              <a:gd name="connsiteY207" fmla="*/ 129159 h 305034"/>
              <a:gd name="connsiteX208" fmla="*/ 681616 w 1600514"/>
              <a:gd name="connsiteY208" fmla="*/ 82757 h 305034"/>
              <a:gd name="connsiteX209" fmla="*/ 632984 w 1600514"/>
              <a:gd name="connsiteY209" fmla="*/ 82757 h 305034"/>
              <a:gd name="connsiteX210" fmla="*/ 632984 w 1600514"/>
              <a:gd name="connsiteY210" fmla="*/ 129159 h 305034"/>
              <a:gd name="connsiteX211" fmla="*/ 627404 w 1600514"/>
              <a:gd name="connsiteY211" fmla="*/ 134617 h 305034"/>
              <a:gd name="connsiteX212" fmla="*/ 621824 w 1600514"/>
              <a:gd name="connsiteY212" fmla="*/ 129159 h 305034"/>
              <a:gd name="connsiteX213" fmla="*/ 621824 w 1600514"/>
              <a:gd name="connsiteY213" fmla="*/ 82757 h 305034"/>
              <a:gd name="connsiteX214" fmla="*/ 577180 w 1600514"/>
              <a:gd name="connsiteY214" fmla="*/ 82757 h 305034"/>
              <a:gd name="connsiteX215" fmla="*/ 577180 w 1600514"/>
              <a:gd name="connsiteY215" fmla="*/ 129159 h 305034"/>
              <a:gd name="connsiteX216" fmla="*/ 571600 w 1600514"/>
              <a:gd name="connsiteY216" fmla="*/ 134617 h 305034"/>
              <a:gd name="connsiteX217" fmla="*/ 566020 w 1600514"/>
              <a:gd name="connsiteY217" fmla="*/ 129159 h 305034"/>
              <a:gd name="connsiteX218" fmla="*/ 566020 w 1600514"/>
              <a:gd name="connsiteY218" fmla="*/ 82757 h 305034"/>
              <a:gd name="connsiteX219" fmla="*/ 517392 w 1600514"/>
              <a:gd name="connsiteY219" fmla="*/ 82757 h 305034"/>
              <a:gd name="connsiteX220" fmla="*/ 517392 w 1600514"/>
              <a:gd name="connsiteY220" fmla="*/ 129159 h 305034"/>
              <a:gd name="connsiteX221" fmla="*/ 512610 w 1600514"/>
              <a:gd name="connsiteY221" fmla="*/ 134617 h 305034"/>
              <a:gd name="connsiteX222" fmla="*/ 511812 w 1600514"/>
              <a:gd name="connsiteY222" fmla="*/ 134617 h 305034"/>
              <a:gd name="connsiteX223" fmla="*/ 506232 w 1600514"/>
              <a:gd name="connsiteY223" fmla="*/ 129159 h 305034"/>
              <a:gd name="connsiteX224" fmla="*/ 506232 w 1600514"/>
              <a:gd name="connsiteY224" fmla="*/ 82757 h 305034"/>
              <a:gd name="connsiteX225" fmla="*/ 461588 w 1600514"/>
              <a:gd name="connsiteY225" fmla="*/ 82757 h 305034"/>
              <a:gd name="connsiteX226" fmla="*/ 461588 w 1600514"/>
              <a:gd name="connsiteY226" fmla="*/ 129159 h 305034"/>
              <a:gd name="connsiteX227" fmla="*/ 456804 w 1600514"/>
              <a:gd name="connsiteY227" fmla="*/ 134617 h 305034"/>
              <a:gd name="connsiteX228" fmla="*/ 456006 w 1600514"/>
              <a:gd name="connsiteY228" fmla="*/ 134617 h 305034"/>
              <a:gd name="connsiteX229" fmla="*/ 450426 w 1600514"/>
              <a:gd name="connsiteY229" fmla="*/ 129159 h 305034"/>
              <a:gd name="connsiteX230" fmla="*/ 450426 w 1600514"/>
              <a:gd name="connsiteY230" fmla="*/ 82757 h 305034"/>
              <a:gd name="connsiteX231" fmla="*/ 401794 w 1600514"/>
              <a:gd name="connsiteY231" fmla="*/ 82757 h 305034"/>
              <a:gd name="connsiteX232" fmla="*/ 401794 w 1600514"/>
              <a:gd name="connsiteY232" fmla="*/ 129159 h 305034"/>
              <a:gd name="connsiteX233" fmla="*/ 396214 w 1600514"/>
              <a:gd name="connsiteY233" fmla="*/ 134617 h 305034"/>
              <a:gd name="connsiteX234" fmla="*/ 395416 w 1600514"/>
              <a:gd name="connsiteY234" fmla="*/ 134617 h 305034"/>
              <a:gd name="connsiteX235" fmla="*/ 390634 w 1600514"/>
              <a:gd name="connsiteY235" fmla="*/ 129159 h 305034"/>
              <a:gd name="connsiteX236" fmla="*/ 390634 w 1600514"/>
              <a:gd name="connsiteY236" fmla="*/ 82757 h 305034"/>
              <a:gd name="connsiteX237" fmla="*/ 345990 w 1600514"/>
              <a:gd name="connsiteY237" fmla="*/ 82757 h 305034"/>
              <a:gd name="connsiteX238" fmla="*/ 345990 w 1600514"/>
              <a:gd name="connsiteY238" fmla="*/ 129159 h 305034"/>
              <a:gd name="connsiteX239" fmla="*/ 340410 w 1600514"/>
              <a:gd name="connsiteY239" fmla="*/ 134617 h 305034"/>
              <a:gd name="connsiteX240" fmla="*/ 334830 w 1600514"/>
              <a:gd name="connsiteY240" fmla="*/ 129159 h 305034"/>
              <a:gd name="connsiteX241" fmla="*/ 334830 w 1600514"/>
              <a:gd name="connsiteY241" fmla="*/ 82757 h 305034"/>
              <a:gd name="connsiteX242" fmla="*/ 286144 w 1600514"/>
              <a:gd name="connsiteY242" fmla="*/ 82757 h 305034"/>
              <a:gd name="connsiteX243" fmla="*/ 286144 w 1600514"/>
              <a:gd name="connsiteY243" fmla="*/ 129159 h 305034"/>
              <a:gd name="connsiteX244" fmla="*/ 281020 w 1600514"/>
              <a:gd name="connsiteY244" fmla="*/ 134617 h 305034"/>
              <a:gd name="connsiteX245" fmla="*/ 275040 w 1600514"/>
              <a:gd name="connsiteY245" fmla="*/ 129159 h 305034"/>
              <a:gd name="connsiteX246" fmla="*/ 275040 w 1600514"/>
              <a:gd name="connsiteY246" fmla="*/ 82757 h 305034"/>
              <a:gd name="connsiteX247" fmla="*/ 230398 w 1600514"/>
              <a:gd name="connsiteY247" fmla="*/ 82757 h 305034"/>
              <a:gd name="connsiteX248" fmla="*/ 230398 w 1600514"/>
              <a:gd name="connsiteY248" fmla="*/ 129159 h 305034"/>
              <a:gd name="connsiteX249" fmla="*/ 224816 w 1600514"/>
              <a:gd name="connsiteY249" fmla="*/ 134617 h 305034"/>
              <a:gd name="connsiteX250" fmla="*/ 219236 w 1600514"/>
              <a:gd name="connsiteY250" fmla="*/ 129159 h 305034"/>
              <a:gd name="connsiteX251" fmla="*/ 219236 w 1600514"/>
              <a:gd name="connsiteY251" fmla="*/ 82757 h 305034"/>
              <a:gd name="connsiteX252" fmla="*/ 170602 w 1600514"/>
              <a:gd name="connsiteY252" fmla="*/ 82757 h 305034"/>
              <a:gd name="connsiteX253" fmla="*/ 170602 w 1600514"/>
              <a:gd name="connsiteY253" fmla="*/ 129159 h 305034"/>
              <a:gd name="connsiteX254" fmla="*/ 165022 w 1600514"/>
              <a:gd name="connsiteY254" fmla="*/ 134617 h 305034"/>
              <a:gd name="connsiteX255" fmla="*/ 164226 w 1600514"/>
              <a:gd name="connsiteY255" fmla="*/ 134617 h 305034"/>
              <a:gd name="connsiteX256" fmla="*/ 159444 w 1600514"/>
              <a:gd name="connsiteY256" fmla="*/ 129159 h 305034"/>
              <a:gd name="connsiteX257" fmla="*/ 159444 w 1600514"/>
              <a:gd name="connsiteY257" fmla="*/ 82757 h 305034"/>
              <a:gd name="connsiteX258" fmla="*/ 114798 w 1600514"/>
              <a:gd name="connsiteY258" fmla="*/ 82757 h 305034"/>
              <a:gd name="connsiteX259" fmla="*/ 114798 w 1600514"/>
              <a:gd name="connsiteY259" fmla="*/ 129159 h 305034"/>
              <a:gd name="connsiteX260" fmla="*/ 109218 w 1600514"/>
              <a:gd name="connsiteY260" fmla="*/ 134617 h 305034"/>
              <a:gd name="connsiteX261" fmla="*/ 103640 w 1600514"/>
              <a:gd name="connsiteY261" fmla="*/ 129159 h 305034"/>
              <a:gd name="connsiteX262" fmla="*/ 103640 w 1600514"/>
              <a:gd name="connsiteY262" fmla="*/ 82757 h 305034"/>
              <a:gd name="connsiteX263" fmla="*/ 58936 w 1600514"/>
              <a:gd name="connsiteY263" fmla="*/ 82757 h 305034"/>
              <a:gd name="connsiteX264" fmla="*/ 58936 w 1600514"/>
              <a:gd name="connsiteY264" fmla="*/ 129159 h 305034"/>
              <a:gd name="connsiteX265" fmla="*/ 52958 w 1600514"/>
              <a:gd name="connsiteY265" fmla="*/ 134617 h 305034"/>
              <a:gd name="connsiteX266" fmla="*/ 47834 w 1600514"/>
              <a:gd name="connsiteY266" fmla="*/ 129159 h 305034"/>
              <a:gd name="connsiteX267" fmla="*/ 47834 w 1600514"/>
              <a:gd name="connsiteY267" fmla="*/ 82757 h 305034"/>
              <a:gd name="connsiteX268" fmla="*/ 0 w 1600514"/>
              <a:gd name="connsiteY268" fmla="*/ 82757 h 305034"/>
              <a:gd name="connsiteX269" fmla="*/ 0 w 1600514"/>
              <a:gd name="connsiteY269" fmla="*/ 43845 h 305034"/>
              <a:gd name="connsiteX270" fmla="*/ 47834 w 1600514"/>
              <a:gd name="connsiteY270" fmla="*/ 43845 h 305034"/>
              <a:gd name="connsiteX271" fmla="*/ 47834 w 1600514"/>
              <a:gd name="connsiteY271" fmla="*/ 6367 h 305034"/>
              <a:gd name="connsiteX272" fmla="*/ 52958 w 1600514"/>
              <a:gd name="connsiteY272" fmla="*/ 0 h 3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1600514" h="305034">
                <a:moveTo>
                  <a:pt x="52958" y="0"/>
                </a:moveTo>
                <a:cubicBezTo>
                  <a:pt x="56374" y="0"/>
                  <a:pt x="58936" y="2728"/>
                  <a:pt x="58936" y="6367"/>
                </a:cubicBezTo>
                <a:lnTo>
                  <a:pt x="58936" y="43845"/>
                </a:lnTo>
                <a:lnTo>
                  <a:pt x="103640" y="43845"/>
                </a:lnTo>
                <a:lnTo>
                  <a:pt x="103640" y="6367"/>
                </a:lnTo>
                <a:cubicBezTo>
                  <a:pt x="103640" y="2728"/>
                  <a:pt x="106030" y="0"/>
                  <a:pt x="109218" y="0"/>
                </a:cubicBezTo>
                <a:cubicBezTo>
                  <a:pt x="112408" y="0"/>
                  <a:pt x="114798" y="2728"/>
                  <a:pt x="114798" y="6367"/>
                </a:cubicBezTo>
                <a:lnTo>
                  <a:pt x="114798" y="43845"/>
                </a:lnTo>
                <a:lnTo>
                  <a:pt x="159444" y="43845"/>
                </a:lnTo>
                <a:lnTo>
                  <a:pt x="159444" y="6367"/>
                </a:lnTo>
                <a:cubicBezTo>
                  <a:pt x="159444" y="2728"/>
                  <a:pt x="161834" y="0"/>
                  <a:pt x="164226" y="0"/>
                </a:cubicBezTo>
                <a:lnTo>
                  <a:pt x="165022" y="0"/>
                </a:lnTo>
                <a:cubicBezTo>
                  <a:pt x="168212" y="0"/>
                  <a:pt x="170602" y="2728"/>
                  <a:pt x="170602" y="6367"/>
                </a:cubicBezTo>
                <a:lnTo>
                  <a:pt x="170602" y="43845"/>
                </a:lnTo>
                <a:lnTo>
                  <a:pt x="219236" y="43845"/>
                </a:lnTo>
                <a:lnTo>
                  <a:pt x="219236" y="6367"/>
                </a:lnTo>
                <a:cubicBezTo>
                  <a:pt x="219236" y="2728"/>
                  <a:pt x="221628" y="0"/>
                  <a:pt x="224816" y="0"/>
                </a:cubicBezTo>
                <a:cubicBezTo>
                  <a:pt x="228006" y="0"/>
                  <a:pt x="230398" y="2728"/>
                  <a:pt x="230398" y="6367"/>
                </a:cubicBezTo>
                <a:lnTo>
                  <a:pt x="230398" y="43845"/>
                </a:lnTo>
                <a:lnTo>
                  <a:pt x="275040" y="43845"/>
                </a:lnTo>
                <a:lnTo>
                  <a:pt x="275040" y="6367"/>
                </a:lnTo>
                <a:cubicBezTo>
                  <a:pt x="275040" y="2728"/>
                  <a:pt x="277602" y="0"/>
                  <a:pt x="281020" y="0"/>
                </a:cubicBezTo>
                <a:cubicBezTo>
                  <a:pt x="284436" y="0"/>
                  <a:pt x="286144" y="2728"/>
                  <a:pt x="286144" y="6367"/>
                </a:cubicBezTo>
                <a:lnTo>
                  <a:pt x="286144" y="43845"/>
                </a:lnTo>
                <a:lnTo>
                  <a:pt x="334830" y="43845"/>
                </a:lnTo>
                <a:lnTo>
                  <a:pt x="334830" y="6367"/>
                </a:lnTo>
                <a:cubicBezTo>
                  <a:pt x="334830" y="2728"/>
                  <a:pt x="336424" y="0"/>
                  <a:pt x="340410" y="0"/>
                </a:cubicBezTo>
                <a:cubicBezTo>
                  <a:pt x="343598" y="0"/>
                  <a:pt x="345990" y="2728"/>
                  <a:pt x="345990" y="6367"/>
                </a:cubicBezTo>
                <a:lnTo>
                  <a:pt x="345990" y="43845"/>
                </a:lnTo>
                <a:lnTo>
                  <a:pt x="390634" y="43845"/>
                </a:lnTo>
                <a:lnTo>
                  <a:pt x="390634" y="6367"/>
                </a:lnTo>
                <a:cubicBezTo>
                  <a:pt x="390634" y="2728"/>
                  <a:pt x="393026" y="0"/>
                  <a:pt x="395416" y="0"/>
                </a:cubicBezTo>
                <a:lnTo>
                  <a:pt x="396214" y="0"/>
                </a:lnTo>
                <a:cubicBezTo>
                  <a:pt x="398606" y="0"/>
                  <a:pt x="401794" y="2728"/>
                  <a:pt x="401794" y="6367"/>
                </a:cubicBezTo>
                <a:lnTo>
                  <a:pt x="401794" y="43845"/>
                </a:lnTo>
                <a:lnTo>
                  <a:pt x="450426" y="43845"/>
                </a:lnTo>
                <a:lnTo>
                  <a:pt x="450426" y="6367"/>
                </a:lnTo>
                <a:cubicBezTo>
                  <a:pt x="450426" y="2728"/>
                  <a:pt x="453616" y="0"/>
                  <a:pt x="456006" y="0"/>
                </a:cubicBezTo>
                <a:lnTo>
                  <a:pt x="456804" y="0"/>
                </a:lnTo>
                <a:cubicBezTo>
                  <a:pt x="459196" y="0"/>
                  <a:pt x="461588" y="2728"/>
                  <a:pt x="461588" y="6367"/>
                </a:cubicBezTo>
                <a:lnTo>
                  <a:pt x="461588" y="43845"/>
                </a:lnTo>
                <a:lnTo>
                  <a:pt x="506232" y="43845"/>
                </a:lnTo>
                <a:lnTo>
                  <a:pt x="506232" y="6367"/>
                </a:lnTo>
                <a:cubicBezTo>
                  <a:pt x="506232" y="2728"/>
                  <a:pt x="509420" y="0"/>
                  <a:pt x="511812" y="0"/>
                </a:cubicBezTo>
                <a:lnTo>
                  <a:pt x="512610" y="0"/>
                </a:lnTo>
                <a:cubicBezTo>
                  <a:pt x="515000" y="0"/>
                  <a:pt x="517392" y="2728"/>
                  <a:pt x="517392" y="6367"/>
                </a:cubicBezTo>
                <a:lnTo>
                  <a:pt x="517392" y="43845"/>
                </a:lnTo>
                <a:lnTo>
                  <a:pt x="566020" y="43845"/>
                </a:lnTo>
                <a:lnTo>
                  <a:pt x="566020" y="6367"/>
                </a:lnTo>
                <a:cubicBezTo>
                  <a:pt x="566020" y="2728"/>
                  <a:pt x="568412" y="0"/>
                  <a:pt x="571600" y="0"/>
                </a:cubicBezTo>
                <a:cubicBezTo>
                  <a:pt x="574790" y="0"/>
                  <a:pt x="577180" y="2728"/>
                  <a:pt x="577180" y="6367"/>
                </a:cubicBezTo>
                <a:lnTo>
                  <a:pt x="577180" y="43845"/>
                </a:lnTo>
                <a:lnTo>
                  <a:pt x="621824" y="43845"/>
                </a:lnTo>
                <a:lnTo>
                  <a:pt x="621824" y="6367"/>
                </a:lnTo>
                <a:cubicBezTo>
                  <a:pt x="621824" y="2728"/>
                  <a:pt x="624216" y="0"/>
                  <a:pt x="627404" y="0"/>
                </a:cubicBezTo>
                <a:cubicBezTo>
                  <a:pt x="629796" y="0"/>
                  <a:pt x="632984" y="2728"/>
                  <a:pt x="632984" y="6367"/>
                </a:cubicBezTo>
                <a:lnTo>
                  <a:pt x="632984" y="43845"/>
                </a:lnTo>
                <a:lnTo>
                  <a:pt x="681616" y="43845"/>
                </a:lnTo>
                <a:lnTo>
                  <a:pt x="681616" y="6367"/>
                </a:lnTo>
                <a:cubicBezTo>
                  <a:pt x="681616" y="2728"/>
                  <a:pt x="684008" y="0"/>
                  <a:pt x="686400" y="0"/>
                </a:cubicBezTo>
                <a:lnTo>
                  <a:pt x="687198" y="0"/>
                </a:lnTo>
                <a:cubicBezTo>
                  <a:pt x="689590" y="0"/>
                  <a:pt x="692778" y="2728"/>
                  <a:pt x="692778" y="6367"/>
                </a:cubicBezTo>
                <a:lnTo>
                  <a:pt x="692778" y="43845"/>
                </a:lnTo>
                <a:lnTo>
                  <a:pt x="737422" y="43845"/>
                </a:lnTo>
                <a:lnTo>
                  <a:pt x="737422" y="6367"/>
                </a:lnTo>
                <a:cubicBezTo>
                  <a:pt x="737422" y="2728"/>
                  <a:pt x="739814" y="0"/>
                  <a:pt x="743002" y="0"/>
                </a:cubicBezTo>
                <a:cubicBezTo>
                  <a:pt x="746192" y="0"/>
                  <a:pt x="748584" y="2728"/>
                  <a:pt x="748584" y="6367"/>
                </a:cubicBezTo>
                <a:lnTo>
                  <a:pt x="748584" y="43845"/>
                </a:lnTo>
                <a:lnTo>
                  <a:pt x="797212" y="43845"/>
                </a:lnTo>
                <a:lnTo>
                  <a:pt x="797212" y="6367"/>
                </a:lnTo>
                <a:cubicBezTo>
                  <a:pt x="797212" y="2728"/>
                  <a:pt x="798920" y="0"/>
                  <a:pt x="802336" y="0"/>
                </a:cubicBezTo>
                <a:cubicBezTo>
                  <a:pt x="806606" y="0"/>
                  <a:pt x="808314" y="2728"/>
                  <a:pt x="808314" y="6367"/>
                </a:cubicBezTo>
                <a:lnTo>
                  <a:pt x="808314" y="43845"/>
                </a:lnTo>
                <a:lnTo>
                  <a:pt x="853016" y="43845"/>
                </a:lnTo>
                <a:lnTo>
                  <a:pt x="853016" y="6367"/>
                </a:lnTo>
                <a:cubicBezTo>
                  <a:pt x="853016" y="2728"/>
                  <a:pt x="854724" y="0"/>
                  <a:pt x="858140" y="0"/>
                </a:cubicBezTo>
                <a:cubicBezTo>
                  <a:pt x="862410" y="0"/>
                  <a:pt x="864118" y="2728"/>
                  <a:pt x="864118" y="6367"/>
                </a:cubicBezTo>
                <a:lnTo>
                  <a:pt x="864118" y="43845"/>
                </a:lnTo>
                <a:lnTo>
                  <a:pt x="912808" y="43845"/>
                </a:lnTo>
                <a:lnTo>
                  <a:pt x="912808" y="6367"/>
                </a:lnTo>
                <a:cubicBezTo>
                  <a:pt x="912808" y="2728"/>
                  <a:pt x="915998" y="0"/>
                  <a:pt x="918388" y="0"/>
                </a:cubicBezTo>
                <a:lnTo>
                  <a:pt x="919186" y="0"/>
                </a:lnTo>
                <a:cubicBezTo>
                  <a:pt x="921578" y="0"/>
                  <a:pt x="923970" y="2728"/>
                  <a:pt x="923970" y="6367"/>
                </a:cubicBezTo>
                <a:lnTo>
                  <a:pt x="923970" y="43845"/>
                </a:lnTo>
                <a:lnTo>
                  <a:pt x="968612" y="43845"/>
                </a:lnTo>
                <a:lnTo>
                  <a:pt x="968612" y="6367"/>
                </a:lnTo>
                <a:cubicBezTo>
                  <a:pt x="968612" y="2728"/>
                  <a:pt x="971004" y="0"/>
                  <a:pt x="974194" y="0"/>
                </a:cubicBezTo>
                <a:lnTo>
                  <a:pt x="974992" y="0"/>
                </a:lnTo>
                <a:cubicBezTo>
                  <a:pt x="977382" y="0"/>
                  <a:pt x="979774" y="2728"/>
                  <a:pt x="979774" y="6367"/>
                </a:cubicBezTo>
                <a:lnTo>
                  <a:pt x="979774" y="43845"/>
                </a:lnTo>
                <a:lnTo>
                  <a:pt x="1028402" y="43845"/>
                </a:lnTo>
                <a:lnTo>
                  <a:pt x="1028402" y="6367"/>
                </a:lnTo>
                <a:cubicBezTo>
                  <a:pt x="1028402" y="2728"/>
                  <a:pt x="1030794" y="0"/>
                  <a:pt x="1033982" y="0"/>
                </a:cubicBezTo>
                <a:cubicBezTo>
                  <a:pt x="1037170" y="0"/>
                  <a:pt x="1039562" y="2728"/>
                  <a:pt x="1039562" y="6367"/>
                </a:cubicBezTo>
                <a:lnTo>
                  <a:pt x="1039562" y="43845"/>
                </a:lnTo>
                <a:lnTo>
                  <a:pt x="1084208" y="43845"/>
                </a:lnTo>
                <a:lnTo>
                  <a:pt x="1084208" y="6367"/>
                </a:lnTo>
                <a:cubicBezTo>
                  <a:pt x="1084208" y="2728"/>
                  <a:pt x="1086598" y="0"/>
                  <a:pt x="1089786" y="0"/>
                </a:cubicBezTo>
                <a:cubicBezTo>
                  <a:pt x="1092976" y="0"/>
                  <a:pt x="1095366" y="2728"/>
                  <a:pt x="1095366" y="6367"/>
                </a:cubicBezTo>
                <a:lnTo>
                  <a:pt x="1095366" y="43845"/>
                </a:lnTo>
                <a:lnTo>
                  <a:pt x="1144000" y="43845"/>
                </a:lnTo>
                <a:lnTo>
                  <a:pt x="1144000" y="6367"/>
                </a:lnTo>
                <a:cubicBezTo>
                  <a:pt x="1144000" y="2728"/>
                  <a:pt x="1146390" y="0"/>
                  <a:pt x="1148782" y="0"/>
                </a:cubicBezTo>
                <a:lnTo>
                  <a:pt x="1149580" y="0"/>
                </a:lnTo>
                <a:cubicBezTo>
                  <a:pt x="1151972" y="0"/>
                  <a:pt x="1155160" y="2728"/>
                  <a:pt x="1155160" y="6367"/>
                </a:cubicBezTo>
                <a:lnTo>
                  <a:pt x="1155160" y="43845"/>
                </a:lnTo>
                <a:lnTo>
                  <a:pt x="1199800" y="43845"/>
                </a:lnTo>
                <a:lnTo>
                  <a:pt x="1199800" y="6367"/>
                </a:lnTo>
                <a:cubicBezTo>
                  <a:pt x="1199800" y="2728"/>
                  <a:pt x="1203788" y="0"/>
                  <a:pt x="1206776" y="0"/>
                </a:cubicBezTo>
                <a:lnTo>
                  <a:pt x="1207772" y="0"/>
                </a:lnTo>
                <a:cubicBezTo>
                  <a:pt x="1211760" y="0"/>
                  <a:pt x="1214748" y="2728"/>
                  <a:pt x="1214748" y="6367"/>
                </a:cubicBezTo>
                <a:lnTo>
                  <a:pt x="1214748" y="43845"/>
                </a:lnTo>
                <a:lnTo>
                  <a:pt x="1255608" y="43845"/>
                </a:lnTo>
                <a:lnTo>
                  <a:pt x="1255608" y="6367"/>
                </a:lnTo>
                <a:cubicBezTo>
                  <a:pt x="1255608" y="2728"/>
                  <a:pt x="1258798" y="0"/>
                  <a:pt x="1261190" y="0"/>
                </a:cubicBezTo>
                <a:lnTo>
                  <a:pt x="1261988" y="0"/>
                </a:lnTo>
                <a:cubicBezTo>
                  <a:pt x="1265176" y="0"/>
                  <a:pt x="1266770" y="2728"/>
                  <a:pt x="1266770" y="6367"/>
                </a:cubicBezTo>
                <a:lnTo>
                  <a:pt x="1266770" y="43845"/>
                </a:lnTo>
                <a:lnTo>
                  <a:pt x="1315398" y="43845"/>
                </a:lnTo>
                <a:lnTo>
                  <a:pt x="1315398" y="6367"/>
                </a:lnTo>
                <a:cubicBezTo>
                  <a:pt x="1315398" y="2728"/>
                  <a:pt x="1317106" y="0"/>
                  <a:pt x="1320522" y="0"/>
                </a:cubicBezTo>
                <a:cubicBezTo>
                  <a:pt x="1323938" y="0"/>
                  <a:pt x="1326500" y="2728"/>
                  <a:pt x="1326500" y="6367"/>
                </a:cubicBezTo>
                <a:lnTo>
                  <a:pt x="1326500" y="43845"/>
                </a:lnTo>
                <a:lnTo>
                  <a:pt x="1375190" y="43845"/>
                </a:lnTo>
                <a:lnTo>
                  <a:pt x="1375190" y="6367"/>
                </a:lnTo>
                <a:cubicBezTo>
                  <a:pt x="1375190" y="2728"/>
                  <a:pt x="1376898" y="0"/>
                  <a:pt x="1380316" y="0"/>
                </a:cubicBezTo>
                <a:cubicBezTo>
                  <a:pt x="1383732" y="0"/>
                  <a:pt x="1386294" y="2728"/>
                  <a:pt x="1386294" y="6367"/>
                </a:cubicBezTo>
                <a:lnTo>
                  <a:pt x="1386294" y="43845"/>
                </a:lnTo>
                <a:lnTo>
                  <a:pt x="1413966" y="43845"/>
                </a:lnTo>
                <a:lnTo>
                  <a:pt x="1415656" y="42724"/>
                </a:lnTo>
                <a:cubicBezTo>
                  <a:pt x="1424284" y="37306"/>
                  <a:pt x="1434274" y="35726"/>
                  <a:pt x="1443470" y="37645"/>
                </a:cubicBezTo>
                <a:cubicBezTo>
                  <a:pt x="1452666" y="39564"/>
                  <a:pt x="1461066" y="44982"/>
                  <a:pt x="1466516" y="53560"/>
                </a:cubicBezTo>
                <a:lnTo>
                  <a:pt x="1594574" y="246800"/>
                </a:lnTo>
                <a:cubicBezTo>
                  <a:pt x="1605472" y="263054"/>
                  <a:pt x="1600932" y="286532"/>
                  <a:pt x="1584584" y="297367"/>
                </a:cubicBezTo>
                <a:lnTo>
                  <a:pt x="1581860" y="299173"/>
                </a:lnTo>
                <a:cubicBezTo>
                  <a:pt x="1564604" y="310009"/>
                  <a:pt x="1540990" y="305494"/>
                  <a:pt x="1531000" y="288337"/>
                </a:cubicBezTo>
                <a:lnTo>
                  <a:pt x="1402940" y="95098"/>
                </a:lnTo>
                <a:lnTo>
                  <a:pt x="1400274" y="82757"/>
                </a:lnTo>
                <a:lnTo>
                  <a:pt x="1386294" y="82757"/>
                </a:lnTo>
                <a:lnTo>
                  <a:pt x="1386294" y="129159"/>
                </a:lnTo>
                <a:cubicBezTo>
                  <a:pt x="1386294" y="132798"/>
                  <a:pt x="1383732" y="134617"/>
                  <a:pt x="1380316" y="134617"/>
                </a:cubicBezTo>
                <a:cubicBezTo>
                  <a:pt x="1376898" y="134617"/>
                  <a:pt x="1375190" y="132798"/>
                  <a:pt x="1375190" y="129159"/>
                </a:cubicBezTo>
                <a:lnTo>
                  <a:pt x="1375190" y="82757"/>
                </a:lnTo>
                <a:lnTo>
                  <a:pt x="1326500" y="82757"/>
                </a:lnTo>
                <a:lnTo>
                  <a:pt x="1326500" y="129159"/>
                </a:lnTo>
                <a:cubicBezTo>
                  <a:pt x="1326500" y="132798"/>
                  <a:pt x="1323938" y="134617"/>
                  <a:pt x="1320522" y="134617"/>
                </a:cubicBezTo>
                <a:cubicBezTo>
                  <a:pt x="1317106" y="134617"/>
                  <a:pt x="1315398" y="132798"/>
                  <a:pt x="1315398" y="129159"/>
                </a:cubicBezTo>
                <a:lnTo>
                  <a:pt x="1315398" y="82757"/>
                </a:lnTo>
                <a:lnTo>
                  <a:pt x="1266770" y="82757"/>
                </a:lnTo>
                <a:lnTo>
                  <a:pt x="1266770" y="129159"/>
                </a:lnTo>
                <a:cubicBezTo>
                  <a:pt x="1266770" y="132798"/>
                  <a:pt x="1265176" y="134617"/>
                  <a:pt x="1261988" y="134617"/>
                </a:cubicBezTo>
                <a:lnTo>
                  <a:pt x="1261190" y="134617"/>
                </a:lnTo>
                <a:cubicBezTo>
                  <a:pt x="1258798" y="134617"/>
                  <a:pt x="1255608" y="132798"/>
                  <a:pt x="1255608" y="129159"/>
                </a:cubicBezTo>
                <a:lnTo>
                  <a:pt x="1255608" y="82757"/>
                </a:lnTo>
                <a:lnTo>
                  <a:pt x="1214748" y="82757"/>
                </a:lnTo>
                <a:lnTo>
                  <a:pt x="1214748" y="129159"/>
                </a:lnTo>
                <a:cubicBezTo>
                  <a:pt x="1214748" y="132798"/>
                  <a:pt x="1211760" y="134617"/>
                  <a:pt x="1207772" y="134617"/>
                </a:cubicBezTo>
                <a:lnTo>
                  <a:pt x="1206776" y="134617"/>
                </a:lnTo>
                <a:cubicBezTo>
                  <a:pt x="1203788" y="134617"/>
                  <a:pt x="1199800" y="132798"/>
                  <a:pt x="1199800" y="129159"/>
                </a:cubicBezTo>
                <a:lnTo>
                  <a:pt x="1199800" y="82757"/>
                </a:lnTo>
                <a:lnTo>
                  <a:pt x="1155160" y="82757"/>
                </a:lnTo>
                <a:lnTo>
                  <a:pt x="1155160" y="129159"/>
                </a:lnTo>
                <a:cubicBezTo>
                  <a:pt x="1155160" y="132798"/>
                  <a:pt x="1151972" y="134617"/>
                  <a:pt x="1149580" y="134617"/>
                </a:cubicBezTo>
                <a:lnTo>
                  <a:pt x="1148782" y="134617"/>
                </a:lnTo>
                <a:cubicBezTo>
                  <a:pt x="1146390" y="134617"/>
                  <a:pt x="1144000" y="132798"/>
                  <a:pt x="1144000" y="129159"/>
                </a:cubicBezTo>
                <a:lnTo>
                  <a:pt x="1144000" y="82757"/>
                </a:lnTo>
                <a:lnTo>
                  <a:pt x="1095366" y="82757"/>
                </a:lnTo>
                <a:lnTo>
                  <a:pt x="1095366" y="129159"/>
                </a:lnTo>
                <a:cubicBezTo>
                  <a:pt x="1095366" y="132798"/>
                  <a:pt x="1092976" y="134617"/>
                  <a:pt x="1089786" y="134617"/>
                </a:cubicBezTo>
                <a:cubicBezTo>
                  <a:pt x="1086598" y="134617"/>
                  <a:pt x="1084208" y="132798"/>
                  <a:pt x="1084208" y="129159"/>
                </a:cubicBezTo>
                <a:lnTo>
                  <a:pt x="1084208" y="82757"/>
                </a:lnTo>
                <a:lnTo>
                  <a:pt x="1039562" y="82757"/>
                </a:lnTo>
                <a:lnTo>
                  <a:pt x="1039562" y="129159"/>
                </a:lnTo>
                <a:cubicBezTo>
                  <a:pt x="1039562" y="132798"/>
                  <a:pt x="1037170" y="134617"/>
                  <a:pt x="1033982" y="134617"/>
                </a:cubicBezTo>
                <a:cubicBezTo>
                  <a:pt x="1030794" y="134617"/>
                  <a:pt x="1028402" y="132798"/>
                  <a:pt x="1028402" y="129159"/>
                </a:cubicBezTo>
                <a:lnTo>
                  <a:pt x="1028402" y="82757"/>
                </a:lnTo>
                <a:lnTo>
                  <a:pt x="979774" y="82757"/>
                </a:lnTo>
                <a:lnTo>
                  <a:pt x="979774" y="129159"/>
                </a:lnTo>
                <a:cubicBezTo>
                  <a:pt x="979774" y="132798"/>
                  <a:pt x="977382" y="134617"/>
                  <a:pt x="974992" y="134617"/>
                </a:cubicBezTo>
                <a:lnTo>
                  <a:pt x="974194" y="134617"/>
                </a:lnTo>
                <a:cubicBezTo>
                  <a:pt x="971004" y="134617"/>
                  <a:pt x="968612" y="132798"/>
                  <a:pt x="968612" y="129159"/>
                </a:cubicBezTo>
                <a:lnTo>
                  <a:pt x="968612" y="82757"/>
                </a:lnTo>
                <a:lnTo>
                  <a:pt x="923970" y="82757"/>
                </a:lnTo>
                <a:lnTo>
                  <a:pt x="923970" y="129159"/>
                </a:lnTo>
                <a:cubicBezTo>
                  <a:pt x="923970" y="132798"/>
                  <a:pt x="921578" y="134617"/>
                  <a:pt x="919186" y="134617"/>
                </a:cubicBezTo>
                <a:lnTo>
                  <a:pt x="918388" y="134617"/>
                </a:lnTo>
                <a:cubicBezTo>
                  <a:pt x="915998" y="134617"/>
                  <a:pt x="912808" y="132798"/>
                  <a:pt x="912808" y="129159"/>
                </a:cubicBezTo>
                <a:lnTo>
                  <a:pt x="912808" y="82757"/>
                </a:lnTo>
                <a:lnTo>
                  <a:pt x="864118" y="82757"/>
                </a:lnTo>
                <a:lnTo>
                  <a:pt x="864118" y="129159"/>
                </a:lnTo>
                <a:cubicBezTo>
                  <a:pt x="864118" y="132798"/>
                  <a:pt x="862410" y="134617"/>
                  <a:pt x="858140" y="134617"/>
                </a:cubicBezTo>
                <a:cubicBezTo>
                  <a:pt x="854724" y="134617"/>
                  <a:pt x="853016" y="132798"/>
                  <a:pt x="853016" y="129159"/>
                </a:cubicBezTo>
                <a:lnTo>
                  <a:pt x="853016" y="82757"/>
                </a:lnTo>
                <a:lnTo>
                  <a:pt x="808314" y="82757"/>
                </a:lnTo>
                <a:lnTo>
                  <a:pt x="808314" y="129159"/>
                </a:lnTo>
                <a:cubicBezTo>
                  <a:pt x="808314" y="132798"/>
                  <a:pt x="806606" y="134617"/>
                  <a:pt x="802336" y="134617"/>
                </a:cubicBezTo>
                <a:cubicBezTo>
                  <a:pt x="798920" y="134617"/>
                  <a:pt x="797212" y="132798"/>
                  <a:pt x="797212" y="129159"/>
                </a:cubicBezTo>
                <a:lnTo>
                  <a:pt x="797212" y="82757"/>
                </a:lnTo>
                <a:lnTo>
                  <a:pt x="748584" y="82757"/>
                </a:lnTo>
                <a:lnTo>
                  <a:pt x="748584" y="129159"/>
                </a:lnTo>
                <a:cubicBezTo>
                  <a:pt x="748584" y="132798"/>
                  <a:pt x="746192" y="134617"/>
                  <a:pt x="743002" y="134617"/>
                </a:cubicBezTo>
                <a:cubicBezTo>
                  <a:pt x="739814" y="134617"/>
                  <a:pt x="737422" y="132798"/>
                  <a:pt x="737422" y="129159"/>
                </a:cubicBezTo>
                <a:lnTo>
                  <a:pt x="737422" y="82757"/>
                </a:lnTo>
                <a:lnTo>
                  <a:pt x="692778" y="82757"/>
                </a:lnTo>
                <a:lnTo>
                  <a:pt x="692778" y="129159"/>
                </a:lnTo>
                <a:cubicBezTo>
                  <a:pt x="692778" y="132798"/>
                  <a:pt x="689590" y="134617"/>
                  <a:pt x="687198" y="134617"/>
                </a:cubicBezTo>
                <a:lnTo>
                  <a:pt x="686400" y="134617"/>
                </a:lnTo>
                <a:cubicBezTo>
                  <a:pt x="684008" y="134617"/>
                  <a:pt x="681616" y="132798"/>
                  <a:pt x="681616" y="129159"/>
                </a:cubicBezTo>
                <a:lnTo>
                  <a:pt x="681616" y="82757"/>
                </a:lnTo>
                <a:lnTo>
                  <a:pt x="632984" y="82757"/>
                </a:lnTo>
                <a:lnTo>
                  <a:pt x="632984" y="129159"/>
                </a:lnTo>
                <a:cubicBezTo>
                  <a:pt x="632984" y="132798"/>
                  <a:pt x="629796" y="134617"/>
                  <a:pt x="627404" y="134617"/>
                </a:cubicBezTo>
                <a:cubicBezTo>
                  <a:pt x="624216" y="134617"/>
                  <a:pt x="621824" y="132798"/>
                  <a:pt x="621824" y="129159"/>
                </a:cubicBezTo>
                <a:lnTo>
                  <a:pt x="621824" y="82757"/>
                </a:lnTo>
                <a:lnTo>
                  <a:pt x="577180" y="82757"/>
                </a:lnTo>
                <a:lnTo>
                  <a:pt x="577180" y="129159"/>
                </a:lnTo>
                <a:cubicBezTo>
                  <a:pt x="577180" y="132798"/>
                  <a:pt x="574790" y="134617"/>
                  <a:pt x="571600" y="134617"/>
                </a:cubicBezTo>
                <a:cubicBezTo>
                  <a:pt x="568412" y="134617"/>
                  <a:pt x="566020" y="132798"/>
                  <a:pt x="566020" y="129159"/>
                </a:cubicBezTo>
                <a:lnTo>
                  <a:pt x="566020" y="82757"/>
                </a:lnTo>
                <a:lnTo>
                  <a:pt x="517392" y="82757"/>
                </a:lnTo>
                <a:lnTo>
                  <a:pt x="517392" y="129159"/>
                </a:lnTo>
                <a:cubicBezTo>
                  <a:pt x="517392" y="132798"/>
                  <a:pt x="515000" y="134617"/>
                  <a:pt x="512610" y="134617"/>
                </a:cubicBezTo>
                <a:lnTo>
                  <a:pt x="511812" y="134617"/>
                </a:lnTo>
                <a:cubicBezTo>
                  <a:pt x="509420" y="134617"/>
                  <a:pt x="506232" y="132798"/>
                  <a:pt x="506232" y="129159"/>
                </a:cubicBezTo>
                <a:lnTo>
                  <a:pt x="506232" y="82757"/>
                </a:lnTo>
                <a:lnTo>
                  <a:pt x="461588" y="82757"/>
                </a:lnTo>
                <a:lnTo>
                  <a:pt x="461588" y="129159"/>
                </a:lnTo>
                <a:cubicBezTo>
                  <a:pt x="461588" y="132798"/>
                  <a:pt x="459196" y="134617"/>
                  <a:pt x="456804" y="134617"/>
                </a:cubicBezTo>
                <a:lnTo>
                  <a:pt x="456006" y="134617"/>
                </a:lnTo>
                <a:cubicBezTo>
                  <a:pt x="453616" y="134617"/>
                  <a:pt x="450426" y="132798"/>
                  <a:pt x="450426" y="129159"/>
                </a:cubicBezTo>
                <a:lnTo>
                  <a:pt x="450426" y="82757"/>
                </a:lnTo>
                <a:lnTo>
                  <a:pt x="401794" y="82757"/>
                </a:lnTo>
                <a:lnTo>
                  <a:pt x="401794" y="129159"/>
                </a:lnTo>
                <a:cubicBezTo>
                  <a:pt x="401794" y="132798"/>
                  <a:pt x="398606" y="134617"/>
                  <a:pt x="396214" y="134617"/>
                </a:cubicBezTo>
                <a:lnTo>
                  <a:pt x="395416" y="134617"/>
                </a:lnTo>
                <a:cubicBezTo>
                  <a:pt x="393026" y="134617"/>
                  <a:pt x="390634" y="132798"/>
                  <a:pt x="390634" y="129159"/>
                </a:cubicBezTo>
                <a:lnTo>
                  <a:pt x="390634" y="82757"/>
                </a:lnTo>
                <a:lnTo>
                  <a:pt x="345990" y="82757"/>
                </a:lnTo>
                <a:lnTo>
                  <a:pt x="345990" y="129159"/>
                </a:lnTo>
                <a:cubicBezTo>
                  <a:pt x="345990" y="132798"/>
                  <a:pt x="343598" y="134617"/>
                  <a:pt x="340410" y="134617"/>
                </a:cubicBezTo>
                <a:cubicBezTo>
                  <a:pt x="336424" y="134617"/>
                  <a:pt x="334830" y="132798"/>
                  <a:pt x="334830" y="129159"/>
                </a:cubicBezTo>
                <a:lnTo>
                  <a:pt x="334830" y="82757"/>
                </a:lnTo>
                <a:lnTo>
                  <a:pt x="286144" y="82757"/>
                </a:lnTo>
                <a:lnTo>
                  <a:pt x="286144" y="129159"/>
                </a:lnTo>
                <a:cubicBezTo>
                  <a:pt x="286144" y="132798"/>
                  <a:pt x="284436" y="134617"/>
                  <a:pt x="281020" y="134617"/>
                </a:cubicBezTo>
                <a:cubicBezTo>
                  <a:pt x="277602" y="134617"/>
                  <a:pt x="275040" y="132798"/>
                  <a:pt x="275040" y="129159"/>
                </a:cubicBezTo>
                <a:lnTo>
                  <a:pt x="275040" y="82757"/>
                </a:lnTo>
                <a:lnTo>
                  <a:pt x="230398" y="82757"/>
                </a:lnTo>
                <a:lnTo>
                  <a:pt x="230398" y="129159"/>
                </a:lnTo>
                <a:cubicBezTo>
                  <a:pt x="230398" y="132798"/>
                  <a:pt x="228006" y="134617"/>
                  <a:pt x="224816" y="134617"/>
                </a:cubicBezTo>
                <a:cubicBezTo>
                  <a:pt x="221628" y="134617"/>
                  <a:pt x="219236" y="132798"/>
                  <a:pt x="219236" y="129159"/>
                </a:cubicBezTo>
                <a:lnTo>
                  <a:pt x="219236" y="82757"/>
                </a:lnTo>
                <a:lnTo>
                  <a:pt x="170602" y="82757"/>
                </a:lnTo>
                <a:lnTo>
                  <a:pt x="170602" y="129159"/>
                </a:lnTo>
                <a:cubicBezTo>
                  <a:pt x="170602" y="132798"/>
                  <a:pt x="168212" y="134617"/>
                  <a:pt x="165022" y="134617"/>
                </a:cubicBezTo>
                <a:lnTo>
                  <a:pt x="164226" y="134617"/>
                </a:lnTo>
                <a:cubicBezTo>
                  <a:pt x="161834" y="134617"/>
                  <a:pt x="159444" y="132798"/>
                  <a:pt x="159444" y="129159"/>
                </a:cubicBezTo>
                <a:lnTo>
                  <a:pt x="159444" y="82757"/>
                </a:lnTo>
                <a:lnTo>
                  <a:pt x="114798" y="82757"/>
                </a:lnTo>
                <a:lnTo>
                  <a:pt x="114798" y="129159"/>
                </a:lnTo>
                <a:cubicBezTo>
                  <a:pt x="114798" y="132798"/>
                  <a:pt x="112408" y="134617"/>
                  <a:pt x="109218" y="134617"/>
                </a:cubicBezTo>
                <a:cubicBezTo>
                  <a:pt x="106030" y="134617"/>
                  <a:pt x="103640" y="132798"/>
                  <a:pt x="103640" y="129159"/>
                </a:cubicBezTo>
                <a:lnTo>
                  <a:pt x="103640" y="82757"/>
                </a:lnTo>
                <a:lnTo>
                  <a:pt x="58936" y="82757"/>
                </a:lnTo>
                <a:lnTo>
                  <a:pt x="58936" y="129159"/>
                </a:lnTo>
                <a:cubicBezTo>
                  <a:pt x="58936" y="132798"/>
                  <a:pt x="56374" y="134617"/>
                  <a:pt x="52958" y="134617"/>
                </a:cubicBezTo>
                <a:cubicBezTo>
                  <a:pt x="50396" y="134617"/>
                  <a:pt x="47834" y="132798"/>
                  <a:pt x="47834" y="129159"/>
                </a:cubicBezTo>
                <a:lnTo>
                  <a:pt x="47834" y="82757"/>
                </a:lnTo>
                <a:lnTo>
                  <a:pt x="0" y="82757"/>
                </a:lnTo>
                <a:lnTo>
                  <a:pt x="0" y="43845"/>
                </a:lnTo>
                <a:lnTo>
                  <a:pt x="47834" y="43845"/>
                </a:lnTo>
                <a:lnTo>
                  <a:pt x="47834" y="6367"/>
                </a:lnTo>
                <a:cubicBezTo>
                  <a:pt x="47834" y="2728"/>
                  <a:pt x="50396" y="0"/>
                  <a:pt x="52958" y="0"/>
                </a:cubicBezTo>
                <a:close/>
              </a:path>
            </a:pathLst>
          </a:custGeom>
          <a:solidFill>
            <a:srgbClr val="00D8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606" name="Freeform: Shape 605">
            <a:extLst>
              <a:ext uri="{FF2B5EF4-FFF2-40B4-BE49-F238E27FC236}">
                <a16:creationId xmlns:a16="http://schemas.microsoft.com/office/drawing/2014/main" id="{87284DBE-E128-468D-BEAD-C6B2CC38CF17}"/>
              </a:ext>
            </a:extLst>
          </p:cNvPr>
          <p:cNvSpPr>
            <a:spLocks noChangeArrowheads="1"/>
          </p:cNvSpPr>
          <p:nvPr/>
        </p:nvSpPr>
        <p:spPr bwMode="auto">
          <a:xfrm>
            <a:off x="20029069" y="6472036"/>
            <a:ext cx="168211" cy="232877"/>
          </a:xfrm>
          <a:custGeom>
            <a:avLst/>
            <a:gdLst>
              <a:gd name="connsiteX0" fmla="*/ 140707 w 168211"/>
              <a:gd name="connsiteY0" fmla="*/ 192752 h 232877"/>
              <a:gd name="connsiteX1" fmla="*/ 156579 w 168211"/>
              <a:gd name="connsiteY1" fmla="*/ 193084 h 232877"/>
              <a:gd name="connsiteX2" fmla="*/ 166147 w 168211"/>
              <a:gd name="connsiteY2" fmla="*/ 220544 h 232877"/>
              <a:gd name="connsiteX3" fmla="*/ 139185 w 168211"/>
              <a:gd name="connsiteY3" fmla="*/ 231173 h 232877"/>
              <a:gd name="connsiteX4" fmla="*/ 128749 w 168211"/>
              <a:gd name="connsiteY4" fmla="*/ 203714 h 232877"/>
              <a:gd name="connsiteX5" fmla="*/ 140707 w 168211"/>
              <a:gd name="connsiteY5" fmla="*/ 192752 h 232877"/>
              <a:gd name="connsiteX6" fmla="*/ 13263 w 168211"/>
              <a:gd name="connsiteY6" fmla="*/ 1348 h 232877"/>
              <a:gd name="connsiteX7" fmla="*/ 29025 w 168211"/>
              <a:gd name="connsiteY7" fmla="*/ 1674 h 232877"/>
              <a:gd name="connsiteX8" fmla="*/ 38593 w 168211"/>
              <a:gd name="connsiteY8" fmla="*/ 29504 h 232877"/>
              <a:gd name="connsiteX9" fmla="*/ 11631 w 168211"/>
              <a:gd name="connsiteY9" fmla="*/ 39070 h 232877"/>
              <a:gd name="connsiteX10" fmla="*/ 2065 w 168211"/>
              <a:gd name="connsiteY10" fmla="*/ 12110 h 232877"/>
              <a:gd name="connsiteX11" fmla="*/ 13263 w 168211"/>
              <a:gd name="connsiteY11" fmla="*/ 1348 h 23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211" h="232877">
                <a:moveTo>
                  <a:pt x="140707" y="192752"/>
                </a:moveTo>
                <a:cubicBezTo>
                  <a:pt x="145709" y="190870"/>
                  <a:pt x="151361" y="190870"/>
                  <a:pt x="156579" y="193084"/>
                </a:cubicBezTo>
                <a:cubicBezTo>
                  <a:pt x="166147" y="198399"/>
                  <a:pt x="171365" y="210800"/>
                  <a:pt x="166147" y="220544"/>
                </a:cubicBezTo>
                <a:cubicBezTo>
                  <a:pt x="161797" y="231173"/>
                  <a:pt x="148753" y="235602"/>
                  <a:pt x="139185" y="231173"/>
                </a:cubicBezTo>
                <a:cubicBezTo>
                  <a:pt x="128749" y="225859"/>
                  <a:pt x="124401" y="214343"/>
                  <a:pt x="128749" y="203714"/>
                </a:cubicBezTo>
                <a:cubicBezTo>
                  <a:pt x="131357" y="198399"/>
                  <a:pt x="135707" y="194634"/>
                  <a:pt x="140707" y="192752"/>
                </a:cubicBezTo>
                <a:close/>
                <a:moveTo>
                  <a:pt x="13263" y="1348"/>
                </a:moveTo>
                <a:cubicBezTo>
                  <a:pt x="18155" y="-500"/>
                  <a:pt x="23807" y="-500"/>
                  <a:pt x="29025" y="1674"/>
                </a:cubicBezTo>
                <a:cubicBezTo>
                  <a:pt x="39461" y="6892"/>
                  <a:pt x="43811" y="19068"/>
                  <a:pt x="38593" y="29504"/>
                </a:cubicBezTo>
                <a:cubicBezTo>
                  <a:pt x="34243" y="39070"/>
                  <a:pt x="22069" y="44289"/>
                  <a:pt x="11631" y="39070"/>
                </a:cubicBezTo>
                <a:cubicBezTo>
                  <a:pt x="2065" y="34722"/>
                  <a:pt x="-3153" y="22546"/>
                  <a:pt x="2065" y="12110"/>
                </a:cubicBezTo>
                <a:cubicBezTo>
                  <a:pt x="4239" y="6892"/>
                  <a:pt x="8371" y="3196"/>
                  <a:pt x="13263" y="1348"/>
                </a:cubicBezTo>
                <a:close/>
              </a:path>
            </a:pathLst>
          </a:custGeom>
          <a:solidFill>
            <a:srgbClr val="0E167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607" name="Freeform 307">
            <a:extLst>
              <a:ext uri="{FF2B5EF4-FFF2-40B4-BE49-F238E27FC236}">
                <a16:creationId xmlns:a16="http://schemas.microsoft.com/office/drawing/2014/main" id="{D5266F45-4540-488B-ABB1-F041BE1B156E}"/>
              </a:ext>
            </a:extLst>
          </p:cNvPr>
          <p:cNvSpPr>
            <a:spLocks noChangeArrowheads="1"/>
          </p:cNvSpPr>
          <p:nvPr/>
        </p:nvSpPr>
        <p:spPr bwMode="auto">
          <a:xfrm>
            <a:off x="17263584" y="3439965"/>
            <a:ext cx="3726956" cy="1773791"/>
          </a:xfrm>
          <a:custGeom>
            <a:avLst/>
            <a:gdLst>
              <a:gd name="T0" fmla="*/ 194 w 4121"/>
              <a:gd name="T1" fmla="*/ 0 h 1961"/>
              <a:gd name="T2" fmla="*/ 194 w 4121"/>
              <a:gd name="T3" fmla="*/ 0 h 1961"/>
              <a:gd name="T4" fmla="*/ 0 w 4121"/>
              <a:gd name="T5" fmla="*/ 193 h 1961"/>
              <a:gd name="T6" fmla="*/ 0 w 4121"/>
              <a:gd name="T7" fmla="*/ 1960 h 1961"/>
              <a:gd name="T8" fmla="*/ 4120 w 4121"/>
              <a:gd name="T9" fmla="*/ 0 h 1961"/>
              <a:gd name="T10" fmla="*/ 194 w 4121"/>
              <a:gd name="T11" fmla="*/ 0 h 1961"/>
            </a:gdLst>
            <a:ahLst/>
            <a:cxnLst>
              <a:cxn ang="0">
                <a:pos x="T0" y="T1"/>
              </a:cxn>
              <a:cxn ang="0">
                <a:pos x="T2" y="T3"/>
              </a:cxn>
              <a:cxn ang="0">
                <a:pos x="T4" y="T5"/>
              </a:cxn>
              <a:cxn ang="0">
                <a:pos x="T6" y="T7"/>
              </a:cxn>
              <a:cxn ang="0">
                <a:pos x="T8" y="T9"/>
              </a:cxn>
              <a:cxn ang="0">
                <a:pos x="T10" y="T11"/>
              </a:cxn>
            </a:cxnLst>
            <a:rect l="0" t="0" r="r" b="b"/>
            <a:pathLst>
              <a:path w="4121" h="1961">
                <a:moveTo>
                  <a:pt x="194" y="0"/>
                </a:moveTo>
                <a:lnTo>
                  <a:pt x="194" y="0"/>
                </a:lnTo>
                <a:cubicBezTo>
                  <a:pt x="87" y="0"/>
                  <a:pt x="0" y="87"/>
                  <a:pt x="0" y="193"/>
                </a:cubicBezTo>
                <a:lnTo>
                  <a:pt x="0" y="1960"/>
                </a:lnTo>
                <a:lnTo>
                  <a:pt x="4120" y="0"/>
                </a:lnTo>
                <a:lnTo>
                  <a:pt x="194" y="0"/>
                </a:lnTo>
              </a:path>
            </a:pathLst>
          </a:custGeom>
          <a:solidFill>
            <a:srgbClr val="DCDFE1">
              <a:alpha val="20000"/>
            </a:srgbClr>
          </a:solidFill>
          <a:ln>
            <a:noFill/>
          </a:ln>
          <a:effectLst/>
        </p:spPr>
        <p:txBody>
          <a:bodyPr wrap="none" anchor="ctr"/>
          <a:lstStyle/>
          <a:p>
            <a:endParaRPr lang="en-US" dirty="0">
              <a:latin typeface="Raleway Light" panose="020B0403030101060003" pitchFamily="34" charset="0"/>
            </a:endParaRPr>
          </a:p>
        </p:txBody>
      </p:sp>
      <p:sp>
        <p:nvSpPr>
          <p:cNvPr id="608" name="Freeform 308">
            <a:extLst>
              <a:ext uri="{FF2B5EF4-FFF2-40B4-BE49-F238E27FC236}">
                <a16:creationId xmlns:a16="http://schemas.microsoft.com/office/drawing/2014/main" id="{F4E74684-197B-430D-97E5-D8D7616CD566}"/>
              </a:ext>
            </a:extLst>
          </p:cNvPr>
          <p:cNvSpPr>
            <a:spLocks noChangeArrowheads="1"/>
          </p:cNvSpPr>
          <p:nvPr/>
        </p:nvSpPr>
        <p:spPr bwMode="auto">
          <a:xfrm>
            <a:off x="13237676" y="4073746"/>
            <a:ext cx="3400100" cy="2638765"/>
          </a:xfrm>
          <a:custGeom>
            <a:avLst/>
            <a:gdLst>
              <a:gd name="T0" fmla="*/ 2626 w 3763"/>
              <a:gd name="T1" fmla="*/ 1293 h 2920"/>
              <a:gd name="T2" fmla="*/ 1914 w 3763"/>
              <a:gd name="T3" fmla="*/ 1600 h 2920"/>
              <a:gd name="T4" fmla="*/ 1914 w 3763"/>
              <a:gd name="T5" fmla="*/ 1600 h 2920"/>
              <a:gd name="T6" fmla="*/ 1867 w 3763"/>
              <a:gd name="T7" fmla="*/ 1689 h 2920"/>
              <a:gd name="T8" fmla="*/ 1867 w 3763"/>
              <a:gd name="T9" fmla="*/ 1689 h 2920"/>
              <a:gd name="T10" fmla="*/ 1771 w 3763"/>
              <a:gd name="T11" fmla="*/ 1662 h 2920"/>
              <a:gd name="T12" fmla="*/ 1058 w 3763"/>
              <a:gd name="T13" fmla="*/ 1970 h 2920"/>
              <a:gd name="T14" fmla="*/ 1058 w 3763"/>
              <a:gd name="T15" fmla="*/ 1970 h 2920"/>
              <a:gd name="T16" fmla="*/ 988 w 3763"/>
              <a:gd name="T17" fmla="*/ 1935 h 2920"/>
              <a:gd name="T18" fmla="*/ 988 w 3763"/>
              <a:gd name="T19" fmla="*/ 1935 h 2920"/>
              <a:gd name="T20" fmla="*/ 1563 w 3763"/>
              <a:gd name="T21" fmla="*/ 985 h 2920"/>
              <a:gd name="T22" fmla="*/ 1563 w 3763"/>
              <a:gd name="T23" fmla="*/ 985 h 2920"/>
              <a:gd name="T24" fmla="*/ 2651 w 3763"/>
              <a:gd name="T25" fmla="*/ 1217 h 2920"/>
              <a:gd name="T26" fmla="*/ 2651 w 3763"/>
              <a:gd name="T27" fmla="*/ 1217 h 2920"/>
              <a:gd name="T28" fmla="*/ 2626 w 3763"/>
              <a:gd name="T29" fmla="*/ 1293 h 2920"/>
              <a:gd name="T30" fmla="*/ 3726 w 3763"/>
              <a:gd name="T31" fmla="*/ 1343 h 2920"/>
              <a:gd name="T32" fmla="*/ 3726 w 3763"/>
              <a:gd name="T33" fmla="*/ 1343 h 2920"/>
              <a:gd name="T34" fmla="*/ 1305 w 3763"/>
              <a:gd name="T35" fmla="*/ 387 h 2920"/>
              <a:gd name="T36" fmla="*/ 1305 w 3763"/>
              <a:gd name="T37" fmla="*/ 387 h 2920"/>
              <a:gd name="T38" fmla="*/ 342 w 3763"/>
              <a:gd name="T39" fmla="*/ 2805 h 2920"/>
              <a:gd name="T40" fmla="*/ 342 w 3763"/>
              <a:gd name="T41" fmla="*/ 2805 h 2920"/>
              <a:gd name="T42" fmla="*/ 522 w 3763"/>
              <a:gd name="T43" fmla="*/ 2889 h 2920"/>
              <a:gd name="T44" fmla="*/ 3663 w 3763"/>
              <a:gd name="T45" fmla="*/ 1532 h 2920"/>
              <a:gd name="T46" fmla="*/ 3663 w 3763"/>
              <a:gd name="T47" fmla="*/ 1532 h 2920"/>
              <a:gd name="T48" fmla="*/ 3726 w 3763"/>
              <a:gd name="T49" fmla="*/ 1343 h 2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63" h="2920">
                <a:moveTo>
                  <a:pt x="2626" y="1293"/>
                </a:moveTo>
                <a:lnTo>
                  <a:pt x="1914" y="1600"/>
                </a:lnTo>
                <a:lnTo>
                  <a:pt x="1914" y="1600"/>
                </a:lnTo>
                <a:cubicBezTo>
                  <a:pt x="1922" y="1637"/>
                  <a:pt x="1903" y="1674"/>
                  <a:pt x="1867" y="1689"/>
                </a:cubicBezTo>
                <a:lnTo>
                  <a:pt x="1867" y="1689"/>
                </a:lnTo>
                <a:cubicBezTo>
                  <a:pt x="1832" y="1704"/>
                  <a:pt x="1793" y="1692"/>
                  <a:pt x="1771" y="1662"/>
                </a:cubicBezTo>
                <a:lnTo>
                  <a:pt x="1058" y="1970"/>
                </a:lnTo>
                <a:lnTo>
                  <a:pt x="1058" y="1970"/>
                </a:lnTo>
                <a:cubicBezTo>
                  <a:pt x="1026" y="1984"/>
                  <a:pt x="991" y="1966"/>
                  <a:pt x="988" y="1935"/>
                </a:cubicBezTo>
                <a:lnTo>
                  <a:pt x="988" y="1935"/>
                </a:lnTo>
                <a:cubicBezTo>
                  <a:pt x="939" y="1552"/>
                  <a:pt x="1165" y="1158"/>
                  <a:pt x="1563" y="985"/>
                </a:cubicBezTo>
                <a:lnTo>
                  <a:pt x="1563" y="985"/>
                </a:lnTo>
                <a:cubicBezTo>
                  <a:pt x="1962" y="813"/>
                  <a:pt x="2405" y="919"/>
                  <a:pt x="2651" y="1217"/>
                </a:cubicBezTo>
                <a:lnTo>
                  <a:pt x="2651" y="1217"/>
                </a:lnTo>
                <a:cubicBezTo>
                  <a:pt x="2670" y="1241"/>
                  <a:pt x="2658" y="1278"/>
                  <a:pt x="2626" y="1293"/>
                </a:cubicBezTo>
                <a:close/>
                <a:moveTo>
                  <a:pt x="3726" y="1343"/>
                </a:moveTo>
                <a:lnTo>
                  <a:pt x="3726" y="1343"/>
                </a:lnTo>
                <a:cubicBezTo>
                  <a:pt x="3253" y="428"/>
                  <a:pt x="2200" y="0"/>
                  <a:pt x="1305" y="387"/>
                </a:cubicBezTo>
                <a:lnTo>
                  <a:pt x="1305" y="387"/>
                </a:lnTo>
                <a:cubicBezTo>
                  <a:pt x="411" y="773"/>
                  <a:pt x="0" y="1834"/>
                  <a:pt x="342" y="2805"/>
                </a:cubicBezTo>
                <a:lnTo>
                  <a:pt x="342" y="2805"/>
                </a:lnTo>
                <a:cubicBezTo>
                  <a:pt x="369" y="2881"/>
                  <a:pt x="451" y="2919"/>
                  <a:pt x="522" y="2889"/>
                </a:cubicBezTo>
                <a:lnTo>
                  <a:pt x="3663" y="1532"/>
                </a:lnTo>
                <a:lnTo>
                  <a:pt x="3663" y="1532"/>
                </a:lnTo>
                <a:cubicBezTo>
                  <a:pt x="3735" y="1502"/>
                  <a:pt x="3762" y="1414"/>
                  <a:pt x="3726" y="1343"/>
                </a:cubicBezTo>
                <a:close/>
              </a:path>
            </a:pathLst>
          </a:custGeom>
          <a:solidFill>
            <a:srgbClr val="FFE3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609" name="Freeform: Shape 608">
            <a:extLst>
              <a:ext uri="{FF2B5EF4-FFF2-40B4-BE49-F238E27FC236}">
                <a16:creationId xmlns:a16="http://schemas.microsoft.com/office/drawing/2014/main" id="{8BB48E35-5ACE-45C3-8DE2-36C31D1279C5}"/>
              </a:ext>
            </a:extLst>
          </p:cNvPr>
          <p:cNvSpPr>
            <a:spLocks noChangeArrowheads="1"/>
          </p:cNvSpPr>
          <p:nvPr/>
        </p:nvSpPr>
        <p:spPr bwMode="auto">
          <a:xfrm>
            <a:off x="13863485" y="5425016"/>
            <a:ext cx="2462465" cy="1170995"/>
          </a:xfrm>
          <a:custGeom>
            <a:avLst/>
            <a:gdLst>
              <a:gd name="connsiteX0" fmla="*/ 19162 w 2462465"/>
              <a:gd name="connsiteY0" fmla="*/ 1032388 h 1170995"/>
              <a:gd name="connsiteX1" fmla="*/ 74824 w 2462465"/>
              <a:gd name="connsiteY1" fmla="*/ 1162842 h 1170995"/>
              <a:gd name="connsiteX2" fmla="*/ 55661 w 2462465"/>
              <a:gd name="connsiteY2" fmla="*/ 1170995 h 1170995"/>
              <a:gd name="connsiteX3" fmla="*/ 0 w 2462465"/>
              <a:gd name="connsiteY3" fmla="*/ 1040542 h 1170995"/>
              <a:gd name="connsiteX4" fmla="*/ 131211 w 2462465"/>
              <a:gd name="connsiteY4" fmla="*/ 984555 h 1170995"/>
              <a:gd name="connsiteX5" fmla="*/ 186454 w 2462465"/>
              <a:gd name="connsiteY5" fmla="*/ 1114103 h 1170995"/>
              <a:gd name="connsiteX6" fmla="*/ 167743 w 2462465"/>
              <a:gd name="connsiteY6" fmla="*/ 1123162 h 1170995"/>
              <a:gd name="connsiteX7" fmla="*/ 111609 w 2462465"/>
              <a:gd name="connsiteY7" fmla="*/ 993615 h 1170995"/>
              <a:gd name="connsiteX8" fmla="*/ 257874 w 2462465"/>
              <a:gd name="connsiteY8" fmla="*/ 928751 h 1170995"/>
              <a:gd name="connsiteX9" fmla="*/ 314008 w 2462465"/>
              <a:gd name="connsiteY9" fmla="*/ 1059205 h 1170995"/>
              <a:gd name="connsiteX10" fmla="*/ 294406 w 2462465"/>
              <a:gd name="connsiteY10" fmla="*/ 1067358 h 1170995"/>
              <a:gd name="connsiteX11" fmla="*/ 239163 w 2462465"/>
              <a:gd name="connsiteY11" fmla="*/ 937811 h 1170995"/>
              <a:gd name="connsiteX12" fmla="*/ 370608 w 2462465"/>
              <a:gd name="connsiteY12" fmla="*/ 880918 h 1170995"/>
              <a:gd name="connsiteX13" fmla="*/ 425606 w 2462465"/>
              <a:gd name="connsiteY13" fmla="*/ 1011313 h 1170995"/>
              <a:gd name="connsiteX14" fmla="*/ 406672 w 2462465"/>
              <a:gd name="connsiteY14" fmla="*/ 1019519 h 1170995"/>
              <a:gd name="connsiteX15" fmla="*/ 350772 w 2462465"/>
              <a:gd name="connsiteY15" fmla="*/ 889125 h 1170995"/>
              <a:gd name="connsiteX16" fmla="*/ 497260 w 2462465"/>
              <a:gd name="connsiteY16" fmla="*/ 825113 h 1170995"/>
              <a:gd name="connsiteX17" fmla="*/ 553160 w 2462465"/>
              <a:gd name="connsiteY17" fmla="*/ 954661 h 1170995"/>
              <a:gd name="connsiteX18" fmla="*/ 533325 w 2462465"/>
              <a:gd name="connsiteY18" fmla="*/ 963720 h 1170995"/>
              <a:gd name="connsiteX19" fmla="*/ 478326 w 2462465"/>
              <a:gd name="connsiteY19" fmla="*/ 833267 h 1170995"/>
              <a:gd name="connsiteX20" fmla="*/ 609537 w 2462465"/>
              <a:gd name="connsiteY20" fmla="*/ 777281 h 1170995"/>
              <a:gd name="connsiteX21" fmla="*/ 664780 w 2462465"/>
              <a:gd name="connsiteY21" fmla="*/ 906829 h 1170995"/>
              <a:gd name="connsiteX22" fmla="*/ 646069 w 2462465"/>
              <a:gd name="connsiteY22" fmla="*/ 915888 h 1170995"/>
              <a:gd name="connsiteX23" fmla="*/ 589935 w 2462465"/>
              <a:gd name="connsiteY23" fmla="*/ 785435 h 1170995"/>
              <a:gd name="connsiteX24" fmla="*/ 736200 w 2462465"/>
              <a:gd name="connsiteY24" fmla="*/ 721476 h 1170995"/>
              <a:gd name="connsiteX25" fmla="*/ 792334 w 2462465"/>
              <a:gd name="connsiteY25" fmla="*/ 850959 h 1170995"/>
              <a:gd name="connsiteX26" fmla="*/ 772732 w 2462465"/>
              <a:gd name="connsiteY26" fmla="*/ 860077 h 1170995"/>
              <a:gd name="connsiteX27" fmla="*/ 717489 w 2462465"/>
              <a:gd name="connsiteY27" fmla="*/ 729683 h 1170995"/>
              <a:gd name="connsiteX28" fmla="*/ 852017 w 2462465"/>
              <a:gd name="connsiteY28" fmla="*/ 673643 h 1170995"/>
              <a:gd name="connsiteX29" fmla="*/ 907915 w 2462465"/>
              <a:gd name="connsiteY29" fmla="*/ 804097 h 1170995"/>
              <a:gd name="connsiteX30" fmla="*/ 888080 w 2462465"/>
              <a:gd name="connsiteY30" fmla="*/ 812250 h 1170995"/>
              <a:gd name="connsiteX31" fmla="*/ 833083 w 2462465"/>
              <a:gd name="connsiteY31" fmla="*/ 682703 h 1170995"/>
              <a:gd name="connsiteX32" fmla="*/ 979571 w 2462465"/>
              <a:gd name="connsiteY32" fmla="*/ 617839 h 1170995"/>
              <a:gd name="connsiteX33" fmla="*/ 1035469 w 2462465"/>
              <a:gd name="connsiteY33" fmla="*/ 748234 h 1170995"/>
              <a:gd name="connsiteX34" fmla="*/ 1016536 w 2462465"/>
              <a:gd name="connsiteY34" fmla="*/ 756440 h 1170995"/>
              <a:gd name="connsiteX35" fmla="*/ 960637 w 2462465"/>
              <a:gd name="connsiteY35" fmla="*/ 626046 h 1170995"/>
              <a:gd name="connsiteX36" fmla="*/ 1091179 w 2462465"/>
              <a:gd name="connsiteY36" fmla="*/ 570006 h 1170995"/>
              <a:gd name="connsiteX37" fmla="*/ 1147078 w 2462465"/>
              <a:gd name="connsiteY37" fmla="*/ 700401 h 1170995"/>
              <a:gd name="connsiteX38" fmla="*/ 1128145 w 2462465"/>
              <a:gd name="connsiteY38" fmla="*/ 708607 h 1170995"/>
              <a:gd name="connsiteX39" fmla="*/ 1072246 w 2462465"/>
              <a:gd name="connsiteY39" fmla="*/ 578213 h 1170995"/>
              <a:gd name="connsiteX40" fmla="*/ 1218511 w 2462465"/>
              <a:gd name="connsiteY40" fmla="*/ 514201 h 1170995"/>
              <a:gd name="connsiteX41" fmla="*/ 1274643 w 2462465"/>
              <a:gd name="connsiteY41" fmla="*/ 644655 h 1170995"/>
              <a:gd name="connsiteX42" fmla="*/ 1255932 w 2462465"/>
              <a:gd name="connsiteY42" fmla="*/ 652808 h 1170995"/>
              <a:gd name="connsiteX43" fmla="*/ 1199800 w 2462465"/>
              <a:gd name="connsiteY43" fmla="*/ 522355 h 1170995"/>
              <a:gd name="connsiteX44" fmla="*/ 1330571 w 2462465"/>
              <a:gd name="connsiteY44" fmla="*/ 466369 h 1170995"/>
              <a:gd name="connsiteX45" fmla="*/ 1386231 w 2462465"/>
              <a:gd name="connsiteY45" fmla="*/ 595917 h 1170995"/>
              <a:gd name="connsiteX46" fmla="*/ 1367069 w 2462465"/>
              <a:gd name="connsiteY46" fmla="*/ 604976 h 1170995"/>
              <a:gd name="connsiteX47" fmla="*/ 1311409 w 2462465"/>
              <a:gd name="connsiteY47" fmla="*/ 473617 h 1170995"/>
              <a:gd name="connsiteX48" fmla="*/ 1445940 w 2462465"/>
              <a:gd name="connsiteY48" fmla="*/ 414549 h 1170995"/>
              <a:gd name="connsiteX49" fmla="*/ 1501840 w 2462465"/>
              <a:gd name="connsiteY49" fmla="*/ 545907 h 1170995"/>
              <a:gd name="connsiteX50" fmla="*/ 1482906 w 2462465"/>
              <a:gd name="connsiteY50" fmla="*/ 553154 h 1170995"/>
              <a:gd name="connsiteX51" fmla="*/ 1427006 w 2462465"/>
              <a:gd name="connsiteY51" fmla="*/ 423608 h 1170995"/>
              <a:gd name="connsiteX52" fmla="*/ 1569283 w 2462465"/>
              <a:gd name="connsiteY52" fmla="*/ 362731 h 1170995"/>
              <a:gd name="connsiteX53" fmla="*/ 1625415 w 2462465"/>
              <a:gd name="connsiteY53" fmla="*/ 494038 h 1170995"/>
              <a:gd name="connsiteX54" fmla="*/ 1605813 w 2462465"/>
              <a:gd name="connsiteY54" fmla="*/ 501332 h 1170995"/>
              <a:gd name="connsiteX55" fmla="*/ 1550572 w 2462465"/>
              <a:gd name="connsiteY55" fmla="*/ 370938 h 1170995"/>
              <a:gd name="connsiteX56" fmla="*/ 1686005 w 2462465"/>
              <a:gd name="connsiteY56" fmla="*/ 310911 h 1170995"/>
              <a:gd name="connsiteX57" fmla="*/ 1741003 w 2462465"/>
              <a:gd name="connsiteY57" fmla="*/ 441304 h 1170995"/>
              <a:gd name="connsiteX58" fmla="*/ 1722069 w 2462465"/>
              <a:gd name="connsiteY58" fmla="*/ 449510 h 1170995"/>
              <a:gd name="connsiteX59" fmla="*/ 1666169 w 2462465"/>
              <a:gd name="connsiteY59" fmla="*/ 319118 h 1170995"/>
              <a:gd name="connsiteX60" fmla="*/ 1812656 w 2462465"/>
              <a:gd name="connsiteY60" fmla="*/ 259094 h 1170995"/>
              <a:gd name="connsiteX61" fmla="*/ 1868556 w 2462465"/>
              <a:gd name="connsiteY61" fmla="*/ 388642 h 1170995"/>
              <a:gd name="connsiteX62" fmla="*/ 1849622 w 2462465"/>
              <a:gd name="connsiteY62" fmla="*/ 397701 h 1170995"/>
              <a:gd name="connsiteX63" fmla="*/ 1793722 w 2462465"/>
              <a:gd name="connsiteY63" fmla="*/ 267248 h 1170995"/>
              <a:gd name="connsiteX64" fmla="*/ 1924934 w 2462465"/>
              <a:gd name="connsiteY64" fmla="*/ 207274 h 1170995"/>
              <a:gd name="connsiteX65" fmla="*/ 1980177 w 2462465"/>
              <a:gd name="connsiteY65" fmla="*/ 336820 h 1170995"/>
              <a:gd name="connsiteX66" fmla="*/ 1961466 w 2462465"/>
              <a:gd name="connsiteY66" fmla="*/ 345879 h 1170995"/>
              <a:gd name="connsiteX67" fmla="*/ 1905332 w 2462465"/>
              <a:gd name="connsiteY67" fmla="*/ 215427 h 1170995"/>
              <a:gd name="connsiteX68" fmla="*/ 2052487 w 2462465"/>
              <a:gd name="connsiteY68" fmla="*/ 155457 h 1170995"/>
              <a:gd name="connsiteX69" fmla="*/ 2107730 w 2462465"/>
              <a:gd name="connsiteY69" fmla="*/ 284940 h 1170995"/>
              <a:gd name="connsiteX70" fmla="*/ 2089019 w 2462465"/>
              <a:gd name="connsiteY70" fmla="*/ 294058 h 1170995"/>
              <a:gd name="connsiteX71" fmla="*/ 2032885 w 2462465"/>
              <a:gd name="connsiteY71" fmla="*/ 163664 h 1170995"/>
              <a:gd name="connsiteX72" fmla="*/ 2163429 w 2462465"/>
              <a:gd name="connsiteY72" fmla="*/ 103637 h 1170995"/>
              <a:gd name="connsiteX73" fmla="*/ 2219329 w 2462465"/>
              <a:gd name="connsiteY73" fmla="*/ 234089 h 1170995"/>
              <a:gd name="connsiteX74" fmla="*/ 2200395 w 2462465"/>
              <a:gd name="connsiteY74" fmla="*/ 242242 h 1170995"/>
              <a:gd name="connsiteX75" fmla="*/ 2144495 w 2462465"/>
              <a:gd name="connsiteY75" fmla="*/ 112696 h 1170995"/>
              <a:gd name="connsiteX76" fmla="*/ 2290983 w 2462465"/>
              <a:gd name="connsiteY76" fmla="*/ 51819 h 1170995"/>
              <a:gd name="connsiteX77" fmla="*/ 2346883 w 2462465"/>
              <a:gd name="connsiteY77" fmla="*/ 182214 h 1170995"/>
              <a:gd name="connsiteX78" fmla="*/ 2327949 w 2462465"/>
              <a:gd name="connsiteY78" fmla="*/ 190420 h 1170995"/>
              <a:gd name="connsiteX79" fmla="*/ 2272049 w 2462465"/>
              <a:gd name="connsiteY79" fmla="*/ 60026 h 1170995"/>
              <a:gd name="connsiteX80" fmla="*/ 2406805 w 2462465"/>
              <a:gd name="connsiteY80" fmla="*/ 0 h 1170995"/>
              <a:gd name="connsiteX81" fmla="*/ 2462465 w 2462465"/>
              <a:gd name="connsiteY81" fmla="*/ 130393 h 1170995"/>
              <a:gd name="connsiteX82" fmla="*/ 2443303 w 2462465"/>
              <a:gd name="connsiteY82" fmla="*/ 138599 h 1170995"/>
              <a:gd name="connsiteX83" fmla="*/ 2387643 w 2462465"/>
              <a:gd name="connsiteY83" fmla="*/ 8207 h 117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462465" h="1170995">
                <a:moveTo>
                  <a:pt x="19162" y="1032388"/>
                </a:moveTo>
                <a:lnTo>
                  <a:pt x="74824" y="1162842"/>
                </a:lnTo>
                <a:lnTo>
                  <a:pt x="55661" y="1170995"/>
                </a:lnTo>
                <a:lnTo>
                  <a:pt x="0" y="1040542"/>
                </a:lnTo>
                <a:close/>
                <a:moveTo>
                  <a:pt x="131211" y="984555"/>
                </a:moveTo>
                <a:lnTo>
                  <a:pt x="186454" y="1114103"/>
                </a:lnTo>
                <a:lnTo>
                  <a:pt x="167743" y="1123162"/>
                </a:lnTo>
                <a:lnTo>
                  <a:pt x="111609" y="993615"/>
                </a:lnTo>
                <a:close/>
                <a:moveTo>
                  <a:pt x="257874" y="928751"/>
                </a:moveTo>
                <a:lnTo>
                  <a:pt x="314008" y="1059205"/>
                </a:lnTo>
                <a:lnTo>
                  <a:pt x="294406" y="1067358"/>
                </a:lnTo>
                <a:lnTo>
                  <a:pt x="239163" y="937811"/>
                </a:lnTo>
                <a:close/>
                <a:moveTo>
                  <a:pt x="370608" y="880918"/>
                </a:moveTo>
                <a:lnTo>
                  <a:pt x="425606" y="1011313"/>
                </a:lnTo>
                <a:lnTo>
                  <a:pt x="406672" y="1019519"/>
                </a:lnTo>
                <a:lnTo>
                  <a:pt x="350772" y="889125"/>
                </a:lnTo>
                <a:close/>
                <a:moveTo>
                  <a:pt x="497260" y="825113"/>
                </a:moveTo>
                <a:lnTo>
                  <a:pt x="553160" y="954661"/>
                </a:lnTo>
                <a:lnTo>
                  <a:pt x="533325" y="963720"/>
                </a:lnTo>
                <a:lnTo>
                  <a:pt x="478326" y="833267"/>
                </a:lnTo>
                <a:close/>
                <a:moveTo>
                  <a:pt x="609537" y="777281"/>
                </a:moveTo>
                <a:lnTo>
                  <a:pt x="664780" y="906829"/>
                </a:lnTo>
                <a:lnTo>
                  <a:pt x="646069" y="915888"/>
                </a:lnTo>
                <a:lnTo>
                  <a:pt x="589935" y="785435"/>
                </a:lnTo>
                <a:close/>
                <a:moveTo>
                  <a:pt x="736200" y="721476"/>
                </a:moveTo>
                <a:lnTo>
                  <a:pt x="792334" y="850959"/>
                </a:lnTo>
                <a:lnTo>
                  <a:pt x="772732" y="860077"/>
                </a:lnTo>
                <a:lnTo>
                  <a:pt x="717489" y="729683"/>
                </a:lnTo>
                <a:close/>
                <a:moveTo>
                  <a:pt x="852017" y="673643"/>
                </a:moveTo>
                <a:lnTo>
                  <a:pt x="907915" y="804097"/>
                </a:lnTo>
                <a:lnTo>
                  <a:pt x="888080" y="812250"/>
                </a:lnTo>
                <a:lnTo>
                  <a:pt x="833083" y="682703"/>
                </a:lnTo>
                <a:close/>
                <a:moveTo>
                  <a:pt x="979571" y="617839"/>
                </a:moveTo>
                <a:lnTo>
                  <a:pt x="1035469" y="748234"/>
                </a:lnTo>
                <a:lnTo>
                  <a:pt x="1016536" y="756440"/>
                </a:lnTo>
                <a:lnTo>
                  <a:pt x="960637" y="626046"/>
                </a:lnTo>
                <a:close/>
                <a:moveTo>
                  <a:pt x="1091179" y="570006"/>
                </a:moveTo>
                <a:lnTo>
                  <a:pt x="1147078" y="700401"/>
                </a:lnTo>
                <a:lnTo>
                  <a:pt x="1128145" y="708607"/>
                </a:lnTo>
                <a:lnTo>
                  <a:pt x="1072246" y="578213"/>
                </a:lnTo>
                <a:close/>
                <a:moveTo>
                  <a:pt x="1218511" y="514201"/>
                </a:moveTo>
                <a:lnTo>
                  <a:pt x="1274643" y="644655"/>
                </a:lnTo>
                <a:lnTo>
                  <a:pt x="1255932" y="652808"/>
                </a:lnTo>
                <a:lnTo>
                  <a:pt x="1199800" y="522355"/>
                </a:lnTo>
                <a:close/>
                <a:moveTo>
                  <a:pt x="1330571" y="466369"/>
                </a:moveTo>
                <a:lnTo>
                  <a:pt x="1386231" y="595917"/>
                </a:lnTo>
                <a:lnTo>
                  <a:pt x="1367069" y="604976"/>
                </a:lnTo>
                <a:lnTo>
                  <a:pt x="1311409" y="473617"/>
                </a:lnTo>
                <a:close/>
                <a:moveTo>
                  <a:pt x="1445940" y="414549"/>
                </a:moveTo>
                <a:lnTo>
                  <a:pt x="1501840" y="545907"/>
                </a:lnTo>
                <a:lnTo>
                  <a:pt x="1482906" y="553154"/>
                </a:lnTo>
                <a:lnTo>
                  <a:pt x="1427006" y="423608"/>
                </a:lnTo>
                <a:close/>
                <a:moveTo>
                  <a:pt x="1569283" y="362731"/>
                </a:moveTo>
                <a:lnTo>
                  <a:pt x="1625415" y="494038"/>
                </a:lnTo>
                <a:lnTo>
                  <a:pt x="1605813" y="501332"/>
                </a:lnTo>
                <a:lnTo>
                  <a:pt x="1550572" y="370938"/>
                </a:lnTo>
                <a:close/>
                <a:moveTo>
                  <a:pt x="1686005" y="310911"/>
                </a:moveTo>
                <a:lnTo>
                  <a:pt x="1741003" y="441304"/>
                </a:lnTo>
                <a:lnTo>
                  <a:pt x="1722069" y="449510"/>
                </a:lnTo>
                <a:lnTo>
                  <a:pt x="1666169" y="319118"/>
                </a:lnTo>
                <a:close/>
                <a:moveTo>
                  <a:pt x="1812656" y="259094"/>
                </a:moveTo>
                <a:lnTo>
                  <a:pt x="1868556" y="388642"/>
                </a:lnTo>
                <a:lnTo>
                  <a:pt x="1849622" y="397701"/>
                </a:lnTo>
                <a:lnTo>
                  <a:pt x="1793722" y="267248"/>
                </a:lnTo>
                <a:close/>
                <a:moveTo>
                  <a:pt x="1924934" y="207274"/>
                </a:moveTo>
                <a:lnTo>
                  <a:pt x="1980177" y="336820"/>
                </a:lnTo>
                <a:lnTo>
                  <a:pt x="1961466" y="345879"/>
                </a:lnTo>
                <a:lnTo>
                  <a:pt x="1905332" y="215427"/>
                </a:lnTo>
                <a:close/>
                <a:moveTo>
                  <a:pt x="2052487" y="155457"/>
                </a:moveTo>
                <a:lnTo>
                  <a:pt x="2107730" y="284940"/>
                </a:lnTo>
                <a:lnTo>
                  <a:pt x="2089019" y="294058"/>
                </a:lnTo>
                <a:lnTo>
                  <a:pt x="2032885" y="163664"/>
                </a:lnTo>
                <a:close/>
                <a:moveTo>
                  <a:pt x="2163429" y="103637"/>
                </a:moveTo>
                <a:lnTo>
                  <a:pt x="2219329" y="234089"/>
                </a:lnTo>
                <a:lnTo>
                  <a:pt x="2200395" y="242242"/>
                </a:lnTo>
                <a:lnTo>
                  <a:pt x="2144495" y="112696"/>
                </a:lnTo>
                <a:close/>
                <a:moveTo>
                  <a:pt x="2290983" y="51819"/>
                </a:moveTo>
                <a:lnTo>
                  <a:pt x="2346883" y="182214"/>
                </a:lnTo>
                <a:lnTo>
                  <a:pt x="2327949" y="190420"/>
                </a:lnTo>
                <a:lnTo>
                  <a:pt x="2272049" y="60026"/>
                </a:lnTo>
                <a:close/>
                <a:moveTo>
                  <a:pt x="2406805" y="0"/>
                </a:moveTo>
                <a:lnTo>
                  <a:pt x="2462465" y="130393"/>
                </a:lnTo>
                <a:lnTo>
                  <a:pt x="2443303" y="138599"/>
                </a:lnTo>
                <a:lnTo>
                  <a:pt x="2387643" y="8207"/>
                </a:lnTo>
                <a:close/>
              </a:path>
            </a:pathLst>
          </a:custGeom>
          <a:solidFill>
            <a:srgbClr val="11134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dirty="0">
              <a:latin typeface="Raleway Light" panose="020B0403030101060003" pitchFamily="34" charset="0"/>
            </a:endParaRPr>
          </a:p>
        </p:txBody>
      </p:sp>
      <p:sp>
        <p:nvSpPr>
          <p:cNvPr id="610" name="Freeform 330">
            <a:extLst>
              <a:ext uri="{FF2B5EF4-FFF2-40B4-BE49-F238E27FC236}">
                <a16:creationId xmlns:a16="http://schemas.microsoft.com/office/drawing/2014/main" id="{5029AF5A-19FD-4435-AB2A-A8B1CF437E0E}"/>
              </a:ext>
            </a:extLst>
          </p:cNvPr>
          <p:cNvSpPr>
            <a:spLocks noChangeArrowheads="1"/>
          </p:cNvSpPr>
          <p:nvPr/>
        </p:nvSpPr>
        <p:spPr bwMode="auto">
          <a:xfrm>
            <a:off x="15115102" y="6074741"/>
            <a:ext cx="3987" cy="3987"/>
          </a:xfrm>
          <a:custGeom>
            <a:avLst/>
            <a:gdLst>
              <a:gd name="T0" fmla="*/ 0 w 3"/>
              <a:gd name="T1" fmla="*/ 1 h 2"/>
              <a:gd name="T2" fmla="*/ 2 w 3"/>
              <a:gd name="T3" fmla="*/ 0 h 2"/>
              <a:gd name="T4" fmla="*/ 0 w 3"/>
              <a:gd name="T5" fmla="*/ 1 h 2"/>
            </a:gdLst>
            <a:ahLst/>
            <a:cxnLst>
              <a:cxn ang="0">
                <a:pos x="T0" y="T1"/>
              </a:cxn>
              <a:cxn ang="0">
                <a:pos x="T2" y="T3"/>
              </a:cxn>
              <a:cxn ang="0">
                <a:pos x="T4" y="T5"/>
              </a:cxn>
            </a:cxnLst>
            <a:rect l="0" t="0" r="r" b="b"/>
            <a:pathLst>
              <a:path w="3" h="2">
                <a:moveTo>
                  <a:pt x="0" y="1"/>
                </a:moveTo>
                <a:lnTo>
                  <a:pt x="2" y="0"/>
                </a:lnTo>
                <a:lnTo>
                  <a:pt x="0" y="1"/>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611" name="Freeform 331">
            <a:extLst>
              <a:ext uri="{FF2B5EF4-FFF2-40B4-BE49-F238E27FC236}">
                <a16:creationId xmlns:a16="http://schemas.microsoft.com/office/drawing/2014/main" id="{ABED1331-4EB3-4FA6-B618-D28706D37FAF}"/>
              </a:ext>
            </a:extLst>
          </p:cNvPr>
          <p:cNvSpPr>
            <a:spLocks noChangeArrowheads="1"/>
          </p:cNvSpPr>
          <p:nvPr/>
        </p:nvSpPr>
        <p:spPr bwMode="auto">
          <a:xfrm>
            <a:off x="15242658" y="6018936"/>
            <a:ext cx="7972" cy="3987"/>
          </a:xfrm>
          <a:custGeom>
            <a:avLst/>
            <a:gdLst>
              <a:gd name="T0" fmla="*/ 6 w 7"/>
              <a:gd name="T1" fmla="*/ 0 h 3"/>
              <a:gd name="T2" fmla="*/ 6 w 7"/>
              <a:gd name="T3" fmla="*/ 0 h 3"/>
              <a:gd name="T4" fmla="*/ 0 w 7"/>
              <a:gd name="T5" fmla="*/ 2 h 3"/>
              <a:gd name="T6" fmla="*/ 6 w 7"/>
              <a:gd name="T7" fmla="*/ 0 h 3"/>
            </a:gdLst>
            <a:ahLst/>
            <a:cxnLst>
              <a:cxn ang="0">
                <a:pos x="T0" y="T1"/>
              </a:cxn>
              <a:cxn ang="0">
                <a:pos x="T2" y="T3"/>
              </a:cxn>
              <a:cxn ang="0">
                <a:pos x="T4" y="T5"/>
              </a:cxn>
              <a:cxn ang="0">
                <a:pos x="T6" y="T7"/>
              </a:cxn>
            </a:cxnLst>
            <a:rect l="0" t="0" r="r" b="b"/>
            <a:pathLst>
              <a:path w="7" h="3">
                <a:moveTo>
                  <a:pt x="6" y="0"/>
                </a:moveTo>
                <a:lnTo>
                  <a:pt x="6" y="0"/>
                </a:lnTo>
                <a:lnTo>
                  <a:pt x="0" y="2"/>
                </a:lnTo>
                <a:lnTo>
                  <a:pt x="6" y="0"/>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Raleway Light" panose="020B0403030101060003" pitchFamily="34" charset="0"/>
            </a:endParaRPr>
          </a:p>
        </p:txBody>
      </p:sp>
      <p:sp>
        <p:nvSpPr>
          <p:cNvPr id="612" name="Freeform: Shape 611">
            <a:extLst>
              <a:ext uri="{FF2B5EF4-FFF2-40B4-BE49-F238E27FC236}">
                <a16:creationId xmlns:a16="http://schemas.microsoft.com/office/drawing/2014/main" id="{F92D89B1-F074-4DE2-8865-C6CA05F99CD1}"/>
              </a:ext>
            </a:extLst>
          </p:cNvPr>
          <p:cNvSpPr>
            <a:spLocks noChangeArrowheads="1"/>
          </p:cNvSpPr>
          <p:nvPr/>
        </p:nvSpPr>
        <p:spPr bwMode="auto">
          <a:xfrm>
            <a:off x="13436979" y="4304937"/>
            <a:ext cx="2590029" cy="1553654"/>
          </a:xfrm>
          <a:custGeom>
            <a:avLst/>
            <a:gdLst>
              <a:gd name="connsiteX0" fmla="*/ 2222091 w 2590029"/>
              <a:gd name="connsiteY0" fmla="*/ 115596 h 1553654"/>
              <a:gd name="connsiteX1" fmla="*/ 2590029 w 2590029"/>
              <a:gd name="connsiteY1" fmla="*/ 319223 h 1553654"/>
              <a:gd name="connsiteX2" fmla="*/ 1892122 w 2590029"/>
              <a:gd name="connsiteY2" fmla="*/ 651361 h 1553654"/>
              <a:gd name="connsiteX3" fmla="*/ 1209584 w 2590029"/>
              <a:gd name="connsiteY3" fmla="*/ 662221 h 1553654"/>
              <a:gd name="connsiteX4" fmla="*/ 713275 w 2590029"/>
              <a:gd name="connsiteY4" fmla="*/ 1213371 h 1553654"/>
              <a:gd name="connsiteX5" fmla="*/ 0 w 2590029"/>
              <a:gd name="connsiteY5" fmla="*/ 1553654 h 1553654"/>
              <a:gd name="connsiteX6" fmla="*/ 77746 w 2590029"/>
              <a:gd name="connsiteY6" fmla="*/ 1137350 h 1553654"/>
              <a:gd name="connsiteX7" fmla="*/ 1766757 w 2590029"/>
              <a:gd name="connsiteY7" fmla="*/ 0 h 1553654"/>
              <a:gd name="connsiteX8" fmla="*/ 2016039 w 2590029"/>
              <a:gd name="connsiteY8" fmla="*/ 46050 h 1553654"/>
              <a:gd name="connsiteX9" fmla="*/ 155455 w 2590029"/>
              <a:gd name="connsiteY9" fmla="*/ 931833 h 1553654"/>
              <a:gd name="connsiteX10" fmla="*/ 279193 w 2590029"/>
              <a:gd name="connsiteY10" fmla="*/ 708807 h 15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0029" h="1553654">
                <a:moveTo>
                  <a:pt x="2222091" y="115596"/>
                </a:moveTo>
                <a:cubicBezTo>
                  <a:pt x="2350463" y="168087"/>
                  <a:pt x="2475218" y="235962"/>
                  <a:pt x="2590029" y="319223"/>
                </a:cubicBezTo>
                <a:lnTo>
                  <a:pt x="1892122" y="651361"/>
                </a:lnTo>
                <a:cubicBezTo>
                  <a:pt x="1686005" y="566290"/>
                  <a:pt x="1439206" y="562670"/>
                  <a:pt x="1209584" y="662221"/>
                </a:cubicBezTo>
                <a:cubicBezTo>
                  <a:pt x="957361" y="770822"/>
                  <a:pt x="781077" y="979879"/>
                  <a:pt x="713275" y="1213371"/>
                </a:cubicBezTo>
                <a:lnTo>
                  <a:pt x="0" y="1553654"/>
                </a:lnTo>
                <a:cubicBezTo>
                  <a:pt x="9944" y="1410663"/>
                  <a:pt x="37065" y="1271292"/>
                  <a:pt x="77746" y="1137350"/>
                </a:cubicBezTo>
                <a:close/>
                <a:moveTo>
                  <a:pt x="1766757" y="0"/>
                </a:moveTo>
                <a:cubicBezTo>
                  <a:pt x="1850754" y="9030"/>
                  <a:pt x="1933848" y="24380"/>
                  <a:pt x="2016039" y="46050"/>
                </a:cubicBezTo>
                <a:lnTo>
                  <a:pt x="155455" y="931833"/>
                </a:lnTo>
                <a:cubicBezTo>
                  <a:pt x="190680" y="854181"/>
                  <a:pt x="231323" y="779237"/>
                  <a:pt x="279193" y="708807"/>
                </a:cubicBezTo>
                <a:close/>
              </a:path>
            </a:pathLst>
          </a:custGeom>
          <a:solidFill>
            <a:srgbClr val="FFFFFF">
              <a:alpha val="40000"/>
            </a:srgbClr>
          </a:solidFill>
          <a:ln>
            <a:noFill/>
          </a:ln>
          <a:effectLst/>
        </p:spPr>
        <p:txBody>
          <a:bodyPr wrap="square" anchor="ctr">
            <a:noAutofit/>
          </a:bodyPr>
          <a:lstStyle/>
          <a:p>
            <a:endParaRPr lang="en-US" dirty="0">
              <a:latin typeface="Raleway Light" panose="020B0403030101060003" pitchFamily="34" charset="0"/>
            </a:endParaRPr>
          </a:p>
        </p:txBody>
      </p:sp>
      <p:sp>
        <p:nvSpPr>
          <p:cNvPr id="560" name="Freeform 226">
            <a:extLst>
              <a:ext uri="{FF2B5EF4-FFF2-40B4-BE49-F238E27FC236}">
                <a16:creationId xmlns:a16="http://schemas.microsoft.com/office/drawing/2014/main" id="{1557E777-8E34-4D75-8BFC-337223B079CD}"/>
              </a:ext>
            </a:extLst>
          </p:cNvPr>
          <p:cNvSpPr>
            <a:spLocks noChangeArrowheads="1"/>
          </p:cNvSpPr>
          <p:nvPr/>
        </p:nvSpPr>
        <p:spPr bwMode="auto">
          <a:xfrm>
            <a:off x="1518682" y="6142504"/>
            <a:ext cx="3113107" cy="91680"/>
          </a:xfrm>
          <a:prstGeom prst="rect">
            <a:avLst/>
          </a:prstGeom>
          <a:solidFill>
            <a:srgbClr val="0E167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endParaRPr lang="en-US" dirty="0">
              <a:latin typeface="Raleway Light" panose="020B0403030101060003" pitchFamily="34" charset="0"/>
            </a:endParaRPr>
          </a:p>
        </p:txBody>
      </p:sp>
      <p:sp>
        <p:nvSpPr>
          <p:cNvPr id="561" name="Freeform 284">
            <a:extLst>
              <a:ext uri="{FF2B5EF4-FFF2-40B4-BE49-F238E27FC236}">
                <a16:creationId xmlns:a16="http://schemas.microsoft.com/office/drawing/2014/main" id="{97EE3B0B-1761-4ADE-9060-C5EC737EE7CD}"/>
              </a:ext>
            </a:extLst>
          </p:cNvPr>
          <p:cNvSpPr>
            <a:spLocks noChangeArrowheads="1"/>
          </p:cNvSpPr>
          <p:nvPr/>
        </p:nvSpPr>
        <p:spPr bwMode="auto">
          <a:xfrm>
            <a:off x="6278026" y="6142504"/>
            <a:ext cx="3113107" cy="91680"/>
          </a:xfrm>
          <a:prstGeom prst="rect">
            <a:avLst/>
          </a:prstGeom>
          <a:solidFill>
            <a:srgbClr val="F950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endParaRPr lang="en-US" dirty="0">
              <a:latin typeface="Raleway Light" panose="020B0403030101060003" pitchFamily="34" charset="0"/>
            </a:endParaRPr>
          </a:p>
        </p:txBody>
      </p:sp>
      <p:sp>
        <p:nvSpPr>
          <p:cNvPr id="562" name="Freeform 342">
            <a:extLst>
              <a:ext uri="{FF2B5EF4-FFF2-40B4-BE49-F238E27FC236}">
                <a16:creationId xmlns:a16="http://schemas.microsoft.com/office/drawing/2014/main" id="{78CC06D0-6C0F-4983-894E-2F6F2660B6E7}"/>
              </a:ext>
            </a:extLst>
          </p:cNvPr>
          <p:cNvSpPr>
            <a:spLocks noChangeArrowheads="1"/>
          </p:cNvSpPr>
          <p:nvPr/>
        </p:nvSpPr>
        <p:spPr bwMode="auto">
          <a:xfrm>
            <a:off x="1518682" y="9482815"/>
            <a:ext cx="3113107" cy="91680"/>
          </a:xfrm>
          <a:prstGeom prst="rect">
            <a:avLst/>
          </a:prstGeom>
          <a:solidFill>
            <a:srgbClr val="FF267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endParaRPr lang="en-US" dirty="0">
              <a:latin typeface="Raleway Light" panose="020B0403030101060003" pitchFamily="34" charset="0"/>
            </a:endParaRPr>
          </a:p>
        </p:txBody>
      </p:sp>
      <p:sp>
        <p:nvSpPr>
          <p:cNvPr id="563" name="Freeform 400">
            <a:extLst>
              <a:ext uri="{FF2B5EF4-FFF2-40B4-BE49-F238E27FC236}">
                <a16:creationId xmlns:a16="http://schemas.microsoft.com/office/drawing/2014/main" id="{AAE89D38-9578-41C6-A385-EDEB87B95682}"/>
              </a:ext>
            </a:extLst>
          </p:cNvPr>
          <p:cNvSpPr>
            <a:spLocks noChangeArrowheads="1"/>
          </p:cNvSpPr>
          <p:nvPr/>
        </p:nvSpPr>
        <p:spPr bwMode="auto">
          <a:xfrm>
            <a:off x="6278026" y="9482815"/>
            <a:ext cx="3113107" cy="91680"/>
          </a:xfrm>
          <a:prstGeom prst="rect">
            <a:avLst/>
          </a:prstGeom>
          <a:solidFill>
            <a:srgbClr val="00D8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endParaRPr lang="en-US" dirty="0">
              <a:latin typeface="Raleway Light" panose="020B0403030101060003" pitchFamily="34" charset="0"/>
            </a:endParaRPr>
          </a:p>
        </p:txBody>
      </p:sp>
      <p:sp>
        <p:nvSpPr>
          <p:cNvPr id="564" name="TextBox 563">
            <a:extLst>
              <a:ext uri="{FF2B5EF4-FFF2-40B4-BE49-F238E27FC236}">
                <a16:creationId xmlns:a16="http://schemas.microsoft.com/office/drawing/2014/main" id="{3747691B-5B9C-477C-8C2F-A0A453BBA58F}"/>
              </a:ext>
            </a:extLst>
          </p:cNvPr>
          <p:cNvSpPr txBox="1"/>
          <p:nvPr/>
        </p:nvSpPr>
        <p:spPr>
          <a:xfrm>
            <a:off x="1429385" y="2422828"/>
            <a:ext cx="6609502" cy="1297791"/>
          </a:xfrm>
          <a:prstGeom prst="rect">
            <a:avLst/>
          </a:prstGeom>
          <a:noFill/>
        </p:spPr>
        <p:txBody>
          <a:bodyPr wrap="none" rtlCol="0" anchor="b">
            <a:spAutoFit/>
          </a:bodyPr>
          <a:lstStyle/>
          <a:p>
            <a:pPr>
              <a:lnSpc>
                <a:spcPts val="9400"/>
              </a:lnSpc>
            </a:pPr>
            <a:r>
              <a:rPr lang="en-US" sz="8000" b="1" spc="-330" dirty="0">
                <a:solidFill>
                  <a:srgbClr val="040C39"/>
                </a:solidFill>
                <a:latin typeface="Lato" panose="020F0502020204030203" pitchFamily="34" charset="77"/>
              </a:rPr>
              <a:t>Education Slide</a:t>
            </a:r>
          </a:p>
        </p:txBody>
      </p:sp>
      <p:sp>
        <p:nvSpPr>
          <p:cNvPr id="565" name="TextBox 564">
            <a:extLst>
              <a:ext uri="{FF2B5EF4-FFF2-40B4-BE49-F238E27FC236}">
                <a16:creationId xmlns:a16="http://schemas.microsoft.com/office/drawing/2014/main" id="{AE16F039-20AB-4A78-9C16-E04859B40479}"/>
              </a:ext>
            </a:extLst>
          </p:cNvPr>
          <p:cNvSpPr txBox="1"/>
          <p:nvPr/>
        </p:nvSpPr>
        <p:spPr>
          <a:xfrm>
            <a:off x="1429385" y="3697620"/>
            <a:ext cx="8779006" cy="588303"/>
          </a:xfrm>
          <a:prstGeom prst="rect">
            <a:avLst/>
          </a:prstGeom>
          <a:noFill/>
        </p:spPr>
        <p:txBody>
          <a:bodyPr wrap="none" rtlCol="0">
            <a:spAutoFit/>
          </a:bodyPr>
          <a:lstStyle/>
          <a:p>
            <a:pPr>
              <a:lnSpc>
                <a:spcPts val="4200"/>
              </a:lnSpc>
            </a:pPr>
            <a:r>
              <a:rPr lang="en-US" sz="3000" b="1" spc="-30" dirty="0">
                <a:solidFill>
                  <a:srgbClr val="82889F"/>
                </a:solidFill>
                <a:latin typeface="Lato" panose="020F0502020204030203" pitchFamily="34" charset="77"/>
              </a:rPr>
              <a:t>Not everyone falls into success with their first try. </a:t>
            </a:r>
          </a:p>
        </p:txBody>
      </p:sp>
      <p:sp>
        <p:nvSpPr>
          <p:cNvPr id="566" name="TextBox 565">
            <a:extLst>
              <a:ext uri="{FF2B5EF4-FFF2-40B4-BE49-F238E27FC236}">
                <a16:creationId xmlns:a16="http://schemas.microsoft.com/office/drawing/2014/main" id="{3FC9C8B6-C518-4622-B21C-4503834530EC}"/>
              </a:ext>
            </a:extLst>
          </p:cNvPr>
          <p:cNvSpPr txBox="1"/>
          <p:nvPr/>
        </p:nvSpPr>
        <p:spPr>
          <a:xfrm>
            <a:off x="515783" y="6447264"/>
            <a:ext cx="4955019" cy="1851982"/>
          </a:xfrm>
          <a:prstGeom prst="rect">
            <a:avLst/>
          </a:prstGeom>
          <a:noFill/>
        </p:spPr>
        <p:txBody>
          <a:bodyPr wrap="square" rtlCol="0">
            <a:spAutoFit/>
          </a:bodyPr>
          <a:lstStyle/>
          <a:p>
            <a:pPr algn="ctr">
              <a:lnSpc>
                <a:spcPts val="3500"/>
              </a:lnSpc>
            </a:pPr>
            <a:r>
              <a:rPr lang="en-US" sz="2800"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567" name="TextBox 566">
            <a:extLst>
              <a:ext uri="{FF2B5EF4-FFF2-40B4-BE49-F238E27FC236}">
                <a16:creationId xmlns:a16="http://schemas.microsoft.com/office/drawing/2014/main" id="{5AD47628-F7F1-49D5-91B9-214DE3FD4561}"/>
              </a:ext>
            </a:extLst>
          </p:cNvPr>
          <p:cNvSpPr txBox="1"/>
          <p:nvPr/>
        </p:nvSpPr>
        <p:spPr>
          <a:xfrm>
            <a:off x="515783" y="9779744"/>
            <a:ext cx="4955019" cy="1851982"/>
          </a:xfrm>
          <a:prstGeom prst="rect">
            <a:avLst/>
          </a:prstGeom>
          <a:noFill/>
        </p:spPr>
        <p:txBody>
          <a:bodyPr wrap="square" rtlCol="0">
            <a:spAutoFit/>
          </a:bodyPr>
          <a:lstStyle/>
          <a:p>
            <a:pPr algn="ctr">
              <a:lnSpc>
                <a:spcPts val="3500"/>
              </a:lnSpc>
            </a:pPr>
            <a:r>
              <a:rPr lang="en-US" sz="2800"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568" name="TextBox 567">
            <a:extLst>
              <a:ext uri="{FF2B5EF4-FFF2-40B4-BE49-F238E27FC236}">
                <a16:creationId xmlns:a16="http://schemas.microsoft.com/office/drawing/2014/main" id="{BE6D2C22-0241-43FC-9B26-3D2D0C338567}"/>
              </a:ext>
            </a:extLst>
          </p:cNvPr>
          <p:cNvSpPr txBox="1"/>
          <p:nvPr/>
        </p:nvSpPr>
        <p:spPr>
          <a:xfrm>
            <a:off x="5275164" y="6447264"/>
            <a:ext cx="4955019" cy="1851982"/>
          </a:xfrm>
          <a:prstGeom prst="rect">
            <a:avLst/>
          </a:prstGeom>
          <a:noFill/>
        </p:spPr>
        <p:txBody>
          <a:bodyPr wrap="square" rtlCol="0">
            <a:spAutoFit/>
          </a:bodyPr>
          <a:lstStyle/>
          <a:p>
            <a:pPr algn="ctr">
              <a:lnSpc>
                <a:spcPts val="3500"/>
              </a:lnSpc>
            </a:pPr>
            <a:r>
              <a:rPr lang="en-US" sz="2800"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569" name="TextBox 568">
            <a:extLst>
              <a:ext uri="{FF2B5EF4-FFF2-40B4-BE49-F238E27FC236}">
                <a16:creationId xmlns:a16="http://schemas.microsoft.com/office/drawing/2014/main" id="{D8B03EF0-1D0F-4A40-A70F-04DF490F2A36}"/>
              </a:ext>
            </a:extLst>
          </p:cNvPr>
          <p:cNvSpPr txBox="1"/>
          <p:nvPr/>
        </p:nvSpPr>
        <p:spPr>
          <a:xfrm>
            <a:off x="5275164" y="9779744"/>
            <a:ext cx="4955019" cy="1851982"/>
          </a:xfrm>
          <a:prstGeom prst="rect">
            <a:avLst/>
          </a:prstGeom>
          <a:noFill/>
        </p:spPr>
        <p:txBody>
          <a:bodyPr wrap="square" rtlCol="0">
            <a:spAutoFit/>
          </a:bodyPr>
          <a:lstStyle/>
          <a:p>
            <a:pPr algn="ctr">
              <a:lnSpc>
                <a:spcPts val="3500"/>
              </a:lnSpc>
            </a:pPr>
            <a:r>
              <a:rPr lang="en-US" sz="2800"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570" name="TextBox 569">
            <a:extLst>
              <a:ext uri="{FF2B5EF4-FFF2-40B4-BE49-F238E27FC236}">
                <a16:creationId xmlns:a16="http://schemas.microsoft.com/office/drawing/2014/main" id="{ED7278B0-1497-4EEC-B5EE-515405D31241}"/>
              </a:ext>
            </a:extLst>
          </p:cNvPr>
          <p:cNvSpPr txBox="1"/>
          <p:nvPr/>
        </p:nvSpPr>
        <p:spPr>
          <a:xfrm>
            <a:off x="1425575" y="5199407"/>
            <a:ext cx="3331749" cy="1015663"/>
          </a:xfrm>
          <a:prstGeom prst="rect">
            <a:avLst/>
          </a:prstGeom>
          <a:noFill/>
        </p:spPr>
        <p:txBody>
          <a:bodyPr wrap="square" rtlCol="0" anchor="b">
            <a:spAutoFit/>
          </a:bodyPr>
          <a:lstStyle/>
          <a:p>
            <a:pPr algn="ctr">
              <a:lnSpc>
                <a:spcPts val="7200"/>
              </a:lnSpc>
            </a:pPr>
            <a:r>
              <a:rPr lang="en-US" sz="6000" b="1" spc="-330" dirty="0">
                <a:solidFill>
                  <a:srgbClr val="040C39"/>
                </a:solidFill>
                <a:latin typeface="Lato" panose="020F0502020204030203" pitchFamily="34" charset="77"/>
              </a:rPr>
              <a:t>A   </a:t>
            </a:r>
          </a:p>
        </p:txBody>
      </p:sp>
      <p:sp>
        <p:nvSpPr>
          <p:cNvPr id="571" name="TextBox 570">
            <a:extLst>
              <a:ext uri="{FF2B5EF4-FFF2-40B4-BE49-F238E27FC236}">
                <a16:creationId xmlns:a16="http://schemas.microsoft.com/office/drawing/2014/main" id="{7525A67C-3FEA-49B1-A83F-E9C5C2E84F6D}"/>
              </a:ext>
            </a:extLst>
          </p:cNvPr>
          <p:cNvSpPr txBox="1"/>
          <p:nvPr/>
        </p:nvSpPr>
        <p:spPr>
          <a:xfrm>
            <a:off x="6184956" y="5199407"/>
            <a:ext cx="3331749" cy="1015663"/>
          </a:xfrm>
          <a:prstGeom prst="rect">
            <a:avLst/>
          </a:prstGeom>
          <a:noFill/>
        </p:spPr>
        <p:txBody>
          <a:bodyPr wrap="square" rtlCol="0" anchor="b">
            <a:spAutoFit/>
          </a:bodyPr>
          <a:lstStyle/>
          <a:p>
            <a:pPr algn="ctr">
              <a:lnSpc>
                <a:spcPts val="7200"/>
              </a:lnSpc>
            </a:pPr>
            <a:r>
              <a:rPr lang="en-US" sz="6000" b="1" spc="-330" dirty="0">
                <a:solidFill>
                  <a:srgbClr val="040C39"/>
                </a:solidFill>
                <a:latin typeface="Lato" panose="020F0502020204030203" pitchFamily="34" charset="77"/>
              </a:rPr>
              <a:t>B   </a:t>
            </a:r>
          </a:p>
        </p:txBody>
      </p:sp>
      <p:sp>
        <p:nvSpPr>
          <p:cNvPr id="572" name="TextBox 571">
            <a:extLst>
              <a:ext uri="{FF2B5EF4-FFF2-40B4-BE49-F238E27FC236}">
                <a16:creationId xmlns:a16="http://schemas.microsoft.com/office/drawing/2014/main" id="{A7198473-A20F-4DD1-85B7-A599ABDC460E}"/>
              </a:ext>
            </a:extLst>
          </p:cNvPr>
          <p:cNvSpPr txBox="1"/>
          <p:nvPr/>
        </p:nvSpPr>
        <p:spPr>
          <a:xfrm>
            <a:off x="1425575" y="8539708"/>
            <a:ext cx="3331749" cy="1015663"/>
          </a:xfrm>
          <a:prstGeom prst="rect">
            <a:avLst/>
          </a:prstGeom>
          <a:noFill/>
        </p:spPr>
        <p:txBody>
          <a:bodyPr wrap="square" rtlCol="0" anchor="b">
            <a:spAutoFit/>
          </a:bodyPr>
          <a:lstStyle/>
          <a:p>
            <a:pPr algn="ctr">
              <a:lnSpc>
                <a:spcPts val="7200"/>
              </a:lnSpc>
            </a:pPr>
            <a:r>
              <a:rPr lang="en-US" sz="6000" b="1" spc="-330" dirty="0">
                <a:solidFill>
                  <a:srgbClr val="040C39"/>
                </a:solidFill>
                <a:latin typeface="Lato" panose="020F0502020204030203" pitchFamily="34" charset="77"/>
              </a:rPr>
              <a:t>C   </a:t>
            </a:r>
          </a:p>
        </p:txBody>
      </p:sp>
      <p:sp>
        <p:nvSpPr>
          <p:cNvPr id="573" name="TextBox 572">
            <a:extLst>
              <a:ext uri="{FF2B5EF4-FFF2-40B4-BE49-F238E27FC236}">
                <a16:creationId xmlns:a16="http://schemas.microsoft.com/office/drawing/2014/main" id="{C68770F4-6C3D-407E-A590-77296824D28F}"/>
              </a:ext>
            </a:extLst>
          </p:cNvPr>
          <p:cNvSpPr txBox="1"/>
          <p:nvPr/>
        </p:nvSpPr>
        <p:spPr>
          <a:xfrm>
            <a:off x="6184956" y="8539708"/>
            <a:ext cx="3331749" cy="1015663"/>
          </a:xfrm>
          <a:prstGeom prst="rect">
            <a:avLst/>
          </a:prstGeom>
          <a:noFill/>
        </p:spPr>
        <p:txBody>
          <a:bodyPr wrap="square" rtlCol="0" anchor="b">
            <a:spAutoFit/>
          </a:bodyPr>
          <a:lstStyle/>
          <a:p>
            <a:pPr algn="ctr">
              <a:lnSpc>
                <a:spcPts val="7200"/>
              </a:lnSpc>
            </a:pPr>
            <a:r>
              <a:rPr lang="en-US" sz="6000" b="1" spc="-330" dirty="0">
                <a:solidFill>
                  <a:srgbClr val="040C39"/>
                </a:solidFill>
                <a:latin typeface="Lato" panose="020F0502020204030203" pitchFamily="34" charset="77"/>
              </a:rPr>
              <a:t>D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3249">
            <a:extLst>
              <a:ext uri="{FF2B5EF4-FFF2-40B4-BE49-F238E27FC236}">
                <a16:creationId xmlns:a16="http://schemas.microsoft.com/office/drawing/2014/main" id="{BC875FA5-7DBD-FE42-8C68-60562DEA8505}"/>
              </a:ext>
            </a:extLst>
          </p:cNvPr>
          <p:cNvSpPr/>
          <p:nvPr/>
        </p:nvSpPr>
        <p:spPr>
          <a:xfrm>
            <a:off x="11054197" y="11156501"/>
            <a:ext cx="2235366" cy="1806465"/>
          </a:xfrm>
          <a:custGeom>
            <a:avLst/>
            <a:gdLst/>
            <a:ahLst/>
            <a:cxnLst>
              <a:cxn ang="0">
                <a:pos x="wd2" y="hd2"/>
              </a:cxn>
              <a:cxn ang="5400000">
                <a:pos x="wd2" y="hd2"/>
              </a:cxn>
              <a:cxn ang="10800000">
                <a:pos x="wd2" y="hd2"/>
              </a:cxn>
              <a:cxn ang="16200000">
                <a:pos x="wd2" y="hd2"/>
              </a:cxn>
            </a:cxnLst>
            <a:rect l="0" t="0" r="r" b="b"/>
            <a:pathLst>
              <a:path w="21600" h="21600" extrusionOk="0">
                <a:moveTo>
                  <a:pt x="1762" y="0"/>
                </a:moveTo>
                <a:cubicBezTo>
                  <a:pt x="789" y="0"/>
                  <a:pt x="0" y="971"/>
                  <a:pt x="0" y="2173"/>
                </a:cubicBezTo>
                <a:cubicBezTo>
                  <a:pt x="0" y="3375"/>
                  <a:pt x="789" y="4346"/>
                  <a:pt x="1762" y="4346"/>
                </a:cubicBezTo>
                <a:lnTo>
                  <a:pt x="19844" y="4346"/>
                </a:lnTo>
                <a:cubicBezTo>
                  <a:pt x="20816" y="4346"/>
                  <a:pt x="21600" y="3375"/>
                  <a:pt x="21600" y="2173"/>
                </a:cubicBezTo>
                <a:cubicBezTo>
                  <a:pt x="21600" y="971"/>
                  <a:pt x="20816" y="0"/>
                  <a:pt x="19844" y="0"/>
                </a:cubicBezTo>
                <a:lnTo>
                  <a:pt x="1762" y="0"/>
                </a:lnTo>
                <a:close/>
                <a:moveTo>
                  <a:pt x="1762" y="5941"/>
                </a:moveTo>
                <a:cubicBezTo>
                  <a:pt x="789" y="5941"/>
                  <a:pt x="0" y="6911"/>
                  <a:pt x="0" y="8114"/>
                </a:cubicBezTo>
                <a:cubicBezTo>
                  <a:pt x="0" y="9316"/>
                  <a:pt x="789" y="10295"/>
                  <a:pt x="1762" y="10295"/>
                </a:cubicBezTo>
                <a:lnTo>
                  <a:pt x="19844" y="10295"/>
                </a:lnTo>
                <a:cubicBezTo>
                  <a:pt x="20816" y="10295"/>
                  <a:pt x="21600" y="9316"/>
                  <a:pt x="21600" y="8114"/>
                </a:cubicBezTo>
                <a:cubicBezTo>
                  <a:pt x="21600" y="6911"/>
                  <a:pt x="20816" y="5941"/>
                  <a:pt x="19844" y="5941"/>
                </a:cubicBezTo>
                <a:lnTo>
                  <a:pt x="1762" y="5941"/>
                </a:lnTo>
                <a:close/>
                <a:moveTo>
                  <a:pt x="2935" y="11890"/>
                </a:moveTo>
                <a:cubicBezTo>
                  <a:pt x="2935" y="17257"/>
                  <a:pt x="6463" y="21600"/>
                  <a:pt x="10806" y="21600"/>
                </a:cubicBezTo>
                <a:cubicBezTo>
                  <a:pt x="15149" y="21600"/>
                  <a:pt x="18665" y="17257"/>
                  <a:pt x="18665" y="11890"/>
                </a:cubicBezTo>
                <a:lnTo>
                  <a:pt x="2935" y="11890"/>
                </a:ln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41" name="Freeform 40">
            <a:extLst>
              <a:ext uri="{FF2B5EF4-FFF2-40B4-BE49-F238E27FC236}">
                <a16:creationId xmlns:a16="http://schemas.microsoft.com/office/drawing/2014/main" id="{023755B2-E0FC-5843-B071-29DDA5116C02}"/>
              </a:ext>
            </a:extLst>
          </p:cNvPr>
          <p:cNvSpPr/>
          <p:nvPr/>
        </p:nvSpPr>
        <p:spPr>
          <a:xfrm>
            <a:off x="8341753" y="2796665"/>
            <a:ext cx="7686536" cy="3072993"/>
          </a:xfrm>
          <a:custGeom>
            <a:avLst/>
            <a:gdLst>
              <a:gd name="connsiteX0" fmla="*/ 356451 w 7686536"/>
              <a:gd name="connsiteY0" fmla="*/ 2026955 h 3072993"/>
              <a:gd name="connsiteX1" fmla="*/ 476398 w 7686536"/>
              <a:gd name="connsiteY1" fmla="*/ 2067489 h 3072993"/>
              <a:gd name="connsiteX2" fmla="*/ 1267482 w 7686536"/>
              <a:gd name="connsiteY2" fmla="*/ 2523393 h 3072993"/>
              <a:gd name="connsiteX3" fmla="*/ 948958 w 7686536"/>
              <a:gd name="connsiteY3" fmla="*/ 3072993 h 3072993"/>
              <a:gd name="connsiteX4" fmla="*/ 158664 w 7686536"/>
              <a:gd name="connsiteY4" fmla="*/ 2617089 h 3072993"/>
              <a:gd name="connsiteX5" fmla="*/ 42727 w 7686536"/>
              <a:gd name="connsiteY5" fmla="*/ 2183443 h 3072993"/>
              <a:gd name="connsiteX6" fmla="*/ 356451 w 7686536"/>
              <a:gd name="connsiteY6" fmla="*/ 2026955 h 3072993"/>
              <a:gd name="connsiteX7" fmla="*/ 7330084 w 7686536"/>
              <a:gd name="connsiteY7" fmla="*/ 2023006 h 3072993"/>
              <a:gd name="connsiteX8" fmla="*/ 7643808 w 7686536"/>
              <a:gd name="connsiteY8" fmla="*/ 2179495 h 3072993"/>
              <a:gd name="connsiteX9" fmla="*/ 7527871 w 7686536"/>
              <a:gd name="connsiteY9" fmla="*/ 2613143 h 3072993"/>
              <a:gd name="connsiteX10" fmla="*/ 6737576 w 7686536"/>
              <a:gd name="connsiteY10" fmla="*/ 3069047 h 3072993"/>
              <a:gd name="connsiteX11" fmla="*/ 6419052 w 7686536"/>
              <a:gd name="connsiteY11" fmla="*/ 2519446 h 3072993"/>
              <a:gd name="connsiteX12" fmla="*/ 7210136 w 7686536"/>
              <a:gd name="connsiteY12" fmla="*/ 2063541 h 3072993"/>
              <a:gd name="connsiteX13" fmla="*/ 7330084 w 7686536"/>
              <a:gd name="connsiteY13" fmla="*/ 2023006 h 3072993"/>
              <a:gd name="connsiteX14" fmla="*/ 1763069 w 7686536"/>
              <a:gd name="connsiteY14" fmla="*/ 540864 h 3072993"/>
              <a:gd name="connsiteX15" fmla="*/ 2077619 w 7686536"/>
              <a:gd name="connsiteY15" fmla="*/ 697362 h 3072993"/>
              <a:gd name="connsiteX16" fmla="*/ 2548622 w 7686536"/>
              <a:gd name="connsiteY16" fmla="*/ 1513055 h 3072993"/>
              <a:gd name="connsiteX17" fmla="*/ 1986281 w 7686536"/>
              <a:gd name="connsiteY17" fmla="*/ 1808531 h 3072993"/>
              <a:gd name="connsiteX18" fmla="*/ 1528003 w 7686536"/>
              <a:gd name="connsiteY18" fmla="*/ 1015051 h 3072993"/>
              <a:gd name="connsiteX19" fmla="*/ 1643971 w 7686536"/>
              <a:gd name="connsiteY19" fmla="*/ 581428 h 3072993"/>
              <a:gd name="connsiteX20" fmla="*/ 1763069 w 7686536"/>
              <a:gd name="connsiteY20" fmla="*/ 540864 h 3072993"/>
              <a:gd name="connsiteX21" fmla="*/ 5923464 w 7686536"/>
              <a:gd name="connsiteY21" fmla="*/ 536916 h 3072993"/>
              <a:gd name="connsiteX22" fmla="*/ 6042562 w 7686536"/>
              <a:gd name="connsiteY22" fmla="*/ 577480 h 3072993"/>
              <a:gd name="connsiteX23" fmla="*/ 6158530 w 7686536"/>
              <a:gd name="connsiteY23" fmla="*/ 1011103 h 3072993"/>
              <a:gd name="connsiteX24" fmla="*/ 5700252 w 7686536"/>
              <a:gd name="connsiteY24" fmla="*/ 1804583 h 3072993"/>
              <a:gd name="connsiteX25" fmla="*/ 5137911 w 7686536"/>
              <a:gd name="connsiteY25" fmla="*/ 1509107 h 3072993"/>
              <a:gd name="connsiteX26" fmla="*/ 5608915 w 7686536"/>
              <a:gd name="connsiteY26" fmla="*/ 693414 h 3072993"/>
              <a:gd name="connsiteX27" fmla="*/ 5923464 w 7686536"/>
              <a:gd name="connsiteY27" fmla="*/ 536916 h 3072993"/>
              <a:gd name="connsiteX28" fmla="*/ 3843267 w 7686536"/>
              <a:gd name="connsiteY28" fmla="*/ 0 h 3072993"/>
              <a:gd name="connsiteX29" fmla="*/ 4160972 w 7686536"/>
              <a:gd name="connsiteY29" fmla="*/ 316885 h 3072993"/>
              <a:gd name="connsiteX30" fmla="*/ 4160972 w 7686536"/>
              <a:gd name="connsiteY30" fmla="*/ 1297823 h 3072993"/>
              <a:gd name="connsiteX31" fmla="*/ 3525562 w 7686536"/>
              <a:gd name="connsiteY31" fmla="*/ 1295419 h 3072993"/>
              <a:gd name="connsiteX32" fmla="*/ 3525562 w 7686536"/>
              <a:gd name="connsiteY32" fmla="*/ 316885 h 3072993"/>
              <a:gd name="connsiteX33" fmla="*/ 3843267 w 7686536"/>
              <a:gd name="connsiteY33" fmla="*/ 0 h 307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86536" h="3072993">
                <a:moveTo>
                  <a:pt x="356451" y="2026955"/>
                </a:moveTo>
                <a:cubicBezTo>
                  <a:pt x="397406" y="2032065"/>
                  <a:pt x="438360" y="2045576"/>
                  <a:pt x="476398" y="2067489"/>
                </a:cubicBezTo>
                <a:cubicBezTo>
                  <a:pt x="476398" y="2067489"/>
                  <a:pt x="1267482" y="2523393"/>
                  <a:pt x="1267482" y="2523393"/>
                </a:cubicBezTo>
                <a:cubicBezTo>
                  <a:pt x="1135686" y="2706560"/>
                  <a:pt x="1031111" y="2892577"/>
                  <a:pt x="948958" y="3072993"/>
                </a:cubicBezTo>
                <a:lnTo>
                  <a:pt x="158664" y="2617089"/>
                </a:lnTo>
                <a:cubicBezTo>
                  <a:pt x="6634" y="2529486"/>
                  <a:pt x="-45016" y="2335313"/>
                  <a:pt x="42727" y="2183443"/>
                </a:cubicBezTo>
                <a:cubicBezTo>
                  <a:pt x="108534" y="2069553"/>
                  <a:pt x="233587" y="2011723"/>
                  <a:pt x="356451" y="2026955"/>
                </a:cubicBezTo>
                <a:close/>
                <a:moveTo>
                  <a:pt x="7330084" y="2023006"/>
                </a:moveTo>
                <a:cubicBezTo>
                  <a:pt x="7452949" y="2007775"/>
                  <a:pt x="7578001" y="2065605"/>
                  <a:pt x="7643808" y="2179495"/>
                </a:cubicBezTo>
                <a:cubicBezTo>
                  <a:pt x="7731551" y="2331365"/>
                  <a:pt x="7679902" y="2525539"/>
                  <a:pt x="7527871" y="2613143"/>
                </a:cubicBezTo>
                <a:lnTo>
                  <a:pt x="6737576" y="3069047"/>
                </a:lnTo>
                <a:cubicBezTo>
                  <a:pt x="6655423" y="2888631"/>
                  <a:pt x="6550849" y="2702614"/>
                  <a:pt x="6419052" y="2519446"/>
                </a:cubicBezTo>
                <a:cubicBezTo>
                  <a:pt x="6419052" y="2519446"/>
                  <a:pt x="7210136" y="2063541"/>
                  <a:pt x="7210136" y="2063541"/>
                </a:cubicBezTo>
                <a:cubicBezTo>
                  <a:pt x="7248175" y="2041628"/>
                  <a:pt x="7289129" y="2028117"/>
                  <a:pt x="7330084" y="2023006"/>
                </a:cubicBezTo>
                <a:close/>
                <a:moveTo>
                  <a:pt x="1763069" y="540864"/>
                </a:moveTo>
                <a:cubicBezTo>
                  <a:pt x="1885964" y="525659"/>
                  <a:pt x="2011835" y="583448"/>
                  <a:pt x="2077619" y="697362"/>
                </a:cubicBezTo>
                <a:cubicBezTo>
                  <a:pt x="2077619" y="697362"/>
                  <a:pt x="2548622" y="1513055"/>
                  <a:pt x="2548622" y="1513055"/>
                </a:cubicBezTo>
                <a:cubicBezTo>
                  <a:pt x="2336237" y="1596322"/>
                  <a:pt x="2149457" y="1697527"/>
                  <a:pt x="1986281" y="1808531"/>
                </a:cubicBezTo>
                <a:lnTo>
                  <a:pt x="1528003" y="1015051"/>
                </a:lnTo>
                <a:cubicBezTo>
                  <a:pt x="1440258" y="863185"/>
                  <a:pt x="1492290" y="669032"/>
                  <a:pt x="1643971" y="581428"/>
                </a:cubicBezTo>
                <a:cubicBezTo>
                  <a:pt x="1681943" y="559513"/>
                  <a:pt x="1722121" y="545971"/>
                  <a:pt x="1763069" y="540864"/>
                </a:cubicBezTo>
                <a:close/>
                <a:moveTo>
                  <a:pt x="5923464" y="536916"/>
                </a:moveTo>
                <a:cubicBezTo>
                  <a:pt x="5964412" y="542023"/>
                  <a:pt x="6004590" y="555565"/>
                  <a:pt x="6042562" y="577480"/>
                </a:cubicBezTo>
                <a:cubicBezTo>
                  <a:pt x="6194244" y="665084"/>
                  <a:pt x="6246275" y="859237"/>
                  <a:pt x="6158530" y="1011103"/>
                </a:cubicBezTo>
                <a:lnTo>
                  <a:pt x="5700252" y="1804583"/>
                </a:lnTo>
                <a:cubicBezTo>
                  <a:pt x="5537076" y="1693579"/>
                  <a:pt x="5350296" y="1592374"/>
                  <a:pt x="5137911" y="1509107"/>
                </a:cubicBezTo>
                <a:cubicBezTo>
                  <a:pt x="5137911" y="1509107"/>
                  <a:pt x="5608915" y="693414"/>
                  <a:pt x="5608915" y="693414"/>
                </a:cubicBezTo>
                <a:cubicBezTo>
                  <a:pt x="5674698" y="579500"/>
                  <a:pt x="5800569" y="521711"/>
                  <a:pt x="5923464" y="536916"/>
                </a:cubicBezTo>
                <a:close/>
                <a:moveTo>
                  <a:pt x="3843267" y="0"/>
                </a:moveTo>
                <a:cubicBezTo>
                  <a:pt x="4018740" y="0"/>
                  <a:pt x="4160972" y="141679"/>
                  <a:pt x="4160972" y="316885"/>
                </a:cubicBezTo>
                <a:lnTo>
                  <a:pt x="4160972" y="1297823"/>
                </a:lnTo>
                <a:cubicBezTo>
                  <a:pt x="4079575" y="1291093"/>
                  <a:pt x="3602547" y="1289471"/>
                  <a:pt x="3525562" y="1295419"/>
                </a:cubicBezTo>
                <a:lnTo>
                  <a:pt x="3525562" y="316885"/>
                </a:lnTo>
                <a:cubicBezTo>
                  <a:pt x="3525562" y="141679"/>
                  <a:pt x="3668206" y="0"/>
                  <a:pt x="3843267" y="0"/>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32" name="Shape 13256">
            <a:extLst>
              <a:ext uri="{FF2B5EF4-FFF2-40B4-BE49-F238E27FC236}">
                <a16:creationId xmlns:a16="http://schemas.microsoft.com/office/drawing/2014/main" id="{14850DCB-F9E0-C344-BB80-57E73D3DBA8B}"/>
              </a:ext>
            </a:extLst>
          </p:cNvPr>
          <p:cNvSpPr/>
          <p:nvPr/>
        </p:nvSpPr>
        <p:spPr>
          <a:xfrm>
            <a:off x="13507507" y="5304454"/>
            <a:ext cx="1451356" cy="2444994"/>
          </a:xfrm>
          <a:custGeom>
            <a:avLst/>
            <a:gdLst/>
            <a:ahLst/>
            <a:cxnLst>
              <a:cxn ang="0">
                <a:pos x="wd2" y="hd2"/>
              </a:cxn>
              <a:cxn ang="5400000">
                <a:pos x="wd2" y="hd2"/>
              </a:cxn>
              <a:cxn ang="10800000">
                <a:pos x="wd2" y="hd2"/>
              </a:cxn>
              <a:cxn ang="16200000">
                <a:pos x="wd2" y="hd2"/>
              </a:cxn>
            </a:cxnLst>
            <a:rect l="0" t="0" r="r" b="b"/>
            <a:pathLst>
              <a:path w="21401" h="21600" extrusionOk="0">
                <a:moveTo>
                  <a:pt x="10125" y="0"/>
                </a:moveTo>
                <a:lnTo>
                  <a:pt x="0" y="6090"/>
                </a:lnTo>
                <a:cubicBezTo>
                  <a:pt x="4008" y="9017"/>
                  <a:pt x="5986" y="12572"/>
                  <a:pt x="6559" y="15375"/>
                </a:cubicBezTo>
                <a:cubicBezTo>
                  <a:pt x="7006" y="17563"/>
                  <a:pt x="6336" y="19728"/>
                  <a:pt x="5359" y="21600"/>
                </a:cubicBezTo>
                <a:lnTo>
                  <a:pt x="20163" y="21600"/>
                </a:lnTo>
                <a:cubicBezTo>
                  <a:pt x="21045" y="19698"/>
                  <a:pt x="21600" y="17654"/>
                  <a:pt x="21334" y="15549"/>
                </a:cubicBezTo>
                <a:cubicBezTo>
                  <a:pt x="20771" y="11089"/>
                  <a:pt x="17630" y="4829"/>
                  <a:pt x="10125" y="0"/>
                </a:cubicBezTo>
                <a:close/>
              </a:path>
            </a:pathLst>
          </a:custGeom>
          <a:solidFill>
            <a:schemeClr val="accent2"/>
          </a:solid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30" name="Shape 13259">
            <a:extLst>
              <a:ext uri="{FF2B5EF4-FFF2-40B4-BE49-F238E27FC236}">
                <a16:creationId xmlns:a16="http://schemas.microsoft.com/office/drawing/2014/main" id="{78C5775D-A4FB-E94D-A171-C8DF3743A5D2}"/>
              </a:ext>
            </a:extLst>
          </p:cNvPr>
          <p:cNvSpPr/>
          <p:nvPr/>
        </p:nvSpPr>
        <p:spPr>
          <a:xfrm flipH="1">
            <a:off x="10134127" y="4477730"/>
            <a:ext cx="2032038" cy="15160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710"/>
                </a:lnTo>
                <a:cubicBezTo>
                  <a:pt x="6685" y="12898"/>
                  <a:pt x="11260" y="16703"/>
                  <a:pt x="14258" y="21600"/>
                </a:cubicBezTo>
                <a:lnTo>
                  <a:pt x="21600" y="11760"/>
                </a:lnTo>
                <a:cubicBezTo>
                  <a:pt x="17001" y="5077"/>
                  <a:pt x="10114" y="46"/>
                  <a:pt x="0" y="0"/>
                </a:cubicBezTo>
                <a:close/>
              </a:path>
            </a:pathLst>
          </a:custGeom>
          <a:solidFill>
            <a:schemeClr val="accent1">
              <a:lumMod val="90000"/>
              <a:lumOff val="10000"/>
            </a:schemeClr>
          </a:solid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28" name="Shape 13262">
            <a:extLst>
              <a:ext uri="{FF2B5EF4-FFF2-40B4-BE49-F238E27FC236}">
                <a16:creationId xmlns:a16="http://schemas.microsoft.com/office/drawing/2014/main" id="{0688117B-55B0-7145-9870-A9D1DD3BED25}"/>
              </a:ext>
            </a:extLst>
          </p:cNvPr>
          <p:cNvSpPr/>
          <p:nvPr/>
        </p:nvSpPr>
        <p:spPr>
          <a:xfrm flipH="1">
            <a:off x="9373650" y="4496792"/>
            <a:ext cx="2439227" cy="3252657"/>
          </a:xfrm>
          <a:custGeom>
            <a:avLst/>
            <a:gdLst/>
            <a:ahLst/>
            <a:cxnLst>
              <a:cxn ang="0">
                <a:pos x="wd2" y="hd2"/>
              </a:cxn>
              <a:cxn ang="5400000">
                <a:pos x="wd2" y="hd2"/>
              </a:cxn>
              <a:cxn ang="10800000">
                <a:pos x="wd2" y="hd2"/>
              </a:cxn>
              <a:cxn ang="16200000">
                <a:pos x="wd2" y="hd2"/>
              </a:cxn>
            </a:cxnLst>
            <a:rect l="0" t="0" r="r" b="b"/>
            <a:pathLst>
              <a:path w="21484" h="21600" extrusionOk="0">
                <a:moveTo>
                  <a:pt x="0" y="0"/>
                </a:moveTo>
                <a:cubicBezTo>
                  <a:pt x="426" y="33"/>
                  <a:pt x="821" y="89"/>
                  <a:pt x="1231" y="135"/>
                </a:cubicBezTo>
                <a:cubicBezTo>
                  <a:pt x="820" y="89"/>
                  <a:pt x="426" y="33"/>
                  <a:pt x="0" y="0"/>
                </a:cubicBezTo>
                <a:close/>
                <a:moveTo>
                  <a:pt x="2899" y="342"/>
                </a:moveTo>
                <a:cubicBezTo>
                  <a:pt x="3354" y="415"/>
                  <a:pt x="3779" y="511"/>
                  <a:pt x="4214" y="599"/>
                </a:cubicBezTo>
                <a:cubicBezTo>
                  <a:pt x="3779" y="511"/>
                  <a:pt x="3355" y="414"/>
                  <a:pt x="2899" y="342"/>
                </a:cubicBezTo>
                <a:close/>
                <a:moveTo>
                  <a:pt x="5473" y="865"/>
                </a:moveTo>
                <a:cubicBezTo>
                  <a:pt x="5975" y="989"/>
                  <a:pt x="6450" y="1134"/>
                  <a:pt x="6923" y="1279"/>
                </a:cubicBezTo>
                <a:cubicBezTo>
                  <a:pt x="6449" y="1134"/>
                  <a:pt x="5976" y="989"/>
                  <a:pt x="5473" y="865"/>
                </a:cubicBezTo>
                <a:close/>
                <a:moveTo>
                  <a:pt x="7779" y="1544"/>
                </a:moveTo>
                <a:cubicBezTo>
                  <a:pt x="8296" y="1721"/>
                  <a:pt x="8792" y="1910"/>
                  <a:pt x="9273" y="2110"/>
                </a:cubicBezTo>
                <a:cubicBezTo>
                  <a:pt x="8791" y="1911"/>
                  <a:pt x="8297" y="1721"/>
                  <a:pt x="7779" y="1544"/>
                </a:cubicBezTo>
                <a:close/>
                <a:moveTo>
                  <a:pt x="9889" y="2367"/>
                </a:moveTo>
                <a:cubicBezTo>
                  <a:pt x="10382" y="2588"/>
                  <a:pt x="10855" y="2821"/>
                  <a:pt x="11311" y="3063"/>
                </a:cubicBezTo>
                <a:cubicBezTo>
                  <a:pt x="10854" y="2821"/>
                  <a:pt x="10383" y="2587"/>
                  <a:pt x="9889" y="2367"/>
                </a:cubicBezTo>
                <a:close/>
                <a:moveTo>
                  <a:pt x="11781" y="3317"/>
                </a:moveTo>
                <a:cubicBezTo>
                  <a:pt x="12254" y="3583"/>
                  <a:pt x="12708" y="3860"/>
                  <a:pt x="13141" y="4148"/>
                </a:cubicBezTo>
                <a:cubicBezTo>
                  <a:pt x="12707" y="3860"/>
                  <a:pt x="12256" y="3583"/>
                  <a:pt x="11781" y="3317"/>
                </a:cubicBezTo>
                <a:close/>
                <a:moveTo>
                  <a:pt x="13404" y="4325"/>
                </a:moveTo>
                <a:cubicBezTo>
                  <a:pt x="13888" y="4657"/>
                  <a:pt x="14352" y="5000"/>
                  <a:pt x="14786" y="5355"/>
                </a:cubicBezTo>
                <a:cubicBezTo>
                  <a:pt x="14352" y="5000"/>
                  <a:pt x="13889" y="4658"/>
                  <a:pt x="13404" y="4325"/>
                </a:cubicBezTo>
                <a:close/>
                <a:moveTo>
                  <a:pt x="14786" y="5355"/>
                </a:moveTo>
                <a:lnTo>
                  <a:pt x="8703" y="9941"/>
                </a:lnTo>
                <a:cubicBezTo>
                  <a:pt x="11097" y="12141"/>
                  <a:pt x="12278" y="14814"/>
                  <a:pt x="12620" y="16920"/>
                </a:cubicBezTo>
                <a:cubicBezTo>
                  <a:pt x="12887" y="18565"/>
                  <a:pt x="12487" y="20192"/>
                  <a:pt x="11904" y="21600"/>
                </a:cubicBezTo>
                <a:lnTo>
                  <a:pt x="20746" y="21600"/>
                </a:lnTo>
                <a:cubicBezTo>
                  <a:pt x="21272" y="20170"/>
                  <a:pt x="21600" y="18634"/>
                  <a:pt x="21446" y="17051"/>
                </a:cubicBezTo>
                <a:cubicBezTo>
                  <a:pt x="21104" y="13723"/>
                  <a:pt x="19254" y="9007"/>
                  <a:pt x="14786" y="5355"/>
                </a:cubicBezTo>
                <a:close/>
                <a:moveTo>
                  <a:pt x="2373" y="6536"/>
                </a:moveTo>
                <a:cubicBezTo>
                  <a:pt x="2513" y="6575"/>
                  <a:pt x="2639" y="6626"/>
                  <a:pt x="2776" y="6667"/>
                </a:cubicBezTo>
                <a:cubicBezTo>
                  <a:pt x="2639" y="6626"/>
                  <a:pt x="2513" y="6575"/>
                  <a:pt x="2373" y="6536"/>
                </a:cubicBezTo>
                <a:close/>
                <a:moveTo>
                  <a:pt x="5294" y="7633"/>
                </a:moveTo>
                <a:cubicBezTo>
                  <a:pt x="5407" y="7688"/>
                  <a:pt x="5509" y="7749"/>
                  <a:pt x="5619" y="7806"/>
                </a:cubicBezTo>
                <a:cubicBezTo>
                  <a:pt x="5509" y="7749"/>
                  <a:pt x="5407" y="7688"/>
                  <a:pt x="5294" y="7633"/>
                </a:cubicBezTo>
                <a:close/>
              </a:path>
            </a:pathLst>
          </a:custGeom>
          <a:solidFill>
            <a:schemeClr val="accent1"/>
          </a:solid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26" name="Shape 13265">
            <a:extLst>
              <a:ext uri="{FF2B5EF4-FFF2-40B4-BE49-F238E27FC236}">
                <a16:creationId xmlns:a16="http://schemas.microsoft.com/office/drawing/2014/main" id="{D00FC25B-0647-4347-9218-EA91D1818753}"/>
              </a:ext>
            </a:extLst>
          </p:cNvPr>
          <p:cNvSpPr/>
          <p:nvPr/>
        </p:nvSpPr>
        <p:spPr>
          <a:xfrm>
            <a:off x="12166161" y="4477730"/>
            <a:ext cx="2032038" cy="15160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710"/>
                </a:lnTo>
                <a:cubicBezTo>
                  <a:pt x="6685" y="12898"/>
                  <a:pt x="11260" y="16703"/>
                  <a:pt x="14258" y="21600"/>
                </a:cubicBezTo>
                <a:lnTo>
                  <a:pt x="21600" y="11760"/>
                </a:lnTo>
                <a:cubicBezTo>
                  <a:pt x="17001" y="5077"/>
                  <a:pt x="10114" y="46"/>
                  <a:pt x="0" y="0"/>
                </a:cubicBezTo>
                <a:close/>
              </a:path>
            </a:pathLst>
          </a:custGeom>
          <a:solidFill>
            <a:schemeClr val="accent2">
              <a:lumMod val="75000"/>
            </a:schemeClr>
          </a:solid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24" name="Shape 13268">
            <a:extLst>
              <a:ext uri="{FF2B5EF4-FFF2-40B4-BE49-F238E27FC236}">
                <a16:creationId xmlns:a16="http://schemas.microsoft.com/office/drawing/2014/main" id="{9D7BD044-CA68-6047-AFB7-DE5988576C84}"/>
              </a:ext>
            </a:extLst>
          </p:cNvPr>
          <p:cNvSpPr/>
          <p:nvPr/>
        </p:nvSpPr>
        <p:spPr>
          <a:xfrm>
            <a:off x="9373646" y="7044777"/>
            <a:ext cx="1677233" cy="2453315"/>
          </a:xfrm>
          <a:custGeom>
            <a:avLst/>
            <a:gdLst/>
            <a:ahLst/>
            <a:cxnLst>
              <a:cxn ang="0">
                <a:pos x="wd2" y="hd2"/>
              </a:cxn>
              <a:cxn ang="5400000">
                <a:pos x="wd2" y="hd2"/>
              </a:cxn>
              <a:cxn ang="10800000">
                <a:pos x="wd2" y="hd2"/>
              </a:cxn>
              <a:cxn ang="16200000">
                <a:pos x="wd2" y="hd2"/>
              </a:cxn>
            </a:cxnLst>
            <a:rect l="0" t="0" r="r" b="b"/>
            <a:pathLst>
              <a:path w="21588" h="21600" extrusionOk="0">
                <a:moveTo>
                  <a:pt x="12952" y="0"/>
                </a:moveTo>
                <a:cubicBezTo>
                  <a:pt x="12857" y="554"/>
                  <a:pt x="12828" y="1108"/>
                  <a:pt x="12845" y="1656"/>
                </a:cubicBezTo>
                <a:cubicBezTo>
                  <a:pt x="12827" y="1109"/>
                  <a:pt x="12857" y="555"/>
                  <a:pt x="12952" y="0"/>
                </a:cubicBezTo>
                <a:close/>
                <a:moveTo>
                  <a:pt x="54" y="173"/>
                </a:moveTo>
                <a:cubicBezTo>
                  <a:pt x="-2" y="698"/>
                  <a:pt x="-12" y="1219"/>
                  <a:pt x="13" y="1734"/>
                </a:cubicBezTo>
                <a:cubicBezTo>
                  <a:pt x="-9" y="1217"/>
                  <a:pt x="-2" y="698"/>
                  <a:pt x="54" y="173"/>
                </a:cubicBezTo>
                <a:close/>
                <a:moveTo>
                  <a:pt x="12968" y="2719"/>
                </a:moveTo>
                <a:cubicBezTo>
                  <a:pt x="12994" y="2898"/>
                  <a:pt x="12998" y="3079"/>
                  <a:pt x="13033" y="3256"/>
                </a:cubicBezTo>
                <a:cubicBezTo>
                  <a:pt x="12998" y="3080"/>
                  <a:pt x="12994" y="2897"/>
                  <a:pt x="12968" y="2719"/>
                </a:cubicBezTo>
                <a:close/>
                <a:moveTo>
                  <a:pt x="13336" y="4397"/>
                </a:moveTo>
                <a:cubicBezTo>
                  <a:pt x="13378" y="4535"/>
                  <a:pt x="13413" y="4676"/>
                  <a:pt x="13459" y="4811"/>
                </a:cubicBezTo>
                <a:cubicBezTo>
                  <a:pt x="13412" y="4676"/>
                  <a:pt x="13378" y="4535"/>
                  <a:pt x="13336" y="4397"/>
                </a:cubicBezTo>
                <a:close/>
                <a:moveTo>
                  <a:pt x="1076" y="6204"/>
                </a:moveTo>
                <a:cubicBezTo>
                  <a:pt x="3015" y="10987"/>
                  <a:pt x="6992" y="14760"/>
                  <a:pt x="7603" y="15536"/>
                </a:cubicBezTo>
                <a:cubicBezTo>
                  <a:pt x="8358" y="16494"/>
                  <a:pt x="11269" y="18930"/>
                  <a:pt x="13835" y="21600"/>
                </a:cubicBezTo>
                <a:lnTo>
                  <a:pt x="21588" y="16297"/>
                </a:lnTo>
                <a:cubicBezTo>
                  <a:pt x="19882" y="14374"/>
                  <a:pt x="18110" y="12535"/>
                  <a:pt x="16910" y="10909"/>
                </a:cubicBezTo>
                <a:cubicBezTo>
                  <a:pt x="16211" y="9963"/>
                  <a:pt x="14951" y="8260"/>
                  <a:pt x="14015" y="6204"/>
                </a:cubicBezTo>
                <a:lnTo>
                  <a:pt x="1076" y="6204"/>
                </a:lnTo>
                <a:close/>
              </a:path>
            </a:pathLst>
          </a:custGeom>
          <a:solidFill>
            <a:schemeClr val="accent4">
              <a:lumMod val="75000"/>
            </a:schemeClr>
          </a:solid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22" name="Shape 13271">
            <a:extLst>
              <a:ext uri="{FF2B5EF4-FFF2-40B4-BE49-F238E27FC236}">
                <a16:creationId xmlns:a16="http://schemas.microsoft.com/office/drawing/2014/main" id="{242BC752-0B10-4E40-9BD3-7987E77A2B04}"/>
              </a:ext>
            </a:extLst>
          </p:cNvPr>
          <p:cNvSpPr/>
          <p:nvPr/>
        </p:nvSpPr>
        <p:spPr>
          <a:xfrm>
            <a:off x="10448510" y="8283824"/>
            <a:ext cx="1746741" cy="2738612"/>
          </a:xfrm>
          <a:custGeom>
            <a:avLst/>
            <a:gdLst/>
            <a:ahLst/>
            <a:cxnLst>
              <a:cxn ang="0">
                <a:pos x="wd2" y="hd2"/>
              </a:cxn>
              <a:cxn ang="5400000">
                <a:pos x="wd2" y="hd2"/>
              </a:cxn>
              <a:cxn ang="10800000">
                <a:pos x="wd2" y="hd2"/>
              </a:cxn>
              <a:cxn ang="16200000">
                <a:pos x="wd2" y="hd2"/>
              </a:cxn>
            </a:cxnLst>
            <a:rect l="0" t="0" r="r" b="b"/>
            <a:pathLst>
              <a:path w="21600" h="21600" extrusionOk="0">
                <a:moveTo>
                  <a:pt x="2954" y="0"/>
                </a:moveTo>
                <a:cubicBezTo>
                  <a:pt x="3585" y="797"/>
                  <a:pt x="4390" y="1659"/>
                  <a:pt x="5249" y="2551"/>
                </a:cubicBezTo>
                <a:cubicBezTo>
                  <a:pt x="4387" y="1657"/>
                  <a:pt x="3588" y="800"/>
                  <a:pt x="2954" y="0"/>
                </a:cubicBezTo>
                <a:close/>
                <a:moveTo>
                  <a:pt x="7449" y="4826"/>
                </a:moveTo>
                <a:lnTo>
                  <a:pt x="0" y="9577"/>
                </a:lnTo>
                <a:cubicBezTo>
                  <a:pt x="2069" y="11584"/>
                  <a:pt x="3909" y="13737"/>
                  <a:pt x="4047" y="15401"/>
                </a:cubicBezTo>
                <a:cubicBezTo>
                  <a:pt x="4460" y="20420"/>
                  <a:pt x="5428" y="20548"/>
                  <a:pt x="9264" y="21144"/>
                </a:cubicBezTo>
                <a:cubicBezTo>
                  <a:pt x="11218" y="21448"/>
                  <a:pt x="16324" y="21600"/>
                  <a:pt x="21427" y="21600"/>
                </a:cubicBezTo>
                <a:cubicBezTo>
                  <a:pt x="21488" y="21600"/>
                  <a:pt x="21539" y="21595"/>
                  <a:pt x="21600" y="21595"/>
                </a:cubicBezTo>
                <a:lnTo>
                  <a:pt x="21600" y="15992"/>
                </a:lnTo>
                <a:cubicBezTo>
                  <a:pt x="21541" y="15992"/>
                  <a:pt x="21478" y="15992"/>
                  <a:pt x="21419" y="15992"/>
                </a:cubicBezTo>
                <a:cubicBezTo>
                  <a:pt x="19281" y="15992"/>
                  <a:pt x="16806" y="15976"/>
                  <a:pt x="14976" y="15215"/>
                </a:cubicBezTo>
                <a:cubicBezTo>
                  <a:pt x="12954" y="14374"/>
                  <a:pt x="12591" y="12708"/>
                  <a:pt x="12053" y="11206"/>
                </a:cubicBezTo>
                <a:cubicBezTo>
                  <a:pt x="11287" y="9063"/>
                  <a:pt x="9412" y="6889"/>
                  <a:pt x="7449" y="4826"/>
                </a:cubicBezTo>
                <a:close/>
              </a:path>
            </a:pathLst>
          </a:custGeom>
          <a:solidFill>
            <a:schemeClr val="accent4"/>
          </a:solid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20" name="Shape 13274">
            <a:extLst>
              <a:ext uri="{FF2B5EF4-FFF2-40B4-BE49-F238E27FC236}">
                <a16:creationId xmlns:a16="http://schemas.microsoft.com/office/drawing/2014/main" id="{365A65E6-4C23-4E46-8E7F-D3B9146A3DCE}"/>
              </a:ext>
            </a:extLst>
          </p:cNvPr>
          <p:cNvSpPr/>
          <p:nvPr/>
        </p:nvSpPr>
        <p:spPr>
          <a:xfrm flipH="1">
            <a:off x="12137075" y="8283824"/>
            <a:ext cx="1746741" cy="2738612"/>
          </a:xfrm>
          <a:custGeom>
            <a:avLst/>
            <a:gdLst/>
            <a:ahLst/>
            <a:cxnLst>
              <a:cxn ang="0">
                <a:pos x="wd2" y="hd2"/>
              </a:cxn>
              <a:cxn ang="5400000">
                <a:pos x="wd2" y="hd2"/>
              </a:cxn>
              <a:cxn ang="10800000">
                <a:pos x="wd2" y="hd2"/>
              </a:cxn>
              <a:cxn ang="16200000">
                <a:pos x="wd2" y="hd2"/>
              </a:cxn>
            </a:cxnLst>
            <a:rect l="0" t="0" r="r" b="b"/>
            <a:pathLst>
              <a:path w="21600" h="21600" extrusionOk="0">
                <a:moveTo>
                  <a:pt x="2954" y="0"/>
                </a:moveTo>
                <a:cubicBezTo>
                  <a:pt x="3585" y="797"/>
                  <a:pt x="4390" y="1659"/>
                  <a:pt x="5249" y="2551"/>
                </a:cubicBezTo>
                <a:cubicBezTo>
                  <a:pt x="4387" y="1657"/>
                  <a:pt x="3588" y="800"/>
                  <a:pt x="2954" y="0"/>
                </a:cubicBezTo>
                <a:close/>
                <a:moveTo>
                  <a:pt x="7449" y="4826"/>
                </a:moveTo>
                <a:lnTo>
                  <a:pt x="0" y="9577"/>
                </a:lnTo>
                <a:cubicBezTo>
                  <a:pt x="2069" y="11584"/>
                  <a:pt x="3909" y="13737"/>
                  <a:pt x="4047" y="15401"/>
                </a:cubicBezTo>
                <a:cubicBezTo>
                  <a:pt x="4460" y="20420"/>
                  <a:pt x="5428" y="20548"/>
                  <a:pt x="9264" y="21144"/>
                </a:cubicBezTo>
                <a:cubicBezTo>
                  <a:pt x="11218" y="21448"/>
                  <a:pt x="16324" y="21600"/>
                  <a:pt x="21427" y="21600"/>
                </a:cubicBezTo>
                <a:cubicBezTo>
                  <a:pt x="21488" y="21600"/>
                  <a:pt x="21539" y="21595"/>
                  <a:pt x="21600" y="21595"/>
                </a:cubicBezTo>
                <a:lnTo>
                  <a:pt x="21600" y="15992"/>
                </a:lnTo>
                <a:cubicBezTo>
                  <a:pt x="21541" y="15992"/>
                  <a:pt x="21478" y="15992"/>
                  <a:pt x="21419" y="15992"/>
                </a:cubicBezTo>
                <a:cubicBezTo>
                  <a:pt x="19281" y="15992"/>
                  <a:pt x="16806" y="15976"/>
                  <a:pt x="14976" y="15215"/>
                </a:cubicBezTo>
                <a:cubicBezTo>
                  <a:pt x="12954" y="14374"/>
                  <a:pt x="12591" y="12708"/>
                  <a:pt x="12053" y="11206"/>
                </a:cubicBezTo>
                <a:cubicBezTo>
                  <a:pt x="11287" y="9063"/>
                  <a:pt x="9412" y="6889"/>
                  <a:pt x="7449" y="4826"/>
                </a:cubicBezTo>
                <a:close/>
              </a:path>
            </a:pathLst>
          </a:custGeom>
          <a:solidFill>
            <a:schemeClr val="accent3">
              <a:lumMod val="75000"/>
            </a:schemeClr>
          </a:solid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18" name="Shape 13277">
            <a:extLst>
              <a:ext uri="{FF2B5EF4-FFF2-40B4-BE49-F238E27FC236}">
                <a16:creationId xmlns:a16="http://schemas.microsoft.com/office/drawing/2014/main" id="{81889C1C-0D1A-2C47-9249-0E1F36CF16D9}"/>
              </a:ext>
            </a:extLst>
          </p:cNvPr>
          <p:cNvSpPr/>
          <p:nvPr/>
        </p:nvSpPr>
        <p:spPr>
          <a:xfrm flipH="1">
            <a:off x="13281445" y="7044777"/>
            <a:ext cx="1677231" cy="2453315"/>
          </a:xfrm>
          <a:custGeom>
            <a:avLst/>
            <a:gdLst/>
            <a:ahLst/>
            <a:cxnLst>
              <a:cxn ang="0">
                <a:pos x="wd2" y="hd2"/>
              </a:cxn>
              <a:cxn ang="5400000">
                <a:pos x="wd2" y="hd2"/>
              </a:cxn>
              <a:cxn ang="10800000">
                <a:pos x="wd2" y="hd2"/>
              </a:cxn>
              <a:cxn ang="16200000">
                <a:pos x="wd2" y="hd2"/>
              </a:cxn>
            </a:cxnLst>
            <a:rect l="0" t="0" r="r" b="b"/>
            <a:pathLst>
              <a:path w="21588" h="21600" extrusionOk="0">
                <a:moveTo>
                  <a:pt x="12952" y="0"/>
                </a:moveTo>
                <a:cubicBezTo>
                  <a:pt x="12857" y="554"/>
                  <a:pt x="12828" y="1108"/>
                  <a:pt x="12845" y="1656"/>
                </a:cubicBezTo>
                <a:cubicBezTo>
                  <a:pt x="12827" y="1109"/>
                  <a:pt x="12857" y="555"/>
                  <a:pt x="12952" y="0"/>
                </a:cubicBezTo>
                <a:close/>
                <a:moveTo>
                  <a:pt x="54" y="173"/>
                </a:moveTo>
                <a:cubicBezTo>
                  <a:pt x="-2" y="698"/>
                  <a:pt x="-12" y="1219"/>
                  <a:pt x="13" y="1734"/>
                </a:cubicBezTo>
                <a:cubicBezTo>
                  <a:pt x="-9" y="1217"/>
                  <a:pt x="-2" y="698"/>
                  <a:pt x="54" y="173"/>
                </a:cubicBezTo>
                <a:close/>
                <a:moveTo>
                  <a:pt x="12968" y="2719"/>
                </a:moveTo>
                <a:cubicBezTo>
                  <a:pt x="12994" y="2898"/>
                  <a:pt x="12998" y="3079"/>
                  <a:pt x="13033" y="3256"/>
                </a:cubicBezTo>
                <a:cubicBezTo>
                  <a:pt x="12998" y="3080"/>
                  <a:pt x="12994" y="2897"/>
                  <a:pt x="12968" y="2719"/>
                </a:cubicBezTo>
                <a:close/>
                <a:moveTo>
                  <a:pt x="13336" y="4397"/>
                </a:moveTo>
                <a:cubicBezTo>
                  <a:pt x="13378" y="4535"/>
                  <a:pt x="13413" y="4676"/>
                  <a:pt x="13459" y="4811"/>
                </a:cubicBezTo>
                <a:cubicBezTo>
                  <a:pt x="13412" y="4676"/>
                  <a:pt x="13378" y="4535"/>
                  <a:pt x="13336" y="4397"/>
                </a:cubicBezTo>
                <a:close/>
                <a:moveTo>
                  <a:pt x="1076" y="6204"/>
                </a:moveTo>
                <a:cubicBezTo>
                  <a:pt x="3015" y="10987"/>
                  <a:pt x="6992" y="14760"/>
                  <a:pt x="7603" y="15536"/>
                </a:cubicBezTo>
                <a:cubicBezTo>
                  <a:pt x="8358" y="16494"/>
                  <a:pt x="11269" y="18930"/>
                  <a:pt x="13835" y="21600"/>
                </a:cubicBezTo>
                <a:lnTo>
                  <a:pt x="21588" y="16297"/>
                </a:lnTo>
                <a:cubicBezTo>
                  <a:pt x="19882" y="14374"/>
                  <a:pt x="18110" y="12535"/>
                  <a:pt x="16910" y="10909"/>
                </a:cubicBezTo>
                <a:cubicBezTo>
                  <a:pt x="16211" y="9963"/>
                  <a:pt x="14951" y="8260"/>
                  <a:pt x="14015" y="6204"/>
                </a:cubicBezTo>
                <a:lnTo>
                  <a:pt x="1076" y="6204"/>
                </a:lnTo>
                <a:close/>
              </a:path>
            </a:pathLst>
          </a:custGeom>
          <a:solidFill>
            <a:schemeClr val="accent3"/>
          </a:solidFill>
          <a:ln w="12700" cap="flat">
            <a:noFill/>
            <a:miter lim="400000"/>
          </a:ln>
          <a:effectLst/>
        </p:spPr>
        <p:txBody>
          <a:bodyPr wrap="square" lIns="0" tIns="0" rIns="0" bIns="0" numCol="1" anchor="ctr">
            <a:noAutofit/>
          </a:bodyPr>
          <a:lstStyle/>
          <a:p>
            <a:endParaRPr sz="5063" dirty="0">
              <a:latin typeface="Lato Light" panose="020F0502020204030203" pitchFamily="34" charset="0"/>
            </a:endParaRPr>
          </a:p>
        </p:txBody>
      </p:sp>
      <p:sp>
        <p:nvSpPr>
          <p:cNvPr id="39" name="TextBox 38">
            <a:extLst>
              <a:ext uri="{FF2B5EF4-FFF2-40B4-BE49-F238E27FC236}">
                <a16:creationId xmlns:a16="http://schemas.microsoft.com/office/drawing/2014/main" id="{5D62C27F-035E-7F4A-8850-860D2269DCB0}"/>
              </a:ext>
            </a:extLst>
          </p:cNvPr>
          <p:cNvSpPr txBox="1"/>
          <p:nvPr/>
        </p:nvSpPr>
        <p:spPr>
          <a:xfrm>
            <a:off x="7072701" y="612372"/>
            <a:ext cx="10232288" cy="1015663"/>
          </a:xfrm>
          <a:prstGeom prst="rect">
            <a:avLst/>
          </a:prstGeom>
          <a:noFill/>
        </p:spPr>
        <p:txBody>
          <a:bodyPr wrap="none" rtlCol="0">
            <a:spAutoFit/>
          </a:bodyPr>
          <a:lstStyle/>
          <a:p>
            <a:pPr algn="ctr"/>
            <a:r>
              <a:rPr lang="en-US" sz="6000" b="1" dirty="0">
                <a:solidFill>
                  <a:schemeClr val="tx2"/>
                </a:solidFill>
                <a:latin typeface="Lato Black" panose="020F0502020204030203" pitchFamily="34" charset="77"/>
                <a:cs typeface="Poppins" pitchFamily="2" charset="77"/>
              </a:rPr>
              <a:t>EDUCATION INFOGRAPHIC</a:t>
            </a:r>
          </a:p>
        </p:txBody>
      </p:sp>
      <p:sp>
        <p:nvSpPr>
          <p:cNvPr id="40" name="TextBox 39">
            <a:extLst>
              <a:ext uri="{FF2B5EF4-FFF2-40B4-BE49-F238E27FC236}">
                <a16:creationId xmlns:a16="http://schemas.microsoft.com/office/drawing/2014/main" id="{1BD3084B-CC56-BD48-9959-B0AC84DE3D6B}"/>
              </a:ext>
            </a:extLst>
          </p:cNvPr>
          <p:cNvSpPr txBox="1"/>
          <p:nvPr/>
        </p:nvSpPr>
        <p:spPr>
          <a:xfrm>
            <a:off x="9706414" y="1575186"/>
            <a:ext cx="4964821" cy="461665"/>
          </a:xfrm>
          <a:prstGeom prst="rect">
            <a:avLst/>
          </a:prstGeom>
          <a:noFill/>
        </p:spPr>
        <p:txBody>
          <a:bodyPr wrap="none" rtlCol="0">
            <a:spAutoFit/>
          </a:bodyPr>
          <a:lstStyle/>
          <a:p>
            <a:pPr algn="ctr"/>
            <a:r>
              <a:rPr lang="en-US" sz="2400" spc="300" dirty="0">
                <a:solidFill>
                  <a:schemeClr val="bg1">
                    <a:lumMod val="65000"/>
                  </a:schemeClr>
                </a:solidFill>
                <a:latin typeface="Poppins Light" pitchFamily="2" charset="77"/>
                <a:cs typeface="Poppins Light" pitchFamily="2" charset="77"/>
              </a:rPr>
              <a:t>WRITE YOUR SUBTITLE HERE</a:t>
            </a:r>
          </a:p>
        </p:txBody>
      </p:sp>
      <p:sp>
        <p:nvSpPr>
          <p:cNvPr id="42" name="Freeform 761">
            <a:extLst>
              <a:ext uri="{FF2B5EF4-FFF2-40B4-BE49-F238E27FC236}">
                <a16:creationId xmlns:a16="http://schemas.microsoft.com/office/drawing/2014/main" id="{6E7A0704-33AD-3746-9AB2-1E596B27342F}"/>
              </a:ext>
            </a:extLst>
          </p:cNvPr>
          <p:cNvSpPr>
            <a:spLocks noChangeArrowheads="1"/>
          </p:cNvSpPr>
          <p:nvPr/>
        </p:nvSpPr>
        <p:spPr bwMode="auto">
          <a:xfrm>
            <a:off x="9795974" y="6328362"/>
            <a:ext cx="451274" cy="561910"/>
          </a:xfrm>
          <a:custGeom>
            <a:avLst/>
            <a:gdLst>
              <a:gd name="T0" fmla="*/ 196687 w 246439"/>
              <a:gd name="T1" fmla="*/ 300703 h 305466"/>
              <a:gd name="T2" fmla="*/ 14484 w 246439"/>
              <a:gd name="T3" fmla="*/ 300703 h 305466"/>
              <a:gd name="T4" fmla="*/ 83706 w 246439"/>
              <a:gd name="T5" fmla="*/ 181409 h 305466"/>
              <a:gd name="T6" fmla="*/ 124681 w 246439"/>
              <a:gd name="T7" fmla="*/ 199800 h 305466"/>
              <a:gd name="T8" fmla="*/ 142653 w 246439"/>
              <a:gd name="T9" fmla="*/ 111089 h 305466"/>
              <a:gd name="T10" fmla="*/ 164578 w 246439"/>
              <a:gd name="T11" fmla="*/ 152920 h 305466"/>
              <a:gd name="T12" fmla="*/ 144810 w 246439"/>
              <a:gd name="T13" fmla="*/ 152920 h 305466"/>
              <a:gd name="T14" fmla="*/ 173205 w 246439"/>
              <a:gd name="T15" fmla="*/ 173475 h 305466"/>
              <a:gd name="T16" fmla="*/ 156311 w 246439"/>
              <a:gd name="T17" fmla="*/ 111089 h 305466"/>
              <a:gd name="T18" fmla="*/ 182910 w 246439"/>
              <a:gd name="T19" fmla="*/ 34279 h 305466"/>
              <a:gd name="T20" fmla="*/ 185426 w 246439"/>
              <a:gd name="T21" fmla="*/ 173475 h 305466"/>
              <a:gd name="T22" fmla="*/ 163500 w 246439"/>
              <a:gd name="T23" fmla="*/ 193309 h 305466"/>
              <a:gd name="T24" fmla="*/ 98083 w 246439"/>
              <a:gd name="T25" fmla="*/ 210619 h 305466"/>
              <a:gd name="T26" fmla="*/ 34104 w 246439"/>
              <a:gd name="T27" fmla="*/ 183573 h 305466"/>
              <a:gd name="T28" fmla="*/ 198365 w 246439"/>
              <a:gd name="T29" fmla="*/ 199079 h 305466"/>
              <a:gd name="T30" fmla="*/ 66812 w 246439"/>
              <a:gd name="T31" fmla="*/ 16969 h 305466"/>
              <a:gd name="T32" fmla="*/ 25477 w 246439"/>
              <a:gd name="T33" fmla="*/ 51949 h 305466"/>
              <a:gd name="T34" fmla="*/ 85862 w 246439"/>
              <a:gd name="T35" fmla="*/ 134169 h 305466"/>
              <a:gd name="T36" fmla="*/ 40574 w 246439"/>
              <a:gd name="T37" fmla="*/ 75028 h 305466"/>
              <a:gd name="T38" fmla="*/ 60702 w 246439"/>
              <a:gd name="T39" fmla="*/ 68537 h 305466"/>
              <a:gd name="T40" fmla="*/ 67172 w 246439"/>
              <a:gd name="T41" fmla="*/ 48343 h 305466"/>
              <a:gd name="T42" fmla="*/ 109585 w 246439"/>
              <a:gd name="T43" fmla="*/ 77552 h 305466"/>
              <a:gd name="T44" fmla="*/ 94848 w 246439"/>
              <a:gd name="T45" fmla="*/ 49785 h 305466"/>
              <a:gd name="T46" fmla="*/ 101677 w 246439"/>
              <a:gd name="T47" fmla="*/ 43294 h 305466"/>
              <a:gd name="T48" fmla="*/ 95208 w 246439"/>
              <a:gd name="T49" fmla="*/ 9757 h 305466"/>
              <a:gd name="T50" fmla="*/ 121806 w 246439"/>
              <a:gd name="T51" fmla="*/ 49785 h 305466"/>
              <a:gd name="T52" fmla="*/ 121806 w 246439"/>
              <a:gd name="T53" fmla="*/ 71061 h 305466"/>
              <a:gd name="T54" fmla="*/ 71844 w 246439"/>
              <a:gd name="T55" fmla="*/ 66373 h 305466"/>
              <a:gd name="T56" fmla="*/ 92692 w 246439"/>
              <a:gd name="T57" fmla="*/ 114335 h 305466"/>
              <a:gd name="T58" fmla="*/ 79033 w 246439"/>
              <a:gd name="T59" fmla="*/ 146429 h 305466"/>
              <a:gd name="T60" fmla="*/ 37339 w 246439"/>
              <a:gd name="T61" fmla="*/ 173475 h 305466"/>
              <a:gd name="T62" fmla="*/ 74360 w 246439"/>
              <a:gd name="T63" fmla="*/ 181409 h 305466"/>
              <a:gd name="T64" fmla="*/ 135105 w 246439"/>
              <a:gd name="T65" fmla="*/ 196915 h 305466"/>
              <a:gd name="T66" fmla="*/ 137980 w 246439"/>
              <a:gd name="T67" fmla="*/ 146429 h 305466"/>
              <a:gd name="T68" fmla="*/ 130792 w 246439"/>
              <a:gd name="T69" fmla="*/ 117941 h 305466"/>
              <a:gd name="T70" fmla="*/ 162781 w 246439"/>
              <a:gd name="T71" fmla="*/ 104598 h 305466"/>
              <a:gd name="T72" fmla="*/ 107788 w 246439"/>
              <a:gd name="T73" fmla="*/ 9036 h 305466"/>
              <a:gd name="T74" fmla="*/ 176440 w 246439"/>
              <a:gd name="T75" fmla="*/ 27788 h 305466"/>
              <a:gd name="T76" fmla="*/ 205194 w 246439"/>
              <a:gd name="T77" fmla="*/ 205570 h 305466"/>
              <a:gd name="T78" fmla="*/ 158109 w 246439"/>
              <a:gd name="T79" fmla="*/ 272283 h 305466"/>
              <a:gd name="T80" fmla="*/ 52435 w 246439"/>
              <a:gd name="T81" fmla="*/ 281659 h 305466"/>
              <a:gd name="T82" fmla="*/ 100599 w 246439"/>
              <a:gd name="T83" fmla="*/ 272283 h 305466"/>
              <a:gd name="T84" fmla="*/ 5349 w 246439"/>
              <a:gd name="T85" fmla="*/ 199079 h 305466"/>
              <a:gd name="T86" fmla="*/ 17570 w 246439"/>
              <a:gd name="T87" fmla="*/ 46900 h 305466"/>
              <a:gd name="T88" fmla="*/ 63218 w 246439"/>
              <a:gd name="T89" fmla="*/ 8675 h 305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6439" h="305466">
                <a:moveTo>
                  <a:pt x="19165" y="296307"/>
                </a:moveTo>
                <a:lnTo>
                  <a:pt x="192006" y="296307"/>
                </a:lnTo>
                <a:cubicBezTo>
                  <a:pt x="194527" y="296307"/>
                  <a:pt x="196687" y="298139"/>
                  <a:pt x="196687" y="300703"/>
                </a:cubicBezTo>
                <a:cubicBezTo>
                  <a:pt x="196687" y="303634"/>
                  <a:pt x="194527" y="305466"/>
                  <a:pt x="192006" y="305466"/>
                </a:cubicBezTo>
                <a:lnTo>
                  <a:pt x="19165" y="305466"/>
                </a:lnTo>
                <a:cubicBezTo>
                  <a:pt x="16645" y="305466"/>
                  <a:pt x="14484" y="303634"/>
                  <a:pt x="14484" y="300703"/>
                </a:cubicBezTo>
                <a:cubicBezTo>
                  <a:pt x="14484" y="298139"/>
                  <a:pt x="16645" y="296307"/>
                  <a:pt x="19165" y="296307"/>
                </a:cubicBezTo>
                <a:close/>
                <a:moveTo>
                  <a:pt x="86222" y="174918"/>
                </a:moveTo>
                <a:cubicBezTo>
                  <a:pt x="84784" y="176721"/>
                  <a:pt x="83706" y="178885"/>
                  <a:pt x="83706" y="181409"/>
                </a:cubicBezTo>
                <a:cubicBezTo>
                  <a:pt x="83706" y="184294"/>
                  <a:pt x="84784" y="186457"/>
                  <a:pt x="86222" y="188261"/>
                </a:cubicBezTo>
                <a:lnTo>
                  <a:pt x="99521" y="201603"/>
                </a:lnTo>
                <a:cubicBezTo>
                  <a:pt x="108147" y="201964"/>
                  <a:pt x="116414" y="201603"/>
                  <a:pt x="124681" y="199800"/>
                </a:cubicBezTo>
                <a:lnTo>
                  <a:pt x="99880" y="174918"/>
                </a:lnTo>
                <a:cubicBezTo>
                  <a:pt x="96286" y="171312"/>
                  <a:pt x="89816" y="171312"/>
                  <a:pt x="86222" y="174918"/>
                </a:cubicBezTo>
                <a:close/>
                <a:moveTo>
                  <a:pt x="142653" y="111089"/>
                </a:moveTo>
                <a:cubicBezTo>
                  <a:pt x="139059" y="114696"/>
                  <a:pt x="139059" y="120826"/>
                  <a:pt x="142653" y="124432"/>
                </a:cubicBezTo>
                <a:lnTo>
                  <a:pt x="164578" y="146429"/>
                </a:lnTo>
                <a:cubicBezTo>
                  <a:pt x="166376" y="148233"/>
                  <a:pt x="166376" y="151117"/>
                  <a:pt x="164578" y="152920"/>
                </a:cubicBezTo>
                <a:cubicBezTo>
                  <a:pt x="162781" y="154724"/>
                  <a:pt x="159906" y="154724"/>
                  <a:pt x="158109" y="152920"/>
                </a:cubicBezTo>
                <a:cubicBezTo>
                  <a:pt x="156311" y="151117"/>
                  <a:pt x="153795" y="150036"/>
                  <a:pt x="151279" y="150036"/>
                </a:cubicBezTo>
                <a:cubicBezTo>
                  <a:pt x="148763" y="150036"/>
                  <a:pt x="146247" y="151117"/>
                  <a:pt x="144810" y="152920"/>
                </a:cubicBezTo>
                <a:cubicBezTo>
                  <a:pt x="140856" y="156527"/>
                  <a:pt x="140856" y="162657"/>
                  <a:pt x="144810" y="166263"/>
                </a:cubicBezTo>
                <a:lnTo>
                  <a:pt x="161703" y="183573"/>
                </a:lnTo>
                <a:cubicBezTo>
                  <a:pt x="165657" y="180327"/>
                  <a:pt x="169610" y="177082"/>
                  <a:pt x="173205" y="173475"/>
                </a:cubicBezTo>
                <a:cubicBezTo>
                  <a:pt x="175002" y="171672"/>
                  <a:pt x="176799" y="169509"/>
                  <a:pt x="178596" y="167345"/>
                </a:cubicBezTo>
                <a:cubicBezTo>
                  <a:pt x="183988" y="161575"/>
                  <a:pt x="188301" y="154363"/>
                  <a:pt x="191895" y="146790"/>
                </a:cubicBezTo>
                <a:lnTo>
                  <a:pt x="156311" y="111089"/>
                </a:lnTo>
                <a:cubicBezTo>
                  <a:pt x="152717" y="107483"/>
                  <a:pt x="146247" y="107483"/>
                  <a:pt x="142653" y="111089"/>
                </a:cubicBezTo>
                <a:close/>
                <a:moveTo>
                  <a:pt x="201960" y="15166"/>
                </a:moveTo>
                <a:lnTo>
                  <a:pt x="182910" y="34279"/>
                </a:lnTo>
                <a:cubicBezTo>
                  <a:pt x="210945" y="64931"/>
                  <a:pt x="218493" y="108926"/>
                  <a:pt x="201600" y="147872"/>
                </a:cubicBezTo>
                <a:cubicBezTo>
                  <a:pt x="201600" y="147872"/>
                  <a:pt x="201600" y="148233"/>
                  <a:pt x="201241" y="148233"/>
                </a:cubicBezTo>
                <a:cubicBezTo>
                  <a:pt x="197287" y="157608"/>
                  <a:pt x="191895" y="165903"/>
                  <a:pt x="185426" y="173475"/>
                </a:cubicBezTo>
                <a:cubicBezTo>
                  <a:pt x="183988" y="175639"/>
                  <a:pt x="181831" y="177803"/>
                  <a:pt x="179675" y="180327"/>
                </a:cubicBezTo>
                <a:cubicBezTo>
                  <a:pt x="174643" y="185015"/>
                  <a:pt x="169610" y="189342"/>
                  <a:pt x="163860" y="192949"/>
                </a:cubicBezTo>
                <a:cubicBezTo>
                  <a:pt x="163500" y="193309"/>
                  <a:pt x="163500" y="193309"/>
                  <a:pt x="163500" y="193309"/>
                </a:cubicBezTo>
                <a:cubicBezTo>
                  <a:pt x="154874" y="199079"/>
                  <a:pt x="145169" y="203767"/>
                  <a:pt x="135105" y="206652"/>
                </a:cubicBezTo>
                <a:cubicBezTo>
                  <a:pt x="125400" y="209537"/>
                  <a:pt x="115336" y="210979"/>
                  <a:pt x="105631" y="210979"/>
                </a:cubicBezTo>
                <a:cubicBezTo>
                  <a:pt x="103115" y="210979"/>
                  <a:pt x="100599" y="210979"/>
                  <a:pt x="98083" y="210619"/>
                </a:cubicBezTo>
                <a:lnTo>
                  <a:pt x="97724" y="210979"/>
                </a:lnTo>
                <a:cubicBezTo>
                  <a:pt x="97724" y="210979"/>
                  <a:pt x="97364" y="210979"/>
                  <a:pt x="97364" y="210619"/>
                </a:cubicBezTo>
                <a:cubicBezTo>
                  <a:pt x="73642" y="209176"/>
                  <a:pt x="51357" y="199079"/>
                  <a:pt x="34104" y="183573"/>
                </a:cubicBezTo>
                <a:lnTo>
                  <a:pt x="15054" y="202324"/>
                </a:lnTo>
                <a:cubicBezTo>
                  <a:pt x="39855" y="225404"/>
                  <a:pt x="71485" y="238025"/>
                  <a:pt x="105272" y="238025"/>
                </a:cubicBezTo>
                <a:cubicBezTo>
                  <a:pt x="140496" y="238025"/>
                  <a:pt x="173564" y="223961"/>
                  <a:pt x="198365" y="199079"/>
                </a:cubicBezTo>
                <a:cubicBezTo>
                  <a:pt x="249045" y="148593"/>
                  <a:pt x="250124" y="67095"/>
                  <a:pt x="201960" y="15166"/>
                </a:cubicBezTo>
                <a:close/>
                <a:moveTo>
                  <a:pt x="95208" y="9757"/>
                </a:moveTo>
                <a:cubicBezTo>
                  <a:pt x="85503" y="10839"/>
                  <a:pt x="76158" y="13363"/>
                  <a:pt x="66812" y="16969"/>
                </a:cubicBezTo>
                <a:cubicBezTo>
                  <a:pt x="58186" y="20936"/>
                  <a:pt x="50638" y="25985"/>
                  <a:pt x="43449" y="31755"/>
                </a:cubicBezTo>
                <a:cubicBezTo>
                  <a:pt x="41652" y="33558"/>
                  <a:pt x="39136" y="35361"/>
                  <a:pt x="37339" y="37524"/>
                </a:cubicBezTo>
                <a:cubicBezTo>
                  <a:pt x="33026" y="41852"/>
                  <a:pt x="29072" y="46900"/>
                  <a:pt x="25477" y="51949"/>
                </a:cubicBezTo>
                <a:cubicBezTo>
                  <a:pt x="20445" y="59161"/>
                  <a:pt x="16851" y="67455"/>
                  <a:pt x="13975" y="75389"/>
                </a:cubicBezTo>
                <a:lnTo>
                  <a:pt x="72563" y="134169"/>
                </a:lnTo>
                <a:cubicBezTo>
                  <a:pt x="76158" y="138135"/>
                  <a:pt x="82268" y="138135"/>
                  <a:pt x="85862" y="134169"/>
                </a:cubicBezTo>
                <a:cubicBezTo>
                  <a:pt x="87660" y="132726"/>
                  <a:pt x="88738" y="129841"/>
                  <a:pt x="88738" y="127317"/>
                </a:cubicBezTo>
                <a:cubicBezTo>
                  <a:pt x="88738" y="124793"/>
                  <a:pt x="87660" y="122629"/>
                  <a:pt x="85862" y="120826"/>
                </a:cubicBezTo>
                <a:lnTo>
                  <a:pt x="40574" y="75028"/>
                </a:lnTo>
                <a:cubicBezTo>
                  <a:pt x="38776" y="73225"/>
                  <a:pt x="38776" y="70340"/>
                  <a:pt x="40574" y="68537"/>
                </a:cubicBezTo>
                <a:cubicBezTo>
                  <a:pt x="42371" y="66734"/>
                  <a:pt x="45606" y="66734"/>
                  <a:pt x="47043" y="68537"/>
                </a:cubicBezTo>
                <a:cubicBezTo>
                  <a:pt x="50638" y="72143"/>
                  <a:pt x="57108" y="72143"/>
                  <a:pt x="60702" y="68537"/>
                </a:cubicBezTo>
                <a:cubicBezTo>
                  <a:pt x="64296" y="64570"/>
                  <a:pt x="64296" y="58801"/>
                  <a:pt x="60702" y="55194"/>
                </a:cubicBezTo>
                <a:cubicBezTo>
                  <a:pt x="58545" y="53391"/>
                  <a:pt x="58545" y="50506"/>
                  <a:pt x="60702" y="48343"/>
                </a:cubicBezTo>
                <a:cubicBezTo>
                  <a:pt x="62140" y="46900"/>
                  <a:pt x="65375" y="46900"/>
                  <a:pt x="67172" y="48343"/>
                </a:cubicBezTo>
                <a:lnTo>
                  <a:pt x="67172" y="48703"/>
                </a:lnTo>
                <a:lnTo>
                  <a:pt x="95926" y="77552"/>
                </a:lnTo>
                <a:cubicBezTo>
                  <a:pt x="99521" y="81159"/>
                  <a:pt x="105991" y="81159"/>
                  <a:pt x="109585" y="77552"/>
                </a:cubicBezTo>
                <a:cubicBezTo>
                  <a:pt x="111382" y="76110"/>
                  <a:pt x="112460" y="73586"/>
                  <a:pt x="112460" y="71061"/>
                </a:cubicBezTo>
                <a:cubicBezTo>
                  <a:pt x="112460" y="68176"/>
                  <a:pt x="111382" y="66013"/>
                  <a:pt x="109585" y="64210"/>
                </a:cubicBezTo>
                <a:lnTo>
                  <a:pt x="94848" y="49785"/>
                </a:lnTo>
                <a:cubicBezTo>
                  <a:pt x="94129" y="48703"/>
                  <a:pt x="93770" y="47622"/>
                  <a:pt x="93770" y="46179"/>
                </a:cubicBezTo>
                <a:cubicBezTo>
                  <a:pt x="93770" y="45458"/>
                  <a:pt x="94129" y="44015"/>
                  <a:pt x="94848" y="43294"/>
                </a:cubicBezTo>
                <a:cubicBezTo>
                  <a:pt x="97005" y="41130"/>
                  <a:pt x="99880" y="41130"/>
                  <a:pt x="101677" y="43294"/>
                </a:cubicBezTo>
                <a:cubicBezTo>
                  <a:pt x="105272" y="46900"/>
                  <a:pt x="111382" y="46900"/>
                  <a:pt x="114976" y="43294"/>
                </a:cubicBezTo>
                <a:cubicBezTo>
                  <a:pt x="118571" y="39327"/>
                  <a:pt x="118571" y="33197"/>
                  <a:pt x="114976" y="29591"/>
                </a:cubicBezTo>
                <a:lnTo>
                  <a:pt x="95208" y="9757"/>
                </a:lnTo>
                <a:close/>
                <a:moveTo>
                  <a:pt x="107788" y="9036"/>
                </a:moveTo>
                <a:lnTo>
                  <a:pt x="121806" y="23100"/>
                </a:lnTo>
                <a:cubicBezTo>
                  <a:pt x="128994" y="30312"/>
                  <a:pt x="128994" y="42212"/>
                  <a:pt x="121806" y="49785"/>
                </a:cubicBezTo>
                <a:cubicBezTo>
                  <a:pt x="118930" y="51949"/>
                  <a:pt x="116055" y="53752"/>
                  <a:pt x="112820" y="54473"/>
                </a:cubicBezTo>
                <a:lnTo>
                  <a:pt x="116055" y="57719"/>
                </a:lnTo>
                <a:cubicBezTo>
                  <a:pt x="119649" y="60964"/>
                  <a:pt x="121806" y="66013"/>
                  <a:pt x="121806" y="71061"/>
                </a:cubicBezTo>
                <a:cubicBezTo>
                  <a:pt x="121806" y="76110"/>
                  <a:pt x="119649" y="80798"/>
                  <a:pt x="116055" y="84404"/>
                </a:cubicBezTo>
                <a:cubicBezTo>
                  <a:pt x="108866" y="91616"/>
                  <a:pt x="97005" y="91616"/>
                  <a:pt x="89816" y="84404"/>
                </a:cubicBezTo>
                <a:lnTo>
                  <a:pt x="71844" y="66373"/>
                </a:lnTo>
                <a:cubicBezTo>
                  <a:pt x="71126" y="69619"/>
                  <a:pt x="69328" y="72504"/>
                  <a:pt x="67172" y="75028"/>
                </a:cubicBezTo>
                <a:cubicBezTo>
                  <a:pt x="64656" y="77552"/>
                  <a:pt x="61780" y="78995"/>
                  <a:pt x="58545" y="80077"/>
                </a:cubicBezTo>
                <a:lnTo>
                  <a:pt x="92692" y="114335"/>
                </a:lnTo>
                <a:cubicBezTo>
                  <a:pt x="95926" y="117941"/>
                  <a:pt x="98083" y="122629"/>
                  <a:pt x="98083" y="127317"/>
                </a:cubicBezTo>
                <a:cubicBezTo>
                  <a:pt x="98083" y="132726"/>
                  <a:pt x="95926" y="137054"/>
                  <a:pt x="92692" y="140660"/>
                </a:cubicBezTo>
                <a:cubicBezTo>
                  <a:pt x="89097" y="144626"/>
                  <a:pt x="84065" y="146429"/>
                  <a:pt x="79033" y="146429"/>
                </a:cubicBezTo>
                <a:cubicBezTo>
                  <a:pt x="74720" y="146429"/>
                  <a:pt x="69688" y="144626"/>
                  <a:pt x="66093" y="140660"/>
                </a:cubicBezTo>
                <a:lnTo>
                  <a:pt x="11100" y="85846"/>
                </a:lnTo>
                <a:cubicBezTo>
                  <a:pt x="4630" y="117580"/>
                  <a:pt x="13975" y="150757"/>
                  <a:pt x="37339" y="173475"/>
                </a:cubicBezTo>
                <a:cubicBezTo>
                  <a:pt x="50278" y="186818"/>
                  <a:pt x="66812" y="195473"/>
                  <a:pt x="84425" y="199440"/>
                </a:cubicBezTo>
                <a:lnTo>
                  <a:pt x="79752" y="194752"/>
                </a:lnTo>
                <a:cubicBezTo>
                  <a:pt x="76517" y="191145"/>
                  <a:pt x="74360" y="186457"/>
                  <a:pt x="74360" y="181409"/>
                </a:cubicBezTo>
                <a:cubicBezTo>
                  <a:pt x="74360" y="176721"/>
                  <a:pt x="76517" y="171672"/>
                  <a:pt x="79752" y="168427"/>
                </a:cubicBezTo>
                <a:cubicBezTo>
                  <a:pt x="87300" y="160854"/>
                  <a:pt x="99161" y="160854"/>
                  <a:pt x="106350" y="168427"/>
                </a:cubicBezTo>
                <a:lnTo>
                  <a:pt x="135105" y="196915"/>
                </a:lnTo>
                <a:cubicBezTo>
                  <a:pt x="141575" y="194752"/>
                  <a:pt x="147685" y="191867"/>
                  <a:pt x="153795" y="188621"/>
                </a:cubicBezTo>
                <a:lnTo>
                  <a:pt x="137980" y="173115"/>
                </a:lnTo>
                <a:cubicBezTo>
                  <a:pt x="130792" y="165542"/>
                  <a:pt x="130792" y="153642"/>
                  <a:pt x="137980" y="146429"/>
                </a:cubicBezTo>
                <a:cubicBezTo>
                  <a:pt x="140496" y="143905"/>
                  <a:pt x="143731" y="142463"/>
                  <a:pt x="146607" y="141381"/>
                </a:cubicBezTo>
                <a:lnTo>
                  <a:pt x="136183" y="130923"/>
                </a:lnTo>
                <a:cubicBezTo>
                  <a:pt x="132948" y="127317"/>
                  <a:pt x="130792" y="122629"/>
                  <a:pt x="130792" y="117941"/>
                </a:cubicBezTo>
                <a:cubicBezTo>
                  <a:pt x="130792" y="112892"/>
                  <a:pt x="132948" y="107844"/>
                  <a:pt x="136183" y="104598"/>
                </a:cubicBezTo>
                <a:cubicBezTo>
                  <a:pt x="139777" y="100992"/>
                  <a:pt x="144450" y="99189"/>
                  <a:pt x="149482" y="99189"/>
                </a:cubicBezTo>
                <a:cubicBezTo>
                  <a:pt x="154514" y="99189"/>
                  <a:pt x="159187" y="100992"/>
                  <a:pt x="162781" y="104598"/>
                </a:cubicBezTo>
                <a:lnTo>
                  <a:pt x="195849" y="137414"/>
                </a:lnTo>
                <a:cubicBezTo>
                  <a:pt x="208070" y="102795"/>
                  <a:pt x="199443" y="63849"/>
                  <a:pt x="173205" y="37524"/>
                </a:cubicBezTo>
                <a:cubicBezTo>
                  <a:pt x="155593" y="19854"/>
                  <a:pt x="132229" y="9757"/>
                  <a:pt x="107788" y="9036"/>
                </a:cubicBezTo>
                <a:close/>
                <a:moveTo>
                  <a:pt x="96286" y="381"/>
                </a:moveTo>
                <a:lnTo>
                  <a:pt x="96645" y="381"/>
                </a:lnTo>
                <a:cubicBezTo>
                  <a:pt x="125760" y="-2143"/>
                  <a:pt x="154874" y="7954"/>
                  <a:pt x="176440" y="27788"/>
                </a:cubicBezTo>
                <a:lnTo>
                  <a:pt x="198365" y="5430"/>
                </a:lnTo>
                <a:cubicBezTo>
                  <a:pt x="200162" y="3627"/>
                  <a:pt x="203397" y="3627"/>
                  <a:pt x="205194" y="5430"/>
                </a:cubicBezTo>
                <a:cubicBezTo>
                  <a:pt x="260188" y="60604"/>
                  <a:pt x="260188" y="150396"/>
                  <a:pt x="205194" y="205570"/>
                </a:cubicBezTo>
                <a:cubicBezTo>
                  <a:pt x="179315" y="231174"/>
                  <a:pt x="145888" y="245959"/>
                  <a:pt x="109944" y="247040"/>
                </a:cubicBezTo>
                <a:lnTo>
                  <a:pt x="109944" y="272283"/>
                </a:lnTo>
                <a:lnTo>
                  <a:pt x="158109" y="272283"/>
                </a:lnTo>
                <a:cubicBezTo>
                  <a:pt x="160265" y="272283"/>
                  <a:pt x="162422" y="274447"/>
                  <a:pt x="162422" y="276971"/>
                </a:cubicBezTo>
                <a:cubicBezTo>
                  <a:pt x="162422" y="279496"/>
                  <a:pt x="160265" y="281659"/>
                  <a:pt x="158109" y="281659"/>
                </a:cubicBezTo>
                <a:lnTo>
                  <a:pt x="52435" y="281659"/>
                </a:lnTo>
                <a:cubicBezTo>
                  <a:pt x="49919" y="281659"/>
                  <a:pt x="47762" y="279496"/>
                  <a:pt x="47762" y="276971"/>
                </a:cubicBezTo>
                <a:cubicBezTo>
                  <a:pt x="47762" y="274447"/>
                  <a:pt x="49919" y="272283"/>
                  <a:pt x="52435" y="272283"/>
                </a:cubicBezTo>
                <a:lnTo>
                  <a:pt x="100599" y="272283"/>
                </a:lnTo>
                <a:lnTo>
                  <a:pt x="100599" y="247040"/>
                </a:lnTo>
                <a:cubicBezTo>
                  <a:pt x="64656" y="245959"/>
                  <a:pt x="30869" y="231174"/>
                  <a:pt x="5349" y="205570"/>
                </a:cubicBezTo>
                <a:cubicBezTo>
                  <a:pt x="3551" y="203767"/>
                  <a:pt x="3551" y="200882"/>
                  <a:pt x="5349" y="199079"/>
                </a:cubicBezTo>
                <a:lnTo>
                  <a:pt x="27634" y="176721"/>
                </a:lnTo>
                <a:cubicBezTo>
                  <a:pt x="2833" y="149675"/>
                  <a:pt x="-6153" y="111089"/>
                  <a:pt x="4270" y="75389"/>
                </a:cubicBezTo>
                <a:cubicBezTo>
                  <a:pt x="7146" y="65292"/>
                  <a:pt x="11459" y="55555"/>
                  <a:pt x="17570" y="46900"/>
                </a:cubicBezTo>
                <a:cubicBezTo>
                  <a:pt x="21524" y="41130"/>
                  <a:pt x="25837" y="35361"/>
                  <a:pt x="30869" y="31033"/>
                </a:cubicBezTo>
                <a:cubicBezTo>
                  <a:pt x="33026" y="28509"/>
                  <a:pt x="35542" y="26345"/>
                  <a:pt x="37339" y="24542"/>
                </a:cubicBezTo>
                <a:cubicBezTo>
                  <a:pt x="45246" y="18051"/>
                  <a:pt x="53873" y="13003"/>
                  <a:pt x="63218" y="8675"/>
                </a:cubicBezTo>
                <a:cubicBezTo>
                  <a:pt x="73642" y="3987"/>
                  <a:pt x="84784" y="1102"/>
                  <a:pt x="96286" y="381"/>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43" name="Freeform 760">
            <a:extLst>
              <a:ext uri="{FF2B5EF4-FFF2-40B4-BE49-F238E27FC236}">
                <a16:creationId xmlns:a16="http://schemas.microsoft.com/office/drawing/2014/main" id="{6682EA64-9D24-3E41-A8FD-E45488DE007A}"/>
              </a:ext>
            </a:extLst>
          </p:cNvPr>
          <p:cNvSpPr>
            <a:spLocks noChangeArrowheads="1"/>
          </p:cNvSpPr>
          <p:nvPr/>
        </p:nvSpPr>
        <p:spPr bwMode="auto">
          <a:xfrm>
            <a:off x="10951668" y="4858073"/>
            <a:ext cx="561910" cy="492036"/>
          </a:xfrm>
          <a:custGeom>
            <a:avLst/>
            <a:gdLst>
              <a:gd name="T0" fmla="*/ 29805 w 306027"/>
              <a:gd name="T1" fmla="*/ 186710 h 267856"/>
              <a:gd name="T2" fmla="*/ 19050 w 306027"/>
              <a:gd name="T3" fmla="*/ 186710 h 267856"/>
              <a:gd name="T4" fmla="*/ 276074 w 306027"/>
              <a:gd name="T5" fmla="*/ 180535 h 267856"/>
              <a:gd name="T6" fmla="*/ 215807 w 306027"/>
              <a:gd name="T7" fmla="*/ 201649 h 267856"/>
              <a:gd name="T8" fmla="*/ 215085 w 306027"/>
              <a:gd name="T9" fmla="*/ 213101 h 267856"/>
              <a:gd name="T10" fmla="*/ 273187 w 306027"/>
              <a:gd name="T11" fmla="*/ 193060 h 267856"/>
              <a:gd name="T12" fmla="*/ 276074 w 306027"/>
              <a:gd name="T13" fmla="*/ 180535 h 267856"/>
              <a:gd name="T14" fmla="*/ 48358 w 306027"/>
              <a:gd name="T15" fmla="*/ 246026 h 267856"/>
              <a:gd name="T16" fmla="*/ 296644 w 306027"/>
              <a:gd name="T17" fmla="*/ 200934 h 267856"/>
              <a:gd name="T18" fmla="*/ 273909 w 306027"/>
              <a:gd name="T19" fmla="*/ 202723 h 267856"/>
              <a:gd name="T20" fmla="*/ 168532 w 306027"/>
              <a:gd name="T21" fmla="*/ 230279 h 267856"/>
              <a:gd name="T22" fmla="*/ 123422 w 306027"/>
              <a:gd name="T23" fmla="*/ 222048 h 267856"/>
              <a:gd name="T24" fmla="*/ 198124 w 306027"/>
              <a:gd name="T25" fmla="*/ 217038 h 267856"/>
              <a:gd name="T26" fmla="*/ 206785 w 306027"/>
              <a:gd name="T27" fmla="*/ 208449 h 267856"/>
              <a:gd name="T28" fmla="*/ 194876 w 306027"/>
              <a:gd name="T29" fmla="*/ 192702 h 267856"/>
              <a:gd name="T30" fmla="*/ 48358 w 306027"/>
              <a:gd name="T31" fmla="*/ 171230 h 267856"/>
              <a:gd name="T32" fmla="*/ 9383 w 306027"/>
              <a:gd name="T33" fmla="*/ 244952 h 267856"/>
              <a:gd name="T34" fmla="*/ 38975 w 306027"/>
              <a:gd name="T35" fmla="*/ 171230 h 267856"/>
              <a:gd name="T36" fmla="*/ 4692 w 306027"/>
              <a:gd name="T37" fmla="*/ 161925 h 267856"/>
              <a:gd name="T38" fmla="*/ 136413 w 306027"/>
              <a:gd name="T39" fmla="*/ 175166 h 267856"/>
              <a:gd name="T40" fmla="*/ 210033 w 306027"/>
              <a:gd name="T41" fmla="*/ 189481 h 267856"/>
              <a:gd name="T42" fmla="*/ 249730 w 306027"/>
              <a:gd name="T43" fmla="*/ 179461 h 267856"/>
              <a:gd name="T44" fmla="*/ 287622 w 306027"/>
              <a:gd name="T45" fmla="*/ 184829 h 267856"/>
              <a:gd name="T46" fmla="*/ 300253 w 306027"/>
              <a:gd name="T47" fmla="*/ 189481 h 267856"/>
              <a:gd name="T48" fmla="*/ 294840 w 306027"/>
              <a:gd name="T49" fmla="*/ 218112 h 267856"/>
              <a:gd name="T50" fmla="*/ 42945 w 306027"/>
              <a:gd name="T51" fmla="*/ 253899 h 267856"/>
              <a:gd name="T52" fmla="*/ 0 w 306027"/>
              <a:gd name="T53" fmla="*/ 249247 h 267856"/>
              <a:gd name="T54" fmla="*/ 4692 w 306027"/>
              <a:gd name="T55" fmla="*/ 161925 h 267856"/>
              <a:gd name="T56" fmla="*/ 178636 w 306027"/>
              <a:gd name="T57" fmla="*/ 143471 h 267856"/>
              <a:gd name="T58" fmla="*/ 202455 w 306027"/>
              <a:gd name="T59" fmla="*/ 143471 h 267856"/>
              <a:gd name="T60" fmla="*/ 232769 w 306027"/>
              <a:gd name="T61" fmla="*/ 97330 h 267856"/>
              <a:gd name="T62" fmla="*/ 195237 w 306027"/>
              <a:gd name="T63" fmla="*/ 122563 h 267856"/>
              <a:gd name="T64" fmla="*/ 232769 w 306027"/>
              <a:gd name="T65" fmla="*/ 109586 h 267856"/>
              <a:gd name="T66" fmla="*/ 73259 w 306027"/>
              <a:gd name="T67" fmla="*/ 97330 h 267856"/>
              <a:gd name="T68" fmla="*/ 153014 w 306027"/>
              <a:gd name="T69" fmla="*/ 134099 h 267856"/>
              <a:gd name="T70" fmla="*/ 185854 w 306027"/>
              <a:gd name="T71" fmla="*/ 122563 h 267856"/>
              <a:gd name="T72" fmla="*/ 153014 w 306027"/>
              <a:gd name="T73" fmla="*/ 115354 h 267856"/>
              <a:gd name="T74" fmla="*/ 232769 w 306027"/>
              <a:gd name="T75" fmla="*/ 63805 h 267856"/>
              <a:gd name="T76" fmla="*/ 195237 w 306027"/>
              <a:gd name="T77" fmla="*/ 102376 h 267856"/>
              <a:gd name="T78" fmla="*/ 232769 w 306027"/>
              <a:gd name="T79" fmla="*/ 63805 h 267856"/>
              <a:gd name="T80" fmla="*/ 73259 w 306027"/>
              <a:gd name="T81" fmla="*/ 81829 h 267856"/>
              <a:gd name="T82" fmla="*/ 185854 w 306027"/>
              <a:gd name="T83" fmla="*/ 103818 h 267856"/>
              <a:gd name="T84" fmla="*/ 154096 w 306027"/>
              <a:gd name="T85" fmla="*/ 83271 h 267856"/>
              <a:gd name="T86" fmla="*/ 151931 w 306027"/>
              <a:gd name="T87" fmla="*/ 83271 h 267856"/>
              <a:gd name="T88" fmla="*/ 153014 w 306027"/>
              <a:gd name="T89" fmla="*/ 9373 h 267856"/>
              <a:gd name="T90" fmla="*/ 153014 w 306027"/>
              <a:gd name="T91" fmla="*/ 74259 h 267856"/>
              <a:gd name="T92" fmla="*/ 150127 w 306027"/>
              <a:gd name="T93" fmla="*/ 41455 h 267856"/>
              <a:gd name="T94" fmla="*/ 155901 w 306027"/>
              <a:gd name="T95" fmla="*/ 34246 h 267856"/>
              <a:gd name="T96" fmla="*/ 282209 w 306027"/>
              <a:gd name="T97" fmla="*/ 41816 h 267856"/>
              <a:gd name="T98" fmla="*/ 151931 w 306027"/>
              <a:gd name="T99" fmla="*/ 0 h 267856"/>
              <a:gd name="T100" fmla="*/ 302419 w 306027"/>
              <a:gd name="T101" fmla="*/ 37130 h 267856"/>
              <a:gd name="T102" fmla="*/ 302419 w 306027"/>
              <a:gd name="T103" fmla="*/ 46142 h 267856"/>
              <a:gd name="T104" fmla="*/ 242151 w 306027"/>
              <a:gd name="T105" fmla="*/ 109586 h 267856"/>
              <a:gd name="T106" fmla="*/ 211477 w 306027"/>
              <a:gd name="T107" fmla="*/ 143471 h 267856"/>
              <a:gd name="T108" fmla="*/ 169253 w 306027"/>
              <a:gd name="T109" fmla="*/ 143471 h 267856"/>
              <a:gd name="T110" fmla="*/ 153014 w 306027"/>
              <a:gd name="T111" fmla="*/ 143471 h 267856"/>
              <a:gd name="T112" fmla="*/ 64237 w 306027"/>
              <a:gd name="T113" fmla="*/ 61282 h 267856"/>
              <a:gd name="T114" fmla="*/ 0 w 306027"/>
              <a:gd name="T115" fmla="*/ 41816 h 267856"/>
              <a:gd name="T116" fmla="*/ 151931 w 306027"/>
              <a:gd name="T117" fmla="*/ 0 h 267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6027" h="267856">
                <a:moveTo>
                  <a:pt x="24428" y="180975"/>
                </a:moveTo>
                <a:cubicBezTo>
                  <a:pt x="27295" y="180975"/>
                  <a:pt x="29805" y="183484"/>
                  <a:pt x="29805" y="186710"/>
                </a:cubicBezTo>
                <a:cubicBezTo>
                  <a:pt x="29805" y="189578"/>
                  <a:pt x="27295" y="191729"/>
                  <a:pt x="24428" y="191729"/>
                </a:cubicBezTo>
                <a:cubicBezTo>
                  <a:pt x="21201" y="191729"/>
                  <a:pt x="19050" y="189578"/>
                  <a:pt x="19050" y="186710"/>
                </a:cubicBezTo>
                <a:cubicBezTo>
                  <a:pt x="19050" y="183484"/>
                  <a:pt x="21201" y="180975"/>
                  <a:pt x="24428" y="180975"/>
                </a:cubicBezTo>
                <a:close/>
                <a:moveTo>
                  <a:pt x="276074" y="180535"/>
                </a:moveTo>
                <a:cubicBezTo>
                  <a:pt x="273548" y="179461"/>
                  <a:pt x="262000" y="184113"/>
                  <a:pt x="253700" y="187692"/>
                </a:cubicBezTo>
                <a:cubicBezTo>
                  <a:pt x="243234" y="192344"/>
                  <a:pt x="230242" y="197713"/>
                  <a:pt x="215807" y="201649"/>
                </a:cubicBezTo>
                <a:cubicBezTo>
                  <a:pt x="216168" y="203797"/>
                  <a:pt x="216529" y="206302"/>
                  <a:pt x="216168" y="208807"/>
                </a:cubicBezTo>
                <a:cubicBezTo>
                  <a:pt x="215807" y="210238"/>
                  <a:pt x="215807" y="211670"/>
                  <a:pt x="215085" y="213101"/>
                </a:cubicBezTo>
                <a:cubicBezTo>
                  <a:pt x="239986" y="207017"/>
                  <a:pt x="257669" y="199502"/>
                  <a:pt x="270300" y="194492"/>
                </a:cubicBezTo>
                <a:cubicBezTo>
                  <a:pt x="271383" y="193776"/>
                  <a:pt x="272465" y="193418"/>
                  <a:pt x="273187" y="193060"/>
                </a:cubicBezTo>
                <a:cubicBezTo>
                  <a:pt x="275713" y="190913"/>
                  <a:pt x="278600" y="187334"/>
                  <a:pt x="278600" y="184829"/>
                </a:cubicBezTo>
                <a:cubicBezTo>
                  <a:pt x="278600" y="183755"/>
                  <a:pt x="278240" y="182324"/>
                  <a:pt x="276074" y="180535"/>
                </a:cubicBezTo>
                <a:close/>
                <a:moveTo>
                  <a:pt x="48358" y="171230"/>
                </a:moveTo>
                <a:lnTo>
                  <a:pt x="48358" y="246026"/>
                </a:lnTo>
                <a:cubicBezTo>
                  <a:pt x="69289" y="252468"/>
                  <a:pt x="194154" y="285392"/>
                  <a:pt x="289427" y="210596"/>
                </a:cubicBezTo>
                <a:cubicBezTo>
                  <a:pt x="291231" y="209165"/>
                  <a:pt x="296284" y="204870"/>
                  <a:pt x="296644" y="200934"/>
                </a:cubicBezTo>
                <a:cubicBezTo>
                  <a:pt x="296644" y="200218"/>
                  <a:pt x="296284" y="198428"/>
                  <a:pt x="294479" y="196639"/>
                </a:cubicBezTo>
                <a:cubicBezTo>
                  <a:pt x="292314" y="194850"/>
                  <a:pt x="283292" y="198786"/>
                  <a:pt x="273909" y="202723"/>
                </a:cubicBezTo>
                <a:cubicBezTo>
                  <a:pt x="258391" y="209165"/>
                  <a:pt x="235295" y="219185"/>
                  <a:pt x="201011" y="225627"/>
                </a:cubicBezTo>
                <a:cubicBezTo>
                  <a:pt x="193072" y="228490"/>
                  <a:pt x="182245" y="230279"/>
                  <a:pt x="168532" y="230279"/>
                </a:cubicBezTo>
                <a:cubicBezTo>
                  <a:pt x="156983" y="230279"/>
                  <a:pt x="143270" y="229206"/>
                  <a:pt x="127391" y="227058"/>
                </a:cubicBezTo>
                <a:cubicBezTo>
                  <a:pt x="124865" y="226701"/>
                  <a:pt x="122700" y="224553"/>
                  <a:pt x="123422" y="222048"/>
                </a:cubicBezTo>
                <a:cubicBezTo>
                  <a:pt x="123422" y="219543"/>
                  <a:pt x="125948" y="217396"/>
                  <a:pt x="128474" y="217754"/>
                </a:cubicBezTo>
                <a:cubicBezTo>
                  <a:pt x="170336" y="223122"/>
                  <a:pt x="189463" y="220259"/>
                  <a:pt x="198124" y="217038"/>
                </a:cubicBezTo>
                <a:lnTo>
                  <a:pt x="198485" y="216680"/>
                </a:lnTo>
                <a:cubicBezTo>
                  <a:pt x="206785" y="213817"/>
                  <a:pt x="206785" y="209523"/>
                  <a:pt x="206785" y="208449"/>
                </a:cubicBezTo>
                <a:cubicBezTo>
                  <a:pt x="207146" y="202723"/>
                  <a:pt x="206063" y="198428"/>
                  <a:pt x="203537" y="195923"/>
                </a:cubicBezTo>
                <a:cubicBezTo>
                  <a:pt x="199928" y="192344"/>
                  <a:pt x="194876" y="192702"/>
                  <a:pt x="194876" y="192702"/>
                </a:cubicBezTo>
                <a:cubicBezTo>
                  <a:pt x="149405" y="193418"/>
                  <a:pt x="140744" y="188766"/>
                  <a:pt x="131361" y="183040"/>
                </a:cubicBezTo>
                <a:cubicBezTo>
                  <a:pt x="121978" y="177672"/>
                  <a:pt x="111512" y="171588"/>
                  <a:pt x="48358" y="171230"/>
                </a:cubicBezTo>
                <a:close/>
                <a:moveTo>
                  <a:pt x="9383" y="171230"/>
                </a:moveTo>
                <a:lnTo>
                  <a:pt x="9383" y="244952"/>
                </a:lnTo>
                <a:lnTo>
                  <a:pt x="38975" y="244952"/>
                </a:lnTo>
                <a:lnTo>
                  <a:pt x="38975" y="171230"/>
                </a:lnTo>
                <a:lnTo>
                  <a:pt x="9383" y="171230"/>
                </a:lnTo>
                <a:close/>
                <a:moveTo>
                  <a:pt x="4692" y="161925"/>
                </a:moveTo>
                <a:lnTo>
                  <a:pt x="43667" y="161925"/>
                </a:lnTo>
                <a:cubicBezTo>
                  <a:pt x="113678" y="161925"/>
                  <a:pt x="125587" y="169083"/>
                  <a:pt x="136413" y="175166"/>
                </a:cubicBezTo>
                <a:cubicBezTo>
                  <a:pt x="144353" y="180177"/>
                  <a:pt x="151570" y="184113"/>
                  <a:pt x="194154" y="183398"/>
                </a:cubicBezTo>
                <a:cubicBezTo>
                  <a:pt x="194515" y="183398"/>
                  <a:pt x="203537" y="183040"/>
                  <a:pt x="210033" y="189481"/>
                </a:cubicBezTo>
                <a:cubicBezTo>
                  <a:pt x="211116" y="190555"/>
                  <a:pt x="211837" y="191629"/>
                  <a:pt x="212920" y="193060"/>
                </a:cubicBezTo>
                <a:cubicBezTo>
                  <a:pt x="226994" y="188766"/>
                  <a:pt x="239625" y="183755"/>
                  <a:pt x="249730" y="179461"/>
                </a:cubicBezTo>
                <a:cubicBezTo>
                  <a:pt x="265609" y="172661"/>
                  <a:pt x="275352" y="168725"/>
                  <a:pt x="281487" y="173377"/>
                </a:cubicBezTo>
                <a:cubicBezTo>
                  <a:pt x="286901" y="177314"/>
                  <a:pt x="287622" y="181608"/>
                  <a:pt x="287622" y="184829"/>
                </a:cubicBezTo>
                <a:cubicBezTo>
                  <a:pt x="287622" y="185903"/>
                  <a:pt x="287622" y="186976"/>
                  <a:pt x="287262" y="187692"/>
                </a:cubicBezTo>
                <a:cubicBezTo>
                  <a:pt x="292675" y="186618"/>
                  <a:pt x="297005" y="186976"/>
                  <a:pt x="300253" y="189481"/>
                </a:cubicBezTo>
                <a:cubicBezTo>
                  <a:pt x="305306" y="193776"/>
                  <a:pt x="306027" y="198428"/>
                  <a:pt x="306027" y="201291"/>
                </a:cubicBezTo>
                <a:cubicBezTo>
                  <a:pt x="305666" y="210596"/>
                  <a:pt x="295923" y="217396"/>
                  <a:pt x="294840" y="218112"/>
                </a:cubicBezTo>
                <a:cubicBezTo>
                  <a:pt x="245038" y="257478"/>
                  <a:pt x="186937" y="267856"/>
                  <a:pt x="139300" y="267856"/>
                </a:cubicBezTo>
                <a:cubicBezTo>
                  <a:pt x="88416" y="267856"/>
                  <a:pt x="48719" y="255689"/>
                  <a:pt x="42945" y="253899"/>
                </a:cubicBezTo>
                <a:lnTo>
                  <a:pt x="4692" y="253899"/>
                </a:lnTo>
                <a:cubicBezTo>
                  <a:pt x="2166" y="253899"/>
                  <a:pt x="0" y="252110"/>
                  <a:pt x="0" y="249247"/>
                </a:cubicBezTo>
                <a:lnTo>
                  <a:pt x="0" y="166577"/>
                </a:lnTo>
                <a:cubicBezTo>
                  <a:pt x="0" y="164072"/>
                  <a:pt x="2166" y="161925"/>
                  <a:pt x="4692" y="161925"/>
                </a:cubicBezTo>
                <a:close/>
                <a:moveTo>
                  <a:pt x="190545" y="131575"/>
                </a:moveTo>
                <a:cubicBezTo>
                  <a:pt x="184050" y="131575"/>
                  <a:pt x="178636" y="136983"/>
                  <a:pt x="178636" y="143471"/>
                </a:cubicBezTo>
                <a:cubicBezTo>
                  <a:pt x="178636" y="150320"/>
                  <a:pt x="184050" y="155367"/>
                  <a:pt x="190545" y="155367"/>
                </a:cubicBezTo>
                <a:cubicBezTo>
                  <a:pt x="197041" y="155367"/>
                  <a:pt x="202455" y="150320"/>
                  <a:pt x="202455" y="143471"/>
                </a:cubicBezTo>
                <a:cubicBezTo>
                  <a:pt x="202455" y="136983"/>
                  <a:pt x="197041" y="131575"/>
                  <a:pt x="190545" y="131575"/>
                </a:cubicBezTo>
                <a:close/>
                <a:moveTo>
                  <a:pt x="232769" y="97330"/>
                </a:moveTo>
                <a:cubicBezTo>
                  <a:pt x="224107" y="103818"/>
                  <a:pt x="210755" y="108505"/>
                  <a:pt x="195237" y="111749"/>
                </a:cubicBezTo>
                <a:lnTo>
                  <a:pt x="195237" y="122563"/>
                </a:lnTo>
                <a:cubicBezTo>
                  <a:pt x="198846" y="123645"/>
                  <a:pt x="202094" y="125447"/>
                  <a:pt x="204620" y="127971"/>
                </a:cubicBezTo>
                <a:cubicBezTo>
                  <a:pt x="221942" y="122924"/>
                  <a:pt x="232769" y="116075"/>
                  <a:pt x="232769" y="109586"/>
                </a:cubicBezTo>
                <a:lnTo>
                  <a:pt x="232769" y="97330"/>
                </a:lnTo>
                <a:close/>
                <a:moveTo>
                  <a:pt x="73259" y="97330"/>
                </a:moveTo>
                <a:lnTo>
                  <a:pt x="73259" y="109586"/>
                </a:lnTo>
                <a:cubicBezTo>
                  <a:pt x="73259" y="121121"/>
                  <a:pt x="107543" y="134099"/>
                  <a:pt x="153014" y="134099"/>
                </a:cubicBezTo>
                <a:cubicBezTo>
                  <a:pt x="159871" y="134099"/>
                  <a:pt x="166006" y="133738"/>
                  <a:pt x="172140" y="133378"/>
                </a:cubicBezTo>
                <a:cubicBezTo>
                  <a:pt x="175028" y="127971"/>
                  <a:pt x="180080" y="124005"/>
                  <a:pt x="185854" y="122563"/>
                </a:cubicBezTo>
                <a:lnTo>
                  <a:pt x="185854" y="113191"/>
                </a:lnTo>
                <a:cubicBezTo>
                  <a:pt x="175028" y="114993"/>
                  <a:pt x="163840" y="115354"/>
                  <a:pt x="153014" y="115354"/>
                </a:cubicBezTo>
                <a:cubicBezTo>
                  <a:pt x="121617" y="115354"/>
                  <a:pt x="89138" y="109586"/>
                  <a:pt x="73259" y="97330"/>
                </a:cubicBezTo>
                <a:close/>
                <a:moveTo>
                  <a:pt x="232769" y="63805"/>
                </a:moveTo>
                <a:lnTo>
                  <a:pt x="195237" y="73178"/>
                </a:lnTo>
                <a:lnTo>
                  <a:pt x="195237" y="102376"/>
                </a:lnTo>
                <a:cubicBezTo>
                  <a:pt x="217972" y="97690"/>
                  <a:pt x="232769" y="89399"/>
                  <a:pt x="232769" y="81829"/>
                </a:cubicBezTo>
                <a:lnTo>
                  <a:pt x="232769" y="63805"/>
                </a:lnTo>
                <a:close/>
                <a:moveTo>
                  <a:pt x="73259" y="63805"/>
                </a:moveTo>
                <a:lnTo>
                  <a:pt x="73259" y="81829"/>
                </a:lnTo>
                <a:cubicBezTo>
                  <a:pt x="73259" y="93364"/>
                  <a:pt x="107543" y="106342"/>
                  <a:pt x="153014" y="106342"/>
                </a:cubicBezTo>
                <a:cubicBezTo>
                  <a:pt x="164923" y="106342"/>
                  <a:pt x="176110" y="105260"/>
                  <a:pt x="185854" y="103818"/>
                </a:cubicBezTo>
                <a:lnTo>
                  <a:pt x="185854" y="75340"/>
                </a:lnTo>
                <a:lnTo>
                  <a:pt x="154096" y="83271"/>
                </a:lnTo>
                <a:cubicBezTo>
                  <a:pt x="153736" y="83271"/>
                  <a:pt x="153375" y="83271"/>
                  <a:pt x="153014" y="83271"/>
                </a:cubicBezTo>
                <a:cubicBezTo>
                  <a:pt x="152653" y="83271"/>
                  <a:pt x="152292" y="83271"/>
                  <a:pt x="151931" y="83271"/>
                </a:cubicBezTo>
                <a:lnTo>
                  <a:pt x="73259" y="63805"/>
                </a:lnTo>
                <a:close/>
                <a:moveTo>
                  <a:pt x="153014" y="9373"/>
                </a:moveTo>
                <a:lnTo>
                  <a:pt x="23818" y="41816"/>
                </a:lnTo>
                <a:lnTo>
                  <a:pt x="153014" y="74259"/>
                </a:lnTo>
                <a:lnTo>
                  <a:pt x="180441" y="67049"/>
                </a:lnTo>
                <a:lnTo>
                  <a:pt x="150127" y="41455"/>
                </a:lnTo>
                <a:cubicBezTo>
                  <a:pt x="147961" y="39653"/>
                  <a:pt x="147961" y="36769"/>
                  <a:pt x="149405" y="34606"/>
                </a:cubicBezTo>
                <a:cubicBezTo>
                  <a:pt x="151209" y="32804"/>
                  <a:pt x="154096" y="32443"/>
                  <a:pt x="155901" y="34246"/>
                </a:cubicBezTo>
                <a:lnTo>
                  <a:pt x="191628" y="64166"/>
                </a:lnTo>
                <a:lnTo>
                  <a:pt x="282209" y="41816"/>
                </a:lnTo>
                <a:lnTo>
                  <a:pt x="153014" y="9373"/>
                </a:lnTo>
                <a:close/>
                <a:moveTo>
                  <a:pt x="151931" y="0"/>
                </a:moveTo>
                <a:cubicBezTo>
                  <a:pt x="152653" y="0"/>
                  <a:pt x="153375" y="0"/>
                  <a:pt x="154096" y="0"/>
                </a:cubicBezTo>
                <a:lnTo>
                  <a:pt x="302419" y="37130"/>
                </a:lnTo>
                <a:cubicBezTo>
                  <a:pt x="304584" y="37851"/>
                  <a:pt x="306027" y="39653"/>
                  <a:pt x="306027" y="41816"/>
                </a:cubicBezTo>
                <a:cubicBezTo>
                  <a:pt x="306027" y="43979"/>
                  <a:pt x="304584" y="45781"/>
                  <a:pt x="302419" y="46142"/>
                </a:cubicBezTo>
                <a:lnTo>
                  <a:pt x="242151" y="61282"/>
                </a:lnTo>
                <a:lnTo>
                  <a:pt x="242151" y="109586"/>
                </a:lnTo>
                <a:cubicBezTo>
                  <a:pt x="242151" y="121482"/>
                  <a:pt x="228799" y="130133"/>
                  <a:pt x="210394" y="135901"/>
                </a:cubicBezTo>
                <a:cubicBezTo>
                  <a:pt x="211116" y="138064"/>
                  <a:pt x="211477" y="140587"/>
                  <a:pt x="211477" y="143471"/>
                </a:cubicBezTo>
                <a:cubicBezTo>
                  <a:pt x="211477" y="155007"/>
                  <a:pt x="202094" y="164740"/>
                  <a:pt x="190545" y="164740"/>
                </a:cubicBezTo>
                <a:cubicBezTo>
                  <a:pt x="178636" y="164740"/>
                  <a:pt x="169253" y="155007"/>
                  <a:pt x="169253" y="143471"/>
                </a:cubicBezTo>
                <a:lnTo>
                  <a:pt x="169253" y="143111"/>
                </a:lnTo>
                <a:cubicBezTo>
                  <a:pt x="163840" y="143111"/>
                  <a:pt x="158427" y="143471"/>
                  <a:pt x="153014" y="143471"/>
                </a:cubicBezTo>
                <a:cubicBezTo>
                  <a:pt x="110069" y="143471"/>
                  <a:pt x="64237" y="131575"/>
                  <a:pt x="64237" y="109586"/>
                </a:cubicBezTo>
                <a:lnTo>
                  <a:pt x="64237" y="61282"/>
                </a:lnTo>
                <a:lnTo>
                  <a:pt x="3609" y="46142"/>
                </a:lnTo>
                <a:cubicBezTo>
                  <a:pt x="1444" y="45781"/>
                  <a:pt x="0" y="43979"/>
                  <a:pt x="0" y="41816"/>
                </a:cubicBezTo>
                <a:cubicBezTo>
                  <a:pt x="0" y="39653"/>
                  <a:pt x="1444" y="37851"/>
                  <a:pt x="3609" y="37130"/>
                </a:cubicBezTo>
                <a:lnTo>
                  <a:pt x="151931" y="0"/>
                </a:ln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44" name="Freeform 759">
            <a:extLst>
              <a:ext uri="{FF2B5EF4-FFF2-40B4-BE49-F238E27FC236}">
                <a16:creationId xmlns:a16="http://schemas.microsoft.com/office/drawing/2014/main" id="{C9FAB5D1-15B2-774C-AA2D-4EE3A4D47575}"/>
              </a:ext>
            </a:extLst>
          </p:cNvPr>
          <p:cNvSpPr>
            <a:spLocks noChangeArrowheads="1"/>
          </p:cNvSpPr>
          <p:nvPr/>
        </p:nvSpPr>
        <p:spPr bwMode="auto">
          <a:xfrm>
            <a:off x="12730946" y="4878382"/>
            <a:ext cx="558998" cy="407602"/>
          </a:xfrm>
          <a:custGeom>
            <a:avLst/>
            <a:gdLst>
              <a:gd name="T0" fmla="*/ 29833 w 304441"/>
              <a:gd name="T1" fmla="*/ 184188 h 221888"/>
              <a:gd name="T2" fmla="*/ 129037 w 304441"/>
              <a:gd name="T3" fmla="*/ 198325 h 221888"/>
              <a:gd name="T4" fmla="*/ 143055 w 304441"/>
              <a:gd name="T5" fmla="*/ 212463 h 221888"/>
              <a:gd name="T6" fmla="*/ 170731 w 304441"/>
              <a:gd name="T7" fmla="*/ 203038 h 221888"/>
              <a:gd name="T8" fmla="*/ 281077 w 304441"/>
              <a:gd name="T9" fmla="*/ 198325 h 221888"/>
              <a:gd name="T10" fmla="*/ 155635 w 304441"/>
              <a:gd name="T11" fmla="*/ 192888 h 221888"/>
              <a:gd name="T12" fmla="*/ 80962 w 304441"/>
              <a:gd name="T13" fmla="*/ 171681 h 221888"/>
              <a:gd name="T14" fmla="*/ 43851 w 304441"/>
              <a:gd name="T15" fmla="*/ 169688 h 221888"/>
              <a:gd name="T16" fmla="*/ 51758 w 304441"/>
              <a:gd name="T17" fmla="*/ 148663 h 221888"/>
              <a:gd name="T18" fmla="*/ 153119 w 304441"/>
              <a:gd name="T19" fmla="*/ 182013 h 221888"/>
              <a:gd name="T20" fmla="*/ 282156 w 304441"/>
              <a:gd name="T21" fmla="*/ 178388 h 221888"/>
              <a:gd name="T22" fmla="*/ 299768 w 304441"/>
              <a:gd name="T23" fmla="*/ 198325 h 221888"/>
              <a:gd name="T24" fmla="*/ 299768 w 304441"/>
              <a:gd name="T25" fmla="*/ 207750 h 221888"/>
              <a:gd name="T26" fmla="*/ 161386 w 304441"/>
              <a:gd name="T27" fmla="*/ 221888 h 221888"/>
              <a:gd name="T28" fmla="*/ 125083 w 304441"/>
              <a:gd name="T29" fmla="*/ 207750 h 221888"/>
              <a:gd name="T30" fmla="*/ 0 w 304441"/>
              <a:gd name="T31" fmla="*/ 203038 h 221888"/>
              <a:gd name="T32" fmla="*/ 13299 w 304441"/>
              <a:gd name="T33" fmla="*/ 198325 h 221888"/>
              <a:gd name="T34" fmla="*/ 24801 w 304441"/>
              <a:gd name="T35" fmla="*/ 176213 h 221888"/>
              <a:gd name="T36" fmla="*/ 44210 w 304441"/>
              <a:gd name="T37" fmla="*/ 143225 h 221888"/>
              <a:gd name="T38" fmla="*/ 180542 w 304441"/>
              <a:gd name="T39" fmla="*/ 8980 h 221888"/>
              <a:gd name="T40" fmla="*/ 179463 w 304441"/>
              <a:gd name="T41" fmla="*/ 76513 h 221888"/>
              <a:gd name="T42" fmla="*/ 216143 w 304441"/>
              <a:gd name="T43" fmla="*/ 99144 h 221888"/>
              <a:gd name="T44" fmla="*/ 258577 w 304441"/>
              <a:gd name="T45" fmla="*/ 81183 h 221888"/>
              <a:gd name="T46" fmla="*/ 240597 w 304441"/>
              <a:gd name="T47" fmla="*/ 60708 h 221888"/>
              <a:gd name="T48" fmla="*/ 242755 w 304441"/>
              <a:gd name="T49" fmla="*/ 49213 h 221888"/>
              <a:gd name="T50" fmla="*/ 217941 w 304441"/>
              <a:gd name="T51" fmla="*/ 38436 h 221888"/>
              <a:gd name="T52" fmla="*/ 210389 w 304441"/>
              <a:gd name="T53" fmla="*/ 35562 h 221888"/>
              <a:gd name="T54" fmla="*/ 180542 w 304441"/>
              <a:gd name="T55" fmla="*/ 0 h 221888"/>
              <a:gd name="T56" fmla="*/ 228010 w 304441"/>
              <a:gd name="T57" fmla="*/ 25145 h 221888"/>
              <a:gd name="T58" fmla="*/ 251026 w 304441"/>
              <a:gd name="T59" fmla="*/ 55679 h 221888"/>
              <a:gd name="T60" fmla="*/ 240237 w 304441"/>
              <a:gd name="T61" fmla="*/ 108483 h 221888"/>
              <a:gd name="T62" fmla="*/ 221897 w 304441"/>
              <a:gd name="T63" fmla="*/ 119260 h 221888"/>
              <a:gd name="T64" fmla="*/ 208591 w 304441"/>
              <a:gd name="T65" fmla="*/ 147279 h 221888"/>
              <a:gd name="T66" fmla="*/ 204995 w 304441"/>
              <a:gd name="T67" fmla="*/ 139376 h 221888"/>
              <a:gd name="T68" fmla="*/ 174788 w 304441"/>
              <a:gd name="T69" fmla="*/ 89086 h 221888"/>
              <a:gd name="T70" fmla="*/ 169394 w 304441"/>
              <a:gd name="T71" fmla="*/ 83697 h 221888"/>
              <a:gd name="T72" fmla="*/ 132353 w 304441"/>
              <a:gd name="T73" fmla="*/ 38795 h 221888"/>
              <a:gd name="T74" fmla="*/ 91717 w 304441"/>
              <a:gd name="T75" fmla="*/ 75435 h 221888"/>
              <a:gd name="T76" fmla="*/ 74456 w 304441"/>
              <a:gd name="T77" fmla="*/ 69688 h 221888"/>
              <a:gd name="T78" fmla="*/ 57914 w 304441"/>
              <a:gd name="T79" fmla="*/ 97707 h 221888"/>
              <a:gd name="T80" fmla="*/ 54677 w 304441"/>
              <a:gd name="T81" fmla="*/ 104532 h 221888"/>
              <a:gd name="T82" fmla="*/ 31662 w 304441"/>
              <a:gd name="T83" fmla="*/ 131833 h 221888"/>
              <a:gd name="T84" fmla="*/ 47485 w 304441"/>
              <a:gd name="T85" fmla="*/ 96988 h 221888"/>
              <a:gd name="T86" fmla="*/ 74456 w 304441"/>
              <a:gd name="T87" fmla="*/ 60348 h 221888"/>
              <a:gd name="T88" fmla="*/ 132353 w 304441"/>
              <a:gd name="T89" fmla="*/ 29456 h 221888"/>
              <a:gd name="T90" fmla="*/ 180542 w 304441"/>
              <a:gd name="T91" fmla="*/ 0 h 22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4441" h="221888">
                <a:moveTo>
                  <a:pt x="80962" y="171681"/>
                </a:moveTo>
                <a:cubicBezTo>
                  <a:pt x="56970" y="173947"/>
                  <a:pt x="35764" y="181831"/>
                  <a:pt x="29833" y="184188"/>
                </a:cubicBezTo>
                <a:lnTo>
                  <a:pt x="23363" y="198325"/>
                </a:lnTo>
                <a:lnTo>
                  <a:pt x="129037" y="198325"/>
                </a:lnTo>
                <a:cubicBezTo>
                  <a:pt x="131553" y="198325"/>
                  <a:pt x="133709" y="200500"/>
                  <a:pt x="133709" y="203038"/>
                </a:cubicBezTo>
                <a:cubicBezTo>
                  <a:pt x="133709" y="208113"/>
                  <a:pt x="138023" y="212463"/>
                  <a:pt x="143055" y="212463"/>
                </a:cubicBezTo>
                <a:lnTo>
                  <a:pt x="161386" y="212463"/>
                </a:lnTo>
                <a:cubicBezTo>
                  <a:pt x="166418" y="212463"/>
                  <a:pt x="170731" y="208113"/>
                  <a:pt x="170731" y="203038"/>
                </a:cubicBezTo>
                <a:cubicBezTo>
                  <a:pt x="170731" y="200500"/>
                  <a:pt x="172888" y="198325"/>
                  <a:pt x="175404" y="198325"/>
                </a:cubicBezTo>
                <a:lnTo>
                  <a:pt x="281077" y="198325"/>
                </a:lnTo>
                <a:lnTo>
                  <a:pt x="274608" y="184188"/>
                </a:lnTo>
                <a:cubicBezTo>
                  <a:pt x="262746" y="179475"/>
                  <a:pt x="189781" y="152650"/>
                  <a:pt x="155635" y="192888"/>
                </a:cubicBezTo>
                <a:cubicBezTo>
                  <a:pt x="153838" y="194700"/>
                  <a:pt x="150243" y="194700"/>
                  <a:pt x="148806" y="192888"/>
                </a:cubicBezTo>
                <a:cubicBezTo>
                  <a:pt x="131733" y="172769"/>
                  <a:pt x="104955" y="169416"/>
                  <a:pt x="80962" y="171681"/>
                </a:cubicBezTo>
                <a:close/>
                <a:moveTo>
                  <a:pt x="51758" y="148663"/>
                </a:moveTo>
                <a:lnTo>
                  <a:pt x="43851" y="169688"/>
                </a:lnTo>
                <a:cubicBezTo>
                  <a:pt x="65058" y="163163"/>
                  <a:pt x="99923" y="156275"/>
                  <a:pt x="129037" y="167875"/>
                </a:cubicBezTo>
                <a:cubicBezTo>
                  <a:pt x="114300" y="155550"/>
                  <a:pt x="89858" y="143950"/>
                  <a:pt x="51758" y="148663"/>
                </a:cubicBezTo>
                <a:close/>
                <a:moveTo>
                  <a:pt x="47805" y="139963"/>
                </a:moveTo>
                <a:cubicBezTo>
                  <a:pt x="113941" y="130175"/>
                  <a:pt x="144133" y="167150"/>
                  <a:pt x="153119" y="182013"/>
                </a:cubicBezTo>
                <a:cubicBezTo>
                  <a:pt x="196251" y="140688"/>
                  <a:pt x="276405" y="174400"/>
                  <a:pt x="279640" y="176213"/>
                </a:cubicBezTo>
                <a:cubicBezTo>
                  <a:pt x="280718" y="176575"/>
                  <a:pt x="281437" y="177663"/>
                  <a:pt x="282156" y="178388"/>
                </a:cubicBezTo>
                <a:lnTo>
                  <a:pt x="291141" y="198325"/>
                </a:lnTo>
                <a:lnTo>
                  <a:pt x="299768" y="198325"/>
                </a:lnTo>
                <a:cubicBezTo>
                  <a:pt x="302643" y="198325"/>
                  <a:pt x="304441" y="200500"/>
                  <a:pt x="304441" y="203038"/>
                </a:cubicBezTo>
                <a:cubicBezTo>
                  <a:pt x="304441" y="205575"/>
                  <a:pt x="302643" y="207750"/>
                  <a:pt x="299768" y="207750"/>
                </a:cubicBezTo>
                <a:lnTo>
                  <a:pt x="179358" y="207750"/>
                </a:lnTo>
                <a:cubicBezTo>
                  <a:pt x="177201" y="215725"/>
                  <a:pt x="170012" y="221888"/>
                  <a:pt x="161386" y="221888"/>
                </a:cubicBezTo>
                <a:lnTo>
                  <a:pt x="143055" y="221888"/>
                </a:lnTo>
                <a:cubicBezTo>
                  <a:pt x="134428" y="221888"/>
                  <a:pt x="127240" y="215725"/>
                  <a:pt x="125083" y="207750"/>
                </a:cubicBezTo>
                <a:lnTo>
                  <a:pt x="4673" y="207750"/>
                </a:lnTo>
                <a:cubicBezTo>
                  <a:pt x="1797" y="207750"/>
                  <a:pt x="0" y="205575"/>
                  <a:pt x="0" y="203038"/>
                </a:cubicBezTo>
                <a:cubicBezTo>
                  <a:pt x="0" y="200500"/>
                  <a:pt x="1797" y="198325"/>
                  <a:pt x="4673" y="198325"/>
                </a:cubicBezTo>
                <a:lnTo>
                  <a:pt x="13299" y="198325"/>
                </a:lnTo>
                <a:lnTo>
                  <a:pt x="22285" y="178388"/>
                </a:lnTo>
                <a:cubicBezTo>
                  <a:pt x="23004" y="177663"/>
                  <a:pt x="23723" y="176575"/>
                  <a:pt x="24801" y="176213"/>
                </a:cubicBezTo>
                <a:cubicBezTo>
                  <a:pt x="25160" y="175850"/>
                  <a:pt x="28395" y="174763"/>
                  <a:pt x="32708" y="172950"/>
                </a:cubicBezTo>
                <a:lnTo>
                  <a:pt x="44210" y="143225"/>
                </a:lnTo>
                <a:cubicBezTo>
                  <a:pt x="44570" y="141413"/>
                  <a:pt x="46008" y="140325"/>
                  <a:pt x="47805" y="139963"/>
                </a:cubicBezTo>
                <a:close/>
                <a:moveTo>
                  <a:pt x="180542" y="8980"/>
                </a:moveTo>
                <a:cubicBezTo>
                  <a:pt x="165797" y="8980"/>
                  <a:pt x="153571" y="19757"/>
                  <a:pt x="150694" y="33407"/>
                </a:cubicBezTo>
                <a:cubicBezTo>
                  <a:pt x="167595" y="40591"/>
                  <a:pt x="179463" y="57115"/>
                  <a:pt x="179463" y="76513"/>
                </a:cubicBezTo>
                <a:cubicBezTo>
                  <a:pt x="179463" y="77591"/>
                  <a:pt x="179463" y="78309"/>
                  <a:pt x="179463" y="79028"/>
                </a:cubicBezTo>
                <a:cubicBezTo>
                  <a:pt x="195286" y="78309"/>
                  <a:pt x="208951" y="86571"/>
                  <a:pt x="216143" y="99144"/>
                </a:cubicBezTo>
                <a:lnTo>
                  <a:pt x="240237" y="99144"/>
                </a:lnTo>
                <a:cubicBezTo>
                  <a:pt x="250666" y="99144"/>
                  <a:pt x="258577" y="91241"/>
                  <a:pt x="258577" y="81183"/>
                </a:cubicBezTo>
                <a:cubicBezTo>
                  <a:pt x="258577" y="72202"/>
                  <a:pt x="252464" y="64659"/>
                  <a:pt x="243833" y="63222"/>
                </a:cubicBezTo>
                <a:cubicBezTo>
                  <a:pt x="242395" y="62863"/>
                  <a:pt x="241316" y="62144"/>
                  <a:pt x="240597" y="60708"/>
                </a:cubicBezTo>
                <a:cubicBezTo>
                  <a:pt x="239878" y="59271"/>
                  <a:pt x="239878" y="57834"/>
                  <a:pt x="240597" y="56397"/>
                </a:cubicBezTo>
                <a:cubicBezTo>
                  <a:pt x="242035" y="54242"/>
                  <a:pt x="242755" y="51727"/>
                  <a:pt x="242755" y="49213"/>
                </a:cubicBezTo>
                <a:cubicBezTo>
                  <a:pt x="242755" y="41310"/>
                  <a:pt x="236281" y="34485"/>
                  <a:pt x="228010" y="34485"/>
                </a:cubicBezTo>
                <a:cubicBezTo>
                  <a:pt x="224414" y="34485"/>
                  <a:pt x="220818" y="35922"/>
                  <a:pt x="217941" y="38436"/>
                </a:cubicBezTo>
                <a:cubicBezTo>
                  <a:pt x="216862" y="39514"/>
                  <a:pt x="215064" y="39873"/>
                  <a:pt x="213266" y="39155"/>
                </a:cubicBezTo>
                <a:cubicBezTo>
                  <a:pt x="211828" y="38795"/>
                  <a:pt x="210749" y="37358"/>
                  <a:pt x="210389" y="35562"/>
                </a:cubicBezTo>
                <a:cubicBezTo>
                  <a:pt x="208591" y="20475"/>
                  <a:pt x="195645" y="8980"/>
                  <a:pt x="180542" y="8980"/>
                </a:cubicBezTo>
                <a:close/>
                <a:moveTo>
                  <a:pt x="180542" y="0"/>
                </a:moveTo>
                <a:cubicBezTo>
                  <a:pt x="197803" y="0"/>
                  <a:pt x="212907" y="11495"/>
                  <a:pt x="217941" y="27660"/>
                </a:cubicBezTo>
                <a:cubicBezTo>
                  <a:pt x="221178" y="25864"/>
                  <a:pt x="224414" y="25145"/>
                  <a:pt x="228010" y="25145"/>
                </a:cubicBezTo>
                <a:cubicBezTo>
                  <a:pt x="241316" y="25145"/>
                  <a:pt x="252104" y="35922"/>
                  <a:pt x="252104" y="49213"/>
                </a:cubicBezTo>
                <a:cubicBezTo>
                  <a:pt x="252104" y="51368"/>
                  <a:pt x="251385" y="53523"/>
                  <a:pt x="251026" y="55679"/>
                </a:cubicBezTo>
                <a:cubicBezTo>
                  <a:pt x="261095" y="59989"/>
                  <a:pt x="267927" y="70047"/>
                  <a:pt x="267927" y="81183"/>
                </a:cubicBezTo>
                <a:cubicBezTo>
                  <a:pt x="267927" y="96270"/>
                  <a:pt x="255701" y="108483"/>
                  <a:pt x="240237" y="108483"/>
                </a:cubicBezTo>
                <a:lnTo>
                  <a:pt x="220459" y="108483"/>
                </a:lnTo>
                <a:cubicBezTo>
                  <a:pt x="221178" y="112075"/>
                  <a:pt x="221897" y="115668"/>
                  <a:pt x="221897" y="119260"/>
                </a:cubicBezTo>
                <a:cubicBezTo>
                  <a:pt x="221897" y="128959"/>
                  <a:pt x="218301" y="138298"/>
                  <a:pt x="212187" y="145483"/>
                </a:cubicBezTo>
                <a:cubicBezTo>
                  <a:pt x="211109" y="146560"/>
                  <a:pt x="210030" y="147279"/>
                  <a:pt x="208591" y="147279"/>
                </a:cubicBezTo>
                <a:cubicBezTo>
                  <a:pt x="207512" y="147279"/>
                  <a:pt x="206434" y="146560"/>
                  <a:pt x="205714" y="146201"/>
                </a:cubicBezTo>
                <a:cubicBezTo>
                  <a:pt x="203557" y="144405"/>
                  <a:pt x="203557" y="141531"/>
                  <a:pt x="204995" y="139376"/>
                </a:cubicBezTo>
                <a:cubicBezTo>
                  <a:pt x="210030" y="133629"/>
                  <a:pt x="212547" y="126803"/>
                  <a:pt x="212547" y="119260"/>
                </a:cubicBezTo>
                <a:cubicBezTo>
                  <a:pt x="212547" y="100221"/>
                  <a:pt x="194926" y="84775"/>
                  <a:pt x="174788" y="89086"/>
                </a:cubicBezTo>
                <a:cubicBezTo>
                  <a:pt x="173349" y="89445"/>
                  <a:pt x="171911" y="88726"/>
                  <a:pt x="170832" y="87649"/>
                </a:cubicBezTo>
                <a:cubicBezTo>
                  <a:pt x="169753" y="86571"/>
                  <a:pt x="169034" y="85134"/>
                  <a:pt x="169394" y="83697"/>
                </a:cubicBezTo>
                <a:cubicBezTo>
                  <a:pt x="169753" y="81183"/>
                  <a:pt x="170113" y="79028"/>
                  <a:pt x="170113" y="76513"/>
                </a:cubicBezTo>
                <a:cubicBezTo>
                  <a:pt x="170113" y="55679"/>
                  <a:pt x="153211" y="38795"/>
                  <a:pt x="132353" y="38795"/>
                </a:cubicBezTo>
                <a:cubicBezTo>
                  <a:pt x="113294" y="38795"/>
                  <a:pt x="97111" y="53164"/>
                  <a:pt x="94954" y="71843"/>
                </a:cubicBezTo>
                <a:cubicBezTo>
                  <a:pt x="94594" y="73639"/>
                  <a:pt x="93515" y="75076"/>
                  <a:pt x="91717" y="75435"/>
                </a:cubicBezTo>
                <a:cubicBezTo>
                  <a:pt x="90279" y="75795"/>
                  <a:pt x="88121" y="75795"/>
                  <a:pt x="87042" y="74717"/>
                </a:cubicBezTo>
                <a:cubicBezTo>
                  <a:pt x="83806" y="71484"/>
                  <a:pt x="79131" y="69688"/>
                  <a:pt x="74456" y="69688"/>
                </a:cubicBezTo>
                <a:cubicBezTo>
                  <a:pt x="64027" y="69688"/>
                  <a:pt x="55396" y="78309"/>
                  <a:pt x="55396" y="88726"/>
                </a:cubicBezTo>
                <a:cubicBezTo>
                  <a:pt x="55396" y="91959"/>
                  <a:pt x="56475" y="94833"/>
                  <a:pt x="57914" y="97707"/>
                </a:cubicBezTo>
                <a:cubicBezTo>
                  <a:pt x="58633" y="99144"/>
                  <a:pt x="58633" y="100581"/>
                  <a:pt x="57914" y="102017"/>
                </a:cubicBezTo>
                <a:cubicBezTo>
                  <a:pt x="57554" y="103454"/>
                  <a:pt x="56116" y="104532"/>
                  <a:pt x="54677" y="104532"/>
                </a:cubicBezTo>
                <a:cubicBezTo>
                  <a:pt x="43889" y="106687"/>
                  <a:pt x="35977" y="116386"/>
                  <a:pt x="35977" y="127163"/>
                </a:cubicBezTo>
                <a:cubicBezTo>
                  <a:pt x="35977" y="130036"/>
                  <a:pt x="34179" y="131833"/>
                  <a:pt x="31662" y="131833"/>
                </a:cubicBezTo>
                <a:cubicBezTo>
                  <a:pt x="28785" y="131833"/>
                  <a:pt x="26987" y="130036"/>
                  <a:pt x="26987" y="127163"/>
                </a:cubicBezTo>
                <a:cubicBezTo>
                  <a:pt x="26987" y="113872"/>
                  <a:pt x="35258" y="102017"/>
                  <a:pt x="47485" y="96988"/>
                </a:cubicBezTo>
                <a:cubicBezTo>
                  <a:pt x="46766" y="94474"/>
                  <a:pt x="46406" y="91241"/>
                  <a:pt x="46406" y="88726"/>
                </a:cubicBezTo>
                <a:cubicBezTo>
                  <a:pt x="46406" y="72921"/>
                  <a:pt x="58993" y="60348"/>
                  <a:pt x="74456" y="60348"/>
                </a:cubicBezTo>
                <a:cubicBezTo>
                  <a:pt x="78771" y="60348"/>
                  <a:pt x="83087" y="61426"/>
                  <a:pt x="87042" y="63581"/>
                </a:cubicBezTo>
                <a:cubicBezTo>
                  <a:pt x="92796" y="43824"/>
                  <a:pt x="111136" y="29456"/>
                  <a:pt x="132353" y="29456"/>
                </a:cubicBezTo>
                <a:cubicBezTo>
                  <a:pt x="135590" y="29456"/>
                  <a:pt x="138826" y="30174"/>
                  <a:pt x="142063" y="30533"/>
                </a:cubicBezTo>
                <a:cubicBezTo>
                  <a:pt x="146019" y="13291"/>
                  <a:pt x="161482" y="0"/>
                  <a:pt x="180542"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45" name="Freeform 774">
            <a:extLst>
              <a:ext uri="{FF2B5EF4-FFF2-40B4-BE49-F238E27FC236}">
                <a16:creationId xmlns:a16="http://schemas.microsoft.com/office/drawing/2014/main" id="{74F84B6D-727A-2B4F-B729-C7EBBD6E2641}"/>
              </a:ext>
            </a:extLst>
          </p:cNvPr>
          <p:cNvSpPr>
            <a:spLocks noChangeArrowheads="1"/>
          </p:cNvSpPr>
          <p:nvPr/>
        </p:nvSpPr>
        <p:spPr bwMode="auto">
          <a:xfrm>
            <a:off x="10012086" y="8166601"/>
            <a:ext cx="561910" cy="556084"/>
          </a:xfrm>
          <a:custGeom>
            <a:avLst/>
            <a:gdLst>
              <a:gd name="T0" fmla="*/ 30314 w 306026"/>
              <a:gd name="T1" fmla="*/ 264904 h 302202"/>
              <a:gd name="T2" fmla="*/ 129917 w 306026"/>
              <a:gd name="T3" fmla="*/ 279250 h 302202"/>
              <a:gd name="T4" fmla="*/ 134608 w 306026"/>
              <a:gd name="T5" fmla="*/ 283912 h 302202"/>
              <a:gd name="T6" fmla="*/ 143630 w 306026"/>
              <a:gd name="T7" fmla="*/ 292878 h 302202"/>
              <a:gd name="T8" fmla="*/ 171779 w 306026"/>
              <a:gd name="T9" fmla="*/ 283912 h 302202"/>
              <a:gd name="T10" fmla="*/ 282569 w 306026"/>
              <a:gd name="T11" fmla="*/ 279250 h 302202"/>
              <a:gd name="T12" fmla="*/ 156622 w 306026"/>
              <a:gd name="T13" fmla="*/ 273511 h 302202"/>
              <a:gd name="T14" fmla="*/ 81468 w 306026"/>
              <a:gd name="T15" fmla="*/ 252531 h 302202"/>
              <a:gd name="T16" fmla="*/ 44388 w 306026"/>
              <a:gd name="T17" fmla="*/ 250200 h 302202"/>
              <a:gd name="T18" fmla="*/ 52327 w 306026"/>
              <a:gd name="T19" fmla="*/ 230116 h 302202"/>
              <a:gd name="T20" fmla="*/ 170336 w 306026"/>
              <a:gd name="T21" fmla="*/ 251635 h 302202"/>
              <a:gd name="T22" fmla="*/ 247203 w 306026"/>
              <a:gd name="T23" fmla="*/ 212184 h 302202"/>
              <a:gd name="T24" fmla="*/ 173944 w 306026"/>
              <a:gd name="T25" fmla="*/ 194611 h 302202"/>
              <a:gd name="T26" fmla="*/ 173944 w 306026"/>
              <a:gd name="T27" fmla="*/ 203936 h 302202"/>
              <a:gd name="T28" fmla="*/ 157705 w 306026"/>
              <a:gd name="T29" fmla="*/ 252710 h 302202"/>
              <a:gd name="T30" fmla="*/ 254421 w 306026"/>
              <a:gd name="T31" fmla="*/ 205729 h 302202"/>
              <a:gd name="T32" fmla="*/ 281126 w 306026"/>
              <a:gd name="T33" fmla="*/ 257014 h 302202"/>
              <a:gd name="T34" fmla="*/ 292674 w 306026"/>
              <a:gd name="T35" fmla="*/ 279250 h 302202"/>
              <a:gd name="T36" fmla="*/ 306026 w 306026"/>
              <a:gd name="T37" fmla="*/ 283912 h 302202"/>
              <a:gd name="T38" fmla="*/ 180440 w 306026"/>
              <a:gd name="T39" fmla="*/ 288216 h 302202"/>
              <a:gd name="T40" fmla="*/ 143630 w 306026"/>
              <a:gd name="T41" fmla="*/ 302202 h 302202"/>
              <a:gd name="T42" fmla="*/ 4691 w 306026"/>
              <a:gd name="T43" fmla="*/ 288216 h 302202"/>
              <a:gd name="T44" fmla="*/ 4691 w 306026"/>
              <a:gd name="T45" fmla="*/ 279250 h 302202"/>
              <a:gd name="T46" fmla="*/ 22735 w 306026"/>
              <a:gd name="T47" fmla="*/ 259166 h 302202"/>
              <a:gd name="T48" fmla="*/ 33201 w 306026"/>
              <a:gd name="T49" fmla="*/ 254145 h 302202"/>
              <a:gd name="T50" fmla="*/ 47997 w 306026"/>
              <a:gd name="T51" fmla="*/ 221150 h 302202"/>
              <a:gd name="T52" fmla="*/ 148322 w 306026"/>
              <a:gd name="T53" fmla="*/ 203936 h 302202"/>
              <a:gd name="T54" fmla="*/ 127391 w 306026"/>
              <a:gd name="T55" fmla="*/ 199273 h 302202"/>
              <a:gd name="T56" fmla="*/ 115770 w 306026"/>
              <a:gd name="T57" fmla="*/ 170799 h 302202"/>
              <a:gd name="T58" fmla="*/ 193318 w 306026"/>
              <a:gd name="T59" fmla="*/ 175032 h 302202"/>
              <a:gd name="T60" fmla="*/ 115770 w 306026"/>
              <a:gd name="T61" fmla="*/ 179971 h 302202"/>
              <a:gd name="T62" fmla="*/ 115770 w 306026"/>
              <a:gd name="T63" fmla="*/ 170799 h 302202"/>
              <a:gd name="T64" fmla="*/ 218153 w 306026"/>
              <a:gd name="T65" fmla="*/ 25324 h 302202"/>
              <a:gd name="T66" fmla="*/ 154346 w 306026"/>
              <a:gd name="T67" fmla="*/ 95972 h 302202"/>
              <a:gd name="T68" fmla="*/ 147894 w 306026"/>
              <a:gd name="T69" fmla="*/ 95972 h 302202"/>
              <a:gd name="T70" fmla="*/ 122443 w 306026"/>
              <a:gd name="T71" fmla="*/ 63892 h 302202"/>
              <a:gd name="T72" fmla="*/ 151120 w 306026"/>
              <a:gd name="T73" fmla="*/ 86240 h 302202"/>
              <a:gd name="T74" fmla="*/ 147650 w 306026"/>
              <a:gd name="T75" fmla="*/ 72 h 302202"/>
              <a:gd name="T76" fmla="*/ 193687 w 306026"/>
              <a:gd name="T77" fmla="*/ 19961 h 302202"/>
              <a:gd name="T78" fmla="*/ 148369 w 306026"/>
              <a:gd name="T79" fmla="*/ 9113 h 302202"/>
              <a:gd name="T80" fmla="*/ 105209 w 306026"/>
              <a:gd name="T81" fmla="*/ 106388 h 302202"/>
              <a:gd name="T82" fmla="*/ 183617 w 306026"/>
              <a:gd name="T83" fmla="*/ 148697 h 302202"/>
              <a:gd name="T84" fmla="*/ 198003 w 306026"/>
              <a:gd name="T85" fmla="*/ 106388 h 302202"/>
              <a:gd name="T86" fmla="*/ 210592 w 306026"/>
              <a:gd name="T87" fmla="*/ 61909 h 302202"/>
              <a:gd name="T88" fmla="*/ 219943 w 306026"/>
              <a:gd name="T89" fmla="*/ 60824 h 302202"/>
              <a:gd name="T90" fmla="*/ 205197 w 306026"/>
              <a:gd name="T91" fmla="*/ 112174 h 302202"/>
              <a:gd name="T92" fmla="*/ 192968 w 306026"/>
              <a:gd name="T93" fmla="*/ 153036 h 302202"/>
              <a:gd name="T94" fmla="*/ 114920 w 306026"/>
              <a:gd name="T95" fmla="*/ 157738 h 302202"/>
              <a:gd name="T96" fmla="*/ 110244 w 306026"/>
              <a:gd name="T97" fmla="*/ 149059 h 302202"/>
              <a:gd name="T98" fmla="*/ 82909 w 306026"/>
              <a:gd name="T99" fmla="*/ 68780 h 302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6026" h="302202">
                <a:moveTo>
                  <a:pt x="81468" y="252531"/>
                </a:moveTo>
                <a:cubicBezTo>
                  <a:pt x="57470" y="254773"/>
                  <a:pt x="36268" y="262573"/>
                  <a:pt x="30314" y="264904"/>
                </a:cubicBezTo>
                <a:lnTo>
                  <a:pt x="23818" y="279250"/>
                </a:lnTo>
                <a:lnTo>
                  <a:pt x="129917" y="279250"/>
                </a:lnTo>
                <a:cubicBezTo>
                  <a:pt x="131000" y="279250"/>
                  <a:pt x="132082" y="279608"/>
                  <a:pt x="133165" y="280326"/>
                </a:cubicBezTo>
                <a:cubicBezTo>
                  <a:pt x="133887" y="281401"/>
                  <a:pt x="134608" y="282477"/>
                  <a:pt x="134608" y="283912"/>
                </a:cubicBezTo>
                <a:cubicBezTo>
                  <a:pt x="134608" y="286064"/>
                  <a:pt x="135330" y="288216"/>
                  <a:pt x="137135" y="290367"/>
                </a:cubicBezTo>
                <a:cubicBezTo>
                  <a:pt x="138939" y="291802"/>
                  <a:pt x="141465" y="292878"/>
                  <a:pt x="143630" y="292878"/>
                </a:cubicBezTo>
                <a:lnTo>
                  <a:pt x="162396" y="292878"/>
                </a:lnTo>
                <a:cubicBezTo>
                  <a:pt x="167448" y="292878"/>
                  <a:pt x="171779" y="288933"/>
                  <a:pt x="171779" y="283912"/>
                </a:cubicBezTo>
                <a:cubicBezTo>
                  <a:pt x="171779" y="281401"/>
                  <a:pt x="173583" y="279250"/>
                  <a:pt x="176110" y="279250"/>
                </a:cubicBezTo>
                <a:lnTo>
                  <a:pt x="282569" y="279250"/>
                </a:lnTo>
                <a:lnTo>
                  <a:pt x="275712" y="264904"/>
                </a:lnTo>
                <a:cubicBezTo>
                  <a:pt x="264164" y="260242"/>
                  <a:pt x="190906" y="233703"/>
                  <a:pt x="156622" y="273511"/>
                </a:cubicBezTo>
                <a:cubicBezTo>
                  <a:pt x="154818" y="275663"/>
                  <a:pt x="151209" y="275663"/>
                  <a:pt x="149405" y="273511"/>
                </a:cubicBezTo>
                <a:cubicBezTo>
                  <a:pt x="132263" y="253607"/>
                  <a:pt x="105467" y="250290"/>
                  <a:pt x="81468" y="252531"/>
                </a:cubicBezTo>
                <a:close/>
                <a:moveTo>
                  <a:pt x="52327" y="230116"/>
                </a:moveTo>
                <a:lnTo>
                  <a:pt x="44388" y="250200"/>
                </a:lnTo>
                <a:cubicBezTo>
                  <a:pt x="65680" y="244103"/>
                  <a:pt x="100685" y="237289"/>
                  <a:pt x="129556" y="248765"/>
                </a:cubicBezTo>
                <a:cubicBezTo>
                  <a:pt x="115120" y="236572"/>
                  <a:pt x="90581" y="225095"/>
                  <a:pt x="52327" y="230116"/>
                </a:cubicBezTo>
                <a:close/>
                <a:moveTo>
                  <a:pt x="247203" y="212184"/>
                </a:moveTo>
                <a:cubicBezTo>
                  <a:pt x="206063" y="217564"/>
                  <a:pt x="182605" y="236213"/>
                  <a:pt x="170336" y="251635"/>
                </a:cubicBezTo>
                <a:cubicBezTo>
                  <a:pt x="199928" y="236213"/>
                  <a:pt x="238903" y="243386"/>
                  <a:pt x="261638" y="250200"/>
                </a:cubicBezTo>
                <a:lnTo>
                  <a:pt x="247203" y="212184"/>
                </a:lnTo>
                <a:close/>
                <a:moveTo>
                  <a:pt x="132082" y="194611"/>
                </a:moveTo>
                <a:lnTo>
                  <a:pt x="173944" y="194611"/>
                </a:lnTo>
                <a:cubicBezTo>
                  <a:pt x="176470" y="194611"/>
                  <a:pt x="178275" y="196763"/>
                  <a:pt x="178275" y="199273"/>
                </a:cubicBezTo>
                <a:cubicBezTo>
                  <a:pt x="178275" y="201784"/>
                  <a:pt x="176470" y="203936"/>
                  <a:pt x="173944" y="203936"/>
                </a:cubicBezTo>
                <a:lnTo>
                  <a:pt x="157705" y="203936"/>
                </a:lnTo>
                <a:lnTo>
                  <a:pt x="157705" y="252710"/>
                </a:lnTo>
                <a:cubicBezTo>
                  <a:pt x="169975" y="234779"/>
                  <a:pt x="196680" y="208239"/>
                  <a:pt x="249729" y="202860"/>
                </a:cubicBezTo>
                <a:cubicBezTo>
                  <a:pt x="251894" y="202501"/>
                  <a:pt x="253699" y="203577"/>
                  <a:pt x="254421" y="205729"/>
                </a:cubicBezTo>
                <a:lnTo>
                  <a:pt x="273186" y="254145"/>
                </a:lnTo>
                <a:cubicBezTo>
                  <a:pt x="277517" y="255580"/>
                  <a:pt x="280404" y="257014"/>
                  <a:pt x="281126" y="257014"/>
                </a:cubicBezTo>
                <a:cubicBezTo>
                  <a:pt x="282208" y="257373"/>
                  <a:pt x="282930" y="258449"/>
                  <a:pt x="283291" y="259166"/>
                </a:cubicBezTo>
                <a:lnTo>
                  <a:pt x="292674" y="279250"/>
                </a:lnTo>
                <a:lnTo>
                  <a:pt x="301335" y="279250"/>
                </a:lnTo>
                <a:cubicBezTo>
                  <a:pt x="303861" y="279250"/>
                  <a:pt x="306026" y="281401"/>
                  <a:pt x="306026" y="283912"/>
                </a:cubicBezTo>
                <a:cubicBezTo>
                  <a:pt x="306026" y="286422"/>
                  <a:pt x="303861" y="288216"/>
                  <a:pt x="301335" y="288216"/>
                </a:cubicBezTo>
                <a:lnTo>
                  <a:pt x="180440" y="288216"/>
                </a:lnTo>
                <a:cubicBezTo>
                  <a:pt x="178275" y="296106"/>
                  <a:pt x="171057" y="302202"/>
                  <a:pt x="162396" y="302202"/>
                </a:cubicBezTo>
                <a:lnTo>
                  <a:pt x="143630" y="302202"/>
                </a:lnTo>
                <a:cubicBezTo>
                  <a:pt x="135330" y="302202"/>
                  <a:pt x="127752" y="296106"/>
                  <a:pt x="125947" y="288216"/>
                </a:cubicBezTo>
                <a:lnTo>
                  <a:pt x="4691" y="288216"/>
                </a:lnTo>
                <a:cubicBezTo>
                  <a:pt x="2165" y="288216"/>
                  <a:pt x="0" y="286422"/>
                  <a:pt x="0" y="283912"/>
                </a:cubicBezTo>
                <a:cubicBezTo>
                  <a:pt x="0" y="281401"/>
                  <a:pt x="2165" y="279250"/>
                  <a:pt x="4691" y="279250"/>
                </a:cubicBezTo>
                <a:lnTo>
                  <a:pt x="13352" y="279250"/>
                </a:lnTo>
                <a:lnTo>
                  <a:pt x="22735" y="259166"/>
                </a:lnTo>
                <a:cubicBezTo>
                  <a:pt x="23096" y="258449"/>
                  <a:pt x="23818" y="257373"/>
                  <a:pt x="24900" y="257014"/>
                </a:cubicBezTo>
                <a:cubicBezTo>
                  <a:pt x="25622" y="257014"/>
                  <a:pt x="28509" y="255580"/>
                  <a:pt x="33201" y="254145"/>
                </a:cubicBezTo>
                <a:lnTo>
                  <a:pt x="44388" y="224378"/>
                </a:lnTo>
                <a:cubicBezTo>
                  <a:pt x="45110" y="222585"/>
                  <a:pt x="46192" y="221509"/>
                  <a:pt x="47997" y="221150"/>
                </a:cubicBezTo>
                <a:cubicBezTo>
                  <a:pt x="104655" y="212902"/>
                  <a:pt x="134969" y="238365"/>
                  <a:pt x="148322" y="254862"/>
                </a:cubicBezTo>
                <a:lnTo>
                  <a:pt x="148322" y="203936"/>
                </a:lnTo>
                <a:lnTo>
                  <a:pt x="132082" y="203936"/>
                </a:lnTo>
                <a:cubicBezTo>
                  <a:pt x="129556" y="203936"/>
                  <a:pt x="127391" y="201784"/>
                  <a:pt x="127391" y="199273"/>
                </a:cubicBezTo>
                <a:cubicBezTo>
                  <a:pt x="127391" y="196763"/>
                  <a:pt x="129556" y="194611"/>
                  <a:pt x="132082" y="194611"/>
                </a:cubicBezTo>
                <a:close/>
                <a:moveTo>
                  <a:pt x="115770" y="170799"/>
                </a:moveTo>
                <a:lnTo>
                  <a:pt x="188672" y="170799"/>
                </a:lnTo>
                <a:cubicBezTo>
                  <a:pt x="191174" y="170799"/>
                  <a:pt x="193318" y="172916"/>
                  <a:pt x="193318" y="175032"/>
                </a:cubicBezTo>
                <a:cubicBezTo>
                  <a:pt x="193318" y="177855"/>
                  <a:pt x="191174" y="179971"/>
                  <a:pt x="188672" y="179971"/>
                </a:cubicBezTo>
                <a:lnTo>
                  <a:pt x="115770" y="179971"/>
                </a:lnTo>
                <a:cubicBezTo>
                  <a:pt x="113269" y="179971"/>
                  <a:pt x="111125" y="177855"/>
                  <a:pt x="111125" y="175032"/>
                </a:cubicBezTo>
                <a:cubicBezTo>
                  <a:pt x="111125" y="172916"/>
                  <a:pt x="113269" y="170799"/>
                  <a:pt x="115770" y="170799"/>
                </a:cubicBezTo>
                <a:close/>
                <a:moveTo>
                  <a:pt x="211701" y="25324"/>
                </a:moveTo>
                <a:cubicBezTo>
                  <a:pt x="213493" y="23161"/>
                  <a:pt x="216719" y="23161"/>
                  <a:pt x="218153" y="25324"/>
                </a:cubicBezTo>
                <a:cubicBezTo>
                  <a:pt x="220304" y="26766"/>
                  <a:pt x="220304" y="29649"/>
                  <a:pt x="218153" y="31812"/>
                </a:cubicBezTo>
                <a:lnTo>
                  <a:pt x="154346" y="95972"/>
                </a:lnTo>
                <a:cubicBezTo>
                  <a:pt x="153629" y="96693"/>
                  <a:pt x="152554" y="97414"/>
                  <a:pt x="151120" y="97414"/>
                </a:cubicBezTo>
                <a:cubicBezTo>
                  <a:pt x="149686" y="97414"/>
                  <a:pt x="148969" y="96693"/>
                  <a:pt x="147894" y="95972"/>
                </a:cubicBezTo>
                <a:lnTo>
                  <a:pt x="122443" y="70380"/>
                </a:lnTo>
                <a:cubicBezTo>
                  <a:pt x="120650" y="68578"/>
                  <a:pt x="120650" y="65694"/>
                  <a:pt x="122443" y="63892"/>
                </a:cubicBezTo>
                <a:cubicBezTo>
                  <a:pt x="124235" y="62090"/>
                  <a:pt x="127461" y="62090"/>
                  <a:pt x="128895" y="63892"/>
                </a:cubicBezTo>
                <a:lnTo>
                  <a:pt x="151120" y="86240"/>
                </a:lnTo>
                <a:lnTo>
                  <a:pt x="211701" y="25324"/>
                </a:lnTo>
                <a:close/>
                <a:moveTo>
                  <a:pt x="147650" y="72"/>
                </a:moveTo>
                <a:cubicBezTo>
                  <a:pt x="163835" y="-651"/>
                  <a:pt x="180020" y="4050"/>
                  <a:pt x="192968" y="13814"/>
                </a:cubicBezTo>
                <a:cubicBezTo>
                  <a:pt x="194766" y="15260"/>
                  <a:pt x="195126" y="18153"/>
                  <a:pt x="193687" y="19961"/>
                </a:cubicBezTo>
                <a:cubicBezTo>
                  <a:pt x="192249" y="22131"/>
                  <a:pt x="189371" y="22492"/>
                  <a:pt x="187213" y="21046"/>
                </a:cubicBezTo>
                <a:cubicBezTo>
                  <a:pt x="176064" y="12729"/>
                  <a:pt x="162396" y="8751"/>
                  <a:pt x="148369" y="9113"/>
                </a:cubicBezTo>
                <a:cubicBezTo>
                  <a:pt x="117437" y="10921"/>
                  <a:pt x="92261" y="37680"/>
                  <a:pt x="91901" y="68780"/>
                </a:cubicBezTo>
                <a:cubicBezTo>
                  <a:pt x="91901" y="82883"/>
                  <a:pt x="96577" y="95901"/>
                  <a:pt x="105209" y="106388"/>
                </a:cubicBezTo>
                <a:cubicBezTo>
                  <a:pt x="114560" y="117960"/>
                  <a:pt x="119595" y="132786"/>
                  <a:pt x="119595" y="148697"/>
                </a:cubicBezTo>
                <a:lnTo>
                  <a:pt x="183617" y="148697"/>
                </a:lnTo>
                <a:lnTo>
                  <a:pt x="183617" y="147612"/>
                </a:lnTo>
                <a:cubicBezTo>
                  <a:pt x="183617" y="132786"/>
                  <a:pt x="188652" y="118321"/>
                  <a:pt x="198003" y="106388"/>
                </a:cubicBezTo>
                <a:cubicBezTo>
                  <a:pt x="206635" y="95539"/>
                  <a:pt x="211311" y="82883"/>
                  <a:pt x="211311" y="69141"/>
                </a:cubicBezTo>
                <a:cubicBezTo>
                  <a:pt x="211311" y="66610"/>
                  <a:pt x="210951" y="64440"/>
                  <a:pt x="210592" y="61909"/>
                </a:cubicBezTo>
                <a:cubicBezTo>
                  <a:pt x="210592" y="59739"/>
                  <a:pt x="212390" y="57208"/>
                  <a:pt x="214908" y="56846"/>
                </a:cubicBezTo>
                <a:cubicBezTo>
                  <a:pt x="217425" y="56485"/>
                  <a:pt x="219583" y="58293"/>
                  <a:pt x="219943" y="60824"/>
                </a:cubicBezTo>
                <a:cubicBezTo>
                  <a:pt x="220303" y="63717"/>
                  <a:pt x="220303" y="66248"/>
                  <a:pt x="220303" y="69141"/>
                </a:cubicBezTo>
                <a:cubicBezTo>
                  <a:pt x="220303" y="84691"/>
                  <a:pt x="214908" y="100240"/>
                  <a:pt x="205197" y="112174"/>
                </a:cubicBezTo>
                <a:cubicBezTo>
                  <a:pt x="197284" y="122299"/>
                  <a:pt x="192968" y="134956"/>
                  <a:pt x="192968" y="147612"/>
                </a:cubicBezTo>
                <a:lnTo>
                  <a:pt x="192968" y="153036"/>
                </a:lnTo>
                <a:cubicBezTo>
                  <a:pt x="192968" y="155929"/>
                  <a:pt x="190810" y="157738"/>
                  <a:pt x="188292" y="157738"/>
                </a:cubicBezTo>
                <a:lnTo>
                  <a:pt x="114920" y="157738"/>
                </a:lnTo>
                <a:cubicBezTo>
                  <a:pt x="112402" y="157738"/>
                  <a:pt x="110244" y="155929"/>
                  <a:pt x="110244" y="153036"/>
                </a:cubicBezTo>
                <a:lnTo>
                  <a:pt x="110244" y="149059"/>
                </a:lnTo>
                <a:cubicBezTo>
                  <a:pt x="110244" y="135317"/>
                  <a:pt x="105928" y="122299"/>
                  <a:pt x="98015" y="112535"/>
                </a:cubicBezTo>
                <a:cubicBezTo>
                  <a:pt x="88304" y="100240"/>
                  <a:pt x="82550" y="84691"/>
                  <a:pt x="82909" y="68780"/>
                </a:cubicBezTo>
                <a:cubicBezTo>
                  <a:pt x="82909" y="32618"/>
                  <a:pt x="112042" y="1880"/>
                  <a:pt x="147650" y="72"/>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46" name="Freeform 775">
            <a:extLst>
              <a:ext uri="{FF2B5EF4-FFF2-40B4-BE49-F238E27FC236}">
                <a16:creationId xmlns:a16="http://schemas.microsoft.com/office/drawing/2014/main" id="{97AA6431-52B6-7B4A-8370-7829901E793F}"/>
              </a:ext>
            </a:extLst>
          </p:cNvPr>
          <p:cNvSpPr>
            <a:spLocks noChangeArrowheads="1"/>
          </p:cNvSpPr>
          <p:nvPr/>
        </p:nvSpPr>
        <p:spPr bwMode="auto">
          <a:xfrm>
            <a:off x="13748531" y="8279663"/>
            <a:ext cx="535708" cy="564824"/>
          </a:xfrm>
          <a:custGeom>
            <a:avLst/>
            <a:gdLst>
              <a:gd name="T0" fmla="*/ 150257 w 293358"/>
              <a:gd name="T1" fmla="*/ 42077 h 307255"/>
              <a:gd name="T2" fmla="*/ 84130 w 293358"/>
              <a:gd name="T3" fmla="*/ 108204 h 307255"/>
              <a:gd name="T4" fmla="*/ 206628 w 293358"/>
              <a:gd name="T5" fmla="*/ 108204 h 307255"/>
              <a:gd name="T6" fmla="*/ 209157 w 293358"/>
              <a:gd name="T7" fmla="*/ 90137 h 307255"/>
              <a:gd name="T8" fmla="*/ 216023 w 293358"/>
              <a:gd name="T9" fmla="*/ 108204 h 307255"/>
              <a:gd name="T10" fmla="*/ 75096 w 293358"/>
              <a:gd name="T11" fmla="*/ 108204 h 307255"/>
              <a:gd name="T12" fmla="*/ 254413 w 293358"/>
              <a:gd name="T13" fmla="*/ 15824 h 307255"/>
              <a:gd name="T14" fmla="*/ 250076 w 293358"/>
              <a:gd name="T15" fmla="*/ 30929 h 307255"/>
              <a:gd name="T16" fmla="*/ 249714 w 293358"/>
              <a:gd name="T17" fmla="*/ 56462 h 307255"/>
              <a:gd name="T18" fmla="*/ 254413 w 293358"/>
              <a:gd name="T19" fmla="*/ 71567 h 307255"/>
              <a:gd name="T20" fmla="*/ 254413 w 293358"/>
              <a:gd name="T21" fmla="*/ 15824 h 307255"/>
              <a:gd name="T22" fmla="*/ 142453 w 293358"/>
              <a:gd name="T23" fmla="*/ 1590 h 307255"/>
              <a:gd name="T24" fmla="*/ 194032 w 293358"/>
              <a:gd name="T25" fmla="*/ 10251 h 307255"/>
              <a:gd name="T26" fmla="*/ 190786 w 293358"/>
              <a:gd name="T27" fmla="*/ 19273 h 307255"/>
              <a:gd name="T28" fmla="*/ 142453 w 293358"/>
              <a:gd name="T29" fmla="*/ 10612 h 307255"/>
              <a:gd name="T30" fmla="*/ 37851 w 293358"/>
              <a:gd name="T31" fmla="*/ 102636 h 307255"/>
              <a:gd name="T32" fmla="*/ 9356 w 293358"/>
              <a:gd name="T33" fmla="*/ 160377 h 307255"/>
              <a:gd name="T34" fmla="*/ 35326 w 293358"/>
              <a:gd name="T35" fmla="*/ 174812 h 307255"/>
              <a:gd name="T36" fmla="*/ 37851 w 293358"/>
              <a:gd name="T37" fmla="*/ 224975 h 307255"/>
              <a:gd name="T38" fmla="*/ 76084 w 293358"/>
              <a:gd name="T39" fmla="*/ 235440 h 307255"/>
              <a:gd name="T40" fmla="*/ 91594 w 293358"/>
              <a:gd name="T41" fmla="*/ 245545 h 307255"/>
              <a:gd name="T42" fmla="*/ 95562 w 293358"/>
              <a:gd name="T43" fmla="*/ 287768 h 307255"/>
              <a:gd name="T44" fmla="*/ 197639 w 293358"/>
              <a:gd name="T45" fmla="*/ 280911 h 307255"/>
              <a:gd name="T46" fmla="*/ 218559 w 293358"/>
              <a:gd name="T47" fmla="*/ 194661 h 307255"/>
              <a:gd name="T48" fmla="*/ 251382 w 293358"/>
              <a:gd name="T49" fmla="*/ 105523 h 307255"/>
              <a:gd name="T50" fmla="*/ 225773 w 293358"/>
              <a:gd name="T51" fmla="*/ 200435 h 307255"/>
              <a:gd name="T52" fmla="*/ 206656 w 293358"/>
              <a:gd name="T53" fmla="*/ 279468 h 307255"/>
              <a:gd name="T54" fmla="*/ 144977 w 293358"/>
              <a:gd name="T55" fmla="*/ 307255 h 307255"/>
              <a:gd name="T56" fmla="*/ 82577 w 293358"/>
              <a:gd name="T57" fmla="*/ 280189 h 307255"/>
              <a:gd name="T58" fmla="*/ 77527 w 293358"/>
              <a:gd name="T59" fmla="*/ 244462 h 307255"/>
              <a:gd name="T60" fmla="*/ 72477 w 293358"/>
              <a:gd name="T61" fmla="*/ 244823 h 307255"/>
              <a:gd name="T62" fmla="*/ 28833 w 293358"/>
              <a:gd name="T63" fmla="*/ 182391 h 307255"/>
              <a:gd name="T64" fmla="*/ 339 w 293358"/>
              <a:gd name="T65" fmla="*/ 162182 h 307255"/>
              <a:gd name="T66" fmla="*/ 28473 w 293358"/>
              <a:gd name="T67" fmla="*/ 101554 h 307255"/>
              <a:gd name="T68" fmla="*/ 247907 w 293358"/>
              <a:gd name="T69" fmla="*/ 360 h 307255"/>
              <a:gd name="T70" fmla="*/ 292003 w 293358"/>
              <a:gd name="T71" fmla="*/ 40279 h 307255"/>
              <a:gd name="T72" fmla="*/ 252967 w 293358"/>
              <a:gd name="T73" fmla="*/ 85952 h 307255"/>
              <a:gd name="T74" fmla="*/ 245015 w 293358"/>
              <a:gd name="T75" fmla="*/ 82355 h 307255"/>
              <a:gd name="T76" fmla="*/ 140559 w 293358"/>
              <a:gd name="T77" fmla="*/ 109328 h 307255"/>
              <a:gd name="T78" fmla="*/ 134776 w 293358"/>
              <a:gd name="T79" fmla="*/ 110047 h 307255"/>
              <a:gd name="T80" fmla="*/ 245015 w 293358"/>
              <a:gd name="T81" fmla="*/ 21938 h 307255"/>
              <a:gd name="T82" fmla="*/ 247907 w 293358"/>
              <a:gd name="T83" fmla="*/ 360 h 307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3358" h="307255">
                <a:moveTo>
                  <a:pt x="145560" y="37741"/>
                </a:moveTo>
                <a:cubicBezTo>
                  <a:pt x="148089" y="37741"/>
                  <a:pt x="150257" y="39909"/>
                  <a:pt x="150257" y="42077"/>
                </a:cubicBezTo>
                <a:cubicBezTo>
                  <a:pt x="150257" y="44968"/>
                  <a:pt x="148089" y="46775"/>
                  <a:pt x="145560" y="46775"/>
                </a:cubicBezTo>
                <a:cubicBezTo>
                  <a:pt x="111592" y="46775"/>
                  <a:pt x="84130" y="74237"/>
                  <a:pt x="84130" y="108204"/>
                </a:cubicBezTo>
                <a:cubicBezTo>
                  <a:pt x="84130" y="141810"/>
                  <a:pt x="111592" y="169273"/>
                  <a:pt x="145560" y="169273"/>
                </a:cubicBezTo>
                <a:cubicBezTo>
                  <a:pt x="179165" y="169273"/>
                  <a:pt x="206628" y="141810"/>
                  <a:pt x="206628" y="108204"/>
                </a:cubicBezTo>
                <a:cubicBezTo>
                  <a:pt x="206628" y="103868"/>
                  <a:pt x="206266" y="99893"/>
                  <a:pt x="205544" y="95557"/>
                </a:cubicBezTo>
                <a:cubicBezTo>
                  <a:pt x="204821" y="93028"/>
                  <a:pt x="206628" y="90498"/>
                  <a:pt x="209157" y="90137"/>
                </a:cubicBezTo>
                <a:cubicBezTo>
                  <a:pt x="211325" y="89414"/>
                  <a:pt x="214216" y="91221"/>
                  <a:pt x="214577" y="93750"/>
                </a:cubicBezTo>
                <a:cubicBezTo>
                  <a:pt x="215662" y="98448"/>
                  <a:pt x="216023" y="103145"/>
                  <a:pt x="216023" y="108204"/>
                </a:cubicBezTo>
                <a:cubicBezTo>
                  <a:pt x="216023" y="147230"/>
                  <a:pt x="184224" y="178668"/>
                  <a:pt x="145560" y="178668"/>
                </a:cubicBezTo>
                <a:cubicBezTo>
                  <a:pt x="106533" y="178668"/>
                  <a:pt x="75096" y="147230"/>
                  <a:pt x="75096" y="108204"/>
                </a:cubicBezTo>
                <a:cubicBezTo>
                  <a:pt x="75096" y="69179"/>
                  <a:pt x="106533" y="37741"/>
                  <a:pt x="145560" y="37741"/>
                </a:cubicBezTo>
                <a:close/>
                <a:moveTo>
                  <a:pt x="254413" y="15824"/>
                </a:moveTo>
                <a:lnTo>
                  <a:pt x="254413" y="26254"/>
                </a:lnTo>
                <a:cubicBezTo>
                  <a:pt x="254413" y="28771"/>
                  <a:pt x="252244" y="30569"/>
                  <a:pt x="250076" y="30929"/>
                </a:cubicBezTo>
                <a:cubicBezTo>
                  <a:pt x="248991" y="30929"/>
                  <a:pt x="179956" y="34885"/>
                  <a:pt x="149234" y="90627"/>
                </a:cubicBezTo>
                <a:cubicBezTo>
                  <a:pt x="168752" y="76601"/>
                  <a:pt x="205980" y="55024"/>
                  <a:pt x="249714" y="56462"/>
                </a:cubicBezTo>
                <a:cubicBezTo>
                  <a:pt x="252244" y="56462"/>
                  <a:pt x="254413" y="58620"/>
                  <a:pt x="254413" y="60778"/>
                </a:cubicBezTo>
                <a:lnTo>
                  <a:pt x="254413" y="71567"/>
                </a:lnTo>
                <a:lnTo>
                  <a:pt x="282244" y="43516"/>
                </a:lnTo>
                <a:lnTo>
                  <a:pt x="254413" y="15824"/>
                </a:lnTo>
                <a:close/>
                <a:moveTo>
                  <a:pt x="137403" y="1229"/>
                </a:moveTo>
                <a:cubicBezTo>
                  <a:pt x="139206" y="1229"/>
                  <a:pt x="141010" y="1229"/>
                  <a:pt x="142453" y="1590"/>
                </a:cubicBezTo>
                <a:cubicBezTo>
                  <a:pt x="143535" y="1590"/>
                  <a:pt x="143895" y="1590"/>
                  <a:pt x="144617" y="1590"/>
                </a:cubicBezTo>
                <a:cubicBezTo>
                  <a:pt x="150749" y="1590"/>
                  <a:pt x="171669" y="1951"/>
                  <a:pt x="194032" y="10251"/>
                </a:cubicBezTo>
                <a:cubicBezTo>
                  <a:pt x="196557" y="11334"/>
                  <a:pt x="197639" y="13860"/>
                  <a:pt x="196557" y="16386"/>
                </a:cubicBezTo>
                <a:cubicBezTo>
                  <a:pt x="195835" y="18912"/>
                  <a:pt x="192950" y="19995"/>
                  <a:pt x="190786" y="19273"/>
                </a:cubicBezTo>
                <a:cubicBezTo>
                  <a:pt x="170226" y="11334"/>
                  <a:pt x="150027" y="10973"/>
                  <a:pt x="144617" y="10973"/>
                </a:cubicBezTo>
                <a:cubicBezTo>
                  <a:pt x="143895" y="10973"/>
                  <a:pt x="143174" y="10612"/>
                  <a:pt x="142453" y="10612"/>
                </a:cubicBezTo>
                <a:cubicBezTo>
                  <a:pt x="141010" y="10612"/>
                  <a:pt x="139206" y="10612"/>
                  <a:pt x="137403" y="10612"/>
                </a:cubicBezTo>
                <a:cubicBezTo>
                  <a:pt x="116482" y="10612"/>
                  <a:pt x="47589" y="17108"/>
                  <a:pt x="37851" y="102636"/>
                </a:cubicBezTo>
                <a:cubicBezTo>
                  <a:pt x="37851" y="104441"/>
                  <a:pt x="35687" y="115628"/>
                  <a:pt x="10438" y="155325"/>
                </a:cubicBezTo>
                <a:cubicBezTo>
                  <a:pt x="10077" y="156407"/>
                  <a:pt x="8995" y="158212"/>
                  <a:pt x="9356" y="160377"/>
                </a:cubicBezTo>
                <a:cubicBezTo>
                  <a:pt x="9717" y="161821"/>
                  <a:pt x="10799" y="162903"/>
                  <a:pt x="12963" y="164347"/>
                </a:cubicBezTo>
                <a:cubicBezTo>
                  <a:pt x="23062" y="170121"/>
                  <a:pt x="35326" y="174812"/>
                  <a:pt x="35326" y="174812"/>
                </a:cubicBezTo>
                <a:cubicBezTo>
                  <a:pt x="37490" y="175895"/>
                  <a:pt x="38572" y="177699"/>
                  <a:pt x="38211" y="179865"/>
                </a:cubicBezTo>
                <a:cubicBezTo>
                  <a:pt x="38211" y="179865"/>
                  <a:pt x="35326" y="210179"/>
                  <a:pt x="37851" y="224975"/>
                </a:cubicBezTo>
                <a:cubicBezTo>
                  <a:pt x="38933" y="231110"/>
                  <a:pt x="53000" y="235440"/>
                  <a:pt x="72477" y="235440"/>
                </a:cubicBezTo>
                <a:cubicBezTo>
                  <a:pt x="74642" y="235440"/>
                  <a:pt x="76084" y="235440"/>
                  <a:pt x="76084" y="235440"/>
                </a:cubicBezTo>
                <a:cubicBezTo>
                  <a:pt x="76084" y="235440"/>
                  <a:pt x="76806" y="235079"/>
                  <a:pt x="77527" y="235079"/>
                </a:cubicBezTo>
                <a:cubicBezTo>
                  <a:pt x="87987" y="235079"/>
                  <a:pt x="91594" y="240492"/>
                  <a:pt x="91594" y="245545"/>
                </a:cubicBezTo>
                <a:lnTo>
                  <a:pt x="91594" y="280189"/>
                </a:lnTo>
                <a:cubicBezTo>
                  <a:pt x="91594" y="283437"/>
                  <a:pt x="93398" y="286324"/>
                  <a:pt x="95562" y="287768"/>
                </a:cubicBezTo>
                <a:cubicBezTo>
                  <a:pt x="118646" y="301481"/>
                  <a:pt x="170947" y="301481"/>
                  <a:pt x="194393" y="288129"/>
                </a:cubicBezTo>
                <a:cubicBezTo>
                  <a:pt x="196557" y="286685"/>
                  <a:pt x="197999" y="283798"/>
                  <a:pt x="197639" y="280911"/>
                </a:cubicBezTo>
                <a:cubicBezTo>
                  <a:pt x="195475" y="266837"/>
                  <a:pt x="193671" y="239771"/>
                  <a:pt x="205574" y="213787"/>
                </a:cubicBezTo>
                <a:cubicBezTo>
                  <a:pt x="208820" y="206570"/>
                  <a:pt x="213509" y="200796"/>
                  <a:pt x="218559" y="194661"/>
                </a:cubicBezTo>
                <a:cubicBezTo>
                  <a:pt x="230823" y="179865"/>
                  <a:pt x="245611" y="161460"/>
                  <a:pt x="246693" y="110215"/>
                </a:cubicBezTo>
                <a:cubicBezTo>
                  <a:pt x="246693" y="107328"/>
                  <a:pt x="248497" y="105523"/>
                  <a:pt x="251382" y="105523"/>
                </a:cubicBezTo>
                <a:cubicBezTo>
                  <a:pt x="253907" y="105523"/>
                  <a:pt x="255711" y="107689"/>
                  <a:pt x="255711" y="110215"/>
                </a:cubicBezTo>
                <a:cubicBezTo>
                  <a:pt x="254989" y="165069"/>
                  <a:pt x="238758" y="184556"/>
                  <a:pt x="225773" y="200435"/>
                </a:cubicBezTo>
                <a:cubicBezTo>
                  <a:pt x="221084" y="206209"/>
                  <a:pt x="216756" y="211261"/>
                  <a:pt x="213870" y="217396"/>
                </a:cubicBezTo>
                <a:cubicBezTo>
                  <a:pt x="203049" y="241214"/>
                  <a:pt x="204853" y="266837"/>
                  <a:pt x="206656" y="279468"/>
                </a:cubicBezTo>
                <a:cubicBezTo>
                  <a:pt x="207738" y="286324"/>
                  <a:pt x="204492" y="292820"/>
                  <a:pt x="199082" y="296068"/>
                </a:cubicBezTo>
                <a:cubicBezTo>
                  <a:pt x="186097" y="303646"/>
                  <a:pt x="165537" y="307255"/>
                  <a:pt x="144977" y="307255"/>
                </a:cubicBezTo>
                <a:cubicBezTo>
                  <a:pt x="124417" y="307255"/>
                  <a:pt x="103858" y="303646"/>
                  <a:pt x="91233" y="296068"/>
                </a:cubicBezTo>
                <a:cubicBezTo>
                  <a:pt x="85823" y="292820"/>
                  <a:pt x="82577" y="286685"/>
                  <a:pt x="82577" y="280189"/>
                </a:cubicBezTo>
                <a:lnTo>
                  <a:pt x="82577" y="245545"/>
                </a:lnTo>
                <a:cubicBezTo>
                  <a:pt x="82216" y="245184"/>
                  <a:pt x="80413" y="244462"/>
                  <a:pt x="77527" y="244462"/>
                </a:cubicBezTo>
                <a:cubicBezTo>
                  <a:pt x="77166" y="244462"/>
                  <a:pt x="76806" y="244462"/>
                  <a:pt x="76806" y="244462"/>
                </a:cubicBezTo>
                <a:cubicBezTo>
                  <a:pt x="76806" y="244462"/>
                  <a:pt x="75363" y="244823"/>
                  <a:pt x="72477" y="244823"/>
                </a:cubicBezTo>
                <a:cubicBezTo>
                  <a:pt x="57689" y="244823"/>
                  <a:pt x="31719" y="242297"/>
                  <a:pt x="28833" y="226779"/>
                </a:cubicBezTo>
                <a:cubicBezTo>
                  <a:pt x="26309" y="213787"/>
                  <a:pt x="28112" y="191052"/>
                  <a:pt x="28833" y="182391"/>
                </a:cubicBezTo>
                <a:cubicBezTo>
                  <a:pt x="24505" y="180226"/>
                  <a:pt x="15848" y="176617"/>
                  <a:pt x="8274" y="172286"/>
                </a:cubicBezTo>
                <a:cubicBezTo>
                  <a:pt x="2863" y="169038"/>
                  <a:pt x="699" y="165069"/>
                  <a:pt x="339" y="162182"/>
                </a:cubicBezTo>
                <a:cubicBezTo>
                  <a:pt x="-1104" y="156047"/>
                  <a:pt x="2503" y="150994"/>
                  <a:pt x="2863" y="150273"/>
                </a:cubicBezTo>
                <a:cubicBezTo>
                  <a:pt x="27030" y="112741"/>
                  <a:pt x="28473" y="101915"/>
                  <a:pt x="28473" y="101554"/>
                </a:cubicBezTo>
                <a:cubicBezTo>
                  <a:pt x="39294" y="8447"/>
                  <a:pt x="114318" y="1229"/>
                  <a:pt x="137403" y="1229"/>
                </a:cubicBezTo>
                <a:close/>
                <a:moveTo>
                  <a:pt x="247907" y="360"/>
                </a:moveTo>
                <a:cubicBezTo>
                  <a:pt x="249714" y="-359"/>
                  <a:pt x="251883" y="1"/>
                  <a:pt x="252967" y="1439"/>
                </a:cubicBezTo>
                <a:lnTo>
                  <a:pt x="292003" y="40279"/>
                </a:lnTo>
                <a:cubicBezTo>
                  <a:pt x="293810" y="42077"/>
                  <a:pt x="293810" y="44954"/>
                  <a:pt x="292003" y="47112"/>
                </a:cubicBezTo>
                <a:lnTo>
                  <a:pt x="252967" y="85952"/>
                </a:lnTo>
                <a:cubicBezTo>
                  <a:pt x="251883" y="87031"/>
                  <a:pt x="249714" y="87390"/>
                  <a:pt x="247907" y="87031"/>
                </a:cubicBezTo>
                <a:cubicBezTo>
                  <a:pt x="246100" y="85952"/>
                  <a:pt x="245015" y="84154"/>
                  <a:pt x="245015" y="82355"/>
                </a:cubicBezTo>
                <a:lnTo>
                  <a:pt x="245015" y="65453"/>
                </a:lnTo>
                <a:cubicBezTo>
                  <a:pt x="186824" y="66172"/>
                  <a:pt x="140921" y="108968"/>
                  <a:pt x="140559" y="109328"/>
                </a:cubicBezTo>
                <a:cubicBezTo>
                  <a:pt x="139475" y="110047"/>
                  <a:pt x="138752" y="110406"/>
                  <a:pt x="137306" y="110406"/>
                </a:cubicBezTo>
                <a:cubicBezTo>
                  <a:pt x="136584" y="110406"/>
                  <a:pt x="135499" y="110406"/>
                  <a:pt x="134776" y="110047"/>
                </a:cubicBezTo>
                <a:cubicBezTo>
                  <a:pt x="132969" y="108608"/>
                  <a:pt x="132246" y="106451"/>
                  <a:pt x="132969" y="104293"/>
                </a:cubicBezTo>
                <a:cubicBezTo>
                  <a:pt x="156463" y="36683"/>
                  <a:pt x="226582" y="24096"/>
                  <a:pt x="245015" y="21938"/>
                </a:cubicBezTo>
                <a:lnTo>
                  <a:pt x="245015" y="4676"/>
                </a:lnTo>
                <a:cubicBezTo>
                  <a:pt x="245015" y="2878"/>
                  <a:pt x="246100" y="1080"/>
                  <a:pt x="247907" y="36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47" name="Freeform 776">
            <a:extLst>
              <a:ext uri="{FF2B5EF4-FFF2-40B4-BE49-F238E27FC236}">
                <a16:creationId xmlns:a16="http://schemas.microsoft.com/office/drawing/2014/main" id="{66AC6DA4-6F06-5D4E-ABF4-878CA88ADFBD}"/>
              </a:ext>
            </a:extLst>
          </p:cNvPr>
          <p:cNvSpPr>
            <a:spLocks noChangeArrowheads="1"/>
          </p:cNvSpPr>
          <p:nvPr/>
        </p:nvSpPr>
        <p:spPr bwMode="auto">
          <a:xfrm>
            <a:off x="14109669" y="6319664"/>
            <a:ext cx="561910" cy="561910"/>
          </a:xfrm>
          <a:custGeom>
            <a:avLst/>
            <a:gdLst>
              <a:gd name="T0" fmla="*/ 9022 w 305326"/>
              <a:gd name="T1" fmla="*/ 262772 h 306027"/>
              <a:gd name="T2" fmla="*/ 125449 w 305326"/>
              <a:gd name="T3" fmla="*/ 288004 h 306027"/>
              <a:gd name="T4" fmla="*/ 171434 w 305326"/>
              <a:gd name="T5" fmla="*/ 56129 h 306027"/>
              <a:gd name="T6" fmla="*/ 194351 w 305326"/>
              <a:gd name="T7" fmla="*/ 72283 h 306027"/>
              <a:gd name="T8" fmla="*/ 191129 w 305326"/>
              <a:gd name="T9" fmla="*/ 79822 h 306027"/>
              <a:gd name="T10" fmla="*/ 182535 w 305326"/>
              <a:gd name="T11" fmla="*/ 73360 h 306027"/>
              <a:gd name="T12" fmla="*/ 167495 w 305326"/>
              <a:gd name="T13" fmla="*/ 92386 h 306027"/>
              <a:gd name="T14" fmla="*/ 164631 w 305326"/>
              <a:gd name="T15" fmla="*/ 100284 h 306027"/>
              <a:gd name="T16" fmla="*/ 155679 w 305326"/>
              <a:gd name="T17" fmla="*/ 93463 h 306027"/>
              <a:gd name="T18" fmla="*/ 142071 w 305326"/>
              <a:gd name="T19" fmla="*/ 113207 h 306027"/>
              <a:gd name="T20" fmla="*/ 138849 w 305326"/>
              <a:gd name="T21" fmla="*/ 121105 h 306027"/>
              <a:gd name="T22" fmla="*/ 130971 w 305326"/>
              <a:gd name="T23" fmla="*/ 115002 h 306027"/>
              <a:gd name="T24" fmla="*/ 114141 w 305326"/>
              <a:gd name="T25" fmla="*/ 131874 h 306027"/>
              <a:gd name="T26" fmla="*/ 118796 w 305326"/>
              <a:gd name="T27" fmla="*/ 143003 h 306027"/>
              <a:gd name="T28" fmla="*/ 112351 w 305326"/>
              <a:gd name="T29" fmla="*/ 143003 h 306027"/>
              <a:gd name="T30" fmla="*/ 92298 w 305326"/>
              <a:gd name="T31" fmla="*/ 156644 h 306027"/>
              <a:gd name="T32" fmla="*/ 98027 w 305326"/>
              <a:gd name="T33" fmla="*/ 168850 h 306027"/>
              <a:gd name="T34" fmla="*/ 91582 w 305326"/>
              <a:gd name="T35" fmla="*/ 168850 h 306027"/>
              <a:gd name="T36" fmla="*/ 72603 w 305326"/>
              <a:gd name="T37" fmla="*/ 183209 h 306027"/>
              <a:gd name="T38" fmla="*/ 77975 w 305326"/>
              <a:gd name="T39" fmla="*/ 195414 h 306027"/>
              <a:gd name="T40" fmla="*/ 71529 w 305326"/>
              <a:gd name="T41" fmla="*/ 195414 h 306027"/>
              <a:gd name="T42" fmla="*/ 55057 w 305326"/>
              <a:gd name="T43" fmla="*/ 172798 h 306027"/>
              <a:gd name="T44" fmla="*/ 65800 w 305326"/>
              <a:gd name="T45" fmla="*/ 176747 h 306027"/>
              <a:gd name="T46" fmla="*/ 75110 w 305326"/>
              <a:gd name="T47" fmla="*/ 152695 h 306027"/>
              <a:gd name="T48" fmla="*/ 81555 w 305326"/>
              <a:gd name="T49" fmla="*/ 145875 h 306027"/>
              <a:gd name="T50" fmla="*/ 101250 w 305326"/>
              <a:gd name="T51" fmla="*/ 131874 h 306027"/>
              <a:gd name="T52" fmla="*/ 95879 w 305326"/>
              <a:gd name="T53" fmla="*/ 120028 h 306027"/>
              <a:gd name="T54" fmla="*/ 107695 w 305326"/>
              <a:gd name="T55" fmla="*/ 125413 h 306027"/>
              <a:gd name="T56" fmla="*/ 124167 w 305326"/>
              <a:gd name="T57" fmla="*/ 108540 h 306027"/>
              <a:gd name="T58" fmla="*/ 119154 w 305326"/>
              <a:gd name="T59" fmla="*/ 97053 h 306027"/>
              <a:gd name="T60" fmla="*/ 130971 w 305326"/>
              <a:gd name="T61" fmla="*/ 102079 h 306027"/>
              <a:gd name="T62" fmla="*/ 144936 w 305326"/>
              <a:gd name="T63" fmla="*/ 82694 h 306027"/>
              <a:gd name="T64" fmla="*/ 151382 w 305326"/>
              <a:gd name="T65" fmla="*/ 75873 h 306027"/>
              <a:gd name="T66" fmla="*/ 175731 w 305326"/>
              <a:gd name="T67" fmla="*/ 66898 h 306027"/>
              <a:gd name="T68" fmla="*/ 171434 w 305326"/>
              <a:gd name="T69" fmla="*/ 56129 h 306027"/>
              <a:gd name="T70" fmla="*/ 72102 w 305326"/>
              <a:gd name="T71" fmla="*/ 72091 h 306027"/>
              <a:gd name="T72" fmla="*/ 140228 w 305326"/>
              <a:gd name="T73" fmla="*/ 284399 h 306027"/>
              <a:gd name="T74" fmla="*/ 284770 w 305326"/>
              <a:gd name="T75" fmla="*/ 138775 h 306027"/>
              <a:gd name="T76" fmla="*/ 261341 w 305326"/>
              <a:gd name="T77" fmla="*/ 9372 h 306027"/>
              <a:gd name="T78" fmla="*/ 288014 w 305326"/>
              <a:gd name="T79" fmla="*/ 124357 h 306027"/>
              <a:gd name="T80" fmla="*/ 262422 w 305326"/>
              <a:gd name="T81" fmla="*/ 9372 h 306027"/>
              <a:gd name="T82" fmla="*/ 261341 w 305326"/>
              <a:gd name="T83" fmla="*/ 0 h 306027"/>
              <a:gd name="T84" fmla="*/ 305316 w 305326"/>
              <a:gd name="T85" fmla="*/ 43255 h 306027"/>
              <a:gd name="T86" fmla="*/ 43986 w 305326"/>
              <a:gd name="T87" fmla="*/ 306027 h 306027"/>
              <a:gd name="T88" fmla="*/ 10 w 305326"/>
              <a:gd name="T89" fmla="*/ 262772 h 306027"/>
              <a:gd name="T90" fmla="*/ 261341 w 305326"/>
              <a:gd name="T91" fmla="*/ 0 h 306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5326" h="306027">
                <a:moveTo>
                  <a:pt x="17673" y="180588"/>
                </a:moveTo>
                <a:cubicBezTo>
                  <a:pt x="10824" y="211587"/>
                  <a:pt x="9022" y="241145"/>
                  <a:pt x="9022" y="262772"/>
                </a:cubicBezTo>
                <a:cubicBezTo>
                  <a:pt x="9382" y="281155"/>
                  <a:pt x="24161" y="296655"/>
                  <a:pt x="42905" y="296655"/>
                </a:cubicBezTo>
                <a:cubicBezTo>
                  <a:pt x="64532" y="296655"/>
                  <a:pt x="94089" y="294853"/>
                  <a:pt x="125449" y="288004"/>
                </a:cubicBezTo>
                <a:cubicBezTo>
                  <a:pt x="87962" y="268539"/>
                  <a:pt x="37498" y="218076"/>
                  <a:pt x="17673" y="180588"/>
                </a:cubicBezTo>
                <a:close/>
                <a:moveTo>
                  <a:pt x="171434" y="56129"/>
                </a:moveTo>
                <a:cubicBezTo>
                  <a:pt x="173225" y="53975"/>
                  <a:pt x="176447" y="53975"/>
                  <a:pt x="177880" y="56129"/>
                </a:cubicBezTo>
                <a:lnTo>
                  <a:pt x="194351" y="72283"/>
                </a:lnTo>
                <a:cubicBezTo>
                  <a:pt x="196142" y="74078"/>
                  <a:pt x="196142" y="76950"/>
                  <a:pt x="194351" y="78745"/>
                </a:cubicBezTo>
                <a:cubicBezTo>
                  <a:pt x="193277" y="79463"/>
                  <a:pt x="192203" y="79822"/>
                  <a:pt x="191129" y="79822"/>
                </a:cubicBezTo>
                <a:cubicBezTo>
                  <a:pt x="190055" y="79822"/>
                  <a:pt x="188622" y="79463"/>
                  <a:pt x="187906" y="78745"/>
                </a:cubicBezTo>
                <a:lnTo>
                  <a:pt x="182535" y="73360"/>
                </a:lnTo>
                <a:cubicBezTo>
                  <a:pt x="175731" y="78027"/>
                  <a:pt x="169286" y="82694"/>
                  <a:pt x="163198" y="87360"/>
                </a:cubicBezTo>
                <a:lnTo>
                  <a:pt x="167495" y="92386"/>
                </a:lnTo>
                <a:cubicBezTo>
                  <a:pt x="169644" y="94181"/>
                  <a:pt x="169644" y="97053"/>
                  <a:pt x="167495" y="98848"/>
                </a:cubicBezTo>
                <a:cubicBezTo>
                  <a:pt x="166779" y="99566"/>
                  <a:pt x="165705" y="100284"/>
                  <a:pt x="164631" y="100284"/>
                </a:cubicBezTo>
                <a:cubicBezTo>
                  <a:pt x="163198" y="100284"/>
                  <a:pt x="162124" y="99566"/>
                  <a:pt x="161408" y="98848"/>
                </a:cubicBezTo>
                <a:lnTo>
                  <a:pt x="155679" y="93463"/>
                </a:lnTo>
                <a:cubicBezTo>
                  <a:pt x="149591" y="98130"/>
                  <a:pt x="143504" y="103515"/>
                  <a:pt x="137774" y="108540"/>
                </a:cubicBezTo>
                <a:lnTo>
                  <a:pt x="142071" y="113207"/>
                </a:lnTo>
                <a:cubicBezTo>
                  <a:pt x="143862" y="115002"/>
                  <a:pt x="143862" y="117874"/>
                  <a:pt x="142071" y="119669"/>
                </a:cubicBezTo>
                <a:cubicBezTo>
                  <a:pt x="141355" y="120387"/>
                  <a:pt x="139923" y="121105"/>
                  <a:pt x="138849" y="121105"/>
                </a:cubicBezTo>
                <a:cubicBezTo>
                  <a:pt x="137774" y="121105"/>
                  <a:pt x="136700" y="120387"/>
                  <a:pt x="135626" y="119669"/>
                </a:cubicBezTo>
                <a:lnTo>
                  <a:pt x="130971" y="115002"/>
                </a:lnTo>
                <a:cubicBezTo>
                  <a:pt x="127748" y="117874"/>
                  <a:pt x="125242" y="120387"/>
                  <a:pt x="122377" y="123259"/>
                </a:cubicBezTo>
                <a:cubicBezTo>
                  <a:pt x="119512" y="126131"/>
                  <a:pt x="116648" y="129002"/>
                  <a:pt x="114141" y="131874"/>
                </a:cubicBezTo>
                <a:lnTo>
                  <a:pt x="118796" y="136541"/>
                </a:lnTo>
                <a:cubicBezTo>
                  <a:pt x="120586" y="138336"/>
                  <a:pt x="120586" y="141208"/>
                  <a:pt x="118796" y="143003"/>
                </a:cubicBezTo>
                <a:cubicBezTo>
                  <a:pt x="117722" y="144080"/>
                  <a:pt x="116648" y="144439"/>
                  <a:pt x="115573" y="144439"/>
                </a:cubicBezTo>
                <a:cubicBezTo>
                  <a:pt x="114499" y="144439"/>
                  <a:pt x="113067" y="144080"/>
                  <a:pt x="112351" y="143003"/>
                </a:cubicBezTo>
                <a:lnTo>
                  <a:pt x="107695" y="138336"/>
                </a:lnTo>
                <a:cubicBezTo>
                  <a:pt x="102324" y="144439"/>
                  <a:pt x="97311" y="150541"/>
                  <a:pt x="92298" y="156644"/>
                </a:cubicBezTo>
                <a:lnTo>
                  <a:pt x="98027" y="162388"/>
                </a:lnTo>
                <a:cubicBezTo>
                  <a:pt x="99818" y="164183"/>
                  <a:pt x="99818" y="167055"/>
                  <a:pt x="98027" y="168850"/>
                </a:cubicBezTo>
                <a:cubicBezTo>
                  <a:pt x="96953" y="169567"/>
                  <a:pt x="95879" y="169926"/>
                  <a:pt x="94805" y="169926"/>
                </a:cubicBezTo>
                <a:cubicBezTo>
                  <a:pt x="93730" y="169926"/>
                  <a:pt x="92298" y="169567"/>
                  <a:pt x="91582" y="168850"/>
                </a:cubicBezTo>
                <a:lnTo>
                  <a:pt x="86569" y="163824"/>
                </a:lnTo>
                <a:cubicBezTo>
                  <a:pt x="81914" y="170285"/>
                  <a:pt x="76900" y="176747"/>
                  <a:pt x="72603" y="183209"/>
                </a:cubicBezTo>
                <a:lnTo>
                  <a:pt x="77975" y="188953"/>
                </a:lnTo>
                <a:cubicBezTo>
                  <a:pt x="79765" y="190747"/>
                  <a:pt x="79765" y="193619"/>
                  <a:pt x="77975" y="195414"/>
                </a:cubicBezTo>
                <a:cubicBezTo>
                  <a:pt x="76900" y="196132"/>
                  <a:pt x="75826" y="196491"/>
                  <a:pt x="74752" y="196491"/>
                </a:cubicBezTo>
                <a:cubicBezTo>
                  <a:pt x="73320" y="196491"/>
                  <a:pt x="72245" y="196132"/>
                  <a:pt x="71529" y="195414"/>
                </a:cubicBezTo>
                <a:lnTo>
                  <a:pt x="55057" y="179260"/>
                </a:lnTo>
                <a:cubicBezTo>
                  <a:pt x="53625" y="177106"/>
                  <a:pt x="53625" y="174234"/>
                  <a:pt x="55057" y="172798"/>
                </a:cubicBezTo>
                <a:cubicBezTo>
                  <a:pt x="57206" y="170644"/>
                  <a:pt x="60070" y="170644"/>
                  <a:pt x="61503" y="172798"/>
                </a:cubicBezTo>
                <a:lnTo>
                  <a:pt x="65800" y="176747"/>
                </a:lnTo>
                <a:cubicBezTo>
                  <a:pt x="70455" y="170285"/>
                  <a:pt x="75468" y="163824"/>
                  <a:pt x="80123" y="157362"/>
                </a:cubicBezTo>
                <a:lnTo>
                  <a:pt x="75110" y="152695"/>
                </a:lnTo>
                <a:cubicBezTo>
                  <a:pt x="73320" y="150541"/>
                  <a:pt x="73320" y="147670"/>
                  <a:pt x="75110" y="145875"/>
                </a:cubicBezTo>
                <a:cubicBezTo>
                  <a:pt x="76900" y="144080"/>
                  <a:pt x="80123" y="144080"/>
                  <a:pt x="81555" y="145875"/>
                </a:cubicBezTo>
                <a:lnTo>
                  <a:pt x="85852" y="150182"/>
                </a:lnTo>
                <a:cubicBezTo>
                  <a:pt x="90866" y="144080"/>
                  <a:pt x="95879" y="137618"/>
                  <a:pt x="101250" y="131874"/>
                </a:cubicBezTo>
                <a:lnTo>
                  <a:pt x="95879" y="126490"/>
                </a:lnTo>
                <a:cubicBezTo>
                  <a:pt x="94446" y="125054"/>
                  <a:pt x="94446" y="122182"/>
                  <a:pt x="95879" y="120028"/>
                </a:cubicBezTo>
                <a:cubicBezTo>
                  <a:pt x="98027" y="118592"/>
                  <a:pt x="100892" y="118592"/>
                  <a:pt x="102324" y="120028"/>
                </a:cubicBezTo>
                <a:lnTo>
                  <a:pt x="107695" y="125413"/>
                </a:lnTo>
                <a:cubicBezTo>
                  <a:pt x="110202" y="122541"/>
                  <a:pt x="113067" y="119310"/>
                  <a:pt x="115573" y="116797"/>
                </a:cubicBezTo>
                <a:cubicBezTo>
                  <a:pt x="118796" y="113925"/>
                  <a:pt x="121661" y="111412"/>
                  <a:pt x="124167" y="108540"/>
                </a:cubicBezTo>
                <a:lnTo>
                  <a:pt x="119154" y="103515"/>
                </a:lnTo>
                <a:cubicBezTo>
                  <a:pt x="117364" y="101361"/>
                  <a:pt x="117364" y="98489"/>
                  <a:pt x="119154" y="97053"/>
                </a:cubicBezTo>
                <a:cubicBezTo>
                  <a:pt x="121303" y="94899"/>
                  <a:pt x="123809" y="94899"/>
                  <a:pt x="125958" y="97053"/>
                </a:cubicBezTo>
                <a:lnTo>
                  <a:pt x="130971" y="102079"/>
                </a:lnTo>
                <a:cubicBezTo>
                  <a:pt x="137058" y="97053"/>
                  <a:pt x="143146" y="91668"/>
                  <a:pt x="149233" y="86642"/>
                </a:cubicBezTo>
                <a:lnTo>
                  <a:pt x="144936" y="82694"/>
                </a:lnTo>
                <a:cubicBezTo>
                  <a:pt x="143146" y="80540"/>
                  <a:pt x="143146" y="77668"/>
                  <a:pt x="144936" y="75873"/>
                </a:cubicBezTo>
                <a:cubicBezTo>
                  <a:pt x="146727" y="74078"/>
                  <a:pt x="149591" y="74078"/>
                  <a:pt x="151382" y="75873"/>
                </a:cubicBezTo>
                <a:lnTo>
                  <a:pt x="156395" y="80899"/>
                </a:lnTo>
                <a:cubicBezTo>
                  <a:pt x="162840" y="75873"/>
                  <a:pt x="169286" y="71206"/>
                  <a:pt x="175731" y="66898"/>
                </a:cubicBezTo>
                <a:lnTo>
                  <a:pt x="171434" y="62232"/>
                </a:lnTo>
                <a:cubicBezTo>
                  <a:pt x="169644" y="60796"/>
                  <a:pt x="169644" y="57565"/>
                  <a:pt x="171434" y="56129"/>
                </a:cubicBezTo>
                <a:close/>
                <a:moveTo>
                  <a:pt x="166901" y="20906"/>
                </a:moveTo>
                <a:cubicBezTo>
                  <a:pt x="133018" y="29918"/>
                  <a:pt x="98775" y="45417"/>
                  <a:pt x="72102" y="72091"/>
                </a:cubicBezTo>
                <a:cubicBezTo>
                  <a:pt x="45788" y="98404"/>
                  <a:pt x="29928" y="132648"/>
                  <a:pt x="21277" y="165810"/>
                </a:cubicBezTo>
                <a:cubicBezTo>
                  <a:pt x="35696" y="204739"/>
                  <a:pt x="101659" y="270702"/>
                  <a:pt x="140228" y="284399"/>
                </a:cubicBezTo>
                <a:cubicBezTo>
                  <a:pt x="173389" y="275388"/>
                  <a:pt x="207272" y="259888"/>
                  <a:pt x="233585" y="233936"/>
                </a:cubicBezTo>
                <a:cubicBezTo>
                  <a:pt x="260259" y="207262"/>
                  <a:pt x="275759" y="172658"/>
                  <a:pt x="284770" y="138775"/>
                </a:cubicBezTo>
                <a:cubicBezTo>
                  <a:pt x="270352" y="100207"/>
                  <a:pt x="205470" y="35685"/>
                  <a:pt x="166901" y="20906"/>
                </a:cubicBezTo>
                <a:close/>
                <a:moveTo>
                  <a:pt x="261341" y="9372"/>
                </a:moveTo>
                <a:cubicBezTo>
                  <a:pt x="240434" y="9372"/>
                  <a:pt x="211598" y="10814"/>
                  <a:pt x="181319" y="17662"/>
                </a:cubicBezTo>
                <a:cubicBezTo>
                  <a:pt x="218807" y="37127"/>
                  <a:pt x="268550" y="86870"/>
                  <a:pt x="288014" y="124357"/>
                </a:cubicBezTo>
                <a:cubicBezTo>
                  <a:pt x="294502" y="93718"/>
                  <a:pt x="296305" y="64522"/>
                  <a:pt x="296305" y="43255"/>
                </a:cubicBezTo>
                <a:cubicBezTo>
                  <a:pt x="295944" y="24871"/>
                  <a:pt x="281166" y="9372"/>
                  <a:pt x="262422" y="9372"/>
                </a:cubicBezTo>
                <a:lnTo>
                  <a:pt x="261341" y="9372"/>
                </a:lnTo>
                <a:close/>
                <a:moveTo>
                  <a:pt x="261341" y="0"/>
                </a:moveTo>
                <a:lnTo>
                  <a:pt x="262422" y="0"/>
                </a:lnTo>
                <a:cubicBezTo>
                  <a:pt x="286212" y="0"/>
                  <a:pt x="305316" y="19825"/>
                  <a:pt x="305316" y="43255"/>
                </a:cubicBezTo>
                <a:cubicBezTo>
                  <a:pt x="305677" y="92277"/>
                  <a:pt x="297026" y="183111"/>
                  <a:pt x="240074" y="240424"/>
                </a:cubicBezTo>
                <a:cubicBezTo>
                  <a:pt x="183122" y="297376"/>
                  <a:pt x="93368" y="306027"/>
                  <a:pt x="43986" y="306027"/>
                </a:cubicBezTo>
                <a:lnTo>
                  <a:pt x="42905" y="306027"/>
                </a:lnTo>
                <a:cubicBezTo>
                  <a:pt x="19115" y="305666"/>
                  <a:pt x="10" y="286562"/>
                  <a:pt x="10" y="262772"/>
                </a:cubicBezTo>
                <a:cubicBezTo>
                  <a:pt x="-350" y="213750"/>
                  <a:pt x="8301" y="122915"/>
                  <a:pt x="65253" y="65603"/>
                </a:cubicBezTo>
                <a:cubicBezTo>
                  <a:pt x="122205" y="9011"/>
                  <a:pt x="211958" y="0"/>
                  <a:pt x="261341"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49" name="Freeform 778">
            <a:extLst>
              <a:ext uri="{FF2B5EF4-FFF2-40B4-BE49-F238E27FC236}">
                <a16:creationId xmlns:a16="http://schemas.microsoft.com/office/drawing/2014/main" id="{7123A582-5333-B842-A26D-5824F3637D90}"/>
              </a:ext>
            </a:extLst>
          </p:cNvPr>
          <p:cNvSpPr>
            <a:spLocks noChangeArrowheads="1"/>
          </p:cNvSpPr>
          <p:nvPr/>
        </p:nvSpPr>
        <p:spPr bwMode="auto">
          <a:xfrm>
            <a:off x="10897851" y="10121692"/>
            <a:ext cx="558998" cy="561910"/>
          </a:xfrm>
          <a:custGeom>
            <a:avLst/>
            <a:gdLst>
              <a:gd name="T0" fmla="*/ 169574 w 304439"/>
              <a:gd name="T1" fmla="*/ 274637 h 306026"/>
              <a:gd name="T2" fmla="*/ 169574 w 304439"/>
              <a:gd name="T3" fmla="*/ 283809 h 306026"/>
              <a:gd name="T4" fmla="*/ 39687 w 304439"/>
              <a:gd name="T5" fmla="*/ 279223 h 306026"/>
              <a:gd name="T6" fmla="*/ 67801 w 304439"/>
              <a:gd name="T7" fmla="*/ 252412 h 306026"/>
              <a:gd name="T8" fmla="*/ 207604 w 304439"/>
              <a:gd name="T9" fmla="*/ 257175 h 306026"/>
              <a:gd name="T10" fmla="*/ 67801 w 304439"/>
              <a:gd name="T11" fmla="*/ 261571 h 306026"/>
              <a:gd name="T12" fmla="*/ 67801 w 304439"/>
              <a:gd name="T13" fmla="*/ 252412 h 306026"/>
              <a:gd name="T14" fmla="*/ 9348 w 304439"/>
              <a:gd name="T15" fmla="*/ 264164 h 306026"/>
              <a:gd name="T16" fmla="*/ 34158 w 304439"/>
              <a:gd name="T17" fmla="*/ 297004 h 306026"/>
              <a:gd name="T18" fmla="*/ 239828 w 304439"/>
              <a:gd name="T19" fmla="*/ 239263 h 306026"/>
              <a:gd name="T20" fmla="*/ 208738 w 304439"/>
              <a:gd name="T21" fmla="*/ 102814 h 306026"/>
              <a:gd name="T22" fmla="*/ 285299 w 304439"/>
              <a:gd name="T23" fmla="*/ 158175 h 306026"/>
              <a:gd name="T24" fmla="*/ 171541 w 304439"/>
              <a:gd name="T25" fmla="*/ 102814 h 306026"/>
              <a:gd name="T26" fmla="*/ 114481 w 304439"/>
              <a:gd name="T27" fmla="*/ 158175 h 306026"/>
              <a:gd name="T28" fmla="*/ 119176 w 304439"/>
              <a:gd name="T29" fmla="*/ 184777 h 306026"/>
              <a:gd name="T30" fmla="*/ 159623 w 304439"/>
              <a:gd name="T31" fmla="*/ 158175 h 306026"/>
              <a:gd name="T32" fmla="*/ 171541 w 304439"/>
              <a:gd name="T33" fmla="*/ 102814 h 306026"/>
              <a:gd name="T34" fmla="*/ 295050 w 304439"/>
              <a:gd name="T35" fmla="*/ 153501 h 306026"/>
              <a:gd name="T36" fmla="*/ 223905 w 304439"/>
              <a:gd name="T37" fmla="*/ 102095 h 306026"/>
              <a:gd name="T38" fmla="*/ 85590 w 304439"/>
              <a:gd name="T39" fmla="*/ 153501 h 306026"/>
              <a:gd name="T40" fmla="*/ 85590 w 304439"/>
              <a:gd name="T41" fmla="*/ 102095 h 306026"/>
              <a:gd name="T42" fmla="*/ 223905 w 304439"/>
              <a:gd name="T43" fmla="*/ 65067 h 306026"/>
              <a:gd name="T44" fmla="*/ 295050 w 304439"/>
              <a:gd name="T45" fmla="*/ 14020 h 306026"/>
              <a:gd name="T46" fmla="*/ 85590 w 304439"/>
              <a:gd name="T47" fmla="*/ 65067 h 306026"/>
              <a:gd name="T48" fmla="*/ 85590 w 304439"/>
              <a:gd name="T49" fmla="*/ 14020 h 306026"/>
              <a:gd name="T50" fmla="*/ 9348 w 304439"/>
              <a:gd name="T51" fmla="*/ 34284 h 306026"/>
              <a:gd name="T52" fmla="*/ 29843 w 304439"/>
              <a:gd name="T53" fmla="*/ 230241 h 306026"/>
              <a:gd name="T54" fmla="*/ 208738 w 304439"/>
              <a:gd name="T55" fmla="*/ 9347 h 306026"/>
              <a:gd name="T56" fmla="*/ 285299 w 304439"/>
              <a:gd name="T57" fmla="*/ 9347 h 306026"/>
              <a:gd name="T58" fmla="*/ 180930 w 304439"/>
              <a:gd name="T59" fmla="*/ 9347 h 306026"/>
              <a:gd name="T60" fmla="*/ 176235 w 304439"/>
              <a:gd name="T61" fmla="*/ 74414 h 306026"/>
              <a:gd name="T62" fmla="*/ 85590 w 304439"/>
              <a:gd name="T63" fmla="*/ 92748 h 306026"/>
              <a:gd name="T64" fmla="*/ 180930 w 304439"/>
              <a:gd name="T65" fmla="*/ 97421 h 306026"/>
              <a:gd name="T66" fmla="*/ 199709 w 304439"/>
              <a:gd name="T67" fmla="*/ 158175 h 306026"/>
              <a:gd name="T68" fmla="*/ 204043 w 304439"/>
              <a:gd name="T69" fmla="*/ 92748 h 306026"/>
              <a:gd name="T70" fmla="*/ 295050 w 304439"/>
              <a:gd name="T71" fmla="*/ 74414 h 306026"/>
              <a:gd name="T72" fmla="*/ 199709 w 304439"/>
              <a:gd name="T73" fmla="*/ 69741 h 306026"/>
              <a:gd name="T74" fmla="*/ 180930 w 304439"/>
              <a:gd name="T75" fmla="*/ 9347 h 306026"/>
              <a:gd name="T76" fmla="*/ 171541 w 304439"/>
              <a:gd name="T77" fmla="*/ 64348 h 306026"/>
              <a:gd name="T78" fmla="*/ 94979 w 304439"/>
              <a:gd name="T79" fmla="*/ 9347 h 306026"/>
              <a:gd name="T80" fmla="*/ 176235 w 304439"/>
              <a:gd name="T81" fmla="*/ 0 h 306026"/>
              <a:gd name="T82" fmla="*/ 299744 w 304439"/>
              <a:gd name="T83" fmla="*/ 0 h 306026"/>
              <a:gd name="T84" fmla="*/ 304439 w 304439"/>
              <a:gd name="T85" fmla="*/ 69741 h 306026"/>
              <a:gd name="T86" fmla="*/ 304439 w 304439"/>
              <a:gd name="T87" fmla="*/ 162488 h 306026"/>
              <a:gd name="T88" fmla="*/ 204043 w 304439"/>
              <a:gd name="T89" fmla="*/ 167162 h 306026"/>
              <a:gd name="T90" fmla="*/ 161429 w 304439"/>
              <a:gd name="T91" fmla="*/ 167162 h 306026"/>
              <a:gd name="T92" fmla="*/ 114481 w 304439"/>
              <a:gd name="T93" fmla="*/ 198078 h 306026"/>
              <a:gd name="T94" fmla="*/ 109786 w 304439"/>
              <a:gd name="T95" fmla="*/ 193404 h 306026"/>
              <a:gd name="T96" fmla="*/ 80895 w 304439"/>
              <a:gd name="T97" fmla="*/ 167162 h 306026"/>
              <a:gd name="T98" fmla="*/ 76200 w 304439"/>
              <a:gd name="T99" fmla="*/ 97421 h 306026"/>
              <a:gd name="T100" fmla="*/ 76200 w 304439"/>
              <a:gd name="T101" fmla="*/ 4673 h 306026"/>
              <a:gd name="T102" fmla="*/ 34158 w 304439"/>
              <a:gd name="T103" fmla="*/ 0 h 306026"/>
              <a:gd name="T104" fmla="*/ 61485 w 304439"/>
              <a:gd name="T105" fmla="*/ 4692 h 306026"/>
              <a:gd name="T106" fmla="*/ 38832 w 304439"/>
              <a:gd name="T107" fmla="*/ 9383 h 306026"/>
              <a:gd name="T108" fmla="*/ 242704 w 304439"/>
              <a:gd name="T109" fmla="*/ 229881 h 306026"/>
              <a:gd name="T110" fmla="*/ 247378 w 304439"/>
              <a:gd name="T111" fmla="*/ 181884 h 306026"/>
              <a:gd name="T112" fmla="*/ 252053 w 304439"/>
              <a:gd name="T113" fmla="*/ 234572 h 306026"/>
              <a:gd name="T114" fmla="*/ 251334 w 304439"/>
              <a:gd name="T115" fmla="*/ 236376 h 306026"/>
              <a:gd name="T116" fmla="*/ 250974 w 304439"/>
              <a:gd name="T117" fmla="*/ 299170 h 306026"/>
              <a:gd name="T118" fmla="*/ 246659 w 304439"/>
              <a:gd name="T119" fmla="*/ 306026 h 306026"/>
              <a:gd name="T120" fmla="*/ 0 w 304439"/>
              <a:gd name="T121" fmla="*/ 271743 h 306026"/>
              <a:gd name="T122" fmla="*/ 0 w 304439"/>
              <a:gd name="T123" fmla="*/ 34284 h 306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4439" h="306026">
                <a:moveTo>
                  <a:pt x="44377" y="274637"/>
                </a:moveTo>
                <a:lnTo>
                  <a:pt x="169574" y="274637"/>
                </a:lnTo>
                <a:cubicBezTo>
                  <a:pt x="172460" y="274637"/>
                  <a:pt x="174264" y="276754"/>
                  <a:pt x="174264" y="279223"/>
                </a:cubicBezTo>
                <a:cubicBezTo>
                  <a:pt x="174264" y="281693"/>
                  <a:pt x="172460" y="283809"/>
                  <a:pt x="169574" y="283809"/>
                </a:cubicBezTo>
                <a:lnTo>
                  <a:pt x="44377" y="283809"/>
                </a:lnTo>
                <a:cubicBezTo>
                  <a:pt x="41852" y="283809"/>
                  <a:pt x="39687" y="281693"/>
                  <a:pt x="39687" y="279223"/>
                </a:cubicBezTo>
                <a:cubicBezTo>
                  <a:pt x="39687" y="276754"/>
                  <a:pt x="41852" y="274637"/>
                  <a:pt x="44377" y="274637"/>
                </a:cubicBezTo>
                <a:close/>
                <a:moveTo>
                  <a:pt x="67801" y="252412"/>
                </a:moveTo>
                <a:lnTo>
                  <a:pt x="202944" y="252412"/>
                </a:lnTo>
                <a:cubicBezTo>
                  <a:pt x="205453" y="252412"/>
                  <a:pt x="207604" y="254244"/>
                  <a:pt x="207604" y="257175"/>
                </a:cubicBezTo>
                <a:cubicBezTo>
                  <a:pt x="207604" y="259739"/>
                  <a:pt x="205453" y="261571"/>
                  <a:pt x="202944" y="261571"/>
                </a:cubicBezTo>
                <a:lnTo>
                  <a:pt x="67801" y="261571"/>
                </a:lnTo>
                <a:cubicBezTo>
                  <a:pt x="65651" y="261571"/>
                  <a:pt x="63500" y="259739"/>
                  <a:pt x="63500" y="257175"/>
                </a:cubicBezTo>
                <a:cubicBezTo>
                  <a:pt x="63500" y="254244"/>
                  <a:pt x="65651" y="252412"/>
                  <a:pt x="67801" y="252412"/>
                </a:cubicBezTo>
                <a:close/>
                <a:moveTo>
                  <a:pt x="34158" y="239263"/>
                </a:moveTo>
                <a:cubicBezTo>
                  <a:pt x="20495" y="239263"/>
                  <a:pt x="9348" y="250090"/>
                  <a:pt x="9348" y="264164"/>
                </a:cubicBezTo>
                <a:lnTo>
                  <a:pt x="9348" y="271743"/>
                </a:lnTo>
                <a:cubicBezTo>
                  <a:pt x="9348" y="285817"/>
                  <a:pt x="20495" y="297004"/>
                  <a:pt x="34158" y="297004"/>
                </a:cubicBezTo>
                <a:lnTo>
                  <a:pt x="239468" y="297004"/>
                </a:lnTo>
                <a:cubicBezTo>
                  <a:pt x="230479" y="276795"/>
                  <a:pt x="230839" y="259473"/>
                  <a:pt x="239828" y="239263"/>
                </a:cubicBezTo>
                <a:lnTo>
                  <a:pt x="34158" y="239263"/>
                </a:lnTo>
                <a:close/>
                <a:moveTo>
                  <a:pt x="208738" y="102814"/>
                </a:moveTo>
                <a:lnTo>
                  <a:pt x="208738" y="158175"/>
                </a:lnTo>
                <a:lnTo>
                  <a:pt x="285299" y="158175"/>
                </a:lnTo>
                <a:lnTo>
                  <a:pt x="208738" y="102814"/>
                </a:lnTo>
                <a:close/>
                <a:moveTo>
                  <a:pt x="171541" y="102814"/>
                </a:moveTo>
                <a:lnTo>
                  <a:pt x="94979" y="158175"/>
                </a:lnTo>
                <a:lnTo>
                  <a:pt x="114481" y="158175"/>
                </a:lnTo>
                <a:cubicBezTo>
                  <a:pt x="117009" y="158175"/>
                  <a:pt x="119176" y="159972"/>
                  <a:pt x="119176" y="162488"/>
                </a:cubicBezTo>
                <a:lnTo>
                  <a:pt x="119176" y="184777"/>
                </a:lnTo>
                <a:lnTo>
                  <a:pt x="157095" y="158534"/>
                </a:lnTo>
                <a:cubicBezTo>
                  <a:pt x="157817" y="158175"/>
                  <a:pt x="158901" y="158175"/>
                  <a:pt x="159623" y="158175"/>
                </a:cubicBezTo>
                <a:lnTo>
                  <a:pt x="171541" y="158175"/>
                </a:lnTo>
                <a:lnTo>
                  <a:pt x="171541" y="102814"/>
                </a:lnTo>
                <a:close/>
                <a:moveTo>
                  <a:pt x="223905" y="102095"/>
                </a:moveTo>
                <a:lnTo>
                  <a:pt x="295050" y="153501"/>
                </a:lnTo>
                <a:lnTo>
                  <a:pt x="295050" y="102095"/>
                </a:lnTo>
                <a:lnTo>
                  <a:pt x="223905" y="102095"/>
                </a:lnTo>
                <a:close/>
                <a:moveTo>
                  <a:pt x="85590" y="102095"/>
                </a:moveTo>
                <a:lnTo>
                  <a:pt x="85590" y="153501"/>
                </a:lnTo>
                <a:lnTo>
                  <a:pt x="156734" y="102095"/>
                </a:lnTo>
                <a:lnTo>
                  <a:pt x="85590" y="102095"/>
                </a:lnTo>
                <a:close/>
                <a:moveTo>
                  <a:pt x="295050" y="14020"/>
                </a:moveTo>
                <a:lnTo>
                  <a:pt x="223905" y="65067"/>
                </a:lnTo>
                <a:lnTo>
                  <a:pt x="295050" y="65067"/>
                </a:lnTo>
                <a:lnTo>
                  <a:pt x="295050" y="14020"/>
                </a:lnTo>
                <a:close/>
                <a:moveTo>
                  <a:pt x="85590" y="14020"/>
                </a:moveTo>
                <a:lnTo>
                  <a:pt x="85590" y="65067"/>
                </a:lnTo>
                <a:lnTo>
                  <a:pt x="156734" y="65067"/>
                </a:lnTo>
                <a:lnTo>
                  <a:pt x="85590" y="14020"/>
                </a:lnTo>
                <a:close/>
                <a:moveTo>
                  <a:pt x="29843" y="9744"/>
                </a:moveTo>
                <a:cubicBezTo>
                  <a:pt x="17978" y="11909"/>
                  <a:pt x="9348" y="22375"/>
                  <a:pt x="9348" y="34284"/>
                </a:cubicBezTo>
                <a:lnTo>
                  <a:pt x="9348" y="240707"/>
                </a:lnTo>
                <a:cubicBezTo>
                  <a:pt x="14382" y="234933"/>
                  <a:pt x="21573" y="231324"/>
                  <a:pt x="29843" y="230241"/>
                </a:cubicBezTo>
                <a:lnTo>
                  <a:pt x="29843" y="9744"/>
                </a:lnTo>
                <a:close/>
                <a:moveTo>
                  <a:pt x="208738" y="9347"/>
                </a:moveTo>
                <a:lnTo>
                  <a:pt x="208738" y="64348"/>
                </a:lnTo>
                <a:lnTo>
                  <a:pt x="285299" y="9347"/>
                </a:lnTo>
                <a:lnTo>
                  <a:pt x="208738" y="9347"/>
                </a:lnTo>
                <a:close/>
                <a:moveTo>
                  <a:pt x="180930" y="9347"/>
                </a:moveTo>
                <a:lnTo>
                  <a:pt x="180930" y="69741"/>
                </a:lnTo>
                <a:cubicBezTo>
                  <a:pt x="180930" y="72257"/>
                  <a:pt x="178763" y="74414"/>
                  <a:pt x="176235" y="74414"/>
                </a:cubicBezTo>
                <a:lnTo>
                  <a:pt x="85590" y="74414"/>
                </a:lnTo>
                <a:lnTo>
                  <a:pt x="85590" y="92748"/>
                </a:lnTo>
                <a:lnTo>
                  <a:pt x="176235" y="92748"/>
                </a:lnTo>
                <a:cubicBezTo>
                  <a:pt x="178763" y="92748"/>
                  <a:pt x="180930" y="94905"/>
                  <a:pt x="180930" y="97421"/>
                </a:cubicBezTo>
                <a:lnTo>
                  <a:pt x="180930" y="158175"/>
                </a:lnTo>
                <a:lnTo>
                  <a:pt x="199709" y="158175"/>
                </a:lnTo>
                <a:lnTo>
                  <a:pt x="199709" y="97421"/>
                </a:lnTo>
                <a:cubicBezTo>
                  <a:pt x="199709" y="94905"/>
                  <a:pt x="201515" y="92748"/>
                  <a:pt x="204043" y="92748"/>
                </a:cubicBezTo>
                <a:lnTo>
                  <a:pt x="295050" y="92748"/>
                </a:lnTo>
                <a:lnTo>
                  <a:pt x="295050" y="74414"/>
                </a:lnTo>
                <a:lnTo>
                  <a:pt x="204043" y="74414"/>
                </a:lnTo>
                <a:cubicBezTo>
                  <a:pt x="201515" y="74414"/>
                  <a:pt x="199709" y="72257"/>
                  <a:pt x="199709" y="69741"/>
                </a:cubicBezTo>
                <a:lnTo>
                  <a:pt x="199709" y="9347"/>
                </a:lnTo>
                <a:lnTo>
                  <a:pt x="180930" y="9347"/>
                </a:lnTo>
                <a:close/>
                <a:moveTo>
                  <a:pt x="94979" y="9347"/>
                </a:moveTo>
                <a:lnTo>
                  <a:pt x="171541" y="64348"/>
                </a:lnTo>
                <a:lnTo>
                  <a:pt x="171541" y="9347"/>
                </a:lnTo>
                <a:lnTo>
                  <a:pt x="94979" y="9347"/>
                </a:lnTo>
                <a:close/>
                <a:moveTo>
                  <a:pt x="80895" y="0"/>
                </a:moveTo>
                <a:lnTo>
                  <a:pt x="176235" y="0"/>
                </a:lnTo>
                <a:lnTo>
                  <a:pt x="204043" y="0"/>
                </a:lnTo>
                <a:lnTo>
                  <a:pt x="299744" y="0"/>
                </a:lnTo>
                <a:cubicBezTo>
                  <a:pt x="302272" y="0"/>
                  <a:pt x="304439" y="2157"/>
                  <a:pt x="304439" y="4673"/>
                </a:cubicBezTo>
                <a:lnTo>
                  <a:pt x="304439" y="69741"/>
                </a:lnTo>
                <a:lnTo>
                  <a:pt x="304439" y="97421"/>
                </a:lnTo>
                <a:lnTo>
                  <a:pt x="304439" y="162488"/>
                </a:lnTo>
                <a:cubicBezTo>
                  <a:pt x="304439" y="165364"/>
                  <a:pt x="302272" y="167162"/>
                  <a:pt x="299744" y="167162"/>
                </a:cubicBezTo>
                <a:lnTo>
                  <a:pt x="204043" y="167162"/>
                </a:lnTo>
                <a:lnTo>
                  <a:pt x="176235" y="167162"/>
                </a:lnTo>
                <a:lnTo>
                  <a:pt x="161429" y="167162"/>
                </a:lnTo>
                <a:lnTo>
                  <a:pt x="117009" y="197359"/>
                </a:lnTo>
                <a:cubicBezTo>
                  <a:pt x="116648" y="197718"/>
                  <a:pt x="115564" y="198078"/>
                  <a:pt x="114481" y="198078"/>
                </a:cubicBezTo>
                <a:cubicBezTo>
                  <a:pt x="113759" y="198078"/>
                  <a:pt x="113036" y="198078"/>
                  <a:pt x="112314" y="197718"/>
                </a:cubicBezTo>
                <a:cubicBezTo>
                  <a:pt x="110869" y="196640"/>
                  <a:pt x="109786" y="195202"/>
                  <a:pt x="109786" y="193404"/>
                </a:cubicBezTo>
                <a:lnTo>
                  <a:pt x="109786" y="167162"/>
                </a:lnTo>
                <a:lnTo>
                  <a:pt x="80895" y="167162"/>
                </a:lnTo>
                <a:cubicBezTo>
                  <a:pt x="78367" y="167162"/>
                  <a:pt x="76200" y="165364"/>
                  <a:pt x="76200" y="162488"/>
                </a:cubicBezTo>
                <a:lnTo>
                  <a:pt x="76200" y="97421"/>
                </a:lnTo>
                <a:lnTo>
                  <a:pt x="76200" y="69741"/>
                </a:lnTo>
                <a:lnTo>
                  <a:pt x="76200" y="4673"/>
                </a:lnTo>
                <a:cubicBezTo>
                  <a:pt x="76200" y="2157"/>
                  <a:pt x="78367" y="0"/>
                  <a:pt x="80895" y="0"/>
                </a:cubicBezTo>
                <a:close/>
                <a:moveTo>
                  <a:pt x="34158" y="0"/>
                </a:moveTo>
                <a:lnTo>
                  <a:pt x="57170" y="0"/>
                </a:lnTo>
                <a:cubicBezTo>
                  <a:pt x="59687" y="0"/>
                  <a:pt x="61485" y="2165"/>
                  <a:pt x="61485" y="4692"/>
                </a:cubicBezTo>
                <a:cubicBezTo>
                  <a:pt x="61485" y="7218"/>
                  <a:pt x="59687" y="9383"/>
                  <a:pt x="57170" y="9383"/>
                </a:cubicBezTo>
                <a:lnTo>
                  <a:pt x="38832" y="9383"/>
                </a:lnTo>
                <a:lnTo>
                  <a:pt x="38832" y="229881"/>
                </a:lnTo>
                <a:lnTo>
                  <a:pt x="242704" y="229881"/>
                </a:lnTo>
                <a:lnTo>
                  <a:pt x="242704" y="186575"/>
                </a:lnTo>
                <a:cubicBezTo>
                  <a:pt x="242704" y="184049"/>
                  <a:pt x="244861" y="181884"/>
                  <a:pt x="247378" y="181884"/>
                </a:cubicBezTo>
                <a:cubicBezTo>
                  <a:pt x="249895" y="181884"/>
                  <a:pt x="252053" y="184049"/>
                  <a:pt x="252053" y="186575"/>
                </a:cubicBezTo>
                <a:lnTo>
                  <a:pt x="252053" y="234572"/>
                </a:lnTo>
                <a:cubicBezTo>
                  <a:pt x="252053" y="235294"/>
                  <a:pt x="252053" y="235655"/>
                  <a:pt x="251693" y="236016"/>
                </a:cubicBezTo>
                <a:cubicBezTo>
                  <a:pt x="251693" y="236376"/>
                  <a:pt x="251334" y="236376"/>
                  <a:pt x="251334" y="236376"/>
                </a:cubicBezTo>
                <a:lnTo>
                  <a:pt x="251334" y="236737"/>
                </a:lnTo>
                <a:cubicBezTo>
                  <a:pt x="239108" y="259473"/>
                  <a:pt x="238749" y="277156"/>
                  <a:pt x="250974" y="299170"/>
                </a:cubicBezTo>
                <a:cubicBezTo>
                  <a:pt x="251334" y="300613"/>
                  <a:pt x="251334" y="302417"/>
                  <a:pt x="250614" y="303861"/>
                </a:cubicBezTo>
                <a:cubicBezTo>
                  <a:pt x="249536" y="305305"/>
                  <a:pt x="248457" y="306026"/>
                  <a:pt x="246659" y="306026"/>
                </a:cubicBezTo>
                <a:lnTo>
                  <a:pt x="34158" y="306026"/>
                </a:lnTo>
                <a:cubicBezTo>
                  <a:pt x="15461" y="306026"/>
                  <a:pt x="0" y="290508"/>
                  <a:pt x="0" y="271743"/>
                </a:cubicBezTo>
                <a:lnTo>
                  <a:pt x="0" y="264164"/>
                </a:lnTo>
                <a:lnTo>
                  <a:pt x="0" y="34284"/>
                </a:lnTo>
                <a:cubicBezTo>
                  <a:pt x="0" y="15518"/>
                  <a:pt x="15461" y="0"/>
                  <a:pt x="34158"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50" name="Freeform 777">
            <a:extLst>
              <a:ext uri="{FF2B5EF4-FFF2-40B4-BE49-F238E27FC236}">
                <a16:creationId xmlns:a16="http://schemas.microsoft.com/office/drawing/2014/main" id="{4E0B7C51-3004-DE49-B6A6-DD13CFAE5604}"/>
              </a:ext>
            </a:extLst>
          </p:cNvPr>
          <p:cNvSpPr>
            <a:spLocks noChangeArrowheads="1"/>
          </p:cNvSpPr>
          <p:nvPr/>
        </p:nvSpPr>
        <p:spPr bwMode="auto">
          <a:xfrm>
            <a:off x="12896455" y="10121692"/>
            <a:ext cx="558998" cy="561910"/>
          </a:xfrm>
          <a:custGeom>
            <a:avLst/>
            <a:gdLst>
              <a:gd name="T0" fmla="*/ 207831 w 304441"/>
              <a:gd name="T1" fmla="*/ 279047 h 306026"/>
              <a:gd name="T2" fmla="*/ 188566 w 304441"/>
              <a:gd name="T3" fmla="*/ 274461 h 306026"/>
              <a:gd name="T4" fmla="*/ 66588 w 304441"/>
              <a:gd name="T5" fmla="*/ 269875 h 306026"/>
              <a:gd name="T6" fmla="*/ 61912 w 304441"/>
              <a:gd name="T7" fmla="*/ 274461 h 306026"/>
              <a:gd name="T8" fmla="*/ 44363 w 304441"/>
              <a:gd name="T9" fmla="*/ 279047 h 306026"/>
              <a:gd name="T10" fmla="*/ 253711 w 304441"/>
              <a:gd name="T11" fmla="*/ 242887 h 306026"/>
              <a:gd name="T12" fmla="*/ 207890 w 304441"/>
              <a:gd name="T13" fmla="*/ 242887 h 306026"/>
              <a:gd name="T14" fmla="*/ 174365 w 304441"/>
              <a:gd name="T15" fmla="*/ 252059 h 306026"/>
              <a:gd name="T16" fmla="*/ 134581 w 304441"/>
              <a:gd name="T17" fmla="*/ 247473 h 306026"/>
              <a:gd name="T18" fmla="*/ 34665 w 304441"/>
              <a:gd name="T19" fmla="*/ 242887 h 306026"/>
              <a:gd name="T20" fmla="*/ 30162 w 304441"/>
              <a:gd name="T21" fmla="*/ 247473 h 306026"/>
              <a:gd name="T22" fmla="*/ 200271 w 304441"/>
              <a:gd name="T23" fmla="*/ 198071 h 306026"/>
              <a:gd name="T24" fmla="*/ 133596 w 304441"/>
              <a:gd name="T25" fmla="*/ 198071 h 306026"/>
              <a:gd name="T26" fmla="*/ 66638 w 304441"/>
              <a:gd name="T27" fmla="*/ 198071 h 306026"/>
              <a:gd name="T28" fmla="*/ 209193 w 304441"/>
              <a:gd name="T29" fmla="*/ 221883 h 306026"/>
              <a:gd name="T30" fmla="*/ 168151 w 304441"/>
              <a:gd name="T31" fmla="*/ 188912 h 306026"/>
              <a:gd name="T32" fmla="*/ 138236 w 304441"/>
              <a:gd name="T33" fmla="*/ 226646 h 306026"/>
              <a:gd name="T34" fmla="*/ 34766 w 304441"/>
              <a:gd name="T35" fmla="*/ 188912 h 306026"/>
              <a:gd name="T36" fmla="*/ 34766 w 304441"/>
              <a:gd name="T37" fmla="*/ 226646 h 306026"/>
              <a:gd name="T38" fmla="*/ 239109 w 304441"/>
              <a:gd name="T39" fmla="*/ 160645 h 306026"/>
              <a:gd name="T40" fmla="*/ 172791 w 304441"/>
              <a:gd name="T41" fmla="*/ 160645 h 306026"/>
              <a:gd name="T42" fmla="*/ 105759 w 304441"/>
              <a:gd name="T43" fmla="*/ 160645 h 306026"/>
              <a:gd name="T44" fmla="*/ 39370 w 304441"/>
              <a:gd name="T45" fmla="*/ 160645 h 306026"/>
              <a:gd name="T46" fmla="*/ 271229 w 304441"/>
              <a:gd name="T47" fmla="*/ 133350 h 306026"/>
              <a:gd name="T48" fmla="*/ 230187 w 304441"/>
              <a:gd name="T49" fmla="*/ 164899 h 306026"/>
              <a:gd name="T50" fmla="*/ 209193 w 304441"/>
              <a:gd name="T51" fmla="*/ 137604 h 306026"/>
              <a:gd name="T52" fmla="*/ 163512 w 304441"/>
              <a:gd name="T53" fmla="*/ 137604 h 306026"/>
              <a:gd name="T54" fmla="*/ 142518 w 304441"/>
              <a:gd name="T55" fmla="*/ 164899 h 306026"/>
              <a:gd name="T56" fmla="*/ 101476 w 304441"/>
              <a:gd name="T57" fmla="*/ 133350 h 306026"/>
              <a:gd name="T58" fmla="*/ 71242 w 304441"/>
              <a:gd name="T59" fmla="*/ 169507 h 306026"/>
              <a:gd name="T60" fmla="*/ 239109 w 304441"/>
              <a:gd name="T61" fmla="*/ 87004 h 306026"/>
              <a:gd name="T62" fmla="*/ 172791 w 304441"/>
              <a:gd name="T63" fmla="*/ 87004 h 306026"/>
              <a:gd name="T64" fmla="*/ 105759 w 304441"/>
              <a:gd name="T65" fmla="*/ 87004 h 306026"/>
              <a:gd name="T66" fmla="*/ 234470 w 304441"/>
              <a:gd name="T67" fmla="*/ 77787 h 306026"/>
              <a:gd name="T68" fmla="*/ 234470 w 304441"/>
              <a:gd name="T69" fmla="*/ 113945 h 306026"/>
              <a:gd name="T70" fmla="*/ 204911 w 304441"/>
              <a:gd name="T71" fmla="*/ 77787 h 306026"/>
              <a:gd name="T72" fmla="*/ 163512 w 304441"/>
              <a:gd name="T73" fmla="*/ 109691 h 306026"/>
              <a:gd name="T74" fmla="*/ 142518 w 304441"/>
              <a:gd name="T75" fmla="*/ 82395 h 306026"/>
              <a:gd name="T76" fmla="*/ 96837 w 304441"/>
              <a:gd name="T77" fmla="*/ 82395 h 306026"/>
              <a:gd name="T78" fmla="*/ 281437 w 304441"/>
              <a:gd name="T79" fmla="*/ 297004 h 306026"/>
              <a:gd name="T80" fmla="*/ 8986 w 304441"/>
              <a:gd name="T81" fmla="*/ 37170 h 306026"/>
              <a:gd name="T82" fmla="*/ 249088 w 304441"/>
              <a:gd name="T83" fmla="*/ 23096 h 306026"/>
              <a:gd name="T84" fmla="*/ 187265 w 304441"/>
              <a:gd name="T85" fmla="*/ 23096 h 306026"/>
              <a:gd name="T86" fmla="*/ 126161 w 304441"/>
              <a:gd name="T87" fmla="*/ 23096 h 306026"/>
              <a:gd name="T88" fmla="*/ 64339 w 304441"/>
              <a:gd name="T89" fmla="*/ 23096 h 306026"/>
              <a:gd name="T90" fmla="*/ 22644 w 304441"/>
              <a:gd name="T91" fmla="*/ 23096 h 306026"/>
              <a:gd name="T92" fmla="*/ 116816 w 304441"/>
              <a:gd name="T93" fmla="*/ 4691 h 306026"/>
              <a:gd name="T94" fmla="*/ 178279 w 304441"/>
              <a:gd name="T95" fmla="*/ 4691 h 306026"/>
              <a:gd name="T96" fmla="*/ 239742 w 304441"/>
              <a:gd name="T97" fmla="*/ 4691 h 306026"/>
              <a:gd name="T98" fmla="*/ 304441 w 304441"/>
              <a:gd name="T99" fmla="*/ 37170 h 306026"/>
              <a:gd name="T100" fmla="*/ 0 w 304441"/>
              <a:gd name="T101" fmla="*/ 282930 h 306026"/>
              <a:gd name="T102" fmla="*/ 54993 w 304441"/>
              <a:gd name="T103" fmla="*/ 4691 h 306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4441" h="306026">
                <a:moveTo>
                  <a:pt x="207831" y="269875"/>
                </a:moveTo>
                <a:lnTo>
                  <a:pt x="271238" y="269875"/>
                </a:lnTo>
                <a:cubicBezTo>
                  <a:pt x="273731" y="269875"/>
                  <a:pt x="275869" y="271992"/>
                  <a:pt x="275869" y="274461"/>
                </a:cubicBezTo>
                <a:cubicBezTo>
                  <a:pt x="275869" y="276931"/>
                  <a:pt x="273731" y="279047"/>
                  <a:pt x="271238" y="279047"/>
                </a:cubicBezTo>
                <a:lnTo>
                  <a:pt x="207831" y="279047"/>
                </a:lnTo>
                <a:cubicBezTo>
                  <a:pt x="205337" y="279047"/>
                  <a:pt x="203200" y="276931"/>
                  <a:pt x="203200" y="274461"/>
                </a:cubicBezTo>
                <a:cubicBezTo>
                  <a:pt x="203200" y="271992"/>
                  <a:pt x="205337" y="269875"/>
                  <a:pt x="207831" y="269875"/>
                </a:cubicBezTo>
                <a:close/>
                <a:moveTo>
                  <a:pt x="174365" y="269875"/>
                </a:moveTo>
                <a:lnTo>
                  <a:pt x="184063" y="269875"/>
                </a:lnTo>
                <a:cubicBezTo>
                  <a:pt x="186487" y="269875"/>
                  <a:pt x="188566" y="271992"/>
                  <a:pt x="188566" y="274461"/>
                </a:cubicBezTo>
                <a:cubicBezTo>
                  <a:pt x="188566" y="276931"/>
                  <a:pt x="186487" y="279047"/>
                  <a:pt x="184063" y="279047"/>
                </a:cubicBezTo>
                <a:lnTo>
                  <a:pt x="174365" y="279047"/>
                </a:lnTo>
                <a:cubicBezTo>
                  <a:pt x="171940" y="279047"/>
                  <a:pt x="169862" y="276931"/>
                  <a:pt x="169862" y="274461"/>
                </a:cubicBezTo>
                <a:cubicBezTo>
                  <a:pt x="169862" y="271992"/>
                  <a:pt x="171940" y="269875"/>
                  <a:pt x="174365" y="269875"/>
                </a:cubicBezTo>
                <a:close/>
                <a:moveTo>
                  <a:pt x="66588" y="269875"/>
                </a:moveTo>
                <a:lnTo>
                  <a:pt x="102915" y="269875"/>
                </a:lnTo>
                <a:cubicBezTo>
                  <a:pt x="105432" y="269875"/>
                  <a:pt x="107590" y="271992"/>
                  <a:pt x="107590" y="274461"/>
                </a:cubicBezTo>
                <a:cubicBezTo>
                  <a:pt x="107590" y="276931"/>
                  <a:pt x="105432" y="279047"/>
                  <a:pt x="102915" y="279047"/>
                </a:cubicBezTo>
                <a:lnTo>
                  <a:pt x="66588" y="279047"/>
                </a:lnTo>
                <a:cubicBezTo>
                  <a:pt x="64070" y="279047"/>
                  <a:pt x="61912" y="276931"/>
                  <a:pt x="61912" y="274461"/>
                </a:cubicBezTo>
                <a:cubicBezTo>
                  <a:pt x="61912" y="271992"/>
                  <a:pt x="64070" y="269875"/>
                  <a:pt x="66588" y="269875"/>
                </a:cubicBezTo>
                <a:close/>
                <a:moveTo>
                  <a:pt x="34665" y="269875"/>
                </a:moveTo>
                <a:lnTo>
                  <a:pt x="44363" y="269875"/>
                </a:lnTo>
                <a:cubicBezTo>
                  <a:pt x="46787" y="269875"/>
                  <a:pt x="48866" y="271992"/>
                  <a:pt x="48866" y="274461"/>
                </a:cubicBezTo>
                <a:cubicBezTo>
                  <a:pt x="48866" y="276931"/>
                  <a:pt x="46787" y="279047"/>
                  <a:pt x="44363" y="279047"/>
                </a:cubicBezTo>
                <a:lnTo>
                  <a:pt x="34665" y="279047"/>
                </a:lnTo>
                <a:cubicBezTo>
                  <a:pt x="32240" y="279047"/>
                  <a:pt x="30162" y="276931"/>
                  <a:pt x="30162" y="274461"/>
                </a:cubicBezTo>
                <a:cubicBezTo>
                  <a:pt x="30162" y="271992"/>
                  <a:pt x="32240" y="269875"/>
                  <a:pt x="34665" y="269875"/>
                </a:cubicBezTo>
                <a:close/>
                <a:moveTo>
                  <a:pt x="207890" y="242887"/>
                </a:moveTo>
                <a:lnTo>
                  <a:pt x="253711" y="242887"/>
                </a:lnTo>
                <a:cubicBezTo>
                  <a:pt x="256236" y="242887"/>
                  <a:pt x="258401" y="245004"/>
                  <a:pt x="258401" y="247473"/>
                </a:cubicBezTo>
                <a:cubicBezTo>
                  <a:pt x="258401" y="249590"/>
                  <a:pt x="256236" y="252059"/>
                  <a:pt x="253711" y="252059"/>
                </a:cubicBezTo>
                <a:lnTo>
                  <a:pt x="207890" y="252059"/>
                </a:lnTo>
                <a:cubicBezTo>
                  <a:pt x="205365" y="252059"/>
                  <a:pt x="203200" y="249590"/>
                  <a:pt x="203200" y="247473"/>
                </a:cubicBezTo>
                <a:cubicBezTo>
                  <a:pt x="203200" y="245004"/>
                  <a:pt x="205365" y="242887"/>
                  <a:pt x="207890" y="242887"/>
                </a:cubicBezTo>
                <a:close/>
                <a:moveTo>
                  <a:pt x="174365" y="242887"/>
                </a:moveTo>
                <a:lnTo>
                  <a:pt x="184063" y="242887"/>
                </a:lnTo>
                <a:cubicBezTo>
                  <a:pt x="186487" y="242887"/>
                  <a:pt x="188566" y="245004"/>
                  <a:pt x="188566" y="247473"/>
                </a:cubicBezTo>
                <a:cubicBezTo>
                  <a:pt x="188566" y="249590"/>
                  <a:pt x="186487" y="252059"/>
                  <a:pt x="184063" y="252059"/>
                </a:cubicBezTo>
                <a:lnTo>
                  <a:pt x="174365" y="252059"/>
                </a:lnTo>
                <a:cubicBezTo>
                  <a:pt x="171940" y="252059"/>
                  <a:pt x="169862" y="249590"/>
                  <a:pt x="169862" y="247473"/>
                </a:cubicBezTo>
                <a:cubicBezTo>
                  <a:pt x="169862" y="245004"/>
                  <a:pt x="171940" y="242887"/>
                  <a:pt x="174365" y="242887"/>
                </a:cubicBezTo>
                <a:close/>
                <a:moveTo>
                  <a:pt x="66543" y="242887"/>
                </a:moveTo>
                <a:lnTo>
                  <a:pt x="129950" y="242887"/>
                </a:lnTo>
                <a:cubicBezTo>
                  <a:pt x="132800" y="242887"/>
                  <a:pt x="134581" y="245004"/>
                  <a:pt x="134581" y="247473"/>
                </a:cubicBezTo>
                <a:cubicBezTo>
                  <a:pt x="134581" y="249590"/>
                  <a:pt x="132800" y="252059"/>
                  <a:pt x="129950" y="252059"/>
                </a:cubicBezTo>
                <a:lnTo>
                  <a:pt x="66543" y="252059"/>
                </a:lnTo>
                <a:cubicBezTo>
                  <a:pt x="64049" y="252059"/>
                  <a:pt x="61912" y="249590"/>
                  <a:pt x="61912" y="247473"/>
                </a:cubicBezTo>
                <a:cubicBezTo>
                  <a:pt x="61912" y="245004"/>
                  <a:pt x="64049" y="242887"/>
                  <a:pt x="66543" y="242887"/>
                </a:cubicBezTo>
                <a:close/>
                <a:moveTo>
                  <a:pt x="34665" y="242887"/>
                </a:moveTo>
                <a:lnTo>
                  <a:pt x="44363" y="242887"/>
                </a:lnTo>
                <a:cubicBezTo>
                  <a:pt x="46787" y="242887"/>
                  <a:pt x="48866" y="245004"/>
                  <a:pt x="48866" y="247473"/>
                </a:cubicBezTo>
                <a:cubicBezTo>
                  <a:pt x="48866" y="249590"/>
                  <a:pt x="46787" y="252059"/>
                  <a:pt x="44363" y="252059"/>
                </a:cubicBezTo>
                <a:lnTo>
                  <a:pt x="34665" y="252059"/>
                </a:lnTo>
                <a:cubicBezTo>
                  <a:pt x="32240" y="252059"/>
                  <a:pt x="30162" y="249590"/>
                  <a:pt x="30162" y="247473"/>
                </a:cubicBezTo>
                <a:cubicBezTo>
                  <a:pt x="30162" y="245004"/>
                  <a:pt x="32240" y="242887"/>
                  <a:pt x="34665" y="242887"/>
                </a:cubicBezTo>
                <a:close/>
                <a:moveTo>
                  <a:pt x="172791" y="198071"/>
                </a:moveTo>
                <a:lnTo>
                  <a:pt x="172791" y="217121"/>
                </a:lnTo>
                <a:lnTo>
                  <a:pt x="200271" y="217121"/>
                </a:lnTo>
                <a:lnTo>
                  <a:pt x="200271" y="198071"/>
                </a:lnTo>
                <a:lnTo>
                  <a:pt x="172791" y="198071"/>
                </a:lnTo>
                <a:close/>
                <a:moveTo>
                  <a:pt x="105759" y="198071"/>
                </a:moveTo>
                <a:lnTo>
                  <a:pt x="105759" y="217121"/>
                </a:lnTo>
                <a:lnTo>
                  <a:pt x="133596" y="217121"/>
                </a:lnTo>
                <a:lnTo>
                  <a:pt x="133596" y="198071"/>
                </a:lnTo>
                <a:lnTo>
                  <a:pt x="105759" y="198071"/>
                </a:lnTo>
                <a:close/>
                <a:moveTo>
                  <a:pt x="39370" y="198071"/>
                </a:moveTo>
                <a:lnTo>
                  <a:pt x="39370" y="217121"/>
                </a:lnTo>
                <a:lnTo>
                  <a:pt x="66638" y="217121"/>
                </a:lnTo>
                <a:lnTo>
                  <a:pt x="66638" y="198071"/>
                </a:lnTo>
                <a:lnTo>
                  <a:pt x="39370" y="198071"/>
                </a:lnTo>
                <a:close/>
                <a:moveTo>
                  <a:pt x="168151" y="188912"/>
                </a:moveTo>
                <a:lnTo>
                  <a:pt x="204911" y="188912"/>
                </a:lnTo>
                <a:cubicBezTo>
                  <a:pt x="207409" y="188912"/>
                  <a:pt x="209193" y="191110"/>
                  <a:pt x="209193" y="193674"/>
                </a:cubicBezTo>
                <a:lnTo>
                  <a:pt x="209193" y="221883"/>
                </a:lnTo>
                <a:cubicBezTo>
                  <a:pt x="209193" y="224447"/>
                  <a:pt x="207409" y="226646"/>
                  <a:pt x="204911" y="226646"/>
                </a:cubicBezTo>
                <a:lnTo>
                  <a:pt x="168151" y="226646"/>
                </a:lnTo>
                <a:cubicBezTo>
                  <a:pt x="165653" y="226646"/>
                  <a:pt x="163512" y="224447"/>
                  <a:pt x="163512" y="221883"/>
                </a:cubicBezTo>
                <a:lnTo>
                  <a:pt x="163512" y="193674"/>
                </a:lnTo>
                <a:cubicBezTo>
                  <a:pt x="163512" y="191110"/>
                  <a:pt x="165653" y="188912"/>
                  <a:pt x="168151" y="188912"/>
                </a:cubicBezTo>
                <a:close/>
                <a:moveTo>
                  <a:pt x="101476" y="188912"/>
                </a:moveTo>
                <a:lnTo>
                  <a:pt x="138236" y="188912"/>
                </a:lnTo>
                <a:cubicBezTo>
                  <a:pt x="140734" y="188912"/>
                  <a:pt x="142518" y="191110"/>
                  <a:pt x="142518" y="193674"/>
                </a:cubicBezTo>
                <a:lnTo>
                  <a:pt x="142518" y="221883"/>
                </a:lnTo>
                <a:cubicBezTo>
                  <a:pt x="142518" y="224447"/>
                  <a:pt x="140734" y="226646"/>
                  <a:pt x="138236" y="226646"/>
                </a:cubicBezTo>
                <a:lnTo>
                  <a:pt x="101476" y="226646"/>
                </a:lnTo>
                <a:cubicBezTo>
                  <a:pt x="98621" y="226646"/>
                  <a:pt x="96837" y="224447"/>
                  <a:pt x="96837" y="221883"/>
                </a:cubicBezTo>
                <a:lnTo>
                  <a:pt x="96837" y="193674"/>
                </a:lnTo>
                <a:cubicBezTo>
                  <a:pt x="96837" y="191110"/>
                  <a:pt x="98621" y="188912"/>
                  <a:pt x="101476" y="188912"/>
                </a:cubicBezTo>
                <a:close/>
                <a:moveTo>
                  <a:pt x="34766" y="188912"/>
                </a:moveTo>
                <a:lnTo>
                  <a:pt x="71242" y="188912"/>
                </a:lnTo>
                <a:cubicBezTo>
                  <a:pt x="73721" y="188912"/>
                  <a:pt x="75846" y="191110"/>
                  <a:pt x="75846" y="193674"/>
                </a:cubicBezTo>
                <a:lnTo>
                  <a:pt x="75846" y="221883"/>
                </a:lnTo>
                <a:cubicBezTo>
                  <a:pt x="75846" y="224447"/>
                  <a:pt x="73721" y="226646"/>
                  <a:pt x="71242" y="226646"/>
                </a:cubicBezTo>
                <a:lnTo>
                  <a:pt x="34766" y="226646"/>
                </a:lnTo>
                <a:cubicBezTo>
                  <a:pt x="32287" y="226646"/>
                  <a:pt x="30162" y="224447"/>
                  <a:pt x="30162" y="221883"/>
                </a:cubicBezTo>
                <a:lnTo>
                  <a:pt x="30162" y="193674"/>
                </a:lnTo>
                <a:cubicBezTo>
                  <a:pt x="30162" y="191110"/>
                  <a:pt x="32287" y="188912"/>
                  <a:pt x="34766" y="188912"/>
                </a:cubicBezTo>
                <a:close/>
                <a:moveTo>
                  <a:pt x="239109" y="142566"/>
                </a:moveTo>
                <a:lnTo>
                  <a:pt x="239109" y="160645"/>
                </a:lnTo>
                <a:lnTo>
                  <a:pt x="266589" y="160645"/>
                </a:lnTo>
                <a:lnTo>
                  <a:pt x="266589" y="142566"/>
                </a:lnTo>
                <a:lnTo>
                  <a:pt x="239109" y="142566"/>
                </a:lnTo>
                <a:close/>
                <a:moveTo>
                  <a:pt x="172791" y="142566"/>
                </a:moveTo>
                <a:lnTo>
                  <a:pt x="172791" y="160645"/>
                </a:lnTo>
                <a:lnTo>
                  <a:pt x="200271" y="160645"/>
                </a:lnTo>
                <a:lnTo>
                  <a:pt x="200271" y="142566"/>
                </a:lnTo>
                <a:lnTo>
                  <a:pt x="172791" y="142566"/>
                </a:lnTo>
                <a:close/>
                <a:moveTo>
                  <a:pt x="105759" y="142566"/>
                </a:moveTo>
                <a:lnTo>
                  <a:pt x="105759" y="160645"/>
                </a:lnTo>
                <a:lnTo>
                  <a:pt x="133596" y="160645"/>
                </a:lnTo>
                <a:lnTo>
                  <a:pt x="133596" y="142566"/>
                </a:lnTo>
                <a:lnTo>
                  <a:pt x="105759" y="142566"/>
                </a:lnTo>
                <a:close/>
                <a:moveTo>
                  <a:pt x="39370" y="142566"/>
                </a:moveTo>
                <a:lnTo>
                  <a:pt x="39370" y="160645"/>
                </a:lnTo>
                <a:lnTo>
                  <a:pt x="66638" y="160645"/>
                </a:lnTo>
                <a:lnTo>
                  <a:pt x="66638" y="142566"/>
                </a:lnTo>
                <a:lnTo>
                  <a:pt x="39370" y="142566"/>
                </a:lnTo>
                <a:close/>
                <a:moveTo>
                  <a:pt x="234470" y="133350"/>
                </a:moveTo>
                <a:lnTo>
                  <a:pt x="271229" y="133350"/>
                </a:lnTo>
                <a:cubicBezTo>
                  <a:pt x="273727" y="133350"/>
                  <a:pt x="275868" y="135477"/>
                  <a:pt x="275868" y="137604"/>
                </a:cubicBezTo>
                <a:lnTo>
                  <a:pt x="275868" y="164899"/>
                </a:lnTo>
                <a:cubicBezTo>
                  <a:pt x="275868" y="167735"/>
                  <a:pt x="273727" y="169507"/>
                  <a:pt x="271229" y="169507"/>
                </a:cubicBezTo>
                <a:lnTo>
                  <a:pt x="234470" y="169507"/>
                </a:lnTo>
                <a:cubicBezTo>
                  <a:pt x="231971" y="169507"/>
                  <a:pt x="230187" y="167735"/>
                  <a:pt x="230187" y="164899"/>
                </a:cubicBezTo>
                <a:lnTo>
                  <a:pt x="230187" y="137604"/>
                </a:lnTo>
                <a:cubicBezTo>
                  <a:pt x="230187" y="135477"/>
                  <a:pt x="231971" y="133350"/>
                  <a:pt x="234470" y="133350"/>
                </a:cubicBezTo>
                <a:close/>
                <a:moveTo>
                  <a:pt x="168151" y="133350"/>
                </a:moveTo>
                <a:lnTo>
                  <a:pt x="204911" y="133350"/>
                </a:lnTo>
                <a:cubicBezTo>
                  <a:pt x="207409" y="133350"/>
                  <a:pt x="209193" y="135477"/>
                  <a:pt x="209193" y="137604"/>
                </a:cubicBezTo>
                <a:lnTo>
                  <a:pt x="209193" y="164899"/>
                </a:lnTo>
                <a:cubicBezTo>
                  <a:pt x="209193" y="167735"/>
                  <a:pt x="207409" y="169507"/>
                  <a:pt x="204911" y="169507"/>
                </a:cubicBezTo>
                <a:lnTo>
                  <a:pt x="168151" y="169507"/>
                </a:lnTo>
                <a:cubicBezTo>
                  <a:pt x="165653" y="169507"/>
                  <a:pt x="163512" y="167735"/>
                  <a:pt x="163512" y="164899"/>
                </a:cubicBezTo>
                <a:lnTo>
                  <a:pt x="163512" y="137604"/>
                </a:lnTo>
                <a:cubicBezTo>
                  <a:pt x="163512" y="135477"/>
                  <a:pt x="165653" y="133350"/>
                  <a:pt x="168151" y="133350"/>
                </a:cubicBezTo>
                <a:close/>
                <a:moveTo>
                  <a:pt x="101476" y="133350"/>
                </a:moveTo>
                <a:lnTo>
                  <a:pt x="138236" y="133350"/>
                </a:lnTo>
                <a:cubicBezTo>
                  <a:pt x="140734" y="133350"/>
                  <a:pt x="142518" y="135477"/>
                  <a:pt x="142518" y="137604"/>
                </a:cubicBezTo>
                <a:lnTo>
                  <a:pt x="142518" y="164899"/>
                </a:lnTo>
                <a:cubicBezTo>
                  <a:pt x="142518" y="167735"/>
                  <a:pt x="140734" y="169507"/>
                  <a:pt x="138236" y="169507"/>
                </a:cubicBezTo>
                <a:lnTo>
                  <a:pt x="101476" y="169507"/>
                </a:lnTo>
                <a:cubicBezTo>
                  <a:pt x="98621" y="169507"/>
                  <a:pt x="96837" y="167735"/>
                  <a:pt x="96837" y="164899"/>
                </a:cubicBezTo>
                <a:lnTo>
                  <a:pt x="96837" y="137604"/>
                </a:lnTo>
                <a:cubicBezTo>
                  <a:pt x="96837" y="135477"/>
                  <a:pt x="98621" y="133350"/>
                  <a:pt x="101476" y="133350"/>
                </a:cubicBezTo>
                <a:close/>
                <a:moveTo>
                  <a:pt x="34766" y="133350"/>
                </a:moveTo>
                <a:lnTo>
                  <a:pt x="71242" y="133350"/>
                </a:lnTo>
                <a:cubicBezTo>
                  <a:pt x="73721" y="133350"/>
                  <a:pt x="75846" y="135477"/>
                  <a:pt x="75846" y="137604"/>
                </a:cubicBezTo>
                <a:lnTo>
                  <a:pt x="75846" y="164899"/>
                </a:lnTo>
                <a:cubicBezTo>
                  <a:pt x="75846" y="167735"/>
                  <a:pt x="73721" y="169507"/>
                  <a:pt x="71242" y="169507"/>
                </a:cubicBezTo>
                <a:lnTo>
                  <a:pt x="34766" y="169507"/>
                </a:lnTo>
                <a:cubicBezTo>
                  <a:pt x="32287" y="169507"/>
                  <a:pt x="30162" y="167735"/>
                  <a:pt x="30162" y="164899"/>
                </a:cubicBezTo>
                <a:lnTo>
                  <a:pt x="30162" y="137604"/>
                </a:lnTo>
                <a:cubicBezTo>
                  <a:pt x="30162" y="135477"/>
                  <a:pt x="32287" y="133350"/>
                  <a:pt x="34766" y="133350"/>
                </a:cubicBezTo>
                <a:close/>
                <a:moveTo>
                  <a:pt x="239109" y="87004"/>
                </a:moveTo>
                <a:lnTo>
                  <a:pt x="239109" y="105083"/>
                </a:lnTo>
                <a:lnTo>
                  <a:pt x="266589" y="105083"/>
                </a:lnTo>
                <a:lnTo>
                  <a:pt x="266589" y="87004"/>
                </a:lnTo>
                <a:lnTo>
                  <a:pt x="239109" y="87004"/>
                </a:lnTo>
                <a:close/>
                <a:moveTo>
                  <a:pt x="172791" y="87004"/>
                </a:moveTo>
                <a:lnTo>
                  <a:pt x="172791" y="105083"/>
                </a:lnTo>
                <a:lnTo>
                  <a:pt x="200271" y="105083"/>
                </a:lnTo>
                <a:lnTo>
                  <a:pt x="200271" y="87004"/>
                </a:lnTo>
                <a:lnTo>
                  <a:pt x="172791" y="87004"/>
                </a:lnTo>
                <a:close/>
                <a:moveTo>
                  <a:pt x="105759" y="87004"/>
                </a:moveTo>
                <a:lnTo>
                  <a:pt x="105759" y="105083"/>
                </a:lnTo>
                <a:lnTo>
                  <a:pt x="133596" y="105083"/>
                </a:lnTo>
                <a:lnTo>
                  <a:pt x="133596" y="87004"/>
                </a:lnTo>
                <a:lnTo>
                  <a:pt x="105759" y="87004"/>
                </a:lnTo>
                <a:close/>
                <a:moveTo>
                  <a:pt x="234470" y="77787"/>
                </a:moveTo>
                <a:lnTo>
                  <a:pt x="271229" y="77787"/>
                </a:lnTo>
                <a:cubicBezTo>
                  <a:pt x="273727" y="77787"/>
                  <a:pt x="275868" y="79914"/>
                  <a:pt x="275868" y="82395"/>
                </a:cubicBezTo>
                <a:lnTo>
                  <a:pt x="275868" y="109691"/>
                </a:lnTo>
                <a:cubicBezTo>
                  <a:pt x="275868" y="112173"/>
                  <a:pt x="273727" y="113945"/>
                  <a:pt x="271229" y="113945"/>
                </a:cubicBezTo>
                <a:lnTo>
                  <a:pt x="234470" y="113945"/>
                </a:lnTo>
                <a:cubicBezTo>
                  <a:pt x="231971" y="113945"/>
                  <a:pt x="230187" y="112173"/>
                  <a:pt x="230187" y="109691"/>
                </a:cubicBezTo>
                <a:lnTo>
                  <a:pt x="230187" y="82395"/>
                </a:lnTo>
                <a:cubicBezTo>
                  <a:pt x="230187" y="79914"/>
                  <a:pt x="231971" y="77787"/>
                  <a:pt x="234470" y="77787"/>
                </a:cubicBezTo>
                <a:close/>
                <a:moveTo>
                  <a:pt x="168151" y="77787"/>
                </a:moveTo>
                <a:lnTo>
                  <a:pt x="204911" y="77787"/>
                </a:lnTo>
                <a:cubicBezTo>
                  <a:pt x="207409" y="77787"/>
                  <a:pt x="209193" y="79914"/>
                  <a:pt x="209193" y="82395"/>
                </a:cubicBezTo>
                <a:lnTo>
                  <a:pt x="209193" y="109691"/>
                </a:lnTo>
                <a:cubicBezTo>
                  <a:pt x="209193" y="112173"/>
                  <a:pt x="207409" y="113945"/>
                  <a:pt x="204911" y="113945"/>
                </a:cubicBezTo>
                <a:lnTo>
                  <a:pt x="168151" y="113945"/>
                </a:lnTo>
                <a:cubicBezTo>
                  <a:pt x="165653" y="113945"/>
                  <a:pt x="163512" y="112173"/>
                  <a:pt x="163512" y="109691"/>
                </a:cubicBezTo>
                <a:lnTo>
                  <a:pt x="163512" y="82395"/>
                </a:lnTo>
                <a:cubicBezTo>
                  <a:pt x="163512" y="79914"/>
                  <a:pt x="165653" y="77787"/>
                  <a:pt x="168151" y="77787"/>
                </a:cubicBezTo>
                <a:close/>
                <a:moveTo>
                  <a:pt x="101476" y="77787"/>
                </a:moveTo>
                <a:lnTo>
                  <a:pt x="138236" y="77787"/>
                </a:lnTo>
                <a:cubicBezTo>
                  <a:pt x="140734" y="77787"/>
                  <a:pt x="142518" y="79914"/>
                  <a:pt x="142518" y="82395"/>
                </a:cubicBezTo>
                <a:lnTo>
                  <a:pt x="142518" y="109691"/>
                </a:lnTo>
                <a:cubicBezTo>
                  <a:pt x="142518" y="112173"/>
                  <a:pt x="140734" y="113945"/>
                  <a:pt x="138236" y="113945"/>
                </a:cubicBezTo>
                <a:lnTo>
                  <a:pt x="101476" y="113945"/>
                </a:lnTo>
                <a:cubicBezTo>
                  <a:pt x="98621" y="113945"/>
                  <a:pt x="96837" y="112173"/>
                  <a:pt x="96837" y="109691"/>
                </a:cubicBezTo>
                <a:lnTo>
                  <a:pt x="96837" y="82395"/>
                </a:lnTo>
                <a:cubicBezTo>
                  <a:pt x="96837" y="79914"/>
                  <a:pt x="98621" y="77787"/>
                  <a:pt x="101476" y="77787"/>
                </a:cubicBezTo>
                <a:close/>
                <a:moveTo>
                  <a:pt x="8986" y="55575"/>
                </a:moveTo>
                <a:lnTo>
                  <a:pt x="8986" y="282930"/>
                </a:lnTo>
                <a:cubicBezTo>
                  <a:pt x="8986" y="290508"/>
                  <a:pt x="15096" y="297004"/>
                  <a:pt x="22644" y="297004"/>
                </a:cubicBezTo>
                <a:lnTo>
                  <a:pt x="281437" y="297004"/>
                </a:lnTo>
                <a:cubicBezTo>
                  <a:pt x="288985" y="297004"/>
                  <a:pt x="295455" y="290508"/>
                  <a:pt x="295455" y="282930"/>
                </a:cubicBezTo>
                <a:lnTo>
                  <a:pt x="295455" y="55575"/>
                </a:lnTo>
                <a:lnTo>
                  <a:pt x="8986" y="55575"/>
                </a:lnTo>
                <a:close/>
                <a:moveTo>
                  <a:pt x="22644" y="23096"/>
                </a:moveTo>
                <a:cubicBezTo>
                  <a:pt x="15096" y="23096"/>
                  <a:pt x="8986" y="29592"/>
                  <a:pt x="8986" y="37170"/>
                </a:cubicBezTo>
                <a:lnTo>
                  <a:pt x="8986" y="46553"/>
                </a:lnTo>
                <a:lnTo>
                  <a:pt x="295455" y="46553"/>
                </a:lnTo>
                <a:lnTo>
                  <a:pt x="295455" y="37170"/>
                </a:lnTo>
                <a:cubicBezTo>
                  <a:pt x="295455" y="29592"/>
                  <a:pt x="288985" y="23096"/>
                  <a:pt x="281437" y="23096"/>
                </a:cubicBezTo>
                <a:lnTo>
                  <a:pt x="249088" y="23096"/>
                </a:lnTo>
                <a:lnTo>
                  <a:pt x="249088" y="32479"/>
                </a:lnTo>
                <a:cubicBezTo>
                  <a:pt x="249088" y="35005"/>
                  <a:pt x="246931" y="37170"/>
                  <a:pt x="244415" y="37170"/>
                </a:cubicBezTo>
                <a:cubicBezTo>
                  <a:pt x="241899" y="37170"/>
                  <a:pt x="239742" y="35005"/>
                  <a:pt x="239742" y="32479"/>
                </a:cubicBezTo>
                <a:lnTo>
                  <a:pt x="239742" y="23096"/>
                </a:lnTo>
                <a:lnTo>
                  <a:pt x="187265" y="23096"/>
                </a:lnTo>
                <a:lnTo>
                  <a:pt x="187265" y="32479"/>
                </a:lnTo>
                <a:cubicBezTo>
                  <a:pt x="187265" y="35005"/>
                  <a:pt x="185468" y="37170"/>
                  <a:pt x="182952" y="37170"/>
                </a:cubicBezTo>
                <a:cubicBezTo>
                  <a:pt x="180076" y="37170"/>
                  <a:pt x="178279" y="35005"/>
                  <a:pt x="178279" y="32479"/>
                </a:cubicBezTo>
                <a:lnTo>
                  <a:pt x="178279" y="23096"/>
                </a:lnTo>
                <a:lnTo>
                  <a:pt x="126161" y="23096"/>
                </a:lnTo>
                <a:lnTo>
                  <a:pt x="126161" y="32479"/>
                </a:lnTo>
                <a:cubicBezTo>
                  <a:pt x="126161" y="35005"/>
                  <a:pt x="124005" y="37170"/>
                  <a:pt x="121489" y="37170"/>
                </a:cubicBezTo>
                <a:cubicBezTo>
                  <a:pt x="118973" y="37170"/>
                  <a:pt x="116816" y="35005"/>
                  <a:pt x="116816" y="32479"/>
                </a:cubicBezTo>
                <a:lnTo>
                  <a:pt x="116816" y="23096"/>
                </a:lnTo>
                <a:lnTo>
                  <a:pt x="64339" y="23096"/>
                </a:lnTo>
                <a:lnTo>
                  <a:pt x="64339" y="32479"/>
                </a:lnTo>
                <a:cubicBezTo>
                  <a:pt x="64339" y="35005"/>
                  <a:pt x="62182" y="37170"/>
                  <a:pt x="59666" y="37170"/>
                </a:cubicBezTo>
                <a:cubicBezTo>
                  <a:pt x="57150" y="37170"/>
                  <a:pt x="54993" y="35005"/>
                  <a:pt x="54993" y="32479"/>
                </a:cubicBezTo>
                <a:lnTo>
                  <a:pt x="54993" y="23096"/>
                </a:lnTo>
                <a:lnTo>
                  <a:pt x="22644" y="23096"/>
                </a:lnTo>
                <a:close/>
                <a:moveTo>
                  <a:pt x="59666" y="0"/>
                </a:moveTo>
                <a:cubicBezTo>
                  <a:pt x="62182" y="0"/>
                  <a:pt x="64339" y="2165"/>
                  <a:pt x="64339" y="4691"/>
                </a:cubicBezTo>
                <a:lnTo>
                  <a:pt x="64339" y="14074"/>
                </a:lnTo>
                <a:lnTo>
                  <a:pt x="116816" y="14074"/>
                </a:lnTo>
                <a:lnTo>
                  <a:pt x="116816" y="4691"/>
                </a:lnTo>
                <a:cubicBezTo>
                  <a:pt x="116816" y="2165"/>
                  <a:pt x="118973" y="0"/>
                  <a:pt x="121489" y="0"/>
                </a:cubicBezTo>
                <a:cubicBezTo>
                  <a:pt x="124005" y="0"/>
                  <a:pt x="126161" y="2165"/>
                  <a:pt x="126161" y="4691"/>
                </a:cubicBezTo>
                <a:lnTo>
                  <a:pt x="126161" y="14074"/>
                </a:lnTo>
                <a:lnTo>
                  <a:pt x="178279" y="14074"/>
                </a:lnTo>
                <a:lnTo>
                  <a:pt x="178279" y="4691"/>
                </a:lnTo>
                <a:cubicBezTo>
                  <a:pt x="178279" y="2165"/>
                  <a:pt x="180076" y="0"/>
                  <a:pt x="182952" y="0"/>
                </a:cubicBezTo>
                <a:cubicBezTo>
                  <a:pt x="185468" y="0"/>
                  <a:pt x="187265" y="2165"/>
                  <a:pt x="187265" y="4691"/>
                </a:cubicBezTo>
                <a:lnTo>
                  <a:pt x="187265" y="14074"/>
                </a:lnTo>
                <a:lnTo>
                  <a:pt x="239742" y="14074"/>
                </a:lnTo>
                <a:lnTo>
                  <a:pt x="239742" y="4691"/>
                </a:lnTo>
                <a:cubicBezTo>
                  <a:pt x="239742" y="2165"/>
                  <a:pt x="241899" y="0"/>
                  <a:pt x="244415" y="0"/>
                </a:cubicBezTo>
                <a:cubicBezTo>
                  <a:pt x="246931" y="0"/>
                  <a:pt x="249088" y="2165"/>
                  <a:pt x="249088" y="4691"/>
                </a:cubicBezTo>
                <a:lnTo>
                  <a:pt x="249088" y="14074"/>
                </a:lnTo>
                <a:lnTo>
                  <a:pt x="281437" y="14074"/>
                </a:lnTo>
                <a:cubicBezTo>
                  <a:pt x="294017" y="14074"/>
                  <a:pt x="304441" y="24540"/>
                  <a:pt x="304441" y="37170"/>
                </a:cubicBezTo>
                <a:lnTo>
                  <a:pt x="304441" y="51245"/>
                </a:lnTo>
                <a:lnTo>
                  <a:pt x="304441" y="282930"/>
                </a:lnTo>
                <a:cubicBezTo>
                  <a:pt x="304441" y="295922"/>
                  <a:pt x="294017" y="306026"/>
                  <a:pt x="281437" y="306026"/>
                </a:cubicBezTo>
                <a:lnTo>
                  <a:pt x="22644" y="306026"/>
                </a:lnTo>
                <a:cubicBezTo>
                  <a:pt x="10064" y="306026"/>
                  <a:pt x="0" y="295922"/>
                  <a:pt x="0" y="282930"/>
                </a:cubicBezTo>
                <a:lnTo>
                  <a:pt x="0" y="51245"/>
                </a:lnTo>
                <a:lnTo>
                  <a:pt x="0" y="37170"/>
                </a:lnTo>
                <a:cubicBezTo>
                  <a:pt x="0" y="24540"/>
                  <a:pt x="10064" y="14074"/>
                  <a:pt x="22644" y="14074"/>
                </a:cubicBezTo>
                <a:lnTo>
                  <a:pt x="54993" y="14074"/>
                </a:lnTo>
                <a:lnTo>
                  <a:pt x="54993" y="4691"/>
                </a:lnTo>
                <a:cubicBezTo>
                  <a:pt x="54993" y="2165"/>
                  <a:pt x="57150" y="0"/>
                  <a:pt x="59666"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51" name="Circle">
            <a:extLst>
              <a:ext uri="{FF2B5EF4-FFF2-40B4-BE49-F238E27FC236}">
                <a16:creationId xmlns:a16="http://schemas.microsoft.com/office/drawing/2014/main" id="{B30C4830-ABEA-EA4C-8089-B8A55AA37E6D}"/>
              </a:ext>
            </a:extLst>
          </p:cNvPr>
          <p:cNvSpPr/>
          <p:nvPr/>
        </p:nvSpPr>
        <p:spPr>
          <a:xfrm flipV="1">
            <a:off x="17718651" y="3513352"/>
            <a:ext cx="344798" cy="344798"/>
          </a:xfrm>
          <a:prstGeom prst="diamond">
            <a:avLst/>
          </a:prstGeom>
          <a:solidFill>
            <a:schemeClr val="accent2">
              <a:lumMod val="75000"/>
            </a:schemeClr>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52" name="Circle">
            <a:extLst>
              <a:ext uri="{FF2B5EF4-FFF2-40B4-BE49-F238E27FC236}">
                <a16:creationId xmlns:a16="http://schemas.microsoft.com/office/drawing/2014/main" id="{6A52B6D4-30D5-6A48-8610-CF4EB6CF2887}"/>
              </a:ext>
            </a:extLst>
          </p:cNvPr>
          <p:cNvSpPr/>
          <p:nvPr/>
        </p:nvSpPr>
        <p:spPr>
          <a:xfrm flipV="1">
            <a:off x="17718651" y="6033717"/>
            <a:ext cx="344798" cy="344798"/>
          </a:xfrm>
          <a:prstGeom prst="diamond">
            <a:avLst/>
          </a:prstGeom>
          <a:solidFill>
            <a:schemeClr val="accent2"/>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53" name="Circle">
            <a:extLst>
              <a:ext uri="{FF2B5EF4-FFF2-40B4-BE49-F238E27FC236}">
                <a16:creationId xmlns:a16="http://schemas.microsoft.com/office/drawing/2014/main" id="{8A1DB189-21DB-6345-BF2A-4A99128A6741}"/>
              </a:ext>
            </a:extLst>
          </p:cNvPr>
          <p:cNvSpPr/>
          <p:nvPr/>
        </p:nvSpPr>
        <p:spPr>
          <a:xfrm flipV="1">
            <a:off x="17730455" y="8542135"/>
            <a:ext cx="321190" cy="321190"/>
          </a:xfrm>
          <a:prstGeom prst="diamond">
            <a:avLst/>
          </a:prstGeom>
          <a:solidFill>
            <a:schemeClr val="accent3"/>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54" name="TextBox 53">
            <a:extLst>
              <a:ext uri="{FF2B5EF4-FFF2-40B4-BE49-F238E27FC236}">
                <a16:creationId xmlns:a16="http://schemas.microsoft.com/office/drawing/2014/main" id="{ED031539-624B-1041-9CB0-2233A406F52C}"/>
              </a:ext>
            </a:extLst>
          </p:cNvPr>
          <p:cNvSpPr txBox="1"/>
          <p:nvPr/>
        </p:nvSpPr>
        <p:spPr>
          <a:xfrm>
            <a:off x="18384758" y="3391306"/>
            <a:ext cx="3068469" cy="584775"/>
          </a:xfrm>
          <a:prstGeom prst="rect">
            <a:avLst/>
          </a:prstGeom>
          <a:noFill/>
        </p:spPr>
        <p:txBody>
          <a:bodyPr wrap="none" rtlCol="0" anchor="ctr" anchorCtr="0">
            <a:spAutoFit/>
          </a:bodyPr>
          <a:lstStyle/>
          <a:p>
            <a:r>
              <a:rPr lang="en-US" sz="3200" b="1" dirty="0">
                <a:solidFill>
                  <a:schemeClr val="tx2"/>
                </a:solidFill>
                <a:latin typeface="Lato Black" panose="020F0502020204030203" pitchFamily="34" charset="77"/>
                <a:ea typeface="League Spartan" charset="0"/>
                <a:cs typeface="Poppins" pitchFamily="2" charset="77"/>
              </a:rPr>
              <a:t>YOUR TITLE 05</a:t>
            </a:r>
          </a:p>
        </p:txBody>
      </p:sp>
      <p:sp>
        <p:nvSpPr>
          <p:cNvPr id="55" name="Subtitle 2">
            <a:extLst>
              <a:ext uri="{FF2B5EF4-FFF2-40B4-BE49-F238E27FC236}">
                <a16:creationId xmlns:a16="http://schemas.microsoft.com/office/drawing/2014/main" id="{9A82F5DD-CC7F-304F-8583-76EA5694B0FE}"/>
              </a:ext>
            </a:extLst>
          </p:cNvPr>
          <p:cNvSpPr txBox="1">
            <a:spLocks/>
          </p:cNvSpPr>
          <p:nvPr/>
        </p:nvSpPr>
        <p:spPr>
          <a:xfrm>
            <a:off x="18388999" y="4011492"/>
            <a:ext cx="4477248" cy="139217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500"/>
              </a:lnSpc>
            </a:pP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56" name="TextBox 55">
            <a:extLst>
              <a:ext uri="{FF2B5EF4-FFF2-40B4-BE49-F238E27FC236}">
                <a16:creationId xmlns:a16="http://schemas.microsoft.com/office/drawing/2014/main" id="{5A8125B4-EBD6-F341-8CC5-372133400F16}"/>
              </a:ext>
            </a:extLst>
          </p:cNvPr>
          <p:cNvSpPr txBox="1"/>
          <p:nvPr/>
        </p:nvSpPr>
        <p:spPr>
          <a:xfrm>
            <a:off x="18384758" y="5891050"/>
            <a:ext cx="3063659" cy="584775"/>
          </a:xfrm>
          <a:prstGeom prst="rect">
            <a:avLst/>
          </a:prstGeom>
          <a:noFill/>
        </p:spPr>
        <p:txBody>
          <a:bodyPr wrap="none" rtlCol="0" anchor="ctr" anchorCtr="0">
            <a:spAutoFit/>
          </a:bodyPr>
          <a:lstStyle/>
          <a:p>
            <a:r>
              <a:rPr lang="en-US" sz="3200" b="1" dirty="0">
                <a:solidFill>
                  <a:schemeClr val="tx2"/>
                </a:solidFill>
                <a:latin typeface="Lato Black" panose="020F0502020204030203" pitchFamily="34" charset="77"/>
                <a:ea typeface="League Spartan" charset="0"/>
                <a:cs typeface="Poppins" pitchFamily="2" charset="77"/>
              </a:rPr>
              <a:t>YOUR TITLE 06</a:t>
            </a:r>
          </a:p>
        </p:txBody>
      </p:sp>
      <p:sp>
        <p:nvSpPr>
          <p:cNvPr id="57" name="Subtitle 2">
            <a:extLst>
              <a:ext uri="{FF2B5EF4-FFF2-40B4-BE49-F238E27FC236}">
                <a16:creationId xmlns:a16="http://schemas.microsoft.com/office/drawing/2014/main" id="{94F1990B-4779-B343-A0FC-3863F7D3D63E}"/>
              </a:ext>
            </a:extLst>
          </p:cNvPr>
          <p:cNvSpPr txBox="1">
            <a:spLocks/>
          </p:cNvSpPr>
          <p:nvPr/>
        </p:nvSpPr>
        <p:spPr>
          <a:xfrm>
            <a:off x="18388999" y="6511236"/>
            <a:ext cx="4477248" cy="139217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500"/>
              </a:lnSpc>
            </a:pP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58" name="TextBox 57">
            <a:extLst>
              <a:ext uri="{FF2B5EF4-FFF2-40B4-BE49-F238E27FC236}">
                <a16:creationId xmlns:a16="http://schemas.microsoft.com/office/drawing/2014/main" id="{C5A008AC-AC79-BF4A-8D24-68D955BDBF38}"/>
              </a:ext>
            </a:extLst>
          </p:cNvPr>
          <p:cNvSpPr txBox="1"/>
          <p:nvPr/>
        </p:nvSpPr>
        <p:spPr>
          <a:xfrm>
            <a:off x="18384758" y="8390794"/>
            <a:ext cx="3060453" cy="584775"/>
          </a:xfrm>
          <a:prstGeom prst="rect">
            <a:avLst/>
          </a:prstGeom>
          <a:noFill/>
        </p:spPr>
        <p:txBody>
          <a:bodyPr wrap="none" rtlCol="0" anchor="ctr" anchorCtr="0">
            <a:spAutoFit/>
          </a:bodyPr>
          <a:lstStyle/>
          <a:p>
            <a:r>
              <a:rPr lang="en-US" sz="3200" b="1" dirty="0">
                <a:solidFill>
                  <a:schemeClr val="tx2"/>
                </a:solidFill>
                <a:latin typeface="Lato Black" panose="020F0502020204030203" pitchFamily="34" charset="77"/>
                <a:ea typeface="League Spartan" charset="0"/>
                <a:cs typeface="Poppins" pitchFamily="2" charset="77"/>
              </a:rPr>
              <a:t>YOUR TITLE 07</a:t>
            </a:r>
          </a:p>
        </p:txBody>
      </p:sp>
      <p:sp>
        <p:nvSpPr>
          <p:cNvPr id="59" name="Subtitle 2">
            <a:extLst>
              <a:ext uri="{FF2B5EF4-FFF2-40B4-BE49-F238E27FC236}">
                <a16:creationId xmlns:a16="http://schemas.microsoft.com/office/drawing/2014/main" id="{CD5217D9-739B-CF44-A51B-2787CB76A41E}"/>
              </a:ext>
            </a:extLst>
          </p:cNvPr>
          <p:cNvSpPr txBox="1">
            <a:spLocks/>
          </p:cNvSpPr>
          <p:nvPr/>
        </p:nvSpPr>
        <p:spPr>
          <a:xfrm>
            <a:off x="18388999" y="9010980"/>
            <a:ext cx="4477248" cy="139217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500"/>
              </a:lnSpc>
            </a:pP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60" name="Circle">
            <a:extLst>
              <a:ext uri="{FF2B5EF4-FFF2-40B4-BE49-F238E27FC236}">
                <a16:creationId xmlns:a16="http://schemas.microsoft.com/office/drawing/2014/main" id="{BB955D63-B296-494D-A383-DB530EAFFEBE}"/>
              </a:ext>
            </a:extLst>
          </p:cNvPr>
          <p:cNvSpPr/>
          <p:nvPr/>
        </p:nvSpPr>
        <p:spPr>
          <a:xfrm flipV="1">
            <a:off x="17718651" y="11030075"/>
            <a:ext cx="344798" cy="344798"/>
          </a:xfrm>
          <a:prstGeom prst="diamond">
            <a:avLst/>
          </a:prstGeom>
          <a:solidFill>
            <a:schemeClr val="accent3">
              <a:lumMod val="75000"/>
            </a:schemeClr>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61" name="TextBox 60">
            <a:extLst>
              <a:ext uri="{FF2B5EF4-FFF2-40B4-BE49-F238E27FC236}">
                <a16:creationId xmlns:a16="http://schemas.microsoft.com/office/drawing/2014/main" id="{0768860F-B089-2244-8709-6436DDCBB46F}"/>
              </a:ext>
            </a:extLst>
          </p:cNvPr>
          <p:cNvSpPr txBox="1"/>
          <p:nvPr/>
        </p:nvSpPr>
        <p:spPr>
          <a:xfrm>
            <a:off x="18384758" y="10890538"/>
            <a:ext cx="3068469" cy="584775"/>
          </a:xfrm>
          <a:prstGeom prst="rect">
            <a:avLst/>
          </a:prstGeom>
          <a:noFill/>
        </p:spPr>
        <p:txBody>
          <a:bodyPr wrap="none" rtlCol="0" anchor="ctr" anchorCtr="0">
            <a:spAutoFit/>
          </a:bodyPr>
          <a:lstStyle/>
          <a:p>
            <a:r>
              <a:rPr lang="en-US" sz="3200" b="1" dirty="0">
                <a:solidFill>
                  <a:schemeClr val="tx2"/>
                </a:solidFill>
                <a:latin typeface="Lato Black" panose="020F0502020204030203" pitchFamily="34" charset="77"/>
                <a:ea typeface="League Spartan" charset="0"/>
                <a:cs typeface="Poppins" pitchFamily="2" charset="77"/>
              </a:rPr>
              <a:t>YOUR TITLE 08</a:t>
            </a:r>
          </a:p>
        </p:txBody>
      </p:sp>
      <p:sp>
        <p:nvSpPr>
          <p:cNvPr id="62" name="Subtitle 2">
            <a:extLst>
              <a:ext uri="{FF2B5EF4-FFF2-40B4-BE49-F238E27FC236}">
                <a16:creationId xmlns:a16="http://schemas.microsoft.com/office/drawing/2014/main" id="{52432A1D-4734-6545-B919-7E13E1A4E94C}"/>
              </a:ext>
            </a:extLst>
          </p:cNvPr>
          <p:cNvSpPr txBox="1">
            <a:spLocks/>
          </p:cNvSpPr>
          <p:nvPr/>
        </p:nvSpPr>
        <p:spPr>
          <a:xfrm>
            <a:off x="18388999" y="11510724"/>
            <a:ext cx="4477248" cy="139217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500"/>
              </a:lnSpc>
            </a:pP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63" name="Circle">
            <a:extLst>
              <a:ext uri="{FF2B5EF4-FFF2-40B4-BE49-F238E27FC236}">
                <a16:creationId xmlns:a16="http://schemas.microsoft.com/office/drawing/2014/main" id="{7185998D-1A37-B741-A895-D48388F583CF}"/>
              </a:ext>
            </a:extLst>
          </p:cNvPr>
          <p:cNvSpPr/>
          <p:nvPr/>
        </p:nvSpPr>
        <p:spPr>
          <a:xfrm flipV="1">
            <a:off x="1530119" y="3513352"/>
            <a:ext cx="344798" cy="344798"/>
          </a:xfrm>
          <a:prstGeom prst="diamond">
            <a:avLst/>
          </a:prstGeom>
          <a:solidFill>
            <a:schemeClr val="accent1">
              <a:lumMod val="90000"/>
              <a:lumOff val="10000"/>
            </a:schemeClr>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64" name="Circle">
            <a:extLst>
              <a:ext uri="{FF2B5EF4-FFF2-40B4-BE49-F238E27FC236}">
                <a16:creationId xmlns:a16="http://schemas.microsoft.com/office/drawing/2014/main" id="{248E99DE-A6CF-C141-9AF8-66F8DC744FCD}"/>
              </a:ext>
            </a:extLst>
          </p:cNvPr>
          <p:cNvSpPr/>
          <p:nvPr/>
        </p:nvSpPr>
        <p:spPr>
          <a:xfrm flipV="1">
            <a:off x="1530119" y="6033717"/>
            <a:ext cx="344798" cy="344798"/>
          </a:xfrm>
          <a:prstGeom prst="diamond">
            <a:avLst/>
          </a:prstGeom>
          <a:solidFill>
            <a:schemeClr val="accent1"/>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65" name="Circle">
            <a:extLst>
              <a:ext uri="{FF2B5EF4-FFF2-40B4-BE49-F238E27FC236}">
                <a16:creationId xmlns:a16="http://schemas.microsoft.com/office/drawing/2014/main" id="{F14C3DF7-1618-AA48-AD8B-4E718FC8ABD1}"/>
              </a:ext>
            </a:extLst>
          </p:cNvPr>
          <p:cNvSpPr/>
          <p:nvPr/>
        </p:nvSpPr>
        <p:spPr>
          <a:xfrm flipV="1">
            <a:off x="1541923" y="8542135"/>
            <a:ext cx="321190" cy="321190"/>
          </a:xfrm>
          <a:prstGeom prst="diamond">
            <a:avLst/>
          </a:prstGeom>
          <a:solidFill>
            <a:schemeClr val="accent4">
              <a:lumMod val="75000"/>
            </a:schemeClr>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66" name="TextBox 65">
            <a:extLst>
              <a:ext uri="{FF2B5EF4-FFF2-40B4-BE49-F238E27FC236}">
                <a16:creationId xmlns:a16="http://schemas.microsoft.com/office/drawing/2014/main" id="{3B8B4CF4-91AB-CC48-B049-E8C4B4359894}"/>
              </a:ext>
            </a:extLst>
          </p:cNvPr>
          <p:cNvSpPr txBox="1"/>
          <p:nvPr/>
        </p:nvSpPr>
        <p:spPr>
          <a:xfrm>
            <a:off x="2196226" y="3391306"/>
            <a:ext cx="3060453" cy="584775"/>
          </a:xfrm>
          <a:prstGeom prst="rect">
            <a:avLst/>
          </a:prstGeom>
          <a:noFill/>
        </p:spPr>
        <p:txBody>
          <a:bodyPr wrap="none" rtlCol="0" anchor="ctr" anchorCtr="0">
            <a:spAutoFit/>
          </a:bodyPr>
          <a:lstStyle/>
          <a:p>
            <a:r>
              <a:rPr lang="en-US" sz="3200" b="1" dirty="0">
                <a:solidFill>
                  <a:schemeClr val="tx2"/>
                </a:solidFill>
                <a:latin typeface="Lato Black" panose="020F0502020204030203" pitchFamily="34" charset="77"/>
                <a:ea typeface="League Spartan" charset="0"/>
                <a:cs typeface="Poppins" pitchFamily="2" charset="77"/>
              </a:rPr>
              <a:t>YOUR TITLE 01</a:t>
            </a:r>
          </a:p>
        </p:txBody>
      </p:sp>
      <p:sp>
        <p:nvSpPr>
          <p:cNvPr id="67" name="Subtitle 2">
            <a:extLst>
              <a:ext uri="{FF2B5EF4-FFF2-40B4-BE49-F238E27FC236}">
                <a16:creationId xmlns:a16="http://schemas.microsoft.com/office/drawing/2014/main" id="{9DEA3331-1D01-5344-8841-8F72D6A23EDE}"/>
              </a:ext>
            </a:extLst>
          </p:cNvPr>
          <p:cNvSpPr txBox="1">
            <a:spLocks/>
          </p:cNvSpPr>
          <p:nvPr/>
        </p:nvSpPr>
        <p:spPr>
          <a:xfrm>
            <a:off x="2200467" y="4011492"/>
            <a:ext cx="4477248" cy="139217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500"/>
              </a:lnSpc>
            </a:pP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68" name="TextBox 67">
            <a:extLst>
              <a:ext uri="{FF2B5EF4-FFF2-40B4-BE49-F238E27FC236}">
                <a16:creationId xmlns:a16="http://schemas.microsoft.com/office/drawing/2014/main" id="{F1EAD050-7D12-C846-A409-2BD5CEDB4702}"/>
              </a:ext>
            </a:extLst>
          </p:cNvPr>
          <p:cNvSpPr txBox="1"/>
          <p:nvPr/>
        </p:nvSpPr>
        <p:spPr>
          <a:xfrm>
            <a:off x="2196226" y="5891050"/>
            <a:ext cx="3036409" cy="584775"/>
          </a:xfrm>
          <a:prstGeom prst="rect">
            <a:avLst/>
          </a:prstGeom>
          <a:noFill/>
        </p:spPr>
        <p:txBody>
          <a:bodyPr wrap="none" rtlCol="0" anchor="ctr" anchorCtr="0">
            <a:spAutoFit/>
          </a:bodyPr>
          <a:lstStyle/>
          <a:p>
            <a:r>
              <a:rPr lang="en-US" sz="3200" b="1" dirty="0">
                <a:solidFill>
                  <a:schemeClr val="tx2"/>
                </a:solidFill>
                <a:latin typeface="Lato Black" panose="020F0502020204030203" pitchFamily="34" charset="77"/>
                <a:ea typeface="League Spartan" charset="0"/>
                <a:cs typeface="Poppins" pitchFamily="2" charset="77"/>
              </a:rPr>
              <a:t>YOUR TITLE 02</a:t>
            </a:r>
          </a:p>
        </p:txBody>
      </p:sp>
      <p:sp>
        <p:nvSpPr>
          <p:cNvPr id="69" name="Subtitle 2">
            <a:extLst>
              <a:ext uri="{FF2B5EF4-FFF2-40B4-BE49-F238E27FC236}">
                <a16:creationId xmlns:a16="http://schemas.microsoft.com/office/drawing/2014/main" id="{816E0B9E-0A07-3A45-903A-2CCDD5427947}"/>
              </a:ext>
            </a:extLst>
          </p:cNvPr>
          <p:cNvSpPr txBox="1">
            <a:spLocks/>
          </p:cNvSpPr>
          <p:nvPr/>
        </p:nvSpPr>
        <p:spPr>
          <a:xfrm>
            <a:off x="2200467" y="6511236"/>
            <a:ext cx="4477248" cy="139217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500"/>
              </a:lnSpc>
            </a:pP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70" name="TextBox 69">
            <a:extLst>
              <a:ext uri="{FF2B5EF4-FFF2-40B4-BE49-F238E27FC236}">
                <a16:creationId xmlns:a16="http://schemas.microsoft.com/office/drawing/2014/main" id="{0D2A6427-770C-7549-8D21-283957E04B3B}"/>
              </a:ext>
            </a:extLst>
          </p:cNvPr>
          <p:cNvSpPr txBox="1"/>
          <p:nvPr/>
        </p:nvSpPr>
        <p:spPr>
          <a:xfrm>
            <a:off x="2196226" y="8390794"/>
            <a:ext cx="3050835" cy="584775"/>
          </a:xfrm>
          <a:prstGeom prst="rect">
            <a:avLst/>
          </a:prstGeom>
          <a:noFill/>
        </p:spPr>
        <p:txBody>
          <a:bodyPr wrap="none" rtlCol="0" anchor="ctr" anchorCtr="0">
            <a:spAutoFit/>
          </a:bodyPr>
          <a:lstStyle/>
          <a:p>
            <a:r>
              <a:rPr lang="en-US" sz="3200" b="1" dirty="0">
                <a:solidFill>
                  <a:schemeClr val="tx2"/>
                </a:solidFill>
                <a:latin typeface="Lato Black" panose="020F0502020204030203" pitchFamily="34" charset="77"/>
                <a:ea typeface="League Spartan" charset="0"/>
                <a:cs typeface="Poppins" pitchFamily="2" charset="77"/>
              </a:rPr>
              <a:t>YOUR TITLE 03</a:t>
            </a:r>
          </a:p>
        </p:txBody>
      </p:sp>
      <p:sp>
        <p:nvSpPr>
          <p:cNvPr id="71" name="Subtitle 2">
            <a:extLst>
              <a:ext uri="{FF2B5EF4-FFF2-40B4-BE49-F238E27FC236}">
                <a16:creationId xmlns:a16="http://schemas.microsoft.com/office/drawing/2014/main" id="{449A8857-E0F6-E84E-BAB8-984D24904239}"/>
              </a:ext>
            </a:extLst>
          </p:cNvPr>
          <p:cNvSpPr txBox="1">
            <a:spLocks/>
          </p:cNvSpPr>
          <p:nvPr/>
        </p:nvSpPr>
        <p:spPr>
          <a:xfrm>
            <a:off x="2200467" y="9010980"/>
            <a:ext cx="4477248" cy="1914883"/>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500"/>
              </a:lnSpc>
            </a:pP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a:p>
            <a:pPr algn="l">
              <a:lnSpc>
                <a:spcPts val="3500"/>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a:t>
            </a:r>
          </a:p>
        </p:txBody>
      </p:sp>
      <p:sp>
        <p:nvSpPr>
          <p:cNvPr id="72" name="Circle">
            <a:extLst>
              <a:ext uri="{FF2B5EF4-FFF2-40B4-BE49-F238E27FC236}">
                <a16:creationId xmlns:a16="http://schemas.microsoft.com/office/drawing/2014/main" id="{D707C9D8-447D-8D4C-9A9C-E664A827B84A}"/>
              </a:ext>
            </a:extLst>
          </p:cNvPr>
          <p:cNvSpPr/>
          <p:nvPr/>
        </p:nvSpPr>
        <p:spPr>
          <a:xfrm flipV="1">
            <a:off x="1530119" y="11030075"/>
            <a:ext cx="344798" cy="344798"/>
          </a:xfrm>
          <a:prstGeom prst="diamond">
            <a:avLst/>
          </a:prstGeom>
          <a:solidFill>
            <a:schemeClr val="accent4"/>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73" name="TextBox 72">
            <a:extLst>
              <a:ext uri="{FF2B5EF4-FFF2-40B4-BE49-F238E27FC236}">
                <a16:creationId xmlns:a16="http://schemas.microsoft.com/office/drawing/2014/main" id="{3EC4B56E-7FD0-C949-AC60-5D83EC1778D7}"/>
              </a:ext>
            </a:extLst>
          </p:cNvPr>
          <p:cNvSpPr txBox="1"/>
          <p:nvPr/>
        </p:nvSpPr>
        <p:spPr>
          <a:xfrm>
            <a:off x="2196226" y="10890538"/>
            <a:ext cx="3079689" cy="584775"/>
          </a:xfrm>
          <a:prstGeom prst="rect">
            <a:avLst/>
          </a:prstGeom>
          <a:noFill/>
        </p:spPr>
        <p:txBody>
          <a:bodyPr wrap="none" rtlCol="0" anchor="ctr" anchorCtr="0">
            <a:spAutoFit/>
          </a:bodyPr>
          <a:lstStyle/>
          <a:p>
            <a:r>
              <a:rPr lang="en-US" sz="3200" b="1" dirty="0">
                <a:solidFill>
                  <a:schemeClr val="tx2"/>
                </a:solidFill>
                <a:latin typeface="Lato Black" panose="020F0502020204030203" pitchFamily="34" charset="77"/>
                <a:ea typeface="League Spartan" charset="0"/>
                <a:cs typeface="Poppins" pitchFamily="2" charset="77"/>
              </a:rPr>
              <a:t>YOUR TITLE 04</a:t>
            </a:r>
          </a:p>
        </p:txBody>
      </p:sp>
      <p:sp>
        <p:nvSpPr>
          <p:cNvPr id="74" name="Subtitle 2">
            <a:extLst>
              <a:ext uri="{FF2B5EF4-FFF2-40B4-BE49-F238E27FC236}">
                <a16:creationId xmlns:a16="http://schemas.microsoft.com/office/drawing/2014/main" id="{3D066BA6-B19A-B246-B18D-F925D6F2FE4F}"/>
              </a:ext>
            </a:extLst>
          </p:cNvPr>
          <p:cNvSpPr txBox="1">
            <a:spLocks/>
          </p:cNvSpPr>
          <p:nvPr/>
        </p:nvSpPr>
        <p:spPr>
          <a:xfrm>
            <a:off x="2200467" y="11510724"/>
            <a:ext cx="4477248" cy="139217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500"/>
              </a:lnSpc>
            </a:pP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Tree>
    <p:extLst>
      <p:ext uri="{BB962C8B-B14F-4D97-AF65-F5344CB8AC3E}">
        <p14:creationId xmlns:p14="http://schemas.microsoft.com/office/powerpoint/2010/main" val="974386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hape 47144">
            <a:extLst>
              <a:ext uri="{FF2B5EF4-FFF2-40B4-BE49-F238E27FC236}">
                <a16:creationId xmlns:a16="http://schemas.microsoft.com/office/drawing/2014/main" id="{E699A801-5595-C14A-B417-71F28F23786E}"/>
              </a:ext>
            </a:extLst>
          </p:cNvPr>
          <p:cNvSpPr/>
          <p:nvPr/>
        </p:nvSpPr>
        <p:spPr>
          <a:xfrm>
            <a:off x="12212956" y="2776044"/>
            <a:ext cx="492900" cy="8380625"/>
          </a:xfrm>
          <a:prstGeom prst="rect">
            <a:avLst/>
          </a:prstGeom>
          <a:solidFill>
            <a:schemeClr val="accent3"/>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44" name="Shape 47145">
            <a:extLst>
              <a:ext uri="{FF2B5EF4-FFF2-40B4-BE49-F238E27FC236}">
                <a16:creationId xmlns:a16="http://schemas.microsoft.com/office/drawing/2014/main" id="{0EA2AA4B-85F2-FF4F-969A-5933239AF566}"/>
              </a:ext>
            </a:extLst>
          </p:cNvPr>
          <p:cNvSpPr/>
          <p:nvPr/>
        </p:nvSpPr>
        <p:spPr>
          <a:xfrm>
            <a:off x="12212956" y="2776044"/>
            <a:ext cx="7292450" cy="2956475"/>
          </a:xfrm>
          <a:prstGeom prst="rect">
            <a:avLst/>
          </a:prstGeom>
          <a:solidFill>
            <a:schemeClr val="accent3"/>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41" name="Shape 47147">
            <a:extLst>
              <a:ext uri="{FF2B5EF4-FFF2-40B4-BE49-F238E27FC236}">
                <a16:creationId xmlns:a16="http://schemas.microsoft.com/office/drawing/2014/main" id="{FED065F6-31B2-E845-AA44-1F1C11441183}"/>
              </a:ext>
            </a:extLst>
          </p:cNvPr>
          <p:cNvSpPr/>
          <p:nvPr/>
        </p:nvSpPr>
        <p:spPr>
          <a:xfrm>
            <a:off x="11229447" y="7206420"/>
            <a:ext cx="492901" cy="3950248"/>
          </a:xfrm>
          <a:prstGeom prst="rect">
            <a:avLst/>
          </a:prstGeom>
          <a:solidFill>
            <a:schemeClr val="accent1"/>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42" name="Shape 47148">
            <a:extLst>
              <a:ext uri="{FF2B5EF4-FFF2-40B4-BE49-F238E27FC236}">
                <a16:creationId xmlns:a16="http://schemas.microsoft.com/office/drawing/2014/main" id="{CDE64573-C80F-9B49-A29C-55DFD51792A7}"/>
              </a:ext>
            </a:extLst>
          </p:cNvPr>
          <p:cNvSpPr/>
          <p:nvPr/>
        </p:nvSpPr>
        <p:spPr>
          <a:xfrm>
            <a:off x="3936999" y="7205895"/>
            <a:ext cx="7292450" cy="2956476"/>
          </a:xfrm>
          <a:prstGeom prst="rect">
            <a:avLst/>
          </a:prstGeom>
          <a:solidFill>
            <a:schemeClr val="accent1"/>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39" name="Shape 47150">
            <a:extLst>
              <a:ext uri="{FF2B5EF4-FFF2-40B4-BE49-F238E27FC236}">
                <a16:creationId xmlns:a16="http://schemas.microsoft.com/office/drawing/2014/main" id="{34A8738D-175B-674A-B62B-BB11FE94FC3E}"/>
              </a:ext>
            </a:extLst>
          </p:cNvPr>
          <p:cNvSpPr/>
          <p:nvPr/>
        </p:nvSpPr>
        <p:spPr>
          <a:xfrm>
            <a:off x="12705934" y="5732517"/>
            <a:ext cx="492900" cy="5424036"/>
          </a:xfrm>
          <a:prstGeom prst="rect">
            <a:avLst/>
          </a:prstGeom>
          <a:solidFill>
            <a:schemeClr val="accent4"/>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40" name="Shape 47151">
            <a:extLst>
              <a:ext uri="{FF2B5EF4-FFF2-40B4-BE49-F238E27FC236}">
                <a16:creationId xmlns:a16="http://schemas.microsoft.com/office/drawing/2014/main" id="{EEAD1933-77AA-AA4A-822C-5D9EEFA39DE2}"/>
              </a:ext>
            </a:extLst>
          </p:cNvPr>
          <p:cNvSpPr/>
          <p:nvPr/>
        </p:nvSpPr>
        <p:spPr>
          <a:xfrm>
            <a:off x="12705934" y="5732632"/>
            <a:ext cx="7292452" cy="2956475"/>
          </a:xfrm>
          <a:prstGeom prst="rect">
            <a:avLst/>
          </a:prstGeom>
          <a:solidFill>
            <a:schemeClr val="accent4"/>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37" name="Shape 47153">
            <a:extLst>
              <a:ext uri="{FF2B5EF4-FFF2-40B4-BE49-F238E27FC236}">
                <a16:creationId xmlns:a16="http://schemas.microsoft.com/office/drawing/2014/main" id="{39B1A00C-CBDC-2844-973E-4843A2D41D76}"/>
              </a:ext>
            </a:extLst>
          </p:cNvPr>
          <p:cNvSpPr/>
          <p:nvPr/>
        </p:nvSpPr>
        <p:spPr>
          <a:xfrm>
            <a:off x="11722346" y="4249947"/>
            <a:ext cx="492901" cy="6906721"/>
          </a:xfrm>
          <a:prstGeom prst="rect">
            <a:avLst/>
          </a:prstGeom>
          <a:solidFill>
            <a:schemeClr val="accent2"/>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38" name="Shape 47154">
            <a:extLst>
              <a:ext uri="{FF2B5EF4-FFF2-40B4-BE49-F238E27FC236}">
                <a16:creationId xmlns:a16="http://schemas.microsoft.com/office/drawing/2014/main" id="{5BE82529-A80C-D04F-933F-9C6838675D9B}"/>
              </a:ext>
            </a:extLst>
          </p:cNvPr>
          <p:cNvSpPr/>
          <p:nvPr/>
        </p:nvSpPr>
        <p:spPr>
          <a:xfrm>
            <a:off x="4429898" y="4249947"/>
            <a:ext cx="7292450" cy="2956475"/>
          </a:xfrm>
          <a:prstGeom prst="rect">
            <a:avLst/>
          </a:prstGeom>
          <a:solidFill>
            <a:schemeClr val="accent2"/>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5" name="Shape 47183">
            <a:extLst>
              <a:ext uri="{FF2B5EF4-FFF2-40B4-BE49-F238E27FC236}">
                <a16:creationId xmlns:a16="http://schemas.microsoft.com/office/drawing/2014/main" id="{28C084F2-82E8-A148-B7F9-231FE44CFBA5}"/>
              </a:ext>
            </a:extLst>
          </p:cNvPr>
          <p:cNvSpPr/>
          <p:nvPr/>
        </p:nvSpPr>
        <p:spPr>
          <a:xfrm>
            <a:off x="11227089" y="11023125"/>
            <a:ext cx="1971599" cy="2133642"/>
          </a:xfrm>
          <a:custGeom>
            <a:avLst/>
            <a:gdLst/>
            <a:ahLst/>
            <a:cxnLst>
              <a:cxn ang="0">
                <a:pos x="wd2" y="hd2"/>
              </a:cxn>
              <a:cxn ang="5400000">
                <a:pos x="wd2" y="hd2"/>
              </a:cxn>
              <a:cxn ang="10800000">
                <a:pos x="wd2" y="hd2"/>
              </a:cxn>
              <a:cxn ang="16200000">
                <a:pos x="wd2" y="hd2"/>
              </a:cxn>
            </a:cxnLst>
            <a:rect l="0" t="0" r="r" b="b"/>
            <a:pathLst>
              <a:path w="21600" h="21369" extrusionOk="0">
                <a:moveTo>
                  <a:pt x="8215" y="0"/>
                </a:moveTo>
                <a:cubicBezTo>
                  <a:pt x="7227" y="3"/>
                  <a:pt x="6242" y="317"/>
                  <a:pt x="5434" y="932"/>
                </a:cubicBezTo>
                <a:cubicBezTo>
                  <a:pt x="3880" y="-231"/>
                  <a:pt x="1597" y="-166"/>
                  <a:pt x="148" y="1154"/>
                </a:cubicBezTo>
                <a:cubicBezTo>
                  <a:pt x="93" y="1204"/>
                  <a:pt x="52" y="1267"/>
                  <a:pt x="0" y="1320"/>
                </a:cubicBezTo>
                <a:lnTo>
                  <a:pt x="10800" y="21369"/>
                </a:lnTo>
                <a:lnTo>
                  <a:pt x="21600" y="1320"/>
                </a:lnTo>
                <a:cubicBezTo>
                  <a:pt x="21548" y="1267"/>
                  <a:pt x="21507" y="1204"/>
                  <a:pt x="21452" y="1154"/>
                </a:cubicBezTo>
                <a:cubicBezTo>
                  <a:pt x="20003" y="-166"/>
                  <a:pt x="17720" y="-231"/>
                  <a:pt x="16166" y="932"/>
                </a:cubicBezTo>
                <a:cubicBezTo>
                  <a:pt x="15359" y="314"/>
                  <a:pt x="14373" y="0"/>
                  <a:pt x="13385" y="0"/>
                </a:cubicBezTo>
                <a:cubicBezTo>
                  <a:pt x="12479" y="0"/>
                  <a:pt x="11580" y="276"/>
                  <a:pt x="10814" y="796"/>
                </a:cubicBezTo>
                <a:cubicBezTo>
                  <a:pt x="10039" y="273"/>
                  <a:pt x="9129" y="-3"/>
                  <a:pt x="8215" y="0"/>
                </a:cubicBezTo>
                <a:close/>
              </a:path>
            </a:pathLst>
          </a:custGeom>
          <a:solidFill>
            <a:srgbClr val="E5E5E5"/>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6" name="Shape 47184">
            <a:extLst>
              <a:ext uri="{FF2B5EF4-FFF2-40B4-BE49-F238E27FC236}">
                <a16:creationId xmlns:a16="http://schemas.microsoft.com/office/drawing/2014/main" id="{94646F9A-E0C2-594F-B548-38EED9D26C50}"/>
              </a:ext>
            </a:extLst>
          </p:cNvPr>
          <p:cNvSpPr/>
          <p:nvPr/>
        </p:nvSpPr>
        <p:spPr>
          <a:xfrm>
            <a:off x="11892864" y="12442210"/>
            <a:ext cx="640183" cy="714816"/>
          </a:xfrm>
          <a:custGeom>
            <a:avLst/>
            <a:gdLst/>
            <a:ahLst/>
            <a:cxnLst>
              <a:cxn ang="0">
                <a:pos x="wd2" y="hd2"/>
              </a:cxn>
              <a:cxn ang="5400000">
                <a:pos x="wd2" y="hd2"/>
              </a:cxn>
              <a:cxn ang="10800000">
                <a:pos x="wd2" y="hd2"/>
              </a:cxn>
              <a:cxn ang="16200000">
                <a:pos x="wd2" y="hd2"/>
              </a:cxn>
            </a:cxnLst>
            <a:rect l="0" t="0" r="r" b="b"/>
            <a:pathLst>
              <a:path w="21600" h="21600" extrusionOk="0">
                <a:moveTo>
                  <a:pt x="10694" y="0"/>
                </a:moveTo>
                <a:cubicBezTo>
                  <a:pt x="7063" y="0"/>
                  <a:pt x="3446" y="648"/>
                  <a:pt x="0" y="1802"/>
                </a:cubicBezTo>
                <a:lnTo>
                  <a:pt x="10774" y="21600"/>
                </a:lnTo>
                <a:lnTo>
                  <a:pt x="21600" y="1849"/>
                </a:lnTo>
                <a:cubicBezTo>
                  <a:pt x="18093" y="649"/>
                  <a:pt x="14397" y="0"/>
                  <a:pt x="10694" y="0"/>
                </a:cubicBezTo>
                <a:close/>
              </a:path>
            </a:pathLst>
          </a:custGeom>
          <a:solidFill>
            <a:srgbClr val="B9B9B9"/>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45" name="TextBox 44">
            <a:extLst>
              <a:ext uri="{FF2B5EF4-FFF2-40B4-BE49-F238E27FC236}">
                <a16:creationId xmlns:a16="http://schemas.microsoft.com/office/drawing/2014/main" id="{276501EE-4FD2-EF44-BF67-B4E111CC4816}"/>
              </a:ext>
            </a:extLst>
          </p:cNvPr>
          <p:cNvSpPr txBox="1"/>
          <p:nvPr/>
        </p:nvSpPr>
        <p:spPr>
          <a:xfrm>
            <a:off x="7072701" y="612372"/>
            <a:ext cx="10232288" cy="1015663"/>
          </a:xfrm>
          <a:prstGeom prst="rect">
            <a:avLst/>
          </a:prstGeom>
          <a:noFill/>
        </p:spPr>
        <p:txBody>
          <a:bodyPr wrap="none" rtlCol="0">
            <a:spAutoFit/>
          </a:bodyPr>
          <a:lstStyle/>
          <a:p>
            <a:pPr algn="ctr"/>
            <a:r>
              <a:rPr lang="en-US" sz="6000" b="1" dirty="0">
                <a:solidFill>
                  <a:schemeClr val="tx2"/>
                </a:solidFill>
                <a:latin typeface="Lato Black" panose="020F0502020204030203" pitchFamily="34" charset="77"/>
                <a:cs typeface="Poppins" pitchFamily="2" charset="77"/>
              </a:rPr>
              <a:t>EDUCATION INFOGRAPHIC</a:t>
            </a:r>
          </a:p>
        </p:txBody>
      </p:sp>
      <p:sp>
        <p:nvSpPr>
          <p:cNvPr id="46" name="TextBox 45">
            <a:extLst>
              <a:ext uri="{FF2B5EF4-FFF2-40B4-BE49-F238E27FC236}">
                <a16:creationId xmlns:a16="http://schemas.microsoft.com/office/drawing/2014/main" id="{99054D9A-54DC-D048-A54E-3570E4A87079}"/>
              </a:ext>
            </a:extLst>
          </p:cNvPr>
          <p:cNvSpPr txBox="1"/>
          <p:nvPr/>
        </p:nvSpPr>
        <p:spPr>
          <a:xfrm>
            <a:off x="9706414" y="1575186"/>
            <a:ext cx="4964821" cy="461665"/>
          </a:xfrm>
          <a:prstGeom prst="rect">
            <a:avLst/>
          </a:prstGeom>
          <a:noFill/>
        </p:spPr>
        <p:txBody>
          <a:bodyPr wrap="none" rtlCol="0">
            <a:spAutoFit/>
          </a:bodyPr>
          <a:lstStyle/>
          <a:p>
            <a:pPr algn="ctr"/>
            <a:r>
              <a:rPr lang="en-US" sz="2400" spc="300" dirty="0">
                <a:solidFill>
                  <a:schemeClr val="bg1">
                    <a:lumMod val="65000"/>
                  </a:schemeClr>
                </a:solidFill>
                <a:latin typeface="Poppins Light" pitchFamily="2" charset="77"/>
                <a:cs typeface="Poppins Light" pitchFamily="2" charset="77"/>
              </a:rPr>
              <a:t>WRITE YOUR SUBTITLE HERE</a:t>
            </a:r>
          </a:p>
        </p:txBody>
      </p:sp>
      <p:sp>
        <p:nvSpPr>
          <p:cNvPr id="47" name="TextBox 46">
            <a:extLst>
              <a:ext uri="{FF2B5EF4-FFF2-40B4-BE49-F238E27FC236}">
                <a16:creationId xmlns:a16="http://schemas.microsoft.com/office/drawing/2014/main" id="{918E7185-5518-504D-AF45-3E7F7854A605}"/>
              </a:ext>
            </a:extLst>
          </p:cNvPr>
          <p:cNvSpPr txBox="1"/>
          <p:nvPr/>
        </p:nvSpPr>
        <p:spPr>
          <a:xfrm>
            <a:off x="10684953" y="7540817"/>
            <a:ext cx="542136" cy="830997"/>
          </a:xfrm>
          <a:prstGeom prst="rect">
            <a:avLst/>
          </a:prstGeom>
          <a:noFill/>
        </p:spPr>
        <p:txBody>
          <a:bodyPr wrap="none" rtlCol="0" anchor="ctr" anchorCtr="0">
            <a:spAutoFit/>
          </a:bodyPr>
          <a:lstStyle/>
          <a:p>
            <a:pPr algn="r"/>
            <a:r>
              <a:rPr lang="en-US" sz="4800" b="1" dirty="0">
                <a:solidFill>
                  <a:schemeClr val="bg1"/>
                </a:solidFill>
                <a:latin typeface="Lato Black" panose="020F0502020204030203" pitchFamily="34" charset="77"/>
                <a:ea typeface="League Spartan" charset="0"/>
                <a:cs typeface="Poppins" pitchFamily="2" charset="77"/>
              </a:rPr>
              <a:t>1</a:t>
            </a:r>
          </a:p>
        </p:txBody>
      </p:sp>
      <p:sp>
        <p:nvSpPr>
          <p:cNvPr id="48" name="TextBox 47">
            <a:extLst>
              <a:ext uri="{FF2B5EF4-FFF2-40B4-BE49-F238E27FC236}">
                <a16:creationId xmlns:a16="http://schemas.microsoft.com/office/drawing/2014/main" id="{96C4CBE7-C4E8-5A4B-8631-4234F580541A}"/>
              </a:ext>
            </a:extLst>
          </p:cNvPr>
          <p:cNvSpPr txBox="1"/>
          <p:nvPr/>
        </p:nvSpPr>
        <p:spPr>
          <a:xfrm>
            <a:off x="11178399" y="4526806"/>
            <a:ext cx="542136" cy="830997"/>
          </a:xfrm>
          <a:prstGeom prst="rect">
            <a:avLst/>
          </a:prstGeom>
          <a:noFill/>
        </p:spPr>
        <p:txBody>
          <a:bodyPr wrap="none" rtlCol="0" anchor="ctr" anchorCtr="0">
            <a:spAutoFit/>
          </a:bodyPr>
          <a:lstStyle/>
          <a:p>
            <a:pPr algn="r"/>
            <a:r>
              <a:rPr lang="en-US" sz="4800" b="1" dirty="0">
                <a:solidFill>
                  <a:schemeClr val="bg1"/>
                </a:solidFill>
                <a:latin typeface="Lato Black" panose="020F0502020204030203" pitchFamily="34" charset="77"/>
                <a:ea typeface="League Spartan" charset="0"/>
                <a:cs typeface="Poppins" pitchFamily="2" charset="77"/>
              </a:rPr>
              <a:t>2</a:t>
            </a:r>
          </a:p>
        </p:txBody>
      </p:sp>
      <p:sp>
        <p:nvSpPr>
          <p:cNvPr id="49" name="TextBox 48">
            <a:extLst>
              <a:ext uri="{FF2B5EF4-FFF2-40B4-BE49-F238E27FC236}">
                <a16:creationId xmlns:a16="http://schemas.microsoft.com/office/drawing/2014/main" id="{84F98A8C-BB29-C646-A80F-013614FB3567}"/>
              </a:ext>
            </a:extLst>
          </p:cNvPr>
          <p:cNvSpPr txBox="1"/>
          <p:nvPr/>
        </p:nvSpPr>
        <p:spPr>
          <a:xfrm>
            <a:off x="12685016" y="3007785"/>
            <a:ext cx="556564" cy="830997"/>
          </a:xfrm>
          <a:prstGeom prst="rect">
            <a:avLst/>
          </a:prstGeom>
          <a:noFill/>
        </p:spPr>
        <p:txBody>
          <a:bodyPr wrap="none" rtlCol="0" anchor="ctr" anchorCtr="0">
            <a:spAutoFit/>
          </a:bodyPr>
          <a:lstStyle/>
          <a:p>
            <a:r>
              <a:rPr lang="en-US" sz="4800" b="1" dirty="0">
                <a:solidFill>
                  <a:schemeClr val="bg1"/>
                </a:solidFill>
                <a:latin typeface="Lato Black" panose="020F0502020204030203" pitchFamily="34" charset="77"/>
                <a:ea typeface="League Spartan" charset="0"/>
                <a:cs typeface="Poppins" pitchFamily="2" charset="77"/>
              </a:rPr>
              <a:t>3</a:t>
            </a:r>
          </a:p>
        </p:txBody>
      </p:sp>
      <p:sp>
        <p:nvSpPr>
          <p:cNvPr id="50" name="TextBox 49">
            <a:extLst>
              <a:ext uri="{FF2B5EF4-FFF2-40B4-BE49-F238E27FC236}">
                <a16:creationId xmlns:a16="http://schemas.microsoft.com/office/drawing/2014/main" id="{BB1818EA-697B-CE41-B5D2-962DCE7E5788}"/>
              </a:ext>
            </a:extLst>
          </p:cNvPr>
          <p:cNvSpPr txBox="1"/>
          <p:nvPr/>
        </p:nvSpPr>
        <p:spPr>
          <a:xfrm>
            <a:off x="13196464" y="6066914"/>
            <a:ext cx="542136" cy="830997"/>
          </a:xfrm>
          <a:prstGeom prst="rect">
            <a:avLst/>
          </a:prstGeom>
          <a:noFill/>
        </p:spPr>
        <p:txBody>
          <a:bodyPr wrap="none" rtlCol="0" anchor="ctr" anchorCtr="0">
            <a:spAutoFit/>
          </a:bodyPr>
          <a:lstStyle/>
          <a:p>
            <a:r>
              <a:rPr lang="en-US" sz="4800" b="1" dirty="0">
                <a:solidFill>
                  <a:schemeClr val="bg1"/>
                </a:solidFill>
                <a:latin typeface="Lato Black" panose="020F0502020204030203" pitchFamily="34" charset="77"/>
                <a:ea typeface="League Spartan" charset="0"/>
                <a:cs typeface="Poppins" pitchFamily="2" charset="77"/>
              </a:rPr>
              <a:t>4</a:t>
            </a:r>
          </a:p>
        </p:txBody>
      </p:sp>
      <p:sp>
        <p:nvSpPr>
          <p:cNvPr id="51" name="Freeform 791">
            <a:extLst>
              <a:ext uri="{FF2B5EF4-FFF2-40B4-BE49-F238E27FC236}">
                <a16:creationId xmlns:a16="http://schemas.microsoft.com/office/drawing/2014/main" id="{46F8CB16-56E0-E44E-B40D-559C341BC853}"/>
              </a:ext>
            </a:extLst>
          </p:cNvPr>
          <p:cNvSpPr>
            <a:spLocks noChangeArrowheads="1"/>
          </p:cNvSpPr>
          <p:nvPr/>
        </p:nvSpPr>
        <p:spPr bwMode="auto">
          <a:xfrm>
            <a:off x="10741396" y="8798119"/>
            <a:ext cx="544712" cy="633308"/>
          </a:xfrm>
          <a:custGeom>
            <a:avLst/>
            <a:gdLst>
              <a:gd name="T0" fmla="*/ 167987 w 263164"/>
              <a:gd name="T1" fmla="*/ 282222 h 306027"/>
              <a:gd name="T2" fmla="*/ 68160 w 263164"/>
              <a:gd name="T3" fmla="*/ 250825 h 306027"/>
              <a:gd name="T4" fmla="*/ 68160 w 263164"/>
              <a:gd name="T5" fmla="*/ 260010 h 306027"/>
              <a:gd name="T6" fmla="*/ 9002 w 263164"/>
              <a:gd name="T7" fmla="*/ 263804 h 306027"/>
              <a:gd name="T8" fmla="*/ 240171 w 263164"/>
              <a:gd name="T9" fmla="*/ 238903 h 306027"/>
              <a:gd name="T10" fmla="*/ 118939 w 263164"/>
              <a:gd name="T11" fmla="*/ 101240 h 306027"/>
              <a:gd name="T12" fmla="*/ 160157 w 263164"/>
              <a:gd name="T13" fmla="*/ 50800 h 306027"/>
              <a:gd name="T14" fmla="*/ 160157 w 263164"/>
              <a:gd name="T15" fmla="*/ 50800 h 306027"/>
              <a:gd name="T16" fmla="*/ 29526 w 263164"/>
              <a:gd name="T17" fmla="*/ 229881 h 306027"/>
              <a:gd name="T18" fmla="*/ 149394 w 263164"/>
              <a:gd name="T19" fmla="*/ 27449 h 306027"/>
              <a:gd name="T20" fmla="*/ 107858 w 263164"/>
              <a:gd name="T21" fmla="*/ 25282 h 306027"/>
              <a:gd name="T22" fmla="*/ 95578 w 263164"/>
              <a:gd name="T23" fmla="*/ 55983 h 306027"/>
              <a:gd name="T24" fmla="*/ 90160 w 263164"/>
              <a:gd name="T25" fmla="*/ 74764 h 306027"/>
              <a:gd name="T26" fmla="*/ 67767 w 263164"/>
              <a:gd name="T27" fmla="*/ 109437 h 306027"/>
              <a:gd name="T28" fmla="*/ 87993 w 263164"/>
              <a:gd name="T29" fmla="*/ 135442 h 306027"/>
              <a:gd name="T30" fmla="*/ 101718 w 263164"/>
              <a:gd name="T31" fmla="*/ 149528 h 306027"/>
              <a:gd name="T32" fmla="*/ 120861 w 263164"/>
              <a:gd name="T33" fmla="*/ 186368 h 306027"/>
              <a:gd name="T34" fmla="*/ 149394 w 263164"/>
              <a:gd name="T35" fmla="*/ 177339 h 306027"/>
              <a:gd name="T36" fmla="*/ 168536 w 263164"/>
              <a:gd name="T37" fmla="*/ 182034 h 306027"/>
              <a:gd name="T38" fmla="*/ 200681 w 263164"/>
              <a:gd name="T39" fmla="*/ 186368 h 306027"/>
              <a:gd name="T40" fmla="*/ 219823 w 263164"/>
              <a:gd name="T41" fmla="*/ 149528 h 306027"/>
              <a:gd name="T42" fmla="*/ 233548 w 263164"/>
              <a:gd name="T43" fmla="*/ 135442 h 306027"/>
              <a:gd name="T44" fmla="*/ 253412 w 263164"/>
              <a:gd name="T45" fmla="*/ 109798 h 306027"/>
              <a:gd name="T46" fmla="*/ 235715 w 263164"/>
              <a:gd name="T47" fmla="*/ 90656 h 306027"/>
              <a:gd name="T48" fmla="*/ 237882 w 263164"/>
              <a:gd name="T49" fmla="*/ 49481 h 306027"/>
              <a:gd name="T50" fmla="*/ 207182 w 263164"/>
              <a:gd name="T51" fmla="*/ 36840 h 306027"/>
              <a:gd name="T52" fmla="*/ 188401 w 263164"/>
              <a:gd name="T53" fmla="*/ 31422 h 306027"/>
              <a:gd name="T54" fmla="*/ 153728 w 263164"/>
              <a:gd name="T55" fmla="*/ 9391 h 306027"/>
              <a:gd name="T56" fmla="*/ 177565 w 263164"/>
              <a:gd name="T57" fmla="*/ 18781 h 306027"/>
              <a:gd name="T58" fmla="*/ 205376 w 263164"/>
              <a:gd name="T59" fmla="*/ 10113 h 306027"/>
              <a:gd name="T60" fmla="*/ 217295 w 263164"/>
              <a:gd name="T61" fmla="*/ 38285 h 306027"/>
              <a:gd name="T62" fmla="*/ 253051 w 263164"/>
              <a:gd name="T63" fmla="*/ 57427 h 306027"/>
              <a:gd name="T64" fmla="*/ 253412 w 263164"/>
              <a:gd name="T65" fmla="*/ 85238 h 306027"/>
              <a:gd name="T66" fmla="*/ 244383 w 263164"/>
              <a:gd name="T67" fmla="*/ 119189 h 306027"/>
              <a:gd name="T68" fmla="*/ 245828 w 263164"/>
              <a:gd name="T69" fmla="*/ 160002 h 306027"/>
              <a:gd name="T70" fmla="*/ 217295 w 263164"/>
              <a:gd name="T71" fmla="*/ 166142 h 306027"/>
              <a:gd name="T72" fmla="*/ 205376 w 263164"/>
              <a:gd name="T73" fmla="*/ 194314 h 306027"/>
              <a:gd name="T74" fmla="*/ 177565 w 263164"/>
              <a:gd name="T75" fmla="*/ 185646 h 306027"/>
              <a:gd name="T76" fmla="*/ 143976 w 263164"/>
              <a:gd name="T77" fmla="*/ 195036 h 306027"/>
              <a:gd name="T78" fmla="*/ 116165 w 263164"/>
              <a:gd name="T79" fmla="*/ 194314 h 306027"/>
              <a:gd name="T80" fmla="*/ 104607 w 263164"/>
              <a:gd name="T81" fmla="*/ 166142 h 306027"/>
              <a:gd name="T82" fmla="*/ 76074 w 263164"/>
              <a:gd name="T83" fmla="*/ 160002 h 306027"/>
              <a:gd name="T84" fmla="*/ 77158 w 263164"/>
              <a:gd name="T85" fmla="*/ 119189 h 306027"/>
              <a:gd name="T86" fmla="*/ 68128 w 263164"/>
              <a:gd name="T87" fmla="*/ 85238 h 306027"/>
              <a:gd name="T88" fmla="*/ 68490 w 263164"/>
              <a:gd name="T89" fmla="*/ 57427 h 306027"/>
              <a:gd name="T90" fmla="*/ 97022 w 263164"/>
              <a:gd name="T91" fmla="*/ 45869 h 306027"/>
              <a:gd name="T92" fmla="*/ 116165 w 263164"/>
              <a:gd name="T93" fmla="*/ 10113 h 306027"/>
              <a:gd name="T94" fmla="*/ 143976 w 263164"/>
              <a:gd name="T95" fmla="*/ 18781 h 306027"/>
              <a:gd name="T96" fmla="*/ 34207 w 263164"/>
              <a:gd name="T97" fmla="*/ 0 h 306027"/>
              <a:gd name="T98" fmla="*/ 38888 w 263164"/>
              <a:gd name="T99" fmla="*/ 9383 h 306027"/>
              <a:gd name="T100" fmla="*/ 247732 w 263164"/>
              <a:gd name="T101" fmla="*/ 181523 h 306027"/>
              <a:gd name="T102" fmla="*/ 251693 w 263164"/>
              <a:gd name="T103" fmla="*/ 236016 h 306027"/>
              <a:gd name="T104" fmla="*/ 247012 w 263164"/>
              <a:gd name="T105" fmla="*/ 306027 h 306027"/>
              <a:gd name="T106" fmla="*/ 0 w 263164"/>
              <a:gd name="T107" fmla="*/ 34284 h 306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3164" h="306027">
                <a:moveTo>
                  <a:pt x="42790" y="273050"/>
                </a:moveTo>
                <a:lnTo>
                  <a:pt x="167987" y="273050"/>
                </a:lnTo>
                <a:cubicBezTo>
                  <a:pt x="170513" y="273050"/>
                  <a:pt x="172677" y="275167"/>
                  <a:pt x="172677" y="277636"/>
                </a:cubicBezTo>
                <a:cubicBezTo>
                  <a:pt x="172677" y="280106"/>
                  <a:pt x="170513" y="282222"/>
                  <a:pt x="167987" y="282222"/>
                </a:cubicBezTo>
                <a:lnTo>
                  <a:pt x="42790" y="282222"/>
                </a:lnTo>
                <a:cubicBezTo>
                  <a:pt x="40265" y="282222"/>
                  <a:pt x="38100" y="280106"/>
                  <a:pt x="38100" y="277636"/>
                </a:cubicBezTo>
                <a:cubicBezTo>
                  <a:pt x="38100" y="275167"/>
                  <a:pt x="40265" y="273050"/>
                  <a:pt x="42790" y="273050"/>
                </a:cubicBezTo>
                <a:close/>
                <a:moveTo>
                  <a:pt x="68160" y="250825"/>
                </a:moveTo>
                <a:lnTo>
                  <a:pt x="203303" y="250825"/>
                </a:lnTo>
                <a:cubicBezTo>
                  <a:pt x="205812" y="250825"/>
                  <a:pt x="207605" y="253206"/>
                  <a:pt x="207605" y="255247"/>
                </a:cubicBezTo>
                <a:cubicBezTo>
                  <a:pt x="207605" y="257629"/>
                  <a:pt x="205812" y="260010"/>
                  <a:pt x="203303" y="260010"/>
                </a:cubicBezTo>
                <a:lnTo>
                  <a:pt x="68160" y="260010"/>
                </a:lnTo>
                <a:cubicBezTo>
                  <a:pt x="65651" y="260010"/>
                  <a:pt x="63500" y="257629"/>
                  <a:pt x="63500" y="255247"/>
                </a:cubicBezTo>
                <a:cubicBezTo>
                  <a:pt x="63500" y="253206"/>
                  <a:pt x="65651" y="250825"/>
                  <a:pt x="68160" y="250825"/>
                </a:cubicBezTo>
                <a:close/>
                <a:moveTo>
                  <a:pt x="33847" y="238903"/>
                </a:moveTo>
                <a:cubicBezTo>
                  <a:pt x="20164" y="238903"/>
                  <a:pt x="9002" y="250091"/>
                  <a:pt x="9002" y="263804"/>
                </a:cubicBezTo>
                <a:lnTo>
                  <a:pt x="9002" y="271744"/>
                </a:lnTo>
                <a:cubicBezTo>
                  <a:pt x="9002" y="285457"/>
                  <a:pt x="20164" y="296644"/>
                  <a:pt x="33847" y="296644"/>
                </a:cubicBezTo>
                <a:lnTo>
                  <a:pt x="239451" y="296644"/>
                </a:lnTo>
                <a:cubicBezTo>
                  <a:pt x="230809" y="276796"/>
                  <a:pt x="230809" y="259113"/>
                  <a:pt x="240171" y="238903"/>
                </a:cubicBezTo>
                <a:lnTo>
                  <a:pt x="34207" y="238903"/>
                </a:lnTo>
                <a:lnTo>
                  <a:pt x="33847" y="238903"/>
                </a:lnTo>
                <a:close/>
                <a:moveTo>
                  <a:pt x="160157" y="60168"/>
                </a:moveTo>
                <a:cubicBezTo>
                  <a:pt x="137379" y="60168"/>
                  <a:pt x="118939" y="78542"/>
                  <a:pt x="118939" y="101240"/>
                </a:cubicBezTo>
                <a:cubicBezTo>
                  <a:pt x="118939" y="124298"/>
                  <a:pt x="137379" y="142672"/>
                  <a:pt x="160157" y="142672"/>
                </a:cubicBezTo>
                <a:cubicBezTo>
                  <a:pt x="182936" y="142672"/>
                  <a:pt x="201738" y="124298"/>
                  <a:pt x="201738" y="101240"/>
                </a:cubicBezTo>
                <a:cubicBezTo>
                  <a:pt x="201738" y="78542"/>
                  <a:pt x="182936" y="60168"/>
                  <a:pt x="160157" y="60168"/>
                </a:cubicBezTo>
                <a:close/>
                <a:moveTo>
                  <a:pt x="160157" y="50800"/>
                </a:moveTo>
                <a:cubicBezTo>
                  <a:pt x="187998" y="50800"/>
                  <a:pt x="210777" y="73498"/>
                  <a:pt x="210777" y="101240"/>
                </a:cubicBezTo>
                <a:cubicBezTo>
                  <a:pt x="210777" y="129342"/>
                  <a:pt x="187998" y="152040"/>
                  <a:pt x="160157" y="152040"/>
                </a:cubicBezTo>
                <a:cubicBezTo>
                  <a:pt x="132317" y="152040"/>
                  <a:pt x="109538" y="129342"/>
                  <a:pt x="109538" y="101240"/>
                </a:cubicBezTo>
                <a:cubicBezTo>
                  <a:pt x="109538" y="73498"/>
                  <a:pt x="132317" y="50800"/>
                  <a:pt x="160157" y="50800"/>
                </a:cubicBezTo>
                <a:close/>
                <a:moveTo>
                  <a:pt x="29526" y="9744"/>
                </a:moveTo>
                <a:cubicBezTo>
                  <a:pt x="18004" y="11548"/>
                  <a:pt x="9002" y="22014"/>
                  <a:pt x="9002" y="34284"/>
                </a:cubicBezTo>
                <a:lnTo>
                  <a:pt x="9002" y="240347"/>
                </a:lnTo>
                <a:cubicBezTo>
                  <a:pt x="14403" y="234934"/>
                  <a:pt x="21604" y="230964"/>
                  <a:pt x="29526" y="229881"/>
                </a:cubicBezTo>
                <a:lnTo>
                  <a:pt x="29526" y="9744"/>
                </a:lnTo>
                <a:close/>
                <a:moveTo>
                  <a:pt x="153728" y="9391"/>
                </a:moveTo>
                <a:lnTo>
                  <a:pt x="153366" y="22393"/>
                </a:lnTo>
                <a:cubicBezTo>
                  <a:pt x="153366" y="24921"/>
                  <a:pt x="151561" y="26727"/>
                  <a:pt x="149394" y="27449"/>
                </a:cubicBezTo>
                <a:cubicBezTo>
                  <a:pt x="143976" y="28172"/>
                  <a:pt x="138558" y="29616"/>
                  <a:pt x="133141" y="31422"/>
                </a:cubicBezTo>
                <a:cubicBezTo>
                  <a:pt x="130974" y="32145"/>
                  <a:pt x="128806" y="31422"/>
                  <a:pt x="127362" y="29616"/>
                </a:cubicBezTo>
                <a:lnTo>
                  <a:pt x="120861" y="18059"/>
                </a:lnTo>
                <a:lnTo>
                  <a:pt x="107858" y="25282"/>
                </a:lnTo>
                <a:lnTo>
                  <a:pt x="114359" y="36840"/>
                </a:lnTo>
                <a:cubicBezTo>
                  <a:pt x="115443" y="39007"/>
                  <a:pt x="115082" y="41535"/>
                  <a:pt x="113276" y="42980"/>
                </a:cubicBezTo>
                <a:cubicBezTo>
                  <a:pt x="108941" y="46592"/>
                  <a:pt x="104968" y="50204"/>
                  <a:pt x="101718" y="54899"/>
                </a:cubicBezTo>
                <a:cubicBezTo>
                  <a:pt x="99912" y="56705"/>
                  <a:pt x="97384" y="57066"/>
                  <a:pt x="95578" y="55983"/>
                </a:cubicBezTo>
                <a:lnTo>
                  <a:pt x="84381" y="49481"/>
                </a:lnTo>
                <a:lnTo>
                  <a:pt x="76435" y="62123"/>
                </a:lnTo>
                <a:lnTo>
                  <a:pt x="87993" y="68985"/>
                </a:lnTo>
                <a:cubicBezTo>
                  <a:pt x="90160" y="70069"/>
                  <a:pt x="90882" y="72597"/>
                  <a:pt x="90160" y="74764"/>
                </a:cubicBezTo>
                <a:cubicBezTo>
                  <a:pt x="87993" y="79820"/>
                  <a:pt x="86548" y="85238"/>
                  <a:pt x="85826" y="90656"/>
                </a:cubicBezTo>
                <a:cubicBezTo>
                  <a:pt x="85465" y="93184"/>
                  <a:pt x="83659" y="94629"/>
                  <a:pt x="81131" y="94629"/>
                </a:cubicBezTo>
                <a:lnTo>
                  <a:pt x="68128" y="94629"/>
                </a:lnTo>
                <a:lnTo>
                  <a:pt x="67767" y="109437"/>
                </a:lnTo>
                <a:lnTo>
                  <a:pt x="81131" y="109798"/>
                </a:lnTo>
                <a:cubicBezTo>
                  <a:pt x="83659" y="109798"/>
                  <a:pt x="85465" y="111604"/>
                  <a:pt x="85826" y="113771"/>
                </a:cubicBezTo>
                <a:cubicBezTo>
                  <a:pt x="86548" y="119189"/>
                  <a:pt x="87993" y="124607"/>
                  <a:pt x="90160" y="130024"/>
                </a:cubicBezTo>
                <a:cubicBezTo>
                  <a:pt x="90882" y="131830"/>
                  <a:pt x="90160" y="134358"/>
                  <a:pt x="87993" y="135442"/>
                </a:cubicBezTo>
                <a:lnTo>
                  <a:pt x="76797" y="141943"/>
                </a:lnTo>
                <a:lnTo>
                  <a:pt x="84020" y="155307"/>
                </a:lnTo>
                <a:lnTo>
                  <a:pt x="95578" y="148444"/>
                </a:lnTo>
                <a:cubicBezTo>
                  <a:pt x="97384" y="147361"/>
                  <a:pt x="99912" y="148083"/>
                  <a:pt x="101718" y="149528"/>
                </a:cubicBezTo>
                <a:cubicBezTo>
                  <a:pt x="104968" y="154223"/>
                  <a:pt x="108941" y="157835"/>
                  <a:pt x="113276" y="161447"/>
                </a:cubicBezTo>
                <a:cubicBezTo>
                  <a:pt x="115082" y="162891"/>
                  <a:pt x="115443" y="165420"/>
                  <a:pt x="114359" y="167587"/>
                </a:cubicBezTo>
                <a:lnTo>
                  <a:pt x="107858" y="178783"/>
                </a:lnTo>
                <a:lnTo>
                  <a:pt x="120861" y="186368"/>
                </a:lnTo>
                <a:lnTo>
                  <a:pt x="127362" y="175172"/>
                </a:lnTo>
                <a:cubicBezTo>
                  <a:pt x="128445" y="173727"/>
                  <a:pt x="129890" y="172643"/>
                  <a:pt x="131696" y="172643"/>
                </a:cubicBezTo>
                <a:cubicBezTo>
                  <a:pt x="132057" y="172643"/>
                  <a:pt x="132779" y="172643"/>
                  <a:pt x="133141" y="173004"/>
                </a:cubicBezTo>
                <a:cubicBezTo>
                  <a:pt x="138558" y="175172"/>
                  <a:pt x="143976" y="176616"/>
                  <a:pt x="149394" y="177339"/>
                </a:cubicBezTo>
                <a:cubicBezTo>
                  <a:pt x="151561" y="177700"/>
                  <a:pt x="153366" y="179506"/>
                  <a:pt x="153366" y="182034"/>
                </a:cubicBezTo>
                <a:lnTo>
                  <a:pt x="153366" y="195036"/>
                </a:lnTo>
                <a:lnTo>
                  <a:pt x="168175" y="195398"/>
                </a:lnTo>
                <a:lnTo>
                  <a:pt x="168536" y="182034"/>
                </a:lnTo>
                <a:cubicBezTo>
                  <a:pt x="168536" y="179506"/>
                  <a:pt x="169981" y="177700"/>
                  <a:pt x="172148" y="177339"/>
                </a:cubicBezTo>
                <a:cubicBezTo>
                  <a:pt x="177565" y="176616"/>
                  <a:pt x="182983" y="175172"/>
                  <a:pt x="188401" y="173004"/>
                </a:cubicBezTo>
                <a:cubicBezTo>
                  <a:pt x="190568" y="171921"/>
                  <a:pt x="193096" y="173004"/>
                  <a:pt x="194179" y="175172"/>
                </a:cubicBezTo>
                <a:lnTo>
                  <a:pt x="200681" y="186368"/>
                </a:lnTo>
                <a:lnTo>
                  <a:pt x="213683" y="179144"/>
                </a:lnTo>
                <a:lnTo>
                  <a:pt x="207182" y="167587"/>
                </a:lnTo>
                <a:cubicBezTo>
                  <a:pt x="206098" y="165420"/>
                  <a:pt x="206459" y="162891"/>
                  <a:pt x="208265" y="161447"/>
                </a:cubicBezTo>
                <a:cubicBezTo>
                  <a:pt x="212599" y="157835"/>
                  <a:pt x="216572" y="154223"/>
                  <a:pt x="219823" y="149528"/>
                </a:cubicBezTo>
                <a:cubicBezTo>
                  <a:pt x="221268" y="148083"/>
                  <a:pt x="224157" y="147361"/>
                  <a:pt x="225963" y="148444"/>
                </a:cubicBezTo>
                <a:lnTo>
                  <a:pt x="237521" y="155307"/>
                </a:lnTo>
                <a:lnTo>
                  <a:pt x="245105" y="142304"/>
                </a:lnTo>
                <a:lnTo>
                  <a:pt x="233548" y="135442"/>
                </a:lnTo>
                <a:cubicBezTo>
                  <a:pt x="231742" y="134358"/>
                  <a:pt x="230658" y="131830"/>
                  <a:pt x="231742" y="130024"/>
                </a:cubicBezTo>
                <a:cubicBezTo>
                  <a:pt x="233548" y="124607"/>
                  <a:pt x="234992" y="119189"/>
                  <a:pt x="235715" y="113771"/>
                </a:cubicBezTo>
                <a:cubicBezTo>
                  <a:pt x="236076" y="111604"/>
                  <a:pt x="238243" y="109798"/>
                  <a:pt x="240410" y="109798"/>
                </a:cubicBezTo>
                <a:lnTo>
                  <a:pt x="253412" y="109798"/>
                </a:lnTo>
                <a:lnTo>
                  <a:pt x="253773" y="94990"/>
                </a:lnTo>
                <a:lnTo>
                  <a:pt x="253412" y="94629"/>
                </a:lnTo>
                <a:lnTo>
                  <a:pt x="240410" y="94629"/>
                </a:lnTo>
                <a:cubicBezTo>
                  <a:pt x="238243" y="94629"/>
                  <a:pt x="236076" y="93184"/>
                  <a:pt x="235715" y="90656"/>
                </a:cubicBezTo>
                <a:cubicBezTo>
                  <a:pt x="234992" y="85238"/>
                  <a:pt x="233548" y="79820"/>
                  <a:pt x="231742" y="74764"/>
                </a:cubicBezTo>
                <a:cubicBezTo>
                  <a:pt x="230658" y="72597"/>
                  <a:pt x="231742" y="70069"/>
                  <a:pt x="233548" y="68985"/>
                </a:cubicBezTo>
                <a:lnTo>
                  <a:pt x="245105" y="62484"/>
                </a:lnTo>
                <a:lnTo>
                  <a:pt x="237882" y="49481"/>
                </a:lnTo>
                <a:lnTo>
                  <a:pt x="225963" y="55983"/>
                </a:lnTo>
                <a:cubicBezTo>
                  <a:pt x="224157" y="57066"/>
                  <a:pt x="221268" y="56705"/>
                  <a:pt x="219823" y="54899"/>
                </a:cubicBezTo>
                <a:cubicBezTo>
                  <a:pt x="216572" y="50204"/>
                  <a:pt x="212599" y="46592"/>
                  <a:pt x="208265" y="42980"/>
                </a:cubicBezTo>
                <a:cubicBezTo>
                  <a:pt x="206459" y="41535"/>
                  <a:pt x="206098" y="39007"/>
                  <a:pt x="207182" y="36840"/>
                </a:cubicBezTo>
                <a:lnTo>
                  <a:pt x="213683" y="25644"/>
                </a:lnTo>
                <a:lnTo>
                  <a:pt x="201042" y="18059"/>
                </a:lnTo>
                <a:lnTo>
                  <a:pt x="194179" y="29616"/>
                </a:lnTo>
                <a:cubicBezTo>
                  <a:pt x="193096" y="31422"/>
                  <a:pt x="190568" y="32145"/>
                  <a:pt x="188401" y="31422"/>
                </a:cubicBezTo>
                <a:cubicBezTo>
                  <a:pt x="182983" y="29616"/>
                  <a:pt x="177565" y="28172"/>
                  <a:pt x="172148" y="27449"/>
                </a:cubicBezTo>
                <a:cubicBezTo>
                  <a:pt x="169981" y="26727"/>
                  <a:pt x="168536" y="24921"/>
                  <a:pt x="168536" y="22393"/>
                </a:cubicBezTo>
                <a:lnTo>
                  <a:pt x="168536" y="9391"/>
                </a:lnTo>
                <a:lnTo>
                  <a:pt x="153728" y="9391"/>
                </a:lnTo>
                <a:close/>
                <a:moveTo>
                  <a:pt x="153728" y="0"/>
                </a:moveTo>
                <a:lnTo>
                  <a:pt x="168175" y="0"/>
                </a:lnTo>
                <a:cubicBezTo>
                  <a:pt x="173592" y="0"/>
                  <a:pt x="177565" y="4334"/>
                  <a:pt x="177565" y="9391"/>
                </a:cubicBezTo>
                <a:lnTo>
                  <a:pt x="177565" y="18781"/>
                </a:lnTo>
                <a:cubicBezTo>
                  <a:pt x="181177" y="19503"/>
                  <a:pt x="184428" y="20587"/>
                  <a:pt x="188039" y="21309"/>
                </a:cubicBezTo>
                <a:lnTo>
                  <a:pt x="192735" y="13363"/>
                </a:lnTo>
                <a:cubicBezTo>
                  <a:pt x="193818" y="11196"/>
                  <a:pt x="195985" y="9752"/>
                  <a:pt x="198152" y="9029"/>
                </a:cubicBezTo>
                <a:cubicBezTo>
                  <a:pt x="201042" y="8307"/>
                  <a:pt x="203209" y="8668"/>
                  <a:pt x="205376" y="10113"/>
                </a:cubicBezTo>
                <a:lnTo>
                  <a:pt x="218378" y="17336"/>
                </a:lnTo>
                <a:cubicBezTo>
                  <a:pt x="220545" y="18420"/>
                  <a:pt x="221990" y="20587"/>
                  <a:pt x="222712" y="23115"/>
                </a:cubicBezTo>
                <a:cubicBezTo>
                  <a:pt x="223435" y="25644"/>
                  <a:pt x="223073" y="28172"/>
                  <a:pt x="221990" y="30339"/>
                </a:cubicBezTo>
                <a:lnTo>
                  <a:pt x="217295" y="38285"/>
                </a:lnTo>
                <a:cubicBezTo>
                  <a:pt x="219823" y="40813"/>
                  <a:pt x="222351" y="43341"/>
                  <a:pt x="224518" y="45869"/>
                </a:cubicBezTo>
                <a:lnTo>
                  <a:pt x="232464" y="41174"/>
                </a:lnTo>
                <a:cubicBezTo>
                  <a:pt x="237521" y="38646"/>
                  <a:pt x="242938" y="40091"/>
                  <a:pt x="245828" y="44786"/>
                </a:cubicBezTo>
                <a:lnTo>
                  <a:pt x="253051" y="57427"/>
                </a:lnTo>
                <a:cubicBezTo>
                  <a:pt x="255579" y="62123"/>
                  <a:pt x="254135" y="67902"/>
                  <a:pt x="249801" y="70430"/>
                </a:cubicBezTo>
                <a:lnTo>
                  <a:pt x="241493" y="75125"/>
                </a:lnTo>
                <a:cubicBezTo>
                  <a:pt x="242577" y="78737"/>
                  <a:pt x="243661" y="81988"/>
                  <a:pt x="244383" y="85238"/>
                </a:cubicBezTo>
                <a:lnTo>
                  <a:pt x="253412" y="85238"/>
                </a:lnTo>
                <a:cubicBezTo>
                  <a:pt x="258830" y="85238"/>
                  <a:pt x="263164" y="89572"/>
                  <a:pt x="263164" y="94990"/>
                </a:cubicBezTo>
                <a:lnTo>
                  <a:pt x="263164" y="109437"/>
                </a:lnTo>
                <a:cubicBezTo>
                  <a:pt x="263164" y="114855"/>
                  <a:pt x="258830" y="119189"/>
                  <a:pt x="253412" y="119189"/>
                </a:cubicBezTo>
                <a:lnTo>
                  <a:pt x="244383" y="119189"/>
                </a:lnTo>
                <a:cubicBezTo>
                  <a:pt x="243661" y="122440"/>
                  <a:pt x="242577" y="126051"/>
                  <a:pt x="241493" y="129663"/>
                </a:cubicBezTo>
                <a:lnTo>
                  <a:pt x="249801" y="133997"/>
                </a:lnTo>
                <a:cubicBezTo>
                  <a:pt x="254135" y="136887"/>
                  <a:pt x="255579" y="142304"/>
                  <a:pt x="253051" y="147000"/>
                </a:cubicBezTo>
                <a:lnTo>
                  <a:pt x="245828" y="160002"/>
                </a:lnTo>
                <a:cubicBezTo>
                  <a:pt x="244744" y="161808"/>
                  <a:pt x="242577" y="163614"/>
                  <a:pt x="239688" y="164336"/>
                </a:cubicBezTo>
                <a:cubicBezTo>
                  <a:pt x="237521" y="164697"/>
                  <a:pt x="234992" y="164336"/>
                  <a:pt x="232464" y="163253"/>
                </a:cubicBezTo>
                <a:lnTo>
                  <a:pt x="224518" y="158557"/>
                </a:lnTo>
                <a:cubicBezTo>
                  <a:pt x="222351" y="161086"/>
                  <a:pt x="219823" y="163975"/>
                  <a:pt x="217295" y="166142"/>
                </a:cubicBezTo>
                <a:lnTo>
                  <a:pt x="221990" y="174088"/>
                </a:lnTo>
                <a:cubicBezTo>
                  <a:pt x="223073" y="176255"/>
                  <a:pt x="223435" y="178783"/>
                  <a:pt x="222712" y="181312"/>
                </a:cubicBezTo>
                <a:cubicBezTo>
                  <a:pt x="221990" y="183840"/>
                  <a:pt x="220545" y="186007"/>
                  <a:pt x="218378" y="187090"/>
                </a:cubicBezTo>
                <a:lnTo>
                  <a:pt x="205376" y="194314"/>
                </a:lnTo>
                <a:cubicBezTo>
                  <a:pt x="203209" y="195759"/>
                  <a:pt x="201042" y="196120"/>
                  <a:pt x="198152" y="195398"/>
                </a:cubicBezTo>
                <a:cubicBezTo>
                  <a:pt x="195985" y="194675"/>
                  <a:pt x="193818" y="193230"/>
                  <a:pt x="192735" y="191063"/>
                </a:cubicBezTo>
                <a:lnTo>
                  <a:pt x="188039" y="182756"/>
                </a:lnTo>
                <a:cubicBezTo>
                  <a:pt x="184428" y="184201"/>
                  <a:pt x="181177" y="184923"/>
                  <a:pt x="177565" y="185646"/>
                </a:cubicBezTo>
                <a:lnTo>
                  <a:pt x="177565" y="195036"/>
                </a:lnTo>
                <a:cubicBezTo>
                  <a:pt x="177565" y="200454"/>
                  <a:pt x="173592" y="204427"/>
                  <a:pt x="168175" y="204427"/>
                </a:cubicBezTo>
                <a:lnTo>
                  <a:pt x="153728" y="204427"/>
                </a:lnTo>
                <a:cubicBezTo>
                  <a:pt x="148310" y="204427"/>
                  <a:pt x="143976" y="200454"/>
                  <a:pt x="143976" y="195036"/>
                </a:cubicBezTo>
                <a:lnTo>
                  <a:pt x="143976" y="185646"/>
                </a:lnTo>
                <a:cubicBezTo>
                  <a:pt x="140364" y="184923"/>
                  <a:pt x="137114" y="184201"/>
                  <a:pt x="133502" y="182756"/>
                </a:cubicBezTo>
                <a:lnTo>
                  <a:pt x="128806" y="191063"/>
                </a:lnTo>
                <a:cubicBezTo>
                  <a:pt x="126278" y="195398"/>
                  <a:pt x="120499" y="197203"/>
                  <a:pt x="116165" y="194314"/>
                </a:cubicBezTo>
                <a:lnTo>
                  <a:pt x="103162" y="187090"/>
                </a:lnTo>
                <a:cubicBezTo>
                  <a:pt x="100995" y="186007"/>
                  <a:pt x="99551" y="183840"/>
                  <a:pt x="98828" y="181312"/>
                </a:cubicBezTo>
                <a:cubicBezTo>
                  <a:pt x="98106" y="178783"/>
                  <a:pt x="98828" y="176255"/>
                  <a:pt x="99912" y="174088"/>
                </a:cubicBezTo>
                <a:lnTo>
                  <a:pt x="104607" y="166142"/>
                </a:lnTo>
                <a:cubicBezTo>
                  <a:pt x="101718" y="163975"/>
                  <a:pt x="99190" y="161086"/>
                  <a:pt x="97022" y="158557"/>
                </a:cubicBezTo>
                <a:lnTo>
                  <a:pt x="88715" y="163253"/>
                </a:lnTo>
                <a:cubicBezTo>
                  <a:pt x="86548" y="164336"/>
                  <a:pt x="84381" y="164697"/>
                  <a:pt x="81492" y="164336"/>
                </a:cubicBezTo>
                <a:cubicBezTo>
                  <a:pt x="79325" y="163614"/>
                  <a:pt x="77158" y="161808"/>
                  <a:pt x="76074" y="160002"/>
                </a:cubicBezTo>
                <a:lnTo>
                  <a:pt x="68490" y="147000"/>
                </a:lnTo>
                <a:cubicBezTo>
                  <a:pt x="65961" y="142304"/>
                  <a:pt x="67406" y="136887"/>
                  <a:pt x="72101" y="133997"/>
                </a:cubicBezTo>
                <a:lnTo>
                  <a:pt x="80047" y="129663"/>
                </a:lnTo>
                <a:cubicBezTo>
                  <a:pt x="78964" y="126051"/>
                  <a:pt x="77880" y="122440"/>
                  <a:pt x="77158" y="119189"/>
                </a:cubicBezTo>
                <a:lnTo>
                  <a:pt x="68128" y="119189"/>
                </a:lnTo>
                <a:cubicBezTo>
                  <a:pt x="62711" y="119189"/>
                  <a:pt x="58738" y="114855"/>
                  <a:pt x="58738" y="109437"/>
                </a:cubicBezTo>
                <a:lnTo>
                  <a:pt x="58738" y="94990"/>
                </a:lnTo>
                <a:cubicBezTo>
                  <a:pt x="58738" y="89572"/>
                  <a:pt x="62711" y="85238"/>
                  <a:pt x="68128" y="85238"/>
                </a:cubicBezTo>
                <a:lnTo>
                  <a:pt x="77158" y="85238"/>
                </a:lnTo>
                <a:cubicBezTo>
                  <a:pt x="77880" y="81988"/>
                  <a:pt x="78964" y="78737"/>
                  <a:pt x="80047" y="75125"/>
                </a:cubicBezTo>
                <a:lnTo>
                  <a:pt x="72101" y="70430"/>
                </a:lnTo>
                <a:cubicBezTo>
                  <a:pt x="67406" y="67902"/>
                  <a:pt x="65961" y="62123"/>
                  <a:pt x="68490" y="57427"/>
                </a:cubicBezTo>
                <a:lnTo>
                  <a:pt x="76074" y="44786"/>
                </a:lnTo>
                <a:cubicBezTo>
                  <a:pt x="77158" y="42619"/>
                  <a:pt x="79325" y="41174"/>
                  <a:pt x="81492" y="40452"/>
                </a:cubicBezTo>
                <a:cubicBezTo>
                  <a:pt x="84381" y="39729"/>
                  <a:pt x="86548" y="40091"/>
                  <a:pt x="88715" y="41174"/>
                </a:cubicBezTo>
                <a:lnTo>
                  <a:pt x="97022" y="45869"/>
                </a:lnTo>
                <a:cubicBezTo>
                  <a:pt x="99190" y="43341"/>
                  <a:pt x="101718" y="40813"/>
                  <a:pt x="104607" y="38285"/>
                </a:cubicBezTo>
                <a:lnTo>
                  <a:pt x="99912" y="30339"/>
                </a:lnTo>
                <a:cubicBezTo>
                  <a:pt x="97022" y="25644"/>
                  <a:pt x="98828" y="20226"/>
                  <a:pt x="103162" y="17336"/>
                </a:cubicBezTo>
                <a:lnTo>
                  <a:pt x="116165" y="10113"/>
                </a:lnTo>
                <a:cubicBezTo>
                  <a:pt x="117971" y="8668"/>
                  <a:pt x="120861" y="8307"/>
                  <a:pt x="123028" y="9029"/>
                </a:cubicBezTo>
                <a:cubicBezTo>
                  <a:pt x="125917" y="9752"/>
                  <a:pt x="127723" y="11196"/>
                  <a:pt x="128806" y="13363"/>
                </a:cubicBezTo>
                <a:lnTo>
                  <a:pt x="133502" y="21309"/>
                </a:lnTo>
                <a:cubicBezTo>
                  <a:pt x="137114" y="20587"/>
                  <a:pt x="140364" y="19503"/>
                  <a:pt x="143976" y="18781"/>
                </a:cubicBezTo>
                <a:lnTo>
                  <a:pt x="143976" y="9391"/>
                </a:lnTo>
                <a:cubicBezTo>
                  <a:pt x="143976" y="4334"/>
                  <a:pt x="148310" y="0"/>
                  <a:pt x="153728" y="0"/>
                </a:cubicBezTo>
                <a:close/>
                <a:moveTo>
                  <a:pt x="33847" y="0"/>
                </a:moveTo>
                <a:cubicBezTo>
                  <a:pt x="33847" y="0"/>
                  <a:pt x="33847" y="0"/>
                  <a:pt x="34207" y="0"/>
                </a:cubicBezTo>
                <a:lnTo>
                  <a:pt x="84618" y="0"/>
                </a:lnTo>
                <a:cubicBezTo>
                  <a:pt x="87138" y="0"/>
                  <a:pt x="89299" y="2165"/>
                  <a:pt x="89299" y="4691"/>
                </a:cubicBezTo>
                <a:cubicBezTo>
                  <a:pt x="89299" y="7217"/>
                  <a:pt x="87138" y="9383"/>
                  <a:pt x="84618" y="9383"/>
                </a:cubicBezTo>
                <a:lnTo>
                  <a:pt x="38888" y="9383"/>
                </a:lnTo>
                <a:lnTo>
                  <a:pt x="38888" y="229520"/>
                </a:lnTo>
                <a:lnTo>
                  <a:pt x="242691" y="229520"/>
                </a:lnTo>
                <a:lnTo>
                  <a:pt x="242691" y="186215"/>
                </a:lnTo>
                <a:cubicBezTo>
                  <a:pt x="242691" y="183689"/>
                  <a:pt x="244852" y="181523"/>
                  <a:pt x="247732" y="181523"/>
                </a:cubicBezTo>
                <a:cubicBezTo>
                  <a:pt x="249893" y="181523"/>
                  <a:pt x="252053" y="183689"/>
                  <a:pt x="252053" y="186215"/>
                </a:cubicBezTo>
                <a:lnTo>
                  <a:pt x="252053" y="234212"/>
                </a:lnTo>
                <a:lnTo>
                  <a:pt x="252053" y="234573"/>
                </a:lnTo>
                <a:cubicBezTo>
                  <a:pt x="252053" y="234934"/>
                  <a:pt x="252053" y="235295"/>
                  <a:pt x="251693" y="236016"/>
                </a:cubicBezTo>
                <a:lnTo>
                  <a:pt x="251693" y="236377"/>
                </a:lnTo>
                <a:cubicBezTo>
                  <a:pt x="239090" y="259474"/>
                  <a:pt x="239090" y="277157"/>
                  <a:pt x="250973" y="299171"/>
                </a:cubicBezTo>
                <a:cubicBezTo>
                  <a:pt x="251693" y="300614"/>
                  <a:pt x="251693" y="302418"/>
                  <a:pt x="250973" y="303501"/>
                </a:cubicBezTo>
                <a:cubicBezTo>
                  <a:pt x="249893" y="305305"/>
                  <a:pt x="248452" y="306027"/>
                  <a:pt x="247012" y="306027"/>
                </a:cubicBezTo>
                <a:lnTo>
                  <a:pt x="33847" y="306027"/>
                </a:lnTo>
                <a:cubicBezTo>
                  <a:pt x="15123" y="306027"/>
                  <a:pt x="0" y="290870"/>
                  <a:pt x="0" y="271744"/>
                </a:cubicBezTo>
                <a:lnTo>
                  <a:pt x="0" y="263804"/>
                </a:lnTo>
                <a:lnTo>
                  <a:pt x="0" y="34284"/>
                </a:lnTo>
                <a:cubicBezTo>
                  <a:pt x="0" y="15157"/>
                  <a:pt x="15123" y="0"/>
                  <a:pt x="33847"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52" name="Freeform 792">
            <a:extLst>
              <a:ext uri="{FF2B5EF4-FFF2-40B4-BE49-F238E27FC236}">
                <a16:creationId xmlns:a16="http://schemas.microsoft.com/office/drawing/2014/main" id="{03884B0B-62BA-D44D-98AA-2F5472261A07}"/>
              </a:ext>
            </a:extLst>
          </p:cNvPr>
          <p:cNvSpPr>
            <a:spLocks noChangeArrowheads="1"/>
          </p:cNvSpPr>
          <p:nvPr/>
        </p:nvSpPr>
        <p:spPr bwMode="auto">
          <a:xfrm>
            <a:off x="13181719" y="7351703"/>
            <a:ext cx="633308" cy="534868"/>
          </a:xfrm>
          <a:custGeom>
            <a:avLst/>
            <a:gdLst>
              <a:gd name="T0" fmla="*/ 30314 w 306026"/>
              <a:gd name="T1" fmla="*/ 220957 h 258406"/>
              <a:gd name="T2" fmla="*/ 129917 w 306026"/>
              <a:gd name="T3" fmla="*/ 235223 h 258406"/>
              <a:gd name="T4" fmla="*/ 134608 w 306026"/>
              <a:gd name="T5" fmla="*/ 239860 h 258406"/>
              <a:gd name="T6" fmla="*/ 143630 w 306026"/>
              <a:gd name="T7" fmla="*/ 249133 h 258406"/>
              <a:gd name="T8" fmla="*/ 171779 w 306026"/>
              <a:gd name="T9" fmla="*/ 239860 h 258406"/>
              <a:gd name="T10" fmla="*/ 282569 w 306026"/>
              <a:gd name="T11" fmla="*/ 235223 h 258406"/>
              <a:gd name="T12" fmla="*/ 156622 w 306026"/>
              <a:gd name="T13" fmla="*/ 229517 h 258406"/>
              <a:gd name="T14" fmla="*/ 81649 w 306026"/>
              <a:gd name="T15" fmla="*/ 208919 h 258406"/>
              <a:gd name="T16" fmla="*/ 153013 w 306026"/>
              <a:gd name="T17" fmla="*/ 219887 h 258406"/>
              <a:gd name="T18" fmla="*/ 283652 w 306026"/>
              <a:gd name="T19" fmla="*/ 215607 h 258406"/>
              <a:gd name="T20" fmla="*/ 301335 w 306026"/>
              <a:gd name="T21" fmla="*/ 235223 h 258406"/>
              <a:gd name="T22" fmla="*/ 301335 w 306026"/>
              <a:gd name="T23" fmla="*/ 244497 h 258406"/>
              <a:gd name="T24" fmla="*/ 162396 w 306026"/>
              <a:gd name="T25" fmla="*/ 258406 h 258406"/>
              <a:gd name="T26" fmla="*/ 125947 w 306026"/>
              <a:gd name="T27" fmla="*/ 244497 h 258406"/>
              <a:gd name="T28" fmla="*/ 0 w 306026"/>
              <a:gd name="T29" fmla="*/ 239860 h 258406"/>
              <a:gd name="T30" fmla="*/ 13714 w 306026"/>
              <a:gd name="T31" fmla="*/ 235223 h 258406"/>
              <a:gd name="T32" fmla="*/ 24901 w 306026"/>
              <a:gd name="T33" fmla="*/ 213110 h 258406"/>
              <a:gd name="T34" fmla="*/ 157500 w 306026"/>
              <a:gd name="T35" fmla="*/ 124634 h 258406"/>
              <a:gd name="T36" fmla="*/ 202715 w 306026"/>
              <a:gd name="T37" fmla="*/ 174200 h 258406"/>
              <a:gd name="T38" fmla="*/ 157500 w 306026"/>
              <a:gd name="T39" fmla="*/ 124634 h 258406"/>
              <a:gd name="T40" fmla="*/ 102954 w 306026"/>
              <a:gd name="T41" fmla="*/ 174200 h 258406"/>
              <a:gd name="T42" fmla="*/ 148170 w 306026"/>
              <a:gd name="T43" fmla="*/ 124634 h 258406"/>
              <a:gd name="T44" fmla="*/ 202715 w 306026"/>
              <a:gd name="T45" fmla="*/ 65729 h 258406"/>
              <a:gd name="T46" fmla="*/ 157500 w 306026"/>
              <a:gd name="T47" fmla="*/ 115655 h 258406"/>
              <a:gd name="T48" fmla="*/ 202715 w 306026"/>
              <a:gd name="T49" fmla="*/ 65729 h 258406"/>
              <a:gd name="T50" fmla="*/ 91112 w 306026"/>
              <a:gd name="T51" fmla="*/ 115655 h 258406"/>
              <a:gd name="T52" fmla="*/ 148170 w 306026"/>
              <a:gd name="T53" fmla="*/ 76504 h 258406"/>
              <a:gd name="T54" fmla="*/ 234294 w 306026"/>
              <a:gd name="T55" fmla="*/ 44897 h 258406"/>
              <a:gd name="T56" fmla="*/ 224246 w 306026"/>
              <a:gd name="T57" fmla="*/ 115655 h 258406"/>
              <a:gd name="T58" fmla="*/ 234294 w 306026"/>
              <a:gd name="T59" fmla="*/ 44897 h 258406"/>
              <a:gd name="T60" fmla="*/ 42667 w 306026"/>
              <a:gd name="T61" fmla="*/ 115655 h 258406"/>
              <a:gd name="T62" fmla="*/ 95060 w 306026"/>
              <a:gd name="T63" fmla="*/ 61778 h 258406"/>
              <a:gd name="T64" fmla="*/ 157500 w 306026"/>
              <a:gd name="T65" fmla="*/ 13289 h 258406"/>
              <a:gd name="T66" fmla="*/ 198768 w 306026"/>
              <a:gd name="T67" fmla="*/ 57827 h 258406"/>
              <a:gd name="T68" fmla="*/ 148170 w 306026"/>
              <a:gd name="T69" fmla="*/ 13289 h 258406"/>
              <a:gd name="T70" fmla="*/ 148170 w 306026"/>
              <a:gd name="T71" fmla="*/ 67525 h 258406"/>
              <a:gd name="T72" fmla="*/ 169701 w 306026"/>
              <a:gd name="T73" fmla="*/ 10775 h 258406"/>
              <a:gd name="T74" fmla="*/ 227835 w 306026"/>
              <a:gd name="T75" fmla="*/ 38432 h 258406"/>
              <a:gd name="T76" fmla="*/ 135969 w 306026"/>
              <a:gd name="T77" fmla="*/ 10775 h 258406"/>
              <a:gd name="T78" fmla="*/ 99007 w 306026"/>
              <a:gd name="T79" fmla="*/ 53517 h 258406"/>
              <a:gd name="T80" fmla="*/ 152835 w 306026"/>
              <a:gd name="T81" fmla="*/ 0 h 258406"/>
              <a:gd name="T82" fmla="*/ 249725 w 306026"/>
              <a:gd name="T83" fmla="*/ 190723 h 258406"/>
              <a:gd name="T84" fmla="*/ 243266 w 306026"/>
              <a:gd name="T85" fmla="*/ 191800 h 258406"/>
              <a:gd name="T86" fmla="*/ 263361 w 306026"/>
              <a:gd name="T87" fmla="*/ 124634 h 258406"/>
              <a:gd name="T88" fmla="*/ 210969 w 306026"/>
              <a:gd name="T89" fmla="*/ 178511 h 258406"/>
              <a:gd name="T90" fmla="*/ 222093 w 306026"/>
              <a:gd name="T91" fmla="*/ 190364 h 258406"/>
              <a:gd name="T92" fmla="*/ 215634 w 306026"/>
              <a:gd name="T93" fmla="*/ 191800 h 258406"/>
              <a:gd name="T94" fmla="*/ 157500 w 306026"/>
              <a:gd name="T95" fmla="*/ 202935 h 258406"/>
              <a:gd name="T96" fmla="*/ 148170 w 306026"/>
              <a:gd name="T97" fmla="*/ 202935 h 258406"/>
              <a:gd name="T98" fmla="*/ 90395 w 306026"/>
              <a:gd name="T99" fmla="*/ 191800 h 258406"/>
              <a:gd name="T100" fmla="*/ 83935 w 306026"/>
              <a:gd name="T101" fmla="*/ 190364 h 258406"/>
              <a:gd name="T102" fmla="*/ 94701 w 306026"/>
              <a:gd name="T103" fmla="*/ 178511 h 258406"/>
              <a:gd name="T104" fmla="*/ 42667 w 306026"/>
              <a:gd name="T105" fmla="*/ 124634 h 258406"/>
              <a:gd name="T106" fmla="*/ 62404 w 306026"/>
              <a:gd name="T107" fmla="*/ 191800 h 258406"/>
              <a:gd name="T108" fmla="*/ 56304 w 306026"/>
              <a:gd name="T109" fmla="*/ 190723 h 258406"/>
              <a:gd name="T110" fmla="*/ 152835 w 306026"/>
              <a:gd name="T111" fmla="*/ 0 h 258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6026" h="258406">
                <a:moveTo>
                  <a:pt x="81649" y="208919"/>
                </a:moveTo>
                <a:cubicBezTo>
                  <a:pt x="57561" y="211148"/>
                  <a:pt x="36269" y="218817"/>
                  <a:pt x="30314" y="220957"/>
                </a:cubicBezTo>
                <a:lnTo>
                  <a:pt x="23818" y="235223"/>
                </a:lnTo>
                <a:lnTo>
                  <a:pt x="129917" y="235223"/>
                </a:lnTo>
                <a:cubicBezTo>
                  <a:pt x="131361" y="235223"/>
                  <a:pt x="132443" y="235937"/>
                  <a:pt x="133165" y="236650"/>
                </a:cubicBezTo>
                <a:cubicBezTo>
                  <a:pt x="133887" y="237363"/>
                  <a:pt x="134608" y="238433"/>
                  <a:pt x="134608" y="239860"/>
                </a:cubicBezTo>
                <a:cubicBezTo>
                  <a:pt x="134608" y="242357"/>
                  <a:pt x="135330" y="244497"/>
                  <a:pt x="137495" y="246280"/>
                </a:cubicBezTo>
                <a:cubicBezTo>
                  <a:pt x="138939" y="248063"/>
                  <a:pt x="141465" y="249133"/>
                  <a:pt x="143630" y="249133"/>
                </a:cubicBezTo>
                <a:lnTo>
                  <a:pt x="162396" y="249133"/>
                </a:lnTo>
                <a:cubicBezTo>
                  <a:pt x="167448" y="249133"/>
                  <a:pt x="171779" y="244853"/>
                  <a:pt x="171779" y="239860"/>
                </a:cubicBezTo>
                <a:cubicBezTo>
                  <a:pt x="171779" y="237363"/>
                  <a:pt x="173583" y="235223"/>
                  <a:pt x="176470" y="235223"/>
                </a:cubicBezTo>
                <a:lnTo>
                  <a:pt x="282569" y="235223"/>
                </a:lnTo>
                <a:lnTo>
                  <a:pt x="275712" y="220957"/>
                </a:lnTo>
                <a:cubicBezTo>
                  <a:pt x="264164" y="216677"/>
                  <a:pt x="190906" y="190283"/>
                  <a:pt x="156622" y="229517"/>
                </a:cubicBezTo>
                <a:cubicBezTo>
                  <a:pt x="154818" y="231657"/>
                  <a:pt x="151570" y="231657"/>
                  <a:pt x="149765" y="229517"/>
                </a:cubicBezTo>
                <a:cubicBezTo>
                  <a:pt x="132624" y="209900"/>
                  <a:pt x="105738" y="206690"/>
                  <a:pt x="81649" y="208919"/>
                </a:cubicBezTo>
                <a:close/>
                <a:moveTo>
                  <a:pt x="74341" y="200181"/>
                </a:moveTo>
                <a:cubicBezTo>
                  <a:pt x="100595" y="196793"/>
                  <a:pt x="131721" y="198843"/>
                  <a:pt x="153013" y="219887"/>
                </a:cubicBezTo>
                <a:cubicBezTo>
                  <a:pt x="195958" y="177800"/>
                  <a:pt x="277517" y="211683"/>
                  <a:pt x="281126" y="213110"/>
                </a:cubicBezTo>
                <a:cubicBezTo>
                  <a:pt x="282208" y="213467"/>
                  <a:pt x="282930" y="214537"/>
                  <a:pt x="283652" y="215607"/>
                </a:cubicBezTo>
                <a:lnTo>
                  <a:pt x="292674" y="235223"/>
                </a:lnTo>
                <a:lnTo>
                  <a:pt x="301335" y="235223"/>
                </a:lnTo>
                <a:cubicBezTo>
                  <a:pt x="303861" y="235223"/>
                  <a:pt x="306026" y="237363"/>
                  <a:pt x="306026" y="239860"/>
                </a:cubicBezTo>
                <a:cubicBezTo>
                  <a:pt x="306026" y="242357"/>
                  <a:pt x="303861" y="244497"/>
                  <a:pt x="301335" y="244497"/>
                </a:cubicBezTo>
                <a:lnTo>
                  <a:pt x="180440" y="244497"/>
                </a:lnTo>
                <a:cubicBezTo>
                  <a:pt x="178275" y="252343"/>
                  <a:pt x="171057" y="258406"/>
                  <a:pt x="162396" y="258406"/>
                </a:cubicBezTo>
                <a:lnTo>
                  <a:pt x="143630" y="258406"/>
                </a:lnTo>
                <a:cubicBezTo>
                  <a:pt x="135330" y="258406"/>
                  <a:pt x="127752" y="252343"/>
                  <a:pt x="125947" y="244497"/>
                </a:cubicBezTo>
                <a:lnTo>
                  <a:pt x="4692" y="244497"/>
                </a:lnTo>
                <a:cubicBezTo>
                  <a:pt x="2166" y="244497"/>
                  <a:pt x="0" y="242357"/>
                  <a:pt x="0" y="239860"/>
                </a:cubicBezTo>
                <a:cubicBezTo>
                  <a:pt x="0" y="237363"/>
                  <a:pt x="2166" y="235223"/>
                  <a:pt x="4692" y="235223"/>
                </a:cubicBezTo>
                <a:lnTo>
                  <a:pt x="13714" y="235223"/>
                </a:lnTo>
                <a:lnTo>
                  <a:pt x="22736" y="215607"/>
                </a:lnTo>
                <a:cubicBezTo>
                  <a:pt x="23097" y="214537"/>
                  <a:pt x="24179" y="213467"/>
                  <a:pt x="24901" y="213110"/>
                </a:cubicBezTo>
                <a:cubicBezTo>
                  <a:pt x="26705" y="212397"/>
                  <a:pt x="48087" y="203569"/>
                  <a:pt x="74341" y="200181"/>
                </a:cubicBezTo>
                <a:close/>
                <a:moveTo>
                  <a:pt x="157500" y="124634"/>
                </a:moveTo>
                <a:lnTo>
                  <a:pt x="157500" y="163425"/>
                </a:lnTo>
                <a:cubicBezTo>
                  <a:pt x="173289" y="164143"/>
                  <a:pt x="188720" y="167735"/>
                  <a:pt x="202715" y="174200"/>
                </a:cubicBezTo>
                <a:cubicBezTo>
                  <a:pt x="210251" y="158397"/>
                  <a:pt x="214199" y="141874"/>
                  <a:pt x="214916" y="124634"/>
                </a:cubicBezTo>
                <a:lnTo>
                  <a:pt x="157500" y="124634"/>
                </a:lnTo>
                <a:close/>
                <a:moveTo>
                  <a:pt x="91112" y="124634"/>
                </a:moveTo>
                <a:cubicBezTo>
                  <a:pt x="91471" y="141874"/>
                  <a:pt x="95419" y="158397"/>
                  <a:pt x="102954" y="174200"/>
                </a:cubicBezTo>
                <a:cubicBezTo>
                  <a:pt x="116950" y="167735"/>
                  <a:pt x="132380" y="164143"/>
                  <a:pt x="148170" y="163425"/>
                </a:cubicBezTo>
                <a:lnTo>
                  <a:pt x="148170" y="124634"/>
                </a:lnTo>
                <a:lnTo>
                  <a:pt x="91112" y="124634"/>
                </a:lnTo>
                <a:close/>
                <a:moveTo>
                  <a:pt x="202715" y="65729"/>
                </a:moveTo>
                <a:cubicBezTo>
                  <a:pt x="188720" y="72194"/>
                  <a:pt x="173648" y="76145"/>
                  <a:pt x="157500" y="76504"/>
                </a:cubicBezTo>
                <a:lnTo>
                  <a:pt x="157500" y="115655"/>
                </a:lnTo>
                <a:lnTo>
                  <a:pt x="214916" y="115655"/>
                </a:lnTo>
                <a:cubicBezTo>
                  <a:pt x="214557" y="98055"/>
                  <a:pt x="210251" y="81174"/>
                  <a:pt x="202715" y="65729"/>
                </a:cubicBezTo>
                <a:close/>
                <a:moveTo>
                  <a:pt x="103313" y="65729"/>
                </a:moveTo>
                <a:cubicBezTo>
                  <a:pt x="95777" y="81174"/>
                  <a:pt x="91471" y="98055"/>
                  <a:pt x="91112" y="115655"/>
                </a:cubicBezTo>
                <a:lnTo>
                  <a:pt x="148170" y="115655"/>
                </a:lnTo>
                <a:lnTo>
                  <a:pt x="148170" y="76504"/>
                </a:lnTo>
                <a:cubicBezTo>
                  <a:pt x="132380" y="76145"/>
                  <a:pt x="117309" y="72553"/>
                  <a:pt x="103313" y="65729"/>
                </a:cubicBezTo>
                <a:close/>
                <a:moveTo>
                  <a:pt x="234294" y="44897"/>
                </a:moveTo>
                <a:cubicBezTo>
                  <a:pt x="227117" y="51721"/>
                  <a:pt x="219222" y="57109"/>
                  <a:pt x="210969" y="61778"/>
                </a:cubicBezTo>
                <a:cubicBezTo>
                  <a:pt x="219222" y="78300"/>
                  <a:pt x="223529" y="96618"/>
                  <a:pt x="224246" y="115655"/>
                </a:cubicBezTo>
                <a:lnTo>
                  <a:pt x="263720" y="115655"/>
                </a:lnTo>
                <a:cubicBezTo>
                  <a:pt x="262285" y="88357"/>
                  <a:pt x="251160" y="63574"/>
                  <a:pt x="234294" y="44897"/>
                </a:cubicBezTo>
                <a:close/>
                <a:moveTo>
                  <a:pt x="71734" y="44897"/>
                </a:moveTo>
                <a:cubicBezTo>
                  <a:pt x="54510" y="63933"/>
                  <a:pt x="43385" y="88357"/>
                  <a:pt x="42667" y="115655"/>
                </a:cubicBezTo>
                <a:lnTo>
                  <a:pt x="81782" y="115655"/>
                </a:lnTo>
                <a:cubicBezTo>
                  <a:pt x="82500" y="96618"/>
                  <a:pt x="86806" y="78300"/>
                  <a:pt x="95060" y="61778"/>
                </a:cubicBezTo>
                <a:cubicBezTo>
                  <a:pt x="86447" y="57109"/>
                  <a:pt x="78911" y="51721"/>
                  <a:pt x="71734" y="44897"/>
                </a:cubicBezTo>
                <a:close/>
                <a:moveTo>
                  <a:pt x="157500" y="13289"/>
                </a:moveTo>
                <a:lnTo>
                  <a:pt x="157500" y="67525"/>
                </a:lnTo>
                <a:cubicBezTo>
                  <a:pt x="171854" y="66807"/>
                  <a:pt x="185849" y="63215"/>
                  <a:pt x="198768" y="57827"/>
                </a:cubicBezTo>
                <a:cubicBezTo>
                  <a:pt x="188720" y="40228"/>
                  <a:pt x="174725" y="24783"/>
                  <a:pt x="157500" y="13289"/>
                </a:cubicBezTo>
                <a:close/>
                <a:moveTo>
                  <a:pt x="148170" y="13289"/>
                </a:moveTo>
                <a:cubicBezTo>
                  <a:pt x="131304" y="24783"/>
                  <a:pt x="116950" y="39868"/>
                  <a:pt x="107261" y="57827"/>
                </a:cubicBezTo>
                <a:cubicBezTo>
                  <a:pt x="120179" y="63215"/>
                  <a:pt x="133816" y="66807"/>
                  <a:pt x="148170" y="67525"/>
                </a:cubicBezTo>
                <a:lnTo>
                  <a:pt x="148170" y="13289"/>
                </a:lnTo>
                <a:close/>
                <a:moveTo>
                  <a:pt x="169701" y="10775"/>
                </a:moveTo>
                <a:cubicBezTo>
                  <a:pt x="185132" y="22269"/>
                  <a:pt x="197691" y="36995"/>
                  <a:pt x="207022" y="53517"/>
                </a:cubicBezTo>
                <a:cubicBezTo>
                  <a:pt x="214199" y="49207"/>
                  <a:pt x="221376" y="44538"/>
                  <a:pt x="227835" y="38432"/>
                </a:cubicBezTo>
                <a:cubicBezTo>
                  <a:pt x="212045" y="24065"/>
                  <a:pt x="191950" y="14008"/>
                  <a:pt x="169701" y="10775"/>
                </a:cubicBezTo>
                <a:close/>
                <a:moveTo>
                  <a:pt x="135969" y="10775"/>
                </a:moveTo>
                <a:cubicBezTo>
                  <a:pt x="114079" y="14008"/>
                  <a:pt x="93983" y="24065"/>
                  <a:pt x="78194" y="38432"/>
                </a:cubicBezTo>
                <a:cubicBezTo>
                  <a:pt x="84653" y="44538"/>
                  <a:pt x="91830" y="49207"/>
                  <a:pt x="99007" y="53517"/>
                </a:cubicBezTo>
                <a:cubicBezTo>
                  <a:pt x="108337" y="36995"/>
                  <a:pt x="120897" y="22269"/>
                  <a:pt x="135969" y="10775"/>
                </a:cubicBezTo>
                <a:close/>
                <a:moveTo>
                  <a:pt x="152835" y="0"/>
                </a:moveTo>
                <a:cubicBezTo>
                  <a:pt x="219222" y="0"/>
                  <a:pt x="272691" y="53876"/>
                  <a:pt x="272691" y="119965"/>
                </a:cubicBezTo>
                <a:cubicBezTo>
                  <a:pt x="272691" y="145825"/>
                  <a:pt x="264797" y="170249"/>
                  <a:pt x="249725" y="190723"/>
                </a:cubicBezTo>
                <a:cubicBezTo>
                  <a:pt x="249007" y="192159"/>
                  <a:pt x="247572" y="192878"/>
                  <a:pt x="246136" y="192878"/>
                </a:cubicBezTo>
                <a:cubicBezTo>
                  <a:pt x="245060" y="192878"/>
                  <a:pt x="243983" y="192159"/>
                  <a:pt x="243266" y="191800"/>
                </a:cubicBezTo>
                <a:cubicBezTo>
                  <a:pt x="241112" y="190004"/>
                  <a:pt x="240754" y="187490"/>
                  <a:pt x="242189" y="185335"/>
                </a:cubicBezTo>
                <a:cubicBezTo>
                  <a:pt x="255467" y="167735"/>
                  <a:pt x="262644" y="146544"/>
                  <a:pt x="263361" y="124634"/>
                </a:cubicBezTo>
                <a:lnTo>
                  <a:pt x="224246" y="124634"/>
                </a:lnTo>
                <a:cubicBezTo>
                  <a:pt x="223529" y="143311"/>
                  <a:pt x="219222" y="161270"/>
                  <a:pt x="210969" y="178511"/>
                </a:cubicBezTo>
                <a:cubicBezTo>
                  <a:pt x="214557" y="179947"/>
                  <a:pt x="217787" y="182102"/>
                  <a:pt x="220658" y="184258"/>
                </a:cubicBezTo>
                <a:cubicBezTo>
                  <a:pt x="222811" y="185694"/>
                  <a:pt x="223170" y="188568"/>
                  <a:pt x="222093" y="190364"/>
                </a:cubicBezTo>
                <a:cubicBezTo>
                  <a:pt x="221017" y="191800"/>
                  <a:pt x="219581" y="192878"/>
                  <a:pt x="218146" y="192878"/>
                </a:cubicBezTo>
                <a:cubicBezTo>
                  <a:pt x="217069" y="192878"/>
                  <a:pt x="216352" y="192159"/>
                  <a:pt x="215634" y="191800"/>
                </a:cubicBezTo>
                <a:cubicBezTo>
                  <a:pt x="198409" y="179947"/>
                  <a:pt x="178313" y="173482"/>
                  <a:pt x="157500" y="172764"/>
                </a:cubicBezTo>
                <a:lnTo>
                  <a:pt x="157500" y="202935"/>
                </a:lnTo>
                <a:cubicBezTo>
                  <a:pt x="157500" y="205449"/>
                  <a:pt x="155347" y="207604"/>
                  <a:pt x="152835" y="207604"/>
                </a:cubicBezTo>
                <a:cubicBezTo>
                  <a:pt x="150323" y="207604"/>
                  <a:pt x="148170" y="205449"/>
                  <a:pt x="148170" y="202935"/>
                </a:cubicBezTo>
                <a:lnTo>
                  <a:pt x="148170" y="172764"/>
                </a:lnTo>
                <a:cubicBezTo>
                  <a:pt x="127356" y="173482"/>
                  <a:pt x="107620" y="179947"/>
                  <a:pt x="90395" y="191800"/>
                </a:cubicBezTo>
                <a:cubicBezTo>
                  <a:pt x="89677" y="192519"/>
                  <a:pt x="88600" y="192878"/>
                  <a:pt x="87883" y="192878"/>
                </a:cubicBezTo>
                <a:cubicBezTo>
                  <a:pt x="86447" y="192878"/>
                  <a:pt x="85012" y="191800"/>
                  <a:pt x="83935" y="190364"/>
                </a:cubicBezTo>
                <a:cubicBezTo>
                  <a:pt x="82500" y="188568"/>
                  <a:pt x="82859" y="185694"/>
                  <a:pt x="85012" y="184258"/>
                </a:cubicBezTo>
                <a:cubicBezTo>
                  <a:pt x="88242" y="182102"/>
                  <a:pt x="91471" y="180307"/>
                  <a:pt x="94701" y="178511"/>
                </a:cubicBezTo>
                <a:cubicBezTo>
                  <a:pt x="86447" y="161270"/>
                  <a:pt x="82500" y="143311"/>
                  <a:pt x="81782" y="124634"/>
                </a:cubicBezTo>
                <a:lnTo>
                  <a:pt x="42667" y="124634"/>
                </a:lnTo>
                <a:cubicBezTo>
                  <a:pt x="43385" y="146544"/>
                  <a:pt x="50562" y="167735"/>
                  <a:pt x="63481" y="185335"/>
                </a:cubicBezTo>
                <a:cubicBezTo>
                  <a:pt x="64916" y="187490"/>
                  <a:pt x="64557" y="190004"/>
                  <a:pt x="62404" y="191800"/>
                </a:cubicBezTo>
                <a:cubicBezTo>
                  <a:pt x="61687" y="192159"/>
                  <a:pt x="60969" y="192878"/>
                  <a:pt x="59892" y="192878"/>
                </a:cubicBezTo>
                <a:cubicBezTo>
                  <a:pt x="58457" y="192878"/>
                  <a:pt x="57021" y="192159"/>
                  <a:pt x="56304" y="190723"/>
                </a:cubicBezTo>
                <a:cubicBezTo>
                  <a:pt x="40873" y="170249"/>
                  <a:pt x="33337" y="145825"/>
                  <a:pt x="33337" y="119965"/>
                </a:cubicBezTo>
                <a:cubicBezTo>
                  <a:pt x="33337" y="53876"/>
                  <a:pt x="86806" y="0"/>
                  <a:pt x="152835"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53" name="Freeform 793">
            <a:extLst>
              <a:ext uri="{FF2B5EF4-FFF2-40B4-BE49-F238E27FC236}">
                <a16:creationId xmlns:a16="http://schemas.microsoft.com/office/drawing/2014/main" id="{4DB96367-B1E9-AA40-A5DF-DD290DCE4D35}"/>
              </a:ext>
            </a:extLst>
          </p:cNvPr>
          <p:cNvSpPr>
            <a:spLocks noChangeArrowheads="1"/>
          </p:cNvSpPr>
          <p:nvPr/>
        </p:nvSpPr>
        <p:spPr bwMode="auto">
          <a:xfrm>
            <a:off x="11136019" y="5770515"/>
            <a:ext cx="633308" cy="564398"/>
          </a:xfrm>
          <a:custGeom>
            <a:avLst/>
            <a:gdLst>
              <a:gd name="T0" fmla="*/ 114793 w 306026"/>
              <a:gd name="T1" fmla="*/ 210517 h 272691"/>
              <a:gd name="T2" fmla="*/ 61893 w 306026"/>
              <a:gd name="T3" fmla="*/ 207411 h 272691"/>
              <a:gd name="T4" fmla="*/ 62573 w 306026"/>
              <a:gd name="T5" fmla="*/ 166688 h 272691"/>
              <a:gd name="T6" fmla="*/ 124753 w 306026"/>
              <a:gd name="T7" fmla="*/ 186963 h 272691"/>
              <a:gd name="T8" fmla="*/ 57512 w 306026"/>
              <a:gd name="T9" fmla="*/ 171395 h 272691"/>
              <a:gd name="T10" fmla="*/ 214136 w 306026"/>
              <a:gd name="T11" fmla="*/ 157276 h 272691"/>
              <a:gd name="T12" fmla="*/ 210961 w 306026"/>
              <a:gd name="T13" fmla="*/ 164760 h 272691"/>
              <a:gd name="T14" fmla="*/ 207434 w 306026"/>
              <a:gd name="T15" fmla="*/ 157276 h 272691"/>
              <a:gd name="T16" fmla="*/ 103685 w 306026"/>
              <a:gd name="T17" fmla="*/ 144939 h 272691"/>
              <a:gd name="T18" fmla="*/ 61876 w 306026"/>
              <a:gd name="T19" fmla="*/ 144225 h 272691"/>
              <a:gd name="T20" fmla="*/ 62573 w 306026"/>
              <a:gd name="T21" fmla="*/ 101600 h 272691"/>
              <a:gd name="T22" fmla="*/ 124753 w 306026"/>
              <a:gd name="T23" fmla="*/ 121876 h 272691"/>
              <a:gd name="T24" fmla="*/ 57512 w 306026"/>
              <a:gd name="T25" fmla="*/ 105945 h 272691"/>
              <a:gd name="T26" fmla="*/ 231416 w 306026"/>
              <a:gd name="T27" fmla="*/ 110737 h 272691"/>
              <a:gd name="T28" fmla="*/ 210958 w 306026"/>
              <a:gd name="T29" fmla="*/ 140933 h 272691"/>
              <a:gd name="T30" fmla="*/ 222085 w 306026"/>
              <a:gd name="T31" fmla="*/ 110737 h 272691"/>
              <a:gd name="T32" fmla="*/ 195166 w 306026"/>
              <a:gd name="T33" fmla="*/ 115000 h 272691"/>
              <a:gd name="T34" fmla="*/ 163213 w 306026"/>
              <a:gd name="T35" fmla="*/ 72474 h 272691"/>
              <a:gd name="T36" fmla="*/ 182773 w 306026"/>
              <a:gd name="T37" fmla="*/ 181952 h 272691"/>
              <a:gd name="T38" fmla="*/ 266445 w 306026"/>
              <a:gd name="T39" fmla="*/ 174774 h 272691"/>
              <a:gd name="T40" fmla="*/ 163213 w 306026"/>
              <a:gd name="T41" fmla="*/ 72474 h 272691"/>
              <a:gd name="T42" fmla="*/ 129091 w 306026"/>
              <a:gd name="T43" fmla="*/ 86930 h 272691"/>
              <a:gd name="T44" fmla="*/ 61850 w 306026"/>
              <a:gd name="T45" fmla="*/ 79457 h 272691"/>
              <a:gd name="T46" fmla="*/ 163213 w 306026"/>
              <a:gd name="T47" fmla="*/ 63500 h 272691"/>
              <a:gd name="T48" fmla="*/ 275863 w 306026"/>
              <a:gd name="T49" fmla="*/ 174774 h 272691"/>
              <a:gd name="T50" fmla="*/ 155244 w 306026"/>
              <a:gd name="T51" fmla="*/ 216052 h 272691"/>
              <a:gd name="T52" fmla="*/ 147637 w 306026"/>
              <a:gd name="T53" fmla="*/ 212463 h 272691"/>
              <a:gd name="T54" fmla="*/ 62573 w 306026"/>
              <a:gd name="T55" fmla="*/ 36869 h 272691"/>
              <a:gd name="T56" fmla="*/ 124753 w 306026"/>
              <a:gd name="T57" fmla="*/ 56794 h 272691"/>
              <a:gd name="T58" fmla="*/ 57512 w 306026"/>
              <a:gd name="T59" fmla="*/ 40783 h 272691"/>
              <a:gd name="T60" fmla="*/ 153013 w 306026"/>
              <a:gd name="T61" fmla="*/ 24790 h 272691"/>
              <a:gd name="T62" fmla="*/ 276073 w 306026"/>
              <a:gd name="T63" fmla="*/ 25149 h 272691"/>
              <a:gd name="T64" fmla="*/ 306026 w 306026"/>
              <a:gd name="T65" fmla="*/ 263350 h 272691"/>
              <a:gd name="T66" fmla="*/ 190906 w 306026"/>
              <a:gd name="T67" fmla="*/ 268020 h 272691"/>
              <a:gd name="T68" fmla="*/ 296643 w 306026"/>
              <a:gd name="T69" fmla="*/ 34131 h 272691"/>
              <a:gd name="T70" fmla="*/ 271382 w 306026"/>
              <a:gd name="T71" fmla="*/ 54610 h 272691"/>
              <a:gd name="T72" fmla="*/ 157705 w 306026"/>
              <a:gd name="T73" fmla="*/ 33054 h 272691"/>
              <a:gd name="T74" fmla="*/ 148322 w 306026"/>
              <a:gd name="T75" fmla="*/ 49940 h 272691"/>
              <a:gd name="T76" fmla="*/ 39336 w 306026"/>
              <a:gd name="T77" fmla="*/ 236763 h 272691"/>
              <a:gd name="T78" fmla="*/ 153013 w 306026"/>
              <a:gd name="T79" fmla="*/ 231733 h 272691"/>
              <a:gd name="T80" fmla="*/ 266690 w 306026"/>
              <a:gd name="T81" fmla="*/ 236763 h 272691"/>
              <a:gd name="T82" fmla="*/ 276073 w 306026"/>
              <a:gd name="T83" fmla="*/ 207662 h 272691"/>
              <a:gd name="T84" fmla="*/ 156622 w 306026"/>
              <a:gd name="T85" fmla="*/ 270894 h 272691"/>
              <a:gd name="T86" fmla="*/ 154818 w 306026"/>
              <a:gd name="T87" fmla="*/ 272332 h 272691"/>
              <a:gd name="T88" fmla="*/ 151209 w 306026"/>
              <a:gd name="T89" fmla="*/ 272332 h 272691"/>
              <a:gd name="T90" fmla="*/ 149765 w 306026"/>
              <a:gd name="T91" fmla="*/ 271254 h 272691"/>
              <a:gd name="T92" fmla="*/ 30314 w 306026"/>
              <a:gd name="T93" fmla="*/ 241434 h 272691"/>
              <a:gd name="T94" fmla="*/ 9383 w 306026"/>
              <a:gd name="T95" fmla="*/ 263350 h 272691"/>
              <a:gd name="T96" fmla="*/ 110790 w 306026"/>
              <a:gd name="T97" fmla="*/ 272691 h 272691"/>
              <a:gd name="T98" fmla="*/ 0 w 306026"/>
              <a:gd name="T99" fmla="*/ 34131 h 272691"/>
              <a:gd name="T100" fmla="*/ 30314 w 306026"/>
              <a:gd name="T101" fmla="*/ 4671 h 272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6026" h="272691">
                <a:moveTo>
                  <a:pt x="62623" y="198438"/>
                </a:moveTo>
                <a:cubicBezTo>
                  <a:pt x="80864" y="199819"/>
                  <a:pt x="96916" y="201889"/>
                  <a:pt x="111145" y="204995"/>
                </a:cubicBezTo>
                <a:cubicBezTo>
                  <a:pt x="114063" y="205685"/>
                  <a:pt x="115522" y="208101"/>
                  <a:pt x="114793" y="210517"/>
                </a:cubicBezTo>
                <a:cubicBezTo>
                  <a:pt x="114428" y="212588"/>
                  <a:pt x="112239" y="213968"/>
                  <a:pt x="110415" y="213968"/>
                </a:cubicBezTo>
                <a:cubicBezTo>
                  <a:pt x="109685" y="213968"/>
                  <a:pt x="109320" y="213968"/>
                  <a:pt x="109320" y="213623"/>
                </a:cubicBezTo>
                <a:cubicBezTo>
                  <a:pt x="95457" y="210517"/>
                  <a:pt x="79405" y="208446"/>
                  <a:pt x="61893" y="207411"/>
                </a:cubicBezTo>
                <a:cubicBezTo>
                  <a:pt x="59339" y="207066"/>
                  <a:pt x="57150" y="204995"/>
                  <a:pt x="57515" y="202925"/>
                </a:cubicBezTo>
                <a:cubicBezTo>
                  <a:pt x="57515" y="200164"/>
                  <a:pt x="59704" y="198438"/>
                  <a:pt x="62623" y="198438"/>
                </a:cubicBezTo>
                <a:close/>
                <a:moveTo>
                  <a:pt x="62573" y="166688"/>
                </a:moveTo>
                <a:cubicBezTo>
                  <a:pt x="87517" y="168498"/>
                  <a:pt x="108846" y="172119"/>
                  <a:pt x="126199" y="177912"/>
                </a:cubicBezTo>
                <a:cubicBezTo>
                  <a:pt x="128729" y="178998"/>
                  <a:pt x="129814" y="181532"/>
                  <a:pt x="129091" y="184067"/>
                </a:cubicBezTo>
                <a:cubicBezTo>
                  <a:pt x="128368" y="185877"/>
                  <a:pt x="126560" y="186963"/>
                  <a:pt x="124753" y="186963"/>
                </a:cubicBezTo>
                <a:cubicBezTo>
                  <a:pt x="124391" y="186963"/>
                  <a:pt x="123668" y="186963"/>
                  <a:pt x="123307" y="186963"/>
                </a:cubicBezTo>
                <a:cubicBezTo>
                  <a:pt x="106677" y="181170"/>
                  <a:pt x="86071" y="177550"/>
                  <a:pt x="61850" y="176101"/>
                </a:cubicBezTo>
                <a:cubicBezTo>
                  <a:pt x="59319" y="175739"/>
                  <a:pt x="57150" y="173929"/>
                  <a:pt x="57512" y="171395"/>
                </a:cubicBezTo>
                <a:cubicBezTo>
                  <a:pt x="57512" y="168498"/>
                  <a:pt x="59681" y="166688"/>
                  <a:pt x="62573" y="166688"/>
                </a:cubicBezTo>
                <a:close/>
                <a:moveTo>
                  <a:pt x="207434" y="157276"/>
                </a:moveTo>
                <a:cubicBezTo>
                  <a:pt x="209550" y="155575"/>
                  <a:pt x="212372" y="155575"/>
                  <a:pt x="214136" y="157276"/>
                </a:cubicBezTo>
                <a:cubicBezTo>
                  <a:pt x="215195" y="157956"/>
                  <a:pt x="215547" y="158977"/>
                  <a:pt x="215547" y="160338"/>
                </a:cubicBezTo>
                <a:cubicBezTo>
                  <a:pt x="215547" y="161358"/>
                  <a:pt x="215195" y="162379"/>
                  <a:pt x="214136" y="163399"/>
                </a:cubicBezTo>
                <a:cubicBezTo>
                  <a:pt x="213078" y="164080"/>
                  <a:pt x="212020" y="164760"/>
                  <a:pt x="210961" y="164760"/>
                </a:cubicBezTo>
                <a:cubicBezTo>
                  <a:pt x="209550" y="164760"/>
                  <a:pt x="208492" y="164080"/>
                  <a:pt x="207434" y="163399"/>
                </a:cubicBezTo>
                <a:cubicBezTo>
                  <a:pt x="207081" y="162379"/>
                  <a:pt x="206375" y="161358"/>
                  <a:pt x="206375" y="160338"/>
                </a:cubicBezTo>
                <a:cubicBezTo>
                  <a:pt x="206375" y="158977"/>
                  <a:pt x="207081" y="157956"/>
                  <a:pt x="207434" y="157276"/>
                </a:cubicBezTo>
                <a:close/>
                <a:moveTo>
                  <a:pt x="62603" y="134938"/>
                </a:moveTo>
                <a:cubicBezTo>
                  <a:pt x="75691" y="136010"/>
                  <a:pt x="88779" y="137438"/>
                  <a:pt x="100049" y="139581"/>
                </a:cubicBezTo>
                <a:cubicBezTo>
                  <a:pt x="102594" y="139939"/>
                  <a:pt x="104412" y="142439"/>
                  <a:pt x="103685" y="144939"/>
                </a:cubicBezTo>
                <a:cubicBezTo>
                  <a:pt x="103321" y="147082"/>
                  <a:pt x="101503" y="148868"/>
                  <a:pt x="99322" y="148868"/>
                </a:cubicBezTo>
                <a:cubicBezTo>
                  <a:pt x="98958" y="148868"/>
                  <a:pt x="98595" y="148868"/>
                  <a:pt x="98231" y="148511"/>
                </a:cubicBezTo>
                <a:cubicBezTo>
                  <a:pt x="87325" y="146725"/>
                  <a:pt x="74964" y="145296"/>
                  <a:pt x="61876" y="144225"/>
                </a:cubicBezTo>
                <a:cubicBezTo>
                  <a:pt x="59332" y="144225"/>
                  <a:pt x="57150" y="142082"/>
                  <a:pt x="57514" y="139581"/>
                </a:cubicBezTo>
                <a:cubicBezTo>
                  <a:pt x="57514" y="137081"/>
                  <a:pt x="59695" y="134938"/>
                  <a:pt x="62603" y="134938"/>
                </a:cubicBezTo>
                <a:close/>
                <a:moveTo>
                  <a:pt x="62573" y="101600"/>
                </a:moveTo>
                <a:cubicBezTo>
                  <a:pt x="87517" y="103048"/>
                  <a:pt x="109208" y="106669"/>
                  <a:pt x="126199" y="112824"/>
                </a:cubicBezTo>
                <a:cubicBezTo>
                  <a:pt x="128729" y="113548"/>
                  <a:pt x="129814" y="116445"/>
                  <a:pt x="129091" y="118617"/>
                </a:cubicBezTo>
                <a:cubicBezTo>
                  <a:pt x="128368" y="120428"/>
                  <a:pt x="126560" y="121876"/>
                  <a:pt x="124753" y="121876"/>
                </a:cubicBezTo>
                <a:cubicBezTo>
                  <a:pt x="124391" y="121876"/>
                  <a:pt x="123668" y="121514"/>
                  <a:pt x="123307" y="121514"/>
                </a:cubicBezTo>
                <a:cubicBezTo>
                  <a:pt x="106677" y="115721"/>
                  <a:pt x="86071" y="112100"/>
                  <a:pt x="61850" y="110652"/>
                </a:cubicBezTo>
                <a:cubicBezTo>
                  <a:pt x="59319" y="110652"/>
                  <a:pt x="57150" y="108479"/>
                  <a:pt x="57512" y="105945"/>
                </a:cubicBezTo>
                <a:cubicBezTo>
                  <a:pt x="57512" y="103048"/>
                  <a:pt x="59681" y="101600"/>
                  <a:pt x="62573" y="101600"/>
                </a:cubicBezTo>
                <a:close/>
                <a:moveTo>
                  <a:pt x="210958" y="90488"/>
                </a:moveTo>
                <a:cubicBezTo>
                  <a:pt x="222085" y="90488"/>
                  <a:pt x="231416" y="99369"/>
                  <a:pt x="231416" y="110737"/>
                </a:cubicBezTo>
                <a:cubicBezTo>
                  <a:pt x="231416" y="119618"/>
                  <a:pt x="226033" y="123526"/>
                  <a:pt x="221726" y="126723"/>
                </a:cubicBezTo>
                <a:cubicBezTo>
                  <a:pt x="218137" y="129210"/>
                  <a:pt x="215624" y="130986"/>
                  <a:pt x="215624" y="136315"/>
                </a:cubicBezTo>
                <a:cubicBezTo>
                  <a:pt x="215624" y="138801"/>
                  <a:pt x="213471" y="140933"/>
                  <a:pt x="210958" y="140933"/>
                </a:cubicBezTo>
                <a:cubicBezTo>
                  <a:pt x="208446" y="140933"/>
                  <a:pt x="206292" y="138801"/>
                  <a:pt x="206292" y="136315"/>
                </a:cubicBezTo>
                <a:cubicBezTo>
                  <a:pt x="206292" y="126368"/>
                  <a:pt x="212035" y="122105"/>
                  <a:pt x="216342" y="118908"/>
                </a:cubicBezTo>
                <a:cubicBezTo>
                  <a:pt x="220290" y="116421"/>
                  <a:pt x="222085" y="115000"/>
                  <a:pt x="222085" y="110737"/>
                </a:cubicBezTo>
                <a:cubicBezTo>
                  <a:pt x="222085" y="104343"/>
                  <a:pt x="217060" y="99724"/>
                  <a:pt x="210958" y="99724"/>
                </a:cubicBezTo>
                <a:cubicBezTo>
                  <a:pt x="204857" y="99724"/>
                  <a:pt x="199832" y="104343"/>
                  <a:pt x="199832" y="110737"/>
                </a:cubicBezTo>
                <a:cubicBezTo>
                  <a:pt x="199832" y="113224"/>
                  <a:pt x="197679" y="115000"/>
                  <a:pt x="195166" y="115000"/>
                </a:cubicBezTo>
                <a:cubicBezTo>
                  <a:pt x="192654" y="115000"/>
                  <a:pt x="190500" y="113224"/>
                  <a:pt x="190500" y="110737"/>
                </a:cubicBezTo>
                <a:cubicBezTo>
                  <a:pt x="190500" y="99369"/>
                  <a:pt x="199832" y="90488"/>
                  <a:pt x="210958" y="90488"/>
                </a:cubicBezTo>
                <a:close/>
                <a:moveTo>
                  <a:pt x="163213" y="72474"/>
                </a:moveTo>
                <a:cubicBezTo>
                  <a:pt x="159591" y="72474"/>
                  <a:pt x="157055" y="75345"/>
                  <a:pt x="157055" y="78935"/>
                </a:cubicBezTo>
                <a:lnTo>
                  <a:pt x="157055" y="203130"/>
                </a:lnTo>
                <a:lnTo>
                  <a:pt x="182773" y="181952"/>
                </a:lnTo>
                <a:cubicBezTo>
                  <a:pt x="183497" y="181235"/>
                  <a:pt x="184584" y="180876"/>
                  <a:pt x="185670" y="180876"/>
                </a:cubicBezTo>
                <a:lnTo>
                  <a:pt x="260288" y="180876"/>
                </a:lnTo>
                <a:cubicBezTo>
                  <a:pt x="263548" y="180876"/>
                  <a:pt x="266445" y="178004"/>
                  <a:pt x="266445" y="174774"/>
                </a:cubicBezTo>
                <a:lnTo>
                  <a:pt x="266445" y="78935"/>
                </a:lnTo>
                <a:cubicBezTo>
                  <a:pt x="266445" y="75345"/>
                  <a:pt x="263548" y="72474"/>
                  <a:pt x="260288" y="72474"/>
                </a:cubicBezTo>
                <a:lnTo>
                  <a:pt x="163213" y="72474"/>
                </a:lnTo>
                <a:close/>
                <a:moveTo>
                  <a:pt x="62573" y="70206"/>
                </a:moveTo>
                <a:cubicBezTo>
                  <a:pt x="87517" y="71629"/>
                  <a:pt x="108846" y="75188"/>
                  <a:pt x="126199" y="81237"/>
                </a:cubicBezTo>
                <a:cubicBezTo>
                  <a:pt x="128729" y="81948"/>
                  <a:pt x="129814" y="84439"/>
                  <a:pt x="129091" y="86930"/>
                </a:cubicBezTo>
                <a:cubicBezTo>
                  <a:pt x="128368" y="88709"/>
                  <a:pt x="126560" y="90132"/>
                  <a:pt x="124753" y="90132"/>
                </a:cubicBezTo>
                <a:cubicBezTo>
                  <a:pt x="124391" y="90132"/>
                  <a:pt x="123668" y="90132"/>
                  <a:pt x="122945" y="89776"/>
                </a:cubicBezTo>
                <a:cubicBezTo>
                  <a:pt x="106677" y="84439"/>
                  <a:pt x="86071" y="80881"/>
                  <a:pt x="61850" y="79457"/>
                </a:cubicBezTo>
                <a:cubicBezTo>
                  <a:pt x="59319" y="79102"/>
                  <a:pt x="57150" y="76611"/>
                  <a:pt x="57512" y="74120"/>
                </a:cubicBezTo>
                <a:cubicBezTo>
                  <a:pt x="57512" y="71629"/>
                  <a:pt x="59681" y="69850"/>
                  <a:pt x="62573" y="70206"/>
                </a:cubicBezTo>
                <a:close/>
                <a:moveTo>
                  <a:pt x="163213" y="63500"/>
                </a:moveTo>
                <a:lnTo>
                  <a:pt x="260288" y="63500"/>
                </a:lnTo>
                <a:cubicBezTo>
                  <a:pt x="268619" y="63500"/>
                  <a:pt x="275863" y="69961"/>
                  <a:pt x="275863" y="78935"/>
                </a:cubicBezTo>
                <a:lnTo>
                  <a:pt x="275863" y="174774"/>
                </a:lnTo>
                <a:cubicBezTo>
                  <a:pt x="275863" y="183029"/>
                  <a:pt x="268619" y="189849"/>
                  <a:pt x="260288" y="189849"/>
                </a:cubicBezTo>
                <a:lnTo>
                  <a:pt x="187481" y="189849"/>
                </a:lnTo>
                <a:lnTo>
                  <a:pt x="155244" y="216052"/>
                </a:lnTo>
                <a:cubicBezTo>
                  <a:pt x="154519" y="216770"/>
                  <a:pt x="153433" y="217129"/>
                  <a:pt x="152346" y="217129"/>
                </a:cubicBezTo>
                <a:cubicBezTo>
                  <a:pt x="151622" y="217129"/>
                  <a:pt x="150897" y="217129"/>
                  <a:pt x="150535" y="216770"/>
                </a:cubicBezTo>
                <a:cubicBezTo>
                  <a:pt x="148724" y="216052"/>
                  <a:pt x="147637" y="214258"/>
                  <a:pt x="147637" y="212463"/>
                </a:cubicBezTo>
                <a:lnTo>
                  <a:pt x="147637" y="78935"/>
                </a:lnTo>
                <a:cubicBezTo>
                  <a:pt x="147637" y="69961"/>
                  <a:pt x="154519" y="63500"/>
                  <a:pt x="163213" y="63500"/>
                </a:cubicBezTo>
                <a:close/>
                <a:moveTo>
                  <a:pt x="62573" y="36869"/>
                </a:moveTo>
                <a:cubicBezTo>
                  <a:pt x="87517" y="38292"/>
                  <a:pt x="108846" y="42206"/>
                  <a:pt x="126199" y="47899"/>
                </a:cubicBezTo>
                <a:cubicBezTo>
                  <a:pt x="128729" y="48611"/>
                  <a:pt x="129814" y="51101"/>
                  <a:pt x="129091" y="53592"/>
                </a:cubicBezTo>
                <a:cubicBezTo>
                  <a:pt x="128368" y="55727"/>
                  <a:pt x="126560" y="56794"/>
                  <a:pt x="124753" y="56794"/>
                </a:cubicBezTo>
                <a:cubicBezTo>
                  <a:pt x="124391" y="56794"/>
                  <a:pt x="123668" y="56794"/>
                  <a:pt x="122945" y="56439"/>
                </a:cubicBezTo>
                <a:cubicBezTo>
                  <a:pt x="106677" y="51101"/>
                  <a:pt x="86071" y="47543"/>
                  <a:pt x="61850" y="46120"/>
                </a:cubicBezTo>
                <a:cubicBezTo>
                  <a:pt x="59319" y="45764"/>
                  <a:pt x="57150" y="43629"/>
                  <a:pt x="57512" y="40783"/>
                </a:cubicBezTo>
                <a:cubicBezTo>
                  <a:pt x="57512" y="38648"/>
                  <a:pt x="59681" y="36513"/>
                  <a:pt x="62573" y="36869"/>
                </a:cubicBezTo>
                <a:close/>
                <a:moveTo>
                  <a:pt x="34645" y="0"/>
                </a:moveTo>
                <a:cubicBezTo>
                  <a:pt x="112595" y="0"/>
                  <a:pt x="143630" y="17605"/>
                  <a:pt x="153013" y="24790"/>
                </a:cubicBezTo>
                <a:cubicBezTo>
                  <a:pt x="162396" y="17605"/>
                  <a:pt x="193432" y="0"/>
                  <a:pt x="271382" y="0"/>
                </a:cubicBezTo>
                <a:cubicBezTo>
                  <a:pt x="273908" y="0"/>
                  <a:pt x="276073" y="1797"/>
                  <a:pt x="276073" y="4671"/>
                </a:cubicBezTo>
                <a:lnTo>
                  <a:pt x="276073" y="25149"/>
                </a:lnTo>
                <a:lnTo>
                  <a:pt x="296643" y="25149"/>
                </a:lnTo>
                <a:cubicBezTo>
                  <a:pt x="301696" y="25149"/>
                  <a:pt x="306026" y="29102"/>
                  <a:pt x="306026" y="34131"/>
                </a:cubicBezTo>
                <a:lnTo>
                  <a:pt x="306026" y="263350"/>
                </a:lnTo>
                <a:cubicBezTo>
                  <a:pt x="306026" y="268380"/>
                  <a:pt x="301696" y="272691"/>
                  <a:pt x="296643" y="272691"/>
                </a:cubicBezTo>
                <a:lnTo>
                  <a:pt x="195236" y="272691"/>
                </a:lnTo>
                <a:cubicBezTo>
                  <a:pt x="192710" y="272691"/>
                  <a:pt x="190906" y="270535"/>
                  <a:pt x="190906" y="268020"/>
                </a:cubicBezTo>
                <a:cubicBezTo>
                  <a:pt x="190906" y="265505"/>
                  <a:pt x="192710" y="263350"/>
                  <a:pt x="195236" y="263350"/>
                </a:cubicBezTo>
                <a:lnTo>
                  <a:pt x="296643" y="263350"/>
                </a:lnTo>
                <a:lnTo>
                  <a:pt x="296643" y="34131"/>
                </a:lnTo>
                <a:lnTo>
                  <a:pt x="276073" y="34131"/>
                </a:lnTo>
                <a:lnTo>
                  <a:pt x="276073" y="49940"/>
                </a:lnTo>
                <a:cubicBezTo>
                  <a:pt x="276073" y="52454"/>
                  <a:pt x="273908" y="54610"/>
                  <a:pt x="271382" y="54610"/>
                </a:cubicBezTo>
                <a:cubicBezTo>
                  <a:pt x="268856" y="54610"/>
                  <a:pt x="266690" y="52454"/>
                  <a:pt x="266690" y="49940"/>
                </a:cubicBezTo>
                <a:lnTo>
                  <a:pt x="266690" y="8982"/>
                </a:lnTo>
                <a:cubicBezTo>
                  <a:pt x="189101" y="9701"/>
                  <a:pt x="163118" y="28383"/>
                  <a:pt x="157705" y="33054"/>
                </a:cubicBezTo>
                <a:lnTo>
                  <a:pt x="157705" y="49940"/>
                </a:lnTo>
                <a:cubicBezTo>
                  <a:pt x="157705" y="52454"/>
                  <a:pt x="155539" y="54610"/>
                  <a:pt x="153013" y="54610"/>
                </a:cubicBezTo>
                <a:cubicBezTo>
                  <a:pt x="150487" y="54610"/>
                  <a:pt x="148322" y="52454"/>
                  <a:pt x="148322" y="49940"/>
                </a:cubicBezTo>
                <a:lnTo>
                  <a:pt x="148322" y="33054"/>
                </a:lnTo>
                <a:cubicBezTo>
                  <a:pt x="142909" y="28383"/>
                  <a:pt x="116204" y="9701"/>
                  <a:pt x="39336" y="8982"/>
                </a:cubicBezTo>
                <a:lnTo>
                  <a:pt x="39336" y="236763"/>
                </a:lnTo>
                <a:cubicBezTo>
                  <a:pt x="104295" y="237482"/>
                  <a:pt x="135330" y="250775"/>
                  <a:pt x="148322" y="258679"/>
                </a:cubicBezTo>
                <a:lnTo>
                  <a:pt x="148322" y="236404"/>
                </a:lnTo>
                <a:cubicBezTo>
                  <a:pt x="148322" y="233530"/>
                  <a:pt x="150487" y="231733"/>
                  <a:pt x="153013" y="231733"/>
                </a:cubicBezTo>
                <a:cubicBezTo>
                  <a:pt x="155539" y="231733"/>
                  <a:pt x="157705" y="233530"/>
                  <a:pt x="157705" y="236404"/>
                </a:cubicBezTo>
                <a:lnTo>
                  <a:pt x="157705" y="258679"/>
                </a:lnTo>
                <a:cubicBezTo>
                  <a:pt x="170696" y="250775"/>
                  <a:pt x="201732" y="237482"/>
                  <a:pt x="266690" y="236763"/>
                </a:cubicBezTo>
                <a:lnTo>
                  <a:pt x="266690" y="207662"/>
                </a:lnTo>
                <a:cubicBezTo>
                  <a:pt x="266690" y="204788"/>
                  <a:pt x="268856" y="202991"/>
                  <a:pt x="271382" y="202991"/>
                </a:cubicBezTo>
                <a:cubicBezTo>
                  <a:pt x="273908" y="202991"/>
                  <a:pt x="276073" y="204788"/>
                  <a:pt x="276073" y="207662"/>
                </a:cubicBezTo>
                <a:lnTo>
                  <a:pt x="276073" y="241434"/>
                </a:lnTo>
                <a:cubicBezTo>
                  <a:pt x="276073" y="243949"/>
                  <a:pt x="273908" y="246104"/>
                  <a:pt x="271382" y="246104"/>
                </a:cubicBezTo>
                <a:cubicBezTo>
                  <a:pt x="178997" y="246104"/>
                  <a:pt x="156622" y="270894"/>
                  <a:pt x="156622" y="270894"/>
                </a:cubicBezTo>
                <a:cubicBezTo>
                  <a:pt x="156261" y="271254"/>
                  <a:pt x="156261" y="271254"/>
                  <a:pt x="156261" y="271254"/>
                </a:cubicBezTo>
                <a:cubicBezTo>
                  <a:pt x="155900" y="271613"/>
                  <a:pt x="155539" y="271972"/>
                  <a:pt x="155179" y="271972"/>
                </a:cubicBezTo>
                <a:lnTo>
                  <a:pt x="154818" y="272332"/>
                </a:lnTo>
                <a:cubicBezTo>
                  <a:pt x="154457" y="272691"/>
                  <a:pt x="153735" y="272691"/>
                  <a:pt x="153013" y="272691"/>
                </a:cubicBezTo>
                <a:cubicBezTo>
                  <a:pt x="153013" y="272691"/>
                  <a:pt x="153013" y="272691"/>
                  <a:pt x="152652" y="272691"/>
                </a:cubicBezTo>
                <a:cubicBezTo>
                  <a:pt x="152292" y="272691"/>
                  <a:pt x="151570" y="272691"/>
                  <a:pt x="151209" y="272332"/>
                </a:cubicBezTo>
                <a:cubicBezTo>
                  <a:pt x="151209" y="271972"/>
                  <a:pt x="150848" y="271972"/>
                  <a:pt x="150848" y="271972"/>
                </a:cubicBezTo>
                <a:cubicBezTo>
                  <a:pt x="150487" y="271613"/>
                  <a:pt x="150126" y="271613"/>
                  <a:pt x="150126" y="271613"/>
                </a:cubicBezTo>
                <a:cubicBezTo>
                  <a:pt x="150126" y="271613"/>
                  <a:pt x="150126" y="271613"/>
                  <a:pt x="149765" y="271254"/>
                </a:cubicBezTo>
                <a:cubicBezTo>
                  <a:pt x="149765" y="271254"/>
                  <a:pt x="149405" y="271254"/>
                  <a:pt x="149405" y="270894"/>
                </a:cubicBezTo>
                <a:cubicBezTo>
                  <a:pt x="149405" y="270894"/>
                  <a:pt x="125947" y="246104"/>
                  <a:pt x="34645" y="246104"/>
                </a:cubicBezTo>
                <a:cubicBezTo>
                  <a:pt x="32119" y="246104"/>
                  <a:pt x="30314" y="243949"/>
                  <a:pt x="30314" y="241434"/>
                </a:cubicBezTo>
                <a:lnTo>
                  <a:pt x="30314" y="34131"/>
                </a:lnTo>
                <a:lnTo>
                  <a:pt x="9383" y="34131"/>
                </a:lnTo>
                <a:lnTo>
                  <a:pt x="9383" y="263350"/>
                </a:lnTo>
                <a:lnTo>
                  <a:pt x="110790" y="263350"/>
                </a:lnTo>
                <a:cubicBezTo>
                  <a:pt x="112956" y="263350"/>
                  <a:pt x="115121" y="265505"/>
                  <a:pt x="115121" y="268020"/>
                </a:cubicBezTo>
                <a:cubicBezTo>
                  <a:pt x="115121" y="270535"/>
                  <a:pt x="112956" y="272691"/>
                  <a:pt x="110790" y="272691"/>
                </a:cubicBezTo>
                <a:lnTo>
                  <a:pt x="9383" y="272691"/>
                </a:lnTo>
                <a:cubicBezTo>
                  <a:pt x="4331" y="272691"/>
                  <a:pt x="0" y="268380"/>
                  <a:pt x="0" y="263350"/>
                </a:cubicBezTo>
                <a:lnTo>
                  <a:pt x="0" y="34131"/>
                </a:lnTo>
                <a:cubicBezTo>
                  <a:pt x="0" y="29102"/>
                  <a:pt x="4331" y="25149"/>
                  <a:pt x="9383" y="25149"/>
                </a:cubicBezTo>
                <a:lnTo>
                  <a:pt x="30314" y="25149"/>
                </a:lnTo>
                <a:lnTo>
                  <a:pt x="30314" y="4671"/>
                </a:lnTo>
                <a:cubicBezTo>
                  <a:pt x="30314" y="1797"/>
                  <a:pt x="32119" y="0"/>
                  <a:pt x="34645"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54" name="Freeform 794">
            <a:extLst>
              <a:ext uri="{FF2B5EF4-FFF2-40B4-BE49-F238E27FC236}">
                <a16:creationId xmlns:a16="http://schemas.microsoft.com/office/drawing/2014/main" id="{90489075-B8D1-A345-A35A-625DC6B5483F}"/>
              </a:ext>
            </a:extLst>
          </p:cNvPr>
          <p:cNvSpPr>
            <a:spLocks noChangeArrowheads="1"/>
          </p:cNvSpPr>
          <p:nvPr/>
        </p:nvSpPr>
        <p:spPr bwMode="auto">
          <a:xfrm>
            <a:off x="12643546" y="4314142"/>
            <a:ext cx="633308" cy="633308"/>
          </a:xfrm>
          <a:custGeom>
            <a:avLst/>
            <a:gdLst>
              <a:gd name="T0" fmla="*/ 274279 w 306027"/>
              <a:gd name="T1" fmla="*/ 231776 h 306027"/>
              <a:gd name="T2" fmla="*/ 214313 w 306027"/>
              <a:gd name="T3" fmla="*/ 231776 h 306027"/>
              <a:gd name="T4" fmla="*/ 195067 w 306027"/>
              <a:gd name="T5" fmla="*/ 227013 h 306027"/>
              <a:gd name="T6" fmla="*/ 158592 w 306027"/>
              <a:gd name="T7" fmla="*/ 236172 h 306027"/>
              <a:gd name="T8" fmla="*/ 4676 w 306027"/>
              <a:gd name="T9" fmla="*/ 227013 h 306027"/>
              <a:gd name="T10" fmla="*/ 214039 w 306027"/>
              <a:gd name="T11" fmla="*/ 295077 h 306027"/>
              <a:gd name="T12" fmla="*/ 4676 w 306027"/>
              <a:gd name="T13" fmla="*/ 304440 h 306027"/>
              <a:gd name="T14" fmla="*/ 4676 w 306027"/>
              <a:gd name="T15" fmla="*/ 227013 h 306027"/>
              <a:gd name="T16" fmla="*/ 236738 w 306027"/>
              <a:gd name="T17" fmla="*/ 205341 h 306027"/>
              <a:gd name="T18" fmla="*/ 217612 w 306027"/>
              <a:gd name="T19" fmla="*/ 263804 h 306027"/>
              <a:gd name="T20" fmla="*/ 260917 w 306027"/>
              <a:gd name="T21" fmla="*/ 268496 h 306027"/>
              <a:gd name="T22" fmla="*/ 296644 w 306027"/>
              <a:gd name="T23" fmla="*/ 160592 h 306027"/>
              <a:gd name="T24" fmla="*/ 183906 w 306027"/>
              <a:gd name="T25" fmla="*/ 152400 h 306027"/>
              <a:gd name="T26" fmla="*/ 128474 w 306027"/>
              <a:gd name="T27" fmla="*/ 161572 h 306027"/>
              <a:gd name="T28" fmla="*/ 47658 w 306027"/>
              <a:gd name="T29" fmla="*/ 120869 h 306027"/>
              <a:gd name="T30" fmla="*/ 44384 w 306027"/>
              <a:gd name="T31" fmla="*/ 161695 h 306027"/>
              <a:gd name="T32" fmla="*/ 90950 w 306027"/>
              <a:gd name="T33" fmla="*/ 127373 h 306027"/>
              <a:gd name="T34" fmla="*/ 104411 w 306027"/>
              <a:gd name="T35" fmla="*/ 138573 h 306027"/>
              <a:gd name="T36" fmla="*/ 39654 w 306027"/>
              <a:gd name="T37" fmla="*/ 171089 h 306027"/>
              <a:gd name="T38" fmla="*/ 41109 w 306027"/>
              <a:gd name="T39" fmla="*/ 121592 h 306027"/>
              <a:gd name="T40" fmla="*/ 203201 w 306027"/>
              <a:gd name="T41" fmla="*/ 120650 h 306027"/>
              <a:gd name="T42" fmla="*/ 174259 w 306027"/>
              <a:gd name="T43" fmla="*/ 129822 h 306027"/>
              <a:gd name="T44" fmla="*/ 128536 w 306027"/>
              <a:gd name="T45" fmla="*/ 120650 h 306027"/>
              <a:gd name="T46" fmla="*/ 152090 w 306027"/>
              <a:gd name="T47" fmla="*/ 129822 h 306027"/>
              <a:gd name="T48" fmla="*/ 128536 w 306027"/>
              <a:gd name="T49" fmla="*/ 120650 h 306027"/>
              <a:gd name="T50" fmla="*/ 207602 w 306027"/>
              <a:gd name="T51" fmla="*/ 93486 h 306027"/>
              <a:gd name="T52" fmla="*/ 123825 w 306027"/>
              <a:gd name="T53" fmla="*/ 93486 h 306027"/>
              <a:gd name="T54" fmla="*/ 60181 w 306027"/>
              <a:gd name="T55" fmla="*/ 98858 h 306027"/>
              <a:gd name="T56" fmla="*/ 70283 w 306027"/>
              <a:gd name="T57" fmla="*/ 88756 h 306027"/>
              <a:gd name="T58" fmla="*/ 70283 w 306027"/>
              <a:gd name="T59" fmla="*/ 118702 h 306027"/>
              <a:gd name="T60" fmla="*/ 9383 w 306027"/>
              <a:gd name="T61" fmla="*/ 55576 h 306027"/>
              <a:gd name="T62" fmla="*/ 45110 w 306027"/>
              <a:gd name="T63" fmla="*/ 200650 h 306027"/>
              <a:gd name="T64" fmla="*/ 88416 w 306027"/>
              <a:gd name="T65" fmla="*/ 195958 h 306027"/>
              <a:gd name="T66" fmla="*/ 9383 w 306027"/>
              <a:gd name="T67" fmla="*/ 55576 h 306027"/>
              <a:gd name="T68" fmla="*/ 282209 w 306027"/>
              <a:gd name="T69" fmla="*/ 26987 h 306027"/>
              <a:gd name="T70" fmla="*/ 274516 w 306027"/>
              <a:gd name="T71" fmla="*/ 30049 h 306027"/>
              <a:gd name="T72" fmla="*/ 223349 w 306027"/>
              <a:gd name="T73" fmla="*/ 23926 h 306027"/>
              <a:gd name="T74" fmla="*/ 229944 w 306027"/>
              <a:gd name="T75" fmla="*/ 30049 h 306027"/>
              <a:gd name="T76" fmla="*/ 222250 w 306027"/>
              <a:gd name="T77" fmla="*/ 26987 h 306027"/>
              <a:gd name="T78" fmla="*/ 256822 w 306027"/>
              <a:gd name="T79" fmla="*/ 26811 h 306027"/>
              <a:gd name="T80" fmla="*/ 252236 w 306027"/>
              <a:gd name="T81" fmla="*/ 22225 h 306027"/>
              <a:gd name="T82" fmla="*/ 236738 w 306027"/>
              <a:gd name="T83" fmla="*/ 46193 h 306027"/>
              <a:gd name="T84" fmla="*/ 9383 w 306027"/>
              <a:gd name="T85" fmla="*/ 9383 h 306027"/>
              <a:gd name="T86" fmla="*/ 306027 w 306027"/>
              <a:gd name="T87" fmla="*/ 4691 h 306027"/>
              <a:gd name="T88" fmla="*/ 301336 w 306027"/>
              <a:gd name="T89" fmla="*/ 128113 h 306027"/>
              <a:gd name="T90" fmla="*/ 241430 w 306027"/>
              <a:gd name="T91" fmla="*/ 55576 h 306027"/>
              <a:gd name="T92" fmla="*/ 306027 w 306027"/>
              <a:gd name="T93" fmla="*/ 155900 h 306027"/>
              <a:gd name="T94" fmla="*/ 270300 w 306027"/>
              <a:gd name="T95" fmla="*/ 273187 h 306027"/>
              <a:gd name="T96" fmla="*/ 265609 w 306027"/>
              <a:gd name="T97" fmla="*/ 306027 h 306027"/>
              <a:gd name="T98" fmla="*/ 124865 w 306027"/>
              <a:gd name="T99" fmla="*/ 273187 h 306027"/>
              <a:gd name="T100" fmla="*/ 89859 w 306027"/>
              <a:gd name="T101" fmla="*/ 205341 h 306027"/>
              <a:gd name="T102" fmla="*/ 38253 w 306027"/>
              <a:gd name="T103" fmla="*/ 237460 h 306027"/>
              <a:gd name="T104" fmla="*/ 4691 w 306027"/>
              <a:gd name="T105" fmla="*/ 205341 h 306027"/>
              <a:gd name="T106" fmla="*/ 0 w 306027"/>
              <a:gd name="T107" fmla="*/ 4691 h 306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6027" h="306027">
                <a:moveTo>
                  <a:pt x="218981" y="227013"/>
                </a:moveTo>
                <a:lnTo>
                  <a:pt x="269611" y="227013"/>
                </a:lnTo>
                <a:cubicBezTo>
                  <a:pt x="272125" y="227013"/>
                  <a:pt x="274279" y="229211"/>
                  <a:pt x="274279" y="231776"/>
                </a:cubicBezTo>
                <a:cubicBezTo>
                  <a:pt x="274279" y="234340"/>
                  <a:pt x="272125" y="236172"/>
                  <a:pt x="269611" y="236172"/>
                </a:cubicBezTo>
                <a:lnTo>
                  <a:pt x="218981" y="236172"/>
                </a:lnTo>
                <a:cubicBezTo>
                  <a:pt x="216468" y="236172"/>
                  <a:pt x="214313" y="234340"/>
                  <a:pt x="214313" y="231776"/>
                </a:cubicBezTo>
                <a:cubicBezTo>
                  <a:pt x="214313" y="229211"/>
                  <a:pt x="216468" y="227013"/>
                  <a:pt x="218981" y="227013"/>
                </a:cubicBezTo>
                <a:close/>
                <a:moveTo>
                  <a:pt x="158592" y="227013"/>
                </a:moveTo>
                <a:lnTo>
                  <a:pt x="195067" y="227013"/>
                </a:lnTo>
                <a:cubicBezTo>
                  <a:pt x="197546" y="227013"/>
                  <a:pt x="199671" y="229211"/>
                  <a:pt x="199671" y="231776"/>
                </a:cubicBezTo>
                <a:cubicBezTo>
                  <a:pt x="199671" y="234340"/>
                  <a:pt x="197546" y="236172"/>
                  <a:pt x="195067" y="236172"/>
                </a:cubicBezTo>
                <a:lnTo>
                  <a:pt x="158592" y="236172"/>
                </a:lnTo>
                <a:cubicBezTo>
                  <a:pt x="156113" y="236172"/>
                  <a:pt x="153988" y="234340"/>
                  <a:pt x="153988" y="231776"/>
                </a:cubicBezTo>
                <a:cubicBezTo>
                  <a:pt x="153988" y="229211"/>
                  <a:pt x="156113" y="227013"/>
                  <a:pt x="158592" y="227013"/>
                </a:cubicBezTo>
                <a:close/>
                <a:moveTo>
                  <a:pt x="4676" y="227013"/>
                </a:moveTo>
                <a:cubicBezTo>
                  <a:pt x="7194" y="227013"/>
                  <a:pt x="9353" y="229174"/>
                  <a:pt x="9353" y="231695"/>
                </a:cubicBezTo>
                <a:lnTo>
                  <a:pt x="9353" y="295077"/>
                </a:lnTo>
                <a:lnTo>
                  <a:pt x="214039" y="295077"/>
                </a:lnTo>
                <a:cubicBezTo>
                  <a:pt x="216557" y="295077"/>
                  <a:pt x="218716" y="297238"/>
                  <a:pt x="218716" y="299758"/>
                </a:cubicBezTo>
                <a:cubicBezTo>
                  <a:pt x="218716" y="302279"/>
                  <a:pt x="216557" y="304440"/>
                  <a:pt x="214039" y="304440"/>
                </a:cubicBezTo>
                <a:lnTo>
                  <a:pt x="4676" y="304440"/>
                </a:lnTo>
                <a:cubicBezTo>
                  <a:pt x="2158" y="304440"/>
                  <a:pt x="0" y="302279"/>
                  <a:pt x="0" y="299758"/>
                </a:cubicBezTo>
                <a:lnTo>
                  <a:pt x="0" y="231695"/>
                </a:lnTo>
                <a:cubicBezTo>
                  <a:pt x="0" y="229174"/>
                  <a:pt x="2158" y="227013"/>
                  <a:pt x="4676" y="227013"/>
                </a:cubicBezTo>
                <a:close/>
                <a:moveTo>
                  <a:pt x="241430" y="160592"/>
                </a:moveTo>
                <a:lnTo>
                  <a:pt x="241430" y="200650"/>
                </a:lnTo>
                <a:cubicBezTo>
                  <a:pt x="241430" y="203176"/>
                  <a:pt x="239264" y="205341"/>
                  <a:pt x="236738" y="205341"/>
                </a:cubicBezTo>
                <a:lnTo>
                  <a:pt x="129556" y="205341"/>
                </a:lnTo>
                <a:lnTo>
                  <a:pt x="129556" y="263804"/>
                </a:lnTo>
                <a:lnTo>
                  <a:pt x="217612" y="263804"/>
                </a:lnTo>
                <a:cubicBezTo>
                  <a:pt x="218694" y="263804"/>
                  <a:pt x="219416" y="263804"/>
                  <a:pt x="220499" y="264526"/>
                </a:cubicBezTo>
                <a:lnTo>
                  <a:pt x="260917" y="292675"/>
                </a:lnTo>
                <a:lnTo>
                  <a:pt x="260917" y="268496"/>
                </a:lnTo>
                <a:cubicBezTo>
                  <a:pt x="260917" y="265969"/>
                  <a:pt x="263083" y="263804"/>
                  <a:pt x="265609" y="263804"/>
                </a:cubicBezTo>
                <a:lnTo>
                  <a:pt x="296644" y="263804"/>
                </a:lnTo>
                <a:lnTo>
                  <a:pt x="296644" y="160592"/>
                </a:lnTo>
                <a:lnTo>
                  <a:pt x="241430" y="160592"/>
                </a:lnTo>
                <a:close/>
                <a:moveTo>
                  <a:pt x="128474" y="152400"/>
                </a:moveTo>
                <a:lnTo>
                  <a:pt x="183906" y="152400"/>
                </a:lnTo>
                <a:cubicBezTo>
                  <a:pt x="186410" y="152400"/>
                  <a:pt x="188556" y="154517"/>
                  <a:pt x="188556" y="156986"/>
                </a:cubicBezTo>
                <a:cubicBezTo>
                  <a:pt x="188556" y="159455"/>
                  <a:pt x="186410" y="161572"/>
                  <a:pt x="183906" y="161572"/>
                </a:cubicBezTo>
                <a:lnTo>
                  <a:pt x="128474" y="161572"/>
                </a:lnTo>
                <a:cubicBezTo>
                  <a:pt x="125971" y="161572"/>
                  <a:pt x="123825" y="159455"/>
                  <a:pt x="123825" y="156986"/>
                </a:cubicBezTo>
                <a:cubicBezTo>
                  <a:pt x="123825" y="154517"/>
                  <a:pt x="125971" y="152400"/>
                  <a:pt x="128474" y="152400"/>
                </a:cubicBezTo>
                <a:close/>
                <a:moveTo>
                  <a:pt x="47658" y="120869"/>
                </a:moveTo>
                <a:cubicBezTo>
                  <a:pt x="49477" y="122676"/>
                  <a:pt x="49841" y="125566"/>
                  <a:pt x="48385" y="127373"/>
                </a:cubicBezTo>
                <a:cubicBezTo>
                  <a:pt x="45839" y="130624"/>
                  <a:pt x="44384" y="134598"/>
                  <a:pt x="44384" y="138573"/>
                </a:cubicBezTo>
                <a:lnTo>
                  <a:pt x="44384" y="161695"/>
                </a:lnTo>
                <a:lnTo>
                  <a:pt x="94952" y="161695"/>
                </a:lnTo>
                <a:lnTo>
                  <a:pt x="94952" y="138573"/>
                </a:lnTo>
                <a:cubicBezTo>
                  <a:pt x="94952" y="134598"/>
                  <a:pt x="93497" y="130624"/>
                  <a:pt x="90950" y="127373"/>
                </a:cubicBezTo>
                <a:cubicBezTo>
                  <a:pt x="89495" y="125566"/>
                  <a:pt x="89859" y="122676"/>
                  <a:pt x="91678" y="120869"/>
                </a:cubicBezTo>
                <a:cubicBezTo>
                  <a:pt x="93861" y="119063"/>
                  <a:pt x="96771" y="119785"/>
                  <a:pt x="98226" y="121592"/>
                </a:cubicBezTo>
                <a:cubicBezTo>
                  <a:pt x="102228" y="126289"/>
                  <a:pt x="104411" y="132431"/>
                  <a:pt x="104411" y="138573"/>
                </a:cubicBezTo>
                <a:lnTo>
                  <a:pt x="104411" y="166392"/>
                </a:lnTo>
                <a:cubicBezTo>
                  <a:pt x="104411" y="168921"/>
                  <a:pt x="102228" y="171089"/>
                  <a:pt x="99682" y="171089"/>
                </a:cubicBezTo>
                <a:lnTo>
                  <a:pt x="39654" y="171089"/>
                </a:lnTo>
                <a:cubicBezTo>
                  <a:pt x="37108" y="171089"/>
                  <a:pt x="34925" y="168921"/>
                  <a:pt x="34925" y="166392"/>
                </a:cubicBezTo>
                <a:lnTo>
                  <a:pt x="34925" y="138573"/>
                </a:lnTo>
                <a:cubicBezTo>
                  <a:pt x="34925" y="132431"/>
                  <a:pt x="37108" y="126289"/>
                  <a:pt x="41109" y="121592"/>
                </a:cubicBezTo>
                <a:cubicBezTo>
                  <a:pt x="42565" y="119785"/>
                  <a:pt x="45475" y="119063"/>
                  <a:pt x="47658" y="120869"/>
                </a:cubicBezTo>
                <a:close/>
                <a:moveTo>
                  <a:pt x="174259" y="120650"/>
                </a:moveTo>
                <a:lnTo>
                  <a:pt x="203201" y="120650"/>
                </a:lnTo>
                <a:cubicBezTo>
                  <a:pt x="205399" y="120650"/>
                  <a:pt x="207597" y="122767"/>
                  <a:pt x="207597" y="125589"/>
                </a:cubicBezTo>
                <a:cubicBezTo>
                  <a:pt x="207597" y="127705"/>
                  <a:pt x="205399" y="129822"/>
                  <a:pt x="203201" y="129822"/>
                </a:cubicBezTo>
                <a:lnTo>
                  <a:pt x="174259" y="129822"/>
                </a:lnTo>
                <a:cubicBezTo>
                  <a:pt x="171695" y="129822"/>
                  <a:pt x="169863" y="127705"/>
                  <a:pt x="169863" y="125589"/>
                </a:cubicBezTo>
                <a:cubicBezTo>
                  <a:pt x="169863" y="122767"/>
                  <a:pt x="171695" y="120650"/>
                  <a:pt x="174259" y="120650"/>
                </a:cubicBezTo>
                <a:close/>
                <a:moveTo>
                  <a:pt x="128536" y="120650"/>
                </a:moveTo>
                <a:lnTo>
                  <a:pt x="152090" y="120650"/>
                </a:lnTo>
                <a:cubicBezTo>
                  <a:pt x="154627" y="120650"/>
                  <a:pt x="156801" y="122767"/>
                  <a:pt x="156801" y="125589"/>
                </a:cubicBezTo>
                <a:cubicBezTo>
                  <a:pt x="156801" y="127705"/>
                  <a:pt x="154627" y="129822"/>
                  <a:pt x="152090" y="129822"/>
                </a:cubicBezTo>
                <a:lnTo>
                  <a:pt x="128536" y="129822"/>
                </a:lnTo>
                <a:cubicBezTo>
                  <a:pt x="125999" y="129822"/>
                  <a:pt x="123825" y="127705"/>
                  <a:pt x="123825" y="125589"/>
                </a:cubicBezTo>
                <a:cubicBezTo>
                  <a:pt x="123825" y="122767"/>
                  <a:pt x="125999" y="120650"/>
                  <a:pt x="128536" y="120650"/>
                </a:cubicBezTo>
                <a:close/>
                <a:moveTo>
                  <a:pt x="128519" y="88900"/>
                </a:moveTo>
                <a:lnTo>
                  <a:pt x="203269" y="88900"/>
                </a:lnTo>
                <a:cubicBezTo>
                  <a:pt x="205435" y="88900"/>
                  <a:pt x="207602" y="91017"/>
                  <a:pt x="207602" y="93486"/>
                </a:cubicBezTo>
                <a:cubicBezTo>
                  <a:pt x="207602" y="95955"/>
                  <a:pt x="205435" y="98072"/>
                  <a:pt x="203269" y="98072"/>
                </a:cubicBezTo>
                <a:lnTo>
                  <a:pt x="128519" y="98072"/>
                </a:lnTo>
                <a:cubicBezTo>
                  <a:pt x="125991" y="98072"/>
                  <a:pt x="123825" y="95955"/>
                  <a:pt x="123825" y="93486"/>
                </a:cubicBezTo>
                <a:cubicBezTo>
                  <a:pt x="123825" y="91017"/>
                  <a:pt x="125991" y="88900"/>
                  <a:pt x="128519" y="88900"/>
                </a:cubicBezTo>
                <a:close/>
                <a:moveTo>
                  <a:pt x="70283" y="88756"/>
                </a:moveTo>
                <a:cubicBezTo>
                  <a:pt x="64871" y="88756"/>
                  <a:pt x="60181" y="93085"/>
                  <a:pt x="60181" y="98858"/>
                </a:cubicBezTo>
                <a:cubicBezTo>
                  <a:pt x="60181" y="104631"/>
                  <a:pt x="64871" y="109321"/>
                  <a:pt x="70283" y="109321"/>
                </a:cubicBezTo>
                <a:cubicBezTo>
                  <a:pt x="76056" y="109321"/>
                  <a:pt x="80746" y="104631"/>
                  <a:pt x="80746" y="98858"/>
                </a:cubicBezTo>
                <a:cubicBezTo>
                  <a:pt x="80746" y="93085"/>
                  <a:pt x="76056" y="88756"/>
                  <a:pt x="70283" y="88756"/>
                </a:cubicBezTo>
                <a:close/>
                <a:moveTo>
                  <a:pt x="70283" y="79375"/>
                </a:moveTo>
                <a:cubicBezTo>
                  <a:pt x="81107" y="79375"/>
                  <a:pt x="90127" y="88034"/>
                  <a:pt x="90127" y="98858"/>
                </a:cubicBezTo>
                <a:cubicBezTo>
                  <a:pt x="90127" y="109682"/>
                  <a:pt x="81107" y="118702"/>
                  <a:pt x="70283" y="118702"/>
                </a:cubicBezTo>
                <a:cubicBezTo>
                  <a:pt x="59459" y="118702"/>
                  <a:pt x="50800" y="109682"/>
                  <a:pt x="50800" y="98858"/>
                </a:cubicBezTo>
                <a:cubicBezTo>
                  <a:pt x="50800" y="88034"/>
                  <a:pt x="59459" y="79375"/>
                  <a:pt x="70283" y="79375"/>
                </a:cubicBezTo>
                <a:close/>
                <a:moveTo>
                  <a:pt x="9383" y="55576"/>
                </a:moveTo>
                <a:lnTo>
                  <a:pt x="9383" y="195958"/>
                </a:lnTo>
                <a:lnTo>
                  <a:pt x="40418" y="195958"/>
                </a:lnTo>
                <a:cubicBezTo>
                  <a:pt x="42945" y="195958"/>
                  <a:pt x="45110" y="198124"/>
                  <a:pt x="45110" y="200650"/>
                </a:cubicBezTo>
                <a:lnTo>
                  <a:pt x="45110" y="224829"/>
                </a:lnTo>
                <a:lnTo>
                  <a:pt x="85889" y="196680"/>
                </a:lnTo>
                <a:cubicBezTo>
                  <a:pt x="86250" y="196319"/>
                  <a:pt x="87333" y="195958"/>
                  <a:pt x="88416" y="195958"/>
                </a:cubicBezTo>
                <a:lnTo>
                  <a:pt x="232047" y="195958"/>
                </a:lnTo>
                <a:lnTo>
                  <a:pt x="232047" y="55576"/>
                </a:lnTo>
                <a:lnTo>
                  <a:pt x="9383" y="55576"/>
                </a:lnTo>
                <a:close/>
                <a:moveTo>
                  <a:pt x="274516" y="23926"/>
                </a:moveTo>
                <a:cubicBezTo>
                  <a:pt x="275981" y="22225"/>
                  <a:pt x="279278" y="22225"/>
                  <a:pt x="281110" y="23926"/>
                </a:cubicBezTo>
                <a:cubicBezTo>
                  <a:pt x="281843" y="24606"/>
                  <a:pt x="282209" y="25967"/>
                  <a:pt x="282209" y="26987"/>
                </a:cubicBezTo>
                <a:cubicBezTo>
                  <a:pt x="282209" y="28348"/>
                  <a:pt x="281843" y="29369"/>
                  <a:pt x="281110" y="30049"/>
                </a:cubicBezTo>
                <a:cubicBezTo>
                  <a:pt x="280377" y="30729"/>
                  <a:pt x="278912" y="31410"/>
                  <a:pt x="277446" y="31410"/>
                </a:cubicBezTo>
                <a:cubicBezTo>
                  <a:pt x="276714" y="31410"/>
                  <a:pt x="275248" y="30729"/>
                  <a:pt x="274516" y="30049"/>
                </a:cubicBezTo>
                <a:cubicBezTo>
                  <a:pt x="273417" y="29369"/>
                  <a:pt x="273050" y="28348"/>
                  <a:pt x="273050" y="26987"/>
                </a:cubicBezTo>
                <a:cubicBezTo>
                  <a:pt x="273050" y="25967"/>
                  <a:pt x="273417" y="24606"/>
                  <a:pt x="274516" y="23926"/>
                </a:cubicBezTo>
                <a:close/>
                <a:moveTo>
                  <a:pt x="223349" y="23926"/>
                </a:moveTo>
                <a:cubicBezTo>
                  <a:pt x="225181" y="22225"/>
                  <a:pt x="228478" y="22225"/>
                  <a:pt x="229944" y="23926"/>
                </a:cubicBezTo>
                <a:cubicBezTo>
                  <a:pt x="231043" y="24606"/>
                  <a:pt x="231409" y="25967"/>
                  <a:pt x="231409" y="26987"/>
                </a:cubicBezTo>
                <a:cubicBezTo>
                  <a:pt x="231409" y="28348"/>
                  <a:pt x="231043" y="29369"/>
                  <a:pt x="229944" y="30049"/>
                </a:cubicBezTo>
                <a:cubicBezTo>
                  <a:pt x="229211" y="30729"/>
                  <a:pt x="228112" y="31410"/>
                  <a:pt x="226646" y="31410"/>
                </a:cubicBezTo>
                <a:cubicBezTo>
                  <a:pt x="225547" y="31410"/>
                  <a:pt x="224082" y="30729"/>
                  <a:pt x="223349" y="30049"/>
                </a:cubicBezTo>
                <a:cubicBezTo>
                  <a:pt x="222617" y="29369"/>
                  <a:pt x="222250" y="28348"/>
                  <a:pt x="222250" y="26987"/>
                </a:cubicBezTo>
                <a:cubicBezTo>
                  <a:pt x="222250" y="25967"/>
                  <a:pt x="222617" y="24606"/>
                  <a:pt x="223349" y="23926"/>
                </a:cubicBezTo>
                <a:close/>
                <a:moveTo>
                  <a:pt x="252236" y="22225"/>
                </a:moveTo>
                <a:cubicBezTo>
                  <a:pt x="254706" y="22225"/>
                  <a:pt x="256822" y="24342"/>
                  <a:pt x="256822" y="26811"/>
                </a:cubicBezTo>
                <a:cubicBezTo>
                  <a:pt x="256822" y="29280"/>
                  <a:pt x="254706" y="31397"/>
                  <a:pt x="252236" y="31397"/>
                </a:cubicBezTo>
                <a:cubicBezTo>
                  <a:pt x="249767" y="31397"/>
                  <a:pt x="247650" y="29280"/>
                  <a:pt x="247650" y="26811"/>
                </a:cubicBezTo>
                <a:cubicBezTo>
                  <a:pt x="247650" y="24342"/>
                  <a:pt x="249767" y="22225"/>
                  <a:pt x="252236" y="22225"/>
                </a:cubicBezTo>
                <a:close/>
                <a:moveTo>
                  <a:pt x="9383" y="9383"/>
                </a:moveTo>
                <a:lnTo>
                  <a:pt x="9383" y="46193"/>
                </a:lnTo>
                <a:lnTo>
                  <a:pt x="236738" y="46193"/>
                </a:lnTo>
                <a:lnTo>
                  <a:pt x="296644" y="46193"/>
                </a:lnTo>
                <a:lnTo>
                  <a:pt x="296644" y="9383"/>
                </a:lnTo>
                <a:lnTo>
                  <a:pt x="9383" y="9383"/>
                </a:lnTo>
                <a:close/>
                <a:moveTo>
                  <a:pt x="4691" y="0"/>
                </a:moveTo>
                <a:lnTo>
                  <a:pt x="301336" y="0"/>
                </a:lnTo>
                <a:cubicBezTo>
                  <a:pt x="303862" y="0"/>
                  <a:pt x="306027" y="2165"/>
                  <a:pt x="306027" y="4691"/>
                </a:cubicBezTo>
                <a:lnTo>
                  <a:pt x="306027" y="50884"/>
                </a:lnTo>
                <a:lnTo>
                  <a:pt x="306027" y="123421"/>
                </a:lnTo>
                <a:cubicBezTo>
                  <a:pt x="306027" y="125947"/>
                  <a:pt x="303862" y="128113"/>
                  <a:pt x="301336" y="128113"/>
                </a:cubicBezTo>
                <a:cubicBezTo>
                  <a:pt x="298810" y="128113"/>
                  <a:pt x="296644" y="125947"/>
                  <a:pt x="296644" y="123421"/>
                </a:cubicBezTo>
                <a:lnTo>
                  <a:pt x="296644" y="55576"/>
                </a:lnTo>
                <a:lnTo>
                  <a:pt x="241430" y="55576"/>
                </a:lnTo>
                <a:lnTo>
                  <a:pt x="241430" y="151209"/>
                </a:lnTo>
                <a:lnTo>
                  <a:pt x="301336" y="151209"/>
                </a:lnTo>
                <a:cubicBezTo>
                  <a:pt x="303862" y="151209"/>
                  <a:pt x="306027" y="153374"/>
                  <a:pt x="306027" y="155900"/>
                </a:cubicBezTo>
                <a:lnTo>
                  <a:pt x="306027" y="268496"/>
                </a:lnTo>
                <a:cubicBezTo>
                  <a:pt x="306027" y="271022"/>
                  <a:pt x="303862" y="273187"/>
                  <a:pt x="301336" y="273187"/>
                </a:cubicBezTo>
                <a:lnTo>
                  <a:pt x="270300" y="273187"/>
                </a:lnTo>
                <a:lnTo>
                  <a:pt x="270300" y="301336"/>
                </a:lnTo>
                <a:cubicBezTo>
                  <a:pt x="270300" y="302779"/>
                  <a:pt x="269217" y="304584"/>
                  <a:pt x="267774" y="305666"/>
                </a:cubicBezTo>
                <a:cubicBezTo>
                  <a:pt x="267052" y="305666"/>
                  <a:pt x="266330" y="306027"/>
                  <a:pt x="265609" y="306027"/>
                </a:cubicBezTo>
                <a:cubicBezTo>
                  <a:pt x="264526" y="306027"/>
                  <a:pt x="263804" y="305666"/>
                  <a:pt x="263083" y="305305"/>
                </a:cubicBezTo>
                <a:lnTo>
                  <a:pt x="216529" y="273187"/>
                </a:lnTo>
                <a:lnTo>
                  <a:pt x="124865" y="273187"/>
                </a:lnTo>
                <a:cubicBezTo>
                  <a:pt x="122338" y="273187"/>
                  <a:pt x="120173" y="271022"/>
                  <a:pt x="120173" y="268496"/>
                </a:cubicBezTo>
                <a:lnTo>
                  <a:pt x="120173" y="205341"/>
                </a:lnTo>
                <a:lnTo>
                  <a:pt x="89859" y="205341"/>
                </a:lnTo>
                <a:lnTo>
                  <a:pt x="42945" y="237099"/>
                </a:lnTo>
                <a:cubicBezTo>
                  <a:pt x="42223" y="237821"/>
                  <a:pt x="41140" y="238182"/>
                  <a:pt x="40418" y="238182"/>
                </a:cubicBezTo>
                <a:cubicBezTo>
                  <a:pt x="39697" y="238182"/>
                  <a:pt x="38975" y="237821"/>
                  <a:pt x="38253" y="237460"/>
                </a:cubicBezTo>
                <a:cubicBezTo>
                  <a:pt x="36810" y="236738"/>
                  <a:pt x="35727" y="235295"/>
                  <a:pt x="35727" y="233490"/>
                </a:cubicBezTo>
                <a:lnTo>
                  <a:pt x="35727" y="205341"/>
                </a:lnTo>
                <a:lnTo>
                  <a:pt x="4691" y="205341"/>
                </a:lnTo>
                <a:cubicBezTo>
                  <a:pt x="2165" y="205341"/>
                  <a:pt x="0" y="203176"/>
                  <a:pt x="0" y="200650"/>
                </a:cubicBezTo>
                <a:lnTo>
                  <a:pt x="0" y="50884"/>
                </a:lnTo>
                <a:lnTo>
                  <a:pt x="0" y="4691"/>
                </a:lnTo>
                <a:cubicBezTo>
                  <a:pt x="0" y="2165"/>
                  <a:pt x="2165" y="0"/>
                  <a:pt x="4691"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55" name="TextBox 54">
            <a:extLst>
              <a:ext uri="{FF2B5EF4-FFF2-40B4-BE49-F238E27FC236}">
                <a16:creationId xmlns:a16="http://schemas.microsoft.com/office/drawing/2014/main" id="{903C29E4-1899-F34B-8E14-4388A5C950C9}"/>
              </a:ext>
            </a:extLst>
          </p:cNvPr>
          <p:cNvSpPr txBox="1"/>
          <p:nvPr/>
        </p:nvSpPr>
        <p:spPr>
          <a:xfrm>
            <a:off x="13683455" y="3243036"/>
            <a:ext cx="2534668" cy="584775"/>
          </a:xfrm>
          <a:prstGeom prst="rect">
            <a:avLst/>
          </a:prstGeom>
          <a:noFill/>
        </p:spPr>
        <p:txBody>
          <a:bodyPr wrap="none" rtlCol="0" anchor="ctr" anchorCtr="0">
            <a:spAutoFit/>
          </a:bodyPr>
          <a:lstStyle/>
          <a:p>
            <a:r>
              <a:rPr lang="en-US" sz="3200" b="1" dirty="0">
                <a:solidFill>
                  <a:schemeClr val="bg1"/>
                </a:solidFill>
                <a:latin typeface="Lato Black" panose="020F0502020204030203" pitchFamily="34" charset="77"/>
                <a:ea typeface="League Spartan" charset="0"/>
                <a:cs typeface="Poppins" pitchFamily="2" charset="77"/>
              </a:rPr>
              <a:t>YOUR TITLE</a:t>
            </a:r>
          </a:p>
        </p:txBody>
      </p:sp>
      <p:sp>
        <p:nvSpPr>
          <p:cNvPr id="56" name="Subtitle 2">
            <a:extLst>
              <a:ext uri="{FF2B5EF4-FFF2-40B4-BE49-F238E27FC236}">
                <a16:creationId xmlns:a16="http://schemas.microsoft.com/office/drawing/2014/main" id="{02FBF232-7294-F243-976E-14165C0F716A}"/>
              </a:ext>
            </a:extLst>
          </p:cNvPr>
          <p:cNvSpPr txBox="1">
            <a:spLocks/>
          </p:cNvSpPr>
          <p:nvPr/>
        </p:nvSpPr>
        <p:spPr>
          <a:xfrm>
            <a:off x="13687696" y="3863222"/>
            <a:ext cx="5325288" cy="139217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500"/>
              </a:lnSpc>
            </a:pPr>
            <a:r>
              <a:rPr lang="en-US" dirty="0">
                <a:solidFill>
                  <a:schemeClr val="bg1"/>
                </a:solidFill>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57" name="TextBox 56">
            <a:extLst>
              <a:ext uri="{FF2B5EF4-FFF2-40B4-BE49-F238E27FC236}">
                <a16:creationId xmlns:a16="http://schemas.microsoft.com/office/drawing/2014/main" id="{91F79EA8-A553-E64E-89D9-EF8FDA25DDFD}"/>
              </a:ext>
            </a:extLst>
          </p:cNvPr>
          <p:cNvSpPr txBox="1"/>
          <p:nvPr/>
        </p:nvSpPr>
        <p:spPr>
          <a:xfrm>
            <a:off x="14175877" y="6198392"/>
            <a:ext cx="2534668" cy="584775"/>
          </a:xfrm>
          <a:prstGeom prst="rect">
            <a:avLst/>
          </a:prstGeom>
          <a:noFill/>
        </p:spPr>
        <p:txBody>
          <a:bodyPr wrap="none" rtlCol="0" anchor="ctr" anchorCtr="0">
            <a:spAutoFit/>
          </a:bodyPr>
          <a:lstStyle/>
          <a:p>
            <a:r>
              <a:rPr lang="en-US" sz="3200" b="1" dirty="0">
                <a:solidFill>
                  <a:schemeClr val="bg1"/>
                </a:solidFill>
                <a:latin typeface="Lato Black" panose="020F0502020204030203" pitchFamily="34" charset="77"/>
                <a:ea typeface="League Spartan" charset="0"/>
                <a:cs typeface="Poppins" pitchFamily="2" charset="77"/>
              </a:rPr>
              <a:t>YOUR TITLE</a:t>
            </a:r>
          </a:p>
        </p:txBody>
      </p:sp>
      <p:sp>
        <p:nvSpPr>
          <p:cNvPr id="58" name="Subtitle 2">
            <a:extLst>
              <a:ext uri="{FF2B5EF4-FFF2-40B4-BE49-F238E27FC236}">
                <a16:creationId xmlns:a16="http://schemas.microsoft.com/office/drawing/2014/main" id="{E7EEC40C-BB58-9842-98D5-FE720F57EBD0}"/>
              </a:ext>
            </a:extLst>
          </p:cNvPr>
          <p:cNvSpPr txBox="1">
            <a:spLocks/>
          </p:cNvSpPr>
          <p:nvPr/>
        </p:nvSpPr>
        <p:spPr>
          <a:xfrm>
            <a:off x="14180118" y="6818578"/>
            <a:ext cx="5325288" cy="139217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500"/>
              </a:lnSpc>
            </a:pP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59" name="TextBox 58">
            <a:extLst>
              <a:ext uri="{FF2B5EF4-FFF2-40B4-BE49-F238E27FC236}">
                <a16:creationId xmlns:a16="http://schemas.microsoft.com/office/drawing/2014/main" id="{C7842D7C-286D-E149-BB54-00E893C26528}"/>
              </a:ext>
            </a:extLst>
          </p:cNvPr>
          <p:cNvSpPr txBox="1"/>
          <p:nvPr/>
        </p:nvSpPr>
        <p:spPr>
          <a:xfrm>
            <a:off x="7862738" y="4750640"/>
            <a:ext cx="2534668" cy="584775"/>
          </a:xfrm>
          <a:prstGeom prst="rect">
            <a:avLst/>
          </a:prstGeom>
          <a:noFill/>
        </p:spPr>
        <p:txBody>
          <a:bodyPr wrap="none" rtlCol="0" anchor="ctr" anchorCtr="0">
            <a:spAutoFit/>
          </a:bodyPr>
          <a:lstStyle/>
          <a:p>
            <a:pPr algn="r"/>
            <a:r>
              <a:rPr lang="en-US" sz="3200" b="1" dirty="0">
                <a:solidFill>
                  <a:schemeClr val="bg1"/>
                </a:solidFill>
                <a:latin typeface="Lato Black" panose="020F0502020204030203" pitchFamily="34" charset="77"/>
                <a:ea typeface="League Spartan" charset="0"/>
                <a:cs typeface="Poppins" pitchFamily="2" charset="77"/>
              </a:rPr>
              <a:t>YOUR TITLE</a:t>
            </a:r>
          </a:p>
        </p:txBody>
      </p:sp>
      <p:sp>
        <p:nvSpPr>
          <p:cNvPr id="60" name="Subtitle 2">
            <a:extLst>
              <a:ext uri="{FF2B5EF4-FFF2-40B4-BE49-F238E27FC236}">
                <a16:creationId xmlns:a16="http://schemas.microsoft.com/office/drawing/2014/main" id="{43EABAA0-D15E-1D46-989B-E51B4D8B882E}"/>
              </a:ext>
            </a:extLst>
          </p:cNvPr>
          <p:cNvSpPr txBox="1">
            <a:spLocks/>
          </p:cNvSpPr>
          <p:nvPr/>
        </p:nvSpPr>
        <p:spPr>
          <a:xfrm>
            <a:off x="5072118" y="5370826"/>
            <a:ext cx="5325288" cy="139217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3500"/>
              </a:lnSpc>
            </a:pPr>
            <a:r>
              <a:rPr lang="en-US" dirty="0">
                <a:solidFill>
                  <a:schemeClr val="bg1"/>
                </a:solidFill>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61" name="TextBox 60">
            <a:extLst>
              <a:ext uri="{FF2B5EF4-FFF2-40B4-BE49-F238E27FC236}">
                <a16:creationId xmlns:a16="http://schemas.microsoft.com/office/drawing/2014/main" id="{5761A493-FF20-8D49-9141-10825AB2547B}"/>
              </a:ext>
            </a:extLst>
          </p:cNvPr>
          <p:cNvSpPr txBox="1"/>
          <p:nvPr/>
        </p:nvSpPr>
        <p:spPr>
          <a:xfrm>
            <a:off x="7301890" y="7670957"/>
            <a:ext cx="2534668" cy="584775"/>
          </a:xfrm>
          <a:prstGeom prst="rect">
            <a:avLst/>
          </a:prstGeom>
          <a:noFill/>
        </p:spPr>
        <p:txBody>
          <a:bodyPr wrap="none" rtlCol="0" anchor="ctr" anchorCtr="0">
            <a:spAutoFit/>
          </a:bodyPr>
          <a:lstStyle/>
          <a:p>
            <a:pPr algn="r"/>
            <a:r>
              <a:rPr lang="en-US" sz="3200" b="1" dirty="0">
                <a:solidFill>
                  <a:schemeClr val="bg1"/>
                </a:solidFill>
                <a:latin typeface="Lato Black" panose="020F0502020204030203" pitchFamily="34" charset="77"/>
                <a:ea typeface="League Spartan" charset="0"/>
                <a:cs typeface="Poppins" pitchFamily="2" charset="77"/>
              </a:rPr>
              <a:t>YOUR TITLE</a:t>
            </a:r>
          </a:p>
        </p:txBody>
      </p:sp>
      <p:sp>
        <p:nvSpPr>
          <p:cNvPr id="62" name="Subtitle 2">
            <a:extLst>
              <a:ext uri="{FF2B5EF4-FFF2-40B4-BE49-F238E27FC236}">
                <a16:creationId xmlns:a16="http://schemas.microsoft.com/office/drawing/2014/main" id="{7AF6BF7A-540A-7642-8EAD-FE54DFDE4E24}"/>
              </a:ext>
            </a:extLst>
          </p:cNvPr>
          <p:cNvSpPr txBox="1">
            <a:spLocks/>
          </p:cNvSpPr>
          <p:nvPr/>
        </p:nvSpPr>
        <p:spPr>
          <a:xfrm>
            <a:off x="4511270" y="8291143"/>
            <a:ext cx="5325288" cy="139217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3500"/>
              </a:lnSpc>
            </a:pPr>
            <a:r>
              <a:rPr lang="en-US" dirty="0">
                <a:solidFill>
                  <a:schemeClr val="bg1"/>
                </a:solidFill>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Tree>
    <p:extLst>
      <p:ext uri="{BB962C8B-B14F-4D97-AF65-F5344CB8AC3E}">
        <p14:creationId xmlns:p14="http://schemas.microsoft.com/office/powerpoint/2010/main" val="3252512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hape 55411">
            <a:extLst>
              <a:ext uri="{FF2B5EF4-FFF2-40B4-BE49-F238E27FC236}">
                <a16:creationId xmlns:a16="http://schemas.microsoft.com/office/drawing/2014/main" id="{59D39CD8-3D64-2743-9389-10BDB594E2FD}"/>
              </a:ext>
            </a:extLst>
          </p:cNvPr>
          <p:cNvSpPr/>
          <p:nvPr/>
        </p:nvSpPr>
        <p:spPr>
          <a:xfrm>
            <a:off x="13660722" y="8951779"/>
            <a:ext cx="6004413" cy="1516858"/>
          </a:xfrm>
          <a:custGeom>
            <a:avLst/>
            <a:gdLst/>
            <a:ahLst/>
            <a:cxnLst>
              <a:cxn ang="0">
                <a:pos x="wd2" y="hd2"/>
              </a:cxn>
              <a:cxn ang="5400000">
                <a:pos x="wd2" y="hd2"/>
              </a:cxn>
              <a:cxn ang="10800000">
                <a:pos x="wd2" y="hd2"/>
              </a:cxn>
              <a:cxn ang="16200000">
                <a:pos x="wd2" y="hd2"/>
              </a:cxn>
            </a:cxnLst>
            <a:rect l="0" t="0" r="r" b="b"/>
            <a:pathLst>
              <a:path w="21600" h="21600" extrusionOk="0">
                <a:moveTo>
                  <a:pt x="2725" y="0"/>
                </a:moveTo>
                <a:lnTo>
                  <a:pt x="21600" y="0"/>
                </a:lnTo>
                <a:cubicBezTo>
                  <a:pt x="20700" y="2441"/>
                  <a:pt x="20162" y="6481"/>
                  <a:pt x="20162" y="10800"/>
                </a:cubicBezTo>
                <a:cubicBezTo>
                  <a:pt x="20162" y="15119"/>
                  <a:pt x="20700" y="19159"/>
                  <a:pt x="21600" y="21600"/>
                </a:cubicBezTo>
                <a:lnTo>
                  <a:pt x="2725" y="21600"/>
                </a:lnTo>
                <a:cubicBezTo>
                  <a:pt x="1219" y="21592"/>
                  <a:pt x="0" y="16759"/>
                  <a:pt x="0" y="10800"/>
                </a:cubicBezTo>
                <a:cubicBezTo>
                  <a:pt x="0" y="4841"/>
                  <a:pt x="1219" y="8"/>
                  <a:pt x="2725" y="0"/>
                </a:cubicBezTo>
                <a:close/>
              </a:path>
            </a:pathLst>
          </a:custGeom>
          <a:solidFill>
            <a:schemeClr val="bg1">
              <a:lumMod val="95000"/>
            </a:schemeClr>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18" name="Shape 55412">
            <a:extLst>
              <a:ext uri="{FF2B5EF4-FFF2-40B4-BE49-F238E27FC236}">
                <a16:creationId xmlns:a16="http://schemas.microsoft.com/office/drawing/2014/main" id="{6A4FA893-D51E-0F4F-8F4E-181C5FFCA6F8}"/>
              </a:ext>
            </a:extLst>
          </p:cNvPr>
          <p:cNvSpPr/>
          <p:nvPr/>
        </p:nvSpPr>
        <p:spPr>
          <a:xfrm>
            <a:off x="13540153" y="8871890"/>
            <a:ext cx="6306620" cy="1677229"/>
          </a:xfrm>
          <a:custGeom>
            <a:avLst/>
            <a:gdLst/>
            <a:ahLst/>
            <a:cxnLst>
              <a:cxn ang="0">
                <a:pos x="wd2" y="hd2"/>
              </a:cxn>
              <a:cxn ang="5400000">
                <a:pos x="wd2" y="hd2"/>
              </a:cxn>
              <a:cxn ang="10800000">
                <a:pos x="wd2" y="hd2"/>
              </a:cxn>
              <a:cxn ang="16200000">
                <a:pos x="wd2" y="hd2"/>
              </a:cxn>
            </a:cxnLst>
            <a:rect l="0" t="0" r="r" b="b"/>
            <a:pathLst>
              <a:path w="21319" h="21498" extrusionOk="0">
                <a:moveTo>
                  <a:pt x="2865" y="1"/>
                </a:moveTo>
                <a:cubicBezTo>
                  <a:pt x="2850" y="0"/>
                  <a:pt x="2834" y="0"/>
                  <a:pt x="2819" y="0"/>
                </a:cubicBezTo>
                <a:cubicBezTo>
                  <a:pt x="2078" y="11"/>
                  <a:pt x="1360" y="1057"/>
                  <a:pt x="835" y="3039"/>
                </a:cubicBezTo>
                <a:cubicBezTo>
                  <a:pt x="-281" y="7253"/>
                  <a:pt x="-275" y="14186"/>
                  <a:pt x="835" y="18445"/>
                </a:cubicBezTo>
                <a:cubicBezTo>
                  <a:pt x="1369" y="20495"/>
                  <a:pt x="2106" y="21600"/>
                  <a:pt x="2865" y="21491"/>
                </a:cubicBezTo>
                <a:lnTo>
                  <a:pt x="21319" y="21491"/>
                </a:lnTo>
                <a:lnTo>
                  <a:pt x="21319" y="19604"/>
                </a:lnTo>
                <a:lnTo>
                  <a:pt x="2936" y="19604"/>
                </a:lnTo>
                <a:cubicBezTo>
                  <a:pt x="1619" y="19753"/>
                  <a:pt x="529" y="15744"/>
                  <a:pt x="529" y="10746"/>
                </a:cubicBezTo>
                <a:cubicBezTo>
                  <a:pt x="529" y="5748"/>
                  <a:pt x="1619" y="1739"/>
                  <a:pt x="2936" y="1889"/>
                </a:cubicBezTo>
                <a:lnTo>
                  <a:pt x="21319" y="1889"/>
                </a:lnTo>
                <a:lnTo>
                  <a:pt x="21319" y="1"/>
                </a:lnTo>
                <a:lnTo>
                  <a:pt x="2865" y="1"/>
                </a:lnTo>
                <a:close/>
              </a:path>
            </a:pathLst>
          </a:custGeom>
          <a:solidFill>
            <a:schemeClr val="accent5"/>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14" name="Shape 55414">
            <a:extLst>
              <a:ext uri="{FF2B5EF4-FFF2-40B4-BE49-F238E27FC236}">
                <a16:creationId xmlns:a16="http://schemas.microsoft.com/office/drawing/2014/main" id="{23992461-F387-1446-BA6F-74B25A522DAF}"/>
              </a:ext>
            </a:extLst>
          </p:cNvPr>
          <p:cNvSpPr/>
          <p:nvPr/>
        </p:nvSpPr>
        <p:spPr>
          <a:xfrm>
            <a:off x="14342473" y="3056150"/>
            <a:ext cx="1036487" cy="55729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573"/>
                </a:lnTo>
                <a:lnTo>
                  <a:pt x="21600" y="18573"/>
                </a:lnTo>
                <a:lnTo>
                  <a:pt x="21600" y="0"/>
                </a:lnTo>
                <a:lnTo>
                  <a:pt x="0" y="0"/>
                </a:lnTo>
                <a:close/>
                <a:moveTo>
                  <a:pt x="10800" y="2562"/>
                </a:moveTo>
                <a:cubicBezTo>
                  <a:pt x="12459" y="2562"/>
                  <a:pt x="14121" y="2679"/>
                  <a:pt x="15386" y="2914"/>
                </a:cubicBezTo>
                <a:cubicBezTo>
                  <a:pt x="17917" y="3385"/>
                  <a:pt x="17917" y="4149"/>
                  <a:pt x="15386" y="4620"/>
                </a:cubicBezTo>
                <a:cubicBezTo>
                  <a:pt x="12855" y="5091"/>
                  <a:pt x="8745" y="5091"/>
                  <a:pt x="6214" y="4620"/>
                </a:cubicBezTo>
                <a:cubicBezTo>
                  <a:pt x="3683" y="4149"/>
                  <a:pt x="3683" y="3385"/>
                  <a:pt x="6214" y="2914"/>
                </a:cubicBezTo>
                <a:cubicBezTo>
                  <a:pt x="7479" y="2679"/>
                  <a:pt x="9141" y="2562"/>
                  <a:pt x="10800" y="2562"/>
                </a:cubicBezTo>
                <a:close/>
                <a:moveTo>
                  <a:pt x="0" y="19353"/>
                </a:moveTo>
                <a:lnTo>
                  <a:pt x="0" y="21600"/>
                </a:lnTo>
                <a:lnTo>
                  <a:pt x="21600" y="21600"/>
                </a:lnTo>
                <a:lnTo>
                  <a:pt x="21600" y="19353"/>
                </a:lnTo>
                <a:lnTo>
                  <a:pt x="0" y="19353"/>
                </a:lnTo>
                <a:close/>
              </a:path>
            </a:pathLst>
          </a:custGeom>
          <a:solidFill>
            <a:schemeClr val="accent1"/>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15" name="Shape 55415">
            <a:extLst>
              <a:ext uri="{FF2B5EF4-FFF2-40B4-BE49-F238E27FC236}">
                <a16:creationId xmlns:a16="http://schemas.microsoft.com/office/drawing/2014/main" id="{95338264-728C-4B49-B0AD-0C851FEE1B50}"/>
              </a:ext>
            </a:extLst>
          </p:cNvPr>
          <p:cNvSpPr/>
          <p:nvPr/>
        </p:nvSpPr>
        <p:spPr>
          <a:xfrm>
            <a:off x="15968663" y="3056150"/>
            <a:ext cx="1449579" cy="55729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942"/>
                </a:lnTo>
                <a:lnTo>
                  <a:pt x="21600" y="16942"/>
                </a:lnTo>
                <a:lnTo>
                  <a:pt x="21600" y="0"/>
                </a:lnTo>
                <a:lnTo>
                  <a:pt x="0" y="0"/>
                </a:lnTo>
                <a:close/>
                <a:moveTo>
                  <a:pt x="10800" y="2562"/>
                </a:moveTo>
                <a:cubicBezTo>
                  <a:pt x="11986" y="2562"/>
                  <a:pt x="13174" y="2679"/>
                  <a:pt x="14079" y="2914"/>
                </a:cubicBezTo>
                <a:cubicBezTo>
                  <a:pt x="15889" y="3385"/>
                  <a:pt x="15889" y="4149"/>
                  <a:pt x="14079" y="4620"/>
                </a:cubicBezTo>
                <a:cubicBezTo>
                  <a:pt x="12270" y="5091"/>
                  <a:pt x="9330" y="5091"/>
                  <a:pt x="7521" y="4620"/>
                </a:cubicBezTo>
                <a:cubicBezTo>
                  <a:pt x="5711" y="4149"/>
                  <a:pt x="5711" y="3385"/>
                  <a:pt x="7521" y="2914"/>
                </a:cubicBezTo>
                <a:cubicBezTo>
                  <a:pt x="8426" y="2679"/>
                  <a:pt x="9614" y="2562"/>
                  <a:pt x="10800" y="2562"/>
                </a:cubicBezTo>
                <a:close/>
                <a:moveTo>
                  <a:pt x="0" y="17720"/>
                </a:moveTo>
                <a:lnTo>
                  <a:pt x="0" y="18573"/>
                </a:lnTo>
                <a:lnTo>
                  <a:pt x="21600" y="18573"/>
                </a:lnTo>
                <a:lnTo>
                  <a:pt x="21600" y="17720"/>
                </a:lnTo>
                <a:lnTo>
                  <a:pt x="0" y="17720"/>
                </a:lnTo>
                <a:close/>
                <a:moveTo>
                  <a:pt x="0" y="19353"/>
                </a:moveTo>
                <a:lnTo>
                  <a:pt x="0" y="21600"/>
                </a:lnTo>
                <a:lnTo>
                  <a:pt x="21600" y="21600"/>
                </a:lnTo>
                <a:lnTo>
                  <a:pt x="21600" y="19353"/>
                </a:lnTo>
                <a:lnTo>
                  <a:pt x="0" y="19353"/>
                </a:lnTo>
                <a:close/>
              </a:path>
            </a:pathLst>
          </a:custGeom>
          <a:solidFill>
            <a:schemeClr val="accent2"/>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16" name="Shape 55416">
            <a:extLst>
              <a:ext uri="{FF2B5EF4-FFF2-40B4-BE49-F238E27FC236}">
                <a16:creationId xmlns:a16="http://schemas.microsoft.com/office/drawing/2014/main" id="{68F84948-783A-BA43-93C6-AE00A281A0B0}"/>
              </a:ext>
            </a:extLst>
          </p:cNvPr>
          <p:cNvSpPr/>
          <p:nvPr/>
        </p:nvSpPr>
        <p:spPr>
          <a:xfrm>
            <a:off x="17905798" y="3056150"/>
            <a:ext cx="1240780" cy="55729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247"/>
                </a:lnTo>
                <a:lnTo>
                  <a:pt x="21600" y="2247"/>
                </a:lnTo>
                <a:lnTo>
                  <a:pt x="21600" y="0"/>
                </a:lnTo>
                <a:lnTo>
                  <a:pt x="0" y="0"/>
                </a:lnTo>
                <a:close/>
                <a:moveTo>
                  <a:pt x="0" y="4658"/>
                </a:moveTo>
                <a:lnTo>
                  <a:pt x="0" y="16942"/>
                </a:lnTo>
                <a:lnTo>
                  <a:pt x="21600" y="16942"/>
                </a:lnTo>
                <a:lnTo>
                  <a:pt x="21600" y="4658"/>
                </a:lnTo>
                <a:lnTo>
                  <a:pt x="0" y="4658"/>
                </a:lnTo>
                <a:close/>
                <a:moveTo>
                  <a:pt x="10800" y="9595"/>
                </a:moveTo>
                <a:cubicBezTo>
                  <a:pt x="12185" y="9595"/>
                  <a:pt x="13574" y="9712"/>
                  <a:pt x="14631" y="9947"/>
                </a:cubicBezTo>
                <a:cubicBezTo>
                  <a:pt x="16745" y="10418"/>
                  <a:pt x="16745" y="11182"/>
                  <a:pt x="14631" y="11653"/>
                </a:cubicBezTo>
                <a:cubicBezTo>
                  <a:pt x="12517" y="12124"/>
                  <a:pt x="9083" y="12124"/>
                  <a:pt x="6969" y="11653"/>
                </a:cubicBezTo>
                <a:cubicBezTo>
                  <a:pt x="4855" y="11182"/>
                  <a:pt x="4855" y="10418"/>
                  <a:pt x="6969" y="9947"/>
                </a:cubicBezTo>
                <a:cubicBezTo>
                  <a:pt x="8026" y="9712"/>
                  <a:pt x="9415" y="9595"/>
                  <a:pt x="10800" y="9595"/>
                </a:cubicBezTo>
                <a:close/>
                <a:moveTo>
                  <a:pt x="0" y="19353"/>
                </a:moveTo>
                <a:lnTo>
                  <a:pt x="0" y="21600"/>
                </a:lnTo>
                <a:lnTo>
                  <a:pt x="21600" y="21600"/>
                </a:lnTo>
                <a:lnTo>
                  <a:pt x="21600" y="19353"/>
                </a:lnTo>
                <a:lnTo>
                  <a:pt x="0" y="19353"/>
                </a:lnTo>
                <a:close/>
              </a:path>
            </a:pathLst>
          </a:custGeom>
          <a:solidFill>
            <a:schemeClr val="accent3"/>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12" name="Shape 55418">
            <a:extLst>
              <a:ext uri="{FF2B5EF4-FFF2-40B4-BE49-F238E27FC236}">
                <a16:creationId xmlns:a16="http://schemas.microsoft.com/office/drawing/2014/main" id="{40FDFB69-7493-984A-B824-0A78AF0F1B40}"/>
              </a:ext>
            </a:extLst>
          </p:cNvPr>
          <p:cNvSpPr/>
          <p:nvPr/>
        </p:nvSpPr>
        <p:spPr>
          <a:xfrm flipH="1">
            <a:off x="13747645" y="10883112"/>
            <a:ext cx="6859100" cy="1732769"/>
          </a:xfrm>
          <a:custGeom>
            <a:avLst/>
            <a:gdLst/>
            <a:ahLst/>
            <a:cxnLst>
              <a:cxn ang="0">
                <a:pos x="wd2" y="hd2"/>
              </a:cxn>
              <a:cxn ang="5400000">
                <a:pos x="wd2" y="hd2"/>
              </a:cxn>
              <a:cxn ang="10800000">
                <a:pos x="wd2" y="hd2"/>
              </a:cxn>
              <a:cxn ang="16200000">
                <a:pos x="wd2" y="hd2"/>
              </a:cxn>
            </a:cxnLst>
            <a:rect l="0" t="0" r="r" b="b"/>
            <a:pathLst>
              <a:path w="21600" h="21600" extrusionOk="0">
                <a:moveTo>
                  <a:pt x="2725" y="0"/>
                </a:moveTo>
                <a:lnTo>
                  <a:pt x="21600" y="0"/>
                </a:lnTo>
                <a:cubicBezTo>
                  <a:pt x="20700" y="2441"/>
                  <a:pt x="20162" y="6481"/>
                  <a:pt x="20162" y="10800"/>
                </a:cubicBezTo>
                <a:cubicBezTo>
                  <a:pt x="20162" y="15119"/>
                  <a:pt x="20700" y="19159"/>
                  <a:pt x="21600" y="21600"/>
                </a:cubicBezTo>
                <a:lnTo>
                  <a:pt x="2725" y="21600"/>
                </a:lnTo>
                <a:cubicBezTo>
                  <a:pt x="1219" y="21592"/>
                  <a:pt x="0" y="16759"/>
                  <a:pt x="0" y="10800"/>
                </a:cubicBezTo>
                <a:cubicBezTo>
                  <a:pt x="0" y="4841"/>
                  <a:pt x="1219" y="8"/>
                  <a:pt x="2725" y="0"/>
                </a:cubicBezTo>
                <a:close/>
              </a:path>
            </a:pathLst>
          </a:custGeom>
          <a:solidFill>
            <a:schemeClr val="bg1">
              <a:lumMod val="95000"/>
            </a:schemeClr>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13" name="Shape 55419">
            <a:extLst>
              <a:ext uri="{FF2B5EF4-FFF2-40B4-BE49-F238E27FC236}">
                <a16:creationId xmlns:a16="http://schemas.microsoft.com/office/drawing/2014/main" id="{0F0211D9-75CE-C24E-923D-4994E3A36D6E}"/>
              </a:ext>
            </a:extLst>
          </p:cNvPr>
          <p:cNvSpPr/>
          <p:nvPr/>
        </p:nvSpPr>
        <p:spPr>
          <a:xfrm flipH="1">
            <a:off x="13540151" y="10791851"/>
            <a:ext cx="7204323" cy="1915969"/>
          </a:xfrm>
          <a:custGeom>
            <a:avLst/>
            <a:gdLst/>
            <a:ahLst/>
            <a:cxnLst>
              <a:cxn ang="0">
                <a:pos x="wd2" y="hd2"/>
              </a:cxn>
              <a:cxn ang="5400000">
                <a:pos x="wd2" y="hd2"/>
              </a:cxn>
              <a:cxn ang="10800000">
                <a:pos x="wd2" y="hd2"/>
              </a:cxn>
              <a:cxn ang="16200000">
                <a:pos x="wd2" y="hd2"/>
              </a:cxn>
            </a:cxnLst>
            <a:rect l="0" t="0" r="r" b="b"/>
            <a:pathLst>
              <a:path w="21319" h="21498" extrusionOk="0">
                <a:moveTo>
                  <a:pt x="2865" y="1"/>
                </a:moveTo>
                <a:cubicBezTo>
                  <a:pt x="2850" y="0"/>
                  <a:pt x="2834" y="0"/>
                  <a:pt x="2819" y="0"/>
                </a:cubicBezTo>
                <a:cubicBezTo>
                  <a:pt x="2078" y="11"/>
                  <a:pt x="1360" y="1057"/>
                  <a:pt x="835" y="3039"/>
                </a:cubicBezTo>
                <a:cubicBezTo>
                  <a:pt x="-281" y="7253"/>
                  <a:pt x="-275" y="14186"/>
                  <a:pt x="835" y="18445"/>
                </a:cubicBezTo>
                <a:cubicBezTo>
                  <a:pt x="1369" y="20495"/>
                  <a:pt x="2106" y="21600"/>
                  <a:pt x="2865" y="21491"/>
                </a:cubicBezTo>
                <a:lnTo>
                  <a:pt x="21319" y="21491"/>
                </a:lnTo>
                <a:lnTo>
                  <a:pt x="21319" y="19604"/>
                </a:lnTo>
                <a:lnTo>
                  <a:pt x="2936" y="19604"/>
                </a:lnTo>
                <a:cubicBezTo>
                  <a:pt x="1619" y="19753"/>
                  <a:pt x="529" y="15744"/>
                  <a:pt x="529" y="10746"/>
                </a:cubicBezTo>
                <a:cubicBezTo>
                  <a:pt x="529" y="5748"/>
                  <a:pt x="1619" y="1739"/>
                  <a:pt x="2936" y="1889"/>
                </a:cubicBezTo>
                <a:lnTo>
                  <a:pt x="21319" y="1889"/>
                </a:lnTo>
                <a:lnTo>
                  <a:pt x="21319" y="1"/>
                </a:lnTo>
                <a:lnTo>
                  <a:pt x="2865" y="1"/>
                </a:lnTo>
                <a:close/>
              </a:path>
            </a:pathLst>
          </a:custGeom>
          <a:solidFill>
            <a:schemeClr val="accent6"/>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11" name="Shape 55421">
            <a:extLst>
              <a:ext uri="{FF2B5EF4-FFF2-40B4-BE49-F238E27FC236}">
                <a16:creationId xmlns:a16="http://schemas.microsoft.com/office/drawing/2014/main" id="{A110A8BF-A0EB-A445-9012-77D4EA0A065A}"/>
              </a:ext>
            </a:extLst>
          </p:cNvPr>
          <p:cNvSpPr/>
          <p:nvPr/>
        </p:nvSpPr>
        <p:spPr>
          <a:xfrm rot="21000000">
            <a:off x="20450173" y="6201622"/>
            <a:ext cx="1200220" cy="64509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572"/>
                </a:lnTo>
                <a:lnTo>
                  <a:pt x="21600" y="18572"/>
                </a:lnTo>
                <a:lnTo>
                  <a:pt x="21600" y="0"/>
                </a:lnTo>
                <a:lnTo>
                  <a:pt x="0" y="0"/>
                </a:lnTo>
                <a:close/>
                <a:moveTo>
                  <a:pt x="10800" y="2563"/>
                </a:moveTo>
                <a:cubicBezTo>
                  <a:pt x="12458" y="2563"/>
                  <a:pt x="14117" y="2679"/>
                  <a:pt x="15382" y="2915"/>
                </a:cubicBezTo>
                <a:cubicBezTo>
                  <a:pt x="17912" y="3385"/>
                  <a:pt x="17912" y="4149"/>
                  <a:pt x="15382" y="4620"/>
                </a:cubicBezTo>
                <a:cubicBezTo>
                  <a:pt x="12852" y="5090"/>
                  <a:pt x="8748" y="5090"/>
                  <a:pt x="6218" y="4620"/>
                </a:cubicBezTo>
                <a:cubicBezTo>
                  <a:pt x="3688" y="4149"/>
                  <a:pt x="3688" y="3385"/>
                  <a:pt x="6218" y="2915"/>
                </a:cubicBezTo>
                <a:cubicBezTo>
                  <a:pt x="7483" y="2679"/>
                  <a:pt x="9142" y="2563"/>
                  <a:pt x="10800" y="2563"/>
                </a:cubicBezTo>
                <a:close/>
                <a:moveTo>
                  <a:pt x="0" y="19352"/>
                </a:moveTo>
                <a:lnTo>
                  <a:pt x="0" y="21600"/>
                </a:lnTo>
                <a:lnTo>
                  <a:pt x="21600" y="21600"/>
                </a:lnTo>
                <a:lnTo>
                  <a:pt x="21600" y="19352"/>
                </a:lnTo>
                <a:lnTo>
                  <a:pt x="0" y="19352"/>
                </a:lnTo>
                <a:close/>
              </a:path>
            </a:pathLst>
          </a:custGeom>
          <a:solidFill>
            <a:schemeClr val="accent4"/>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19" name="Shape 63921">
            <a:extLst>
              <a:ext uri="{FF2B5EF4-FFF2-40B4-BE49-F238E27FC236}">
                <a16:creationId xmlns:a16="http://schemas.microsoft.com/office/drawing/2014/main" id="{B5D176B9-D167-EE47-87F3-91686AA7A8DF}"/>
              </a:ext>
            </a:extLst>
          </p:cNvPr>
          <p:cNvSpPr/>
          <p:nvPr/>
        </p:nvSpPr>
        <p:spPr>
          <a:xfrm>
            <a:off x="1637198" y="8663690"/>
            <a:ext cx="570290" cy="570292"/>
          </a:xfrm>
          <a:prstGeom prst="diamond">
            <a:avLst/>
          </a:prstGeom>
          <a:solidFill>
            <a:schemeClr val="accent3"/>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20" name="Shape 63926">
            <a:extLst>
              <a:ext uri="{FF2B5EF4-FFF2-40B4-BE49-F238E27FC236}">
                <a16:creationId xmlns:a16="http://schemas.microsoft.com/office/drawing/2014/main" id="{EF054A83-4E64-DE4F-A6A5-1BC07B9EDB89}"/>
              </a:ext>
            </a:extLst>
          </p:cNvPr>
          <p:cNvSpPr/>
          <p:nvPr/>
        </p:nvSpPr>
        <p:spPr>
          <a:xfrm>
            <a:off x="1637198" y="3180208"/>
            <a:ext cx="570290" cy="570290"/>
          </a:xfrm>
          <a:prstGeom prst="diamond">
            <a:avLst/>
          </a:prstGeom>
          <a:solidFill>
            <a:schemeClr val="accent1">
              <a:lumMod val="90000"/>
              <a:lumOff val="10000"/>
            </a:schemeClr>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21" name="Shape 63931">
            <a:extLst>
              <a:ext uri="{FF2B5EF4-FFF2-40B4-BE49-F238E27FC236}">
                <a16:creationId xmlns:a16="http://schemas.microsoft.com/office/drawing/2014/main" id="{A3F13BDA-BFAF-DD49-BEBA-3CE59A6B505A}"/>
              </a:ext>
            </a:extLst>
          </p:cNvPr>
          <p:cNvSpPr/>
          <p:nvPr/>
        </p:nvSpPr>
        <p:spPr>
          <a:xfrm>
            <a:off x="1637198" y="5921950"/>
            <a:ext cx="570290" cy="570290"/>
          </a:xfrm>
          <a:prstGeom prst="diamond">
            <a:avLst/>
          </a:prstGeom>
          <a:solidFill>
            <a:schemeClr val="accent2"/>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22" name="Shape 63936">
            <a:extLst>
              <a:ext uri="{FF2B5EF4-FFF2-40B4-BE49-F238E27FC236}">
                <a16:creationId xmlns:a16="http://schemas.microsoft.com/office/drawing/2014/main" id="{86075B4C-87C8-4044-A05F-96E97F2B870D}"/>
              </a:ext>
            </a:extLst>
          </p:cNvPr>
          <p:cNvSpPr/>
          <p:nvPr/>
        </p:nvSpPr>
        <p:spPr>
          <a:xfrm>
            <a:off x="1637198" y="11405433"/>
            <a:ext cx="570290" cy="570290"/>
          </a:xfrm>
          <a:prstGeom prst="diamond">
            <a:avLst/>
          </a:prstGeom>
          <a:solidFill>
            <a:schemeClr val="accent4"/>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23" name="TextBox 22">
            <a:extLst>
              <a:ext uri="{FF2B5EF4-FFF2-40B4-BE49-F238E27FC236}">
                <a16:creationId xmlns:a16="http://schemas.microsoft.com/office/drawing/2014/main" id="{E3182B7B-8607-A149-BF4E-0A2E99C20F00}"/>
              </a:ext>
            </a:extLst>
          </p:cNvPr>
          <p:cNvSpPr txBox="1"/>
          <p:nvPr/>
        </p:nvSpPr>
        <p:spPr>
          <a:xfrm>
            <a:off x="2600704" y="2885334"/>
            <a:ext cx="3060453" cy="584775"/>
          </a:xfrm>
          <a:prstGeom prst="rect">
            <a:avLst/>
          </a:prstGeom>
          <a:noFill/>
        </p:spPr>
        <p:txBody>
          <a:bodyPr wrap="none" rtlCol="0" anchor="ctr" anchorCtr="0">
            <a:spAutoFit/>
          </a:bodyPr>
          <a:lstStyle/>
          <a:p>
            <a:r>
              <a:rPr lang="en-US" sz="3200" b="1" dirty="0">
                <a:solidFill>
                  <a:schemeClr val="tx2"/>
                </a:solidFill>
                <a:latin typeface="Lato Black" panose="020F0502020204030203" pitchFamily="34" charset="77"/>
                <a:ea typeface="League Spartan" charset="0"/>
                <a:cs typeface="Poppins" pitchFamily="2" charset="77"/>
              </a:rPr>
              <a:t>YOUR TITLE 01</a:t>
            </a:r>
          </a:p>
        </p:txBody>
      </p:sp>
      <p:sp>
        <p:nvSpPr>
          <p:cNvPr id="24" name="Subtitle 2">
            <a:extLst>
              <a:ext uri="{FF2B5EF4-FFF2-40B4-BE49-F238E27FC236}">
                <a16:creationId xmlns:a16="http://schemas.microsoft.com/office/drawing/2014/main" id="{BCC7592E-D5CF-4140-AC9D-0720628C034B}"/>
              </a:ext>
            </a:extLst>
          </p:cNvPr>
          <p:cNvSpPr txBox="1">
            <a:spLocks/>
          </p:cNvSpPr>
          <p:nvPr/>
        </p:nvSpPr>
        <p:spPr>
          <a:xfrm>
            <a:off x="2604944" y="3505520"/>
            <a:ext cx="8279913" cy="943335"/>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500"/>
              </a:lnSpc>
            </a:pP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25" name="TextBox 24">
            <a:extLst>
              <a:ext uri="{FF2B5EF4-FFF2-40B4-BE49-F238E27FC236}">
                <a16:creationId xmlns:a16="http://schemas.microsoft.com/office/drawing/2014/main" id="{BA59E306-EE9A-3645-A017-A0B26E91EECC}"/>
              </a:ext>
            </a:extLst>
          </p:cNvPr>
          <p:cNvSpPr txBox="1"/>
          <p:nvPr/>
        </p:nvSpPr>
        <p:spPr>
          <a:xfrm>
            <a:off x="2600704" y="5624770"/>
            <a:ext cx="3036409" cy="584775"/>
          </a:xfrm>
          <a:prstGeom prst="rect">
            <a:avLst/>
          </a:prstGeom>
          <a:noFill/>
        </p:spPr>
        <p:txBody>
          <a:bodyPr wrap="none" rtlCol="0" anchor="ctr" anchorCtr="0">
            <a:spAutoFit/>
          </a:bodyPr>
          <a:lstStyle/>
          <a:p>
            <a:r>
              <a:rPr lang="en-US" sz="3200" b="1" dirty="0">
                <a:solidFill>
                  <a:schemeClr val="tx2"/>
                </a:solidFill>
                <a:latin typeface="Lato Black" panose="020F0502020204030203" pitchFamily="34" charset="77"/>
                <a:ea typeface="League Spartan" charset="0"/>
                <a:cs typeface="Poppins" pitchFamily="2" charset="77"/>
              </a:rPr>
              <a:t>YOUR TITLE 02</a:t>
            </a:r>
          </a:p>
        </p:txBody>
      </p:sp>
      <p:sp>
        <p:nvSpPr>
          <p:cNvPr id="26" name="Subtitle 2">
            <a:extLst>
              <a:ext uri="{FF2B5EF4-FFF2-40B4-BE49-F238E27FC236}">
                <a16:creationId xmlns:a16="http://schemas.microsoft.com/office/drawing/2014/main" id="{9F4AE344-3BC3-8345-890E-09425C037E5D}"/>
              </a:ext>
            </a:extLst>
          </p:cNvPr>
          <p:cNvSpPr txBox="1">
            <a:spLocks/>
          </p:cNvSpPr>
          <p:nvPr/>
        </p:nvSpPr>
        <p:spPr>
          <a:xfrm>
            <a:off x="2604944" y="6244956"/>
            <a:ext cx="8279913" cy="943335"/>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500"/>
              </a:lnSpc>
            </a:pP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27" name="TextBox 26">
            <a:extLst>
              <a:ext uri="{FF2B5EF4-FFF2-40B4-BE49-F238E27FC236}">
                <a16:creationId xmlns:a16="http://schemas.microsoft.com/office/drawing/2014/main" id="{7DAC1E70-0FE4-4644-B9F7-675EE5D89B26}"/>
              </a:ext>
            </a:extLst>
          </p:cNvPr>
          <p:cNvSpPr txBox="1"/>
          <p:nvPr/>
        </p:nvSpPr>
        <p:spPr>
          <a:xfrm>
            <a:off x="2600704" y="8366510"/>
            <a:ext cx="3050835" cy="584775"/>
          </a:xfrm>
          <a:prstGeom prst="rect">
            <a:avLst/>
          </a:prstGeom>
          <a:noFill/>
        </p:spPr>
        <p:txBody>
          <a:bodyPr wrap="none" rtlCol="0" anchor="ctr" anchorCtr="0">
            <a:spAutoFit/>
          </a:bodyPr>
          <a:lstStyle/>
          <a:p>
            <a:r>
              <a:rPr lang="en-US" sz="3200" b="1" dirty="0">
                <a:solidFill>
                  <a:schemeClr val="tx2"/>
                </a:solidFill>
                <a:latin typeface="Lato Black" panose="020F0502020204030203" pitchFamily="34" charset="77"/>
                <a:ea typeface="League Spartan" charset="0"/>
                <a:cs typeface="Poppins" pitchFamily="2" charset="77"/>
              </a:rPr>
              <a:t>YOUR TITLE 03</a:t>
            </a:r>
          </a:p>
        </p:txBody>
      </p:sp>
      <p:sp>
        <p:nvSpPr>
          <p:cNvPr id="28" name="Subtitle 2">
            <a:extLst>
              <a:ext uri="{FF2B5EF4-FFF2-40B4-BE49-F238E27FC236}">
                <a16:creationId xmlns:a16="http://schemas.microsoft.com/office/drawing/2014/main" id="{F7CB6B0C-9C93-B149-B5FF-2730A9B5A6E3}"/>
              </a:ext>
            </a:extLst>
          </p:cNvPr>
          <p:cNvSpPr txBox="1">
            <a:spLocks/>
          </p:cNvSpPr>
          <p:nvPr/>
        </p:nvSpPr>
        <p:spPr>
          <a:xfrm>
            <a:off x="2604944" y="8986696"/>
            <a:ext cx="8279913" cy="943335"/>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500"/>
              </a:lnSpc>
            </a:pP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29" name="TextBox 28">
            <a:extLst>
              <a:ext uri="{FF2B5EF4-FFF2-40B4-BE49-F238E27FC236}">
                <a16:creationId xmlns:a16="http://schemas.microsoft.com/office/drawing/2014/main" id="{62231A22-AA12-914F-89D4-21FDDF008920}"/>
              </a:ext>
            </a:extLst>
          </p:cNvPr>
          <p:cNvSpPr txBox="1"/>
          <p:nvPr/>
        </p:nvSpPr>
        <p:spPr>
          <a:xfrm>
            <a:off x="2600704" y="11108253"/>
            <a:ext cx="3079689" cy="584775"/>
          </a:xfrm>
          <a:prstGeom prst="rect">
            <a:avLst/>
          </a:prstGeom>
          <a:noFill/>
        </p:spPr>
        <p:txBody>
          <a:bodyPr wrap="none" rtlCol="0" anchor="ctr" anchorCtr="0">
            <a:spAutoFit/>
          </a:bodyPr>
          <a:lstStyle/>
          <a:p>
            <a:r>
              <a:rPr lang="en-US" sz="3200" b="1" dirty="0">
                <a:solidFill>
                  <a:schemeClr val="tx2"/>
                </a:solidFill>
                <a:latin typeface="Lato Black" panose="020F0502020204030203" pitchFamily="34" charset="77"/>
                <a:ea typeface="League Spartan" charset="0"/>
                <a:cs typeface="Poppins" pitchFamily="2" charset="77"/>
              </a:rPr>
              <a:t>YOUR TITLE 04</a:t>
            </a:r>
          </a:p>
        </p:txBody>
      </p:sp>
      <p:sp>
        <p:nvSpPr>
          <p:cNvPr id="30" name="Subtitle 2">
            <a:extLst>
              <a:ext uri="{FF2B5EF4-FFF2-40B4-BE49-F238E27FC236}">
                <a16:creationId xmlns:a16="http://schemas.microsoft.com/office/drawing/2014/main" id="{1C0E280A-60D4-5844-877C-A111737AF86F}"/>
              </a:ext>
            </a:extLst>
          </p:cNvPr>
          <p:cNvSpPr txBox="1">
            <a:spLocks/>
          </p:cNvSpPr>
          <p:nvPr/>
        </p:nvSpPr>
        <p:spPr>
          <a:xfrm>
            <a:off x="2604944" y="11728439"/>
            <a:ext cx="8279913" cy="943335"/>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500"/>
              </a:lnSpc>
            </a:pPr>
            <a:r>
              <a:rPr lang="en-US" dirty="0">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31" name="TextBox 30">
            <a:extLst>
              <a:ext uri="{FF2B5EF4-FFF2-40B4-BE49-F238E27FC236}">
                <a16:creationId xmlns:a16="http://schemas.microsoft.com/office/drawing/2014/main" id="{D79F5DBD-8D29-494B-96CF-ECB2719E36B4}"/>
              </a:ext>
            </a:extLst>
          </p:cNvPr>
          <p:cNvSpPr txBox="1"/>
          <p:nvPr/>
        </p:nvSpPr>
        <p:spPr>
          <a:xfrm>
            <a:off x="7072701" y="612372"/>
            <a:ext cx="10232288" cy="1015663"/>
          </a:xfrm>
          <a:prstGeom prst="rect">
            <a:avLst/>
          </a:prstGeom>
          <a:noFill/>
        </p:spPr>
        <p:txBody>
          <a:bodyPr wrap="none" rtlCol="0">
            <a:spAutoFit/>
          </a:bodyPr>
          <a:lstStyle/>
          <a:p>
            <a:pPr algn="ctr"/>
            <a:r>
              <a:rPr lang="en-US" sz="6000" b="1" dirty="0">
                <a:solidFill>
                  <a:schemeClr val="tx2"/>
                </a:solidFill>
                <a:latin typeface="Lato Black" panose="020F0502020204030203" pitchFamily="34" charset="77"/>
                <a:cs typeface="Poppins" pitchFamily="2" charset="77"/>
              </a:rPr>
              <a:t>EDUCATION INFOGRAPHIC</a:t>
            </a:r>
          </a:p>
        </p:txBody>
      </p:sp>
      <p:sp>
        <p:nvSpPr>
          <p:cNvPr id="32" name="TextBox 31">
            <a:extLst>
              <a:ext uri="{FF2B5EF4-FFF2-40B4-BE49-F238E27FC236}">
                <a16:creationId xmlns:a16="http://schemas.microsoft.com/office/drawing/2014/main" id="{0331090E-E897-6C43-9BBC-9A72EFB01B92}"/>
              </a:ext>
            </a:extLst>
          </p:cNvPr>
          <p:cNvSpPr txBox="1"/>
          <p:nvPr/>
        </p:nvSpPr>
        <p:spPr>
          <a:xfrm>
            <a:off x="9706414" y="1575186"/>
            <a:ext cx="4964821" cy="461665"/>
          </a:xfrm>
          <a:prstGeom prst="rect">
            <a:avLst/>
          </a:prstGeom>
          <a:noFill/>
        </p:spPr>
        <p:txBody>
          <a:bodyPr wrap="none" rtlCol="0">
            <a:spAutoFit/>
          </a:bodyPr>
          <a:lstStyle/>
          <a:p>
            <a:pPr algn="ctr"/>
            <a:r>
              <a:rPr lang="en-US" sz="2400" spc="300" dirty="0">
                <a:solidFill>
                  <a:schemeClr val="bg1">
                    <a:lumMod val="65000"/>
                  </a:schemeClr>
                </a:solidFill>
                <a:latin typeface="Poppins Light" pitchFamily="2" charset="77"/>
                <a:cs typeface="Poppins Light" pitchFamily="2" charset="77"/>
              </a:rPr>
              <a:t>WRITE YOUR SUBTITLE HERE</a:t>
            </a:r>
          </a:p>
        </p:txBody>
      </p:sp>
    </p:spTree>
    <p:extLst>
      <p:ext uri="{BB962C8B-B14F-4D97-AF65-F5344CB8AC3E}">
        <p14:creationId xmlns:p14="http://schemas.microsoft.com/office/powerpoint/2010/main" val="2523162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
            <a:extLst>
              <a:ext uri="{FF2B5EF4-FFF2-40B4-BE49-F238E27FC236}">
                <a16:creationId xmlns:a16="http://schemas.microsoft.com/office/drawing/2014/main" id="{68CBEB67-C561-D44A-841B-0E286C0F9CBD}"/>
              </a:ext>
            </a:extLst>
          </p:cNvPr>
          <p:cNvSpPr>
            <a:spLocks noChangeArrowheads="1"/>
          </p:cNvSpPr>
          <p:nvPr/>
        </p:nvSpPr>
        <p:spPr bwMode="auto">
          <a:xfrm>
            <a:off x="-243" y="2679"/>
            <a:ext cx="24378135" cy="13710643"/>
          </a:xfrm>
          <a:custGeom>
            <a:avLst/>
            <a:gdLst>
              <a:gd name="T0" fmla="*/ 0 w 19570"/>
              <a:gd name="T1" fmla="*/ 11007 h 11008"/>
              <a:gd name="T2" fmla="*/ 19569 w 19570"/>
              <a:gd name="T3" fmla="*/ 11007 h 11008"/>
              <a:gd name="T4" fmla="*/ 19569 w 19570"/>
              <a:gd name="T5" fmla="*/ 0 h 11008"/>
              <a:gd name="T6" fmla="*/ 0 w 19570"/>
              <a:gd name="T7" fmla="*/ 0 h 11008"/>
              <a:gd name="T8" fmla="*/ 0 w 19570"/>
              <a:gd name="T9" fmla="*/ 11007 h 11008"/>
            </a:gdLst>
            <a:ahLst/>
            <a:cxnLst>
              <a:cxn ang="0">
                <a:pos x="T0" y="T1"/>
              </a:cxn>
              <a:cxn ang="0">
                <a:pos x="T2" y="T3"/>
              </a:cxn>
              <a:cxn ang="0">
                <a:pos x="T4" y="T5"/>
              </a:cxn>
              <a:cxn ang="0">
                <a:pos x="T6" y="T7"/>
              </a:cxn>
              <a:cxn ang="0">
                <a:pos x="T8" y="T9"/>
              </a:cxn>
            </a:cxnLst>
            <a:rect l="0" t="0" r="r" b="b"/>
            <a:pathLst>
              <a:path w="19570" h="11008">
                <a:moveTo>
                  <a:pt x="0" y="11007"/>
                </a:moveTo>
                <a:lnTo>
                  <a:pt x="19569" y="11007"/>
                </a:lnTo>
                <a:lnTo>
                  <a:pt x="19569" y="0"/>
                </a:lnTo>
                <a:lnTo>
                  <a:pt x="0" y="0"/>
                </a:lnTo>
                <a:lnTo>
                  <a:pt x="0" y="11007"/>
                </a:lnTo>
              </a:path>
            </a:pathLst>
          </a:custGeom>
          <a:solidFill>
            <a:schemeClr val="accent2"/>
          </a:solidFill>
          <a:ln>
            <a:noFill/>
          </a:ln>
          <a:effectLst/>
        </p:spPr>
        <p:txBody>
          <a:bodyPr wrap="none" anchor="ctr"/>
          <a:lstStyle/>
          <a:p>
            <a:endParaRPr lang="en-US" sz="3599" b="1" dirty="0">
              <a:latin typeface="Lato Black" panose="020F0502020204030203" pitchFamily="34" charset="77"/>
            </a:endParaRPr>
          </a:p>
        </p:txBody>
      </p:sp>
      <p:grpSp>
        <p:nvGrpSpPr>
          <p:cNvPr id="2" name="Group 1">
            <a:extLst>
              <a:ext uri="{FF2B5EF4-FFF2-40B4-BE49-F238E27FC236}">
                <a16:creationId xmlns:a16="http://schemas.microsoft.com/office/drawing/2014/main" id="{DD6AA45D-24B7-7746-974C-33995C706D26}"/>
              </a:ext>
            </a:extLst>
          </p:cNvPr>
          <p:cNvGrpSpPr/>
          <p:nvPr/>
        </p:nvGrpSpPr>
        <p:grpSpPr>
          <a:xfrm>
            <a:off x="5761961" y="4655292"/>
            <a:ext cx="12848234" cy="6998140"/>
            <a:chOff x="5761961" y="4655292"/>
            <a:chExt cx="12848234" cy="6998140"/>
          </a:xfrm>
        </p:grpSpPr>
        <p:sp>
          <p:nvSpPr>
            <p:cNvPr id="19" name="Freeform 65">
              <a:extLst>
                <a:ext uri="{FF2B5EF4-FFF2-40B4-BE49-F238E27FC236}">
                  <a16:creationId xmlns:a16="http://schemas.microsoft.com/office/drawing/2014/main" id="{DD7733F6-F840-2A47-AFD0-1FE826CA5700}"/>
                </a:ext>
              </a:extLst>
            </p:cNvPr>
            <p:cNvSpPr>
              <a:spLocks noChangeArrowheads="1"/>
            </p:cNvSpPr>
            <p:nvPr/>
          </p:nvSpPr>
          <p:spPr bwMode="auto">
            <a:xfrm>
              <a:off x="15737331" y="10038477"/>
              <a:ext cx="2872864" cy="1159031"/>
            </a:xfrm>
            <a:custGeom>
              <a:avLst/>
              <a:gdLst>
                <a:gd name="T0" fmla="*/ 689 w 2307"/>
                <a:gd name="T1" fmla="*/ 38 h 932"/>
                <a:gd name="T2" fmla="*/ 689 w 2307"/>
                <a:gd name="T3" fmla="*/ 38 h 932"/>
                <a:gd name="T4" fmla="*/ 19 w 2307"/>
                <a:gd name="T5" fmla="*/ 522 h 932"/>
                <a:gd name="T6" fmla="*/ 19 w 2307"/>
                <a:gd name="T7" fmla="*/ 522 h 932"/>
                <a:gd name="T8" fmla="*/ 758 w 2307"/>
                <a:gd name="T9" fmla="*/ 894 h 932"/>
                <a:gd name="T10" fmla="*/ 758 w 2307"/>
                <a:gd name="T11" fmla="*/ 894 h 932"/>
                <a:gd name="T12" fmla="*/ 2295 w 2307"/>
                <a:gd name="T13" fmla="*/ 340 h 932"/>
                <a:gd name="T14" fmla="*/ 2295 w 2307"/>
                <a:gd name="T15" fmla="*/ 340 h 932"/>
                <a:gd name="T16" fmla="*/ 689 w 2307"/>
                <a:gd name="T17" fmla="*/ 38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7" h="932">
                  <a:moveTo>
                    <a:pt x="689" y="38"/>
                  </a:moveTo>
                  <a:lnTo>
                    <a:pt x="689" y="38"/>
                  </a:lnTo>
                  <a:cubicBezTo>
                    <a:pt x="218" y="75"/>
                    <a:pt x="0" y="285"/>
                    <a:pt x="19" y="522"/>
                  </a:cubicBezTo>
                  <a:lnTo>
                    <a:pt x="19" y="522"/>
                  </a:lnTo>
                  <a:cubicBezTo>
                    <a:pt x="38" y="758"/>
                    <a:pt x="286" y="931"/>
                    <a:pt x="758" y="894"/>
                  </a:cubicBezTo>
                  <a:lnTo>
                    <a:pt x="758" y="894"/>
                  </a:lnTo>
                  <a:cubicBezTo>
                    <a:pt x="1229" y="856"/>
                    <a:pt x="2306" y="478"/>
                    <a:pt x="2295" y="340"/>
                  </a:cubicBezTo>
                  <a:lnTo>
                    <a:pt x="2295" y="340"/>
                  </a:lnTo>
                  <a:cubicBezTo>
                    <a:pt x="2284" y="202"/>
                    <a:pt x="1161" y="0"/>
                    <a:pt x="689" y="38"/>
                  </a:cubicBezTo>
                </a:path>
              </a:pathLst>
            </a:custGeom>
            <a:solidFill>
              <a:srgbClr val="27A6B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20" name="Freeform 66">
              <a:extLst>
                <a:ext uri="{FF2B5EF4-FFF2-40B4-BE49-F238E27FC236}">
                  <a16:creationId xmlns:a16="http://schemas.microsoft.com/office/drawing/2014/main" id="{4E052CC2-F46E-F64E-AEFC-5E0B5A35F823}"/>
                </a:ext>
              </a:extLst>
            </p:cNvPr>
            <p:cNvSpPr>
              <a:spLocks noChangeArrowheads="1"/>
            </p:cNvSpPr>
            <p:nvPr/>
          </p:nvSpPr>
          <p:spPr bwMode="auto">
            <a:xfrm>
              <a:off x="15946066" y="10291157"/>
              <a:ext cx="2296092" cy="609727"/>
            </a:xfrm>
            <a:custGeom>
              <a:avLst/>
              <a:gdLst>
                <a:gd name="T0" fmla="*/ 984 w 1842"/>
                <a:gd name="T1" fmla="*/ 2 h 491"/>
                <a:gd name="T2" fmla="*/ 984 w 1842"/>
                <a:gd name="T3" fmla="*/ 2 h 491"/>
                <a:gd name="T4" fmla="*/ 984 w 1842"/>
                <a:gd name="T5" fmla="*/ 7 h 491"/>
                <a:gd name="T6" fmla="*/ 630 w 1842"/>
                <a:gd name="T7" fmla="*/ 256 h 491"/>
                <a:gd name="T8" fmla="*/ 1837 w 1842"/>
                <a:gd name="T9" fmla="*/ 160 h 491"/>
                <a:gd name="T10" fmla="*/ 1837 w 1842"/>
                <a:gd name="T11" fmla="*/ 160 h 491"/>
                <a:gd name="T12" fmla="*/ 1841 w 1842"/>
                <a:gd name="T13" fmla="*/ 163 h 491"/>
                <a:gd name="T14" fmla="*/ 1841 w 1842"/>
                <a:gd name="T15" fmla="*/ 163 h 491"/>
                <a:gd name="T16" fmla="*/ 1838 w 1842"/>
                <a:gd name="T17" fmla="*/ 167 h 491"/>
                <a:gd name="T18" fmla="*/ 1343 w 1842"/>
                <a:gd name="T19" fmla="*/ 207 h 491"/>
                <a:gd name="T20" fmla="*/ 1605 w 1842"/>
                <a:gd name="T21" fmla="*/ 335 h 491"/>
                <a:gd name="T22" fmla="*/ 1605 w 1842"/>
                <a:gd name="T23" fmla="*/ 335 h 491"/>
                <a:gd name="T24" fmla="*/ 1607 w 1842"/>
                <a:gd name="T25" fmla="*/ 340 h 491"/>
                <a:gd name="T26" fmla="*/ 1607 w 1842"/>
                <a:gd name="T27" fmla="*/ 340 h 491"/>
                <a:gd name="T28" fmla="*/ 1602 w 1842"/>
                <a:gd name="T29" fmla="*/ 341 h 491"/>
                <a:gd name="T30" fmla="*/ 1329 w 1842"/>
                <a:gd name="T31" fmla="*/ 208 h 491"/>
                <a:gd name="T32" fmla="*/ 271 w 1842"/>
                <a:gd name="T33" fmla="*/ 292 h 491"/>
                <a:gd name="T34" fmla="*/ 660 w 1842"/>
                <a:gd name="T35" fmla="*/ 483 h 491"/>
                <a:gd name="T36" fmla="*/ 660 w 1842"/>
                <a:gd name="T37" fmla="*/ 483 h 491"/>
                <a:gd name="T38" fmla="*/ 662 w 1842"/>
                <a:gd name="T39" fmla="*/ 487 h 491"/>
                <a:gd name="T40" fmla="*/ 662 w 1842"/>
                <a:gd name="T41" fmla="*/ 487 h 491"/>
                <a:gd name="T42" fmla="*/ 657 w 1842"/>
                <a:gd name="T43" fmla="*/ 489 h 491"/>
                <a:gd name="T44" fmla="*/ 257 w 1842"/>
                <a:gd name="T45" fmla="*/ 293 h 491"/>
                <a:gd name="T46" fmla="*/ 4 w 1842"/>
                <a:gd name="T47" fmla="*/ 313 h 491"/>
                <a:gd name="T48" fmla="*/ 4 w 1842"/>
                <a:gd name="T49" fmla="*/ 313 h 491"/>
                <a:gd name="T50" fmla="*/ 0 w 1842"/>
                <a:gd name="T51" fmla="*/ 310 h 491"/>
                <a:gd name="T52" fmla="*/ 0 w 1842"/>
                <a:gd name="T53" fmla="*/ 310 h 491"/>
                <a:gd name="T54" fmla="*/ 3 w 1842"/>
                <a:gd name="T55" fmla="*/ 306 h 491"/>
                <a:gd name="T56" fmla="*/ 616 w 1842"/>
                <a:gd name="T57" fmla="*/ 258 h 491"/>
                <a:gd name="T58" fmla="*/ 980 w 1842"/>
                <a:gd name="T59" fmla="*/ 1 h 491"/>
                <a:gd name="T60" fmla="*/ 980 w 1842"/>
                <a:gd name="T61" fmla="*/ 1 h 491"/>
                <a:gd name="T62" fmla="*/ 984 w 1842"/>
                <a:gd name="T63" fmla="*/ 2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42" h="491">
                  <a:moveTo>
                    <a:pt x="984" y="2"/>
                  </a:moveTo>
                  <a:lnTo>
                    <a:pt x="984" y="2"/>
                  </a:lnTo>
                  <a:cubicBezTo>
                    <a:pt x="986" y="3"/>
                    <a:pt x="986" y="6"/>
                    <a:pt x="984" y="7"/>
                  </a:cubicBezTo>
                  <a:lnTo>
                    <a:pt x="630" y="256"/>
                  </a:lnTo>
                  <a:lnTo>
                    <a:pt x="1837" y="160"/>
                  </a:lnTo>
                  <a:lnTo>
                    <a:pt x="1837" y="160"/>
                  </a:lnTo>
                  <a:cubicBezTo>
                    <a:pt x="1839" y="160"/>
                    <a:pt x="1841" y="162"/>
                    <a:pt x="1841" y="163"/>
                  </a:cubicBezTo>
                  <a:lnTo>
                    <a:pt x="1841" y="163"/>
                  </a:lnTo>
                  <a:cubicBezTo>
                    <a:pt x="1841" y="165"/>
                    <a:pt x="1839" y="167"/>
                    <a:pt x="1838" y="167"/>
                  </a:cubicBezTo>
                  <a:lnTo>
                    <a:pt x="1343" y="207"/>
                  </a:lnTo>
                  <a:lnTo>
                    <a:pt x="1605" y="335"/>
                  </a:lnTo>
                  <a:lnTo>
                    <a:pt x="1605" y="335"/>
                  </a:lnTo>
                  <a:cubicBezTo>
                    <a:pt x="1607" y="336"/>
                    <a:pt x="1608" y="338"/>
                    <a:pt x="1607" y="340"/>
                  </a:cubicBezTo>
                  <a:lnTo>
                    <a:pt x="1607" y="340"/>
                  </a:lnTo>
                  <a:cubicBezTo>
                    <a:pt x="1606" y="341"/>
                    <a:pt x="1604" y="343"/>
                    <a:pt x="1602" y="341"/>
                  </a:cubicBezTo>
                  <a:lnTo>
                    <a:pt x="1329" y="208"/>
                  </a:lnTo>
                  <a:lnTo>
                    <a:pt x="271" y="292"/>
                  </a:lnTo>
                  <a:lnTo>
                    <a:pt x="660" y="483"/>
                  </a:lnTo>
                  <a:lnTo>
                    <a:pt x="660" y="483"/>
                  </a:lnTo>
                  <a:cubicBezTo>
                    <a:pt x="662" y="483"/>
                    <a:pt x="662" y="486"/>
                    <a:pt x="662" y="487"/>
                  </a:cubicBezTo>
                  <a:lnTo>
                    <a:pt x="662" y="487"/>
                  </a:lnTo>
                  <a:cubicBezTo>
                    <a:pt x="660" y="489"/>
                    <a:pt x="658" y="490"/>
                    <a:pt x="657" y="489"/>
                  </a:cubicBezTo>
                  <a:lnTo>
                    <a:pt x="257" y="293"/>
                  </a:lnTo>
                  <a:lnTo>
                    <a:pt x="4" y="313"/>
                  </a:lnTo>
                  <a:lnTo>
                    <a:pt x="4" y="313"/>
                  </a:lnTo>
                  <a:cubicBezTo>
                    <a:pt x="2" y="314"/>
                    <a:pt x="0" y="312"/>
                    <a:pt x="0" y="310"/>
                  </a:cubicBezTo>
                  <a:lnTo>
                    <a:pt x="0" y="310"/>
                  </a:lnTo>
                  <a:cubicBezTo>
                    <a:pt x="0" y="308"/>
                    <a:pt x="2" y="306"/>
                    <a:pt x="3" y="306"/>
                  </a:cubicBezTo>
                  <a:lnTo>
                    <a:pt x="616" y="258"/>
                  </a:lnTo>
                  <a:lnTo>
                    <a:pt x="980" y="1"/>
                  </a:lnTo>
                  <a:lnTo>
                    <a:pt x="980" y="1"/>
                  </a:lnTo>
                  <a:cubicBezTo>
                    <a:pt x="981" y="0"/>
                    <a:pt x="984" y="0"/>
                    <a:pt x="984" y="2"/>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21" name="Freeform 67">
              <a:extLst>
                <a:ext uri="{FF2B5EF4-FFF2-40B4-BE49-F238E27FC236}">
                  <a16:creationId xmlns:a16="http://schemas.microsoft.com/office/drawing/2014/main" id="{91942251-4323-9941-8838-2F7D13EEBA47}"/>
                </a:ext>
              </a:extLst>
            </p:cNvPr>
            <p:cNvSpPr>
              <a:spLocks noChangeArrowheads="1"/>
            </p:cNvSpPr>
            <p:nvPr/>
          </p:nvSpPr>
          <p:spPr bwMode="auto">
            <a:xfrm>
              <a:off x="15314367" y="7962106"/>
              <a:ext cx="1323822" cy="1950029"/>
            </a:xfrm>
            <a:custGeom>
              <a:avLst/>
              <a:gdLst>
                <a:gd name="T0" fmla="*/ 163 w 1061"/>
                <a:gd name="T1" fmla="*/ 893 h 1567"/>
                <a:gd name="T2" fmla="*/ 163 w 1061"/>
                <a:gd name="T3" fmla="*/ 893 h 1567"/>
                <a:gd name="T4" fmla="*/ 191 w 1061"/>
                <a:gd name="T5" fmla="*/ 1485 h 1567"/>
                <a:gd name="T6" fmla="*/ 191 w 1061"/>
                <a:gd name="T7" fmla="*/ 1485 h 1567"/>
                <a:gd name="T8" fmla="*/ 704 w 1061"/>
                <a:gd name="T9" fmla="*/ 1187 h 1567"/>
                <a:gd name="T10" fmla="*/ 704 w 1061"/>
                <a:gd name="T11" fmla="*/ 1187 h 1567"/>
                <a:gd name="T12" fmla="*/ 973 w 1061"/>
                <a:gd name="T13" fmla="*/ 47 h 1567"/>
                <a:gd name="T14" fmla="*/ 973 w 1061"/>
                <a:gd name="T15" fmla="*/ 47 h 1567"/>
                <a:gd name="T16" fmla="*/ 163 w 1061"/>
                <a:gd name="T17" fmla="*/ 893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1" h="1567">
                  <a:moveTo>
                    <a:pt x="163" y="893"/>
                  </a:moveTo>
                  <a:lnTo>
                    <a:pt x="163" y="893"/>
                  </a:lnTo>
                  <a:cubicBezTo>
                    <a:pt x="0" y="1191"/>
                    <a:pt x="42" y="1404"/>
                    <a:pt x="191" y="1485"/>
                  </a:cubicBezTo>
                  <a:lnTo>
                    <a:pt x="191" y="1485"/>
                  </a:lnTo>
                  <a:cubicBezTo>
                    <a:pt x="341" y="1566"/>
                    <a:pt x="542" y="1485"/>
                    <a:pt x="704" y="1187"/>
                  </a:cubicBezTo>
                  <a:lnTo>
                    <a:pt x="704" y="1187"/>
                  </a:lnTo>
                  <a:cubicBezTo>
                    <a:pt x="865" y="889"/>
                    <a:pt x="1060" y="95"/>
                    <a:pt x="973" y="47"/>
                  </a:cubicBezTo>
                  <a:lnTo>
                    <a:pt x="973" y="47"/>
                  </a:lnTo>
                  <a:cubicBezTo>
                    <a:pt x="886" y="0"/>
                    <a:pt x="325" y="595"/>
                    <a:pt x="163" y="893"/>
                  </a:cubicBezTo>
                </a:path>
              </a:pathLst>
            </a:custGeom>
            <a:solidFill>
              <a:srgbClr val="05444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22" name="Freeform 68">
              <a:extLst>
                <a:ext uri="{FF2B5EF4-FFF2-40B4-BE49-F238E27FC236}">
                  <a16:creationId xmlns:a16="http://schemas.microsoft.com/office/drawing/2014/main" id="{721D8F9A-762E-524C-8BD2-606A61122391}"/>
                </a:ext>
              </a:extLst>
            </p:cNvPr>
            <p:cNvSpPr>
              <a:spLocks noChangeArrowheads="1"/>
            </p:cNvSpPr>
            <p:nvPr/>
          </p:nvSpPr>
          <p:spPr bwMode="auto">
            <a:xfrm>
              <a:off x="15616482" y="8242249"/>
              <a:ext cx="812971" cy="1450164"/>
            </a:xfrm>
            <a:custGeom>
              <a:avLst/>
              <a:gdLst>
                <a:gd name="T0" fmla="*/ 202 w 651"/>
                <a:gd name="T1" fmla="*/ 452 h 1165"/>
                <a:gd name="T2" fmla="*/ 202 w 651"/>
                <a:gd name="T3" fmla="*/ 452 h 1165"/>
                <a:gd name="T4" fmla="*/ 205 w 651"/>
                <a:gd name="T5" fmla="*/ 454 h 1165"/>
                <a:gd name="T6" fmla="*/ 216 w 651"/>
                <a:gd name="T7" fmla="*/ 764 h 1165"/>
                <a:gd name="T8" fmla="*/ 631 w 651"/>
                <a:gd name="T9" fmla="*/ 2 h 1165"/>
                <a:gd name="T10" fmla="*/ 631 w 651"/>
                <a:gd name="T11" fmla="*/ 2 h 1165"/>
                <a:gd name="T12" fmla="*/ 634 w 651"/>
                <a:gd name="T13" fmla="*/ 1 h 1165"/>
                <a:gd name="T14" fmla="*/ 634 w 651"/>
                <a:gd name="T15" fmla="*/ 1 h 1165"/>
                <a:gd name="T16" fmla="*/ 635 w 651"/>
                <a:gd name="T17" fmla="*/ 4 h 1165"/>
                <a:gd name="T18" fmla="*/ 466 w 651"/>
                <a:gd name="T19" fmla="*/ 317 h 1165"/>
                <a:gd name="T20" fmla="*/ 646 w 651"/>
                <a:gd name="T21" fmla="*/ 209 h 1165"/>
                <a:gd name="T22" fmla="*/ 646 w 651"/>
                <a:gd name="T23" fmla="*/ 209 h 1165"/>
                <a:gd name="T24" fmla="*/ 648 w 651"/>
                <a:gd name="T25" fmla="*/ 211 h 1165"/>
                <a:gd name="T26" fmla="*/ 648 w 651"/>
                <a:gd name="T27" fmla="*/ 211 h 1165"/>
                <a:gd name="T28" fmla="*/ 648 w 651"/>
                <a:gd name="T29" fmla="*/ 214 h 1165"/>
                <a:gd name="T30" fmla="*/ 461 w 651"/>
                <a:gd name="T31" fmla="*/ 326 h 1165"/>
                <a:gd name="T32" fmla="*/ 97 w 651"/>
                <a:gd name="T33" fmla="*/ 994 h 1165"/>
                <a:gd name="T34" fmla="*/ 364 w 651"/>
                <a:gd name="T35" fmla="*/ 835 h 1165"/>
                <a:gd name="T36" fmla="*/ 364 w 651"/>
                <a:gd name="T37" fmla="*/ 835 h 1165"/>
                <a:gd name="T38" fmla="*/ 367 w 651"/>
                <a:gd name="T39" fmla="*/ 836 h 1165"/>
                <a:gd name="T40" fmla="*/ 367 w 651"/>
                <a:gd name="T41" fmla="*/ 836 h 1165"/>
                <a:gd name="T42" fmla="*/ 366 w 651"/>
                <a:gd name="T43" fmla="*/ 839 h 1165"/>
                <a:gd name="T44" fmla="*/ 92 w 651"/>
                <a:gd name="T45" fmla="*/ 1003 h 1165"/>
                <a:gd name="T46" fmla="*/ 6 w 651"/>
                <a:gd name="T47" fmla="*/ 1163 h 1165"/>
                <a:gd name="T48" fmla="*/ 6 w 651"/>
                <a:gd name="T49" fmla="*/ 1163 h 1165"/>
                <a:gd name="T50" fmla="*/ 2 w 651"/>
                <a:gd name="T51" fmla="*/ 1163 h 1165"/>
                <a:gd name="T52" fmla="*/ 2 w 651"/>
                <a:gd name="T53" fmla="*/ 1163 h 1165"/>
                <a:gd name="T54" fmla="*/ 1 w 651"/>
                <a:gd name="T55" fmla="*/ 1160 h 1165"/>
                <a:gd name="T56" fmla="*/ 211 w 651"/>
                <a:gd name="T57" fmla="*/ 773 h 1165"/>
                <a:gd name="T58" fmla="*/ 200 w 651"/>
                <a:gd name="T59" fmla="*/ 454 h 1165"/>
                <a:gd name="T60" fmla="*/ 200 w 651"/>
                <a:gd name="T61" fmla="*/ 454 h 1165"/>
                <a:gd name="T62" fmla="*/ 202 w 651"/>
                <a:gd name="T63" fmla="*/ 452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1" h="1165">
                  <a:moveTo>
                    <a:pt x="202" y="452"/>
                  </a:moveTo>
                  <a:lnTo>
                    <a:pt x="202" y="452"/>
                  </a:lnTo>
                  <a:cubicBezTo>
                    <a:pt x="203" y="452"/>
                    <a:pt x="204" y="453"/>
                    <a:pt x="205" y="454"/>
                  </a:cubicBezTo>
                  <a:lnTo>
                    <a:pt x="216" y="764"/>
                  </a:lnTo>
                  <a:lnTo>
                    <a:pt x="631" y="2"/>
                  </a:lnTo>
                  <a:lnTo>
                    <a:pt x="631" y="2"/>
                  </a:lnTo>
                  <a:cubicBezTo>
                    <a:pt x="631" y="1"/>
                    <a:pt x="633" y="0"/>
                    <a:pt x="634" y="1"/>
                  </a:cubicBezTo>
                  <a:lnTo>
                    <a:pt x="634" y="1"/>
                  </a:lnTo>
                  <a:cubicBezTo>
                    <a:pt x="636" y="1"/>
                    <a:pt x="636" y="3"/>
                    <a:pt x="635" y="4"/>
                  </a:cubicBezTo>
                  <a:lnTo>
                    <a:pt x="466" y="317"/>
                  </a:lnTo>
                  <a:lnTo>
                    <a:pt x="646" y="209"/>
                  </a:lnTo>
                  <a:lnTo>
                    <a:pt x="646" y="209"/>
                  </a:lnTo>
                  <a:cubicBezTo>
                    <a:pt x="647" y="209"/>
                    <a:pt x="648" y="209"/>
                    <a:pt x="648" y="211"/>
                  </a:cubicBezTo>
                  <a:lnTo>
                    <a:pt x="648" y="211"/>
                  </a:lnTo>
                  <a:cubicBezTo>
                    <a:pt x="650" y="212"/>
                    <a:pt x="649" y="213"/>
                    <a:pt x="648" y="214"/>
                  </a:cubicBezTo>
                  <a:lnTo>
                    <a:pt x="461" y="326"/>
                  </a:lnTo>
                  <a:lnTo>
                    <a:pt x="97" y="994"/>
                  </a:lnTo>
                  <a:lnTo>
                    <a:pt x="364" y="835"/>
                  </a:lnTo>
                  <a:lnTo>
                    <a:pt x="364" y="835"/>
                  </a:lnTo>
                  <a:cubicBezTo>
                    <a:pt x="365" y="834"/>
                    <a:pt x="366" y="834"/>
                    <a:pt x="367" y="836"/>
                  </a:cubicBezTo>
                  <a:lnTo>
                    <a:pt x="367" y="836"/>
                  </a:lnTo>
                  <a:cubicBezTo>
                    <a:pt x="368" y="837"/>
                    <a:pt x="368" y="838"/>
                    <a:pt x="366" y="839"/>
                  </a:cubicBezTo>
                  <a:lnTo>
                    <a:pt x="92" y="1003"/>
                  </a:lnTo>
                  <a:lnTo>
                    <a:pt x="6" y="1163"/>
                  </a:lnTo>
                  <a:lnTo>
                    <a:pt x="6" y="1163"/>
                  </a:lnTo>
                  <a:cubicBezTo>
                    <a:pt x="4" y="1164"/>
                    <a:pt x="3" y="1164"/>
                    <a:pt x="2" y="1163"/>
                  </a:cubicBezTo>
                  <a:lnTo>
                    <a:pt x="2" y="1163"/>
                  </a:lnTo>
                  <a:cubicBezTo>
                    <a:pt x="1" y="1163"/>
                    <a:pt x="0" y="1161"/>
                    <a:pt x="1" y="1160"/>
                  </a:cubicBezTo>
                  <a:lnTo>
                    <a:pt x="211" y="773"/>
                  </a:lnTo>
                  <a:lnTo>
                    <a:pt x="200" y="454"/>
                  </a:lnTo>
                  <a:lnTo>
                    <a:pt x="200" y="454"/>
                  </a:lnTo>
                  <a:cubicBezTo>
                    <a:pt x="200" y="453"/>
                    <a:pt x="201" y="452"/>
                    <a:pt x="202" y="452"/>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23" name="Freeform 69">
              <a:extLst>
                <a:ext uri="{FF2B5EF4-FFF2-40B4-BE49-F238E27FC236}">
                  <a16:creationId xmlns:a16="http://schemas.microsoft.com/office/drawing/2014/main" id="{F0D21442-F706-E34F-9E77-476C01765E9D}"/>
                </a:ext>
              </a:extLst>
            </p:cNvPr>
            <p:cNvSpPr>
              <a:spLocks noChangeArrowheads="1"/>
            </p:cNvSpPr>
            <p:nvPr/>
          </p:nvSpPr>
          <p:spPr bwMode="auto">
            <a:xfrm>
              <a:off x="7739454" y="7962106"/>
              <a:ext cx="1318332" cy="1950029"/>
            </a:xfrm>
            <a:custGeom>
              <a:avLst/>
              <a:gdLst>
                <a:gd name="T0" fmla="*/ 897 w 1060"/>
                <a:gd name="T1" fmla="*/ 893 h 1567"/>
                <a:gd name="T2" fmla="*/ 897 w 1060"/>
                <a:gd name="T3" fmla="*/ 893 h 1567"/>
                <a:gd name="T4" fmla="*/ 868 w 1060"/>
                <a:gd name="T5" fmla="*/ 1485 h 1567"/>
                <a:gd name="T6" fmla="*/ 868 w 1060"/>
                <a:gd name="T7" fmla="*/ 1485 h 1567"/>
                <a:gd name="T8" fmla="*/ 356 w 1060"/>
                <a:gd name="T9" fmla="*/ 1187 h 1567"/>
                <a:gd name="T10" fmla="*/ 356 w 1060"/>
                <a:gd name="T11" fmla="*/ 1187 h 1567"/>
                <a:gd name="T12" fmla="*/ 86 w 1060"/>
                <a:gd name="T13" fmla="*/ 47 h 1567"/>
                <a:gd name="T14" fmla="*/ 86 w 1060"/>
                <a:gd name="T15" fmla="*/ 47 h 1567"/>
                <a:gd name="T16" fmla="*/ 897 w 1060"/>
                <a:gd name="T17" fmla="*/ 893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0" h="1567">
                  <a:moveTo>
                    <a:pt x="897" y="893"/>
                  </a:moveTo>
                  <a:lnTo>
                    <a:pt x="897" y="893"/>
                  </a:lnTo>
                  <a:cubicBezTo>
                    <a:pt x="1059" y="1191"/>
                    <a:pt x="1018" y="1404"/>
                    <a:pt x="868" y="1485"/>
                  </a:cubicBezTo>
                  <a:lnTo>
                    <a:pt x="868" y="1485"/>
                  </a:lnTo>
                  <a:cubicBezTo>
                    <a:pt x="719" y="1566"/>
                    <a:pt x="518" y="1485"/>
                    <a:pt x="356" y="1187"/>
                  </a:cubicBezTo>
                  <a:lnTo>
                    <a:pt x="356" y="1187"/>
                  </a:lnTo>
                  <a:cubicBezTo>
                    <a:pt x="194" y="889"/>
                    <a:pt x="0" y="95"/>
                    <a:pt x="86" y="47"/>
                  </a:cubicBezTo>
                  <a:lnTo>
                    <a:pt x="86" y="47"/>
                  </a:lnTo>
                  <a:cubicBezTo>
                    <a:pt x="173" y="0"/>
                    <a:pt x="735" y="595"/>
                    <a:pt x="897" y="893"/>
                  </a:cubicBezTo>
                </a:path>
              </a:pathLst>
            </a:custGeom>
            <a:solidFill>
              <a:srgbClr val="73D1E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24" name="Freeform 70">
              <a:extLst>
                <a:ext uri="{FF2B5EF4-FFF2-40B4-BE49-F238E27FC236}">
                  <a16:creationId xmlns:a16="http://schemas.microsoft.com/office/drawing/2014/main" id="{28D730A6-9B20-2E4D-96E3-8B4F8E1D4831}"/>
                </a:ext>
              </a:extLst>
            </p:cNvPr>
            <p:cNvSpPr>
              <a:spLocks noChangeArrowheads="1"/>
            </p:cNvSpPr>
            <p:nvPr/>
          </p:nvSpPr>
          <p:spPr bwMode="auto">
            <a:xfrm>
              <a:off x="7953685" y="8242249"/>
              <a:ext cx="807477" cy="1450164"/>
            </a:xfrm>
            <a:custGeom>
              <a:avLst/>
              <a:gdLst>
                <a:gd name="T0" fmla="*/ 447 w 650"/>
                <a:gd name="T1" fmla="*/ 452 h 1165"/>
                <a:gd name="T2" fmla="*/ 447 w 650"/>
                <a:gd name="T3" fmla="*/ 452 h 1165"/>
                <a:gd name="T4" fmla="*/ 444 w 650"/>
                <a:gd name="T5" fmla="*/ 454 h 1165"/>
                <a:gd name="T6" fmla="*/ 433 w 650"/>
                <a:gd name="T7" fmla="*/ 764 h 1165"/>
                <a:gd name="T8" fmla="*/ 19 w 650"/>
                <a:gd name="T9" fmla="*/ 2 h 1165"/>
                <a:gd name="T10" fmla="*/ 19 w 650"/>
                <a:gd name="T11" fmla="*/ 2 h 1165"/>
                <a:gd name="T12" fmla="*/ 15 w 650"/>
                <a:gd name="T13" fmla="*/ 1 h 1165"/>
                <a:gd name="T14" fmla="*/ 15 w 650"/>
                <a:gd name="T15" fmla="*/ 1 h 1165"/>
                <a:gd name="T16" fmla="*/ 14 w 650"/>
                <a:gd name="T17" fmla="*/ 4 h 1165"/>
                <a:gd name="T18" fmla="*/ 184 w 650"/>
                <a:gd name="T19" fmla="*/ 317 h 1165"/>
                <a:gd name="T20" fmla="*/ 4 w 650"/>
                <a:gd name="T21" fmla="*/ 209 h 1165"/>
                <a:gd name="T22" fmla="*/ 4 w 650"/>
                <a:gd name="T23" fmla="*/ 209 h 1165"/>
                <a:gd name="T24" fmla="*/ 1 w 650"/>
                <a:gd name="T25" fmla="*/ 211 h 1165"/>
                <a:gd name="T26" fmla="*/ 1 w 650"/>
                <a:gd name="T27" fmla="*/ 211 h 1165"/>
                <a:gd name="T28" fmla="*/ 2 w 650"/>
                <a:gd name="T29" fmla="*/ 214 h 1165"/>
                <a:gd name="T30" fmla="*/ 188 w 650"/>
                <a:gd name="T31" fmla="*/ 326 h 1165"/>
                <a:gd name="T32" fmla="*/ 552 w 650"/>
                <a:gd name="T33" fmla="*/ 994 h 1165"/>
                <a:gd name="T34" fmla="*/ 286 w 650"/>
                <a:gd name="T35" fmla="*/ 835 h 1165"/>
                <a:gd name="T36" fmla="*/ 286 w 650"/>
                <a:gd name="T37" fmla="*/ 835 h 1165"/>
                <a:gd name="T38" fmla="*/ 282 w 650"/>
                <a:gd name="T39" fmla="*/ 836 h 1165"/>
                <a:gd name="T40" fmla="*/ 282 w 650"/>
                <a:gd name="T41" fmla="*/ 836 h 1165"/>
                <a:gd name="T42" fmla="*/ 283 w 650"/>
                <a:gd name="T43" fmla="*/ 839 h 1165"/>
                <a:gd name="T44" fmla="*/ 557 w 650"/>
                <a:gd name="T45" fmla="*/ 1003 h 1165"/>
                <a:gd name="T46" fmla="*/ 644 w 650"/>
                <a:gd name="T47" fmla="*/ 1163 h 1165"/>
                <a:gd name="T48" fmla="*/ 644 w 650"/>
                <a:gd name="T49" fmla="*/ 1163 h 1165"/>
                <a:gd name="T50" fmla="*/ 647 w 650"/>
                <a:gd name="T51" fmla="*/ 1163 h 1165"/>
                <a:gd name="T52" fmla="*/ 647 w 650"/>
                <a:gd name="T53" fmla="*/ 1163 h 1165"/>
                <a:gd name="T54" fmla="*/ 648 w 650"/>
                <a:gd name="T55" fmla="*/ 1160 h 1165"/>
                <a:gd name="T56" fmla="*/ 438 w 650"/>
                <a:gd name="T57" fmla="*/ 773 h 1165"/>
                <a:gd name="T58" fmla="*/ 450 w 650"/>
                <a:gd name="T59" fmla="*/ 454 h 1165"/>
                <a:gd name="T60" fmla="*/ 450 w 650"/>
                <a:gd name="T61" fmla="*/ 454 h 1165"/>
                <a:gd name="T62" fmla="*/ 447 w 650"/>
                <a:gd name="T63" fmla="*/ 452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0" h="1165">
                  <a:moveTo>
                    <a:pt x="447" y="452"/>
                  </a:moveTo>
                  <a:lnTo>
                    <a:pt x="447" y="452"/>
                  </a:lnTo>
                  <a:cubicBezTo>
                    <a:pt x="446" y="452"/>
                    <a:pt x="445" y="453"/>
                    <a:pt x="444" y="454"/>
                  </a:cubicBezTo>
                  <a:lnTo>
                    <a:pt x="433" y="764"/>
                  </a:lnTo>
                  <a:lnTo>
                    <a:pt x="19" y="2"/>
                  </a:lnTo>
                  <a:lnTo>
                    <a:pt x="19" y="2"/>
                  </a:lnTo>
                  <a:cubicBezTo>
                    <a:pt x="18" y="1"/>
                    <a:pt x="16" y="0"/>
                    <a:pt x="15" y="1"/>
                  </a:cubicBezTo>
                  <a:lnTo>
                    <a:pt x="15" y="1"/>
                  </a:lnTo>
                  <a:cubicBezTo>
                    <a:pt x="14" y="1"/>
                    <a:pt x="13" y="3"/>
                    <a:pt x="14" y="4"/>
                  </a:cubicBezTo>
                  <a:lnTo>
                    <a:pt x="184" y="317"/>
                  </a:lnTo>
                  <a:lnTo>
                    <a:pt x="4" y="209"/>
                  </a:lnTo>
                  <a:lnTo>
                    <a:pt x="4" y="209"/>
                  </a:lnTo>
                  <a:cubicBezTo>
                    <a:pt x="3" y="209"/>
                    <a:pt x="2" y="209"/>
                    <a:pt x="1" y="211"/>
                  </a:cubicBezTo>
                  <a:lnTo>
                    <a:pt x="1" y="211"/>
                  </a:lnTo>
                  <a:cubicBezTo>
                    <a:pt x="0" y="212"/>
                    <a:pt x="0" y="213"/>
                    <a:pt x="2" y="214"/>
                  </a:cubicBezTo>
                  <a:lnTo>
                    <a:pt x="188" y="326"/>
                  </a:lnTo>
                  <a:lnTo>
                    <a:pt x="552" y="994"/>
                  </a:lnTo>
                  <a:lnTo>
                    <a:pt x="286" y="835"/>
                  </a:lnTo>
                  <a:lnTo>
                    <a:pt x="286" y="835"/>
                  </a:lnTo>
                  <a:cubicBezTo>
                    <a:pt x="285" y="834"/>
                    <a:pt x="283" y="834"/>
                    <a:pt x="282" y="836"/>
                  </a:cubicBezTo>
                  <a:lnTo>
                    <a:pt x="282" y="836"/>
                  </a:lnTo>
                  <a:cubicBezTo>
                    <a:pt x="282" y="837"/>
                    <a:pt x="282" y="838"/>
                    <a:pt x="283" y="839"/>
                  </a:cubicBezTo>
                  <a:lnTo>
                    <a:pt x="557" y="1003"/>
                  </a:lnTo>
                  <a:lnTo>
                    <a:pt x="644" y="1163"/>
                  </a:lnTo>
                  <a:lnTo>
                    <a:pt x="644" y="1163"/>
                  </a:lnTo>
                  <a:cubicBezTo>
                    <a:pt x="645" y="1164"/>
                    <a:pt x="646" y="1164"/>
                    <a:pt x="647" y="1163"/>
                  </a:cubicBezTo>
                  <a:lnTo>
                    <a:pt x="647" y="1163"/>
                  </a:lnTo>
                  <a:cubicBezTo>
                    <a:pt x="648" y="1163"/>
                    <a:pt x="649" y="1161"/>
                    <a:pt x="648" y="1160"/>
                  </a:cubicBezTo>
                  <a:lnTo>
                    <a:pt x="438" y="773"/>
                  </a:lnTo>
                  <a:lnTo>
                    <a:pt x="450" y="454"/>
                  </a:lnTo>
                  <a:lnTo>
                    <a:pt x="450" y="454"/>
                  </a:lnTo>
                  <a:cubicBezTo>
                    <a:pt x="450" y="453"/>
                    <a:pt x="449" y="452"/>
                    <a:pt x="447" y="452"/>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25" name="Freeform 71">
              <a:extLst>
                <a:ext uri="{FF2B5EF4-FFF2-40B4-BE49-F238E27FC236}">
                  <a16:creationId xmlns:a16="http://schemas.microsoft.com/office/drawing/2014/main" id="{C02F3A8F-C434-4145-99D9-28210BED7321}"/>
                </a:ext>
              </a:extLst>
            </p:cNvPr>
            <p:cNvSpPr>
              <a:spLocks noChangeArrowheads="1"/>
            </p:cNvSpPr>
            <p:nvPr/>
          </p:nvSpPr>
          <p:spPr bwMode="auto">
            <a:xfrm>
              <a:off x="5761961" y="10038477"/>
              <a:ext cx="2872864" cy="1159031"/>
            </a:xfrm>
            <a:custGeom>
              <a:avLst/>
              <a:gdLst>
                <a:gd name="T0" fmla="*/ 1617 w 2307"/>
                <a:gd name="T1" fmla="*/ 38 h 932"/>
                <a:gd name="T2" fmla="*/ 1617 w 2307"/>
                <a:gd name="T3" fmla="*/ 38 h 932"/>
                <a:gd name="T4" fmla="*/ 2287 w 2307"/>
                <a:gd name="T5" fmla="*/ 522 h 932"/>
                <a:gd name="T6" fmla="*/ 2287 w 2307"/>
                <a:gd name="T7" fmla="*/ 522 h 932"/>
                <a:gd name="T8" fmla="*/ 1549 w 2307"/>
                <a:gd name="T9" fmla="*/ 894 h 932"/>
                <a:gd name="T10" fmla="*/ 1549 w 2307"/>
                <a:gd name="T11" fmla="*/ 894 h 932"/>
                <a:gd name="T12" fmla="*/ 11 w 2307"/>
                <a:gd name="T13" fmla="*/ 340 h 932"/>
                <a:gd name="T14" fmla="*/ 11 w 2307"/>
                <a:gd name="T15" fmla="*/ 340 h 932"/>
                <a:gd name="T16" fmla="*/ 1617 w 2307"/>
                <a:gd name="T17" fmla="*/ 38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7" h="932">
                  <a:moveTo>
                    <a:pt x="1617" y="38"/>
                  </a:moveTo>
                  <a:lnTo>
                    <a:pt x="1617" y="38"/>
                  </a:lnTo>
                  <a:cubicBezTo>
                    <a:pt x="2088" y="75"/>
                    <a:pt x="2306" y="285"/>
                    <a:pt x="2287" y="522"/>
                  </a:cubicBezTo>
                  <a:lnTo>
                    <a:pt x="2287" y="522"/>
                  </a:lnTo>
                  <a:cubicBezTo>
                    <a:pt x="2269" y="758"/>
                    <a:pt x="2020" y="931"/>
                    <a:pt x="1549" y="894"/>
                  </a:cubicBezTo>
                  <a:lnTo>
                    <a:pt x="1549" y="894"/>
                  </a:lnTo>
                  <a:cubicBezTo>
                    <a:pt x="1077" y="856"/>
                    <a:pt x="0" y="478"/>
                    <a:pt x="11" y="340"/>
                  </a:cubicBezTo>
                  <a:lnTo>
                    <a:pt x="11" y="340"/>
                  </a:lnTo>
                  <a:cubicBezTo>
                    <a:pt x="22" y="202"/>
                    <a:pt x="1146" y="0"/>
                    <a:pt x="1617" y="38"/>
                  </a:cubicBezTo>
                </a:path>
              </a:pathLst>
            </a:custGeom>
            <a:solidFill>
              <a:srgbClr val="05444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26" name="Freeform 72">
              <a:extLst>
                <a:ext uri="{FF2B5EF4-FFF2-40B4-BE49-F238E27FC236}">
                  <a16:creationId xmlns:a16="http://schemas.microsoft.com/office/drawing/2014/main" id="{E2E76F4F-B359-E24B-8A6E-6F04B238C7E1}"/>
                </a:ext>
              </a:extLst>
            </p:cNvPr>
            <p:cNvSpPr>
              <a:spLocks noChangeArrowheads="1"/>
            </p:cNvSpPr>
            <p:nvPr/>
          </p:nvSpPr>
          <p:spPr bwMode="auto">
            <a:xfrm>
              <a:off x="6135487" y="10291157"/>
              <a:ext cx="2296092" cy="609727"/>
            </a:xfrm>
            <a:custGeom>
              <a:avLst/>
              <a:gdLst>
                <a:gd name="T0" fmla="*/ 857 w 1842"/>
                <a:gd name="T1" fmla="*/ 2 h 491"/>
                <a:gd name="T2" fmla="*/ 857 w 1842"/>
                <a:gd name="T3" fmla="*/ 2 h 491"/>
                <a:gd name="T4" fmla="*/ 858 w 1842"/>
                <a:gd name="T5" fmla="*/ 7 h 491"/>
                <a:gd name="T6" fmla="*/ 1211 w 1842"/>
                <a:gd name="T7" fmla="*/ 256 h 491"/>
                <a:gd name="T8" fmla="*/ 4 w 1842"/>
                <a:gd name="T9" fmla="*/ 160 h 491"/>
                <a:gd name="T10" fmla="*/ 4 w 1842"/>
                <a:gd name="T11" fmla="*/ 160 h 491"/>
                <a:gd name="T12" fmla="*/ 1 w 1842"/>
                <a:gd name="T13" fmla="*/ 163 h 491"/>
                <a:gd name="T14" fmla="*/ 1 w 1842"/>
                <a:gd name="T15" fmla="*/ 163 h 491"/>
                <a:gd name="T16" fmla="*/ 4 w 1842"/>
                <a:gd name="T17" fmla="*/ 167 h 491"/>
                <a:gd name="T18" fmla="*/ 498 w 1842"/>
                <a:gd name="T19" fmla="*/ 207 h 491"/>
                <a:gd name="T20" fmla="*/ 236 w 1842"/>
                <a:gd name="T21" fmla="*/ 335 h 491"/>
                <a:gd name="T22" fmla="*/ 236 w 1842"/>
                <a:gd name="T23" fmla="*/ 335 h 491"/>
                <a:gd name="T24" fmla="*/ 234 w 1842"/>
                <a:gd name="T25" fmla="*/ 340 h 491"/>
                <a:gd name="T26" fmla="*/ 234 w 1842"/>
                <a:gd name="T27" fmla="*/ 340 h 491"/>
                <a:gd name="T28" fmla="*/ 239 w 1842"/>
                <a:gd name="T29" fmla="*/ 341 h 491"/>
                <a:gd name="T30" fmla="*/ 513 w 1842"/>
                <a:gd name="T31" fmla="*/ 208 h 491"/>
                <a:gd name="T32" fmla="*/ 1571 w 1842"/>
                <a:gd name="T33" fmla="*/ 292 h 491"/>
                <a:gd name="T34" fmla="*/ 1181 w 1842"/>
                <a:gd name="T35" fmla="*/ 483 h 491"/>
                <a:gd name="T36" fmla="*/ 1181 w 1842"/>
                <a:gd name="T37" fmla="*/ 483 h 491"/>
                <a:gd name="T38" fmla="*/ 1180 w 1842"/>
                <a:gd name="T39" fmla="*/ 487 h 491"/>
                <a:gd name="T40" fmla="*/ 1180 w 1842"/>
                <a:gd name="T41" fmla="*/ 487 h 491"/>
                <a:gd name="T42" fmla="*/ 1185 w 1842"/>
                <a:gd name="T43" fmla="*/ 489 h 491"/>
                <a:gd name="T44" fmla="*/ 1584 w 1842"/>
                <a:gd name="T45" fmla="*/ 293 h 491"/>
                <a:gd name="T46" fmla="*/ 1837 w 1842"/>
                <a:gd name="T47" fmla="*/ 313 h 491"/>
                <a:gd name="T48" fmla="*/ 1837 w 1842"/>
                <a:gd name="T49" fmla="*/ 313 h 491"/>
                <a:gd name="T50" fmla="*/ 1841 w 1842"/>
                <a:gd name="T51" fmla="*/ 310 h 491"/>
                <a:gd name="T52" fmla="*/ 1841 w 1842"/>
                <a:gd name="T53" fmla="*/ 310 h 491"/>
                <a:gd name="T54" fmla="*/ 1838 w 1842"/>
                <a:gd name="T55" fmla="*/ 306 h 491"/>
                <a:gd name="T56" fmla="*/ 1226 w 1842"/>
                <a:gd name="T57" fmla="*/ 258 h 491"/>
                <a:gd name="T58" fmla="*/ 862 w 1842"/>
                <a:gd name="T59" fmla="*/ 1 h 491"/>
                <a:gd name="T60" fmla="*/ 862 w 1842"/>
                <a:gd name="T61" fmla="*/ 1 h 491"/>
                <a:gd name="T62" fmla="*/ 857 w 1842"/>
                <a:gd name="T63" fmla="*/ 2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42" h="491">
                  <a:moveTo>
                    <a:pt x="857" y="2"/>
                  </a:moveTo>
                  <a:lnTo>
                    <a:pt x="857" y="2"/>
                  </a:lnTo>
                  <a:cubicBezTo>
                    <a:pt x="855" y="3"/>
                    <a:pt x="855" y="6"/>
                    <a:pt x="858" y="7"/>
                  </a:cubicBezTo>
                  <a:lnTo>
                    <a:pt x="1211" y="256"/>
                  </a:lnTo>
                  <a:lnTo>
                    <a:pt x="4" y="160"/>
                  </a:lnTo>
                  <a:lnTo>
                    <a:pt x="4" y="160"/>
                  </a:lnTo>
                  <a:cubicBezTo>
                    <a:pt x="3" y="160"/>
                    <a:pt x="1" y="162"/>
                    <a:pt x="1" y="163"/>
                  </a:cubicBezTo>
                  <a:lnTo>
                    <a:pt x="1" y="163"/>
                  </a:lnTo>
                  <a:cubicBezTo>
                    <a:pt x="0" y="165"/>
                    <a:pt x="2" y="167"/>
                    <a:pt x="4" y="167"/>
                  </a:cubicBezTo>
                  <a:lnTo>
                    <a:pt x="498" y="207"/>
                  </a:lnTo>
                  <a:lnTo>
                    <a:pt x="236" y="335"/>
                  </a:lnTo>
                  <a:lnTo>
                    <a:pt x="236" y="335"/>
                  </a:lnTo>
                  <a:cubicBezTo>
                    <a:pt x="234" y="336"/>
                    <a:pt x="234" y="338"/>
                    <a:pt x="234" y="340"/>
                  </a:cubicBezTo>
                  <a:lnTo>
                    <a:pt x="234" y="340"/>
                  </a:lnTo>
                  <a:cubicBezTo>
                    <a:pt x="235" y="341"/>
                    <a:pt x="237" y="343"/>
                    <a:pt x="239" y="341"/>
                  </a:cubicBezTo>
                  <a:lnTo>
                    <a:pt x="513" y="208"/>
                  </a:lnTo>
                  <a:lnTo>
                    <a:pt x="1571" y="292"/>
                  </a:lnTo>
                  <a:lnTo>
                    <a:pt x="1181" y="483"/>
                  </a:lnTo>
                  <a:lnTo>
                    <a:pt x="1181" y="483"/>
                  </a:lnTo>
                  <a:cubicBezTo>
                    <a:pt x="1180" y="483"/>
                    <a:pt x="1179" y="486"/>
                    <a:pt x="1180" y="487"/>
                  </a:cubicBezTo>
                  <a:lnTo>
                    <a:pt x="1180" y="487"/>
                  </a:lnTo>
                  <a:cubicBezTo>
                    <a:pt x="1181" y="489"/>
                    <a:pt x="1183" y="490"/>
                    <a:pt x="1185" y="489"/>
                  </a:cubicBezTo>
                  <a:lnTo>
                    <a:pt x="1584" y="293"/>
                  </a:lnTo>
                  <a:lnTo>
                    <a:pt x="1837" y="313"/>
                  </a:lnTo>
                  <a:lnTo>
                    <a:pt x="1837" y="313"/>
                  </a:lnTo>
                  <a:cubicBezTo>
                    <a:pt x="1840" y="314"/>
                    <a:pt x="1841" y="312"/>
                    <a:pt x="1841" y="310"/>
                  </a:cubicBezTo>
                  <a:lnTo>
                    <a:pt x="1841" y="310"/>
                  </a:lnTo>
                  <a:cubicBezTo>
                    <a:pt x="1841" y="308"/>
                    <a:pt x="1840" y="306"/>
                    <a:pt x="1838" y="306"/>
                  </a:cubicBezTo>
                  <a:lnTo>
                    <a:pt x="1226" y="258"/>
                  </a:lnTo>
                  <a:lnTo>
                    <a:pt x="862" y="1"/>
                  </a:lnTo>
                  <a:lnTo>
                    <a:pt x="862" y="1"/>
                  </a:lnTo>
                  <a:cubicBezTo>
                    <a:pt x="860" y="0"/>
                    <a:pt x="858" y="0"/>
                    <a:pt x="857" y="2"/>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27" name="Freeform 73">
              <a:extLst>
                <a:ext uri="{FF2B5EF4-FFF2-40B4-BE49-F238E27FC236}">
                  <a16:creationId xmlns:a16="http://schemas.microsoft.com/office/drawing/2014/main" id="{78E786EC-77CA-E94A-9681-4FD2692F8944}"/>
                </a:ext>
              </a:extLst>
            </p:cNvPr>
            <p:cNvSpPr>
              <a:spLocks noChangeArrowheads="1"/>
            </p:cNvSpPr>
            <p:nvPr/>
          </p:nvSpPr>
          <p:spPr bwMode="auto">
            <a:xfrm>
              <a:off x="6646342" y="8588312"/>
              <a:ext cx="2625677" cy="2521307"/>
            </a:xfrm>
            <a:custGeom>
              <a:avLst/>
              <a:gdLst>
                <a:gd name="T0" fmla="*/ 1312 w 2110"/>
                <a:gd name="T1" fmla="*/ 466 h 2025"/>
                <a:gd name="T2" fmla="*/ 1312 w 2110"/>
                <a:gd name="T3" fmla="*/ 466 h 2025"/>
                <a:gd name="T4" fmla="*/ 1270 w 2110"/>
                <a:gd name="T5" fmla="*/ 438 h 2025"/>
                <a:gd name="T6" fmla="*/ 1270 w 2110"/>
                <a:gd name="T7" fmla="*/ 438 h 2025"/>
                <a:gd name="T8" fmla="*/ 1193 w 2110"/>
                <a:gd name="T9" fmla="*/ 268 h 2025"/>
                <a:gd name="T10" fmla="*/ 1193 w 2110"/>
                <a:gd name="T11" fmla="*/ 268 h 2025"/>
                <a:gd name="T12" fmla="*/ 666 w 2110"/>
                <a:gd name="T13" fmla="*/ 241 h 2025"/>
                <a:gd name="T14" fmla="*/ 666 w 2110"/>
                <a:gd name="T15" fmla="*/ 241 h 2025"/>
                <a:gd name="T16" fmla="*/ 612 w 2110"/>
                <a:gd name="T17" fmla="*/ 206 h 2025"/>
                <a:gd name="T18" fmla="*/ 612 w 2110"/>
                <a:gd name="T19" fmla="*/ 206 h 2025"/>
                <a:gd name="T20" fmla="*/ 570 w 2110"/>
                <a:gd name="T21" fmla="*/ 129 h 2025"/>
                <a:gd name="T22" fmla="*/ 570 w 2110"/>
                <a:gd name="T23" fmla="*/ 129 h 2025"/>
                <a:gd name="T24" fmla="*/ 110 w 2110"/>
                <a:gd name="T25" fmla="*/ 125 h 2025"/>
                <a:gd name="T26" fmla="*/ 110 w 2110"/>
                <a:gd name="T27" fmla="*/ 125 h 2025"/>
                <a:gd name="T28" fmla="*/ 174 w 2110"/>
                <a:gd name="T29" fmla="*/ 581 h 2025"/>
                <a:gd name="T30" fmla="*/ 174 w 2110"/>
                <a:gd name="T31" fmla="*/ 581 h 2025"/>
                <a:gd name="T32" fmla="*/ 255 w 2110"/>
                <a:gd name="T33" fmla="*/ 612 h 2025"/>
                <a:gd name="T34" fmla="*/ 255 w 2110"/>
                <a:gd name="T35" fmla="*/ 612 h 2025"/>
                <a:gd name="T36" fmla="*/ 297 w 2110"/>
                <a:gd name="T37" fmla="*/ 661 h 2025"/>
                <a:gd name="T38" fmla="*/ 297 w 2110"/>
                <a:gd name="T39" fmla="*/ 661 h 2025"/>
                <a:gd name="T40" fmla="*/ 393 w 2110"/>
                <a:gd name="T41" fmla="*/ 1180 h 2025"/>
                <a:gd name="T42" fmla="*/ 393 w 2110"/>
                <a:gd name="T43" fmla="*/ 1180 h 2025"/>
                <a:gd name="T44" fmla="*/ 571 w 2110"/>
                <a:gd name="T45" fmla="*/ 1234 h 2025"/>
                <a:gd name="T46" fmla="*/ 571 w 2110"/>
                <a:gd name="T47" fmla="*/ 1234 h 2025"/>
                <a:gd name="T48" fmla="*/ 604 w 2110"/>
                <a:gd name="T49" fmla="*/ 1273 h 2025"/>
                <a:gd name="T50" fmla="*/ 604 w 2110"/>
                <a:gd name="T51" fmla="*/ 1273 h 2025"/>
                <a:gd name="T52" fmla="*/ 687 w 2110"/>
                <a:gd name="T53" fmla="*/ 1677 h 2025"/>
                <a:gd name="T54" fmla="*/ 687 w 2110"/>
                <a:gd name="T55" fmla="*/ 1677 h 2025"/>
                <a:gd name="T56" fmla="*/ 1783 w 2110"/>
                <a:gd name="T57" fmla="*/ 1590 h 2025"/>
                <a:gd name="T58" fmla="*/ 1783 w 2110"/>
                <a:gd name="T59" fmla="*/ 1590 h 2025"/>
                <a:gd name="T60" fmla="*/ 1724 w 2110"/>
                <a:gd name="T61" fmla="*/ 496 h 2025"/>
                <a:gd name="T62" fmla="*/ 1724 w 2110"/>
                <a:gd name="T63" fmla="*/ 496 h 2025"/>
                <a:gd name="T64" fmla="*/ 1312 w 2110"/>
                <a:gd name="T65" fmla="*/ 466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10" h="2025">
                  <a:moveTo>
                    <a:pt x="1312" y="466"/>
                  </a:moveTo>
                  <a:lnTo>
                    <a:pt x="1312" y="466"/>
                  </a:lnTo>
                  <a:cubicBezTo>
                    <a:pt x="1293" y="473"/>
                    <a:pt x="1271" y="459"/>
                    <a:pt x="1270" y="438"/>
                  </a:cubicBezTo>
                  <a:lnTo>
                    <a:pt x="1270" y="438"/>
                  </a:lnTo>
                  <a:cubicBezTo>
                    <a:pt x="1264" y="368"/>
                    <a:pt x="1239" y="309"/>
                    <a:pt x="1193" y="268"/>
                  </a:cubicBezTo>
                  <a:lnTo>
                    <a:pt x="1193" y="268"/>
                  </a:lnTo>
                  <a:cubicBezTo>
                    <a:pt x="1092" y="179"/>
                    <a:pt x="849" y="143"/>
                    <a:pt x="666" y="241"/>
                  </a:cubicBezTo>
                  <a:lnTo>
                    <a:pt x="666" y="241"/>
                  </a:lnTo>
                  <a:cubicBezTo>
                    <a:pt x="640" y="254"/>
                    <a:pt x="610" y="234"/>
                    <a:pt x="612" y="206"/>
                  </a:cubicBezTo>
                  <a:lnTo>
                    <a:pt x="612" y="206"/>
                  </a:lnTo>
                  <a:cubicBezTo>
                    <a:pt x="614" y="182"/>
                    <a:pt x="611" y="165"/>
                    <a:pt x="570" y="129"/>
                  </a:cubicBezTo>
                  <a:lnTo>
                    <a:pt x="570" y="129"/>
                  </a:lnTo>
                  <a:cubicBezTo>
                    <a:pt x="425" y="2"/>
                    <a:pt x="219" y="0"/>
                    <a:pt x="110" y="125"/>
                  </a:cubicBezTo>
                  <a:lnTo>
                    <a:pt x="110" y="125"/>
                  </a:lnTo>
                  <a:cubicBezTo>
                    <a:pt x="0" y="249"/>
                    <a:pt x="29" y="454"/>
                    <a:pt x="174" y="581"/>
                  </a:cubicBezTo>
                  <a:lnTo>
                    <a:pt x="174" y="581"/>
                  </a:lnTo>
                  <a:cubicBezTo>
                    <a:pt x="215" y="616"/>
                    <a:pt x="231" y="617"/>
                    <a:pt x="255" y="612"/>
                  </a:cubicBezTo>
                  <a:lnTo>
                    <a:pt x="255" y="612"/>
                  </a:lnTo>
                  <a:cubicBezTo>
                    <a:pt x="283" y="607"/>
                    <a:pt x="306" y="634"/>
                    <a:pt x="297" y="661"/>
                  </a:cubicBezTo>
                  <a:lnTo>
                    <a:pt x="297" y="661"/>
                  </a:lnTo>
                  <a:cubicBezTo>
                    <a:pt x="224" y="856"/>
                    <a:pt x="291" y="1091"/>
                    <a:pt x="393" y="1180"/>
                  </a:cubicBezTo>
                  <a:lnTo>
                    <a:pt x="393" y="1180"/>
                  </a:lnTo>
                  <a:cubicBezTo>
                    <a:pt x="439" y="1221"/>
                    <a:pt x="501" y="1238"/>
                    <a:pt x="571" y="1234"/>
                  </a:cubicBezTo>
                  <a:lnTo>
                    <a:pt x="571" y="1234"/>
                  </a:lnTo>
                  <a:cubicBezTo>
                    <a:pt x="592" y="1233"/>
                    <a:pt x="609" y="1253"/>
                    <a:pt x="604" y="1273"/>
                  </a:cubicBezTo>
                  <a:lnTo>
                    <a:pt x="604" y="1273"/>
                  </a:lnTo>
                  <a:cubicBezTo>
                    <a:pt x="565" y="1442"/>
                    <a:pt x="590" y="1591"/>
                    <a:pt x="687" y="1677"/>
                  </a:cubicBezTo>
                  <a:lnTo>
                    <a:pt x="687" y="1677"/>
                  </a:lnTo>
                  <a:cubicBezTo>
                    <a:pt x="875" y="1841"/>
                    <a:pt x="1458" y="2024"/>
                    <a:pt x="1783" y="1590"/>
                  </a:cubicBezTo>
                  <a:lnTo>
                    <a:pt x="1783" y="1590"/>
                  </a:lnTo>
                  <a:cubicBezTo>
                    <a:pt x="2109" y="1156"/>
                    <a:pt x="1911" y="661"/>
                    <a:pt x="1724" y="496"/>
                  </a:cubicBezTo>
                  <a:lnTo>
                    <a:pt x="1724" y="496"/>
                  </a:lnTo>
                  <a:cubicBezTo>
                    <a:pt x="1626" y="410"/>
                    <a:pt x="1475" y="405"/>
                    <a:pt x="1312" y="466"/>
                  </a:cubicBezTo>
                </a:path>
              </a:pathLst>
            </a:custGeom>
            <a:solidFill>
              <a:srgbClr val="27A6B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28" name="Freeform 74">
              <a:extLst>
                <a:ext uri="{FF2B5EF4-FFF2-40B4-BE49-F238E27FC236}">
                  <a16:creationId xmlns:a16="http://schemas.microsoft.com/office/drawing/2014/main" id="{30B2C150-C88D-8D4B-8B82-4052BDE3BECD}"/>
                </a:ext>
              </a:extLst>
            </p:cNvPr>
            <p:cNvSpPr>
              <a:spLocks noChangeArrowheads="1"/>
            </p:cNvSpPr>
            <p:nvPr/>
          </p:nvSpPr>
          <p:spPr bwMode="auto">
            <a:xfrm>
              <a:off x="6926485" y="8923387"/>
              <a:ext cx="1735803" cy="1494108"/>
            </a:xfrm>
            <a:custGeom>
              <a:avLst/>
              <a:gdLst>
                <a:gd name="T0" fmla="*/ 1390 w 1392"/>
                <a:gd name="T1" fmla="*/ 1192 h 1200"/>
                <a:gd name="T2" fmla="*/ 1248 w 1392"/>
                <a:gd name="T3" fmla="*/ 1063 h 1200"/>
                <a:gd name="T4" fmla="*/ 1077 w 1392"/>
                <a:gd name="T5" fmla="*/ 485 h 1200"/>
                <a:gd name="T6" fmla="*/ 1077 w 1392"/>
                <a:gd name="T7" fmla="*/ 485 h 1200"/>
                <a:gd name="T8" fmla="*/ 1072 w 1392"/>
                <a:gd name="T9" fmla="*/ 482 h 1200"/>
                <a:gd name="T10" fmla="*/ 1072 w 1392"/>
                <a:gd name="T11" fmla="*/ 482 h 1200"/>
                <a:gd name="T12" fmla="*/ 1070 w 1392"/>
                <a:gd name="T13" fmla="*/ 487 h 1200"/>
                <a:gd name="T14" fmla="*/ 1238 w 1392"/>
                <a:gd name="T15" fmla="*/ 1054 h 1200"/>
                <a:gd name="T16" fmla="*/ 655 w 1392"/>
                <a:gd name="T17" fmla="*/ 521 h 1200"/>
                <a:gd name="T18" fmla="*/ 503 w 1392"/>
                <a:gd name="T19" fmla="*/ 84 h 1200"/>
                <a:gd name="T20" fmla="*/ 503 w 1392"/>
                <a:gd name="T21" fmla="*/ 84 h 1200"/>
                <a:gd name="T22" fmla="*/ 498 w 1392"/>
                <a:gd name="T23" fmla="*/ 81 h 1200"/>
                <a:gd name="T24" fmla="*/ 498 w 1392"/>
                <a:gd name="T25" fmla="*/ 81 h 1200"/>
                <a:gd name="T26" fmla="*/ 496 w 1392"/>
                <a:gd name="T27" fmla="*/ 85 h 1200"/>
                <a:gd name="T28" fmla="*/ 644 w 1392"/>
                <a:gd name="T29" fmla="*/ 511 h 1200"/>
                <a:gd name="T30" fmla="*/ 86 w 1392"/>
                <a:gd name="T31" fmla="*/ 2 h 1200"/>
                <a:gd name="T32" fmla="*/ 86 w 1392"/>
                <a:gd name="T33" fmla="*/ 2 h 1200"/>
                <a:gd name="T34" fmla="*/ 81 w 1392"/>
                <a:gd name="T35" fmla="*/ 2 h 1200"/>
                <a:gd name="T36" fmla="*/ 81 w 1392"/>
                <a:gd name="T37" fmla="*/ 2 h 1200"/>
                <a:gd name="T38" fmla="*/ 81 w 1392"/>
                <a:gd name="T39" fmla="*/ 7 h 1200"/>
                <a:gd name="T40" fmla="*/ 220 w 1392"/>
                <a:gd name="T41" fmla="*/ 133 h 1200"/>
                <a:gd name="T42" fmla="*/ 3 w 1392"/>
                <a:gd name="T43" fmla="*/ 144 h 1200"/>
                <a:gd name="T44" fmla="*/ 3 w 1392"/>
                <a:gd name="T45" fmla="*/ 144 h 1200"/>
                <a:gd name="T46" fmla="*/ 0 w 1392"/>
                <a:gd name="T47" fmla="*/ 148 h 1200"/>
                <a:gd name="T48" fmla="*/ 0 w 1392"/>
                <a:gd name="T49" fmla="*/ 148 h 1200"/>
                <a:gd name="T50" fmla="*/ 3 w 1392"/>
                <a:gd name="T51" fmla="*/ 152 h 1200"/>
                <a:gd name="T52" fmla="*/ 3 w 1392"/>
                <a:gd name="T53" fmla="*/ 152 h 1200"/>
                <a:gd name="T54" fmla="*/ 4 w 1392"/>
                <a:gd name="T55" fmla="*/ 152 h 1200"/>
                <a:gd name="T56" fmla="*/ 227 w 1392"/>
                <a:gd name="T57" fmla="*/ 141 h 1200"/>
                <a:gd name="T58" fmla="*/ 878 w 1392"/>
                <a:gd name="T59" fmla="*/ 735 h 1200"/>
                <a:gd name="T60" fmla="*/ 319 w 1392"/>
                <a:gd name="T61" fmla="*/ 720 h 1200"/>
                <a:gd name="T62" fmla="*/ 319 w 1392"/>
                <a:gd name="T63" fmla="*/ 720 h 1200"/>
                <a:gd name="T64" fmla="*/ 316 w 1392"/>
                <a:gd name="T65" fmla="*/ 723 h 1200"/>
                <a:gd name="T66" fmla="*/ 316 w 1392"/>
                <a:gd name="T67" fmla="*/ 723 h 1200"/>
                <a:gd name="T68" fmla="*/ 319 w 1392"/>
                <a:gd name="T69" fmla="*/ 727 h 1200"/>
                <a:gd name="T70" fmla="*/ 886 w 1392"/>
                <a:gd name="T71" fmla="*/ 742 h 1200"/>
                <a:gd name="T72" fmla="*/ 1385 w 1392"/>
                <a:gd name="T73" fmla="*/ 1198 h 1200"/>
                <a:gd name="T74" fmla="*/ 1385 w 1392"/>
                <a:gd name="T75" fmla="*/ 1198 h 1200"/>
                <a:gd name="T76" fmla="*/ 1387 w 1392"/>
                <a:gd name="T77" fmla="*/ 1199 h 1200"/>
                <a:gd name="T78" fmla="*/ 1387 w 1392"/>
                <a:gd name="T79" fmla="*/ 1199 h 1200"/>
                <a:gd name="T80" fmla="*/ 1390 w 1392"/>
                <a:gd name="T81" fmla="*/ 1197 h 1200"/>
                <a:gd name="T82" fmla="*/ 1390 w 1392"/>
                <a:gd name="T83" fmla="*/ 1197 h 1200"/>
                <a:gd name="T84" fmla="*/ 1390 w 1392"/>
                <a:gd name="T85" fmla="*/ 1192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92" h="1200">
                  <a:moveTo>
                    <a:pt x="1390" y="1192"/>
                  </a:moveTo>
                  <a:lnTo>
                    <a:pt x="1248" y="1063"/>
                  </a:lnTo>
                  <a:lnTo>
                    <a:pt x="1077" y="485"/>
                  </a:lnTo>
                  <a:lnTo>
                    <a:pt x="1077" y="485"/>
                  </a:lnTo>
                  <a:cubicBezTo>
                    <a:pt x="1076" y="482"/>
                    <a:pt x="1075" y="482"/>
                    <a:pt x="1072" y="482"/>
                  </a:cubicBezTo>
                  <a:lnTo>
                    <a:pt x="1072" y="482"/>
                  </a:lnTo>
                  <a:cubicBezTo>
                    <a:pt x="1070" y="483"/>
                    <a:pt x="1069" y="485"/>
                    <a:pt x="1070" y="487"/>
                  </a:cubicBezTo>
                  <a:lnTo>
                    <a:pt x="1238" y="1054"/>
                  </a:lnTo>
                  <a:lnTo>
                    <a:pt x="655" y="521"/>
                  </a:lnTo>
                  <a:lnTo>
                    <a:pt x="503" y="84"/>
                  </a:lnTo>
                  <a:lnTo>
                    <a:pt x="503" y="84"/>
                  </a:lnTo>
                  <a:cubicBezTo>
                    <a:pt x="502" y="81"/>
                    <a:pt x="500" y="80"/>
                    <a:pt x="498" y="81"/>
                  </a:cubicBezTo>
                  <a:lnTo>
                    <a:pt x="498" y="81"/>
                  </a:lnTo>
                  <a:cubicBezTo>
                    <a:pt x="496" y="82"/>
                    <a:pt x="495" y="84"/>
                    <a:pt x="496" y="85"/>
                  </a:cubicBezTo>
                  <a:lnTo>
                    <a:pt x="644" y="511"/>
                  </a:lnTo>
                  <a:lnTo>
                    <a:pt x="86" y="2"/>
                  </a:lnTo>
                  <a:lnTo>
                    <a:pt x="86" y="2"/>
                  </a:lnTo>
                  <a:cubicBezTo>
                    <a:pt x="85" y="0"/>
                    <a:pt x="83" y="1"/>
                    <a:pt x="81" y="2"/>
                  </a:cubicBezTo>
                  <a:lnTo>
                    <a:pt x="81" y="2"/>
                  </a:lnTo>
                  <a:cubicBezTo>
                    <a:pt x="80" y="4"/>
                    <a:pt x="80" y="6"/>
                    <a:pt x="81" y="7"/>
                  </a:cubicBezTo>
                  <a:lnTo>
                    <a:pt x="220" y="133"/>
                  </a:lnTo>
                  <a:lnTo>
                    <a:pt x="3" y="144"/>
                  </a:lnTo>
                  <a:lnTo>
                    <a:pt x="3" y="144"/>
                  </a:lnTo>
                  <a:cubicBezTo>
                    <a:pt x="1" y="144"/>
                    <a:pt x="0" y="146"/>
                    <a:pt x="0" y="148"/>
                  </a:cubicBezTo>
                  <a:lnTo>
                    <a:pt x="0" y="148"/>
                  </a:lnTo>
                  <a:cubicBezTo>
                    <a:pt x="0" y="150"/>
                    <a:pt x="1" y="152"/>
                    <a:pt x="3" y="152"/>
                  </a:cubicBezTo>
                  <a:lnTo>
                    <a:pt x="3" y="152"/>
                  </a:lnTo>
                  <a:cubicBezTo>
                    <a:pt x="3" y="152"/>
                    <a:pt x="3" y="152"/>
                    <a:pt x="4" y="152"/>
                  </a:cubicBezTo>
                  <a:lnTo>
                    <a:pt x="227" y="141"/>
                  </a:lnTo>
                  <a:lnTo>
                    <a:pt x="878" y="735"/>
                  </a:lnTo>
                  <a:lnTo>
                    <a:pt x="319" y="720"/>
                  </a:lnTo>
                  <a:lnTo>
                    <a:pt x="319" y="720"/>
                  </a:lnTo>
                  <a:cubicBezTo>
                    <a:pt x="318" y="720"/>
                    <a:pt x="316" y="722"/>
                    <a:pt x="316" y="723"/>
                  </a:cubicBezTo>
                  <a:lnTo>
                    <a:pt x="316" y="723"/>
                  </a:lnTo>
                  <a:cubicBezTo>
                    <a:pt x="316" y="725"/>
                    <a:pt x="318" y="727"/>
                    <a:pt x="319" y="727"/>
                  </a:cubicBezTo>
                  <a:lnTo>
                    <a:pt x="886" y="742"/>
                  </a:lnTo>
                  <a:lnTo>
                    <a:pt x="1385" y="1198"/>
                  </a:lnTo>
                  <a:lnTo>
                    <a:pt x="1385" y="1198"/>
                  </a:lnTo>
                  <a:cubicBezTo>
                    <a:pt x="1386" y="1199"/>
                    <a:pt x="1386" y="1199"/>
                    <a:pt x="1387" y="1199"/>
                  </a:cubicBezTo>
                  <a:lnTo>
                    <a:pt x="1387" y="1199"/>
                  </a:lnTo>
                  <a:cubicBezTo>
                    <a:pt x="1389" y="1199"/>
                    <a:pt x="1390" y="1199"/>
                    <a:pt x="1390" y="1197"/>
                  </a:cubicBezTo>
                  <a:lnTo>
                    <a:pt x="1390" y="1197"/>
                  </a:lnTo>
                  <a:cubicBezTo>
                    <a:pt x="1391" y="1196"/>
                    <a:pt x="1391" y="1194"/>
                    <a:pt x="1390" y="1192"/>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29" name="Freeform 75">
              <a:extLst>
                <a:ext uri="{FF2B5EF4-FFF2-40B4-BE49-F238E27FC236}">
                  <a16:creationId xmlns:a16="http://schemas.microsoft.com/office/drawing/2014/main" id="{04AD0B13-570D-F347-83E7-AD7D8374F03C}"/>
                </a:ext>
              </a:extLst>
            </p:cNvPr>
            <p:cNvSpPr>
              <a:spLocks noChangeArrowheads="1"/>
            </p:cNvSpPr>
            <p:nvPr/>
          </p:nvSpPr>
          <p:spPr bwMode="auto">
            <a:xfrm>
              <a:off x="15105632" y="8588312"/>
              <a:ext cx="2625677" cy="2521307"/>
            </a:xfrm>
            <a:custGeom>
              <a:avLst/>
              <a:gdLst>
                <a:gd name="T0" fmla="*/ 797 w 2110"/>
                <a:gd name="T1" fmla="*/ 466 h 2025"/>
                <a:gd name="T2" fmla="*/ 797 w 2110"/>
                <a:gd name="T3" fmla="*/ 466 h 2025"/>
                <a:gd name="T4" fmla="*/ 839 w 2110"/>
                <a:gd name="T5" fmla="*/ 438 h 2025"/>
                <a:gd name="T6" fmla="*/ 839 w 2110"/>
                <a:gd name="T7" fmla="*/ 438 h 2025"/>
                <a:gd name="T8" fmla="*/ 917 w 2110"/>
                <a:gd name="T9" fmla="*/ 268 h 2025"/>
                <a:gd name="T10" fmla="*/ 917 w 2110"/>
                <a:gd name="T11" fmla="*/ 268 h 2025"/>
                <a:gd name="T12" fmla="*/ 1444 w 2110"/>
                <a:gd name="T13" fmla="*/ 241 h 2025"/>
                <a:gd name="T14" fmla="*/ 1444 w 2110"/>
                <a:gd name="T15" fmla="*/ 241 h 2025"/>
                <a:gd name="T16" fmla="*/ 1498 w 2110"/>
                <a:gd name="T17" fmla="*/ 206 h 2025"/>
                <a:gd name="T18" fmla="*/ 1498 w 2110"/>
                <a:gd name="T19" fmla="*/ 206 h 2025"/>
                <a:gd name="T20" fmla="*/ 1539 w 2110"/>
                <a:gd name="T21" fmla="*/ 129 h 2025"/>
                <a:gd name="T22" fmla="*/ 1539 w 2110"/>
                <a:gd name="T23" fmla="*/ 129 h 2025"/>
                <a:gd name="T24" fmla="*/ 2000 w 2110"/>
                <a:gd name="T25" fmla="*/ 125 h 2025"/>
                <a:gd name="T26" fmla="*/ 2000 w 2110"/>
                <a:gd name="T27" fmla="*/ 125 h 2025"/>
                <a:gd name="T28" fmla="*/ 1936 w 2110"/>
                <a:gd name="T29" fmla="*/ 581 h 2025"/>
                <a:gd name="T30" fmla="*/ 1936 w 2110"/>
                <a:gd name="T31" fmla="*/ 581 h 2025"/>
                <a:gd name="T32" fmla="*/ 1854 w 2110"/>
                <a:gd name="T33" fmla="*/ 612 h 2025"/>
                <a:gd name="T34" fmla="*/ 1854 w 2110"/>
                <a:gd name="T35" fmla="*/ 612 h 2025"/>
                <a:gd name="T36" fmla="*/ 1813 w 2110"/>
                <a:gd name="T37" fmla="*/ 661 h 2025"/>
                <a:gd name="T38" fmla="*/ 1813 w 2110"/>
                <a:gd name="T39" fmla="*/ 661 h 2025"/>
                <a:gd name="T40" fmla="*/ 1717 w 2110"/>
                <a:gd name="T41" fmla="*/ 1180 h 2025"/>
                <a:gd name="T42" fmla="*/ 1717 w 2110"/>
                <a:gd name="T43" fmla="*/ 1180 h 2025"/>
                <a:gd name="T44" fmla="*/ 1539 w 2110"/>
                <a:gd name="T45" fmla="*/ 1234 h 2025"/>
                <a:gd name="T46" fmla="*/ 1539 w 2110"/>
                <a:gd name="T47" fmla="*/ 1234 h 2025"/>
                <a:gd name="T48" fmla="*/ 1505 w 2110"/>
                <a:gd name="T49" fmla="*/ 1273 h 2025"/>
                <a:gd name="T50" fmla="*/ 1505 w 2110"/>
                <a:gd name="T51" fmla="*/ 1273 h 2025"/>
                <a:gd name="T52" fmla="*/ 1422 w 2110"/>
                <a:gd name="T53" fmla="*/ 1677 h 2025"/>
                <a:gd name="T54" fmla="*/ 1422 w 2110"/>
                <a:gd name="T55" fmla="*/ 1677 h 2025"/>
                <a:gd name="T56" fmla="*/ 326 w 2110"/>
                <a:gd name="T57" fmla="*/ 1590 h 2025"/>
                <a:gd name="T58" fmla="*/ 326 w 2110"/>
                <a:gd name="T59" fmla="*/ 1590 h 2025"/>
                <a:gd name="T60" fmla="*/ 386 w 2110"/>
                <a:gd name="T61" fmla="*/ 496 h 2025"/>
                <a:gd name="T62" fmla="*/ 386 w 2110"/>
                <a:gd name="T63" fmla="*/ 496 h 2025"/>
                <a:gd name="T64" fmla="*/ 797 w 2110"/>
                <a:gd name="T65" fmla="*/ 466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10" h="2025">
                  <a:moveTo>
                    <a:pt x="797" y="466"/>
                  </a:moveTo>
                  <a:lnTo>
                    <a:pt x="797" y="466"/>
                  </a:lnTo>
                  <a:cubicBezTo>
                    <a:pt x="816" y="473"/>
                    <a:pt x="838" y="459"/>
                    <a:pt x="839" y="438"/>
                  </a:cubicBezTo>
                  <a:lnTo>
                    <a:pt x="839" y="438"/>
                  </a:lnTo>
                  <a:cubicBezTo>
                    <a:pt x="845" y="368"/>
                    <a:pt x="870" y="309"/>
                    <a:pt x="917" y="268"/>
                  </a:cubicBezTo>
                  <a:lnTo>
                    <a:pt x="917" y="268"/>
                  </a:lnTo>
                  <a:cubicBezTo>
                    <a:pt x="1018" y="179"/>
                    <a:pt x="1260" y="143"/>
                    <a:pt x="1444" y="241"/>
                  </a:cubicBezTo>
                  <a:lnTo>
                    <a:pt x="1444" y="241"/>
                  </a:lnTo>
                  <a:cubicBezTo>
                    <a:pt x="1469" y="254"/>
                    <a:pt x="1499" y="234"/>
                    <a:pt x="1498" y="206"/>
                  </a:cubicBezTo>
                  <a:lnTo>
                    <a:pt x="1498" y="206"/>
                  </a:lnTo>
                  <a:cubicBezTo>
                    <a:pt x="1496" y="182"/>
                    <a:pt x="1498" y="165"/>
                    <a:pt x="1539" y="129"/>
                  </a:cubicBezTo>
                  <a:lnTo>
                    <a:pt x="1539" y="129"/>
                  </a:lnTo>
                  <a:cubicBezTo>
                    <a:pt x="1684" y="2"/>
                    <a:pt x="1890" y="0"/>
                    <a:pt x="2000" y="125"/>
                  </a:cubicBezTo>
                  <a:lnTo>
                    <a:pt x="2000" y="125"/>
                  </a:lnTo>
                  <a:cubicBezTo>
                    <a:pt x="2109" y="249"/>
                    <a:pt x="2080" y="454"/>
                    <a:pt x="1936" y="581"/>
                  </a:cubicBezTo>
                  <a:lnTo>
                    <a:pt x="1936" y="581"/>
                  </a:lnTo>
                  <a:cubicBezTo>
                    <a:pt x="1895" y="616"/>
                    <a:pt x="1878" y="617"/>
                    <a:pt x="1854" y="612"/>
                  </a:cubicBezTo>
                  <a:lnTo>
                    <a:pt x="1854" y="612"/>
                  </a:lnTo>
                  <a:cubicBezTo>
                    <a:pt x="1826" y="607"/>
                    <a:pt x="1803" y="634"/>
                    <a:pt x="1813" y="661"/>
                  </a:cubicBezTo>
                  <a:lnTo>
                    <a:pt x="1813" y="661"/>
                  </a:lnTo>
                  <a:cubicBezTo>
                    <a:pt x="1885" y="856"/>
                    <a:pt x="1818" y="1091"/>
                    <a:pt x="1717" y="1180"/>
                  </a:cubicBezTo>
                  <a:lnTo>
                    <a:pt x="1717" y="1180"/>
                  </a:lnTo>
                  <a:cubicBezTo>
                    <a:pt x="1671" y="1221"/>
                    <a:pt x="1608" y="1238"/>
                    <a:pt x="1539" y="1234"/>
                  </a:cubicBezTo>
                  <a:lnTo>
                    <a:pt x="1539" y="1234"/>
                  </a:lnTo>
                  <a:cubicBezTo>
                    <a:pt x="1517" y="1233"/>
                    <a:pt x="1500" y="1253"/>
                    <a:pt x="1505" y="1273"/>
                  </a:cubicBezTo>
                  <a:lnTo>
                    <a:pt x="1505" y="1273"/>
                  </a:lnTo>
                  <a:cubicBezTo>
                    <a:pt x="1545" y="1442"/>
                    <a:pt x="1520" y="1591"/>
                    <a:pt x="1422" y="1677"/>
                  </a:cubicBezTo>
                  <a:lnTo>
                    <a:pt x="1422" y="1677"/>
                  </a:lnTo>
                  <a:cubicBezTo>
                    <a:pt x="1234" y="1841"/>
                    <a:pt x="651" y="2024"/>
                    <a:pt x="326" y="1590"/>
                  </a:cubicBezTo>
                  <a:lnTo>
                    <a:pt x="326" y="1590"/>
                  </a:lnTo>
                  <a:cubicBezTo>
                    <a:pt x="0" y="1156"/>
                    <a:pt x="198" y="661"/>
                    <a:pt x="386" y="496"/>
                  </a:cubicBezTo>
                  <a:lnTo>
                    <a:pt x="386" y="496"/>
                  </a:lnTo>
                  <a:cubicBezTo>
                    <a:pt x="483" y="410"/>
                    <a:pt x="634" y="405"/>
                    <a:pt x="797" y="466"/>
                  </a:cubicBezTo>
                </a:path>
              </a:pathLst>
            </a:custGeom>
            <a:solidFill>
              <a:srgbClr val="73D1E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30" name="Freeform 76">
              <a:extLst>
                <a:ext uri="{FF2B5EF4-FFF2-40B4-BE49-F238E27FC236}">
                  <a16:creationId xmlns:a16="http://schemas.microsoft.com/office/drawing/2014/main" id="{C934E9AF-62FB-184C-8FB8-B26E6C2E5778}"/>
                </a:ext>
              </a:extLst>
            </p:cNvPr>
            <p:cNvSpPr>
              <a:spLocks noChangeArrowheads="1"/>
            </p:cNvSpPr>
            <p:nvPr/>
          </p:nvSpPr>
          <p:spPr bwMode="auto">
            <a:xfrm>
              <a:off x="15720852" y="8923387"/>
              <a:ext cx="1735803" cy="1494108"/>
            </a:xfrm>
            <a:custGeom>
              <a:avLst/>
              <a:gdLst>
                <a:gd name="T0" fmla="*/ 2 w 1393"/>
                <a:gd name="T1" fmla="*/ 1192 h 1200"/>
                <a:gd name="T2" fmla="*/ 143 w 1393"/>
                <a:gd name="T3" fmla="*/ 1063 h 1200"/>
                <a:gd name="T4" fmla="*/ 314 w 1393"/>
                <a:gd name="T5" fmla="*/ 485 h 1200"/>
                <a:gd name="T6" fmla="*/ 314 w 1393"/>
                <a:gd name="T7" fmla="*/ 485 h 1200"/>
                <a:gd name="T8" fmla="*/ 319 w 1393"/>
                <a:gd name="T9" fmla="*/ 482 h 1200"/>
                <a:gd name="T10" fmla="*/ 319 w 1393"/>
                <a:gd name="T11" fmla="*/ 482 h 1200"/>
                <a:gd name="T12" fmla="*/ 322 w 1393"/>
                <a:gd name="T13" fmla="*/ 487 h 1200"/>
                <a:gd name="T14" fmla="*/ 153 w 1393"/>
                <a:gd name="T15" fmla="*/ 1054 h 1200"/>
                <a:gd name="T16" fmla="*/ 736 w 1393"/>
                <a:gd name="T17" fmla="*/ 521 h 1200"/>
                <a:gd name="T18" fmla="*/ 888 w 1393"/>
                <a:gd name="T19" fmla="*/ 84 h 1200"/>
                <a:gd name="T20" fmla="*/ 888 w 1393"/>
                <a:gd name="T21" fmla="*/ 84 h 1200"/>
                <a:gd name="T22" fmla="*/ 893 w 1393"/>
                <a:gd name="T23" fmla="*/ 81 h 1200"/>
                <a:gd name="T24" fmla="*/ 893 w 1393"/>
                <a:gd name="T25" fmla="*/ 81 h 1200"/>
                <a:gd name="T26" fmla="*/ 895 w 1393"/>
                <a:gd name="T27" fmla="*/ 85 h 1200"/>
                <a:gd name="T28" fmla="*/ 747 w 1393"/>
                <a:gd name="T29" fmla="*/ 511 h 1200"/>
                <a:gd name="T30" fmla="*/ 1305 w 1393"/>
                <a:gd name="T31" fmla="*/ 2 h 1200"/>
                <a:gd name="T32" fmla="*/ 1305 w 1393"/>
                <a:gd name="T33" fmla="*/ 2 h 1200"/>
                <a:gd name="T34" fmla="*/ 1310 w 1393"/>
                <a:gd name="T35" fmla="*/ 2 h 1200"/>
                <a:gd name="T36" fmla="*/ 1310 w 1393"/>
                <a:gd name="T37" fmla="*/ 2 h 1200"/>
                <a:gd name="T38" fmla="*/ 1310 w 1393"/>
                <a:gd name="T39" fmla="*/ 7 h 1200"/>
                <a:gd name="T40" fmla="*/ 1172 w 1393"/>
                <a:gd name="T41" fmla="*/ 133 h 1200"/>
                <a:gd name="T42" fmla="*/ 1388 w 1393"/>
                <a:gd name="T43" fmla="*/ 144 h 1200"/>
                <a:gd name="T44" fmla="*/ 1388 w 1393"/>
                <a:gd name="T45" fmla="*/ 144 h 1200"/>
                <a:gd name="T46" fmla="*/ 1392 w 1393"/>
                <a:gd name="T47" fmla="*/ 148 h 1200"/>
                <a:gd name="T48" fmla="*/ 1392 w 1393"/>
                <a:gd name="T49" fmla="*/ 148 h 1200"/>
                <a:gd name="T50" fmla="*/ 1388 w 1393"/>
                <a:gd name="T51" fmla="*/ 152 h 1200"/>
                <a:gd name="T52" fmla="*/ 1388 w 1393"/>
                <a:gd name="T53" fmla="*/ 152 h 1200"/>
                <a:gd name="T54" fmla="*/ 1387 w 1393"/>
                <a:gd name="T55" fmla="*/ 152 h 1200"/>
                <a:gd name="T56" fmla="*/ 1164 w 1393"/>
                <a:gd name="T57" fmla="*/ 141 h 1200"/>
                <a:gd name="T58" fmla="*/ 513 w 1393"/>
                <a:gd name="T59" fmla="*/ 735 h 1200"/>
                <a:gd name="T60" fmla="*/ 1072 w 1393"/>
                <a:gd name="T61" fmla="*/ 720 h 1200"/>
                <a:gd name="T62" fmla="*/ 1072 w 1393"/>
                <a:gd name="T63" fmla="*/ 720 h 1200"/>
                <a:gd name="T64" fmla="*/ 1075 w 1393"/>
                <a:gd name="T65" fmla="*/ 723 h 1200"/>
                <a:gd name="T66" fmla="*/ 1075 w 1393"/>
                <a:gd name="T67" fmla="*/ 723 h 1200"/>
                <a:gd name="T68" fmla="*/ 1072 w 1393"/>
                <a:gd name="T69" fmla="*/ 727 h 1200"/>
                <a:gd name="T70" fmla="*/ 505 w 1393"/>
                <a:gd name="T71" fmla="*/ 742 h 1200"/>
                <a:gd name="T72" fmla="*/ 6 w 1393"/>
                <a:gd name="T73" fmla="*/ 1198 h 1200"/>
                <a:gd name="T74" fmla="*/ 6 w 1393"/>
                <a:gd name="T75" fmla="*/ 1198 h 1200"/>
                <a:gd name="T76" fmla="*/ 3 w 1393"/>
                <a:gd name="T77" fmla="*/ 1199 h 1200"/>
                <a:gd name="T78" fmla="*/ 3 w 1393"/>
                <a:gd name="T79" fmla="*/ 1199 h 1200"/>
                <a:gd name="T80" fmla="*/ 1 w 1393"/>
                <a:gd name="T81" fmla="*/ 1197 h 1200"/>
                <a:gd name="T82" fmla="*/ 1 w 1393"/>
                <a:gd name="T83" fmla="*/ 1197 h 1200"/>
                <a:gd name="T84" fmla="*/ 2 w 1393"/>
                <a:gd name="T85" fmla="*/ 1192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93" h="1200">
                  <a:moveTo>
                    <a:pt x="2" y="1192"/>
                  </a:moveTo>
                  <a:lnTo>
                    <a:pt x="143" y="1063"/>
                  </a:lnTo>
                  <a:lnTo>
                    <a:pt x="314" y="485"/>
                  </a:lnTo>
                  <a:lnTo>
                    <a:pt x="314" y="485"/>
                  </a:lnTo>
                  <a:cubicBezTo>
                    <a:pt x="315" y="482"/>
                    <a:pt x="317" y="482"/>
                    <a:pt x="319" y="482"/>
                  </a:cubicBezTo>
                  <a:lnTo>
                    <a:pt x="319" y="482"/>
                  </a:lnTo>
                  <a:cubicBezTo>
                    <a:pt x="321" y="483"/>
                    <a:pt x="322" y="485"/>
                    <a:pt x="322" y="487"/>
                  </a:cubicBezTo>
                  <a:lnTo>
                    <a:pt x="153" y="1054"/>
                  </a:lnTo>
                  <a:lnTo>
                    <a:pt x="736" y="521"/>
                  </a:lnTo>
                  <a:lnTo>
                    <a:pt x="888" y="84"/>
                  </a:lnTo>
                  <a:lnTo>
                    <a:pt x="888" y="84"/>
                  </a:lnTo>
                  <a:cubicBezTo>
                    <a:pt x="889" y="81"/>
                    <a:pt x="891" y="80"/>
                    <a:pt x="893" y="81"/>
                  </a:cubicBezTo>
                  <a:lnTo>
                    <a:pt x="893" y="81"/>
                  </a:lnTo>
                  <a:cubicBezTo>
                    <a:pt x="895" y="82"/>
                    <a:pt x="896" y="84"/>
                    <a:pt x="895" y="85"/>
                  </a:cubicBezTo>
                  <a:lnTo>
                    <a:pt x="747" y="511"/>
                  </a:lnTo>
                  <a:lnTo>
                    <a:pt x="1305" y="2"/>
                  </a:lnTo>
                  <a:lnTo>
                    <a:pt x="1305" y="2"/>
                  </a:lnTo>
                  <a:cubicBezTo>
                    <a:pt x="1306" y="0"/>
                    <a:pt x="1309" y="1"/>
                    <a:pt x="1310" y="2"/>
                  </a:cubicBezTo>
                  <a:lnTo>
                    <a:pt x="1310" y="2"/>
                  </a:lnTo>
                  <a:cubicBezTo>
                    <a:pt x="1311" y="4"/>
                    <a:pt x="1311" y="6"/>
                    <a:pt x="1310" y="7"/>
                  </a:cubicBezTo>
                  <a:lnTo>
                    <a:pt x="1172" y="133"/>
                  </a:lnTo>
                  <a:lnTo>
                    <a:pt x="1388" y="144"/>
                  </a:lnTo>
                  <a:lnTo>
                    <a:pt x="1388" y="144"/>
                  </a:lnTo>
                  <a:cubicBezTo>
                    <a:pt x="1390" y="144"/>
                    <a:pt x="1392" y="146"/>
                    <a:pt x="1392" y="148"/>
                  </a:cubicBezTo>
                  <a:lnTo>
                    <a:pt x="1392" y="148"/>
                  </a:lnTo>
                  <a:cubicBezTo>
                    <a:pt x="1391" y="150"/>
                    <a:pt x="1390" y="152"/>
                    <a:pt x="1388" y="152"/>
                  </a:cubicBezTo>
                  <a:lnTo>
                    <a:pt x="1388" y="152"/>
                  </a:lnTo>
                  <a:cubicBezTo>
                    <a:pt x="1388" y="152"/>
                    <a:pt x="1388" y="152"/>
                    <a:pt x="1387" y="152"/>
                  </a:cubicBezTo>
                  <a:lnTo>
                    <a:pt x="1164" y="141"/>
                  </a:lnTo>
                  <a:lnTo>
                    <a:pt x="513" y="735"/>
                  </a:lnTo>
                  <a:lnTo>
                    <a:pt x="1072" y="720"/>
                  </a:lnTo>
                  <a:lnTo>
                    <a:pt x="1072" y="720"/>
                  </a:lnTo>
                  <a:cubicBezTo>
                    <a:pt x="1074" y="720"/>
                    <a:pt x="1075" y="722"/>
                    <a:pt x="1075" y="723"/>
                  </a:cubicBezTo>
                  <a:lnTo>
                    <a:pt x="1075" y="723"/>
                  </a:lnTo>
                  <a:cubicBezTo>
                    <a:pt x="1075" y="725"/>
                    <a:pt x="1074" y="727"/>
                    <a:pt x="1072" y="727"/>
                  </a:cubicBezTo>
                  <a:lnTo>
                    <a:pt x="505" y="742"/>
                  </a:lnTo>
                  <a:lnTo>
                    <a:pt x="6" y="1198"/>
                  </a:lnTo>
                  <a:lnTo>
                    <a:pt x="6" y="1198"/>
                  </a:lnTo>
                  <a:cubicBezTo>
                    <a:pt x="5" y="1199"/>
                    <a:pt x="5" y="1199"/>
                    <a:pt x="3" y="1199"/>
                  </a:cubicBezTo>
                  <a:lnTo>
                    <a:pt x="3" y="1199"/>
                  </a:lnTo>
                  <a:cubicBezTo>
                    <a:pt x="3" y="1199"/>
                    <a:pt x="2" y="1199"/>
                    <a:pt x="1" y="1197"/>
                  </a:cubicBezTo>
                  <a:lnTo>
                    <a:pt x="1" y="1197"/>
                  </a:lnTo>
                  <a:cubicBezTo>
                    <a:pt x="0" y="1196"/>
                    <a:pt x="0" y="1194"/>
                    <a:pt x="2" y="1192"/>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31" name="Freeform 77">
              <a:extLst>
                <a:ext uri="{FF2B5EF4-FFF2-40B4-BE49-F238E27FC236}">
                  <a16:creationId xmlns:a16="http://schemas.microsoft.com/office/drawing/2014/main" id="{E6F9ADDA-162B-E741-8065-DA7984317DCC}"/>
                </a:ext>
              </a:extLst>
            </p:cNvPr>
            <p:cNvSpPr>
              <a:spLocks noChangeArrowheads="1"/>
            </p:cNvSpPr>
            <p:nvPr/>
          </p:nvSpPr>
          <p:spPr bwMode="auto">
            <a:xfrm>
              <a:off x="8574399" y="6264752"/>
              <a:ext cx="7541953" cy="5075574"/>
            </a:xfrm>
            <a:custGeom>
              <a:avLst/>
              <a:gdLst>
                <a:gd name="T0" fmla="*/ 5950 w 6054"/>
                <a:gd name="T1" fmla="*/ 0 h 4075"/>
                <a:gd name="T2" fmla="*/ 103 w 6054"/>
                <a:gd name="T3" fmla="*/ 0 h 4075"/>
                <a:gd name="T4" fmla="*/ 103 w 6054"/>
                <a:gd name="T5" fmla="*/ 0 h 4075"/>
                <a:gd name="T6" fmla="*/ 0 w 6054"/>
                <a:gd name="T7" fmla="*/ 103 h 4075"/>
                <a:gd name="T8" fmla="*/ 0 w 6054"/>
                <a:gd name="T9" fmla="*/ 307 h 4075"/>
                <a:gd name="T10" fmla="*/ 0 w 6054"/>
                <a:gd name="T11" fmla="*/ 372 h 4075"/>
                <a:gd name="T12" fmla="*/ 0 w 6054"/>
                <a:gd name="T13" fmla="*/ 4074 h 4075"/>
                <a:gd name="T14" fmla="*/ 6053 w 6054"/>
                <a:gd name="T15" fmla="*/ 4074 h 4075"/>
                <a:gd name="T16" fmla="*/ 6053 w 6054"/>
                <a:gd name="T17" fmla="*/ 372 h 4075"/>
                <a:gd name="T18" fmla="*/ 6053 w 6054"/>
                <a:gd name="T19" fmla="*/ 307 h 4075"/>
                <a:gd name="T20" fmla="*/ 6053 w 6054"/>
                <a:gd name="T21" fmla="*/ 103 h 4075"/>
                <a:gd name="T22" fmla="*/ 6053 w 6054"/>
                <a:gd name="T23" fmla="*/ 103 h 4075"/>
                <a:gd name="T24" fmla="*/ 5950 w 6054"/>
                <a:gd name="T25" fmla="*/ 0 h 4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54" h="4075">
                  <a:moveTo>
                    <a:pt x="5950" y="0"/>
                  </a:moveTo>
                  <a:lnTo>
                    <a:pt x="103" y="0"/>
                  </a:lnTo>
                  <a:lnTo>
                    <a:pt x="103" y="0"/>
                  </a:lnTo>
                  <a:cubicBezTo>
                    <a:pt x="46" y="0"/>
                    <a:pt x="0" y="46"/>
                    <a:pt x="0" y="103"/>
                  </a:cubicBezTo>
                  <a:lnTo>
                    <a:pt x="0" y="307"/>
                  </a:lnTo>
                  <a:lnTo>
                    <a:pt x="0" y="372"/>
                  </a:lnTo>
                  <a:lnTo>
                    <a:pt x="0" y="4074"/>
                  </a:lnTo>
                  <a:lnTo>
                    <a:pt x="6053" y="4074"/>
                  </a:lnTo>
                  <a:lnTo>
                    <a:pt x="6053" y="372"/>
                  </a:lnTo>
                  <a:lnTo>
                    <a:pt x="6053" y="307"/>
                  </a:lnTo>
                  <a:lnTo>
                    <a:pt x="6053" y="103"/>
                  </a:lnTo>
                  <a:lnTo>
                    <a:pt x="6053" y="103"/>
                  </a:lnTo>
                  <a:cubicBezTo>
                    <a:pt x="6053" y="46"/>
                    <a:pt x="6007" y="0"/>
                    <a:pt x="5950" y="0"/>
                  </a:cubicBezTo>
                </a:path>
              </a:pathLst>
            </a:custGeom>
            <a:solidFill>
              <a:srgbClr val="B3E0E2">
                <a:alpha val="30000"/>
              </a:srgbClr>
            </a:solidFill>
            <a:ln>
              <a:noFill/>
            </a:ln>
            <a:effectLst/>
          </p:spPr>
          <p:txBody>
            <a:bodyPr wrap="none" anchor="ctr"/>
            <a:lstStyle/>
            <a:p>
              <a:endParaRPr lang="en-US" sz="3599" b="1" dirty="0">
                <a:latin typeface="Lato Black" panose="020F0502020204030203" pitchFamily="34" charset="77"/>
              </a:endParaRPr>
            </a:p>
          </p:txBody>
        </p:sp>
        <p:sp>
          <p:nvSpPr>
            <p:cNvPr id="32" name="Freeform 78">
              <a:extLst>
                <a:ext uri="{FF2B5EF4-FFF2-40B4-BE49-F238E27FC236}">
                  <a16:creationId xmlns:a16="http://schemas.microsoft.com/office/drawing/2014/main" id="{6320344A-0926-6D45-A94F-FC181407100F}"/>
                </a:ext>
              </a:extLst>
            </p:cNvPr>
            <p:cNvSpPr>
              <a:spLocks noChangeArrowheads="1"/>
            </p:cNvSpPr>
            <p:nvPr/>
          </p:nvSpPr>
          <p:spPr bwMode="auto">
            <a:xfrm>
              <a:off x="8404117" y="6726169"/>
              <a:ext cx="7541949" cy="4614159"/>
            </a:xfrm>
            <a:custGeom>
              <a:avLst/>
              <a:gdLst>
                <a:gd name="T0" fmla="*/ 0 w 6054"/>
                <a:gd name="T1" fmla="*/ 3702 h 3703"/>
                <a:gd name="T2" fmla="*/ 6053 w 6054"/>
                <a:gd name="T3" fmla="*/ 3702 h 3703"/>
                <a:gd name="T4" fmla="*/ 6053 w 6054"/>
                <a:gd name="T5" fmla="*/ 0 h 3703"/>
                <a:gd name="T6" fmla="*/ 0 w 6054"/>
                <a:gd name="T7" fmla="*/ 0 h 3703"/>
                <a:gd name="T8" fmla="*/ 0 w 6054"/>
                <a:gd name="T9" fmla="*/ 3702 h 3703"/>
              </a:gdLst>
              <a:ahLst/>
              <a:cxnLst>
                <a:cxn ang="0">
                  <a:pos x="T0" y="T1"/>
                </a:cxn>
                <a:cxn ang="0">
                  <a:pos x="T2" y="T3"/>
                </a:cxn>
                <a:cxn ang="0">
                  <a:pos x="T4" y="T5"/>
                </a:cxn>
                <a:cxn ang="0">
                  <a:pos x="T6" y="T7"/>
                </a:cxn>
                <a:cxn ang="0">
                  <a:pos x="T8" y="T9"/>
                </a:cxn>
              </a:cxnLst>
              <a:rect l="0" t="0" r="r" b="b"/>
              <a:pathLst>
                <a:path w="6054" h="3703">
                  <a:moveTo>
                    <a:pt x="0" y="3702"/>
                  </a:moveTo>
                  <a:lnTo>
                    <a:pt x="6053" y="3702"/>
                  </a:lnTo>
                  <a:lnTo>
                    <a:pt x="6053" y="0"/>
                  </a:lnTo>
                  <a:lnTo>
                    <a:pt x="0" y="0"/>
                  </a:lnTo>
                  <a:lnTo>
                    <a:pt x="0" y="3702"/>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33" name="Freeform 79">
              <a:extLst>
                <a:ext uri="{FF2B5EF4-FFF2-40B4-BE49-F238E27FC236}">
                  <a16:creationId xmlns:a16="http://schemas.microsoft.com/office/drawing/2014/main" id="{7F0B1B1F-802B-AD47-9959-E4A2197748AB}"/>
                </a:ext>
              </a:extLst>
            </p:cNvPr>
            <p:cNvSpPr>
              <a:spLocks noChangeArrowheads="1"/>
            </p:cNvSpPr>
            <p:nvPr/>
          </p:nvSpPr>
          <p:spPr bwMode="auto">
            <a:xfrm>
              <a:off x="8404117" y="6264754"/>
              <a:ext cx="7541949" cy="384513"/>
            </a:xfrm>
            <a:custGeom>
              <a:avLst/>
              <a:gdLst>
                <a:gd name="T0" fmla="*/ 5949 w 6054"/>
                <a:gd name="T1" fmla="*/ 0 h 308"/>
                <a:gd name="T2" fmla="*/ 103 w 6054"/>
                <a:gd name="T3" fmla="*/ 0 h 308"/>
                <a:gd name="T4" fmla="*/ 103 w 6054"/>
                <a:gd name="T5" fmla="*/ 0 h 308"/>
                <a:gd name="T6" fmla="*/ 0 w 6054"/>
                <a:gd name="T7" fmla="*/ 103 h 308"/>
                <a:gd name="T8" fmla="*/ 0 w 6054"/>
                <a:gd name="T9" fmla="*/ 307 h 308"/>
                <a:gd name="T10" fmla="*/ 6053 w 6054"/>
                <a:gd name="T11" fmla="*/ 307 h 308"/>
                <a:gd name="T12" fmla="*/ 6053 w 6054"/>
                <a:gd name="T13" fmla="*/ 103 h 308"/>
                <a:gd name="T14" fmla="*/ 6053 w 6054"/>
                <a:gd name="T15" fmla="*/ 103 h 308"/>
                <a:gd name="T16" fmla="*/ 5949 w 6054"/>
                <a:gd name="T17"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54" h="308">
                  <a:moveTo>
                    <a:pt x="5949" y="0"/>
                  </a:moveTo>
                  <a:lnTo>
                    <a:pt x="103" y="0"/>
                  </a:lnTo>
                  <a:lnTo>
                    <a:pt x="103" y="0"/>
                  </a:lnTo>
                  <a:cubicBezTo>
                    <a:pt x="46" y="0"/>
                    <a:pt x="0" y="46"/>
                    <a:pt x="0" y="103"/>
                  </a:cubicBezTo>
                  <a:lnTo>
                    <a:pt x="0" y="307"/>
                  </a:lnTo>
                  <a:lnTo>
                    <a:pt x="6053" y="307"/>
                  </a:lnTo>
                  <a:lnTo>
                    <a:pt x="6053" y="103"/>
                  </a:lnTo>
                  <a:lnTo>
                    <a:pt x="6053" y="103"/>
                  </a:lnTo>
                  <a:cubicBezTo>
                    <a:pt x="6053" y="46"/>
                    <a:pt x="6007" y="0"/>
                    <a:pt x="5949" y="0"/>
                  </a:cubicBezTo>
                </a:path>
              </a:pathLst>
            </a:custGeom>
            <a:solidFill>
              <a:srgbClr val="27A6B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34" name="Freeform 80">
              <a:extLst>
                <a:ext uri="{FF2B5EF4-FFF2-40B4-BE49-F238E27FC236}">
                  <a16:creationId xmlns:a16="http://schemas.microsoft.com/office/drawing/2014/main" id="{5BF704FA-3685-5E49-9360-C6C8CF3A0A4F}"/>
                </a:ext>
              </a:extLst>
            </p:cNvPr>
            <p:cNvSpPr>
              <a:spLocks noChangeArrowheads="1"/>
            </p:cNvSpPr>
            <p:nvPr/>
          </p:nvSpPr>
          <p:spPr bwMode="auto">
            <a:xfrm>
              <a:off x="8404117" y="6643774"/>
              <a:ext cx="7541949" cy="82395"/>
            </a:xfrm>
            <a:custGeom>
              <a:avLst/>
              <a:gdLst>
                <a:gd name="T0" fmla="*/ 0 w 6054"/>
                <a:gd name="T1" fmla="*/ 65 h 66"/>
                <a:gd name="T2" fmla="*/ 6053 w 6054"/>
                <a:gd name="T3" fmla="*/ 65 h 66"/>
                <a:gd name="T4" fmla="*/ 6053 w 6054"/>
                <a:gd name="T5" fmla="*/ 0 h 66"/>
                <a:gd name="T6" fmla="*/ 0 w 6054"/>
                <a:gd name="T7" fmla="*/ 0 h 66"/>
                <a:gd name="T8" fmla="*/ 0 w 6054"/>
                <a:gd name="T9" fmla="*/ 65 h 66"/>
              </a:gdLst>
              <a:ahLst/>
              <a:cxnLst>
                <a:cxn ang="0">
                  <a:pos x="T0" y="T1"/>
                </a:cxn>
                <a:cxn ang="0">
                  <a:pos x="T2" y="T3"/>
                </a:cxn>
                <a:cxn ang="0">
                  <a:pos x="T4" y="T5"/>
                </a:cxn>
                <a:cxn ang="0">
                  <a:pos x="T6" y="T7"/>
                </a:cxn>
                <a:cxn ang="0">
                  <a:pos x="T8" y="T9"/>
                </a:cxn>
              </a:cxnLst>
              <a:rect l="0" t="0" r="r" b="b"/>
              <a:pathLst>
                <a:path w="6054" h="66">
                  <a:moveTo>
                    <a:pt x="0" y="65"/>
                  </a:moveTo>
                  <a:lnTo>
                    <a:pt x="6053" y="65"/>
                  </a:lnTo>
                  <a:lnTo>
                    <a:pt x="6053" y="0"/>
                  </a:lnTo>
                  <a:lnTo>
                    <a:pt x="0" y="0"/>
                  </a:lnTo>
                  <a:lnTo>
                    <a:pt x="0" y="65"/>
                  </a:lnTo>
                </a:path>
              </a:pathLst>
            </a:custGeom>
            <a:solidFill>
              <a:srgbClr val="73D1E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35" name="Freeform 81">
              <a:extLst>
                <a:ext uri="{FF2B5EF4-FFF2-40B4-BE49-F238E27FC236}">
                  <a16:creationId xmlns:a16="http://schemas.microsoft.com/office/drawing/2014/main" id="{AFEE9D32-F153-784F-9537-10718E452CB2}"/>
                </a:ext>
              </a:extLst>
            </p:cNvPr>
            <p:cNvSpPr>
              <a:spLocks noChangeArrowheads="1"/>
            </p:cNvSpPr>
            <p:nvPr/>
          </p:nvSpPr>
          <p:spPr bwMode="auto">
            <a:xfrm>
              <a:off x="8739192" y="6402081"/>
              <a:ext cx="148314" cy="148310"/>
            </a:xfrm>
            <a:custGeom>
              <a:avLst/>
              <a:gdLst>
                <a:gd name="T0" fmla="*/ 118 w 119"/>
                <a:gd name="T1" fmla="*/ 58 h 119"/>
                <a:gd name="T2" fmla="*/ 118 w 119"/>
                <a:gd name="T3" fmla="*/ 58 h 119"/>
                <a:gd name="T4" fmla="*/ 58 w 119"/>
                <a:gd name="T5" fmla="*/ 118 h 119"/>
                <a:gd name="T6" fmla="*/ 58 w 119"/>
                <a:gd name="T7" fmla="*/ 118 h 119"/>
                <a:gd name="T8" fmla="*/ 0 w 119"/>
                <a:gd name="T9" fmla="*/ 58 h 119"/>
                <a:gd name="T10" fmla="*/ 0 w 119"/>
                <a:gd name="T11" fmla="*/ 58 h 119"/>
                <a:gd name="T12" fmla="*/ 58 w 119"/>
                <a:gd name="T13" fmla="*/ 0 h 119"/>
                <a:gd name="T14" fmla="*/ 58 w 119"/>
                <a:gd name="T15" fmla="*/ 0 h 119"/>
                <a:gd name="T16" fmla="*/ 118 w 119"/>
                <a:gd name="T17" fmla="*/ 5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19">
                  <a:moveTo>
                    <a:pt x="118" y="58"/>
                  </a:moveTo>
                  <a:lnTo>
                    <a:pt x="118" y="58"/>
                  </a:lnTo>
                  <a:cubicBezTo>
                    <a:pt x="118" y="92"/>
                    <a:pt x="92" y="118"/>
                    <a:pt x="58" y="118"/>
                  </a:cubicBezTo>
                  <a:lnTo>
                    <a:pt x="58" y="118"/>
                  </a:lnTo>
                  <a:cubicBezTo>
                    <a:pt x="26" y="118"/>
                    <a:pt x="0" y="92"/>
                    <a:pt x="0" y="58"/>
                  </a:cubicBezTo>
                  <a:lnTo>
                    <a:pt x="0" y="58"/>
                  </a:lnTo>
                  <a:cubicBezTo>
                    <a:pt x="0" y="26"/>
                    <a:pt x="26" y="0"/>
                    <a:pt x="58" y="0"/>
                  </a:cubicBezTo>
                  <a:lnTo>
                    <a:pt x="58" y="0"/>
                  </a:lnTo>
                  <a:cubicBezTo>
                    <a:pt x="92" y="0"/>
                    <a:pt x="118" y="26"/>
                    <a:pt x="118" y="5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36" name="Freeform 82">
              <a:extLst>
                <a:ext uri="{FF2B5EF4-FFF2-40B4-BE49-F238E27FC236}">
                  <a16:creationId xmlns:a16="http://schemas.microsoft.com/office/drawing/2014/main" id="{8C8C2813-0F2C-3945-B9C4-251092861AB9}"/>
                </a:ext>
              </a:extLst>
            </p:cNvPr>
            <p:cNvSpPr>
              <a:spLocks noChangeArrowheads="1"/>
            </p:cNvSpPr>
            <p:nvPr/>
          </p:nvSpPr>
          <p:spPr bwMode="auto">
            <a:xfrm>
              <a:off x="9167648" y="6402081"/>
              <a:ext cx="148314" cy="148310"/>
            </a:xfrm>
            <a:custGeom>
              <a:avLst/>
              <a:gdLst>
                <a:gd name="T0" fmla="*/ 118 w 119"/>
                <a:gd name="T1" fmla="*/ 58 h 119"/>
                <a:gd name="T2" fmla="*/ 118 w 119"/>
                <a:gd name="T3" fmla="*/ 58 h 119"/>
                <a:gd name="T4" fmla="*/ 59 w 119"/>
                <a:gd name="T5" fmla="*/ 118 h 119"/>
                <a:gd name="T6" fmla="*/ 59 w 119"/>
                <a:gd name="T7" fmla="*/ 118 h 119"/>
                <a:gd name="T8" fmla="*/ 0 w 119"/>
                <a:gd name="T9" fmla="*/ 58 h 119"/>
                <a:gd name="T10" fmla="*/ 0 w 119"/>
                <a:gd name="T11" fmla="*/ 58 h 119"/>
                <a:gd name="T12" fmla="*/ 59 w 119"/>
                <a:gd name="T13" fmla="*/ 0 h 119"/>
                <a:gd name="T14" fmla="*/ 59 w 119"/>
                <a:gd name="T15" fmla="*/ 0 h 119"/>
                <a:gd name="T16" fmla="*/ 118 w 119"/>
                <a:gd name="T17" fmla="*/ 5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19">
                  <a:moveTo>
                    <a:pt x="118" y="58"/>
                  </a:moveTo>
                  <a:lnTo>
                    <a:pt x="118" y="58"/>
                  </a:lnTo>
                  <a:cubicBezTo>
                    <a:pt x="118" y="92"/>
                    <a:pt x="92" y="118"/>
                    <a:pt x="59" y="118"/>
                  </a:cubicBezTo>
                  <a:lnTo>
                    <a:pt x="59" y="118"/>
                  </a:lnTo>
                  <a:cubicBezTo>
                    <a:pt x="26" y="118"/>
                    <a:pt x="0" y="92"/>
                    <a:pt x="0" y="58"/>
                  </a:cubicBezTo>
                  <a:lnTo>
                    <a:pt x="0" y="58"/>
                  </a:lnTo>
                  <a:cubicBezTo>
                    <a:pt x="0" y="26"/>
                    <a:pt x="26" y="0"/>
                    <a:pt x="59" y="0"/>
                  </a:cubicBezTo>
                  <a:lnTo>
                    <a:pt x="59" y="0"/>
                  </a:lnTo>
                  <a:cubicBezTo>
                    <a:pt x="92" y="0"/>
                    <a:pt x="118" y="26"/>
                    <a:pt x="118" y="5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37" name="Freeform 83">
              <a:extLst>
                <a:ext uri="{FF2B5EF4-FFF2-40B4-BE49-F238E27FC236}">
                  <a16:creationId xmlns:a16="http://schemas.microsoft.com/office/drawing/2014/main" id="{AD115996-371B-5A4A-86B7-2C38A40E1097}"/>
                </a:ext>
              </a:extLst>
            </p:cNvPr>
            <p:cNvSpPr>
              <a:spLocks noChangeArrowheads="1"/>
            </p:cNvSpPr>
            <p:nvPr/>
          </p:nvSpPr>
          <p:spPr bwMode="auto">
            <a:xfrm>
              <a:off x="9590612" y="6402081"/>
              <a:ext cx="148310" cy="148310"/>
            </a:xfrm>
            <a:custGeom>
              <a:avLst/>
              <a:gdLst>
                <a:gd name="T0" fmla="*/ 118 w 119"/>
                <a:gd name="T1" fmla="*/ 58 h 119"/>
                <a:gd name="T2" fmla="*/ 118 w 119"/>
                <a:gd name="T3" fmla="*/ 58 h 119"/>
                <a:gd name="T4" fmla="*/ 59 w 119"/>
                <a:gd name="T5" fmla="*/ 118 h 119"/>
                <a:gd name="T6" fmla="*/ 59 w 119"/>
                <a:gd name="T7" fmla="*/ 118 h 119"/>
                <a:gd name="T8" fmla="*/ 0 w 119"/>
                <a:gd name="T9" fmla="*/ 58 h 119"/>
                <a:gd name="T10" fmla="*/ 0 w 119"/>
                <a:gd name="T11" fmla="*/ 58 h 119"/>
                <a:gd name="T12" fmla="*/ 59 w 119"/>
                <a:gd name="T13" fmla="*/ 0 h 119"/>
                <a:gd name="T14" fmla="*/ 59 w 119"/>
                <a:gd name="T15" fmla="*/ 0 h 119"/>
                <a:gd name="T16" fmla="*/ 118 w 119"/>
                <a:gd name="T17" fmla="*/ 5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19">
                  <a:moveTo>
                    <a:pt x="118" y="58"/>
                  </a:moveTo>
                  <a:lnTo>
                    <a:pt x="118" y="58"/>
                  </a:lnTo>
                  <a:cubicBezTo>
                    <a:pt x="118" y="92"/>
                    <a:pt x="92" y="118"/>
                    <a:pt x="59" y="118"/>
                  </a:cubicBezTo>
                  <a:lnTo>
                    <a:pt x="59" y="118"/>
                  </a:lnTo>
                  <a:cubicBezTo>
                    <a:pt x="26" y="118"/>
                    <a:pt x="0" y="92"/>
                    <a:pt x="0" y="58"/>
                  </a:cubicBezTo>
                  <a:lnTo>
                    <a:pt x="0" y="58"/>
                  </a:lnTo>
                  <a:cubicBezTo>
                    <a:pt x="0" y="26"/>
                    <a:pt x="26" y="0"/>
                    <a:pt x="59" y="0"/>
                  </a:cubicBezTo>
                  <a:lnTo>
                    <a:pt x="59" y="0"/>
                  </a:lnTo>
                  <a:cubicBezTo>
                    <a:pt x="92" y="0"/>
                    <a:pt x="118" y="26"/>
                    <a:pt x="118" y="5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38" name="Freeform 84">
              <a:extLst>
                <a:ext uri="{FF2B5EF4-FFF2-40B4-BE49-F238E27FC236}">
                  <a16:creationId xmlns:a16="http://schemas.microsoft.com/office/drawing/2014/main" id="{F6A31831-DB3A-1B4E-B466-AD2B436D873E}"/>
                </a:ext>
              </a:extLst>
            </p:cNvPr>
            <p:cNvSpPr>
              <a:spLocks noChangeArrowheads="1"/>
            </p:cNvSpPr>
            <p:nvPr/>
          </p:nvSpPr>
          <p:spPr bwMode="auto">
            <a:xfrm>
              <a:off x="8865532" y="7000823"/>
              <a:ext cx="873392" cy="873396"/>
            </a:xfrm>
            <a:custGeom>
              <a:avLst/>
              <a:gdLst>
                <a:gd name="T0" fmla="*/ 702 w 703"/>
                <a:gd name="T1" fmla="*/ 351 h 702"/>
                <a:gd name="T2" fmla="*/ 702 w 703"/>
                <a:gd name="T3" fmla="*/ 351 h 702"/>
                <a:gd name="T4" fmla="*/ 351 w 703"/>
                <a:gd name="T5" fmla="*/ 701 h 702"/>
                <a:gd name="T6" fmla="*/ 351 w 703"/>
                <a:gd name="T7" fmla="*/ 701 h 702"/>
                <a:gd name="T8" fmla="*/ 0 w 703"/>
                <a:gd name="T9" fmla="*/ 351 h 702"/>
                <a:gd name="T10" fmla="*/ 0 w 703"/>
                <a:gd name="T11" fmla="*/ 351 h 702"/>
                <a:gd name="T12" fmla="*/ 351 w 703"/>
                <a:gd name="T13" fmla="*/ 0 h 702"/>
                <a:gd name="T14" fmla="*/ 351 w 703"/>
                <a:gd name="T15" fmla="*/ 0 h 702"/>
                <a:gd name="T16" fmla="*/ 702 w 703"/>
                <a:gd name="T17" fmla="*/ 351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3" h="702">
                  <a:moveTo>
                    <a:pt x="702" y="351"/>
                  </a:moveTo>
                  <a:lnTo>
                    <a:pt x="702" y="351"/>
                  </a:lnTo>
                  <a:cubicBezTo>
                    <a:pt x="702" y="544"/>
                    <a:pt x="545" y="701"/>
                    <a:pt x="351" y="701"/>
                  </a:cubicBezTo>
                  <a:lnTo>
                    <a:pt x="351" y="701"/>
                  </a:lnTo>
                  <a:cubicBezTo>
                    <a:pt x="158" y="701"/>
                    <a:pt x="0" y="544"/>
                    <a:pt x="0" y="351"/>
                  </a:cubicBezTo>
                  <a:lnTo>
                    <a:pt x="0" y="351"/>
                  </a:lnTo>
                  <a:cubicBezTo>
                    <a:pt x="0" y="157"/>
                    <a:pt x="158" y="0"/>
                    <a:pt x="351" y="0"/>
                  </a:cubicBezTo>
                  <a:lnTo>
                    <a:pt x="351" y="0"/>
                  </a:lnTo>
                  <a:cubicBezTo>
                    <a:pt x="545" y="0"/>
                    <a:pt x="702" y="157"/>
                    <a:pt x="702" y="351"/>
                  </a:cubicBezTo>
                </a:path>
              </a:pathLst>
            </a:custGeom>
            <a:gradFill>
              <a:gsLst>
                <a:gs pos="1000">
                  <a:srgbClr val="B3E0E2"/>
                </a:gs>
                <a:gs pos="78000">
                  <a:srgbClr val="D4EFEF"/>
                </a:gs>
              </a:gsLst>
              <a:lin ang="16200000" scaled="0"/>
            </a:gradFill>
            <a:ln>
              <a:noFill/>
            </a:ln>
            <a:effectLst/>
          </p:spPr>
          <p:txBody>
            <a:bodyPr wrap="none" anchor="ctr"/>
            <a:lstStyle/>
            <a:p>
              <a:endParaRPr lang="en-US" sz="3599" b="1" dirty="0">
                <a:latin typeface="Lato Black" panose="020F0502020204030203" pitchFamily="34" charset="77"/>
              </a:endParaRPr>
            </a:p>
          </p:txBody>
        </p:sp>
        <p:sp>
          <p:nvSpPr>
            <p:cNvPr id="39" name="Freeform 85">
              <a:extLst>
                <a:ext uri="{FF2B5EF4-FFF2-40B4-BE49-F238E27FC236}">
                  <a16:creationId xmlns:a16="http://schemas.microsoft.com/office/drawing/2014/main" id="{2DFF3EBF-DBAE-AB40-AD15-D252A4B4320A}"/>
                </a:ext>
              </a:extLst>
            </p:cNvPr>
            <p:cNvSpPr>
              <a:spLocks noChangeArrowheads="1"/>
            </p:cNvSpPr>
            <p:nvPr/>
          </p:nvSpPr>
          <p:spPr bwMode="auto">
            <a:xfrm>
              <a:off x="10150905" y="7143640"/>
              <a:ext cx="3680341" cy="230708"/>
            </a:xfrm>
            <a:custGeom>
              <a:avLst/>
              <a:gdLst>
                <a:gd name="T0" fmla="*/ 2955 w 2956"/>
                <a:gd name="T1" fmla="*/ 185 h 186"/>
                <a:gd name="T2" fmla="*/ 0 w 2956"/>
                <a:gd name="T3" fmla="*/ 185 h 186"/>
                <a:gd name="T4" fmla="*/ 0 w 2956"/>
                <a:gd name="T5" fmla="*/ 0 h 186"/>
                <a:gd name="T6" fmla="*/ 2955 w 2956"/>
                <a:gd name="T7" fmla="*/ 0 h 186"/>
                <a:gd name="T8" fmla="*/ 2955 w 2956"/>
                <a:gd name="T9" fmla="*/ 185 h 186"/>
              </a:gdLst>
              <a:ahLst/>
              <a:cxnLst>
                <a:cxn ang="0">
                  <a:pos x="T0" y="T1"/>
                </a:cxn>
                <a:cxn ang="0">
                  <a:pos x="T2" y="T3"/>
                </a:cxn>
                <a:cxn ang="0">
                  <a:pos x="T4" y="T5"/>
                </a:cxn>
                <a:cxn ang="0">
                  <a:pos x="T6" y="T7"/>
                </a:cxn>
                <a:cxn ang="0">
                  <a:pos x="T8" y="T9"/>
                </a:cxn>
              </a:cxnLst>
              <a:rect l="0" t="0" r="r" b="b"/>
              <a:pathLst>
                <a:path w="2956" h="186">
                  <a:moveTo>
                    <a:pt x="2955" y="185"/>
                  </a:moveTo>
                  <a:lnTo>
                    <a:pt x="0" y="185"/>
                  </a:lnTo>
                  <a:lnTo>
                    <a:pt x="0" y="0"/>
                  </a:lnTo>
                  <a:lnTo>
                    <a:pt x="2955" y="0"/>
                  </a:lnTo>
                  <a:lnTo>
                    <a:pt x="2955" y="185"/>
                  </a:lnTo>
                </a:path>
              </a:pathLst>
            </a:custGeom>
            <a:solidFill>
              <a:srgbClr val="D4EFE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40" name="Freeform 86">
              <a:extLst>
                <a:ext uri="{FF2B5EF4-FFF2-40B4-BE49-F238E27FC236}">
                  <a16:creationId xmlns:a16="http://schemas.microsoft.com/office/drawing/2014/main" id="{D76715C8-774B-6844-87CB-5000B5880EF5}"/>
                </a:ext>
              </a:extLst>
            </p:cNvPr>
            <p:cNvSpPr>
              <a:spLocks noChangeArrowheads="1"/>
            </p:cNvSpPr>
            <p:nvPr/>
          </p:nvSpPr>
          <p:spPr bwMode="auto">
            <a:xfrm>
              <a:off x="10150905" y="7550127"/>
              <a:ext cx="1944538" cy="230708"/>
            </a:xfrm>
            <a:custGeom>
              <a:avLst/>
              <a:gdLst>
                <a:gd name="T0" fmla="*/ 1558 w 1559"/>
                <a:gd name="T1" fmla="*/ 184 h 185"/>
                <a:gd name="T2" fmla="*/ 0 w 1559"/>
                <a:gd name="T3" fmla="*/ 184 h 185"/>
                <a:gd name="T4" fmla="*/ 0 w 1559"/>
                <a:gd name="T5" fmla="*/ 0 h 185"/>
                <a:gd name="T6" fmla="*/ 1558 w 1559"/>
                <a:gd name="T7" fmla="*/ 0 h 185"/>
                <a:gd name="T8" fmla="*/ 1558 w 1559"/>
                <a:gd name="T9" fmla="*/ 184 h 185"/>
              </a:gdLst>
              <a:ahLst/>
              <a:cxnLst>
                <a:cxn ang="0">
                  <a:pos x="T0" y="T1"/>
                </a:cxn>
                <a:cxn ang="0">
                  <a:pos x="T2" y="T3"/>
                </a:cxn>
                <a:cxn ang="0">
                  <a:pos x="T4" y="T5"/>
                </a:cxn>
                <a:cxn ang="0">
                  <a:pos x="T6" y="T7"/>
                </a:cxn>
                <a:cxn ang="0">
                  <a:pos x="T8" y="T9"/>
                </a:cxn>
              </a:cxnLst>
              <a:rect l="0" t="0" r="r" b="b"/>
              <a:pathLst>
                <a:path w="1559" h="185">
                  <a:moveTo>
                    <a:pt x="1558" y="184"/>
                  </a:moveTo>
                  <a:lnTo>
                    <a:pt x="0" y="184"/>
                  </a:lnTo>
                  <a:lnTo>
                    <a:pt x="0" y="0"/>
                  </a:lnTo>
                  <a:lnTo>
                    <a:pt x="1558" y="0"/>
                  </a:lnTo>
                  <a:lnTo>
                    <a:pt x="1558" y="184"/>
                  </a:lnTo>
                </a:path>
              </a:pathLst>
            </a:custGeom>
            <a:solidFill>
              <a:srgbClr val="D4EFE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41" name="Freeform 87">
              <a:extLst>
                <a:ext uri="{FF2B5EF4-FFF2-40B4-BE49-F238E27FC236}">
                  <a16:creationId xmlns:a16="http://schemas.microsoft.com/office/drawing/2014/main" id="{698928B8-23DC-774A-8668-82643D7E8F73}"/>
                </a:ext>
              </a:extLst>
            </p:cNvPr>
            <p:cNvSpPr>
              <a:spLocks noChangeArrowheads="1"/>
            </p:cNvSpPr>
            <p:nvPr/>
          </p:nvSpPr>
          <p:spPr bwMode="auto">
            <a:xfrm>
              <a:off x="8865532" y="10131858"/>
              <a:ext cx="873392" cy="873396"/>
            </a:xfrm>
            <a:custGeom>
              <a:avLst/>
              <a:gdLst>
                <a:gd name="T0" fmla="*/ 702 w 703"/>
                <a:gd name="T1" fmla="*/ 350 h 702"/>
                <a:gd name="T2" fmla="*/ 702 w 703"/>
                <a:gd name="T3" fmla="*/ 350 h 702"/>
                <a:gd name="T4" fmla="*/ 351 w 703"/>
                <a:gd name="T5" fmla="*/ 701 h 702"/>
                <a:gd name="T6" fmla="*/ 351 w 703"/>
                <a:gd name="T7" fmla="*/ 701 h 702"/>
                <a:gd name="T8" fmla="*/ 0 w 703"/>
                <a:gd name="T9" fmla="*/ 350 h 702"/>
                <a:gd name="T10" fmla="*/ 0 w 703"/>
                <a:gd name="T11" fmla="*/ 350 h 702"/>
                <a:gd name="T12" fmla="*/ 351 w 703"/>
                <a:gd name="T13" fmla="*/ 0 h 702"/>
                <a:gd name="T14" fmla="*/ 351 w 703"/>
                <a:gd name="T15" fmla="*/ 0 h 702"/>
                <a:gd name="T16" fmla="*/ 702 w 703"/>
                <a:gd name="T17" fmla="*/ 350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3" h="702">
                  <a:moveTo>
                    <a:pt x="702" y="350"/>
                  </a:moveTo>
                  <a:lnTo>
                    <a:pt x="702" y="350"/>
                  </a:lnTo>
                  <a:cubicBezTo>
                    <a:pt x="702" y="544"/>
                    <a:pt x="545" y="701"/>
                    <a:pt x="351" y="701"/>
                  </a:cubicBezTo>
                  <a:lnTo>
                    <a:pt x="351" y="701"/>
                  </a:lnTo>
                  <a:cubicBezTo>
                    <a:pt x="158" y="701"/>
                    <a:pt x="0" y="544"/>
                    <a:pt x="0" y="350"/>
                  </a:cubicBezTo>
                  <a:lnTo>
                    <a:pt x="0" y="350"/>
                  </a:lnTo>
                  <a:cubicBezTo>
                    <a:pt x="0" y="156"/>
                    <a:pt x="158" y="0"/>
                    <a:pt x="351" y="0"/>
                  </a:cubicBezTo>
                  <a:lnTo>
                    <a:pt x="351" y="0"/>
                  </a:lnTo>
                  <a:cubicBezTo>
                    <a:pt x="545" y="0"/>
                    <a:pt x="702" y="156"/>
                    <a:pt x="702" y="350"/>
                  </a:cubicBezTo>
                </a:path>
              </a:pathLst>
            </a:custGeom>
            <a:gradFill>
              <a:gsLst>
                <a:gs pos="1000">
                  <a:srgbClr val="B898DA"/>
                </a:gs>
                <a:gs pos="90000">
                  <a:srgbClr val="D8BEEA"/>
                </a:gs>
              </a:gsLst>
              <a:lin ang="16200000" scaled="0"/>
            </a:gradFill>
            <a:ln>
              <a:noFill/>
            </a:ln>
            <a:effectLst/>
          </p:spPr>
          <p:txBody>
            <a:bodyPr wrap="none" anchor="ctr"/>
            <a:lstStyle/>
            <a:p>
              <a:endParaRPr lang="en-US" sz="3599" b="1" dirty="0">
                <a:latin typeface="Lato Black" panose="020F0502020204030203" pitchFamily="34" charset="77"/>
              </a:endParaRPr>
            </a:p>
          </p:txBody>
        </p:sp>
        <p:sp>
          <p:nvSpPr>
            <p:cNvPr id="42" name="Freeform 88">
              <a:extLst>
                <a:ext uri="{FF2B5EF4-FFF2-40B4-BE49-F238E27FC236}">
                  <a16:creationId xmlns:a16="http://schemas.microsoft.com/office/drawing/2014/main" id="{0ADE3BC3-BC91-ED4D-89AC-179BD9B94262}"/>
                </a:ext>
              </a:extLst>
            </p:cNvPr>
            <p:cNvSpPr>
              <a:spLocks noChangeArrowheads="1"/>
            </p:cNvSpPr>
            <p:nvPr/>
          </p:nvSpPr>
          <p:spPr bwMode="auto">
            <a:xfrm>
              <a:off x="10150905" y="10269185"/>
              <a:ext cx="3680341" cy="230708"/>
            </a:xfrm>
            <a:custGeom>
              <a:avLst/>
              <a:gdLst>
                <a:gd name="T0" fmla="*/ 2955 w 2956"/>
                <a:gd name="T1" fmla="*/ 186 h 187"/>
                <a:gd name="T2" fmla="*/ 0 w 2956"/>
                <a:gd name="T3" fmla="*/ 186 h 187"/>
                <a:gd name="T4" fmla="*/ 0 w 2956"/>
                <a:gd name="T5" fmla="*/ 0 h 187"/>
                <a:gd name="T6" fmla="*/ 2955 w 2956"/>
                <a:gd name="T7" fmla="*/ 0 h 187"/>
                <a:gd name="T8" fmla="*/ 2955 w 2956"/>
                <a:gd name="T9" fmla="*/ 186 h 187"/>
              </a:gdLst>
              <a:ahLst/>
              <a:cxnLst>
                <a:cxn ang="0">
                  <a:pos x="T0" y="T1"/>
                </a:cxn>
                <a:cxn ang="0">
                  <a:pos x="T2" y="T3"/>
                </a:cxn>
                <a:cxn ang="0">
                  <a:pos x="T4" y="T5"/>
                </a:cxn>
                <a:cxn ang="0">
                  <a:pos x="T6" y="T7"/>
                </a:cxn>
                <a:cxn ang="0">
                  <a:pos x="T8" y="T9"/>
                </a:cxn>
              </a:cxnLst>
              <a:rect l="0" t="0" r="r" b="b"/>
              <a:pathLst>
                <a:path w="2956" h="187">
                  <a:moveTo>
                    <a:pt x="2955" y="186"/>
                  </a:moveTo>
                  <a:lnTo>
                    <a:pt x="0" y="186"/>
                  </a:lnTo>
                  <a:lnTo>
                    <a:pt x="0" y="0"/>
                  </a:lnTo>
                  <a:lnTo>
                    <a:pt x="2955" y="0"/>
                  </a:lnTo>
                  <a:lnTo>
                    <a:pt x="2955" y="186"/>
                  </a:lnTo>
                </a:path>
              </a:pathLst>
            </a:custGeom>
            <a:solidFill>
              <a:srgbClr val="D8BE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43" name="Freeform 89">
              <a:extLst>
                <a:ext uri="{FF2B5EF4-FFF2-40B4-BE49-F238E27FC236}">
                  <a16:creationId xmlns:a16="http://schemas.microsoft.com/office/drawing/2014/main" id="{61714D75-A62D-8046-841F-0441B95A1AF2}"/>
                </a:ext>
              </a:extLst>
            </p:cNvPr>
            <p:cNvSpPr>
              <a:spLocks noChangeArrowheads="1"/>
            </p:cNvSpPr>
            <p:nvPr/>
          </p:nvSpPr>
          <p:spPr bwMode="auto">
            <a:xfrm>
              <a:off x="10150905" y="10675672"/>
              <a:ext cx="1944538" cy="230708"/>
            </a:xfrm>
            <a:custGeom>
              <a:avLst/>
              <a:gdLst>
                <a:gd name="T0" fmla="*/ 1558 w 1559"/>
                <a:gd name="T1" fmla="*/ 185 h 186"/>
                <a:gd name="T2" fmla="*/ 0 w 1559"/>
                <a:gd name="T3" fmla="*/ 185 h 186"/>
                <a:gd name="T4" fmla="*/ 0 w 1559"/>
                <a:gd name="T5" fmla="*/ 0 h 186"/>
                <a:gd name="T6" fmla="*/ 1558 w 1559"/>
                <a:gd name="T7" fmla="*/ 0 h 186"/>
                <a:gd name="T8" fmla="*/ 1558 w 1559"/>
                <a:gd name="T9" fmla="*/ 185 h 186"/>
              </a:gdLst>
              <a:ahLst/>
              <a:cxnLst>
                <a:cxn ang="0">
                  <a:pos x="T0" y="T1"/>
                </a:cxn>
                <a:cxn ang="0">
                  <a:pos x="T2" y="T3"/>
                </a:cxn>
                <a:cxn ang="0">
                  <a:pos x="T4" y="T5"/>
                </a:cxn>
                <a:cxn ang="0">
                  <a:pos x="T6" y="T7"/>
                </a:cxn>
                <a:cxn ang="0">
                  <a:pos x="T8" y="T9"/>
                </a:cxn>
              </a:cxnLst>
              <a:rect l="0" t="0" r="r" b="b"/>
              <a:pathLst>
                <a:path w="1559" h="186">
                  <a:moveTo>
                    <a:pt x="1558" y="185"/>
                  </a:moveTo>
                  <a:lnTo>
                    <a:pt x="0" y="185"/>
                  </a:lnTo>
                  <a:lnTo>
                    <a:pt x="0" y="0"/>
                  </a:lnTo>
                  <a:lnTo>
                    <a:pt x="1558" y="0"/>
                  </a:lnTo>
                  <a:lnTo>
                    <a:pt x="1558" y="185"/>
                  </a:lnTo>
                </a:path>
              </a:pathLst>
            </a:custGeom>
            <a:solidFill>
              <a:srgbClr val="D8BE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44" name="Freeform 90">
              <a:extLst>
                <a:ext uri="{FF2B5EF4-FFF2-40B4-BE49-F238E27FC236}">
                  <a16:creationId xmlns:a16="http://schemas.microsoft.com/office/drawing/2014/main" id="{CB064B3B-C5D8-7142-A64B-0DFA7A661335}"/>
                </a:ext>
              </a:extLst>
            </p:cNvPr>
            <p:cNvSpPr>
              <a:spLocks noChangeArrowheads="1"/>
            </p:cNvSpPr>
            <p:nvPr/>
          </p:nvSpPr>
          <p:spPr bwMode="auto">
            <a:xfrm>
              <a:off x="8799617" y="8071967"/>
              <a:ext cx="1301850" cy="1301851"/>
            </a:xfrm>
            <a:custGeom>
              <a:avLst/>
              <a:gdLst>
                <a:gd name="T0" fmla="*/ 1044 w 1045"/>
                <a:gd name="T1" fmla="*/ 0 h 1045"/>
                <a:gd name="T2" fmla="*/ 0 w 1045"/>
                <a:gd name="T3" fmla="*/ 0 h 1045"/>
                <a:gd name="T4" fmla="*/ 0 w 1045"/>
                <a:gd name="T5" fmla="*/ 1044 h 1045"/>
                <a:gd name="T6" fmla="*/ 1044 w 1045"/>
                <a:gd name="T7" fmla="*/ 1044 h 1045"/>
                <a:gd name="T8" fmla="*/ 1044 w 1045"/>
                <a:gd name="T9" fmla="*/ 0 h 1045"/>
              </a:gdLst>
              <a:ahLst/>
              <a:cxnLst>
                <a:cxn ang="0">
                  <a:pos x="T0" y="T1"/>
                </a:cxn>
                <a:cxn ang="0">
                  <a:pos x="T2" y="T3"/>
                </a:cxn>
                <a:cxn ang="0">
                  <a:pos x="T4" y="T5"/>
                </a:cxn>
                <a:cxn ang="0">
                  <a:pos x="T6" y="T7"/>
                </a:cxn>
                <a:cxn ang="0">
                  <a:pos x="T8" y="T9"/>
                </a:cxn>
              </a:cxnLst>
              <a:rect l="0" t="0" r="r" b="b"/>
              <a:pathLst>
                <a:path w="1045" h="1045">
                  <a:moveTo>
                    <a:pt x="1044" y="0"/>
                  </a:moveTo>
                  <a:lnTo>
                    <a:pt x="0" y="0"/>
                  </a:lnTo>
                  <a:lnTo>
                    <a:pt x="0" y="1044"/>
                  </a:lnTo>
                  <a:lnTo>
                    <a:pt x="1044" y="1044"/>
                  </a:lnTo>
                  <a:lnTo>
                    <a:pt x="1044" y="0"/>
                  </a:lnTo>
                </a:path>
              </a:pathLst>
            </a:custGeom>
            <a:gradFill>
              <a:gsLst>
                <a:gs pos="1000">
                  <a:srgbClr val="B898DA"/>
                </a:gs>
                <a:gs pos="90000">
                  <a:srgbClr val="D8BEEA"/>
                </a:gs>
              </a:gsLst>
              <a:lin ang="16200000" scaled="0"/>
            </a:gradFill>
            <a:ln>
              <a:noFill/>
            </a:ln>
            <a:effectLst/>
          </p:spPr>
          <p:txBody>
            <a:bodyPr wrap="none" anchor="ctr"/>
            <a:lstStyle/>
            <a:p>
              <a:endParaRPr lang="en-US" sz="3599" b="1" dirty="0">
                <a:latin typeface="Lato Black" panose="020F0502020204030203" pitchFamily="34" charset="77"/>
              </a:endParaRPr>
            </a:p>
          </p:txBody>
        </p:sp>
        <p:sp>
          <p:nvSpPr>
            <p:cNvPr id="45" name="Freeform 91">
              <a:extLst>
                <a:ext uri="{FF2B5EF4-FFF2-40B4-BE49-F238E27FC236}">
                  <a16:creationId xmlns:a16="http://schemas.microsoft.com/office/drawing/2014/main" id="{8B48C93D-7B67-C24C-A44A-DF546D635916}"/>
                </a:ext>
              </a:extLst>
            </p:cNvPr>
            <p:cNvSpPr>
              <a:spLocks noChangeArrowheads="1"/>
            </p:cNvSpPr>
            <p:nvPr/>
          </p:nvSpPr>
          <p:spPr bwMode="auto">
            <a:xfrm>
              <a:off x="10958382" y="8588314"/>
              <a:ext cx="609729" cy="340569"/>
            </a:xfrm>
            <a:custGeom>
              <a:avLst/>
              <a:gdLst>
                <a:gd name="T0" fmla="*/ 489 w 490"/>
                <a:gd name="T1" fmla="*/ 0 h 275"/>
                <a:gd name="T2" fmla="*/ 0 w 490"/>
                <a:gd name="T3" fmla="*/ 0 h 275"/>
                <a:gd name="T4" fmla="*/ 0 w 490"/>
                <a:gd name="T5" fmla="*/ 274 h 275"/>
                <a:gd name="T6" fmla="*/ 489 w 490"/>
                <a:gd name="T7" fmla="*/ 274 h 275"/>
                <a:gd name="T8" fmla="*/ 489 w 490"/>
                <a:gd name="T9" fmla="*/ 0 h 275"/>
              </a:gdLst>
              <a:ahLst/>
              <a:cxnLst>
                <a:cxn ang="0">
                  <a:pos x="T0" y="T1"/>
                </a:cxn>
                <a:cxn ang="0">
                  <a:pos x="T2" y="T3"/>
                </a:cxn>
                <a:cxn ang="0">
                  <a:pos x="T4" y="T5"/>
                </a:cxn>
                <a:cxn ang="0">
                  <a:pos x="T6" y="T7"/>
                </a:cxn>
                <a:cxn ang="0">
                  <a:pos x="T8" y="T9"/>
                </a:cxn>
              </a:cxnLst>
              <a:rect l="0" t="0" r="r" b="b"/>
              <a:pathLst>
                <a:path w="490" h="275">
                  <a:moveTo>
                    <a:pt x="489" y="0"/>
                  </a:moveTo>
                  <a:lnTo>
                    <a:pt x="0" y="0"/>
                  </a:lnTo>
                  <a:lnTo>
                    <a:pt x="0" y="274"/>
                  </a:lnTo>
                  <a:lnTo>
                    <a:pt x="489" y="274"/>
                  </a:lnTo>
                  <a:lnTo>
                    <a:pt x="489" y="0"/>
                  </a:lnTo>
                </a:path>
              </a:pathLst>
            </a:custGeom>
            <a:solidFill>
              <a:srgbClr val="B3E0E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46" name="Freeform 92">
              <a:extLst>
                <a:ext uri="{FF2B5EF4-FFF2-40B4-BE49-F238E27FC236}">
                  <a16:creationId xmlns:a16="http://schemas.microsoft.com/office/drawing/2014/main" id="{21EA621E-7C5B-534A-BFCF-E470CD6AB9EE}"/>
                </a:ext>
              </a:extLst>
            </p:cNvPr>
            <p:cNvSpPr>
              <a:spLocks noChangeArrowheads="1"/>
            </p:cNvSpPr>
            <p:nvPr/>
          </p:nvSpPr>
          <p:spPr bwMode="auto">
            <a:xfrm>
              <a:off x="10958382" y="8071967"/>
              <a:ext cx="609729" cy="433949"/>
            </a:xfrm>
            <a:custGeom>
              <a:avLst/>
              <a:gdLst>
                <a:gd name="T0" fmla="*/ 0 w 490"/>
                <a:gd name="T1" fmla="*/ 349 h 350"/>
                <a:gd name="T2" fmla="*/ 489 w 490"/>
                <a:gd name="T3" fmla="*/ 349 h 350"/>
                <a:gd name="T4" fmla="*/ 489 w 490"/>
                <a:gd name="T5" fmla="*/ 0 h 350"/>
                <a:gd name="T6" fmla="*/ 0 w 490"/>
                <a:gd name="T7" fmla="*/ 0 h 350"/>
                <a:gd name="T8" fmla="*/ 0 w 490"/>
                <a:gd name="T9" fmla="*/ 349 h 350"/>
              </a:gdLst>
              <a:ahLst/>
              <a:cxnLst>
                <a:cxn ang="0">
                  <a:pos x="T0" y="T1"/>
                </a:cxn>
                <a:cxn ang="0">
                  <a:pos x="T2" y="T3"/>
                </a:cxn>
                <a:cxn ang="0">
                  <a:pos x="T4" y="T5"/>
                </a:cxn>
                <a:cxn ang="0">
                  <a:pos x="T6" y="T7"/>
                </a:cxn>
                <a:cxn ang="0">
                  <a:pos x="T8" y="T9"/>
                </a:cxn>
              </a:cxnLst>
              <a:rect l="0" t="0" r="r" b="b"/>
              <a:pathLst>
                <a:path w="490" h="350">
                  <a:moveTo>
                    <a:pt x="0" y="349"/>
                  </a:moveTo>
                  <a:lnTo>
                    <a:pt x="489" y="349"/>
                  </a:lnTo>
                  <a:lnTo>
                    <a:pt x="489" y="0"/>
                  </a:lnTo>
                  <a:lnTo>
                    <a:pt x="0" y="0"/>
                  </a:lnTo>
                  <a:lnTo>
                    <a:pt x="0" y="349"/>
                  </a:lnTo>
                </a:path>
              </a:pathLst>
            </a:custGeom>
            <a:solidFill>
              <a:srgbClr val="D8BE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47" name="Freeform 93">
              <a:extLst>
                <a:ext uri="{FF2B5EF4-FFF2-40B4-BE49-F238E27FC236}">
                  <a16:creationId xmlns:a16="http://schemas.microsoft.com/office/drawing/2014/main" id="{417CF4BF-F7E2-2143-932F-B2F29C1082D8}"/>
                </a:ext>
              </a:extLst>
            </p:cNvPr>
            <p:cNvSpPr>
              <a:spLocks noChangeArrowheads="1"/>
            </p:cNvSpPr>
            <p:nvPr/>
          </p:nvSpPr>
          <p:spPr bwMode="auto">
            <a:xfrm>
              <a:off x="11881212" y="8071967"/>
              <a:ext cx="1928061" cy="104366"/>
            </a:xfrm>
            <a:custGeom>
              <a:avLst/>
              <a:gdLst>
                <a:gd name="T0" fmla="*/ 0 w 1549"/>
                <a:gd name="T1" fmla="*/ 83 h 84"/>
                <a:gd name="T2" fmla="*/ 1548 w 1549"/>
                <a:gd name="T3" fmla="*/ 83 h 84"/>
                <a:gd name="T4" fmla="*/ 1548 w 1549"/>
                <a:gd name="T5" fmla="*/ 0 h 84"/>
                <a:gd name="T6" fmla="*/ 0 w 1549"/>
                <a:gd name="T7" fmla="*/ 0 h 84"/>
                <a:gd name="T8" fmla="*/ 0 w 1549"/>
                <a:gd name="T9" fmla="*/ 83 h 84"/>
              </a:gdLst>
              <a:ahLst/>
              <a:cxnLst>
                <a:cxn ang="0">
                  <a:pos x="T0" y="T1"/>
                </a:cxn>
                <a:cxn ang="0">
                  <a:pos x="T2" y="T3"/>
                </a:cxn>
                <a:cxn ang="0">
                  <a:pos x="T4" y="T5"/>
                </a:cxn>
                <a:cxn ang="0">
                  <a:pos x="T6" y="T7"/>
                </a:cxn>
                <a:cxn ang="0">
                  <a:pos x="T8" y="T9"/>
                </a:cxn>
              </a:cxnLst>
              <a:rect l="0" t="0" r="r" b="b"/>
              <a:pathLst>
                <a:path w="1549" h="84">
                  <a:moveTo>
                    <a:pt x="0" y="83"/>
                  </a:moveTo>
                  <a:lnTo>
                    <a:pt x="1548" y="83"/>
                  </a:lnTo>
                  <a:lnTo>
                    <a:pt x="1548" y="0"/>
                  </a:lnTo>
                  <a:lnTo>
                    <a:pt x="0" y="0"/>
                  </a:lnTo>
                  <a:lnTo>
                    <a:pt x="0" y="83"/>
                  </a:lnTo>
                </a:path>
              </a:pathLst>
            </a:custGeom>
            <a:solidFill>
              <a:srgbClr val="D4EFE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48" name="Freeform 94">
              <a:extLst>
                <a:ext uri="{FF2B5EF4-FFF2-40B4-BE49-F238E27FC236}">
                  <a16:creationId xmlns:a16="http://schemas.microsoft.com/office/drawing/2014/main" id="{BF4C7DF1-094F-3749-8ADE-2D1C414E8AC5}"/>
                </a:ext>
              </a:extLst>
            </p:cNvPr>
            <p:cNvSpPr>
              <a:spLocks noChangeArrowheads="1"/>
            </p:cNvSpPr>
            <p:nvPr/>
          </p:nvSpPr>
          <p:spPr bwMode="auto">
            <a:xfrm>
              <a:off x="11881212" y="8319153"/>
              <a:ext cx="1928061" cy="104370"/>
            </a:xfrm>
            <a:custGeom>
              <a:avLst/>
              <a:gdLst>
                <a:gd name="T0" fmla="*/ 0 w 1549"/>
                <a:gd name="T1" fmla="*/ 83 h 84"/>
                <a:gd name="T2" fmla="*/ 1548 w 1549"/>
                <a:gd name="T3" fmla="*/ 83 h 84"/>
                <a:gd name="T4" fmla="*/ 1548 w 1549"/>
                <a:gd name="T5" fmla="*/ 0 h 84"/>
                <a:gd name="T6" fmla="*/ 0 w 1549"/>
                <a:gd name="T7" fmla="*/ 0 h 84"/>
                <a:gd name="T8" fmla="*/ 0 w 1549"/>
                <a:gd name="T9" fmla="*/ 83 h 84"/>
              </a:gdLst>
              <a:ahLst/>
              <a:cxnLst>
                <a:cxn ang="0">
                  <a:pos x="T0" y="T1"/>
                </a:cxn>
                <a:cxn ang="0">
                  <a:pos x="T2" y="T3"/>
                </a:cxn>
                <a:cxn ang="0">
                  <a:pos x="T4" y="T5"/>
                </a:cxn>
                <a:cxn ang="0">
                  <a:pos x="T6" y="T7"/>
                </a:cxn>
                <a:cxn ang="0">
                  <a:pos x="T8" y="T9"/>
                </a:cxn>
              </a:cxnLst>
              <a:rect l="0" t="0" r="r" b="b"/>
              <a:pathLst>
                <a:path w="1549" h="84">
                  <a:moveTo>
                    <a:pt x="0" y="83"/>
                  </a:moveTo>
                  <a:lnTo>
                    <a:pt x="1548" y="83"/>
                  </a:lnTo>
                  <a:lnTo>
                    <a:pt x="1548" y="0"/>
                  </a:lnTo>
                  <a:lnTo>
                    <a:pt x="0" y="0"/>
                  </a:lnTo>
                  <a:lnTo>
                    <a:pt x="0" y="83"/>
                  </a:lnTo>
                </a:path>
              </a:pathLst>
            </a:custGeom>
            <a:solidFill>
              <a:srgbClr val="D4EFE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49" name="Freeform 95">
              <a:extLst>
                <a:ext uri="{FF2B5EF4-FFF2-40B4-BE49-F238E27FC236}">
                  <a16:creationId xmlns:a16="http://schemas.microsoft.com/office/drawing/2014/main" id="{ADDBAE34-E7C1-254F-8292-3DCE19E54D15}"/>
                </a:ext>
              </a:extLst>
            </p:cNvPr>
            <p:cNvSpPr>
              <a:spLocks noChangeArrowheads="1"/>
            </p:cNvSpPr>
            <p:nvPr/>
          </p:nvSpPr>
          <p:spPr bwMode="auto">
            <a:xfrm>
              <a:off x="11881212" y="8560846"/>
              <a:ext cx="840437" cy="104370"/>
            </a:xfrm>
            <a:custGeom>
              <a:avLst/>
              <a:gdLst>
                <a:gd name="T0" fmla="*/ 0 w 673"/>
                <a:gd name="T1" fmla="*/ 83 h 84"/>
                <a:gd name="T2" fmla="*/ 672 w 673"/>
                <a:gd name="T3" fmla="*/ 83 h 84"/>
                <a:gd name="T4" fmla="*/ 672 w 673"/>
                <a:gd name="T5" fmla="*/ 0 h 84"/>
                <a:gd name="T6" fmla="*/ 0 w 673"/>
                <a:gd name="T7" fmla="*/ 0 h 84"/>
                <a:gd name="T8" fmla="*/ 0 w 673"/>
                <a:gd name="T9" fmla="*/ 83 h 84"/>
              </a:gdLst>
              <a:ahLst/>
              <a:cxnLst>
                <a:cxn ang="0">
                  <a:pos x="T0" y="T1"/>
                </a:cxn>
                <a:cxn ang="0">
                  <a:pos x="T2" y="T3"/>
                </a:cxn>
                <a:cxn ang="0">
                  <a:pos x="T4" y="T5"/>
                </a:cxn>
                <a:cxn ang="0">
                  <a:pos x="T6" y="T7"/>
                </a:cxn>
                <a:cxn ang="0">
                  <a:pos x="T8" y="T9"/>
                </a:cxn>
              </a:cxnLst>
              <a:rect l="0" t="0" r="r" b="b"/>
              <a:pathLst>
                <a:path w="673" h="84">
                  <a:moveTo>
                    <a:pt x="0" y="83"/>
                  </a:moveTo>
                  <a:lnTo>
                    <a:pt x="672" y="83"/>
                  </a:lnTo>
                  <a:lnTo>
                    <a:pt x="672" y="0"/>
                  </a:lnTo>
                  <a:lnTo>
                    <a:pt x="0" y="0"/>
                  </a:lnTo>
                  <a:lnTo>
                    <a:pt x="0" y="83"/>
                  </a:lnTo>
                </a:path>
              </a:pathLst>
            </a:custGeom>
            <a:solidFill>
              <a:srgbClr val="D4EFE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50" name="Freeform 96">
              <a:extLst>
                <a:ext uri="{FF2B5EF4-FFF2-40B4-BE49-F238E27FC236}">
                  <a16:creationId xmlns:a16="http://schemas.microsoft.com/office/drawing/2014/main" id="{E0C07A00-1C78-F74F-8E88-7A543A3CDAD1}"/>
                </a:ext>
              </a:extLst>
            </p:cNvPr>
            <p:cNvSpPr>
              <a:spLocks noChangeArrowheads="1"/>
            </p:cNvSpPr>
            <p:nvPr/>
          </p:nvSpPr>
          <p:spPr bwMode="auto">
            <a:xfrm>
              <a:off x="8799617" y="9610018"/>
              <a:ext cx="6690529" cy="104366"/>
            </a:xfrm>
            <a:custGeom>
              <a:avLst/>
              <a:gdLst>
                <a:gd name="T0" fmla="*/ 0 w 5373"/>
                <a:gd name="T1" fmla="*/ 82 h 83"/>
                <a:gd name="T2" fmla="*/ 5372 w 5373"/>
                <a:gd name="T3" fmla="*/ 82 h 83"/>
                <a:gd name="T4" fmla="*/ 5372 w 5373"/>
                <a:gd name="T5" fmla="*/ 0 h 83"/>
                <a:gd name="T6" fmla="*/ 0 w 5373"/>
                <a:gd name="T7" fmla="*/ 0 h 83"/>
                <a:gd name="T8" fmla="*/ 0 w 5373"/>
                <a:gd name="T9" fmla="*/ 82 h 83"/>
              </a:gdLst>
              <a:ahLst/>
              <a:cxnLst>
                <a:cxn ang="0">
                  <a:pos x="T0" y="T1"/>
                </a:cxn>
                <a:cxn ang="0">
                  <a:pos x="T2" y="T3"/>
                </a:cxn>
                <a:cxn ang="0">
                  <a:pos x="T4" y="T5"/>
                </a:cxn>
                <a:cxn ang="0">
                  <a:pos x="T6" y="T7"/>
                </a:cxn>
                <a:cxn ang="0">
                  <a:pos x="T8" y="T9"/>
                </a:cxn>
              </a:cxnLst>
              <a:rect l="0" t="0" r="r" b="b"/>
              <a:pathLst>
                <a:path w="5373" h="83">
                  <a:moveTo>
                    <a:pt x="0" y="82"/>
                  </a:moveTo>
                  <a:lnTo>
                    <a:pt x="5372" y="82"/>
                  </a:lnTo>
                  <a:lnTo>
                    <a:pt x="5372" y="0"/>
                  </a:lnTo>
                  <a:lnTo>
                    <a:pt x="0" y="0"/>
                  </a:lnTo>
                  <a:lnTo>
                    <a:pt x="0" y="82"/>
                  </a:lnTo>
                </a:path>
              </a:pathLst>
            </a:custGeom>
            <a:solidFill>
              <a:srgbClr val="D4EFE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51" name="Freeform 97">
              <a:extLst>
                <a:ext uri="{FF2B5EF4-FFF2-40B4-BE49-F238E27FC236}">
                  <a16:creationId xmlns:a16="http://schemas.microsoft.com/office/drawing/2014/main" id="{2E6299FC-5591-4F49-848C-6536CE7B693F}"/>
                </a:ext>
              </a:extLst>
            </p:cNvPr>
            <p:cNvSpPr>
              <a:spLocks noChangeArrowheads="1"/>
            </p:cNvSpPr>
            <p:nvPr/>
          </p:nvSpPr>
          <p:spPr bwMode="auto">
            <a:xfrm>
              <a:off x="12144879" y="9033248"/>
              <a:ext cx="1466645" cy="340569"/>
            </a:xfrm>
            <a:custGeom>
              <a:avLst/>
              <a:gdLst>
                <a:gd name="T0" fmla="*/ 136 w 1177"/>
                <a:gd name="T1" fmla="*/ 274 h 275"/>
                <a:gd name="T2" fmla="*/ 1039 w 1177"/>
                <a:gd name="T3" fmla="*/ 274 h 275"/>
                <a:gd name="T4" fmla="*/ 1039 w 1177"/>
                <a:gd name="T5" fmla="*/ 274 h 275"/>
                <a:gd name="T6" fmla="*/ 1176 w 1177"/>
                <a:gd name="T7" fmla="*/ 137 h 275"/>
                <a:gd name="T8" fmla="*/ 1176 w 1177"/>
                <a:gd name="T9" fmla="*/ 137 h 275"/>
                <a:gd name="T10" fmla="*/ 1039 w 1177"/>
                <a:gd name="T11" fmla="*/ 0 h 275"/>
                <a:gd name="T12" fmla="*/ 136 w 1177"/>
                <a:gd name="T13" fmla="*/ 0 h 275"/>
                <a:gd name="T14" fmla="*/ 136 w 1177"/>
                <a:gd name="T15" fmla="*/ 0 h 275"/>
                <a:gd name="T16" fmla="*/ 0 w 1177"/>
                <a:gd name="T17" fmla="*/ 137 h 275"/>
                <a:gd name="T18" fmla="*/ 0 w 1177"/>
                <a:gd name="T19" fmla="*/ 137 h 275"/>
                <a:gd name="T20" fmla="*/ 136 w 1177"/>
                <a:gd name="T21" fmla="*/ 274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7" h="275">
                  <a:moveTo>
                    <a:pt x="136" y="274"/>
                  </a:moveTo>
                  <a:lnTo>
                    <a:pt x="1039" y="274"/>
                  </a:lnTo>
                  <a:lnTo>
                    <a:pt x="1039" y="274"/>
                  </a:lnTo>
                  <a:cubicBezTo>
                    <a:pt x="1115" y="274"/>
                    <a:pt x="1176" y="213"/>
                    <a:pt x="1176" y="137"/>
                  </a:cubicBezTo>
                  <a:lnTo>
                    <a:pt x="1176" y="137"/>
                  </a:lnTo>
                  <a:cubicBezTo>
                    <a:pt x="1176" y="61"/>
                    <a:pt x="1115" y="0"/>
                    <a:pt x="1039" y="0"/>
                  </a:cubicBezTo>
                  <a:lnTo>
                    <a:pt x="136" y="0"/>
                  </a:lnTo>
                  <a:lnTo>
                    <a:pt x="136" y="0"/>
                  </a:lnTo>
                  <a:cubicBezTo>
                    <a:pt x="60" y="0"/>
                    <a:pt x="0" y="61"/>
                    <a:pt x="0" y="137"/>
                  </a:cubicBezTo>
                  <a:lnTo>
                    <a:pt x="0" y="137"/>
                  </a:lnTo>
                  <a:cubicBezTo>
                    <a:pt x="0" y="213"/>
                    <a:pt x="60" y="274"/>
                    <a:pt x="136" y="274"/>
                  </a:cubicBezTo>
                </a:path>
              </a:pathLst>
            </a:custGeom>
            <a:solidFill>
              <a:srgbClr val="3D2B7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52" name="Freeform 98">
              <a:extLst>
                <a:ext uri="{FF2B5EF4-FFF2-40B4-BE49-F238E27FC236}">
                  <a16:creationId xmlns:a16="http://schemas.microsoft.com/office/drawing/2014/main" id="{5CC61546-3662-804F-B4A3-785D706342A9}"/>
                </a:ext>
              </a:extLst>
            </p:cNvPr>
            <p:cNvSpPr>
              <a:spLocks noChangeArrowheads="1"/>
            </p:cNvSpPr>
            <p:nvPr/>
          </p:nvSpPr>
          <p:spPr bwMode="auto">
            <a:xfrm>
              <a:off x="14237731" y="7143640"/>
              <a:ext cx="1257905" cy="1889608"/>
            </a:xfrm>
            <a:custGeom>
              <a:avLst/>
              <a:gdLst>
                <a:gd name="T0" fmla="*/ 0 w 1009"/>
                <a:gd name="T1" fmla="*/ 1515 h 1516"/>
                <a:gd name="T2" fmla="*/ 1008 w 1009"/>
                <a:gd name="T3" fmla="*/ 1515 h 1516"/>
                <a:gd name="T4" fmla="*/ 1008 w 1009"/>
                <a:gd name="T5" fmla="*/ 0 h 1516"/>
                <a:gd name="T6" fmla="*/ 0 w 1009"/>
                <a:gd name="T7" fmla="*/ 0 h 1516"/>
                <a:gd name="T8" fmla="*/ 0 w 1009"/>
                <a:gd name="T9" fmla="*/ 1515 h 1516"/>
              </a:gdLst>
              <a:ahLst/>
              <a:cxnLst>
                <a:cxn ang="0">
                  <a:pos x="T0" y="T1"/>
                </a:cxn>
                <a:cxn ang="0">
                  <a:pos x="T2" y="T3"/>
                </a:cxn>
                <a:cxn ang="0">
                  <a:pos x="T4" y="T5"/>
                </a:cxn>
                <a:cxn ang="0">
                  <a:pos x="T6" y="T7"/>
                </a:cxn>
                <a:cxn ang="0">
                  <a:pos x="T8" y="T9"/>
                </a:cxn>
              </a:cxnLst>
              <a:rect l="0" t="0" r="r" b="b"/>
              <a:pathLst>
                <a:path w="1009" h="1516">
                  <a:moveTo>
                    <a:pt x="0" y="1515"/>
                  </a:moveTo>
                  <a:lnTo>
                    <a:pt x="1008" y="1515"/>
                  </a:lnTo>
                  <a:lnTo>
                    <a:pt x="1008" y="0"/>
                  </a:lnTo>
                  <a:lnTo>
                    <a:pt x="0" y="0"/>
                  </a:lnTo>
                  <a:lnTo>
                    <a:pt x="0" y="1515"/>
                  </a:lnTo>
                </a:path>
              </a:pathLst>
            </a:custGeom>
            <a:solidFill>
              <a:srgbClr val="D8BEEA">
                <a:alpha val="50000"/>
              </a:srgbClr>
            </a:solidFill>
            <a:ln>
              <a:noFill/>
            </a:ln>
            <a:effectLst/>
          </p:spPr>
          <p:txBody>
            <a:bodyPr wrap="none" anchor="ctr"/>
            <a:lstStyle/>
            <a:p>
              <a:endParaRPr lang="en-US" sz="3599" b="1" dirty="0">
                <a:latin typeface="Lato Black" panose="020F0502020204030203" pitchFamily="34" charset="77"/>
              </a:endParaRPr>
            </a:p>
          </p:txBody>
        </p:sp>
        <p:sp>
          <p:nvSpPr>
            <p:cNvPr id="53" name="Freeform 99">
              <a:extLst>
                <a:ext uri="{FF2B5EF4-FFF2-40B4-BE49-F238E27FC236}">
                  <a16:creationId xmlns:a16="http://schemas.microsoft.com/office/drawing/2014/main" id="{334F3E83-3814-2645-9928-84C8BE251BAA}"/>
                </a:ext>
              </a:extLst>
            </p:cNvPr>
            <p:cNvSpPr>
              <a:spLocks noChangeArrowheads="1"/>
            </p:cNvSpPr>
            <p:nvPr/>
          </p:nvSpPr>
          <p:spPr bwMode="auto">
            <a:xfrm>
              <a:off x="10266258" y="8588314"/>
              <a:ext cx="609729" cy="340569"/>
            </a:xfrm>
            <a:custGeom>
              <a:avLst/>
              <a:gdLst>
                <a:gd name="T0" fmla="*/ 0 w 490"/>
                <a:gd name="T1" fmla="*/ 274 h 275"/>
                <a:gd name="T2" fmla="*/ 489 w 490"/>
                <a:gd name="T3" fmla="*/ 274 h 275"/>
                <a:gd name="T4" fmla="*/ 489 w 490"/>
                <a:gd name="T5" fmla="*/ 0 h 275"/>
                <a:gd name="T6" fmla="*/ 0 w 490"/>
                <a:gd name="T7" fmla="*/ 0 h 275"/>
                <a:gd name="T8" fmla="*/ 0 w 490"/>
                <a:gd name="T9" fmla="*/ 274 h 275"/>
              </a:gdLst>
              <a:ahLst/>
              <a:cxnLst>
                <a:cxn ang="0">
                  <a:pos x="T0" y="T1"/>
                </a:cxn>
                <a:cxn ang="0">
                  <a:pos x="T2" y="T3"/>
                </a:cxn>
                <a:cxn ang="0">
                  <a:pos x="T4" y="T5"/>
                </a:cxn>
                <a:cxn ang="0">
                  <a:pos x="T6" y="T7"/>
                </a:cxn>
                <a:cxn ang="0">
                  <a:pos x="T8" y="T9"/>
                </a:cxn>
              </a:cxnLst>
              <a:rect l="0" t="0" r="r" b="b"/>
              <a:pathLst>
                <a:path w="490" h="275">
                  <a:moveTo>
                    <a:pt x="0" y="274"/>
                  </a:moveTo>
                  <a:lnTo>
                    <a:pt x="489" y="274"/>
                  </a:lnTo>
                  <a:lnTo>
                    <a:pt x="489" y="0"/>
                  </a:lnTo>
                  <a:lnTo>
                    <a:pt x="0" y="0"/>
                  </a:lnTo>
                  <a:lnTo>
                    <a:pt x="0" y="274"/>
                  </a:lnTo>
                </a:path>
              </a:pathLst>
            </a:custGeom>
            <a:solidFill>
              <a:srgbClr val="D8BE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54" name="Freeform 100">
              <a:extLst>
                <a:ext uri="{FF2B5EF4-FFF2-40B4-BE49-F238E27FC236}">
                  <a16:creationId xmlns:a16="http://schemas.microsoft.com/office/drawing/2014/main" id="{FEEDAD96-B49E-3C47-9801-9D0D0CEB6174}"/>
                </a:ext>
              </a:extLst>
            </p:cNvPr>
            <p:cNvSpPr>
              <a:spLocks noChangeArrowheads="1"/>
            </p:cNvSpPr>
            <p:nvPr/>
          </p:nvSpPr>
          <p:spPr bwMode="auto">
            <a:xfrm>
              <a:off x="10958382" y="9016771"/>
              <a:ext cx="609729" cy="357047"/>
            </a:xfrm>
            <a:custGeom>
              <a:avLst/>
              <a:gdLst>
                <a:gd name="T0" fmla="*/ 0 w 490"/>
                <a:gd name="T1" fmla="*/ 287 h 288"/>
                <a:gd name="T2" fmla="*/ 489 w 490"/>
                <a:gd name="T3" fmla="*/ 287 h 288"/>
                <a:gd name="T4" fmla="*/ 489 w 490"/>
                <a:gd name="T5" fmla="*/ 0 h 288"/>
                <a:gd name="T6" fmla="*/ 0 w 490"/>
                <a:gd name="T7" fmla="*/ 0 h 288"/>
                <a:gd name="T8" fmla="*/ 0 w 490"/>
                <a:gd name="T9" fmla="*/ 287 h 288"/>
              </a:gdLst>
              <a:ahLst/>
              <a:cxnLst>
                <a:cxn ang="0">
                  <a:pos x="T0" y="T1"/>
                </a:cxn>
                <a:cxn ang="0">
                  <a:pos x="T2" y="T3"/>
                </a:cxn>
                <a:cxn ang="0">
                  <a:pos x="T4" y="T5"/>
                </a:cxn>
                <a:cxn ang="0">
                  <a:pos x="T6" y="T7"/>
                </a:cxn>
                <a:cxn ang="0">
                  <a:pos x="T8" y="T9"/>
                </a:cxn>
              </a:cxnLst>
              <a:rect l="0" t="0" r="r" b="b"/>
              <a:pathLst>
                <a:path w="490" h="288">
                  <a:moveTo>
                    <a:pt x="0" y="287"/>
                  </a:moveTo>
                  <a:lnTo>
                    <a:pt x="489" y="287"/>
                  </a:lnTo>
                  <a:lnTo>
                    <a:pt x="489" y="0"/>
                  </a:lnTo>
                  <a:lnTo>
                    <a:pt x="0" y="0"/>
                  </a:lnTo>
                  <a:lnTo>
                    <a:pt x="0" y="287"/>
                  </a:lnTo>
                </a:path>
              </a:pathLst>
            </a:custGeom>
            <a:solidFill>
              <a:srgbClr val="D8BE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55" name="Freeform 101">
              <a:extLst>
                <a:ext uri="{FF2B5EF4-FFF2-40B4-BE49-F238E27FC236}">
                  <a16:creationId xmlns:a16="http://schemas.microsoft.com/office/drawing/2014/main" id="{3B9BF58C-4AB1-554E-8410-A2EACEF17D98}"/>
                </a:ext>
              </a:extLst>
            </p:cNvPr>
            <p:cNvSpPr>
              <a:spLocks noChangeArrowheads="1"/>
            </p:cNvSpPr>
            <p:nvPr/>
          </p:nvSpPr>
          <p:spPr bwMode="auto">
            <a:xfrm>
              <a:off x="10266258" y="9016771"/>
              <a:ext cx="609729" cy="357047"/>
            </a:xfrm>
            <a:custGeom>
              <a:avLst/>
              <a:gdLst>
                <a:gd name="T0" fmla="*/ 489 w 490"/>
                <a:gd name="T1" fmla="*/ 0 h 288"/>
                <a:gd name="T2" fmla="*/ 0 w 490"/>
                <a:gd name="T3" fmla="*/ 0 h 288"/>
                <a:gd name="T4" fmla="*/ 0 w 490"/>
                <a:gd name="T5" fmla="*/ 287 h 288"/>
                <a:gd name="T6" fmla="*/ 489 w 490"/>
                <a:gd name="T7" fmla="*/ 287 h 288"/>
                <a:gd name="T8" fmla="*/ 489 w 490"/>
                <a:gd name="T9" fmla="*/ 0 h 288"/>
              </a:gdLst>
              <a:ahLst/>
              <a:cxnLst>
                <a:cxn ang="0">
                  <a:pos x="T0" y="T1"/>
                </a:cxn>
                <a:cxn ang="0">
                  <a:pos x="T2" y="T3"/>
                </a:cxn>
                <a:cxn ang="0">
                  <a:pos x="T4" y="T5"/>
                </a:cxn>
                <a:cxn ang="0">
                  <a:pos x="T6" y="T7"/>
                </a:cxn>
                <a:cxn ang="0">
                  <a:pos x="T8" y="T9"/>
                </a:cxn>
              </a:cxnLst>
              <a:rect l="0" t="0" r="r" b="b"/>
              <a:pathLst>
                <a:path w="490" h="288">
                  <a:moveTo>
                    <a:pt x="489" y="0"/>
                  </a:moveTo>
                  <a:lnTo>
                    <a:pt x="0" y="0"/>
                  </a:lnTo>
                  <a:lnTo>
                    <a:pt x="0" y="287"/>
                  </a:lnTo>
                  <a:lnTo>
                    <a:pt x="489" y="287"/>
                  </a:lnTo>
                  <a:lnTo>
                    <a:pt x="489" y="0"/>
                  </a:lnTo>
                </a:path>
              </a:pathLst>
            </a:custGeom>
            <a:solidFill>
              <a:srgbClr val="B3E0E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56" name="Freeform 102">
              <a:extLst>
                <a:ext uri="{FF2B5EF4-FFF2-40B4-BE49-F238E27FC236}">
                  <a16:creationId xmlns:a16="http://schemas.microsoft.com/office/drawing/2014/main" id="{FBDF2348-E800-7D49-8B3C-34AB1F23A146}"/>
                </a:ext>
              </a:extLst>
            </p:cNvPr>
            <p:cNvSpPr>
              <a:spLocks noChangeArrowheads="1"/>
            </p:cNvSpPr>
            <p:nvPr/>
          </p:nvSpPr>
          <p:spPr bwMode="auto">
            <a:xfrm>
              <a:off x="10266258" y="8071967"/>
              <a:ext cx="609729" cy="433949"/>
            </a:xfrm>
            <a:custGeom>
              <a:avLst/>
              <a:gdLst>
                <a:gd name="T0" fmla="*/ 489 w 490"/>
                <a:gd name="T1" fmla="*/ 0 h 350"/>
                <a:gd name="T2" fmla="*/ 0 w 490"/>
                <a:gd name="T3" fmla="*/ 0 h 350"/>
                <a:gd name="T4" fmla="*/ 0 w 490"/>
                <a:gd name="T5" fmla="*/ 349 h 350"/>
                <a:gd name="T6" fmla="*/ 489 w 490"/>
                <a:gd name="T7" fmla="*/ 349 h 350"/>
                <a:gd name="T8" fmla="*/ 489 w 490"/>
                <a:gd name="T9" fmla="*/ 0 h 350"/>
              </a:gdLst>
              <a:ahLst/>
              <a:cxnLst>
                <a:cxn ang="0">
                  <a:pos x="T0" y="T1"/>
                </a:cxn>
                <a:cxn ang="0">
                  <a:pos x="T2" y="T3"/>
                </a:cxn>
                <a:cxn ang="0">
                  <a:pos x="T4" y="T5"/>
                </a:cxn>
                <a:cxn ang="0">
                  <a:pos x="T6" y="T7"/>
                </a:cxn>
                <a:cxn ang="0">
                  <a:pos x="T8" y="T9"/>
                </a:cxn>
              </a:cxnLst>
              <a:rect l="0" t="0" r="r" b="b"/>
              <a:pathLst>
                <a:path w="490" h="350">
                  <a:moveTo>
                    <a:pt x="489" y="0"/>
                  </a:moveTo>
                  <a:lnTo>
                    <a:pt x="0" y="0"/>
                  </a:lnTo>
                  <a:lnTo>
                    <a:pt x="0" y="349"/>
                  </a:lnTo>
                  <a:lnTo>
                    <a:pt x="489" y="349"/>
                  </a:lnTo>
                  <a:lnTo>
                    <a:pt x="489" y="0"/>
                  </a:lnTo>
                </a:path>
              </a:pathLst>
            </a:custGeom>
            <a:solidFill>
              <a:srgbClr val="B3E0E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57" name="Freeform 103">
              <a:extLst>
                <a:ext uri="{FF2B5EF4-FFF2-40B4-BE49-F238E27FC236}">
                  <a16:creationId xmlns:a16="http://schemas.microsoft.com/office/drawing/2014/main" id="{E3E2B555-27F2-EE4E-9CF4-EF13741A6291}"/>
                </a:ext>
              </a:extLst>
            </p:cNvPr>
            <p:cNvSpPr>
              <a:spLocks noChangeArrowheads="1"/>
            </p:cNvSpPr>
            <p:nvPr/>
          </p:nvSpPr>
          <p:spPr bwMode="auto">
            <a:xfrm>
              <a:off x="8799617" y="11159057"/>
              <a:ext cx="1301850" cy="175778"/>
            </a:xfrm>
            <a:custGeom>
              <a:avLst/>
              <a:gdLst>
                <a:gd name="T0" fmla="*/ 1044 w 1045"/>
                <a:gd name="T1" fmla="*/ 0 h 143"/>
                <a:gd name="T2" fmla="*/ 0 w 1045"/>
                <a:gd name="T3" fmla="*/ 0 h 143"/>
                <a:gd name="T4" fmla="*/ 0 w 1045"/>
                <a:gd name="T5" fmla="*/ 142 h 143"/>
                <a:gd name="T6" fmla="*/ 1044 w 1045"/>
                <a:gd name="T7" fmla="*/ 142 h 143"/>
                <a:gd name="T8" fmla="*/ 1044 w 1045"/>
                <a:gd name="T9" fmla="*/ 0 h 143"/>
              </a:gdLst>
              <a:ahLst/>
              <a:cxnLst>
                <a:cxn ang="0">
                  <a:pos x="T0" y="T1"/>
                </a:cxn>
                <a:cxn ang="0">
                  <a:pos x="T2" y="T3"/>
                </a:cxn>
                <a:cxn ang="0">
                  <a:pos x="T4" y="T5"/>
                </a:cxn>
                <a:cxn ang="0">
                  <a:pos x="T6" y="T7"/>
                </a:cxn>
                <a:cxn ang="0">
                  <a:pos x="T8" y="T9"/>
                </a:cxn>
              </a:cxnLst>
              <a:rect l="0" t="0" r="r" b="b"/>
              <a:pathLst>
                <a:path w="1045" h="143">
                  <a:moveTo>
                    <a:pt x="1044" y="0"/>
                  </a:moveTo>
                  <a:lnTo>
                    <a:pt x="0" y="0"/>
                  </a:lnTo>
                  <a:lnTo>
                    <a:pt x="0" y="142"/>
                  </a:lnTo>
                  <a:lnTo>
                    <a:pt x="1044" y="142"/>
                  </a:lnTo>
                  <a:lnTo>
                    <a:pt x="1044" y="0"/>
                  </a:lnTo>
                </a:path>
              </a:pathLst>
            </a:custGeom>
            <a:solidFill>
              <a:srgbClr val="B3E0E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58" name="Freeform 104">
              <a:extLst>
                <a:ext uri="{FF2B5EF4-FFF2-40B4-BE49-F238E27FC236}">
                  <a16:creationId xmlns:a16="http://schemas.microsoft.com/office/drawing/2014/main" id="{76BA7B84-F7D3-2C49-B927-8144ED0B7886}"/>
                </a:ext>
              </a:extLst>
            </p:cNvPr>
            <p:cNvSpPr>
              <a:spLocks noChangeArrowheads="1"/>
            </p:cNvSpPr>
            <p:nvPr/>
          </p:nvSpPr>
          <p:spPr bwMode="auto">
            <a:xfrm>
              <a:off x="10958382" y="11159057"/>
              <a:ext cx="609729" cy="175778"/>
            </a:xfrm>
            <a:custGeom>
              <a:avLst/>
              <a:gdLst>
                <a:gd name="T0" fmla="*/ 0 w 490"/>
                <a:gd name="T1" fmla="*/ 142 h 143"/>
                <a:gd name="T2" fmla="*/ 489 w 490"/>
                <a:gd name="T3" fmla="*/ 142 h 143"/>
                <a:gd name="T4" fmla="*/ 489 w 490"/>
                <a:gd name="T5" fmla="*/ 0 h 143"/>
                <a:gd name="T6" fmla="*/ 0 w 490"/>
                <a:gd name="T7" fmla="*/ 0 h 143"/>
                <a:gd name="T8" fmla="*/ 0 w 490"/>
                <a:gd name="T9" fmla="*/ 142 h 143"/>
              </a:gdLst>
              <a:ahLst/>
              <a:cxnLst>
                <a:cxn ang="0">
                  <a:pos x="T0" y="T1"/>
                </a:cxn>
                <a:cxn ang="0">
                  <a:pos x="T2" y="T3"/>
                </a:cxn>
                <a:cxn ang="0">
                  <a:pos x="T4" y="T5"/>
                </a:cxn>
                <a:cxn ang="0">
                  <a:pos x="T6" y="T7"/>
                </a:cxn>
                <a:cxn ang="0">
                  <a:pos x="T8" y="T9"/>
                </a:cxn>
              </a:cxnLst>
              <a:rect l="0" t="0" r="r" b="b"/>
              <a:pathLst>
                <a:path w="490" h="143">
                  <a:moveTo>
                    <a:pt x="0" y="142"/>
                  </a:moveTo>
                  <a:lnTo>
                    <a:pt x="489" y="142"/>
                  </a:lnTo>
                  <a:lnTo>
                    <a:pt x="489" y="0"/>
                  </a:lnTo>
                  <a:lnTo>
                    <a:pt x="0" y="0"/>
                  </a:lnTo>
                  <a:lnTo>
                    <a:pt x="0" y="142"/>
                  </a:lnTo>
                </a:path>
              </a:pathLst>
            </a:custGeom>
            <a:solidFill>
              <a:srgbClr val="D8BE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59" name="Freeform 105">
              <a:extLst>
                <a:ext uri="{FF2B5EF4-FFF2-40B4-BE49-F238E27FC236}">
                  <a16:creationId xmlns:a16="http://schemas.microsoft.com/office/drawing/2014/main" id="{0E5E005C-C8CB-4949-BDA7-D498BCBE5094}"/>
                </a:ext>
              </a:extLst>
            </p:cNvPr>
            <p:cNvSpPr>
              <a:spLocks noChangeArrowheads="1"/>
            </p:cNvSpPr>
            <p:nvPr/>
          </p:nvSpPr>
          <p:spPr bwMode="auto">
            <a:xfrm>
              <a:off x="11881212" y="11159057"/>
              <a:ext cx="1928061" cy="104366"/>
            </a:xfrm>
            <a:custGeom>
              <a:avLst/>
              <a:gdLst>
                <a:gd name="T0" fmla="*/ 0 w 1549"/>
                <a:gd name="T1" fmla="*/ 83 h 84"/>
                <a:gd name="T2" fmla="*/ 1548 w 1549"/>
                <a:gd name="T3" fmla="*/ 83 h 84"/>
                <a:gd name="T4" fmla="*/ 1548 w 1549"/>
                <a:gd name="T5" fmla="*/ 0 h 84"/>
                <a:gd name="T6" fmla="*/ 0 w 1549"/>
                <a:gd name="T7" fmla="*/ 0 h 84"/>
                <a:gd name="T8" fmla="*/ 0 w 1549"/>
                <a:gd name="T9" fmla="*/ 83 h 84"/>
              </a:gdLst>
              <a:ahLst/>
              <a:cxnLst>
                <a:cxn ang="0">
                  <a:pos x="T0" y="T1"/>
                </a:cxn>
                <a:cxn ang="0">
                  <a:pos x="T2" y="T3"/>
                </a:cxn>
                <a:cxn ang="0">
                  <a:pos x="T4" y="T5"/>
                </a:cxn>
                <a:cxn ang="0">
                  <a:pos x="T6" y="T7"/>
                </a:cxn>
                <a:cxn ang="0">
                  <a:pos x="T8" y="T9"/>
                </a:cxn>
              </a:cxnLst>
              <a:rect l="0" t="0" r="r" b="b"/>
              <a:pathLst>
                <a:path w="1549" h="84">
                  <a:moveTo>
                    <a:pt x="0" y="83"/>
                  </a:moveTo>
                  <a:lnTo>
                    <a:pt x="1548" y="83"/>
                  </a:lnTo>
                  <a:lnTo>
                    <a:pt x="1548" y="0"/>
                  </a:lnTo>
                  <a:lnTo>
                    <a:pt x="0" y="0"/>
                  </a:lnTo>
                  <a:lnTo>
                    <a:pt x="0" y="83"/>
                  </a:lnTo>
                </a:path>
              </a:pathLst>
            </a:custGeom>
            <a:solidFill>
              <a:srgbClr val="D8BE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60" name="Freeform 106">
              <a:extLst>
                <a:ext uri="{FF2B5EF4-FFF2-40B4-BE49-F238E27FC236}">
                  <a16:creationId xmlns:a16="http://schemas.microsoft.com/office/drawing/2014/main" id="{20A3BF9E-F769-4842-927C-0E25D4CE8621}"/>
                </a:ext>
              </a:extLst>
            </p:cNvPr>
            <p:cNvSpPr>
              <a:spLocks noChangeArrowheads="1"/>
            </p:cNvSpPr>
            <p:nvPr/>
          </p:nvSpPr>
          <p:spPr bwMode="auto">
            <a:xfrm>
              <a:off x="10266258" y="11159057"/>
              <a:ext cx="609729" cy="175778"/>
            </a:xfrm>
            <a:custGeom>
              <a:avLst/>
              <a:gdLst>
                <a:gd name="T0" fmla="*/ 489 w 490"/>
                <a:gd name="T1" fmla="*/ 0 h 143"/>
                <a:gd name="T2" fmla="*/ 0 w 490"/>
                <a:gd name="T3" fmla="*/ 0 h 143"/>
                <a:gd name="T4" fmla="*/ 0 w 490"/>
                <a:gd name="T5" fmla="*/ 142 h 143"/>
                <a:gd name="T6" fmla="*/ 489 w 490"/>
                <a:gd name="T7" fmla="*/ 142 h 143"/>
                <a:gd name="T8" fmla="*/ 489 w 490"/>
                <a:gd name="T9" fmla="*/ 0 h 143"/>
              </a:gdLst>
              <a:ahLst/>
              <a:cxnLst>
                <a:cxn ang="0">
                  <a:pos x="T0" y="T1"/>
                </a:cxn>
                <a:cxn ang="0">
                  <a:pos x="T2" y="T3"/>
                </a:cxn>
                <a:cxn ang="0">
                  <a:pos x="T4" y="T5"/>
                </a:cxn>
                <a:cxn ang="0">
                  <a:pos x="T6" y="T7"/>
                </a:cxn>
                <a:cxn ang="0">
                  <a:pos x="T8" y="T9"/>
                </a:cxn>
              </a:cxnLst>
              <a:rect l="0" t="0" r="r" b="b"/>
              <a:pathLst>
                <a:path w="490" h="143">
                  <a:moveTo>
                    <a:pt x="489" y="0"/>
                  </a:moveTo>
                  <a:lnTo>
                    <a:pt x="0" y="0"/>
                  </a:lnTo>
                  <a:lnTo>
                    <a:pt x="0" y="142"/>
                  </a:lnTo>
                  <a:lnTo>
                    <a:pt x="489" y="142"/>
                  </a:lnTo>
                  <a:lnTo>
                    <a:pt x="489" y="0"/>
                  </a:lnTo>
                </a:path>
              </a:pathLst>
            </a:custGeom>
            <a:solidFill>
              <a:srgbClr val="B3E0E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61" name="Freeform 107">
              <a:extLst>
                <a:ext uri="{FF2B5EF4-FFF2-40B4-BE49-F238E27FC236}">
                  <a16:creationId xmlns:a16="http://schemas.microsoft.com/office/drawing/2014/main" id="{FC74A4B5-BB73-5B42-9D16-6196B3D51AED}"/>
                </a:ext>
              </a:extLst>
            </p:cNvPr>
            <p:cNvSpPr>
              <a:spLocks noChangeArrowheads="1"/>
            </p:cNvSpPr>
            <p:nvPr/>
          </p:nvSpPr>
          <p:spPr bwMode="auto">
            <a:xfrm>
              <a:off x="12529392" y="9148603"/>
              <a:ext cx="692124" cy="109861"/>
            </a:xfrm>
            <a:custGeom>
              <a:avLst/>
              <a:gdLst>
                <a:gd name="T0" fmla="*/ 0 w 555"/>
                <a:gd name="T1" fmla="*/ 88 h 89"/>
                <a:gd name="T2" fmla="*/ 554 w 555"/>
                <a:gd name="T3" fmla="*/ 88 h 89"/>
                <a:gd name="T4" fmla="*/ 554 w 555"/>
                <a:gd name="T5" fmla="*/ 0 h 89"/>
                <a:gd name="T6" fmla="*/ 0 w 555"/>
                <a:gd name="T7" fmla="*/ 0 h 89"/>
                <a:gd name="T8" fmla="*/ 0 w 555"/>
                <a:gd name="T9" fmla="*/ 88 h 89"/>
              </a:gdLst>
              <a:ahLst/>
              <a:cxnLst>
                <a:cxn ang="0">
                  <a:pos x="T0" y="T1"/>
                </a:cxn>
                <a:cxn ang="0">
                  <a:pos x="T2" y="T3"/>
                </a:cxn>
                <a:cxn ang="0">
                  <a:pos x="T4" y="T5"/>
                </a:cxn>
                <a:cxn ang="0">
                  <a:pos x="T6" y="T7"/>
                </a:cxn>
                <a:cxn ang="0">
                  <a:pos x="T8" y="T9"/>
                </a:cxn>
              </a:cxnLst>
              <a:rect l="0" t="0" r="r" b="b"/>
              <a:pathLst>
                <a:path w="555" h="89">
                  <a:moveTo>
                    <a:pt x="0" y="88"/>
                  </a:moveTo>
                  <a:lnTo>
                    <a:pt x="554" y="88"/>
                  </a:lnTo>
                  <a:lnTo>
                    <a:pt x="554" y="0"/>
                  </a:lnTo>
                  <a:lnTo>
                    <a:pt x="0" y="0"/>
                  </a:lnTo>
                  <a:lnTo>
                    <a:pt x="0" y="88"/>
                  </a:lnTo>
                </a:path>
              </a:pathLst>
            </a:custGeom>
            <a:solidFill>
              <a:srgbClr val="FFFFFF">
                <a:alpha val="50000"/>
              </a:srgbClr>
            </a:solidFill>
            <a:ln>
              <a:noFill/>
            </a:ln>
            <a:effectLst/>
          </p:spPr>
          <p:txBody>
            <a:bodyPr wrap="none" anchor="ctr"/>
            <a:lstStyle/>
            <a:p>
              <a:endParaRPr lang="en-US" sz="3599" b="1" dirty="0">
                <a:latin typeface="Lato Black" panose="020F0502020204030203" pitchFamily="34" charset="77"/>
              </a:endParaRPr>
            </a:p>
          </p:txBody>
        </p:sp>
        <p:sp>
          <p:nvSpPr>
            <p:cNvPr id="62" name="Freeform 108">
              <a:extLst>
                <a:ext uri="{FF2B5EF4-FFF2-40B4-BE49-F238E27FC236}">
                  <a16:creationId xmlns:a16="http://schemas.microsoft.com/office/drawing/2014/main" id="{B8E54788-81B0-F74C-8CBA-968FD6FA5C85}"/>
                </a:ext>
              </a:extLst>
            </p:cNvPr>
            <p:cNvSpPr>
              <a:spLocks noChangeArrowheads="1"/>
            </p:cNvSpPr>
            <p:nvPr/>
          </p:nvSpPr>
          <p:spPr bwMode="auto">
            <a:xfrm>
              <a:off x="14364069" y="7258996"/>
              <a:ext cx="999734" cy="1774253"/>
            </a:xfrm>
            <a:custGeom>
              <a:avLst/>
              <a:gdLst>
                <a:gd name="T0" fmla="*/ 0 w 801"/>
                <a:gd name="T1" fmla="*/ 1422 h 1423"/>
                <a:gd name="T2" fmla="*/ 800 w 801"/>
                <a:gd name="T3" fmla="*/ 1422 h 1423"/>
                <a:gd name="T4" fmla="*/ 800 w 801"/>
                <a:gd name="T5" fmla="*/ 68 h 1423"/>
                <a:gd name="T6" fmla="*/ 800 w 801"/>
                <a:gd name="T7" fmla="*/ 68 h 1423"/>
                <a:gd name="T8" fmla="*/ 732 w 801"/>
                <a:gd name="T9" fmla="*/ 0 h 1423"/>
                <a:gd name="T10" fmla="*/ 67 w 801"/>
                <a:gd name="T11" fmla="*/ 0 h 1423"/>
                <a:gd name="T12" fmla="*/ 67 w 801"/>
                <a:gd name="T13" fmla="*/ 0 h 1423"/>
                <a:gd name="T14" fmla="*/ 0 w 801"/>
                <a:gd name="T15" fmla="*/ 68 h 1423"/>
                <a:gd name="T16" fmla="*/ 0 w 801"/>
                <a:gd name="T17" fmla="*/ 1422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1" h="1423">
                  <a:moveTo>
                    <a:pt x="0" y="1422"/>
                  </a:moveTo>
                  <a:lnTo>
                    <a:pt x="800" y="1422"/>
                  </a:lnTo>
                  <a:lnTo>
                    <a:pt x="800" y="68"/>
                  </a:lnTo>
                  <a:lnTo>
                    <a:pt x="800" y="68"/>
                  </a:lnTo>
                  <a:cubicBezTo>
                    <a:pt x="800" y="30"/>
                    <a:pt x="770" y="0"/>
                    <a:pt x="732" y="0"/>
                  </a:cubicBezTo>
                  <a:lnTo>
                    <a:pt x="67" y="0"/>
                  </a:lnTo>
                  <a:lnTo>
                    <a:pt x="67" y="0"/>
                  </a:lnTo>
                  <a:cubicBezTo>
                    <a:pt x="30" y="0"/>
                    <a:pt x="0" y="30"/>
                    <a:pt x="0" y="68"/>
                  </a:cubicBezTo>
                  <a:lnTo>
                    <a:pt x="0" y="1422"/>
                  </a:lnTo>
                </a:path>
              </a:pathLst>
            </a:custGeom>
            <a:solidFill>
              <a:srgbClr val="D8BE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63" name="Freeform 109">
              <a:extLst>
                <a:ext uri="{FF2B5EF4-FFF2-40B4-BE49-F238E27FC236}">
                  <a16:creationId xmlns:a16="http://schemas.microsoft.com/office/drawing/2014/main" id="{D084AB77-B75C-8A4B-AAA3-E55D17F93C09}"/>
                </a:ext>
              </a:extLst>
            </p:cNvPr>
            <p:cNvSpPr>
              <a:spLocks noChangeArrowheads="1"/>
            </p:cNvSpPr>
            <p:nvPr/>
          </p:nvSpPr>
          <p:spPr bwMode="auto">
            <a:xfrm>
              <a:off x="14418999" y="7687454"/>
              <a:ext cx="895368" cy="1345794"/>
            </a:xfrm>
            <a:custGeom>
              <a:avLst/>
              <a:gdLst>
                <a:gd name="T0" fmla="*/ 0 w 720"/>
                <a:gd name="T1" fmla="*/ 1078 h 1079"/>
                <a:gd name="T2" fmla="*/ 719 w 720"/>
                <a:gd name="T3" fmla="*/ 1078 h 1079"/>
                <a:gd name="T4" fmla="*/ 465 w 720"/>
                <a:gd name="T5" fmla="*/ 0 h 1079"/>
                <a:gd name="T6" fmla="*/ 253 w 720"/>
                <a:gd name="T7" fmla="*/ 0 h 1079"/>
                <a:gd name="T8" fmla="*/ 0 w 720"/>
                <a:gd name="T9" fmla="*/ 1078 h 1079"/>
              </a:gdLst>
              <a:ahLst/>
              <a:cxnLst>
                <a:cxn ang="0">
                  <a:pos x="T0" y="T1"/>
                </a:cxn>
                <a:cxn ang="0">
                  <a:pos x="T2" y="T3"/>
                </a:cxn>
                <a:cxn ang="0">
                  <a:pos x="T4" y="T5"/>
                </a:cxn>
                <a:cxn ang="0">
                  <a:pos x="T6" y="T7"/>
                </a:cxn>
                <a:cxn ang="0">
                  <a:pos x="T8" y="T9"/>
                </a:cxn>
              </a:cxnLst>
              <a:rect l="0" t="0" r="r" b="b"/>
              <a:pathLst>
                <a:path w="720" h="1079">
                  <a:moveTo>
                    <a:pt x="0" y="1078"/>
                  </a:moveTo>
                  <a:lnTo>
                    <a:pt x="719" y="1078"/>
                  </a:lnTo>
                  <a:lnTo>
                    <a:pt x="465" y="0"/>
                  </a:lnTo>
                  <a:lnTo>
                    <a:pt x="253" y="0"/>
                  </a:lnTo>
                  <a:lnTo>
                    <a:pt x="0" y="1078"/>
                  </a:lnTo>
                </a:path>
              </a:pathLst>
            </a:custGeom>
            <a:solidFill>
              <a:srgbClr val="9960BE">
                <a:alpha val="20000"/>
              </a:srgbClr>
            </a:solidFill>
            <a:ln>
              <a:noFill/>
            </a:ln>
            <a:effectLst/>
          </p:spPr>
          <p:txBody>
            <a:bodyPr wrap="none" anchor="ctr"/>
            <a:lstStyle/>
            <a:p>
              <a:endParaRPr lang="en-US" sz="3599" b="1" dirty="0">
                <a:latin typeface="Lato Black" panose="020F0502020204030203" pitchFamily="34" charset="77"/>
              </a:endParaRPr>
            </a:p>
          </p:txBody>
        </p:sp>
        <p:sp>
          <p:nvSpPr>
            <p:cNvPr id="64" name="Freeform 110">
              <a:extLst>
                <a:ext uri="{FF2B5EF4-FFF2-40B4-BE49-F238E27FC236}">
                  <a16:creationId xmlns:a16="http://schemas.microsoft.com/office/drawing/2014/main" id="{741BF6E0-96FF-F944-9B0A-1C5E68E7B5C5}"/>
                </a:ext>
              </a:extLst>
            </p:cNvPr>
            <p:cNvSpPr>
              <a:spLocks noChangeArrowheads="1"/>
            </p:cNvSpPr>
            <p:nvPr/>
          </p:nvSpPr>
          <p:spPr bwMode="auto">
            <a:xfrm>
              <a:off x="14600272" y="7692944"/>
              <a:ext cx="538319" cy="395500"/>
            </a:xfrm>
            <a:custGeom>
              <a:avLst/>
              <a:gdLst>
                <a:gd name="T0" fmla="*/ 430 w 431"/>
                <a:gd name="T1" fmla="*/ 213 h 316"/>
                <a:gd name="T2" fmla="*/ 430 w 431"/>
                <a:gd name="T3" fmla="*/ 213 h 316"/>
                <a:gd name="T4" fmla="*/ 211 w 431"/>
                <a:gd name="T5" fmla="*/ 314 h 316"/>
                <a:gd name="T6" fmla="*/ 211 w 431"/>
                <a:gd name="T7" fmla="*/ 314 h 316"/>
                <a:gd name="T8" fmla="*/ 0 w 431"/>
                <a:gd name="T9" fmla="*/ 213 h 316"/>
                <a:gd name="T10" fmla="*/ 0 w 431"/>
                <a:gd name="T11" fmla="*/ 0 h 316"/>
                <a:gd name="T12" fmla="*/ 430 w 431"/>
                <a:gd name="T13" fmla="*/ 0 h 316"/>
                <a:gd name="T14" fmla="*/ 430 w 431"/>
                <a:gd name="T15" fmla="*/ 213 h 3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1" h="316">
                  <a:moveTo>
                    <a:pt x="430" y="213"/>
                  </a:moveTo>
                  <a:lnTo>
                    <a:pt x="430" y="213"/>
                  </a:lnTo>
                  <a:cubicBezTo>
                    <a:pt x="430" y="213"/>
                    <a:pt x="321" y="315"/>
                    <a:pt x="211" y="314"/>
                  </a:cubicBezTo>
                  <a:lnTo>
                    <a:pt x="211" y="314"/>
                  </a:lnTo>
                  <a:cubicBezTo>
                    <a:pt x="104" y="312"/>
                    <a:pt x="0" y="213"/>
                    <a:pt x="0" y="213"/>
                  </a:cubicBezTo>
                  <a:lnTo>
                    <a:pt x="0" y="0"/>
                  </a:lnTo>
                  <a:lnTo>
                    <a:pt x="430" y="0"/>
                  </a:lnTo>
                  <a:lnTo>
                    <a:pt x="430" y="213"/>
                  </a:lnTo>
                </a:path>
              </a:pathLst>
            </a:custGeom>
            <a:solidFill>
              <a:srgbClr val="2C215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65" name="Freeform 111">
              <a:extLst>
                <a:ext uri="{FF2B5EF4-FFF2-40B4-BE49-F238E27FC236}">
                  <a16:creationId xmlns:a16="http://schemas.microsoft.com/office/drawing/2014/main" id="{3280216D-EF2A-F34B-A552-FA1D5394F986}"/>
                </a:ext>
              </a:extLst>
            </p:cNvPr>
            <p:cNvSpPr>
              <a:spLocks noChangeArrowheads="1"/>
            </p:cNvSpPr>
            <p:nvPr/>
          </p:nvSpPr>
          <p:spPr bwMode="auto">
            <a:xfrm>
              <a:off x="14627734" y="8220279"/>
              <a:ext cx="115355" cy="120848"/>
            </a:xfrm>
            <a:custGeom>
              <a:avLst/>
              <a:gdLst>
                <a:gd name="T0" fmla="*/ 93 w 94"/>
                <a:gd name="T1" fmla="*/ 94 h 95"/>
                <a:gd name="T2" fmla="*/ 0 w 94"/>
                <a:gd name="T3" fmla="*/ 94 h 95"/>
                <a:gd name="T4" fmla="*/ 33 w 94"/>
                <a:gd name="T5" fmla="*/ 0 h 95"/>
                <a:gd name="T6" fmla="*/ 60 w 94"/>
                <a:gd name="T7" fmla="*/ 0 h 95"/>
                <a:gd name="T8" fmla="*/ 93 w 94"/>
                <a:gd name="T9" fmla="*/ 94 h 95"/>
              </a:gdLst>
              <a:ahLst/>
              <a:cxnLst>
                <a:cxn ang="0">
                  <a:pos x="T0" y="T1"/>
                </a:cxn>
                <a:cxn ang="0">
                  <a:pos x="T2" y="T3"/>
                </a:cxn>
                <a:cxn ang="0">
                  <a:pos x="T4" y="T5"/>
                </a:cxn>
                <a:cxn ang="0">
                  <a:pos x="T6" y="T7"/>
                </a:cxn>
                <a:cxn ang="0">
                  <a:pos x="T8" y="T9"/>
                </a:cxn>
              </a:cxnLst>
              <a:rect l="0" t="0" r="r" b="b"/>
              <a:pathLst>
                <a:path w="94" h="95">
                  <a:moveTo>
                    <a:pt x="93" y="94"/>
                  </a:moveTo>
                  <a:lnTo>
                    <a:pt x="0" y="94"/>
                  </a:lnTo>
                  <a:lnTo>
                    <a:pt x="33" y="0"/>
                  </a:lnTo>
                  <a:lnTo>
                    <a:pt x="60" y="0"/>
                  </a:lnTo>
                  <a:lnTo>
                    <a:pt x="93" y="94"/>
                  </a:lnTo>
                </a:path>
              </a:pathLst>
            </a:custGeom>
            <a:solidFill>
              <a:srgbClr val="E8BA7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66" name="Freeform 112">
              <a:extLst>
                <a:ext uri="{FF2B5EF4-FFF2-40B4-BE49-F238E27FC236}">
                  <a16:creationId xmlns:a16="http://schemas.microsoft.com/office/drawing/2014/main" id="{1F29EF29-C8C9-B149-9969-EA3625664B1E}"/>
                </a:ext>
              </a:extLst>
            </p:cNvPr>
            <p:cNvSpPr>
              <a:spLocks noChangeArrowheads="1"/>
            </p:cNvSpPr>
            <p:nvPr/>
          </p:nvSpPr>
          <p:spPr bwMode="auto">
            <a:xfrm>
              <a:off x="14479424" y="7407307"/>
              <a:ext cx="774518" cy="521842"/>
            </a:xfrm>
            <a:custGeom>
              <a:avLst/>
              <a:gdLst>
                <a:gd name="T0" fmla="*/ 621 w 622"/>
                <a:gd name="T1" fmla="*/ 208 h 417"/>
                <a:gd name="T2" fmla="*/ 311 w 622"/>
                <a:gd name="T3" fmla="*/ 416 h 417"/>
                <a:gd name="T4" fmla="*/ 0 w 622"/>
                <a:gd name="T5" fmla="*/ 208 h 417"/>
                <a:gd name="T6" fmla="*/ 311 w 622"/>
                <a:gd name="T7" fmla="*/ 0 h 417"/>
                <a:gd name="T8" fmla="*/ 621 w 622"/>
                <a:gd name="T9" fmla="*/ 208 h 417"/>
              </a:gdLst>
              <a:ahLst/>
              <a:cxnLst>
                <a:cxn ang="0">
                  <a:pos x="T0" y="T1"/>
                </a:cxn>
                <a:cxn ang="0">
                  <a:pos x="T2" y="T3"/>
                </a:cxn>
                <a:cxn ang="0">
                  <a:pos x="T4" y="T5"/>
                </a:cxn>
                <a:cxn ang="0">
                  <a:pos x="T6" y="T7"/>
                </a:cxn>
                <a:cxn ang="0">
                  <a:pos x="T8" y="T9"/>
                </a:cxn>
              </a:cxnLst>
              <a:rect l="0" t="0" r="r" b="b"/>
              <a:pathLst>
                <a:path w="622" h="417">
                  <a:moveTo>
                    <a:pt x="621" y="208"/>
                  </a:moveTo>
                  <a:lnTo>
                    <a:pt x="311" y="416"/>
                  </a:lnTo>
                  <a:lnTo>
                    <a:pt x="0" y="208"/>
                  </a:lnTo>
                  <a:lnTo>
                    <a:pt x="311" y="0"/>
                  </a:lnTo>
                  <a:lnTo>
                    <a:pt x="621" y="208"/>
                  </a:lnTo>
                </a:path>
              </a:pathLst>
            </a:custGeom>
            <a:solidFill>
              <a:srgbClr val="3D2B7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67" name="Freeform 113">
              <a:extLst>
                <a:ext uri="{FF2B5EF4-FFF2-40B4-BE49-F238E27FC236}">
                  <a16:creationId xmlns:a16="http://schemas.microsoft.com/office/drawing/2014/main" id="{FEBEBECF-04C1-A249-AD4F-B92A8DB022FD}"/>
                </a:ext>
              </a:extLst>
            </p:cNvPr>
            <p:cNvSpPr>
              <a:spLocks noChangeArrowheads="1"/>
            </p:cNvSpPr>
            <p:nvPr/>
          </p:nvSpPr>
          <p:spPr bwMode="auto">
            <a:xfrm>
              <a:off x="14682665" y="7687454"/>
              <a:ext cx="197750" cy="538319"/>
            </a:xfrm>
            <a:custGeom>
              <a:avLst/>
              <a:gdLst>
                <a:gd name="T0" fmla="*/ 4 w 157"/>
                <a:gd name="T1" fmla="*/ 431 h 432"/>
                <a:gd name="T2" fmla="*/ 4 w 157"/>
                <a:gd name="T3" fmla="*/ 431 h 432"/>
                <a:gd name="T4" fmla="*/ 0 w 157"/>
                <a:gd name="T5" fmla="*/ 428 h 432"/>
                <a:gd name="T6" fmla="*/ 0 w 157"/>
                <a:gd name="T7" fmla="*/ 92 h 432"/>
                <a:gd name="T8" fmla="*/ 0 w 157"/>
                <a:gd name="T9" fmla="*/ 92 h 432"/>
                <a:gd name="T10" fmla="*/ 2 w 157"/>
                <a:gd name="T11" fmla="*/ 89 h 432"/>
                <a:gd name="T12" fmla="*/ 151 w 157"/>
                <a:gd name="T13" fmla="*/ 1 h 432"/>
                <a:gd name="T14" fmla="*/ 151 w 157"/>
                <a:gd name="T15" fmla="*/ 1 h 432"/>
                <a:gd name="T16" fmla="*/ 155 w 157"/>
                <a:gd name="T17" fmla="*/ 2 h 432"/>
                <a:gd name="T18" fmla="*/ 155 w 157"/>
                <a:gd name="T19" fmla="*/ 2 h 432"/>
                <a:gd name="T20" fmla="*/ 154 w 157"/>
                <a:gd name="T21" fmla="*/ 6 h 432"/>
                <a:gd name="T22" fmla="*/ 7 w 157"/>
                <a:gd name="T23" fmla="*/ 94 h 432"/>
                <a:gd name="T24" fmla="*/ 7 w 157"/>
                <a:gd name="T25" fmla="*/ 428 h 432"/>
                <a:gd name="T26" fmla="*/ 7 w 157"/>
                <a:gd name="T27" fmla="*/ 428 h 432"/>
                <a:gd name="T28" fmla="*/ 4 w 157"/>
                <a:gd name="T29" fmla="*/ 431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432">
                  <a:moveTo>
                    <a:pt x="4" y="431"/>
                  </a:moveTo>
                  <a:lnTo>
                    <a:pt x="4" y="431"/>
                  </a:lnTo>
                  <a:cubicBezTo>
                    <a:pt x="2" y="431"/>
                    <a:pt x="0" y="430"/>
                    <a:pt x="0" y="428"/>
                  </a:cubicBezTo>
                  <a:lnTo>
                    <a:pt x="0" y="92"/>
                  </a:lnTo>
                  <a:lnTo>
                    <a:pt x="0" y="92"/>
                  </a:lnTo>
                  <a:cubicBezTo>
                    <a:pt x="0" y="91"/>
                    <a:pt x="1" y="90"/>
                    <a:pt x="2" y="89"/>
                  </a:cubicBezTo>
                  <a:lnTo>
                    <a:pt x="151" y="1"/>
                  </a:lnTo>
                  <a:lnTo>
                    <a:pt x="151" y="1"/>
                  </a:lnTo>
                  <a:cubicBezTo>
                    <a:pt x="152" y="0"/>
                    <a:pt x="154" y="1"/>
                    <a:pt x="155" y="2"/>
                  </a:cubicBezTo>
                  <a:lnTo>
                    <a:pt x="155" y="2"/>
                  </a:lnTo>
                  <a:cubicBezTo>
                    <a:pt x="156" y="3"/>
                    <a:pt x="156" y="6"/>
                    <a:pt x="154" y="6"/>
                  </a:cubicBezTo>
                  <a:lnTo>
                    <a:pt x="7" y="94"/>
                  </a:lnTo>
                  <a:lnTo>
                    <a:pt x="7" y="428"/>
                  </a:lnTo>
                  <a:lnTo>
                    <a:pt x="7" y="428"/>
                  </a:lnTo>
                  <a:cubicBezTo>
                    <a:pt x="7" y="430"/>
                    <a:pt x="5" y="431"/>
                    <a:pt x="4" y="431"/>
                  </a:cubicBezTo>
                </a:path>
              </a:pathLst>
            </a:custGeom>
            <a:solidFill>
              <a:srgbClr val="E8BA7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68" name="Freeform 114">
              <a:extLst>
                <a:ext uri="{FF2B5EF4-FFF2-40B4-BE49-F238E27FC236}">
                  <a16:creationId xmlns:a16="http://schemas.microsoft.com/office/drawing/2014/main" id="{54F09280-655F-4C4C-890A-FD7E787D1DCF}"/>
                </a:ext>
              </a:extLst>
            </p:cNvPr>
            <p:cNvSpPr>
              <a:spLocks noChangeArrowheads="1"/>
            </p:cNvSpPr>
            <p:nvPr/>
          </p:nvSpPr>
          <p:spPr bwMode="auto">
            <a:xfrm>
              <a:off x="14803512" y="7643508"/>
              <a:ext cx="131833" cy="65917"/>
            </a:xfrm>
            <a:custGeom>
              <a:avLst/>
              <a:gdLst>
                <a:gd name="T0" fmla="*/ 104 w 105"/>
                <a:gd name="T1" fmla="*/ 28 h 55"/>
                <a:gd name="T2" fmla="*/ 104 w 105"/>
                <a:gd name="T3" fmla="*/ 28 h 55"/>
                <a:gd name="T4" fmla="*/ 52 w 105"/>
                <a:gd name="T5" fmla="*/ 54 h 55"/>
                <a:gd name="T6" fmla="*/ 52 w 105"/>
                <a:gd name="T7" fmla="*/ 54 h 55"/>
                <a:gd name="T8" fmla="*/ 0 w 105"/>
                <a:gd name="T9" fmla="*/ 28 h 55"/>
                <a:gd name="T10" fmla="*/ 0 w 105"/>
                <a:gd name="T11" fmla="*/ 28 h 55"/>
                <a:gd name="T12" fmla="*/ 52 w 105"/>
                <a:gd name="T13" fmla="*/ 0 h 55"/>
                <a:gd name="T14" fmla="*/ 52 w 105"/>
                <a:gd name="T15" fmla="*/ 0 h 55"/>
                <a:gd name="T16" fmla="*/ 104 w 105"/>
                <a:gd name="T17"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55">
                  <a:moveTo>
                    <a:pt x="104" y="28"/>
                  </a:moveTo>
                  <a:lnTo>
                    <a:pt x="104" y="28"/>
                  </a:lnTo>
                  <a:cubicBezTo>
                    <a:pt x="104" y="42"/>
                    <a:pt x="81" y="54"/>
                    <a:pt x="52" y="54"/>
                  </a:cubicBezTo>
                  <a:lnTo>
                    <a:pt x="52" y="54"/>
                  </a:lnTo>
                  <a:cubicBezTo>
                    <a:pt x="24" y="54"/>
                    <a:pt x="0" y="42"/>
                    <a:pt x="0" y="28"/>
                  </a:cubicBezTo>
                  <a:lnTo>
                    <a:pt x="0" y="28"/>
                  </a:lnTo>
                  <a:cubicBezTo>
                    <a:pt x="0" y="13"/>
                    <a:pt x="24" y="0"/>
                    <a:pt x="52" y="0"/>
                  </a:cubicBezTo>
                  <a:lnTo>
                    <a:pt x="52" y="0"/>
                  </a:lnTo>
                  <a:cubicBezTo>
                    <a:pt x="81" y="0"/>
                    <a:pt x="104" y="13"/>
                    <a:pt x="104" y="28"/>
                  </a:cubicBezTo>
                </a:path>
              </a:pathLst>
            </a:custGeom>
            <a:solidFill>
              <a:srgbClr val="9960B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69" name="Freeform 115">
              <a:extLst>
                <a:ext uri="{FF2B5EF4-FFF2-40B4-BE49-F238E27FC236}">
                  <a16:creationId xmlns:a16="http://schemas.microsoft.com/office/drawing/2014/main" id="{8A407071-E9D5-C043-9AF4-20B5933EA003}"/>
                </a:ext>
              </a:extLst>
            </p:cNvPr>
            <p:cNvSpPr>
              <a:spLocks noChangeArrowheads="1"/>
            </p:cNvSpPr>
            <p:nvPr/>
          </p:nvSpPr>
          <p:spPr bwMode="auto">
            <a:xfrm>
              <a:off x="14655202" y="8192815"/>
              <a:ext cx="54930" cy="54930"/>
            </a:xfrm>
            <a:custGeom>
              <a:avLst/>
              <a:gdLst>
                <a:gd name="T0" fmla="*/ 44 w 45"/>
                <a:gd name="T1" fmla="*/ 22 h 45"/>
                <a:gd name="T2" fmla="*/ 44 w 45"/>
                <a:gd name="T3" fmla="*/ 22 h 45"/>
                <a:gd name="T4" fmla="*/ 22 w 45"/>
                <a:gd name="T5" fmla="*/ 44 h 45"/>
                <a:gd name="T6" fmla="*/ 22 w 45"/>
                <a:gd name="T7" fmla="*/ 44 h 45"/>
                <a:gd name="T8" fmla="*/ 0 w 45"/>
                <a:gd name="T9" fmla="*/ 22 h 45"/>
                <a:gd name="T10" fmla="*/ 0 w 45"/>
                <a:gd name="T11" fmla="*/ 22 h 45"/>
                <a:gd name="T12" fmla="*/ 22 w 45"/>
                <a:gd name="T13" fmla="*/ 0 h 45"/>
                <a:gd name="T14" fmla="*/ 22 w 45"/>
                <a:gd name="T15" fmla="*/ 0 h 45"/>
                <a:gd name="T16" fmla="*/ 44 w 45"/>
                <a:gd name="T17"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5">
                  <a:moveTo>
                    <a:pt x="44" y="22"/>
                  </a:moveTo>
                  <a:lnTo>
                    <a:pt x="44" y="22"/>
                  </a:lnTo>
                  <a:cubicBezTo>
                    <a:pt x="44" y="34"/>
                    <a:pt x="33" y="44"/>
                    <a:pt x="22" y="44"/>
                  </a:cubicBezTo>
                  <a:lnTo>
                    <a:pt x="22" y="44"/>
                  </a:lnTo>
                  <a:cubicBezTo>
                    <a:pt x="10" y="44"/>
                    <a:pt x="0" y="34"/>
                    <a:pt x="0" y="22"/>
                  </a:cubicBezTo>
                  <a:lnTo>
                    <a:pt x="0" y="22"/>
                  </a:lnTo>
                  <a:cubicBezTo>
                    <a:pt x="0" y="10"/>
                    <a:pt x="10" y="0"/>
                    <a:pt x="22" y="0"/>
                  </a:cubicBezTo>
                  <a:lnTo>
                    <a:pt x="22" y="0"/>
                  </a:lnTo>
                  <a:cubicBezTo>
                    <a:pt x="33" y="0"/>
                    <a:pt x="44" y="10"/>
                    <a:pt x="44" y="22"/>
                  </a:cubicBezTo>
                </a:path>
              </a:pathLst>
            </a:custGeom>
            <a:solidFill>
              <a:srgbClr val="C69B6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70" name="Freeform 116">
              <a:extLst>
                <a:ext uri="{FF2B5EF4-FFF2-40B4-BE49-F238E27FC236}">
                  <a16:creationId xmlns:a16="http://schemas.microsoft.com/office/drawing/2014/main" id="{34B019E1-AEA1-1648-A07A-6F29F7A7512E}"/>
                </a:ext>
              </a:extLst>
            </p:cNvPr>
            <p:cNvSpPr>
              <a:spLocks noChangeArrowheads="1"/>
            </p:cNvSpPr>
            <p:nvPr/>
          </p:nvSpPr>
          <p:spPr bwMode="auto">
            <a:xfrm>
              <a:off x="6437607" y="6951387"/>
              <a:ext cx="977762" cy="977763"/>
            </a:xfrm>
            <a:custGeom>
              <a:avLst/>
              <a:gdLst>
                <a:gd name="T0" fmla="*/ 315 w 784"/>
                <a:gd name="T1" fmla="*/ 8 h 784"/>
                <a:gd name="T2" fmla="*/ 392 w 784"/>
                <a:gd name="T3" fmla="*/ 0 h 784"/>
                <a:gd name="T4" fmla="*/ 392 w 784"/>
                <a:gd name="T5" fmla="*/ 0 h 784"/>
                <a:gd name="T6" fmla="*/ 459 w 784"/>
                <a:gd name="T7" fmla="*/ 20 h 784"/>
                <a:gd name="T8" fmla="*/ 392 w 784"/>
                <a:gd name="T9" fmla="*/ 14 h 784"/>
                <a:gd name="T10" fmla="*/ 392 w 784"/>
                <a:gd name="T11" fmla="*/ 14 h 784"/>
                <a:gd name="T12" fmla="*/ 695 w 784"/>
                <a:gd name="T13" fmla="*/ 167 h 784"/>
                <a:gd name="T14" fmla="*/ 591 w 784"/>
                <a:gd name="T15" fmla="*/ 71 h 784"/>
                <a:gd name="T16" fmla="*/ 599 w 784"/>
                <a:gd name="T17" fmla="*/ 59 h 784"/>
                <a:gd name="T18" fmla="*/ 695 w 784"/>
                <a:gd name="T19" fmla="*/ 167 h 784"/>
                <a:gd name="T20" fmla="*/ 73 w 784"/>
                <a:gd name="T21" fmla="*/ 164 h 784"/>
                <a:gd name="T22" fmla="*/ 180 w 784"/>
                <a:gd name="T23" fmla="*/ 63 h 784"/>
                <a:gd name="T24" fmla="*/ 187 w 784"/>
                <a:gd name="T25" fmla="*/ 75 h 784"/>
                <a:gd name="T26" fmla="*/ 3 w 784"/>
                <a:gd name="T27" fmla="*/ 442 h 784"/>
                <a:gd name="T28" fmla="*/ 0 w 784"/>
                <a:gd name="T29" fmla="*/ 392 h 784"/>
                <a:gd name="T30" fmla="*/ 12 w 784"/>
                <a:gd name="T31" fmla="*/ 296 h 784"/>
                <a:gd name="T32" fmla="*/ 25 w 784"/>
                <a:gd name="T33" fmla="*/ 300 h 784"/>
                <a:gd name="T34" fmla="*/ 14 w 784"/>
                <a:gd name="T35" fmla="*/ 392 h 784"/>
                <a:gd name="T36" fmla="*/ 3 w 784"/>
                <a:gd name="T37" fmla="*/ 442 h 784"/>
                <a:gd name="T38" fmla="*/ 742 w 784"/>
                <a:gd name="T39" fmla="*/ 530 h 784"/>
                <a:gd name="T40" fmla="*/ 769 w 784"/>
                <a:gd name="T41" fmla="*/ 392 h 784"/>
                <a:gd name="T42" fmla="*/ 756 w 784"/>
                <a:gd name="T43" fmla="*/ 294 h 784"/>
                <a:gd name="T44" fmla="*/ 770 w 784"/>
                <a:gd name="T45" fmla="*/ 290 h 784"/>
                <a:gd name="T46" fmla="*/ 783 w 784"/>
                <a:gd name="T47" fmla="*/ 392 h 784"/>
                <a:gd name="T48" fmla="*/ 143 w 784"/>
                <a:gd name="T49" fmla="*/ 694 h 784"/>
                <a:gd name="T50" fmla="*/ 49 w 784"/>
                <a:gd name="T51" fmla="*/ 582 h 784"/>
                <a:gd name="T52" fmla="*/ 62 w 784"/>
                <a:gd name="T53" fmla="*/ 575 h 784"/>
                <a:gd name="T54" fmla="*/ 143 w 784"/>
                <a:gd name="T55" fmla="*/ 694 h 784"/>
                <a:gd name="T56" fmla="*/ 553 w 784"/>
                <a:gd name="T57" fmla="*/ 732 h 784"/>
                <a:gd name="T58" fmla="*/ 667 w 784"/>
                <a:gd name="T59" fmla="*/ 649 h 784"/>
                <a:gd name="T60" fmla="*/ 678 w 784"/>
                <a:gd name="T61" fmla="*/ 659 h 784"/>
                <a:gd name="T62" fmla="*/ 392 w 784"/>
                <a:gd name="T63" fmla="*/ 783 h 784"/>
                <a:gd name="T64" fmla="*/ 392 w 784"/>
                <a:gd name="T65" fmla="*/ 783 h 784"/>
                <a:gd name="T66" fmla="*/ 276 w 784"/>
                <a:gd name="T67" fmla="*/ 751 h 784"/>
                <a:gd name="T68" fmla="*/ 392 w 784"/>
                <a:gd name="T69" fmla="*/ 768 h 784"/>
                <a:gd name="T70" fmla="*/ 416 w 784"/>
                <a:gd name="T71" fmla="*/ 768 h 784"/>
                <a:gd name="T72" fmla="*/ 417 w 784"/>
                <a:gd name="T73" fmla="*/ 783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4" h="784">
                  <a:moveTo>
                    <a:pt x="318" y="22"/>
                  </a:moveTo>
                  <a:lnTo>
                    <a:pt x="315" y="8"/>
                  </a:lnTo>
                  <a:lnTo>
                    <a:pt x="315" y="8"/>
                  </a:lnTo>
                  <a:cubicBezTo>
                    <a:pt x="340" y="3"/>
                    <a:pt x="366" y="0"/>
                    <a:pt x="392" y="0"/>
                  </a:cubicBezTo>
                  <a:lnTo>
                    <a:pt x="392" y="0"/>
                  </a:lnTo>
                  <a:lnTo>
                    <a:pt x="392" y="0"/>
                  </a:lnTo>
                  <a:cubicBezTo>
                    <a:pt x="415" y="0"/>
                    <a:pt x="439" y="2"/>
                    <a:pt x="461" y="6"/>
                  </a:cubicBezTo>
                  <a:lnTo>
                    <a:pt x="459" y="20"/>
                  </a:lnTo>
                  <a:lnTo>
                    <a:pt x="459" y="20"/>
                  </a:lnTo>
                  <a:cubicBezTo>
                    <a:pt x="437" y="17"/>
                    <a:pt x="414" y="14"/>
                    <a:pt x="392" y="14"/>
                  </a:cubicBezTo>
                  <a:lnTo>
                    <a:pt x="392" y="14"/>
                  </a:lnTo>
                  <a:lnTo>
                    <a:pt x="392" y="14"/>
                  </a:lnTo>
                  <a:cubicBezTo>
                    <a:pt x="367" y="14"/>
                    <a:pt x="342" y="17"/>
                    <a:pt x="318" y="22"/>
                  </a:cubicBezTo>
                  <a:close/>
                  <a:moveTo>
                    <a:pt x="695" y="167"/>
                  </a:moveTo>
                  <a:lnTo>
                    <a:pt x="695" y="167"/>
                  </a:lnTo>
                  <a:cubicBezTo>
                    <a:pt x="666" y="129"/>
                    <a:pt x="631" y="96"/>
                    <a:pt x="591" y="71"/>
                  </a:cubicBezTo>
                  <a:lnTo>
                    <a:pt x="599" y="59"/>
                  </a:lnTo>
                  <a:lnTo>
                    <a:pt x="599" y="59"/>
                  </a:lnTo>
                  <a:cubicBezTo>
                    <a:pt x="640" y="85"/>
                    <a:pt x="677" y="118"/>
                    <a:pt x="706" y="158"/>
                  </a:cubicBezTo>
                  <a:lnTo>
                    <a:pt x="695" y="167"/>
                  </a:lnTo>
                  <a:close/>
                  <a:moveTo>
                    <a:pt x="85" y="172"/>
                  </a:moveTo>
                  <a:lnTo>
                    <a:pt x="73" y="164"/>
                  </a:lnTo>
                  <a:lnTo>
                    <a:pt x="73" y="164"/>
                  </a:lnTo>
                  <a:cubicBezTo>
                    <a:pt x="102" y="123"/>
                    <a:pt x="138" y="90"/>
                    <a:pt x="180" y="63"/>
                  </a:cubicBezTo>
                  <a:lnTo>
                    <a:pt x="187" y="75"/>
                  </a:lnTo>
                  <a:lnTo>
                    <a:pt x="187" y="75"/>
                  </a:lnTo>
                  <a:cubicBezTo>
                    <a:pt x="147" y="101"/>
                    <a:pt x="113" y="133"/>
                    <a:pt x="85" y="172"/>
                  </a:cubicBezTo>
                  <a:close/>
                  <a:moveTo>
                    <a:pt x="3" y="442"/>
                  </a:moveTo>
                  <a:lnTo>
                    <a:pt x="3" y="442"/>
                  </a:lnTo>
                  <a:cubicBezTo>
                    <a:pt x="1" y="426"/>
                    <a:pt x="0" y="409"/>
                    <a:pt x="0" y="392"/>
                  </a:cubicBezTo>
                  <a:lnTo>
                    <a:pt x="0" y="392"/>
                  </a:lnTo>
                  <a:cubicBezTo>
                    <a:pt x="0" y="359"/>
                    <a:pt x="4" y="327"/>
                    <a:pt x="12" y="296"/>
                  </a:cubicBezTo>
                  <a:lnTo>
                    <a:pt x="25" y="300"/>
                  </a:lnTo>
                  <a:lnTo>
                    <a:pt x="25" y="300"/>
                  </a:lnTo>
                  <a:cubicBezTo>
                    <a:pt x="18" y="330"/>
                    <a:pt x="14" y="360"/>
                    <a:pt x="14" y="392"/>
                  </a:cubicBezTo>
                  <a:lnTo>
                    <a:pt x="14" y="392"/>
                  </a:lnTo>
                  <a:cubicBezTo>
                    <a:pt x="14" y="408"/>
                    <a:pt x="16" y="425"/>
                    <a:pt x="18" y="441"/>
                  </a:cubicBezTo>
                  <a:lnTo>
                    <a:pt x="3" y="442"/>
                  </a:lnTo>
                  <a:close/>
                  <a:moveTo>
                    <a:pt x="756" y="535"/>
                  </a:moveTo>
                  <a:lnTo>
                    <a:pt x="742" y="530"/>
                  </a:lnTo>
                  <a:lnTo>
                    <a:pt x="742" y="530"/>
                  </a:lnTo>
                  <a:cubicBezTo>
                    <a:pt x="760" y="486"/>
                    <a:pt x="769" y="439"/>
                    <a:pt x="769" y="392"/>
                  </a:cubicBezTo>
                  <a:lnTo>
                    <a:pt x="769" y="392"/>
                  </a:lnTo>
                  <a:cubicBezTo>
                    <a:pt x="769" y="359"/>
                    <a:pt x="764" y="326"/>
                    <a:pt x="756" y="294"/>
                  </a:cubicBezTo>
                  <a:lnTo>
                    <a:pt x="770" y="290"/>
                  </a:lnTo>
                  <a:lnTo>
                    <a:pt x="770" y="290"/>
                  </a:lnTo>
                  <a:cubicBezTo>
                    <a:pt x="779" y="323"/>
                    <a:pt x="783" y="358"/>
                    <a:pt x="783" y="392"/>
                  </a:cubicBezTo>
                  <a:lnTo>
                    <a:pt x="783" y="392"/>
                  </a:lnTo>
                  <a:cubicBezTo>
                    <a:pt x="783" y="441"/>
                    <a:pt x="774" y="490"/>
                    <a:pt x="756" y="535"/>
                  </a:cubicBezTo>
                  <a:close/>
                  <a:moveTo>
                    <a:pt x="143" y="694"/>
                  </a:moveTo>
                  <a:lnTo>
                    <a:pt x="143" y="694"/>
                  </a:lnTo>
                  <a:cubicBezTo>
                    <a:pt x="105" y="663"/>
                    <a:pt x="73" y="625"/>
                    <a:pt x="49" y="582"/>
                  </a:cubicBezTo>
                  <a:lnTo>
                    <a:pt x="62" y="575"/>
                  </a:lnTo>
                  <a:lnTo>
                    <a:pt x="62" y="575"/>
                  </a:lnTo>
                  <a:cubicBezTo>
                    <a:pt x="85" y="616"/>
                    <a:pt x="115" y="653"/>
                    <a:pt x="152" y="683"/>
                  </a:cubicBezTo>
                  <a:lnTo>
                    <a:pt x="143" y="694"/>
                  </a:lnTo>
                  <a:close/>
                  <a:moveTo>
                    <a:pt x="559" y="746"/>
                  </a:moveTo>
                  <a:lnTo>
                    <a:pt x="553" y="732"/>
                  </a:lnTo>
                  <a:lnTo>
                    <a:pt x="553" y="732"/>
                  </a:lnTo>
                  <a:cubicBezTo>
                    <a:pt x="596" y="712"/>
                    <a:pt x="634" y="684"/>
                    <a:pt x="667" y="649"/>
                  </a:cubicBezTo>
                  <a:lnTo>
                    <a:pt x="678" y="659"/>
                  </a:lnTo>
                  <a:lnTo>
                    <a:pt x="678" y="659"/>
                  </a:lnTo>
                  <a:cubicBezTo>
                    <a:pt x="643" y="696"/>
                    <a:pt x="603" y="724"/>
                    <a:pt x="559" y="746"/>
                  </a:cubicBezTo>
                  <a:close/>
                  <a:moveTo>
                    <a:pt x="392" y="783"/>
                  </a:moveTo>
                  <a:lnTo>
                    <a:pt x="392" y="783"/>
                  </a:lnTo>
                  <a:lnTo>
                    <a:pt x="392" y="783"/>
                  </a:lnTo>
                  <a:cubicBezTo>
                    <a:pt x="351" y="783"/>
                    <a:pt x="311" y="777"/>
                    <a:pt x="272" y="764"/>
                  </a:cubicBezTo>
                  <a:lnTo>
                    <a:pt x="276" y="751"/>
                  </a:lnTo>
                  <a:lnTo>
                    <a:pt x="276" y="751"/>
                  </a:lnTo>
                  <a:cubicBezTo>
                    <a:pt x="313" y="762"/>
                    <a:pt x="352" y="768"/>
                    <a:pt x="392" y="768"/>
                  </a:cubicBezTo>
                  <a:lnTo>
                    <a:pt x="392" y="768"/>
                  </a:lnTo>
                  <a:cubicBezTo>
                    <a:pt x="400" y="768"/>
                    <a:pt x="408" y="768"/>
                    <a:pt x="416" y="768"/>
                  </a:cubicBezTo>
                  <a:lnTo>
                    <a:pt x="417" y="783"/>
                  </a:lnTo>
                  <a:lnTo>
                    <a:pt x="417" y="783"/>
                  </a:lnTo>
                  <a:cubicBezTo>
                    <a:pt x="409" y="783"/>
                    <a:pt x="400" y="783"/>
                    <a:pt x="392" y="783"/>
                  </a:cubicBezTo>
                  <a:close/>
                </a:path>
              </a:pathLst>
            </a:custGeom>
            <a:solidFill>
              <a:srgbClr val="27A6B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71" name="Freeform 117">
              <a:extLst>
                <a:ext uri="{FF2B5EF4-FFF2-40B4-BE49-F238E27FC236}">
                  <a16:creationId xmlns:a16="http://schemas.microsoft.com/office/drawing/2014/main" id="{995296AB-E78B-A645-8F88-9DD45D333608}"/>
                </a:ext>
              </a:extLst>
            </p:cNvPr>
            <p:cNvSpPr>
              <a:spLocks noChangeArrowheads="1"/>
            </p:cNvSpPr>
            <p:nvPr/>
          </p:nvSpPr>
          <p:spPr bwMode="auto">
            <a:xfrm>
              <a:off x="16555797" y="6281235"/>
              <a:ext cx="977762" cy="977763"/>
            </a:xfrm>
            <a:custGeom>
              <a:avLst/>
              <a:gdLst>
                <a:gd name="T0" fmla="*/ 315 w 783"/>
                <a:gd name="T1" fmla="*/ 9 h 785"/>
                <a:gd name="T2" fmla="*/ 461 w 783"/>
                <a:gd name="T3" fmla="*/ 8 h 785"/>
                <a:gd name="T4" fmla="*/ 458 w 783"/>
                <a:gd name="T5" fmla="*/ 22 h 785"/>
                <a:gd name="T6" fmla="*/ 694 w 783"/>
                <a:gd name="T7" fmla="*/ 169 h 785"/>
                <a:gd name="T8" fmla="*/ 590 w 783"/>
                <a:gd name="T9" fmla="*/ 73 h 785"/>
                <a:gd name="T10" fmla="*/ 598 w 783"/>
                <a:gd name="T11" fmla="*/ 61 h 785"/>
                <a:gd name="T12" fmla="*/ 694 w 783"/>
                <a:gd name="T13" fmla="*/ 169 h 785"/>
                <a:gd name="T14" fmla="*/ 73 w 783"/>
                <a:gd name="T15" fmla="*/ 165 h 785"/>
                <a:gd name="T16" fmla="*/ 179 w 783"/>
                <a:gd name="T17" fmla="*/ 65 h 785"/>
                <a:gd name="T18" fmla="*/ 187 w 783"/>
                <a:gd name="T19" fmla="*/ 77 h 785"/>
                <a:gd name="T20" fmla="*/ 3 w 783"/>
                <a:gd name="T21" fmla="*/ 445 h 785"/>
                <a:gd name="T22" fmla="*/ 0 w 783"/>
                <a:gd name="T23" fmla="*/ 393 h 785"/>
                <a:gd name="T24" fmla="*/ 11 w 783"/>
                <a:gd name="T25" fmla="*/ 299 h 785"/>
                <a:gd name="T26" fmla="*/ 25 w 783"/>
                <a:gd name="T27" fmla="*/ 302 h 785"/>
                <a:gd name="T28" fmla="*/ 14 w 783"/>
                <a:gd name="T29" fmla="*/ 393 h 785"/>
                <a:gd name="T30" fmla="*/ 3 w 783"/>
                <a:gd name="T31" fmla="*/ 445 h 785"/>
                <a:gd name="T32" fmla="*/ 742 w 783"/>
                <a:gd name="T33" fmla="*/ 531 h 785"/>
                <a:gd name="T34" fmla="*/ 768 w 783"/>
                <a:gd name="T35" fmla="*/ 393 h 785"/>
                <a:gd name="T36" fmla="*/ 755 w 783"/>
                <a:gd name="T37" fmla="*/ 296 h 785"/>
                <a:gd name="T38" fmla="*/ 770 w 783"/>
                <a:gd name="T39" fmla="*/ 292 h 785"/>
                <a:gd name="T40" fmla="*/ 782 w 783"/>
                <a:gd name="T41" fmla="*/ 393 h 785"/>
                <a:gd name="T42" fmla="*/ 143 w 783"/>
                <a:gd name="T43" fmla="*/ 695 h 785"/>
                <a:gd name="T44" fmla="*/ 48 w 783"/>
                <a:gd name="T45" fmla="*/ 583 h 785"/>
                <a:gd name="T46" fmla="*/ 61 w 783"/>
                <a:gd name="T47" fmla="*/ 576 h 785"/>
                <a:gd name="T48" fmla="*/ 143 w 783"/>
                <a:gd name="T49" fmla="*/ 695 h 785"/>
                <a:gd name="T50" fmla="*/ 553 w 783"/>
                <a:gd name="T51" fmla="*/ 734 h 785"/>
                <a:gd name="T52" fmla="*/ 666 w 783"/>
                <a:gd name="T53" fmla="*/ 651 h 785"/>
                <a:gd name="T54" fmla="*/ 677 w 783"/>
                <a:gd name="T55" fmla="*/ 660 h 785"/>
                <a:gd name="T56" fmla="*/ 391 w 783"/>
                <a:gd name="T57" fmla="*/ 784 h 785"/>
                <a:gd name="T58" fmla="*/ 271 w 783"/>
                <a:gd name="T59" fmla="*/ 766 h 785"/>
                <a:gd name="T60" fmla="*/ 276 w 783"/>
                <a:gd name="T61" fmla="*/ 751 h 785"/>
                <a:gd name="T62" fmla="*/ 417 w 783"/>
                <a:gd name="T63" fmla="*/ 783 h 785"/>
                <a:gd name="T64" fmla="*/ 391 w 783"/>
                <a:gd name="T65" fmla="*/ 784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3" h="785">
                  <a:moveTo>
                    <a:pt x="318" y="24"/>
                  </a:moveTo>
                  <a:lnTo>
                    <a:pt x="315" y="9"/>
                  </a:lnTo>
                  <a:lnTo>
                    <a:pt x="315" y="9"/>
                  </a:lnTo>
                  <a:cubicBezTo>
                    <a:pt x="362" y="0"/>
                    <a:pt x="413" y="0"/>
                    <a:pt x="461" y="8"/>
                  </a:cubicBezTo>
                  <a:lnTo>
                    <a:pt x="458" y="22"/>
                  </a:lnTo>
                  <a:lnTo>
                    <a:pt x="458" y="22"/>
                  </a:lnTo>
                  <a:cubicBezTo>
                    <a:pt x="412" y="14"/>
                    <a:pt x="364" y="14"/>
                    <a:pt x="318" y="24"/>
                  </a:cubicBezTo>
                  <a:close/>
                  <a:moveTo>
                    <a:pt x="694" y="169"/>
                  </a:moveTo>
                  <a:lnTo>
                    <a:pt x="694" y="169"/>
                  </a:lnTo>
                  <a:cubicBezTo>
                    <a:pt x="666" y="130"/>
                    <a:pt x="631" y="99"/>
                    <a:pt x="590" y="73"/>
                  </a:cubicBezTo>
                  <a:lnTo>
                    <a:pt x="598" y="61"/>
                  </a:lnTo>
                  <a:lnTo>
                    <a:pt x="598" y="61"/>
                  </a:lnTo>
                  <a:cubicBezTo>
                    <a:pt x="640" y="87"/>
                    <a:pt x="676" y="121"/>
                    <a:pt x="705" y="160"/>
                  </a:cubicBezTo>
                  <a:lnTo>
                    <a:pt x="694" y="169"/>
                  </a:lnTo>
                  <a:close/>
                  <a:moveTo>
                    <a:pt x="85" y="174"/>
                  </a:moveTo>
                  <a:lnTo>
                    <a:pt x="73" y="165"/>
                  </a:lnTo>
                  <a:lnTo>
                    <a:pt x="73" y="165"/>
                  </a:lnTo>
                  <a:cubicBezTo>
                    <a:pt x="102" y="125"/>
                    <a:pt x="137" y="91"/>
                    <a:pt x="179" y="65"/>
                  </a:cubicBezTo>
                  <a:lnTo>
                    <a:pt x="187" y="77"/>
                  </a:lnTo>
                  <a:lnTo>
                    <a:pt x="187" y="77"/>
                  </a:lnTo>
                  <a:cubicBezTo>
                    <a:pt x="146" y="102"/>
                    <a:pt x="112" y="135"/>
                    <a:pt x="85" y="174"/>
                  </a:cubicBezTo>
                  <a:close/>
                  <a:moveTo>
                    <a:pt x="3" y="445"/>
                  </a:moveTo>
                  <a:lnTo>
                    <a:pt x="3" y="445"/>
                  </a:lnTo>
                  <a:cubicBezTo>
                    <a:pt x="1" y="428"/>
                    <a:pt x="0" y="411"/>
                    <a:pt x="0" y="393"/>
                  </a:cubicBezTo>
                  <a:lnTo>
                    <a:pt x="0" y="393"/>
                  </a:lnTo>
                  <a:cubicBezTo>
                    <a:pt x="0" y="361"/>
                    <a:pt x="3" y="329"/>
                    <a:pt x="11" y="299"/>
                  </a:cubicBezTo>
                  <a:lnTo>
                    <a:pt x="25" y="302"/>
                  </a:lnTo>
                  <a:lnTo>
                    <a:pt x="25" y="302"/>
                  </a:lnTo>
                  <a:cubicBezTo>
                    <a:pt x="18" y="332"/>
                    <a:pt x="14" y="362"/>
                    <a:pt x="14" y="393"/>
                  </a:cubicBezTo>
                  <a:lnTo>
                    <a:pt x="14" y="393"/>
                  </a:lnTo>
                  <a:cubicBezTo>
                    <a:pt x="14" y="410"/>
                    <a:pt x="15" y="427"/>
                    <a:pt x="17" y="443"/>
                  </a:cubicBezTo>
                  <a:lnTo>
                    <a:pt x="3" y="445"/>
                  </a:lnTo>
                  <a:close/>
                  <a:moveTo>
                    <a:pt x="755" y="536"/>
                  </a:moveTo>
                  <a:lnTo>
                    <a:pt x="742" y="531"/>
                  </a:lnTo>
                  <a:lnTo>
                    <a:pt x="742" y="531"/>
                  </a:lnTo>
                  <a:cubicBezTo>
                    <a:pt x="759" y="487"/>
                    <a:pt x="768" y="441"/>
                    <a:pt x="768" y="393"/>
                  </a:cubicBezTo>
                  <a:lnTo>
                    <a:pt x="768" y="393"/>
                  </a:lnTo>
                  <a:cubicBezTo>
                    <a:pt x="768" y="360"/>
                    <a:pt x="764" y="327"/>
                    <a:pt x="755" y="296"/>
                  </a:cubicBezTo>
                  <a:lnTo>
                    <a:pt x="770" y="292"/>
                  </a:lnTo>
                  <a:lnTo>
                    <a:pt x="770" y="292"/>
                  </a:lnTo>
                  <a:cubicBezTo>
                    <a:pt x="778" y="325"/>
                    <a:pt x="782" y="359"/>
                    <a:pt x="782" y="393"/>
                  </a:cubicBezTo>
                  <a:lnTo>
                    <a:pt x="782" y="393"/>
                  </a:lnTo>
                  <a:cubicBezTo>
                    <a:pt x="782" y="443"/>
                    <a:pt x="773" y="491"/>
                    <a:pt x="755" y="536"/>
                  </a:cubicBezTo>
                  <a:close/>
                  <a:moveTo>
                    <a:pt x="143" y="695"/>
                  </a:moveTo>
                  <a:lnTo>
                    <a:pt x="143" y="695"/>
                  </a:lnTo>
                  <a:cubicBezTo>
                    <a:pt x="104" y="664"/>
                    <a:pt x="73" y="626"/>
                    <a:pt x="48" y="583"/>
                  </a:cubicBezTo>
                  <a:lnTo>
                    <a:pt x="61" y="576"/>
                  </a:lnTo>
                  <a:lnTo>
                    <a:pt x="61" y="576"/>
                  </a:lnTo>
                  <a:cubicBezTo>
                    <a:pt x="85" y="617"/>
                    <a:pt x="115" y="654"/>
                    <a:pt x="152" y="684"/>
                  </a:cubicBezTo>
                  <a:lnTo>
                    <a:pt x="143" y="695"/>
                  </a:lnTo>
                  <a:close/>
                  <a:moveTo>
                    <a:pt x="559" y="747"/>
                  </a:moveTo>
                  <a:lnTo>
                    <a:pt x="553" y="734"/>
                  </a:lnTo>
                  <a:lnTo>
                    <a:pt x="553" y="734"/>
                  </a:lnTo>
                  <a:cubicBezTo>
                    <a:pt x="595" y="713"/>
                    <a:pt x="634" y="685"/>
                    <a:pt x="666" y="651"/>
                  </a:cubicBezTo>
                  <a:lnTo>
                    <a:pt x="677" y="660"/>
                  </a:lnTo>
                  <a:lnTo>
                    <a:pt x="677" y="660"/>
                  </a:lnTo>
                  <a:cubicBezTo>
                    <a:pt x="643" y="696"/>
                    <a:pt x="603" y="725"/>
                    <a:pt x="559" y="747"/>
                  </a:cubicBezTo>
                  <a:close/>
                  <a:moveTo>
                    <a:pt x="391" y="784"/>
                  </a:moveTo>
                  <a:lnTo>
                    <a:pt x="391" y="784"/>
                  </a:lnTo>
                  <a:cubicBezTo>
                    <a:pt x="350" y="784"/>
                    <a:pt x="310" y="778"/>
                    <a:pt x="271" y="766"/>
                  </a:cubicBezTo>
                  <a:lnTo>
                    <a:pt x="276" y="751"/>
                  </a:lnTo>
                  <a:lnTo>
                    <a:pt x="276" y="751"/>
                  </a:lnTo>
                  <a:cubicBezTo>
                    <a:pt x="321" y="766"/>
                    <a:pt x="368" y="772"/>
                    <a:pt x="415" y="769"/>
                  </a:cubicBezTo>
                  <a:lnTo>
                    <a:pt x="417" y="783"/>
                  </a:lnTo>
                  <a:lnTo>
                    <a:pt x="417" y="783"/>
                  </a:lnTo>
                  <a:cubicBezTo>
                    <a:pt x="408" y="784"/>
                    <a:pt x="399" y="784"/>
                    <a:pt x="391" y="784"/>
                  </a:cubicBezTo>
                  <a:close/>
                </a:path>
              </a:pathLst>
            </a:custGeom>
            <a:solidFill>
              <a:srgbClr val="27A6B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72" name="Freeform 118">
              <a:extLst>
                <a:ext uri="{FF2B5EF4-FFF2-40B4-BE49-F238E27FC236}">
                  <a16:creationId xmlns:a16="http://schemas.microsoft.com/office/drawing/2014/main" id="{7FFC1C82-DB53-AA4C-B9C4-9EA90EBA9DC7}"/>
                </a:ext>
              </a:extLst>
            </p:cNvPr>
            <p:cNvSpPr>
              <a:spLocks noChangeArrowheads="1"/>
            </p:cNvSpPr>
            <p:nvPr/>
          </p:nvSpPr>
          <p:spPr bwMode="auto">
            <a:xfrm>
              <a:off x="12507420" y="4984875"/>
              <a:ext cx="1576506" cy="1581997"/>
            </a:xfrm>
            <a:custGeom>
              <a:avLst/>
              <a:gdLst>
                <a:gd name="T0" fmla="*/ 712 w 1266"/>
                <a:gd name="T1" fmla="*/ 21 h 1272"/>
                <a:gd name="T2" fmla="*/ 568 w 1266"/>
                <a:gd name="T3" fmla="*/ 5 h 1272"/>
                <a:gd name="T4" fmla="*/ 714 w 1266"/>
                <a:gd name="T5" fmla="*/ 7 h 1272"/>
                <a:gd name="T6" fmla="*/ 301 w 1266"/>
                <a:gd name="T7" fmla="*/ 111 h 1272"/>
                <a:gd name="T8" fmla="*/ 294 w 1266"/>
                <a:gd name="T9" fmla="*/ 99 h 1272"/>
                <a:gd name="T10" fmla="*/ 430 w 1266"/>
                <a:gd name="T11" fmla="*/ 49 h 1272"/>
                <a:gd name="T12" fmla="*/ 301 w 1266"/>
                <a:gd name="T13" fmla="*/ 111 h 1272"/>
                <a:gd name="T14" fmla="*/ 977 w 1266"/>
                <a:gd name="T15" fmla="*/ 121 h 1272"/>
                <a:gd name="T16" fmla="*/ 856 w 1266"/>
                <a:gd name="T17" fmla="*/ 43 h 1272"/>
                <a:gd name="T18" fmla="*/ 985 w 1266"/>
                <a:gd name="T19" fmla="*/ 109 h 1272"/>
                <a:gd name="T20" fmla="*/ 102 w 1266"/>
                <a:gd name="T21" fmla="*/ 313 h 1272"/>
                <a:gd name="T22" fmla="*/ 90 w 1266"/>
                <a:gd name="T23" fmla="*/ 306 h 1272"/>
                <a:gd name="T24" fmla="*/ 190 w 1266"/>
                <a:gd name="T25" fmla="*/ 200 h 1272"/>
                <a:gd name="T26" fmla="*/ 102 w 1266"/>
                <a:gd name="T27" fmla="*/ 313 h 1272"/>
                <a:gd name="T28" fmla="*/ 1170 w 1266"/>
                <a:gd name="T29" fmla="*/ 330 h 1272"/>
                <a:gd name="T30" fmla="*/ 1096 w 1266"/>
                <a:gd name="T31" fmla="*/ 205 h 1272"/>
                <a:gd name="T32" fmla="*/ 1182 w 1266"/>
                <a:gd name="T33" fmla="*/ 322 h 1272"/>
                <a:gd name="T34" fmla="*/ 14 w 1266"/>
                <a:gd name="T35" fmla="*/ 582 h 1272"/>
                <a:gd name="T36" fmla="*/ 0 w 1266"/>
                <a:gd name="T37" fmla="*/ 581 h 1272"/>
                <a:gd name="T38" fmla="*/ 42 w 1266"/>
                <a:gd name="T39" fmla="*/ 442 h 1272"/>
                <a:gd name="T40" fmla="*/ 14 w 1266"/>
                <a:gd name="T41" fmla="*/ 582 h 1272"/>
                <a:gd name="T42" fmla="*/ 1250 w 1266"/>
                <a:gd name="T43" fmla="*/ 601 h 1272"/>
                <a:gd name="T44" fmla="*/ 1240 w 1266"/>
                <a:gd name="T45" fmla="*/ 456 h 1272"/>
                <a:gd name="T46" fmla="*/ 1265 w 1266"/>
                <a:gd name="T47" fmla="*/ 600 h 1272"/>
                <a:gd name="T48" fmla="*/ 1249 w 1266"/>
                <a:gd name="T49" fmla="*/ 781 h 1272"/>
                <a:gd name="T50" fmla="*/ 1235 w 1266"/>
                <a:gd name="T51" fmla="*/ 778 h 1272"/>
                <a:gd name="T52" fmla="*/ 1265 w 1266"/>
                <a:gd name="T53" fmla="*/ 636 h 1272"/>
                <a:gd name="T54" fmla="*/ 1249 w 1266"/>
                <a:gd name="T55" fmla="*/ 781 h 1272"/>
                <a:gd name="T56" fmla="*/ 41 w 1266"/>
                <a:gd name="T57" fmla="*/ 868 h 1272"/>
                <a:gd name="T58" fmla="*/ 18 w 1266"/>
                <a:gd name="T59" fmla="*/ 724 h 1272"/>
                <a:gd name="T60" fmla="*/ 54 w 1266"/>
                <a:gd name="T61" fmla="*/ 863 h 1272"/>
                <a:gd name="T62" fmla="*/ 1120 w 1266"/>
                <a:gd name="T63" fmla="*/ 1041 h 1272"/>
                <a:gd name="T64" fmla="*/ 1109 w 1266"/>
                <a:gd name="T65" fmla="*/ 1032 h 1272"/>
                <a:gd name="T66" fmla="*/ 1200 w 1266"/>
                <a:gd name="T67" fmla="*/ 918 h 1272"/>
                <a:gd name="T68" fmla="*/ 1120 w 1266"/>
                <a:gd name="T69" fmla="*/ 1041 h 1272"/>
                <a:gd name="T70" fmla="*/ 206 w 1266"/>
                <a:gd name="T71" fmla="*/ 1107 h 1272"/>
                <a:gd name="T72" fmla="*/ 121 w 1266"/>
                <a:gd name="T73" fmla="*/ 989 h 1272"/>
                <a:gd name="T74" fmla="*/ 215 w 1266"/>
                <a:gd name="T75" fmla="*/ 1096 h 1272"/>
                <a:gd name="T76" fmla="*/ 889 w 1266"/>
                <a:gd name="T77" fmla="*/ 1216 h 1272"/>
                <a:gd name="T78" fmla="*/ 883 w 1266"/>
                <a:gd name="T79" fmla="*/ 1203 h 1272"/>
                <a:gd name="T80" fmla="*/ 1014 w 1266"/>
                <a:gd name="T81" fmla="*/ 1142 h 1272"/>
                <a:gd name="T82" fmla="*/ 889 w 1266"/>
                <a:gd name="T83" fmla="*/ 1216 h 1272"/>
                <a:gd name="T84" fmla="*/ 460 w 1266"/>
                <a:gd name="T85" fmla="*/ 1247 h 1272"/>
                <a:gd name="T86" fmla="*/ 332 w 1266"/>
                <a:gd name="T87" fmla="*/ 1179 h 1272"/>
                <a:gd name="T88" fmla="*/ 464 w 1266"/>
                <a:gd name="T89" fmla="*/ 1233 h 1272"/>
                <a:gd name="T90" fmla="*/ 631 w 1266"/>
                <a:gd name="T91" fmla="*/ 1271 h 1272"/>
                <a:gd name="T92" fmla="*/ 631 w 1266"/>
                <a:gd name="T93" fmla="*/ 1271 h 1272"/>
                <a:gd name="T94" fmla="*/ 604 w 1266"/>
                <a:gd name="T95" fmla="*/ 1255 h 1272"/>
                <a:gd name="T96" fmla="*/ 631 w 1266"/>
                <a:gd name="T97" fmla="*/ 1256 h 1272"/>
                <a:gd name="T98" fmla="*/ 631 w 1266"/>
                <a:gd name="T99" fmla="*/ 1256 h 1272"/>
                <a:gd name="T100" fmla="*/ 749 w 1266"/>
                <a:gd name="T101" fmla="*/ 1260 h 1272"/>
                <a:gd name="T102" fmla="*/ 631 w 1266"/>
                <a:gd name="T103" fmla="*/ 1271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6" h="1272">
                  <a:moveTo>
                    <a:pt x="712" y="21"/>
                  </a:moveTo>
                  <a:lnTo>
                    <a:pt x="712" y="21"/>
                  </a:lnTo>
                  <a:cubicBezTo>
                    <a:pt x="665" y="15"/>
                    <a:pt x="617" y="15"/>
                    <a:pt x="570" y="19"/>
                  </a:cubicBezTo>
                  <a:lnTo>
                    <a:pt x="568" y="5"/>
                  </a:lnTo>
                  <a:lnTo>
                    <a:pt x="568" y="5"/>
                  </a:lnTo>
                  <a:cubicBezTo>
                    <a:pt x="616" y="0"/>
                    <a:pt x="666" y="1"/>
                    <a:pt x="714" y="7"/>
                  </a:cubicBezTo>
                  <a:lnTo>
                    <a:pt x="712" y="21"/>
                  </a:lnTo>
                  <a:close/>
                  <a:moveTo>
                    <a:pt x="301" y="111"/>
                  </a:moveTo>
                  <a:lnTo>
                    <a:pt x="294" y="99"/>
                  </a:lnTo>
                  <a:lnTo>
                    <a:pt x="294" y="99"/>
                  </a:lnTo>
                  <a:cubicBezTo>
                    <a:pt x="335" y="73"/>
                    <a:pt x="379" y="52"/>
                    <a:pt x="425" y="36"/>
                  </a:cubicBezTo>
                  <a:lnTo>
                    <a:pt x="430" y="49"/>
                  </a:lnTo>
                  <a:lnTo>
                    <a:pt x="430" y="49"/>
                  </a:lnTo>
                  <a:cubicBezTo>
                    <a:pt x="385" y="65"/>
                    <a:pt x="341" y="86"/>
                    <a:pt x="301" y="111"/>
                  </a:cubicBezTo>
                  <a:close/>
                  <a:moveTo>
                    <a:pt x="977" y="121"/>
                  </a:moveTo>
                  <a:lnTo>
                    <a:pt x="977" y="121"/>
                  </a:lnTo>
                  <a:cubicBezTo>
                    <a:pt x="938" y="95"/>
                    <a:pt x="895" y="73"/>
                    <a:pt x="850" y="56"/>
                  </a:cubicBezTo>
                  <a:lnTo>
                    <a:pt x="856" y="43"/>
                  </a:lnTo>
                  <a:lnTo>
                    <a:pt x="856" y="43"/>
                  </a:lnTo>
                  <a:cubicBezTo>
                    <a:pt x="901" y="60"/>
                    <a:pt x="944" y="82"/>
                    <a:pt x="985" y="109"/>
                  </a:cubicBezTo>
                  <a:lnTo>
                    <a:pt x="977" y="121"/>
                  </a:lnTo>
                  <a:close/>
                  <a:moveTo>
                    <a:pt x="102" y="313"/>
                  </a:moveTo>
                  <a:lnTo>
                    <a:pt x="90" y="306"/>
                  </a:lnTo>
                  <a:lnTo>
                    <a:pt x="90" y="306"/>
                  </a:lnTo>
                  <a:cubicBezTo>
                    <a:pt x="115" y="264"/>
                    <a:pt x="146" y="225"/>
                    <a:pt x="180" y="191"/>
                  </a:cubicBezTo>
                  <a:lnTo>
                    <a:pt x="190" y="200"/>
                  </a:lnTo>
                  <a:lnTo>
                    <a:pt x="190" y="200"/>
                  </a:lnTo>
                  <a:cubicBezTo>
                    <a:pt x="157" y="235"/>
                    <a:pt x="127" y="273"/>
                    <a:pt x="102" y="313"/>
                  </a:cubicBezTo>
                  <a:close/>
                  <a:moveTo>
                    <a:pt x="1170" y="330"/>
                  </a:moveTo>
                  <a:lnTo>
                    <a:pt x="1170" y="330"/>
                  </a:lnTo>
                  <a:cubicBezTo>
                    <a:pt x="1146" y="288"/>
                    <a:pt x="1118" y="249"/>
                    <a:pt x="1086" y="215"/>
                  </a:cubicBezTo>
                  <a:lnTo>
                    <a:pt x="1096" y="205"/>
                  </a:lnTo>
                  <a:lnTo>
                    <a:pt x="1096" y="205"/>
                  </a:lnTo>
                  <a:cubicBezTo>
                    <a:pt x="1129" y="240"/>
                    <a:pt x="1159" y="280"/>
                    <a:pt x="1182" y="322"/>
                  </a:cubicBezTo>
                  <a:lnTo>
                    <a:pt x="1170" y="330"/>
                  </a:lnTo>
                  <a:close/>
                  <a:moveTo>
                    <a:pt x="14" y="582"/>
                  </a:moveTo>
                  <a:lnTo>
                    <a:pt x="0" y="581"/>
                  </a:lnTo>
                  <a:lnTo>
                    <a:pt x="0" y="581"/>
                  </a:lnTo>
                  <a:cubicBezTo>
                    <a:pt x="3" y="532"/>
                    <a:pt x="14" y="484"/>
                    <a:pt x="28" y="438"/>
                  </a:cubicBezTo>
                  <a:lnTo>
                    <a:pt x="42" y="442"/>
                  </a:lnTo>
                  <a:lnTo>
                    <a:pt x="42" y="442"/>
                  </a:lnTo>
                  <a:cubicBezTo>
                    <a:pt x="28" y="488"/>
                    <a:pt x="18" y="535"/>
                    <a:pt x="14" y="582"/>
                  </a:cubicBezTo>
                  <a:close/>
                  <a:moveTo>
                    <a:pt x="1250" y="601"/>
                  </a:moveTo>
                  <a:lnTo>
                    <a:pt x="1250" y="601"/>
                  </a:lnTo>
                  <a:cubicBezTo>
                    <a:pt x="1248" y="553"/>
                    <a:pt x="1239" y="506"/>
                    <a:pt x="1226" y="460"/>
                  </a:cubicBezTo>
                  <a:lnTo>
                    <a:pt x="1240" y="456"/>
                  </a:lnTo>
                  <a:lnTo>
                    <a:pt x="1240" y="456"/>
                  </a:lnTo>
                  <a:cubicBezTo>
                    <a:pt x="1253" y="503"/>
                    <a:pt x="1262" y="551"/>
                    <a:pt x="1265" y="600"/>
                  </a:cubicBezTo>
                  <a:lnTo>
                    <a:pt x="1250" y="601"/>
                  </a:lnTo>
                  <a:close/>
                  <a:moveTo>
                    <a:pt x="1249" y="781"/>
                  </a:moveTo>
                  <a:lnTo>
                    <a:pt x="1235" y="778"/>
                  </a:lnTo>
                  <a:lnTo>
                    <a:pt x="1235" y="778"/>
                  </a:lnTo>
                  <a:cubicBezTo>
                    <a:pt x="1246" y="732"/>
                    <a:pt x="1252" y="684"/>
                    <a:pt x="1252" y="636"/>
                  </a:cubicBezTo>
                  <a:lnTo>
                    <a:pt x="1265" y="636"/>
                  </a:lnTo>
                  <a:lnTo>
                    <a:pt x="1265" y="636"/>
                  </a:lnTo>
                  <a:cubicBezTo>
                    <a:pt x="1265" y="685"/>
                    <a:pt x="1260" y="734"/>
                    <a:pt x="1249" y="781"/>
                  </a:cubicBezTo>
                  <a:close/>
                  <a:moveTo>
                    <a:pt x="41" y="868"/>
                  </a:moveTo>
                  <a:lnTo>
                    <a:pt x="41" y="868"/>
                  </a:lnTo>
                  <a:cubicBezTo>
                    <a:pt x="23" y="823"/>
                    <a:pt x="11" y="775"/>
                    <a:pt x="3" y="727"/>
                  </a:cubicBezTo>
                  <a:lnTo>
                    <a:pt x="18" y="724"/>
                  </a:lnTo>
                  <a:lnTo>
                    <a:pt x="18" y="724"/>
                  </a:lnTo>
                  <a:cubicBezTo>
                    <a:pt x="25" y="772"/>
                    <a:pt x="37" y="819"/>
                    <a:pt x="54" y="863"/>
                  </a:cubicBezTo>
                  <a:lnTo>
                    <a:pt x="41" y="868"/>
                  </a:lnTo>
                  <a:close/>
                  <a:moveTo>
                    <a:pt x="1120" y="1041"/>
                  </a:moveTo>
                  <a:lnTo>
                    <a:pt x="1109" y="1032"/>
                  </a:lnTo>
                  <a:lnTo>
                    <a:pt x="1109" y="1032"/>
                  </a:lnTo>
                  <a:cubicBezTo>
                    <a:pt x="1139" y="995"/>
                    <a:pt x="1165" y="954"/>
                    <a:pt x="1187" y="912"/>
                  </a:cubicBezTo>
                  <a:lnTo>
                    <a:pt x="1200" y="918"/>
                  </a:lnTo>
                  <a:lnTo>
                    <a:pt x="1200" y="918"/>
                  </a:lnTo>
                  <a:cubicBezTo>
                    <a:pt x="1178" y="962"/>
                    <a:pt x="1151" y="1003"/>
                    <a:pt x="1120" y="1041"/>
                  </a:cubicBezTo>
                  <a:close/>
                  <a:moveTo>
                    <a:pt x="206" y="1107"/>
                  </a:moveTo>
                  <a:lnTo>
                    <a:pt x="206" y="1107"/>
                  </a:lnTo>
                  <a:cubicBezTo>
                    <a:pt x="170" y="1074"/>
                    <a:pt x="137" y="1037"/>
                    <a:pt x="110" y="997"/>
                  </a:cubicBezTo>
                  <a:lnTo>
                    <a:pt x="121" y="989"/>
                  </a:lnTo>
                  <a:lnTo>
                    <a:pt x="121" y="989"/>
                  </a:lnTo>
                  <a:cubicBezTo>
                    <a:pt x="148" y="1028"/>
                    <a:pt x="180" y="1064"/>
                    <a:pt x="215" y="1096"/>
                  </a:cubicBezTo>
                  <a:lnTo>
                    <a:pt x="206" y="1107"/>
                  </a:lnTo>
                  <a:close/>
                  <a:moveTo>
                    <a:pt x="889" y="1216"/>
                  </a:moveTo>
                  <a:lnTo>
                    <a:pt x="883" y="1203"/>
                  </a:lnTo>
                  <a:lnTo>
                    <a:pt x="883" y="1203"/>
                  </a:lnTo>
                  <a:cubicBezTo>
                    <a:pt x="926" y="1183"/>
                    <a:pt x="968" y="1159"/>
                    <a:pt x="1006" y="1130"/>
                  </a:cubicBezTo>
                  <a:lnTo>
                    <a:pt x="1014" y="1142"/>
                  </a:lnTo>
                  <a:lnTo>
                    <a:pt x="1014" y="1142"/>
                  </a:lnTo>
                  <a:cubicBezTo>
                    <a:pt x="976" y="1171"/>
                    <a:pt x="933" y="1196"/>
                    <a:pt x="889" y="1216"/>
                  </a:cubicBezTo>
                  <a:close/>
                  <a:moveTo>
                    <a:pt x="460" y="1247"/>
                  </a:moveTo>
                  <a:lnTo>
                    <a:pt x="460" y="1247"/>
                  </a:lnTo>
                  <a:cubicBezTo>
                    <a:pt x="413" y="1234"/>
                    <a:pt x="367" y="1215"/>
                    <a:pt x="324" y="1191"/>
                  </a:cubicBezTo>
                  <a:lnTo>
                    <a:pt x="332" y="1179"/>
                  </a:lnTo>
                  <a:lnTo>
                    <a:pt x="332" y="1179"/>
                  </a:lnTo>
                  <a:cubicBezTo>
                    <a:pt x="373" y="1201"/>
                    <a:pt x="418" y="1220"/>
                    <a:pt x="464" y="1233"/>
                  </a:cubicBezTo>
                  <a:lnTo>
                    <a:pt x="460" y="1247"/>
                  </a:lnTo>
                  <a:close/>
                  <a:moveTo>
                    <a:pt x="631" y="1271"/>
                  </a:moveTo>
                  <a:lnTo>
                    <a:pt x="631" y="1271"/>
                  </a:lnTo>
                  <a:lnTo>
                    <a:pt x="631" y="1271"/>
                  </a:lnTo>
                  <a:cubicBezTo>
                    <a:pt x="622" y="1271"/>
                    <a:pt x="613" y="1270"/>
                    <a:pt x="604" y="1270"/>
                  </a:cubicBezTo>
                  <a:lnTo>
                    <a:pt x="604" y="1255"/>
                  </a:lnTo>
                  <a:lnTo>
                    <a:pt x="604" y="1255"/>
                  </a:lnTo>
                  <a:cubicBezTo>
                    <a:pt x="613" y="1256"/>
                    <a:pt x="622" y="1256"/>
                    <a:pt x="631" y="1256"/>
                  </a:cubicBezTo>
                  <a:lnTo>
                    <a:pt x="631" y="1256"/>
                  </a:lnTo>
                  <a:lnTo>
                    <a:pt x="631" y="1256"/>
                  </a:lnTo>
                  <a:cubicBezTo>
                    <a:pt x="670" y="1256"/>
                    <a:pt x="709" y="1252"/>
                    <a:pt x="747" y="1245"/>
                  </a:cubicBezTo>
                  <a:lnTo>
                    <a:pt x="749" y="1260"/>
                  </a:lnTo>
                  <a:lnTo>
                    <a:pt x="749" y="1260"/>
                  </a:lnTo>
                  <a:cubicBezTo>
                    <a:pt x="711" y="1267"/>
                    <a:pt x="671" y="1271"/>
                    <a:pt x="631" y="1271"/>
                  </a:cubicBezTo>
                  <a:close/>
                </a:path>
              </a:pathLst>
            </a:custGeom>
            <a:solidFill>
              <a:srgbClr val="27A6B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73" name="Freeform 119">
              <a:extLst>
                <a:ext uri="{FF2B5EF4-FFF2-40B4-BE49-F238E27FC236}">
                  <a16:creationId xmlns:a16="http://schemas.microsoft.com/office/drawing/2014/main" id="{A7C61C61-81CA-5B4C-B383-C311FAD50533}"/>
                </a:ext>
              </a:extLst>
            </p:cNvPr>
            <p:cNvSpPr>
              <a:spLocks noChangeArrowheads="1"/>
            </p:cNvSpPr>
            <p:nvPr/>
          </p:nvSpPr>
          <p:spPr bwMode="auto">
            <a:xfrm>
              <a:off x="7799882" y="5237557"/>
              <a:ext cx="620712" cy="620712"/>
            </a:xfrm>
            <a:custGeom>
              <a:avLst/>
              <a:gdLst>
                <a:gd name="T0" fmla="*/ 335 w 499"/>
                <a:gd name="T1" fmla="*/ 30 h 497"/>
                <a:gd name="T2" fmla="*/ 267 w 499"/>
                <a:gd name="T3" fmla="*/ 0 h 497"/>
                <a:gd name="T4" fmla="*/ 340 w 499"/>
                <a:gd name="T5" fmla="*/ 16 h 497"/>
                <a:gd name="T6" fmla="*/ 131 w 499"/>
                <a:gd name="T7" fmla="*/ 45 h 497"/>
                <a:gd name="T8" fmla="*/ 125 w 499"/>
                <a:gd name="T9" fmla="*/ 33 h 497"/>
                <a:gd name="T10" fmla="*/ 197 w 499"/>
                <a:gd name="T11" fmla="*/ 19 h 497"/>
                <a:gd name="T12" fmla="*/ 131 w 499"/>
                <a:gd name="T13" fmla="*/ 45 h 497"/>
                <a:gd name="T14" fmla="*/ 443 w 499"/>
                <a:gd name="T15" fmla="*/ 116 h 497"/>
                <a:gd name="T16" fmla="*/ 404 w 499"/>
                <a:gd name="T17" fmla="*/ 53 h 497"/>
                <a:gd name="T18" fmla="*/ 455 w 499"/>
                <a:gd name="T19" fmla="*/ 107 h 497"/>
                <a:gd name="T20" fmla="*/ 38 w 499"/>
                <a:gd name="T21" fmla="*/ 146 h 497"/>
                <a:gd name="T22" fmla="*/ 25 w 499"/>
                <a:gd name="T23" fmla="*/ 140 h 497"/>
                <a:gd name="T24" fmla="*/ 77 w 499"/>
                <a:gd name="T25" fmla="*/ 89 h 497"/>
                <a:gd name="T26" fmla="*/ 38 w 499"/>
                <a:gd name="T27" fmla="*/ 146 h 497"/>
                <a:gd name="T28" fmla="*/ 484 w 499"/>
                <a:gd name="T29" fmla="*/ 248 h 497"/>
                <a:gd name="T30" fmla="*/ 487 w 499"/>
                <a:gd name="T31" fmla="*/ 174 h 497"/>
                <a:gd name="T32" fmla="*/ 498 w 499"/>
                <a:gd name="T33" fmla="*/ 248 h 497"/>
                <a:gd name="T34" fmla="*/ 3 w 499"/>
                <a:gd name="T35" fmla="*/ 285 h 497"/>
                <a:gd name="T36" fmla="*/ 0 w 499"/>
                <a:gd name="T37" fmla="*/ 248 h 497"/>
                <a:gd name="T38" fmla="*/ 3 w 499"/>
                <a:gd name="T39" fmla="*/ 211 h 497"/>
                <a:gd name="T40" fmla="*/ 17 w 499"/>
                <a:gd name="T41" fmla="*/ 213 h 497"/>
                <a:gd name="T42" fmla="*/ 15 w 499"/>
                <a:gd name="T43" fmla="*/ 248 h 497"/>
                <a:gd name="T44" fmla="*/ 3 w 499"/>
                <a:gd name="T45" fmla="*/ 285 h 497"/>
                <a:gd name="T46" fmla="*/ 473 w 499"/>
                <a:gd name="T47" fmla="*/ 317 h 497"/>
                <a:gd name="T48" fmla="*/ 484 w 499"/>
                <a:gd name="T49" fmla="*/ 248 h 497"/>
                <a:gd name="T50" fmla="*/ 498 w 499"/>
                <a:gd name="T51" fmla="*/ 248 h 497"/>
                <a:gd name="T52" fmla="*/ 67 w 499"/>
                <a:gd name="T53" fmla="*/ 417 h 497"/>
                <a:gd name="T54" fmla="*/ 25 w 499"/>
                <a:gd name="T55" fmla="*/ 356 h 497"/>
                <a:gd name="T56" fmla="*/ 38 w 499"/>
                <a:gd name="T57" fmla="*/ 350 h 497"/>
                <a:gd name="T58" fmla="*/ 67 w 499"/>
                <a:gd name="T59" fmla="*/ 417 h 497"/>
                <a:gd name="T60" fmla="*/ 396 w 499"/>
                <a:gd name="T61" fmla="*/ 431 h 497"/>
                <a:gd name="T62" fmla="*/ 443 w 499"/>
                <a:gd name="T63" fmla="*/ 380 h 497"/>
                <a:gd name="T64" fmla="*/ 455 w 499"/>
                <a:gd name="T65" fmla="*/ 389 h 497"/>
                <a:gd name="T66" fmla="*/ 194 w 499"/>
                <a:gd name="T67" fmla="*/ 491 h 497"/>
                <a:gd name="T68" fmla="*/ 125 w 499"/>
                <a:gd name="T69" fmla="*/ 464 h 497"/>
                <a:gd name="T70" fmla="*/ 132 w 499"/>
                <a:gd name="T71" fmla="*/ 452 h 497"/>
                <a:gd name="T72" fmla="*/ 194 w 499"/>
                <a:gd name="T73" fmla="*/ 491 h 497"/>
                <a:gd name="T74" fmla="*/ 267 w 499"/>
                <a:gd name="T75" fmla="*/ 482 h 497"/>
                <a:gd name="T76" fmla="*/ 335 w 499"/>
                <a:gd name="T77" fmla="*/ 466 h 497"/>
                <a:gd name="T78" fmla="*/ 340 w 499"/>
                <a:gd name="T79" fmla="*/ 48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9" h="497">
                  <a:moveTo>
                    <a:pt x="335" y="30"/>
                  </a:moveTo>
                  <a:lnTo>
                    <a:pt x="335" y="30"/>
                  </a:lnTo>
                  <a:cubicBezTo>
                    <a:pt x="313" y="21"/>
                    <a:pt x="290" y="16"/>
                    <a:pt x="267" y="14"/>
                  </a:cubicBezTo>
                  <a:lnTo>
                    <a:pt x="267" y="0"/>
                  </a:lnTo>
                  <a:lnTo>
                    <a:pt x="267" y="0"/>
                  </a:lnTo>
                  <a:cubicBezTo>
                    <a:pt x="292" y="1"/>
                    <a:pt x="317" y="7"/>
                    <a:pt x="340" y="16"/>
                  </a:cubicBezTo>
                  <a:lnTo>
                    <a:pt x="335" y="30"/>
                  </a:lnTo>
                  <a:close/>
                  <a:moveTo>
                    <a:pt x="131" y="45"/>
                  </a:moveTo>
                  <a:lnTo>
                    <a:pt x="125" y="33"/>
                  </a:lnTo>
                  <a:lnTo>
                    <a:pt x="125" y="33"/>
                  </a:lnTo>
                  <a:cubicBezTo>
                    <a:pt x="146" y="20"/>
                    <a:pt x="169" y="11"/>
                    <a:pt x="193" y="5"/>
                  </a:cubicBezTo>
                  <a:lnTo>
                    <a:pt x="197" y="19"/>
                  </a:lnTo>
                  <a:lnTo>
                    <a:pt x="197" y="19"/>
                  </a:lnTo>
                  <a:cubicBezTo>
                    <a:pt x="174" y="25"/>
                    <a:pt x="152" y="33"/>
                    <a:pt x="131" y="45"/>
                  </a:cubicBezTo>
                  <a:close/>
                  <a:moveTo>
                    <a:pt x="443" y="116"/>
                  </a:moveTo>
                  <a:lnTo>
                    <a:pt x="443" y="116"/>
                  </a:lnTo>
                  <a:cubicBezTo>
                    <a:pt x="429" y="96"/>
                    <a:pt x="413" y="79"/>
                    <a:pt x="395" y="64"/>
                  </a:cubicBezTo>
                  <a:lnTo>
                    <a:pt x="404" y="53"/>
                  </a:lnTo>
                  <a:lnTo>
                    <a:pt x="404" y="53"/>
                  </a:lnTo>
                  <a:cubicBezTo>
                    <a:pt x="424" y="69"/>
                    <a:pt x="441" y="87"/>
                    <a:pt x="455" y="107"/>
                  </a:cubicBezTo>
                  <a:lnTo>
                    <a:pt x="443" y="116"/>
                  </a:lnTo>
                  <a:close/>
                  <a:moveTo>
                    <a:pt x="38" y="146"/>
                  </a:moveTo>
                  <a:lnTo>
                    <a:pt x="25" y="140"/>
                  </a:lnTo>
                  <a:lnTo>
                    <a:pt x="25" y="140"/>
                  </a:lnTo>
                  <a:cubicBezTo>
                    <a:pt x="36" y="118"/>
                    <a:pt x="50" y="98"/>
                    <a:pt x="67" y="79"/>
                  </a:cubicBezTo>
                  <a:lnTo>
                    <a:pt x="77" y="89"/>
                  </a:lnTo>
                  <a:lnTo>
                    <a:pt x="77" y="89"/>
                  </a:lnTo>
                  <a:cubicBezTo>
                    <a:pt x="61" y="106"/>
                    <a:pt x="48" y="126"/>
                    <a:pt x="38" y="146"/>
                  </a:cubicBezTo>
                  <a:close/>
                  <a:moveTo>
                    <a:pt x="484" y="248"/>
                  </a:moveTo>
                  <a:lnTo>
                    <a:pt x="484" y="248"/>
                  </a:lnTo>
                  <a:cubicBezTo>
                    <a:pt x="484" y="224"/>
                    <a:pt x="480" y="201"/>
                    <a:pt x="473" y="179"/>
                  </a:cubicBezTo>
                  <a:lnTo>
                    <a:pt x="487" y="174"/>
                  </a:lnTo>
                  <a:lnTo>
                    <a:pt x="487" y="174"/>
                  </a:lnTo>
                  <a:cubicBezTo>
                    <a:pt x="494" y="198"/>
                    <a:pt x="498" y="223"/>
                    <a:pt x="498" y="248"/>
                  </a:cubicBezTo>
                  <a:lnTo>
                    <a:pt x="484" y="248"/>
                  </a:lnTo>
                  <a:close/>
                  <a:moveTo>
                    <a:pt x="3" y="285"/>
                  </a:moveTo>
                  <a:lnTo>
                    <a:pt x="3" y="285"/>
                  </a:lnTo>
                  <a:cubicBezTo>
                    <a:pt x="1" y="273"/>
                    <a:pt x="0" y="261"/>
                    <a:pt x="0" y="248"/>
                  </a:cubicBezTo>
                  <a:lnTo>
                    <a:pt x="0" y="248"/>
                  </a:lnTo>
                  <a:cubicBezTo>
                    <a:pt x="0" y="236"/>
                    <a:pt x="1" y="224"/>
                    <a:pt x="3" y="211"/>
                  </a:cubicBezTo>
                  <a:lnTo>
                    <a:pt x="17" y="213"/>
                  </a:lnTo>
                  <a:lnTo>
                    <a:pt x="17" y="213"/>
                  </a:lnTo>
                  <a:cubicBezTo>
                    <a:pt x="15" y="225"/>
                    <a:pt x="15" y="236"/>
                    <a:pt x="15" y="248"/>
                  </a:cubicBezTo>
                  <a:lnTo>
                    <a:pt x="15" y="248"/>
                  </a:lnTo>
                  <a:cubicBezTo>
                    <a:pt x="15" y="260"/>
                    <a:pt x="15" y="272"/>
                    <a:pt x="17" y="283"/>
                  </a:cubicBezTo>
                  <a:lnTo>
                    <a:pt x="3" y="285"/>
                  </a:lnTo>
                  <a:close/>
                  <a:moveTo>
                    <a:pt x="487" y="321"/>
                  </a:moveTo>
                  <a:lnTo>
                    <a:pt x="473" y="317"/>
                  </a:lnTo>
                  <a:lnTo>
                    <a:pt x="473" y="317"/>
                  </a:lnTo>
                  <a:cubicBezTo>
                    <a:pt x="480" y="295"/>
                    <a:pt x="484" y="272"/>
                    <a:pt x="484" y="248"/>
                  </a:cubicBezTo>
                  <a:lnTo>
                    <a:pt x="498" y="248"/>
                  </a:lnTo>
                  <a:lnTo>
                    <a:pt x="498" y="248"/>
                  </a:lnTo>
                  <a:cubicBezTo>
                    <a:pt x="498" y="273"/>
                    <a:pt x="495" y="298"/>
                    <a:pt x="487" y="321"/>
                  </a:cubicBezTo>
                  <a:close/>
                  <a:moveTo>
                    <a:pt x="67" y="417"/>
                  </a:moveTo>
                  <a:lnTo>
                    <a:pt x="67" y="417"/>
                  </a:lnTo>
                  <a:cubicBezTo>
                    <a:pt x="50" y="399"/>
                    <a:pt x="36" y="379"/>
                    <a:pt x="25" y="356"/>
                  </a:cubicBezTo>
                  <a:lnTo>
                    <a:pt x="38" y="350"/>
                  </a:lnTo>
                  <a:lnTo>
                    <a:pt x="38" y="350"/>
                  </a:lnTo>
                  <a:cubicBezTo>
                    <a:pt x="48" y="371"/>
                    <a:pt x="61" y="390"/>
                    <a:pt x="78" y="408"/>
                  </a:cubicBezTo>
                  <a:lnTo>
                    <a:pt x="67" y="417"/>
                  </a:lnTo>
                  <a:close/>
                  <a:moveTo>
                    <a:pt x="404" y="443"/>
                  </a:moveTo>
                  <a:lnTo>
                    <a:pt x="396" y="431"/>
                  </a:lnTo>
                  <a:lnTo>
                    <a:pt x="396" y="431"/>
                  </a:lnTo>
                  <a:cubicBezTo>
                    <a:pt x="414" y="417"/>
                    <a:pt x="430" y="400"/>
                    <a:pt x="443" y="380"/>
                  </a:cubicBezTo>
                  <a:lnTo>
                    <a:pt x="455" y="389"/>
                  </a:lnTo>
                  <a:lnTo>
                    <a:pt x="455" y="389"/>
                  </a:lnTo>
                  <a:cubicBezTo>
                    <a:pt x="441" y="409"/>
                    <a:pt x="424" y="427"/>
                    <a:pt x="404" y="443"/>
                  </a:cubicBezTo>
                  <a:close/>
                  <a:moveTo>
                    <a:pt x="194" y="491"/>
                  </a:moveTo>
                  <a:lnTo>
                    <a:pt x="194" y="491"/>
                  </a:lnTo>
                  <a:cubicBezTo>
                    <a:pt x="169" y="485"/>
                    <a:pt x="146" y="476"/>
                    <a:pt x="125" y="464"/>
                  </a:cubicBezTo>
                  <a:lnTo>
                    <a:pt x="132" y="452"/>
                  </a:lnTo>
                  <a:lnTo>
                    <a:pt x="132" y="452"/>
                  </a:lnTo>
                  <a:cubicBezTo>
                    <a:pt x="152" y="463"/>
                    <a:pt x="174" y="472"/>
                    <a:pt x="197" y="477"/>
                  </a:cubicBezTo>
                  <a:lnTo>
                    <a:pt x="194" y="491"/>
                  </a:lnTo>
                  <a:close/>
                  <a:moveTo>
                    <a:pt x="268" y="496"/>
                  </a:moveTo>
                  <a:lnTo>
                    <a:pt x="267" y="482"/>
                  </a:lnTo>
                  <a:lnTo>
                    <a:pt x="267" y="482"/>
                  </a:lnTo>
                  <a:cubicBezTo>
                    <a:pt x="291" y="480"/>
                    <a:pt x="313" y="475"/>
                    <a:pt x="335" y="466"/>
                  </a:cubicBezTo>
                  <a:lnTo>
                    <a:pt x="340" y="480"/>
                  </a:lnTo>
                  <a:lnTo>
                    <a:pt x="340" y="480"/>
                  </a:lnTo>
                  <a:cubicBezTo>
                    <a:pt x="318" y="489"/>
                    <a:pt x="293" y="494"/>
                    <a:pt x="268" y="496"/>
                  </a:cubicBezTo>
                  <a:close/>
                </a:path>
              </a:pathLst>
            </a:custGeom>
            <a:solidFill>
              <a:srgbClr val="27A6B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74" name="Freeform 120">
              <a:extLst>
                <a:ext uri="{FF2B5EF4-FFF2-40B4-BE49-F238E27FC236}">
                  <a16:creationId xmlns:a16="http://schemas.microsoft.com/office/drawing/2014/main" id="{AF1026E9-748B-5B4B-B843-2176279EDA5A}"/>
                </a:ext>
              </a:extLst>
            </p:cNvPr>
            <p:cNvSpPr>
              <a:spLocks noChangeArrowheads="1"/>
            </p:cNvSpPr>
            <p:nvPr/>
          </p:nvSpPr>
          <p:spPr bwMode="auto">
            <a:xfrm>
              <a:off x="17467642" y="8060982"/>
              <a:ext cx="620712" cy="620712"/>
            </a:xfrm>
            <a:custGeom>
              <a:avLst/>
              <a:gdLst>
                <a:gd name="T0" fmla="*/ 335 w 500"/>
                <a:gd name="T1" fmla="*/ 30 h 498"/>
                <a:gd name="T2" fmla="*/ 267 w 500"/>
                <a:gd name="T3" fmla="*/ 0 h 498"/>
                <a:gd name="T4" fmla="*/ 340 w 500"/>
                <a:gd name="T5" fmla="*/ 17 h 498"/>
                <a:gd name="T6" fmla="*/ 132 w 500"/>
                <a:gd name="T7" fmla="*/ 46 h 498"/>
                <a:gd name="T8" fmla="*/ 125 w 500"/>
                <a:gd name="T9" fmla="*/ 33 h 498"/>
                <a:gd name="T10" fmla="*/ 197 w 500"/>
                <a:gd name="T11" fmla="*/ 20 h 498"/>
                <a:gd name="T12" fmla="*/ 132 w 500"/>
                <a:gd name="T13" fmla="*/ 46 h 498"/>
                <a:gd name="T14" fmla="*/ 443 w 500"/>
                <a:gd name="T15" fmla="*/ 117 h 498"/>
                <a:gd name="T16" fmla="*/ 405 w 500"/>
                <a:gd name="T17" fmla="*/ 54 h 498"/>
                <a:gd name="T18" fmla="*/ 455 w 500"/>
                <a:gd name="T19" fmla="*/ 108 h 498"/>
                <a:gd name="T20" fmla="*/ 38 w 500"/>
                <a:gd name="T21" fmla="*/ 147 h 498"/>
                <a:gd name="T22" fmla="*/ 25 w 500"/>
                <a:gd name="T23" fmla="*/ 141 h 498"/>
                <a:gd name="T24" fmla="*/ 77 w 500"/>
                <a:gd name="T25" fmla="*/ 90 h 498"/>
                <a:gd name="T26" fmla="*/ 38 w 500"/>
                <a:gd name="T27" fmla="*/ 147 h 498"/>
                <a:gd name="T28" fmla="*/ 484 w 500"/>
                <a:gd name="T29" fmla="*/ 248 h 498"/>
                <a:gd name="T30" fmla="*/ 487 w 500"/>
                <a:gd name="T31" fmla="*/ 175 h 498"/>
                <a:gd name="T32" fmla="*/ 499 w 500"/>
                <a:gd name="T33" fmla="*/ 248 h 498"/>
                <a:gd name="T34" fmla="*/ 3 w 500"/>
                <a:gd name="T35" fmla="*/ 286 h 498"/>
                <a:gd name="T36" fmla="*/ 0 w 500"/>
                <a:gd name="T37" fmla="*/ 249 h 498"/>
                <a:gd name="T38" fmla="*/ 3 w 500"/>
                <a:gd name="T39" fmla="*/ 212 h 498"/>
                <a:gd name="T40" fmla="*/ 18 w 500"/>
                <a:gd name="T41" fmla="*/ 214 h 498"/>
                <a:gd name="T42" fmla="*/ 15 w 500"/>
                <a:gd name="T43" fmla="*/ 249 h 498"/>
                <a:gd name="T44" fmla="*/ 3 w 500"/>
                <a:gd name="T45" fmla="*/ 286 h 498"/>
                <a:gd name="T46" fmla="*/ 474 w 500"/>
                <a:gd name="T47" fmla="*/ 318 h 498"/>
                <a:gd name="T48" fmla="*/ 484 w 500"/>
                <a:gd name="T49" fmla="*/ 249 h 498"/>
                <a:gd name="T50" fmla="*/ 499 w 500"/>
                <a:gd name="T51" fmla="*/ 249 h 498"/>
                <a:gd name="T52" fmla="*/ 67 w 500"/>
                <a:gd name="T53" fmla="*/ 418 h 498"/>
                <a:gd name="T54" fmla="*/ 25 w 500"/>
                <a:gd name="T55" fmla="*/ 357 h 498"/>
                <a:gd name="T56" fmla="*/ 38 w 500"/>
                <a:gd name="T57" fmla="*/ 351 h 498"/>
                <a:gd name="T58" fmla="*/ 67 w 500"/>
                <a:gd name="T59" fmla="*/ 418 h 498"/>
                <a:gd name="T60" fmla="*/ 396 w 500"/>
                <a:gd name="T61" fmla="*/ 432 h 498"/>
                <a:gd name="T62" fmla="*/ 443 w 500"/>
                <a:gd name="T63" fmla="*/ 381 h 498"/>
                <a:gd name="T64" fmla="*/ 455 w 500"/>
                <a:gd name="T65" fmla="*/ 389 h 498"/>
                <a:gd name="T66" fmla="*/ 194 w 500"/>
                <a:gd name="T67" fmla="*/ 491 h 498"/>
                <a:gd name="T68" fmla="*/ 125 w 500"/>
                <a:gd name="T69" fmla="*/ 464 h 498"/>
                <a:gd name="T70" fmla="*/ 133 w 500"/>
                <a:gd name="T71" fmla="*/ 452 h 498"/>
                <a:gd name="T72" fmla="*/ 194 w 500"/>
                <a:gd name="T73" fmla="*/ 491 h 498"/>
                <a:gd name="T74" fmla="*/ 267 w 500"/>
                <a:gd name="T75" fmla="*/ 482 h 498"/>
                <a:gd name="T76" fmla="*/ 335 w 500"/>
                <a:gd name="T77" fmla="*/ 467 h 498"/>
                <a:gd name="T78" fmla="*/ 340 w 500"/>
                <a:gd name="T79" fmla="*/ 48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0" h="498">
                  <a:moveTo>
                    <a:pt x="335" y="30"/>
                  </a:moveTo>
                  <a:lnTo>
                    <a:pt x="335" y="30"/>
                  </a:lnTo>
                  <a:cubicBezTo>
                    <a:pt x="313" y="22"/>
                    <a:pt x="290" y="16"/>
                    <a:pt x="267" y="15"/>
                  </a:cubicBezTo>
                  <a:lnTo>
                    <a:pt x="267" y="0"/>
                  </a:lnTo>
                  <a:lnTo>
                    <a:pt x="267" y="0"/>
                  </a:lnTo>
                  <a:cubicBezTo>
                    <a:pt x="293" y="2"/>
                    <a:pt x="317" y="8"/>
                    <a:pt x="340" y="17"/>
                  </a:cubicBezTo>
                  <a:lnTo>
                    <a:pt x="335" y="30"/>
                  </a:lnTo>
                  <a:close/>
                  <a:moveTo>
                    <a:pt x="132" y="46"/>
                  </a:moveTo>
                  <a:lnTo>
                    <a:pt x="125" y="33"/>
                  </a:lnTo>
                  <a:lnTo>
                    <a:pt x="125" y="33"/>
                  </a:lnTo>
                  <a:cubicBezTo>
                    <a:pt x="146" y="20"/>
                    <a:pt x="170" y="11"/>
                    <a:pt x="194" y="6"/>
                  </a:cubicBezTo>
                  <a:lnTo>
                    <a:pt x="197" y="20"/>
                  </a:lnTo>
                  <a:lnTo>
                    <a:pt x="197" y="20"/>
                  </a:lnTo>
                  <a:cubicBezTo>
                    <a:pt x="174" y="25"/>
                    <a:pt x="152" y="34"/>
                    <a:pt x="132" y="46"/>
                  </a:cubicBezTo>
                  <a:close/>
                  <a:moveTo>
                    <a:pt x="443" y="117"/>
                  </a:moveTo>
                  <a:lnTo>
                    <a:pt x="443" y="117"/>
                  </a:lnTo>
                  <a:cubicBezTo>
                    <a:pt x="430" y="97"/>
                    <a:pt x="414" y="80"/>
                    <a:pt x="395" y="65"/>
                  </a:cubicBezTo>
                  <a:lnTo>
                    <a:pt x="405" y="54"/>
                  </a:lnTo>
                  <a:lnTo>
                    <a:pt x="405" y="54"/>
                  </a:lnTo>
                  <a:cubicBezTo>
                    <a:pt x="424" y="70"/>
                    <a:pt x="441" y="88"/>
                    <a:pt x="455" y="108"/>
                  </a:cubicBezTo>
                  <a:lnTo>
                    <a:pt x="443" y="117"/>
                  </a:lnTo>
                  <a:close/>
                  <a:moveTo>
                    <a:pt x="38" y="147"/>
                  </a:moveTo>
                  <a:lnTo>
                    <a:pt x="25" y="141"/>
                  </a:lnTo>
                  <a:lnTo>
                    <a:pt x="25" y="141"/>
                  </a:lnTo>
                  <a:cubicBezTo>
                    <a:pt x="36" y="118"/>
                    <a:pt x="50" y="98"/>
                    <a:pt x="67" y="79"/>
                  </a:cubicBezTo>
                  <a:lnTo>
                    <a:pt x="77" y="90"/>
                  </a:lnTo>
                  <a:lnTo>
                    <a:pt x="77" y="90"/>
                  </a:lnTo>
                  <a:cubicBezTo>
                    <a:pt x="61" y="107"/>
                    <a:pt x="48" y="126"/>
                    <a:pt x="38" y="147"/>
                  </a:cubicBezTo>
                  <a:close/>
                  <a:moveTo>
                    <a:pt x="484" y="248"/>
                  </a:moveTo>
                  <a:lnTo>
                    <a:pt x="484" y="248"/>
                  </a:lnTo>
                  <a:cubicBezTo>
                    <a:pt x="484" y="225"/>
                    <a:pt x="480" y="202"/>
                    <a:pt x="474" y="180"/>
                  </a:cubicBezTo>
                  <a:lnTo>
                    <a:pt x="487" y="175"/>
                  </a:lnTo>
                  <a:lnTo>
                    <a:pt x="487" y="175"/>
                  </a:lnTo>
                  <a:cubicBezTo>
                    <a:pt x="495" y="198"/>
                    <a:pt x="499" y="223"/>
                    <a:pt x="499" y="248"/>
                  </a:cubicBezTo>
                  <a:lnTo>
                    <a:pt x="484" y="248"/>
                  </a:lnTo>
                  <a:close/>
                  <a:moveTo>
                    <a:pt x="3" y="286"/>
                  </a:moveTo>
                  <a:lnTo>
                    <a:pt x="3" y="286"/>
                  </a:lnTo>
                  <a:cubicBezTo>
                    <a:pt x="2" y="274"/>
                    <a:pt x="0" y="261"/>
                    <a:pt x="0" y="249"/>
                  </a:cubicBezTo>
                  <a:lnTo>
                    <a:pt x="0" y="249"/>
                  </a:lnTo>
                  <a:cubicBezTo>
                    <a:pt x="0" y="237"/>
                    <a:pt x="2" y="224"/>
                    <a:pt x="3" y="212"/>
                  </a:cubicBezTo>
                  <a:lnTo>
                    <a:pt x="18" y="214"/>
                  </a:lnTo>
                  <a:lnTo>
                    <a:pt x="18" y="214"/>
                  </a:lnTo>
                  <a:cubicBezTo>
                    <a:pt x="16" y="225"/>
                    <a:pt x="15" y="237"/>
                    <a:pt x="15" y="249"/>
                  </a:cubicBezTo>
                  <a:lnTo>
                    <a:pt x="15" y="249"/>
                  </a:lnTo>
                  <a:cubicBezTo>
                    <a:pt x="15" y="260"/>
                    <a:pt x="16" y="272"/>
                    <a:pt x="18" y="284"/>
                  </a:cubicBezTo>
                  <a:lnTo>
                    <a:pt x="3" y="286"/>
                  </a:lnTo>
                  <a:close/>
                  <a:moveTo>
                    <a:pt x="488" y="322"/>
                  </a:moveTo>
                  <a:lnTo>
                    <a:pt x="474" y="318"/>
                  </a:lnTo>
                  <a:lnTo>
                    <a:pt x="474" y="318"/>
                  </a:lnTo>
                  <a:cubicBezTo>
                    <a:pt x="480" y="296"/>
                    <a:pt x="484" y="272"/>
                    <a:pt x="484" y="249"/>
                  </a:cubicBezTo>
                  <a:lnTo>
                    <a:pt x="499" y="249"/>
                  </a:lnTo>
                  <a:lnTo>
                    <a:pt x="499" y="249"/>
                  </a:lnTo>
                  <a:cubicBezTo>
                    <a:pt x="499" y="274"/>
                    <a:pt x="495" y="298"/>
                    <a:pt x="488" y="322"/>
                  </a:cubicBezTo>
                  <a:close/>
                  <a:moveTo>
                    <a:pt x="67" y="418"/>
                  </a:moveTo>
                  <a:lnTo>
                    <a:pt x="67" y="418"/>
                  </a:lnTo>
                  <a:cubicBezTo>
                    <a:pt x="50" y="400"/>
                    <a:pt x="36" y="380"/>
                    <a:pt x="25" y="357"/>
                  </a:cubicBezTo>
                  <a:lnTo>
                    <a:pt x="38" y="351"/>
                  </a:lnTo>
                  <a:lnTo>
                    <a:pt x="38" y="351"/>
                  </a:lnTo>
                  <a:cubicBezTo>
                    <a:pt x="49" y="371"/>
                    <a:pt x="61" y="391"/>
                    <a:pt x="78" y="408"/>
                  </a:cubicBezTo>
                  <a:lnTo>
                    <a:pt x="67" y="418"/>
                  </a:lnTo>
                  <a:close/>
                  <a:moveTo>
                    <a:pt x="405" y="443"/>
                  </a:moveTo>
                  <a:lnTo>
                    <a:pt x="396" y="432"/>
                  </a:lnTo>
                  <a:lnTo>
                    <a:pt x="396" y="432"/>
                  </a:lnTo>
                  <a:cubicBezTo>
                    <a:pt x="414" y="417"/>
                    <a:pt x="430" y="400"/>
                    <a:pt x="443" y="381"/>
                  </a:cubicBezTo>
                  <a:lnTo>
                    <a:pt x="455" y="389"/>
                  </a:lnTo>
                  <a:lnTo>
                    <a:pt x="455" y="389"/>
                  </a:lnTo>
                  <a:cubicBezTo>
                    <a:pt x="441" y="410"/>
                    <a:pt x="424" y="428"/>
                    <a:pt x="405" y="443"/>
                  </a:cubicBezTo>
                  <a:close/>
                  <a:moveTo>
                    <a:pt x="194" y="491"/>
                  </a:moveTo>
                  <a:lnTo>
                    <a:pt x="194" y="491"/>
                  </a:lnTo>
                  <a:cubicBezTo>
                    <a:pt x="170" y="486"/>
                    <a:pt x="146" y="477"/>
                    <a:pt x="125" y="464"/>
                  </a:cubicBezTo>
                  <a:lnTo>
                    <a:pt x="133" y="452"/>
                  </a:lnTo>
                  <a:lnTo>
                    <a:pt x="133" y="452"/>
                  </a:lnTo>
                  <a:cubicBezTo>
                    <a:pt x="152" y="464"/>
                    <a:pt x="175" y="473"/>
                    <a:pt x="197" y="477"/>
                  </a:cubicBezTo>
                  <a:lnTo>
                    <a:pt x="194" y="491"/>
                  </a:lnTo>
                  <a:close/>
                  <a:moveTo>
                    <a:pt x="268" y="497"/>
                  </a:moveTo>
                  <a:lnTo>
                    <a:pt x="267" y="482"/>
                  </a:lnTo>
                  <a:lnTo>
                    <a:pt x="267" y="482"/>
                  </a:lnTo>
                  <a:cubicBezTo>
                    <a:pt x="291" y="481"/>
                    <a:pt x="313" y="475"/>
                    <a:pt x="335" y="467"/>
                  </a:cubicBezTo>
                  <a:lnTo>
                    <a:pt x="340" y="480"/>
                  </a:lnTo>
                  <a:lnTo>
                    <a:pt x="340" y="480"/>
                  </a:lnTo>
                  <a:cubicBezTo>
                    <a:pt x="318" y="490"/>
                    <a:pt x="293" y="495"/>
                    <a:pt x="268" y="497"/>
                  </a:cubicBezTo>
                  <a:close/>
                </a:path>
              </a:pathLst>
            </a:custGeom>
            <a:solidFill>
              <a:srgbClr val="27A6B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75" name="Freeform 121">
              <a:extLst>
                <a:ext uri="{FF2B5EF4-FFF2-40B4-BE49-F238E27FC236}">
                  <a16:creationId xmlns:a16="http://schemas.microsoft.com/office/drawing/2014/main" id="{DA799ED0-71C3-3143-BBBD-A4C7C8D403F0}"/>
                </a:ext>
              </a:extLst>
            </p:cNvPr>
            <p:cNvSpPr>
              <a:spLocks noChangeArrowheads="1"/>
            </p:cNvSpPr>
            <p:nvPr/>
          </p:nvSpPr>
          <p:spPr bwMode="auto">
            <a:xfrm>
              <a:off x="11046271" y="5050790"/>
              <a:ext cx="1312839" cy="725082"/>
            </a:xfrm>
            <a:custGeom>
              <a:avLst/>
              <a:gdLst>
                <a:gd name="T0" fmla="*/ 598 w 1056"/>
                <a:gd name="T1" fmla="*/ 165 h 583"/>
                <a:gd name="T2" fmla="*/ 598 w 1056"/>
                <a:gd name="T3" fmla="*/ 165 h 583"/>
                <a:gd name="T4" fmla="*/ 466 w 1056"/>
                <a:gd name="T5" fmla="*/ 230 h 583"/>
                <a:gd name="T6" fmla="*/ 466 w 1056"/>
                <a:gd name="T7" fmla="*/ 230 h 583"/>
                <a:gd name="T8" fmla="*/ 204 w 1056"/>
                <a:gd name="T9" fmla="*/ 297 h 583"/>
                <a:gd name="T10" fmla="*/ 204 w 1056"/>
                <a:gd name="T11" fmla="*/ 297 h 583"/>
                <a:gd name="T12" fmla="*/ 0 w 1056"/>
                <a:gd name="T13" fmla="*/ 453 h 583"/>
                <a:gd name="T14" fmla="*/ 0 w 1056"/>
                <a:gd name="T15" fmla="*/ 453 h 583"/>
                <a:gd name="T16" fmla="*/ 332 w 1056"/>
                <a:gd name="T17" fmla="*/ 491 h 583"/>
                <a:gd name="T18" fmla="*/ 332 w 1056"/>
                <a:gd name="T19" fmla="*/ 491 h 583"/>
                <a:gd name="T20" fmla="*/ 583 w 1056"/>
                <a:gd name="T21" fmla="*/ 514 h 583"/>
                <a:gd name="T22" fmla="*/ 583 w 1056"/>
                <a:gd name="T23" fmla="*/ 514 h 583"/>
                <a:gd name="T24" fmla="*/ 882 w 1056"/>
                <a:gd name="T25" fmla="*/ 334 h 583"/>
                <a:gd name="T26" fmla="*/ 882 w 1056"/>
                <a:gd name="T27" fmla="*/ 334 h 583"/>
                <a:gd name="T28" fmla="*/ 598 w 1056"/>
                <a:gd name="T29" fmla="*/ 165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6" h="583">
                  <a:moveTo>
                    <a:pt x="598" y="165"/>
                  </a:moveTo>
                  <a:lnTo>
                    <a:pt x="598" y="165"/>
                  </a:lnTo>
                  <a:cubicBezTo>
                    <a:pt x="598" y="165"/>
                    <a:pt x="562" y="236"/>
                    <a:pt x="466" y="230"/>
                  </a:cubicBezTo>
                  <a:lnTo>
                    <a:pt x="466" y="230"/>
                  </a:lnTo>
                  <a:cubicBezTo>
                    <a:pt x="350" y="221"/>
                    <a:pt x="268" y="236"/>
                    <a:pt x="204" y="297"/>
                  </a:cubicBezTo>
                  <a:lnTo>
                    <a:pt x="204" y="297"/>
                  </a:lnTo>
                  <a:cubicBezTo>
                    <a:pt x="141" y="357"/>
                    <a:pt x="139" y="434"/>
                    <a:pt x="0" y="453"/>
                  </a:cubicBezTo>
                  <a:lnTo>
                    <a:pt x="0" y="453"/>
                  </a:lnTo>
                  <a:cubicBezTo>
                    <a:pt x="0" y="453"/>
                    <a:pt x="121" y="582"/>
                    <a:pt x="332" y="491"/>
                  </a:cubicBezTo>
                  <a:lnTo>
                    <a:pt x="332" y="491"/>
                  </a:lnTo>
                  <a:cubicBezTo>
                    <a:pt x="425" y="450"/>
                    <a:pt x="447" y="514"/>
                    <a:pt x="583" y="514"/>
                  </a:cubicBezTo>
                  <a:lnTo>
                    <a:pt x="583" y="514"/>
                  </a:lnTo>
                  <a:cubicBezTo>
                    <a:pt x="718" y="514"/>
                    <a:pt x="882" y="334"/>
                    <a:pt x="882" y="334"/>
                  </a:cubicBezTo>
                  <a:lnTo>
                    <a:pt x="882" y="334"/>
                  </a:lnTo>
                  <a:cubicBezTo>
                    <a:pt x="882" y="334"/>
                    <a:pt x="1055" y="0"/>
                    <a:pt x="598" y="165"/>
                  </a:cubicBezTo>
                </a:path>
              </a:pathLst>
            </a:custGeom>
            <a:solidFill>
              <a:srgbClr val="161B4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76" name="Freeform 122">
              <a:extLst>
                <a:ext uri="{FF2B5EF4-FFF2-40B4-BE49-F238E27FC236}">
                  <a16:creationId xmlns:a16="http://schemas.microsoft.com/office/drawing/2014/main" id="{1D6CE9FC-4916-0448-B707-7D8574B3D1F7}"/>
                </a:ext>
              </a:extLst>
            </p:cNvPr>
            <p:cNvSpPr>
              <a:spLocks noChangeArrowheads="1"/>
            </p:cNvSpPr>
            <p:nvPr/>
          </p:nvSpPr>
          <p:spPr bwMode="auto">
            <a:xfrm>
              <a:off x="10172875" y="4990365"/>
              <a:ext cx="197750" cy="335077"/>
            </a:xfrm>
            <a:custGeom>
              <a:avLst/>
              <a:gdLst>
                <a:gd name="T0" fmla="*/ 0 w 157"/>
                <a:gd name="T1" fmla="*/ 244 h 270"/>
                <a:gd name="T2" fmla="*/ 109 w 157"/>
                <a:gd name="T3" fmla="*/ 269 h 270"/>
                <a:gd name="T4" fmla="*/ 156 w 157"/>
                <a:gd name="T5" fmla="*/ 84 h 270"/>
                <a:gd name="T6" fmla="*/ 82 w 157"/>
                <a:gd name="T7" fmla="*/ 0 h 270"/>
                <a:gd name="T8" fmla="*/ 0 w 157"/>
                <a:gd name="T9" fmla="*/ 244 h 270"/>
              </a:gdLst>
              <a:ahLst/>
              <a:cxnLst>
                <a:cxn ang="0">
                  <a:pos x="T0" y="T1"/>
                </a:cxn>
                <a:cxn ang="0">
                  <a:pos x="T2" y="T3"/>
                </a:cxn>
                <a:cxn ang="0">
                  <a:pos x="T4" y="T5"/>
                </a:cxn>
                <a:cxn ang="0">
                  <a:pos x="T6" y="T7"/>
                </a:cxn>
                <a:cxn ang="0">
                  <a:pos x="T8" y="T9"/>
                </a:cxn>
              </a:cxnLst>
              <a:rect l="0" t="0" r="r" b="b"/>
              <a:pathLst>
                <a:path w="157" h="270">
                  <a:moveTo>
                    <a:pt x="0" y="244"/>
                  </a:moveTo>
                  <a:lnTo>
                    <a:pt x="109" y="269"/>
                  </a:lnTo>
                  <a:lnTo>
                    <a:pt x="156" y="84"/>
                  </a:lnTo>
                  <a:lnTo>
                    <a:pt x="82" y="0"/>
                  </a:lnTo>
                  <a:lnTo>
                    <a:pt x="0" y="244"/>
                  </a:lnTo>
                </a:path>
              </a:pathLst>
            </a:custGeom>
            <a:solidFill>
              <a:srgbClr val="E8D0C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77" name="Freeform 123">
              <a:extLst>
                <a:ext uri="{FF2B5EF4-FFF2-40B4-BE49-F238E27FC236}">
                  <a16:creationId xmlns:a16="http://schemas.microsoft.com/office/drawing/2014/main" id="{6BF39C39-4E05-BC4E-98A0-0DA03B9083F8}"/>
                </a:ext>
              </a:extLst>
            </p:cNvPr>
            <p:cNvSpPr>
              <a:spLocks noChangeArrowheads="1"/>
            </p:cNvSpPr>
            <p:nvPr/>
          </p:nvSpPr>
          <p:spPr bwMode="auto">
            <a:xfrm>
              <a:off x="10683728" y="5045298"/>
              <a:ext cx="324092" cy="455925"/>
            </a:xfrm>
            <a:custGeom>
              <a:avLst/>
              <a:gdLst>
                <a:gd name="T0" fmla="*/ 7 w 258"/>
                <a:gd name="T1" fmla="*/ 0 h 364"/>
                <a:gd name="T2" fmla="*/ 257 w 258"/>
                <a:gd name="T3" fmla="*/ 272 h 364"/>
                <a:gd name="T4" fmla="*/ 172 w 258"/>
                <a:gd name="T5" fmla="*/ 363 h 364"/>
                <a:gd name="T6" fmla="*/ 85 w 258"/>
                <a:gd name="T7" fmla="*/ 287 h 364"/>
                <a:gd name="T8" fmla="*/ 73 w 258"/>
                <a:gd name="T9" fmla="*/ 214 h 364"/>
                <a:gd name="T10" fmla="*/ 9 w 258"/>
                <a:gd name="T11" fmla="*/ 37 h 364"/>
                <a:gd name="T12" fmla="*/ 9 w 258"/>
                <a:gd name="T13" fmla="*/ 37 h 364"/>
                <a:gd name="T14" fmla="*/ 7 w 258"/>
                <a:gd name="T15" fmla="*/ 0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8" h="364">
                  <a:moveTo>
                    <a:pt x="7" y="0"/>
                  </a:moveTo>
                  <a:lnTo>
                    <a:pt x="257" y="272"/>
                  </a:lnTo>
                  <a:lnTo>
                    <a:pt x="172" y="363"/>
                  </a:lnTo>
                  <a:lnTo>
                    <a:pt x="85" y="287"/>
                  </a:lnTo>
                  <a:lnTo>
                    <a:pt x="73" y="214"/>
                  </a:lnTo>
                  <a:lnTo>
                    <a:pt x="9" y="37"/>
                  </a:lnTo>
                  <a:lnTo>
                    <a:pt x="9" y="37"/>
                  </a:lnTo>
                  <a:cubicBezTo>
                    <a:pt x="1" y="26"/>
                    <a:pt x="0" y="11"/>
                    <a:pt x="7" y="0"/>
                  </a:cubicBezTo>
                </a:path>
              </a:pathLst>
            </a:custGeom>
            <a:solidFill>
              <a:srgbClr val="161B4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78" name="Freeform 124">
              <a:extLst>
                <a:ext uri="{FF2B5EF4-FFF2-40B4-BE49-F238E27FC236}">
                  <a16:creationId xmlns:a16="http://schemas.microsoft.com/office/drawing/2014/main" id="{FCD0DEAF-E422-CA44-BF66-0FE0E85307FB}"/>
                </a:ext>
              </a:extLst>
            </p:cNvPr>
            <p:cNvSpPr>
              <a:spLocks noChangeArrowheads="1"/>
            </p:cNvSpPr>
            <p:nvPr/>
          </p:nvSpPr>
          <p:spPr bwMode="auto">
            <a:xfrm>
              <a:off x="10650769" y="5402348"/>
              <a:ext cx="247190" cy="291129"/>
            </a:xfrm>
            <a:custGeom>
              <a:avLst/>
              <a:gdLst>
                <a:gd name="T0" fmla="*/ 0 w 198"/>
                <a:gd name="T1" fmla="*/ 170 h 233"/>
                <a:gd name="T2" fmla="*/ 93 w 198"/>
                <a:gd name="T3" fmla="*/ 232 h 233"/>
                <a:gd name="T4" fmla="*/ 197 w 198"/>
                <a:gd name="T5" fmla="*/ 76 h 233"/>
                <a:gd name="T6" fmla="*/ 110 w 198"/>
                <a:gd name="T7" fmla="*/ 0 h 233"/>
                <a:gd name="T8" fmla="*/ 0 w 198"/>
                <a:gd name="T9" fmla="*/ 170 h 233"/>
              </a:gdLst>
              <a:ahLst/>
              <a:cxnLst>
                <a:cxn ang="0">
                  <a:pos x="T0" y="T1"/>
                </a:cxn>
                <a:cxn ang="0">
                  <a:pos x="T2" y="T3"/>
                </a:cxn>
                <a:cxn ang="0">
                  <a:pos x="T4" y="T5"/>
                </a:cxn>
                <a:cxn ang="0">
                  <a:pos x="T6" y="T7"/>
                </a:cxn>
                <a:cxn ang="0">
                  <a:pos x="T8" y="T9"/>
                </a:cxn>
              </a:cxnLst>
              <a:rect l="0" t="0" r="r" b="b"/>
              <a:pathLst>
                <a:path w="198" h="233">
                  <a:moveTo>
                    <a:pt x="0" y="170"/>
                  </a:moveTo>
                  <a:lnTo>
                    <a:pt x="93" y="232"/>
                  </a:lnTo>
                  <a:lnTo>
                    <a:pt x="197" y="76"/>
                  </a:lnTo>
                  <a:lnTo>
                    <a:pt x="110" y="0"/>
                  </a:lnTo>
                  <a:lnTo>
                    <a:pt x="0" y="170"/>
                  </a:lnTo>
                </a:path>
              </a:pathLst>
            </a:custGeom>
            <a:solidFill>
              <a:srgbClr val="E8D0C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79" name="Freeform 125">
              <a:extLst>
                <a:ext uri="{FF2B5EF4-FFF2-40B4-BE49-F238E27FC236}">
                  <a16:creationId xmlns:a16="http://schemas.microsoft.com/office/drawing/2014/main" id="{7F8D93EF-CE16-EB45-AB32-0601693B5C28}"/>
                </a:ext>
              </a:extLst>
            </p:cNvPr>
            <p:cNvSpPr>
              <a:spLocks noChangeArrowheads="1"/>
            </p:cNvSpPr>
            <p:nvPr/>
          </p:nvSpPr>
          <p:spPr bwMode="auto">
            <a:xfrm>
              <a:off x="10156396" y="5484741"/>
              <a:ext cx="719592" cy="675646"/>
            </a:xfrm>
            <a:custGeom>
              <a:avLst/>
              <a:gdLst>
                <a:gd name="T0" fmla="*/ 432 w 577"/>
                <a:gd name="T1" fmla="*/ 0 h 544"/>
                <a:gd name="T2" fmla="*/ 576 w 577"/>
                <a:gd name="T3" fmla="*/ 93 h 544"/>
                <a:gd name="T4" fmla="*/ 292 w 577"/>
                <a:gd name="T5" fmla="*/ 543 h 544"/>
                <a:gd name="T6" fmla="*/ 0 w 577"/>
                <a:gd name="T7" fmla="*/ 543 h 544"/>
                <a:gd name="T8" fmla="*/ 432 w 577"/>
                <a:gd name="T9" fmla="*/ 0 h 544"/>
              </a:gdLst>
              <a:ahLst/>
              <a:cxnLst>
                <a:cxn ang="0">
                  <a:pos x="T0" y="T1"/>
                </a:cxn>
                <a:cxn ang="0">
                  <a:pos x="T2" y="T3"/>
                </a:cxn>
                <a:cxn ang="0">
                  <a:pos x="T4" y="T5"/>
                </a:cxn>
                <a:cxn ang="0">
                  <a:pos x="T6" y="T7"/>
                </a:cxn>
                <a:cxn ang="0">
                  <a:pos x="T8" y="T9"/>
                </a:cxn>
              </a:cxnLst>
              <a:rect l="0" t="0" r="r" b="b"/>
              <a:pathLst>
                <a:path w="577" h="544">
                  <a:moveTo>
                    <a:pt x="432" y="0"/>
                  </a:moveTo>
                  <a:lnTo>
                    <a:pt x="576" y="93"/>
                  </a:lnTo>
                  <a:lnTo>
                    <a:pt x="292" y="543"/>
                  </a:lnTo>
                  <a:lnTo>
                    <a:pt x="0" y="543"/>
                  </a:lnTo>
                  <a:lnTo>
                    <a:pt x="432" y="0"/>
                  </a:lnTo>
                </a:path>
              </a:pathLst>
            </a:custGeom>
            <a:solidFill>
              <a:srgbClr val="3D2B7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80" name="Freeform 126">
              <a:extLst>
                <a:ext uri="{FF2B5EF4-FFF2-40B4-BE49-F238E27FC236}">
                  <a16:creationId xmlns:a16="http://schemas.microsoft.com/office/drawing/2014/main" id="{3C61B6FD-05DA-C249-8BB0-7DFC6D9D0A95}"/>
                </a:ext>
              </a:extLst>
            </p:cNvPr>
            <p:cNvSpPr>
              <a:spLocks noChangeArrowheads="1"/>
            </p:cNvSpPr>
            <p:nvPr/>
          </p:nvSpPr>
          <p:spPr bwMode="auto">
            <a:xfrm>
              <a:off x="9947661" y="5210087"/>
              <a:ext cx="1439177" cy="1054665"/>
            </a:xfrm>
            <a:custGeom>
              <a:avLst/>
              <a:gdLst>
                <a:gd name="T0" fmla="*/ 1154 w 1155"/>
                <a:gd name="T1" fmla="*/ 846 h 847"/>
                <a:gd name="T2" fmla="*/ 1154 w 1155"/>
                <a:gd name="T3" fmla="*/ 616 h 847"/>
                <a:gd name="T4" fmla="*/ 1154 w 1155"/>
                <a:gd name="T5" fmla="*/ 616 h 847"/>
                <a:gd name="T6" fmla="*/ 886 w 1155"/>
                <a:gd name="T7" fmla="*/ 529 h 847"/>
                <a:gd name="T8" fmla="*/ 886 w 1155"/>
                <a:gd name="T9" fmla="*/ 529 h 847"/>
                <a:gd name="T10" fmla="*/ 314 w 1155"/>
                <a:gd name="T11" fmla="*/ 668 h 847"/>
                <a:gd name="T12" fmla="*/ 332 w 1155"/>
                <a:gd name="T13" fmla="*/ 0 h 847"/>
                <a:gd name="T14" fmla="*/ 161 w 1155"/>
                <a:gd name="T15" fmla="*/ 0 h 847"/>
                <a:gd name="T16" fmla="*/ 0 w 1155"/>
                <a:gd name="T17" fmla="*/ 846 h 847"/>
                <a:gd name="T18" fmla="*/ 1154 w 1155"/>
                <a:gd name="T19" fmla="*/ 846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5" h="847">
                  <a:moveTo>
                    <a:pt x="1154" y="846"/>
                  </a:moveTo>
                  <a:lnTo>
                    <a:pt x="1154" y="616"/>
                  </a:lnTo>
                  <a:lnTo>
                    <a:pt x="1154" y="616"/>
                  </a:lnTo>
                  <a:cubicBezTo>
                    <a:pt x="1154" y="616"/>
                    <a:pt x="1048" y="515"/>
                    <a:pt x="886" y="529"/>
                  </a:cubicBezTo>
                  <a:lnTo>
                    <a:pt x="886" y="529"/>
                  </a:lnTo>
                  <a:cubicBezTo>
                    <a:pt x="725" y="544"/>
                    <a:pt x="314" y="668"/>
                    <a:pt x="314" y="668"/>
                  </a:cubicBezTo>
                  <a:lnTo>
                    <a:pt x="332" y="0"/>
                  </a:lnTo>
                  <a:lnTo>
                    <a:pt x="161" y="0"/>
                  </a:lnTo>
                  <a:lnTo>
                    <a:pt x="0" y="846"/>
                  </a:lnTo>
                  <a:lnTo>
                    <a:pt x="1154" y="846"/>
                  </a:lnTo>
                </a:path>
              </a:pathLst>
            </a:custGeom>
            <a:solidFill>
              <a:srgbClr val="9960B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81" name="Freeform 127">
              <a:extLst>
                <a:ext uri="{FF2B5EF4-FFF2-40B4-BE49-F238E27FC236}">
                  <a16:creationId xmlns:a16="http://schemas.microsoft.com/office/drawing/2014/main" id="{B300108A-AF63-2A42-A11B-8248A11B911E}"/>
                </a:ext>
              </a:extLst>
            </p:cNvPr>
            <p:cNvSpPr>
              <a:spLocks noChangeArrowheads="1"/>
            </p:cNvSpPr>
            <p:nvPr/>
          </p:nvSpPr>
          <p:spPr bwMode="auto">
            <a:xfrm>
              <a:off x="10178367" y="4655292"/>
              <a:ext cx="313105" cy="439443"/>
            </a:xfrm>
            <a:custGeom>
              <a:avLst/>
              <a:gdLst>
                <a:gd name="T0" fmla="*/ 13 w 250"/>
                <a:gd name="T1" fmla="*/ 0 h 354"/>
                <a:gd name="T2" fmla="*/ 249 w 250"/>
                <a:gd name="T3" fmla="*/ 266 h 354"/>
                <a:gd name="T4" fmla="*/ 152 w 250"/>
                <a:gd name="T5" fmla="*/ 353 h 354"/>
                <a:gd name="T6" fmla="*/ 78 w 250"/>
                <a:gd name="T7" fmla="*/ 269 h 354"/>
                <a:gd name="T8" fmla="*/ 68 w 250"/>
                <a:gd name="T9" fmla="*/ 190 h 354"/>
                <a:gd name="T10" fmla="*/ 6 w 250"/>
                <a:gd name="T11" fmla="*/ 36 h 354"/>
                <a:gd name="T12" fmla="*/ 6 w 250"/>
                <a:gd name="T13" fmla="*/ 36 h 354"/>
                <a:gd name="T14" fmla="*/ 13 w 250"/>
                <a:gd name="T15" fmla="*/ 0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354">
                  <a:moveTo>
                    <a:pt x="13" y="0"/>
                  </a:moveTo>
                  <a:lnTo>
                    <a:pt x="249" y="266"/>
                  </a:lnTo>
                  <a:lnTo>
                    <a:pt x="152" y="353"/>
                  </a:lnTo>
                  <a:lnTo>
                    <a:pt x="78" y="269"/>
                  </a:lnTo>
                  <a:lnTo>
                    <a:pt x="68" y="190"/>
                  </a:lnTo>
                  <a:lnTo>
                    <a:pt x="6" y="36"/>
                  </a:lnTo>
                  <a:lnTo>
                    <a:pt x="6" y="36"/>
                  </a:lnTo>
                  <a:cubicBezTo>
                    <a:pt x="0" y="24"/>
                    <a:pt x="3" y="9"/>
                    <a:pt x="13" y="0"/>
                  </a:cubicBezTo>
                </a:path>
              </a:pathLst>
            </a:custGeom>
            <a:solidFill>
              <a:srgbClr val="161B4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82" name="Freeform 128">
              <a:extLst>
                <a:ext uri="{FF2B5EF4-FFF2-40B4-BE49-F238E27FC236}">
                  <a16:creationId xmlns:a16="http://schemas.microsoft.com/office/drawing/2014/main" id="{37422709-F38B-C741-A41D-57BB25BC28F6}"/>
                </a:ext>
              </a:extLst>
            </p:cNvPr>
            <p:cNvSpPr>
              <a:spLocks noChangeArrowheads="1"/>
            </p:cNvSpPr>
            <p:nvPr/>
          </p:nvSpPr>
          <p:spPr bwMode="auto">
            <a:xfrm>
              <a:off x="11386836" y="5561641"/>
              <a:ext cx="1010721" cy="703110"/>
            </a:xfrm>
            <a:custGeom>
              <a:avLst/>
              <a:gdLst>
                <a:gd name="T0" fmla="*/ 625 w 810"/>
                <a:gd name="T1" fmla="*/ 0 h 565"/>
                <a:gd name="T2" fmla="*/ 445 w 810"/>
                <a:gd name="T3" fmla="*/ 0 h 565"/>
                <a:gd name="T4" fmla="*/ 445 w 810"/>
                <a:gd name="T5" fmla="*/ 0 h 565"/>
                <a:gd name="T6" fmla="*/ 336 w 810"/>
                <a:gd name="T7" fmla="*/ 41 h 565"/>
                <a:gd name="T8" fmla="*/ 0 w 810"/>
                <a:gd name="T9" fmla="*/ 334 h 565"/>
                <a:gd name="T10" fmla="*/ 0 w 810"/>
                <a:gd name="T11" fmla="*/ 564 h 565"/>
                <a:gd name="T12" fmla="*/ 310 w 810"/>
                <a:gd name="T13" fmla="*/ 564 h 565"/>
                <a:gd name="T14" fmla="*/ 511 w 810"/>
                <a:gd name="T15" fmla="*/ 411 h 565"/>
                <a:gd name="T16" fmla="*/ 544 w 810"/>
                <a:gd name="T17" fmla="*/ 409 h 565"/>
                <a:gd name="T18" fmla="*/ 544 w 810"/>
                <a:gd name="T19" fmla="*/ 409 h 565"/>
                <a:gd name="T20" fmla="*/ 614 w 810"/>
                <a:gd name="T21" fmla="*/ 357 h 565"/>
                <a:gd name="T22" fmla="*/ 644 w 810"/>
                <a:gd name="T23" fmla="*/ 282 h 565"/>
                <a:gd name="T24" fmla="*/ 669 w 810"/>
                <a:gd name="T25" fmla="*/ 377 h 565"/>
                <a:gd name="T26" fmla="*/ 809 w 810"/>
                <a:gd name="T27" fmla="*/ 324 h 565"/>
                <a:gd name="T28" fmla="*/ 724 w 810"/>
                <a:gd name="T29" fmla="*/ 72 h 565"/>
                <a:gd name="T30" fmla="*/ 724 w 810"/>
                <a:gd name="T31" fmla="*/ 72 h 565"/>
                <a:gd name="T32" fmla="*/ 625 w 810"/>
                <a:gd name="T33"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0" h="565">
                  <a:moveTo>
                    <a:pt x="625" y="0"/>
                  </a:moveTo>
                  <a:lnTo>
                    <a:pt x="445" y="0"/>
                  </a:lnTo>
                  <a:lnTo>
                    <a:pt x="445" y="0"/>
                  </a:lnTo>
                  <a:cubicBezTo>
                    <a:pt x="405" y="0"/>
                    <a:pt x="367" y="14"/>
                    <a:pt x="336" y="41"/>
                  </a:cubicBezTo>
                  <a:lnTo>
                    <a:pt x="0" y="334"/>
                  </a:lnTo>
                  <a:lnTo>
                    <a:pt x="0" y="564"/>
                  </a:lnTo>
                  <a:lnTo>
                    <a:pt x="310" y="564"/>
                  </a:lnTo>
                  <a:lnTo>
                    <a:pt x="511" y="411"/>
                  </a:lnTo>
                  <a:lnTo>
                    <a:pt x="544" y="409"/>
                  </a:lnTo>
                  <a:lnTo>
                    <a:pt x="544" y="409"/>
                  </a:lnTo>
                  <a:cubicBezTo>
                    <a:pt x="575" y="407"/>
                    <a:pt x="602" y="387"/>
                    <a:pt x="614" y="357"/>
                  </a:cubicBezTo>
                  <a:lnTo>
                    <a:pt x="644" y="282"/>
                  </a:lnTo>
                  <a:lnTo>
                    <a:pt x="669" y="377"/>
                  </a:lnTo>
                  <a:lnTo>
                    <a:pt x="809" y="324"/>
                  </a:lnTo>
                  <a:lnTo>
                    <a:pt x="724" y="72"/>
                  </a:lnTo>
                  <a:lnTo>
                    <a:pt x="724" y="72"/>
                  </a:lnTo>
                  <a:cubicBezTo>
                    <a:pt x="710" y="29"/>
                    <a:pt x="669" y="0"/>
                    <a:pt x="625" y="0"/>
                  </a:cubicBezTo>
                </a:path>
              </a:pathLst>
            </a:custGeom>
            <a:solidFill>
              <a:srgbClr val="D8BE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83" name="Freeform 129">
              <a:extLst>
                <a:ext uri="{FF2B5EF4-FFF2-40B4-BE49-F238E27FC236}">
                  <a16:creationId xmlns:a16="http://schemas.microsoft.com/office/drawing/2014/main" id="{7CF6B8B9-BA2B-B548-9109-46DD09B34AB1}"/>
                </a:ext>
              </a:extLst>
            </p:cNvPr>
            <p:cNvSpPr>
              <a:spLocks noChangeArrowheads="1"/>
            </p:cNvSpPr>
            <p:nvPr/>
          </p:nvSpPr>
          <p:spPr bwMode="auto">
            <a:xfrm>
              <a:off x="11985580" y="5380375"/>
              <a:ext cx="197750" cy="329582"/>
            </a:xfrm>
            <a:custGeom>
              <a:avLst/>
              <a:gdLst>
                <a:gd name="T0" fmla="*/ 20 w 158"/>
                <a:gd name="T1" fmla="*/ 42 h 263"/>
                <a:gd name="T2" fmla="*/ 0 w 158"/>
                <a:gd name="T3" fmla="*/ 182 h 263"/>
                <a:gd name="T4" fmla="*/ 0 w 158"/>
                <a:gd name="T5" fmla="*/ 182 h 263"/>
                <a:gd name="T6" fmla="*/ 106 w 158"/>
                <a:gd name="T7" fmla="*/ 256 h 263"/>
                <a:gd name="T8" fmla="*/ 106 w 158"/>
                <a:gd name="T9" fmla="*/ 256 h 263"/>
                <a:gd name="T10" fmla="*/ 111 w 158"/>
                <a:gd name="T11" fmla="*/ 169 h 263"/>
                <a:gd name="T12" fmla="*/ 137 w 158"/>
                <a:gd name="T13" fmla="*/ 0 h 263"/>
                <a:gd name="T14" fmla="*/ 20 w 158"/>
                <a:gd name="T15" fmla="*/ 42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263">
                  <a:moveTo>
                    <a:pt x="20" y="42"/>
                  </a:moveTo>
                  <a:lnTo>
                    <a:pt x="0" y="182"/>
                  </a:lnTo>
                  <a:lnTo>
                    <a:pt x="0" y="182"/>
                  </a:lnTo>
                  <a:cubicBezTo>
                    <a:pt x="0" y="182"/>
                    <a:pt x="56" y="262"/>
                    <a:pt x="106" y="256"/>
                  </a:cubicBezTo>
                  <a:lnTo>
                    <a:pt x="106" y="256"/>
                  </a:lnTo>
                  <a:cubicBezTo>
                    <a:pt x="157" y="250"/>
                    <a:pt x="111" y="169"/>
                    <a:pt x="111" y="169"/>
                  </a:cubicBezTo>
                  <a:lnTo>
                    <a:pt x="137" y="0"/>
                  </a:lnTo>
                  <a:lnTo>
                    <a:pt x="20" y="42"/>
                  </a:lnTo>
                </a:path>
              </a:pathLst>
            </a:custGeom>
            <a:solidFill>
              <a:srgbClr val="E8D0C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84" name="Freeform 130">
              <a:extLst>
                <a:ext uri="{FF2B5EF4-FFF2-40B4-BE49-F238E27FC236}">
                  <a16:creationId xmlns:a16="http://schemas.microsoft.com/office/drawing/2014/main" id="{07C47084-534B-8646-A3DC-AAB5855D5B37}"/>
                </a:ext>
              </a:extLst>
            </p:cNvPr>
            <p:cNvSpPr>
              <a:spLocks noChangeArrowheads="1"/>
            </p:cNvSpPr>
            <p:nvPr/>
          </p:nvSpPr>
          <p:spPr bwMode="auto">
            <a:xfrm>
              <a:off x="11996569" y="5396852"/>
              <a:ext cx="115351" cy="153804"/>
            </a:xfrm>
            <a:custGeom>
              <a:avLst/>
              <a:gdLst>
                <a:gd name="T0" fmla="*/ 88 w 93"/>
                <a:gd name="T1" fmla="*/ 0 h 125"/>
                <a:gd name="T2" fmla="*/ 14 w 93"/>
                <a:gd name="T3" fmla="*/ 27 h 125"/>
                <a:gd name="T4" fmla="*/ 0 w 93"/>
                <a:gd name="T5" fmla="*/ 119 h 125"/>
                <a:gd name="T6" fmla="*/ 0 w 93"/>
                <a:gd name="T7" fmla="*/ 119 h 125"/>
                <a:gd name="T8" fmla="*/ 88 w 93"/>
                <a:gd name="T9" fmla="*/ 0 h 125"/>
              </a:gdLst>
              <a:ahLst/>
              <a:cxnLst>
                <a:cxn ang="0">
                  <a:pos x="T0" y="T1"/>
                </a:cxn>
                <a:cxn ang="0">
                  <a:pos x="T2" y="T3"/>
                </a:cxn>
                <a:cxn ang="0">
                  <a:pos x="T4" y="T5"/>
                </a:cxn>
                <a:cxn ang="0">
                  <a:pos x="T6" y="T7"/>
                </a:cxn>
                <a:cxn ang="0">
                  <a:pos x="T8" y="T9"/>
                </a:cxn>
              </a:cxnLst>
              <a:rect l="0" t="0" r="r" b="b"/>
              <a:pathLst>
                <a:path w="93" h="125">
                  <a:moveTo>
                    <a:pt x="88" y="0"/>
                  </a:moveTo>
                  <a:lnTo>
                    <a:pt x="14" y="27"/>
                  </a:lnTo>
                  <a:lnTo>
                    <a:pt x="0" y="119"/>
                  </a:lnTo>
                  <a:lnTo>
                    <a:pt x="0" y="119"/>
                  </a:lnTo>
                  <a:cubicBezTo>
                    <a:pt x="91" y="124"/>
                    <a:pt x="92" y="36"/>
                    <a:pt x="88" y="0"/>
                  </a:cubicBezTo>
                </a:path>
              </a:pathLst>
            </a:custGeom>
            <a:solidFill>
              <a:srgbClr val="E0B2A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85" name="Freeform 131">
              <a:extLst>
                <a:ext uri="{FF2B5EF4-FFF2-40B4-BE49-F238E27FC236}">
                  <a16:creationId xmlns:a16="http://schemas.microsoft.com/office/drawing/2014/main" id="{6B61AD38-6C28-D34E-BDCE-F497B1808137}"/>
                </a:ext>
              </a:extLst>
            </p:cNvPr>
            <p:cNvSpPr>
              <a:spLocks noChangeArrowheads="1"/>
            </p:cNvSpPr>
            <p:nvPr/>
          </p:nvSpPr>
          <p:spPr bwMode="auto">
            <a:xfrm>
              <a:off x="11870227" y="5100226"/>
              <a:ext cx="346064" cy="400994"/>
            </a:xfrm>
            <a:custGeom>
              <a:avLst/>
              <a:gdLst>
                <a:gd name="T0" fmla="*/ 275 w 276"/>
                <a:gd name="T1" fmla="*/ 124 h 321"/>
                <a:gd name="T2" fmla="*/ 275 w 276"/>
                <a:gd name="T3" fmla="*/ 124 h 321"/>
                <a:gd name="T4" fmla="*/ 119 w 276"/>
                <a:gd name="T5" fmla="*/ 311 h 321"/>
                <a:gd name="T6" fmla="*/ 119 w 276"/>
                <a:gd name="T7" fmla="*/ 311 h 321"/>
                <a:gd name="T8" fmla="*/ 26 w 276"/>
                <a:gd name="T9" fmla="*/ 111 h 321"/>
                <a:gd name="T10" fmla="*/ 26 w 276"/>
                <a:gd name="T11" fmla="*/ 111 h 321"/>
                <a:gd name="T12" fmla="*/ 153 w 276"/>
                <a:gd name="T13" fmla="*/ 0 h 321"/>
                <a:gd name="T14" fmla="*/ 153 w 276"/>
                <a:gd name="T15" fmla="*/ 0 h 321"/>
                <a:gd name="T16" fmla="*/ 275 w 276"/>
                <a:gd name="T17" fmla="*/ 124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6" h="321">
                  <a:moveTo>
                    <a:pt x="275" y="124"/>
                  </a:moveTo>
                  <a:lnTo>
                    <a:pt x="275" y="124"/>
                  </a:lnTo>
                  <a:cubicBezTo>
                    <a:pt x="275" y="192"/>
                    <a:pt x="228" y="294"/>
                    <a:pt x="119" y="311"/>
                  </a:cubicBezTo>
                  <a:lnTo>
                    <a:pt x="119" y="311"/>
                  </a:lnTo>
                  <a:cubicBezTo>
                    <a:pt x="61" y="320"/>
                    <a:pt x="0" y="261"/>
                    <a:pt x="26" y="111"/>
                  </a:cubicBezTo>
                  <a:lnTo>
                    <a:pt x="26" y="111"/>
                  </a:lnTo>
                  <a:cubicBezTo>
                    <a:pt x="37" y="44"/>
                    <a:pt x="84" y="0"/>
                    <a:pt x="153" y="0"/>
                  </a:cubicBezTo>
                  <a:lnTo>
                    <a:pt x="153" y="0"/>
                  </a:lnTo>
                  <a:cubicBezTo>
                    <a:pt x="220" y="0"/>
                    <a:pt x="275" y="56"/>
                    <a:pt x="275" y="124"/>
                  </a:cubicBezTo>
                </a:path>
              </a:pathLst>
            </a:custGeom>
            <a:solidFill>
              <a:srgbClr val="E8D0C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86" name="Freeform 132">
              <a:extLst>
                <a:ext uri="{FF2B5EF4-FFF2-40B4-BE49-F238E27FC236}">
                  <a16:creationId xmlns:a16="http://schemas.microsoft.com/office/drawing/2014/main" id="{37AA7D30-51BD-8E47-8D02-6BAA7D7F354A}"/>
                </a:ext>
              </a:extLst>
            </p:cNvPr>
            <p:cNvSpPr>
              <a:spLocks noChangeArrowheads="1"/>
            </p:cNvSpPr>
            <p:nvPr/>
          </p:nvSpPr>
          <p:spPr bwMode="auto">
            <a:xfrm>
              <a:off x="11787830" y="5001354"/>
              <a:ext cx="505361" cy="477896"/>
            </a:xfrm>
            <a:custGeom>
              <a:avLst/>
              <a:gdLst>
                <a:gd name="T0" fmla="*/ 267 w 405"/>
                <a:gd name="T1" fmla="*/ 142 h 382"/>
                <a:gd name="T2" fmla="*/ 267 w 405"/>
                <a:gd name="T3" fmla="*/ 142 h 382"/>
                <a:gd name="T4" fmla="*/ 0 w 405"/>
                <a:gd name="T5" fmla="*/ 206 h 382"/>
                <a:gd name="T6" fmla="*/ 0 w 405"/>
                <a:gd name="T7" fmla="*/ 206 h 382"/>
                <a:gd name="T8" fmla="*/ 165 w 405"/>
                <a:gd name="T9" fmla="*/ 21 h 382"/>
                <a:gd name="T10" fmla="*/ 165 w 405"/>
                <a:gd name="T11" fmla="*/ 21 h 382"/>
                <a:gd name="T12" fmla="*/ 307 w 405"/>
                <a:gd name="T13" fmla="*/ 101 h 382"/>
                <a:gd name="T14" fmla="*/ 307 w 405"/>
                <a:gd name="T15" fmla="*/ 101 h 382"/>
                <a:gd name="T16" fmla="*/ 394 w 405"/>
                <a:gd name="T17" fmla="*/ 203 h 382"/>
                <a:gd name="T18" fmla="*/ 394 w 405"/>
                <a:gd name="T19" fmla="*/ 203 h 382"/>
                <a:gd name="T20" fmla="*/ 284 w 405"/>
                <a:gd name="T21" fmla="*/ 375 h 382"/>
                <a:gd name="T22" fmla="*/ 291 w 405"/>
                <a:gd name="T23" fmla="*/ 329 h 382"/>
                <a:gd name="T24" fmla="*/ 282 w 405"/>
                <a:gd name="T25" fmla="*/ 261 h 382"/>
                <a:gd name="T26" fmla="*/ 282 w 405"/>
                <a:gd name="T27" fmla="*/ 261 h 382"/>
                <a:gd name="T28" fmla="*/ 320 w 405"/>
                <a:gd name="T29" fmla="*/ 207 h 382"/>
                <a:gd name="T30" fmla="*/ 320 w 405"/>
                <a:gd name="T31" fmla="*/ 207 h 382"/>
                <a:gd name="T32" fmla="*/ 270 w 405"/>
                <a:gd name="T33" fmla="*/ 218 h 382"/>
                <a:gd name="T34" fmla="*/ 267 w 405"/>
                <a:gd name="T35" fmla="*/ 14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5" h="382">
                  <a:moveTo>
                    <a:pt x="267" y="142"/>
                  </a:moveTo>
                  <a:lnTo>
                    <a:pt x="267" y="142"/>
                  </a:lnTo>
                  <a:cubicBezTo>
                    <a:pt x="267" y="142"/>
                    <a:pt x="196" y="268"/>
                    <a:pt x="0" y="206"/>
                  </a:cubicBezTo>
                  <a:lnTo>
                    <a:pt x="0" y="206"/>
                  </a:lnTo>
                  <a:cubicBezTo>
                    <a:pt x="0" y="206"/>
                    <a:pt x="41" y="42"/>
                    <a:pt x="165" y="21"/>
                  </a:cubicBezTo>
                  <a:lnTo>
                    <a:pt x="165" y="21"/>
                  </a:lnTo>
                  <a:cubicBezTo>
                    <a:pt x="288" y="0"/>
                    <a:pt x="307" y="101"/>
                    <a:pt x="307" y="101"/>
                  </a:cubicBezTo>
                  <a:lnTo>
                    <a:pt x="307" y="101"/>
                  </a:lnTo>
                  <a:cubicBezTo>
                    <a:pt x="307" y="101"/>
                    <a:pt x="404" y="108"/>
                    <a:pt x="394" y="203"/>
                  </a:cubicBezTo>
                  <a:lnTo>
                    <a:pt x="394" y="203"/>
                  </a:lnTo>
                  <a:cubicBezTo>
                    <a:pt x="385" y="296"/>
                    <a:pt x="312" y="381"/>
                    <a:pt x="284" y="375"/>
                  </a:cubicBezTo>
                  <a:lnTo>
                    <a:pt x="291" y="329"/>
                  </a:lnTo>
                  <a:lnTo>
                    <a:pt x="282" y="261"/>
                  </a:lnTo>
                  <a:lnTo>
                    <a:pt x="282" y="261"/>
                  </a:lnTo>
                  <a:cubicBezTo>
                    <a:pt x="282" y="261"/>
                    <a:pt x="325" y="261"/>
                    <a:pt x="320" y="207"/>
                  </a:cubicBezTo>
                  <a:lnTo>
                    <a:pt x="320" y="207"/>
                  </a:lnTo>
                  <a:cubicBezTo>
                    <a:pt x="316" y="177"/>
                    <a:pt x="277" y="185"/>
                    <a:pt x="270" y="218"/>
                  </a:cubicBezTo>
                  <a:lnTo>
                    <a:pt x="267" y="142"/>
                  </a:lnTo>
                </a:path>
              </a:pathLst>
            </a:custGeom>
            <a:solidFill>
              <a:srgbClr val="292D5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87" name="Freeform 133">
              <a:extLst>
                <a:ext uri="{FF2B5EF4-FFF2-40B4-BE49-F238E27FC236}">
                  <a16:creationId xmlns:a16="http://schemas.microsoft.com/office/drawing/2014/main" id="{E0E7174A-9487-9D45-8722-50D73D7AC421}"/>
                </a:ext>
              </a:extLst>
            </p:cNvPr>
            <p:cNvSpPr>
              <a:spLocks noChangeArrowheads="1"/>
            </p:cNvSpPr>
            <p:nvPr/>
          </p:nvSpPr>
          <p:spPr bwMode="auto">
            <a:xfrm>
              <a:off x="11386836" y="5792352"/>
              <a:ext cx="637193" cy="472402"/>
            </a:xfrm>
            <a:custGeom>
              <a:avLst/>
              <a:gdLst>
                <a:gd name="T0" fmla="*/ 0 w 512"/>
                <a:gd name="T1" fmla="*/ 377 h 378"/>
                <a:gd name="T2" fmla="*/ 310 w 512"/>
                <a:gd name="T3" fmla="*/ 377 h 378"/>
                <a:gd name="T4" fmla="*/ 511 w 512"/>
                <a:gd name="T5" fmla="*/ 224 h 378"/>
                <a:gd name="T6" fmla="*/ 481 w 512"/>
                <a:gd name="T7" fmla="*/ 224 h 378"/>
                <a:gd name="T8" fmla="*/ 481 w 512"/>
                <a:gd name="T9" fmla="*/ 224 h 378"/>
                <a:gd name="T10" fmla="*/ 354 w 512"/>
                <a:gd name="T11" fmla="*/ 120 h 378"/>
                <a:gd name="T12" fmla="*/ 338 w 512"/>
                <a:gd name="T13" fmla="*/ 35 h 378"/>
                <a:gd name="T14" fmla="*/ 338 w 512"/>
                <a:gd name="T15" fmla="*/ 35 h 378"/>
                <a:gd name="T16" fmla="*/ 223 w 512"/>
                <a:gd name="T17" fmla="*/ 33 h 378"/>
                <a:gd name="T18" fmla="*/ 0 w 512"/>
                <a:gd name="T19" fmla="*/ 267 h 378"/>
                <a:gd name="T20" fmla="*/ 0 w 512"/>
                <a:gd name="T21" fmla="*/ 37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2" h="378">
                  <a:moveTo>
                    <a:pt x="0" y="377"/>
                  </a:moveTo>
                  <a:lnTo>
                    <a:pt x="310" y="377"/>
                  </a:lnTo>
                  <a:lnTo>
                    <a:pt x="511" y="224"/>
                  </a:lnTo>
                  <a:lnTo>
                    <a:pt x="481" y="224"/>
                  </a:lnTo>
                  <a:lnTo>
                    <a:pt x="481" y="224"/>
                  </a:lnTo>
                  <a:cubicBezTo>
                    <a:pt x="419" y="225"/>
                    <a:pt x="365" y="181"/>
                    <a:pt x="354" y="120"/>
                  </a:cubicBezTo>
                  <a:lnTo>
                    <a:pt x="338" y="35"/>
                  </a:lnTo>
                  <a:lnTo>
                    <a:pt x="338" y="35"/>
                  </a:lnTo>
                  <a:cubicBezTo>
                    <a:pt x="307" y="1"/>
                    <a:pt x="254" y="0"/>
                    <a:pt x="223" y="33"/>
                  </a:cubicBezTo>
                  <a:lnTo>
                    <a:pt x="0" y="267"/>
                  </a:lnTo>
                  <a:lnTo>
                    <a:pt x="0" y="377"/>
                  </a:lnTo>
                </a:path>
              </a:pathLst>
            </a:custGeom>
            <a:solidFill>
              <a:srgbClr val="9960BE">
                <a:alpha val="20000"/>
              </a:srgbClr>
            </a:solidFill>
            <a:ln>
              <a:noFill/>
            </a:ln>
            <a:effectLst/>
          </p:spPr>
          <p:txBody>
            <a:bodyPr wrap="none" anchor="ctr"/>
            <a:lstStyle/>
            <a:p>
              <a:endParaRPr lang="en-US" sz="3599" b="1" dirty="0">
                <a:latin typeface="Lato Black" panose="020F0502020204030203" pitchFamily="34" charset="77"/>
              </a:endParaRPr>
            </a:p>
          </p:txBody>
        </p:sp>
        <p:sp>
          <p:nvSpPr>
            <p:cNvPr id="88" name="Freeform 134">
              <a:extLst>
                <a:ext uri="{FF2B5EF4-FFF2-40B4-BE49-F238E27FC236}">
                  <a16:creationId xmlns:a16="http://schemas.microsoft.com/office/drawing/2014/main" id="{02F4F3CC-67C9-214C-B822-118229B29246}"/>
                </a:ext>
              </a:extLst>
            </p:cNvPr>
            <p:cNvSpPr>
              <a:spLocks noChangeArrowheads="1"/>
            </p:cNvSpPr>
            <p:nvPr/>
          </p:nvSpPr>
          <p:spPr bwMode="auto">
            <a:xfrm>
              <a:off x="11474727" y="5885735"/>
              <a:ext cx="829452" cy="379019"/>
            </a:xfrm>
            <a:custGeom>
              <a:avLst/>
              <a:gdLst>
                <a:gd name="T0" fmla="*/ 186 w 666"/>
                <a:gd name="T1" fmla="*/ 0 h 304"/>
                <a:gd name="T2" fmla="*/ 41 w 666"/>
                <a:gd name="T3" fmla="*/ 153 h 304"/>
                <a:gd name="T4" fmla="*/ 41 w 666"/>
                <a:gd name="T5" fmla="*/ 153 h 304"/>
                <a:gd name="T6" fmla="*/ 36 w 666"/>
                <a:gd name="T7" fmla="*/ 303 h 304"/>
                <a:gd name="T8" fmla="*/ 665 w 666"/>
                <a:gd name="T9" fmla="*/ 303 h 304"/>
                <a:gd name="T10" fmla="*/ 664 w 666"/>
                <a:gd name="T11" fmla="*/ 251 h 304"/>
                <a:gd name="T12" fmla="*/ 159 w 666"/>
                <a:gd name="T13" fmla="*/ 203 h 304"/>
                <a:gd name="T14" fmla="*/ 283 w 666"/>
                <a:gd name="T15" fmla="*/ 73 h 304"/>
                <a:gd name="T16" fmla="*/ 186 w 666"/>
                <a:gd name="T17"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6" h="304">
                  <a:moveTo>
                    <a:pt x="186" y="0"/>
                  </a:moveTo>
                  <a:lnTo>
                    <a:pt x="41" y="153"/>
                  </a:lnTo>
                  <a:lnTo>
                    <a:pt x="41" y="153"/>
                  </a:lnTo>
                  <a:cubicBezTo>
                    <a:pt x="2" y="194"/>
                    <a:pt x="0" y="259"/>
                    <a:pt x="36" y="303"/>
                  </a:cubicBezTo>
                  <a:lnTo>
                    <a:pt x="665" y="303"/>
                  </a:lnTo>
                  <a:lnTo>
                    <a:pt x="664" y="251"/>
                  </a:lnTo>
                  <a:lnTo>
                    <a:pt x="159" y="203"/>
                  </a:lnTo>
                  <a:lnTo>
                    <a:pt x="283" y="73"/>
                  </a:lnTo>
                  <a:lnTo>
                    <a:pt x="186" y="0"/>
                  </a:lnTo>
                </a:path>
              </a:pathLst>
            </a:custGeom>
            <a:solidFill>
              <a:srgbClr val="E8D0C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89" name="Freeform 135">
              <a:extLst>
                <a:ext uri="{FF2B5EF4-FFF2-40B4-BE49-F238E27FC236}">
                  <a16:creationId xmlns:a16="http://schemas.microsoft.com/office/drawing/2014/main" id="{CCF076F1-E9CD-C749-8270-610F5F5010CF}"/>
                </a:ext>
              </a:extLst>
            </p:cNvPr>
            <p:cNvSpPr>
              <a:spLocks noChangeArrowheads="1"/>
            </p:cNvSpPr>
            <p:nvPr/>
          </p:nvSpPr>
          <p:spPr bwMode="auto">
            <a:xfrm>
              <a:off x="11639517" y="5687985"/>
              <a:ext cx="357051" cy="362541"/>
            </a:xfrm>
            <a:custGeom>
              <a:avLst/>
              <a:gdLst>
                <a:gd name="T0" fmla="*/ 131 w 286"/>
                <a:gd name="T1" fmla="*/ 288 h 289"/>
                <a:gd name="T2" fmla="*/ 0 w 286"/>
                <a:gd name="T3" fmla="*/ 165 h 289"/>
                <a:gd name="T4" fmla="*/ 120 w 286"/>
                <a:gd name="T5" fmla="*/ 37 h 289"/>
                <a:gd name="T6" fmla="*/ 120 w 286"/>
                <a:gd name="T7" fmla="*/ 37 h 289"/>
                <a:gd name="T8" fmla="*/ 247 w 286"/>
                <a:gd name="T9" fmla="*/ 34 h 289"/>
                <a:gd name="T10" fmla="*/ 247 w 286"/>
                <a:gd name="T11" fmla="*/ 34 h 289"/>
                <a:gd name="T12" fmla="*/ 250 w 286"/>
                <a:gd name="T13" fmla="*/ 160 h 289"/>
                <a:gd name="T14" fmla="*/ 131 w 286"/>
                <a:gd name="T15" fmla="*/ 288 h 2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 h="289">
                  <a:moveTo>
                    <a:pt x="131" y="288"/>
                  </a:moveTo>
                  <a:lnTo>
                    <a:pt x="0" y="165"/>
                  </a:lnTo>
                  <a:lnTo>
                    <a:pt x="120" y="37"/>
                  </a:lnTo>
                  <a:lnTo>
                    <a:pt x="120" y="37"/>
                  </a:lnTo>
                  <a:cubicBezTo>
                    <a:pt x="154" y="1"/>
                    <a:pt x="211" y="0"/>
                    <a:pt x="247" y="34"/>
                  </a:cubicBezTo>
                  <a:lnTo>
                    <a:pt x="247" y="34"/>
                  </a:lnTo>
                  <a:cubicBezTo>
                    <a:pt x="283" y="67"/>
                    <a:pt x="285" y="124"/>
                    <a:pt x="250" y="160"/>
                  </a:cubicBezTo>
                  <a:lnTo>
                    <a:pt x="131" y="288"/>
                  </a:lnTo>
                </a:path>
              </a:pathLst>
            </a:custGeom>
            <a:solidFill>
              <a:srgbClr val="D8BE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90" name="Freeform 136">
              <a:extLst>
                <a:ext uri="{FF2B5EF4-FFF2-40B4-BE49-F238E27FC236}">
                  <a16:creationId xmlns:a16="http://schemas.microsoft.com/office/drawing/2014/main" id="{96C05AB0-9862-A04A-9818-735DF5E0399A}"/>
                </a:ext>
              </a:extLst>
            </p:cNvPr>
            <p:cNvSpPr>
              <a:spLocks noChangeArrowheads="1"/>
            </p:cNvSpPr>
            <p:nvPr/>
          </p:nvSpPr>
          <p:spPr bwMode="auto">
            <a:xfrm>
              <a:off x="12095443" y="5836295"/>
              <a:ext cx="840434" cy="428458"/>
            </a:xfrm>
            <a:custGeom>
              <a:avLst/>
              <a:gdLst>
                <a:gd name="T0" fmla="*/ 484 w 674"/>
                <a:gd name="T1" fmla="*/ 342 h 343"/>
                <a:gd name="T2" fmla="*/ 0 w 674"/>
                <a:gd name="T3" fmla="*/ 342 h 343"/>
                <a:gd name="T4" fmla="*/ 190 w 674"/>
                <a:gd name="T5" fmla="*/ 0 h 343"/>
                <a:gd name="T6" fmla="*/ 673 w 674"/>
                <a:gd name="T7" fmla="*/ 0 h 343"/>
                <a:gd name="T8" fmla="*/ 484 w 674"/>
                <a:gd name="T9" fmla="*/ 342 h 343"/>
              </a:gdLst>
              <a:ahLst/>
              <a:cxnLst>
                <a:cxn ang="0">
                  <a:pos x="T0" y="T1"/>
                </a:cxn>
                <a:cxn ang="0">
                  <a:pos x="T2" y="T3"/>
                </a:cxn>
                <a:cxn ang="0">
                  <a:pos x="T4" y="T5"/>
                </a:cxn>
                <a:cxn ang="0">
                  <a:pos x="T6" y="T7"/>
                </a:cxn>
                <a:cxn ang="0">
                  <a:pos x="T8" y="T9"/>
                </a:cxn>
              </a:cxnLst>
              <a:rect l="0" t="0" r="r" b="b"/>
              <a:pathLst>
                <a:path w="674" h="343">
                  <a:moveTo>
                    <a:pt x="484" y="342"/>
                  </a:moveTo>
                  <a:lnTo>
                    <a:pt x="0" y="342"/>
                  </a:lnTo>
                  <a:lnTo>
                    <a:pt x="190" y="0"/>
                  </a:lnTo>
                  <a:lnTo>
                    <a:pt x="673" y="0"/>
                  </a:lnTo>
                  <a:lnTo>
                    <a:pt x="484" y="342"/>
                  </a:lnTo>
                </a:path>
              </a:pathLst>
            </a:custGeom>
            <a:solidFill>
              <a:srgbClr val="292D5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91" name="Freeform 137">
              <a:extLst>
                <a:ext uri="{FF2B5EF4-FFF2-40B4-BE49-F238E27FC236}">
                  <a16:creationId xmlns:a16="http://schemas.microsoft.com/office/drawing/2014/main" id="{43CA4DC0-14E4-AC45-886A-17EAE054EC4B}"/>
                </a:ext>
              </a:extLst>
            </p:cNvPr>
            <p:cNvSpPr>
              <a:spLocks noChangeArrowheads="1"/>
            </p:cNvSpPr>
            <p:nvPr/>
          </p:nvSpPr>
          <p:spPr bwMode="auto">
            <a:xfrm>
              <a:off x="12490941" y="5984609"/>
              <a:ext cx="126338" cy="137325"/>
            </a:xfrm>
            <a:custGeom>
              <a:avLst/>
              <a:gdLst>
                <a:gd name="T0" fmla="*/ 77 w 103"/>
                <a:gd name="T1" fmla="*/ 77 h 111"/>
                <a:gd name="T2" fmla="*/ 77 w 103"/>
                <a:gd name="T3" fmla="*/ 77 h 111"/>
                <a:gd name="T4" fmla="*/ 14 w 103"/>
                <a:gd name="T5" fmla="*/ 97 h 111"/>
                <a:gd name="T6" fmla="*/ 14 w 103"/>
                <a:gd name="T7" fmla="*/ 97 h 111"/>
                <a:gd name="T8" fmla="*/ 26 w 103"/>
                <a:gd name="T9" fmla="*/ 32 h 111"/>
                <a:gd name="T10" fmla="*/ 26 w 103"/>
                <a:gd name="T11" fmla="*/ 32 h 111"/>
                <a:gd name="T12" fmla="*/ 88 w 103"/>
                <a:gd name="T13" fmla="*/ 12 h 111"/>
                <a:gd name="T14" fmla="*/ 88 w 103"/>
                <a:gd name="T15" fmla="*/ 12 h 111"/>
                <a:gd name="T16" fmla="*/ 77 w 103"/>
                <a:gd name="T17" fmla="*/ 7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11">
                  <a:moveTo>
                    <a:pt x="77" y="77"/>
                  </a:moveTo>
                  <a:lnTo>
                    <a:pt x="77" y="77"/>
                  </a:lnTo>
                  <a:cubicBezTo>
                    <a:pt x="57" y="100"/>
                    <a:pt x="29" y="110"/>
                    <a:pt x="14" y="97"/>
                  </a:cubicBezTo>
                  <a:lnTo>
                    <a:pt x="14" y="97"/>
                  </a:lnTo>
                  <a:cubicBezTo>
                    <a:pt x="0" y="85"/>
                    <a:pt x="5" y="56"/>
                    <a:pt x="26" y="32"/>
                  </a:cubicBezTo>
                  <a:lnTo>
                    <a:pt x="26" y="32"/>
                  </a:lnTo>
                  <a:cubicBezTo>
                    <a:pt x="46" y="9"/>
                    <a:pt x="74" y="0"/>
                    <a:pt x="88" y="12"/>
                  </a:cubicBezTo>
                  <a:lnTo>
                    <a:pt x="88" y="12"/>
                  </a:lnTo>
                  <a:cubicBezTo>
                    <a:pt x="102" y="25"/>
                    <a:pt x="97" y="53"/>
                    <a:pt x="77" y="77"/>
                  </a:cubicBezTo>
                </a:path>
              </a:pathLst>
            </a:custGeom>
            <a:solidFill>
              <a:srgbClr val="161B4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92" name="Freeform 138">
              <a:extLst>
                <a:ext uri="{FF2B5EF4-FFF2-40B4-BE49-F238E27FC236}">
                  <a16:creationId xmlns:a16="http://schemas.microsoft.com/office/drawing/2014/main" id="{81B11AF8-1EFF-DD45-846A-42399DD4C35D}"/>
                </a:ext>
              </a:extLst>
            </p:cNvPr>
            <p:cNvSpPr>
              <a:spLocks noChangeArrowheads="1"/>
            </p:cNvSpPr>
            <p:nvPr/>
          </p:nvSpPr>
          <p:spPr bwMode="auto">
            <a:xfrm>
              <a:off x="10145409" y="11257935"/>
              <a:ext cx="444938" cy="164791"/>
            </a:xfrm>
            <a:custGeom>
              <a:avLst/>
              <a:gdLst>
                <a:gd name="T0" fmla="*/ 355 w 356"/>
                <a:gd name="T1" fmla="*/ 130 h 131"/>
                <a:gd name="T2" fmla="*/ 0 w 356"/>
                <a:gd name="T3" fmla="*/ 130 h 131"/>
                <a:gd name="T4" fmla="*/ 0 w 356"/>
                <a:gd name="T5" fmla="*/ 0 h 131"/>
                <a:gd name="T6" fmla="*/ 112 w 356"/>
                <a:gd name="T7" fmla="*/ 0 h 131"/>
                <a:gd name="T8" fmla="*/ 177 w 356"/>
                <a:gd name="T9" fmla="*/ 46 h 131"/>
                <a:gd name="T10" fmla="*/ 334 w 356"/>
                <a:gd name="T11" fmla="*/ 100 h 131"/>
                <a:gd name="T12" fmla="*/ 334 w 356"/>
                <a:gd name="T13" fmla="*/ 100 h 131"/>
                <a:gd name="T14" fmla="*/ 355 w 356"/>
                <a:gd name="T15" fmla="*/ 13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6" h="131">
                  <a:moveTo>
                    <a:pt x="355" y="130"/>
                  </a:moveTo>
                  <a:lnTo>
                    <a:pt x="0" y="130"/>
                  </a:lnTo>
                  <a:lnTo>
                    <a:pt x="0" y="0"/>
                  </a:lnTo>
                  <a:lnTo>
                    <a:pt x="112" y="0"/>
                  </a:lnTo>
                  <a:lnTo>
                    <a:pt x="177" y="46"/>
                  </a:lnTo>
                  <a:lnTo>
                    <a:pt x="334" y="100"/>
                  </a:lnTo>
                  <a:lnTo>
                    <a:pt x="334" y="100"/>
                  </a:lnTo>
                  <a:cubicBezTo>
                    <a:pt x="347" y="105"/>
                    <a:pt x="355" y="116"/>
                    <a:pt x="355" y="130"/>
                  </a:cubicBezTo>
                </a:path>
              </a:pathLst>
            </a:custGeom>
            <a:solidFill>
              <a:srgbClr val="161B4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93" name="Freeform 139">
              <a:extLst>
                <a:ext uri="{FF2B5EF4-FFF2-40B4-BE49-F238E27FC236}">
                  <a16:creationId xmlns:a16="http://schemas.microsoft.com/office/drawing/2014/main" id="{0DEDB0E5-73C5-284A-9E67-AF6FB934A82B}"/>
                </a:ext>
              </a:extLst>
            </p:cNvPr>
            <p:cNvSpPr>
              <a:spLocks noChangeArrowheads="1"/>
            </p:cNvSpPr>
            <p:nvPr/>
          </p:nvSpPr>
          <p:spPr bwMode="auto">
            <a:xfrm>
              <a:off x="9118212" y="11257935"/>
              <a:ext cx="444936" cy="164791"/>
            </a:xfrm>
            <a:custGeom>
              <a:avLst/>
              <a:gdLst>
                <a:gd name="T0" fmla="*/ 0 w 357"/>
                <a:gd name="T1" fmla="*/ 130 h 131"/>
                <a:gd name="T2" fmla="*/ 356 w 357"/>
                <a:gd name="T3" fmla="*/ 130 h 131"/>
                <a:gd name="T4" fmla="*/ 356 w 357"/>
                <a:gd name="T5" fmla="*/ 0 h 131"/>
                <a:gd name="T6" fmla="*/ 244 w 357"/>
                <a:gd name="T7" fmla="*/ 0 h 131"/>
                <a:gd name="T8" fmla="*/ 178 w 357"/>
                <a:gd name="T9" fmla="*/ 46 h 131"/>
                <a:gd name="T10" fmla="*/ 22 w 357"/>
                <a:gd name="T11" fmla="*/ 100 h 131"/>
                <a:gd name="T12" fmla="*/ 22 w 357"/>
                <a:gd name="T13" fmla="*/ 100 h 131"/>
                <a:gd name="T14" fmla="*/ 0 w 357"/>
                <a:gd name="T15" fmla="*/ 13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7" h="131">
                  <a:moveTo>
                    <a:pt x="0" y="130"/>
                  </a:moveTo>
                  <a:lnTo>
                    <a:pt x="356" y="130"/>
                  </a:lnTo>
                  <a:lnTo>
                    <a:pt x="356" y="0"/>
                  </a:lnTo>
                  <a:lnTo>
                    <a:pt x="244" y="0"/>
                  </a:lnTo>
                  <a:lnTo>
                    <a:pt x="178" y="46"/>
                  </a:lnTo>
                  <a:lnTo>
                    <a:pt x="22" y="100"/>
                  </a:lnTo>
                  <a:lnTo>
                    <a:pt x="22" y="100"/>
                  </a:lnTo>
                  <a:cubicBezTo>
                    <a:pt x="9" y="105"/>
                    <a:pt x="0" y="116"/>
                    <a:pt x="0" y="130"/>
                  </a:cubicBezTo>
                </a:path>
              </a:pathLst>
            </a:custGeom>
            <a:solidFill>
              <a:srgbClr val="161B4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94" name="Freeform 140">
              <a:extLst>
                <a:ext uri="{FF2B5EF4-FFF2-40B4-BE49-F238E27FC236}">
                  <a16:creationId xmlns:a16="http://schemas.microsoft.com/office/drawing/2014/main" id="{BF5ACC1F-1463-6142-9594-797FACC977F9}"/>
                </a:ext>
              </a:extLst>
            </p:cNvPr>
            <p:cNvSpPr>
              <a:spLocks noChangeArrowheads="1"/>
            </p:cNvSpPr>
            <p:nvPr/>
          </p:nvSpPr>
          <p:spPr bwMode="auto">
            <a:xfrm>
              <a:off x="9936676" y="8209292"/>
              <a:ext cx="609729" cy="801984"/>
            </a:xfrm>
            <a:custGeom>
              <a:avLst/>
              <a:gdLst>
                <a:gd name="T0" fmla="*/ 0 w 489"/>
                <a:gd name="T1" fmla="*/ 478 h 642"/>
                <a:gd name="T2" fmla="*/ 0 w 489"/>
                <a:gd name="T3" fmla="*/ 478 h 642"/>
                <a:gd name="T4" fmla="*/ 184 w 489"/>
                <a:gd name="T5" fmla="*/ 637 h 642"/>
                <a:gd name="T6" fmla="*/ 184 w 489"/>
                <a:gd name="T7" fmla="*/ 637 h 642"/>
                <a:gd name="T8" fmla="*/ 396 w 489"/>
                <a:gd name="T9" fmla="*/ 277 h 642"/>
                <a:gd name="T10" fmla="*/ 396 w 489"/>
                <a:gd name="T11" fmla="*/ 277 h 642"/>
                <a:gd name="T12" fmla="*/ 487 w 489"/>
                <a:gd name="T13" fmla="*/ 190 h 642"/>
                <a:gd name="T14" fmla="*/ 487 w 489"/>
                <a:gd name="T15" fmla="*/ 190 h 642"/>
                <a:gd name="T16" fmla="*/ 462 w 489"/>
                <a:gd name="T17" fmla="*/ 171 h 642"/>
                <a:gd name="T18" fmla="*/ 462 w 489"/>
                <a:gd name="T19" fmla="*/ 171 h 642"/>
                <a:gd name="T20" fmla="*/ 437 w 489"/>
                <a:gd name="T21" fmla="*/ 151 h 642"/>
                <a:gd name="T22" fmla="*/ 437 w 489"/>
                <a:gd name="T23" fmla="*/ 151 h 642"/>
                <a:gd name="T24" fmla="*/ 419 w 489"/>
                <a:gd name="T25" fmla="*/ 126 h 642"/>
                <a:gd name="T26" fmla="*/ 419 w 489"/>
                <a:gd name="T27" fmla="*/ 126 h 642"/>
                <a:gd name="T28" fmla="*/ 479 w 489"/>
                <a:gd name="T29" fmla="*/ 17 h 642"/>
                <a:gd name="T30" fmla="*/ 479 w 489"/>
                <a:gd name="T31" fmla="*/ 17 h 642"/>
                <a:gd name="T32" fmla="*/ 389 w 489"/>
                <a:gd name="T33" fmla="*/ 107 h 642"/>
                <a:gd name="T34" fmla="*/ 389 w 489"/>
                <a:gd name="T35" fmla="*/ 107 h 642"/>
                <a:gd name="T36" fmla="*/ 327 w 489"/>
                <a:gd name="T37" fmla="*/ 189 h 642"/>
                <a:gd name="T38" fmla="*/ 327 w 489"/>
                <a:gd name="T39" fmla="*/ 189 h 642"/>
                <a:gd name="T40" fmla="*/ 333 w 489"/>
                <a:gd name="T41" fmla="*/ 251 h 642"/>
                <a:gd name="T42" fmla="*/ 167 w 489"/>
                <a:gd name="T43" fmla="*/ 474 h 642"/>
                <a:gd name="T44" fmla="*/ 70 w 489"/>
                <a:gd name="T45" fmla="*/ 378 h 642"/>
                <a:gd name="T46" fmla="*/ 0 w 489"/>
                <a:gd name="T47" fmla="*/ 478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9" h="642">
                  <a:moveTo>
                    <a:pt x="0" y="478"/>
                  </a:moveTo>
                  <a:lnTo>
                    <a:pt x="0" y="478"/>
                  </a:lnTo>
                  <a:cubicBezTo>
                    <a:pt x="0" y="478"/>
                    <a:pt x="133" y="634"/>
                    <a:pt x="184" y="637"/>
                  </a:cubicBezTo>
                  <a:lnTo>
                    <a:pt x="184" y="637"/>
                  </a:lnTo>
                  <a:cubicBezTo>
                    <a:pt x="234" y="641"/>
                    <a:pt x="396" y="277"/>
                    <a:pt x="396" y="277"/>
                  </a:cubicBezTo>
                  <a:lnTo>
                    <a:pt x="396" y="277"/>
                  </a:lnTo>
                  <a:cubicBezTo>
                    <a:pt x="396" y="277"/>
                    <a:pt x="486" y="214"/>
                    <a:pt x="487" y="190"/>
                  </a:cubicBezTo>
                  <a:lnTo>
                    <a:pt x="487" y="190"/>
                  </a:lnTo>
                  <a:cubicBezTo>
                    <a:pt x="488" y="167"/>
                    <a:pt x="462" y="171"/>
                    <a:pt x="462" y="171"/>
                  </a:cubicBezTo>
                  <a:lnTo>
                    <a:pt x="462" y="171"/>
                  </a:lnTo>
                  <a:cubicBezTo>
                    <a:pt x="462" y="171"/>
                    <a:pt x="464" y="142"/>
                    <a:pt x="437" y="151"/>
                  </a:cubicBezTo>
                  <a:lnTo>
                    <a:pt x="437" y="151"/>
                  </a:lnTo>
                  <a:cubicBezTo>
                    <a:pt x="437" y="151"/>
                    <a:pt x="442" y="126"/>
                    <a:pt x="419" y="126"/>
                  </a:cubicBezTo>
                  <a:lnTo>
                    <a:pt x="419" y="126"/>
                  </a:lnTo>
                  <a:cubicBezTo>
                    <a:pt x="419" y="126"/>
                    <a:pt x="482" y="35"/>
                    <a:pt x="479" y="17"/>
                  </a:cubicBezTo>
                  <a:lnTo>
                    <a:pt x="479" y="17"/>
                  </a:lnTo>
                  <a:cubicBezTo>
                    <a:pt x="476" y="0"/>
                    <a:pt x="389" y="107"/>
                    <a:pt x="389" y="107"/>
                  </a:cubicBezTo>
                  <a:lnTo>
                    <a:pt x="389" y="107"/>
                  </a:lnTo>
                  <a:cubicBezTo>
                    <a:pt x="389" y="107"/>
                    <a:pt x="330" y="153"/>
                    <a:pt x="327" y="189"/>
                  </a:cubicBezTo>
                  <a:lnTo>
                    <a:pt x="327" y="189"/>
                  </a:lnTo>
                  <a:cubicBezTo>
                    <a:pt x="324" y="220"/>
                    <a:pt x="335" y="229"/>
                    <a:pt x="333" y="251"/>
                  </a:cubicBezTo>
                  <a:lnTo>
                    <a:pt x="167" y="474"/>
                  </a:lnTo>
                  <a:lnTo>
                    <a:pt x="70" y="378"/>
                  </a:lnTo>
                  <a:lnTo>
                    <a:pt x="0" y="478"/>
                  </a:lnTo>
                </a:path>
              </a:pathLst>
            </a:custGeom>
            <a:solidFill>
              <a:srgbClr val="E8D0C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95" name="Freeform 141">
              <a:extLst>
                <a:ext uri="{FF2B5EF4-FFF2-40B4-BE49-F238E27FC236}">
                  <a16:creationId xmlns:a16="http://schemas.microsoft.com/office/drawing/2014/main" id="{129C75A0-B6FF-494E-BBCF-64387E1ACC6F}"/>
                </a:ext>
              </a:extLst>
            </p:cNvPr>
            <p:cNvSpPr>
              <a:spLocks noChangeArrowheads="1"/>
            </p:cNvSpPr>
            <p:nvPr/>
          </p:nvSpPr>
          <p:spPr bwMode="auto">
            <a:xfrm>
              <a:off x="8618342" y="8895923"/>
              <a:ext cx="708605" cy="895364"/>
            </a:xfrm>
            <a:custGeom>
              <a:avLst/>
              <a:gdLst>
                <a:gd name="T0" fmla="*/ 460 w 571"/>
                <a:gd name="T1" fmla="*/ 0 h 720"/>
                <a:gd name="T2" fmla="*/ 403 w 571"/>
                <a:gd name="T3" fmla="*/ 223 h 720"/>
                <a:gd name="T4" fmla="*/ 179 w 571"/>
                <a:gd name="T5" fmla="*/ 495 h 720"/>
                <a:gd name="T6" fmla="*/ 179 w 571"/>
                <a:gd name="T7" fmla="*/ 495 h 720"/>
                <a:gd name="T8" fmla="*/ 110 w 571"/>
                <a:gd name="T9" fmla="*/ 521 h 720"/>
                <a:gd name="T10" fmla="*/ 110 w 571"/>
                <a:gd name="T11" fmla="*/ 521 h 720"/>
                <a:gd name="T12" fmla="*/ 19 w 571"/>
                <a:gd name="T13" fmla="*/ 562 h 720"/>
                <a:gd name="T14" fmla="*/ 19 w 571"/>
                <a:gd name="T15" fmla="*/ 562 h 720"/>
                <a:gd name="T16" fmla="*/ 102 w 571"/>
                <a:gd name="T17" fmla="*/ 562 h 720"/>
                <a:gd name="T18" fmla="*/ 102 w 571"/>
                <a:gd name="T19" fmla="*/ 562 h 720"/>
                <a:gd name="T20" fmla="*/ 80 w 571"/>
                <a:gd name="T21" fmla="*/ 616 h 720"/>
                <a:gd name="T22" fmla="*/ 80 w 571"/>
                <a:gd name="T23" fmla="*/ 616 h 720"/>
                <a:gd name="T24" fmla="*/ 13 w 571"/>
                <a:gd name="T25" fmla="*/ 644 h 720"/>
                <a:gd name="T26" fmla="*/ 39 w 571"/>
                <a:gd name="T27" fmla="*/ 657 h 720"/>
                <a:gd name="T28" fmla="*/ 39 w 571"/>
                <a:gd name="T29" fmla="*/ 657 h 720"/>
                <a:gd name="T30" fmla="*/ 16 w 571"/>
                <a:gd name="T31" fmla="*/ 678 h 720"/>
                <a:gd name="T32" fmla="*/ 16 w 571"/>
                <a:gd name="T33" fmla="*/ 678 h 720"/>
                <a:gd name="T34" fmla="*/ 35 w 571"/>
                <a:gd name="T35" fmla="*/ 686 h 720"/>
                <a:gd name="T36" fmla="*/ 35 w 571"/>
                <a:gd name="T37" fmla="*/ 686 h 720"/>
                <a:gd name="T38" fmla="*/ 18 w 571"/>
                <a:gd name="T39" fmla="*/ 712 h 720"/>
                <a:gd name="T40" fmla="*/ 18 w 571"/>
                <a:gd name="T41" fmla="*/ 712 h 720"/>
                <a:gd name="T42" fmla="*/ 87 w 571"/>
                <a:gd name="T43" fmla="*/ 703 h 720"/>
                <a:gd name="T44" fmla="*/ 87 w 571"/>
                <a:gd name="T45" fmla="*/ 703 h 720"/>
                <a:gd name="T46" fmla="*/ 96 w 571"/>
                <a:gd name="T47" fmla="*/ 714 h 720"/>
                <a:gd name="T48" fmla="*/ 96 w 571"/>
                <a:gd name="T49" fmla="*/ 714 h 720"/>
                <a:gd name="T50" fmla="*/ 185 w 571"/>
                <a:gd name="T51" fmla="*/ 663 h 720"/>
                <a:gd name="T52" fmla="*/ 185 w 571"/>
                <a:gd name="T53" fmla="*/ 663 h 720"/>
                <a:gd name="T54" fmla="*/ 225 w 571"/>
                <a:gd name="T55" fmla="*/ 552 h 720"/>
                <a:gd name="T56" fmla="*/ 488 w 571"/>
                <a:gd name="T57" fmla="*/ 284 h 720"/>
                <a:gd name="T58" fmla="*/ 570 w 571"/>
                <a:gd name="T59" fmla="*/ 29 h 720"/>
                <a:gd name="T60" fmla="*/ 460 w 571"/>
                <a:gd name="T61" fmla="*/ 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1" h="720">
                  <a:moveTo>
                    <a:pt x="460" y="0"/>
                  </a:moveTo>
                  <a:lnTo>
                    <a:pt x="403" y="223"/>
                  </a:lnTo>
                  <a:lnTo>
                    <a:pt x="179" y="495"/>
                  </a:lnTo>
                  <a:lnTo>
                    <a:pt x="179" y="495"/>
                  </a:lnTo>
                  <a:cubicBezTo>
                    <a:pt x="179" y="495"/>
                    <a:pt x="131" y="497"/>
                    <a:pt x="110" y="521"/>
                  </a:cubicBezTo>
                  <a:lnTo>
                    <a:pt x="110" y="521"/>
                  </a:lnTo>
                  <a:cubicBezTo>
                    <a:pt x="90" y="545"/>
                    <a:pt x="15" y="551"/>
                    <a:pt x="19" y="562"/>
                  </a:cubicBezTo>
                  <a:lnTo>
                    <a:pt x="19" y="562"/>
                  </a:lnTo>
                  <a:cubicBezTo>
                    <a:pt x="23" y="574"/>
                    <a:pt x="69" y="580"/>
                    <a:pt x="102" y="562"/>
                  </a:cubicBezTo>
                  <a:lnTo>
                    <a:pt x="102" y="562"/>
                  </a:lnTo>
                  <a:cubicBezTo>
                    <a:pt x="102" y="562"/>
                    <a:pt x="105" y="603"/>
                    <a:pt x="80" y="616"/>
                  </a:cubicBezTo>
                  <a:lnTo>
                    <a:pt x="80" y="616"/>
                  </a:lnTo>
                  <a:cubicBezTo>
                    <a:pt x="55" y="629"/>
                    <a:pt x="0" y="638"/>
                    <a:pt x="13" y="644"/>
                  </a:cubicBezTo>
                  <a:lnTo>
                    <a:pt x="39" y="657"/>
                  </a:lnTo>
                  <a:lnTo>
                    <a:pt x="39" y="657"/>
                  </a:lnTo>
                  <a:cubicBezTo>
                    <a:pt x="39" y="657"/>
                    <a:pt x="7" y="670"/>
                    <a:pt x="16" y="678"/>
                  </a:cubicBezTo>
                  <a:lnTo>
                    <a:pt x="16" y="678"/>
                  </a:lnTo>
                  <a:cubicBezTo>
                    <a:pt x="24" y="687"/>
                    <a:pt x="35" y="686"/>
                    <a:pt x="35" y="686"/>
                  </a:cubicBezTo>
                  <a:lnTo>
                    <a:pt x="35" y="686"/>
                  </a:lnTo>
                  <a:cubicBezTo>
                    <a:pt x="35" y="686"/>
                    <a:pt x="0" y="705"/>
                    <a:pt x="18" y="712"/>
                  </a:cubicBezTo>
                  <a:lnTo>
                    <a:pt x="18" y="712"/>
                  </a:lnTo>
                  <a:cubicBezTo>
                    <a:pt x="35" y="719"/>
                    <a:pt x="87" y="703"/>
                    <a:pt x="87" y="703"/>
                  </a:cubicBezTo>
                  <a:lnTo>
                    <a:pt x="87" y="703"/>
                  </a:lnTo>
                  <a:cubicBezTo>
                    <a:pt x="87" y="703"/>
                    <a:pt x="79" y="714"/>
                    <a:pt x="96" y="714"/>
                  </a:cubicBezTo>
                  <a:lnTo>
                    <a:pt x="96" y="714"/>
                  </a:lnTo>
                  <a:cubicBezTo>
                    <a:pt x="113" y="713"/>
                    <a:pt x="181" y="680"/>
                    <a:pt x="185" y="663"/>
                  </a:cubicBezTo>
                  <a:lnTo>
                    <a:pt x="185" y="663"/>
                  </a:lnTo>
                  <a:cubicBezTo>
                    <a:pt x="190" y="646"/>
                    <a:pt x="225" y="552"/>
                    <a:pt x="225" y="552"/>
                  </a:cubicBezTo>
                  <a:lnTo>
                    <a:pt x="488" y="284"/>
                  </a:lnTo>
                  <a:lnTo>
                    <a:pt x="570" y="29"/>
                  </a:lnTo>
                  <a:lnTo>
                    <a:pt x="460" y="0"/>
                  </a:lnTo>
                </a:path>
              </a:pathLst>
            </a:custGeom>
            <a:solidFill>
              <a:srgbClr val="E8D0C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96" name="Freeform 95">
              <a:extLst>
                <a:ext uri="{FF2B5EF4-FFF2-40B4-BE49-F238E27FC236}">
                  <a16:creationId xmlns:a16="http://schemas.microsoft.com/office/drawing/2014/main" id="{5B136C61-DC54-AC48-A298-671CF5E60CB8}"/>
                </a:ext>
              </a:extLst>
            </p:cNvPr>
            <p:cNvSpPr>
              <a:spLocks noChangeArrowheads="1"/>
            </p:cNvSpPr>
            <p:nvPr/>
          </p:nvSpPr>
          <p:spPr bwMode="auto">
            <a:xfrm>
              <a:off x="9163804" y="8450985"/>
              <a:ext cx="890278" cy="778763"/>
            </a:xfrm>
            <a:custGeom>
              <a:avLst/>
              <a:gdLst>
                <a:gd name="connsiteX0" fmla="*/ 477907 w 890278"/>
                <a:gd name="connsiteY0" fmla="*/ 0 h 778763"/>
                <a:gd name="connsiteX1" fmla="*/ 657702 w 890278"/>
                <a:gd name="connsiteY1" fmla="*/ 18750 h 778763"/>
                <a:gd name="connsiteX2" fmla="*/ 657811 w 890278"/>
                <a:gd name="connsiteY2" fmla="*/ 21944 h 778763"/>
                <a:gd name="connsiteX3" fmla="*/ 662140 w 890278"/>
                <a:gd name="connsiteY3" fmla="*/ 24765 h 778763"/>
                <a:gd name="connsiteX4" fmla="*/ 890278 w 890278"/>
                <a:gd name="connsiteY4" fmla="*/ 242069 h 778763"/>
                <a:gd name="connsiteX5" fmla="*/ 760304 w 890278"/>
                <a:gd name="connsiteY5" fmla="*/ 376118 h 778763"/>
                <a:gd name="connsiteX6" fmla="*/ 666211 w 890278"/>
                <a:gd name="connsiteY6" fmla="*/ 267096 h 778763"/>
                <a:gd name="connsiteX7" fmla="*/ 683741 w 890278"/>
                <a:gd name="connsiteY7" fmla="*/ 778763 h 778763"/>
                <a:gd name="connsiteX8" fmla="*/ 207595 w 890278"/>
                <a:gd name="connsiteY8" fmla="*/ 778763 h 778763"/>
                <a:gd name="connsiteX9" fmla="*/ 222474 w 890278"/>
                <a:gd name="connsiteY9" fmla="*/ 503758 h 778763"/>
                <a:gd name="connsiteX10" fmla="*/ 186765 w 890278"/>
                <a:gd name="connsiteY10" fmla="*/ 329935 h 778763"/>
                <a:gd name="connsiteX11" fmla="*/ 185576 w 890278"/>
                <a:gd name="connsiteY11" fmla="*/ 330670 h 778763"/>
                <a:gd name="connsiteX12" fmla="*/ 201989 w 890278"/>
                <a:gd name="connsiteY12" fmla="*/ 410047 h 778763"/>
                <a:gd name="connsiteX13" fmla="*/ 173134 w 890278"/>
                <a:gd name="connsiteY13" fmla="*/ 515095 h 778763"/>
                <a:gd name="connsiteX14" fmla="*/ 0 w 890278"/>
                <a:gd name="connsiteY14" fmla="*/ 467574 h 778763"/>
                <a:gd name="connsiteX15" fmla="*/ 134241 w 890278"/>
                <a:gd name="connsiteY15" fmla="*/ 82397 h 778763"/>
                <a:gd name="connsiteX16" fmla="*/ 156334 w 890278"/>
                <a:gd name="connsiteY16" fmla="*/ 189245 h 778763"/>
                <a:gd name="connsiteX17" fmla="*/ 157727 w 890278"/>
                <a:gd name="connsiteY17" fmla="*/ 188587 h 778763"/>
                <a:gd name="connsiteX18" fmla="*/ 135677 w 890278"/>
                <a:gd name="connsiteY18" fmla="*/ 81251 h 778763"/>
                <a:gd name="connsiteX19" fmla="*/ 331591 w 890278"/>
                <a:gd name="connsiteY19" fmla="*/ 18750 h 778763"/>
                <a:gd name="connsiteX0" fmla="*/ 477907 w 890278"/>
                <a:gd name="connsiteY0" fmla="*/ 0 h 778763"/>
                <a:gd name="connsiteX1" fmla="*/ 657702 w 890278"/>
                <a:gd name="connsiteY1" fmla="*/ 18750 h 778763"/>
                <a:gd name="connsiteX2" fmla="*/ 657811 w 890278"/>
                <a:gd name="connsiteY2" fmla="*/ 21944 h 778763"/>
                <a:gd name="connsiteX3" fmla="*/ 662140 w 890278"/>
                <a:gd name="connsiteY3" fmla="*/ 24765 h 778763"/>
                <a:gd name="connsiteX4" fmla="*/ 890278 w 890278"/>
                <a:gd name="connsiteY4" fmla="*/ 242069 h 778763"/>
                <a:gd name="connsiteX5" fmla="*/ 760304 w 890278"/>
                <a:gd name="connsiteY5" fmla="*/ 376118 h 778763"/>
                <a:gd name="connsiteX6" fmla="*/ 666211 w 890278"/>
                <a:gd name="connsiteY6" fmla="*/ 267096 h 778763"/>
                <a:gd name="connsiteX7" fmla="*/ 683741 w 890278"/>
                <a:gd name="connsiteY7" fmla="*/ 778763 h 778763"/>
                <a:gd name="connsiteX8" fmla="*/ 207595 w 890278"/>
                <a:gd name="connsiteY8" fmla="*/ 778763 h 778763"/>
                <a:gd name="connsiteX9" fmla="*/ 222474 w 890278"/>
                <a:gd name="connsiteY9" fmla="*/ 503758 h 778763"/>
                <a:gd name="connsiteX10" fmla="*/ 186765 w 890278"/>
                <a:gd name="connsiteY10" fmla="*/ 329935 h 778763"/>
                <a:gd name="connsiteX11" fmla="*/ 201989 w 890278"/>
                <a:gd name="connsiteY11" fmla="*/ 410047 h 778763"/>
                <a:gd name="connsiteX12" fmla="*/ 173134 w 890278"/>
                <a:gd name="connsiteY12" fmla="*/ 515095 h 778763"/>
                <a:gd name="connsiteX13" fmla="*/ 0 w 890278"/>
                <a:gd name="connsiteY13" fmla="*/ 467574 h 778763"/>
                <a:gd name="connsiteX14" fmla="*/ 134241 w 890278"/>
                <a:gd name="connsiteY14" fmla="*/ 82397 h 778763"/>
                <a:gd name="connsiteX15" fmla="*/ 156334 w 890278"/>
                <a:gd name="connsiteY15" fmla="*/ 189245 h 778763"/>
                <a:gd name="connsiteX16" fmla="*/ 157727 w 890278"/>
                <a:gd name="connsiteY16" fmla="*/ 188587 h 778763"/>
                <a:gd name="connsiteX17" fmla="*/ 135677 w 890278"/>
                <a:gd name="connsiteY17" fmla="*/ 81251 h 778763"/>
                <a:gd name="connsiteX18" fmla="*/ 331591 w 890278"/>
                <a:gd name="connsiteY18" fmla="*/ 18750 h 778763"/>
                <a:gd name="connsiteX19" fmla="*/ 477907 w 890278"/>
                <a:gd name="connsiteY19" fmla="*/ 0 h 778763"/>
                <a:gd name="connsiteX0" fmla="*/ 477907 w 890278"/>
                <a:gd name="connsiteY0" fmla="*/ 0 h 778763"/>
                <a:gd name="connsiteX1" fmla="*/ 657702 w 890278"/>
                <a:gd name="connsiteY1" fmla="*/ 18750 h 778763"/>
                <a:gd name="connsiteX2" fmla="*/ 657811 w 890278"/>
                <a:gd name="connsiteY2" fmla="*/ 21944 h 778763"/>
                <a:gd name="connsiteX3" fmla="*/ 662140 w 890278"/>
                <a:gd name="connsiteY3" fmla="*/ 24765 h 778763"/>
                <a:gd name="connsiteX4" fmla="*/ 890278 w 890278"/>
                <a:gd name="connsiteY4" fmla="*/ 242069 h 778763"/>
                <a:gd name="connsiteX5" fmla="*/ 760304 w 890278"/>
                <a:gd name="connsiteY5" fmla="*/ 376118 h 778763"/>
                <a:gd name="connsiteX6" fmla="*/ 666211 w 890278"/>
                <a:gd name="connsiteY6" fmla="*/ 267096 h 778763"/>
                <a:gd name="connsiteX7" fmla="*/ 683741 w 890278"/>
                <a:gd name="connsiteY7" fmla="*/ 778763 h 778763"/>
                <a:gd name="connsiteX8" fmla="*/ 207595 w 890278"/>
                <a:gd name="connsiteY8" fmla="*/ 778763 h 778763"/>
                <a:gd name="connsiteX9" fmla="*/ 222474 w 890278"/>
                <a:gd name="connsiteY9" fmla="*/ 503758 h 778763"/>
                <a:gd name="connsiteX10" fmla="*/ 201989 w 890278"/>
                <a:gd name="connsiteY10" fmla="*/ 410047 h 778763"/>
                <a:gd name="connsiteX11" fmla="*/ 173134 w 890278"/>
                <a:gd name="connsiteY11" fmla="*/ 515095 h 778763"/>
                <a:gd name="connsiteX12" fmla="*/ 0 w 890278"/>
                <a:gd name="connsiteY12" fmla="*/ 467574 h 778763"/>
                <a:gd name="connsiteX13" fmla="*/ 134241 w 890278"/>
                <a:gd name="connsiteY13" fmla="*/ 82397 h 778763"/>
                <a:gd name="connsiteX14" fmla="*/ 156334 w 890278"/>
                <a:gd name="connsiteY14" fmla="*/ 189245 h 778763"/>
                <a:gd name="connsiteX15" fmla="*/ 157727 w 890278"/>
                <a:gd name="connsiteY15" fmla="*/ 188587 h 778763"/>
                <a:gd name="connsiteX16" fmla="*/ 135677 w 890278"/>
                <a:gd name="connsiteY16" fmla="*/ 81251 h 778763"/>
                <a:gd name="connsiteX17" fmla="*/ 331591 w 890278"/>
                <a:gd name="connsiteY17" fmla="*/ 18750 h 778763"/>
                <a:gd name="connsiteX18" fmla="*/ 477907 w 890278"/>
                <a:gd name="connsiteY18" fmla="*/ 0 h 778763"/>
                <a:gd name="connsiteX0" fmla="*/ 477907 w 890278"/>
                <a:gd name="connsiteY0" fmla="*/ 0 h 778763"/>
                <a:gd name="connsiteX1" fmla="*/ 657702 w 890278"/>
                <a:gd name="connsiteY1" fmla="*/ 18750 h 778763"/>
                <a:gd name="connsiteX2" fmla="*/ 657811 w 890278"/>
                <a:gd name="connsiteY2" fmla="*/ 21944 h 778763"/>
                <a:gd name="connsiteX3" fmla="*/ 662140 w 890278"/>
                <a:gd name="connsiteY3" fmla="*/ 24765 h 778763"/>
                <a:gd name="connsiteX4" fmla="*/ 890278 w 890278"/>
                <a:gd name="connsiteY4" fmla="*/ 242069 h 778763"/>
                <a:gd name="connsiteX5" fmla="*/ 760304 w 890278"/>
                <a:gd name="connsiteY5" fmla="*/ 376118 h 778763"/>
                <a:gd name="connsiteX6" fmla="*/ 666211 w 890278"/>
                <a:gd name="connsiteY6" fmla="*/ 267096 h 778763"/>
                <a:gd name="connsiteX7" fmla="*/ 683741 w 890278"/>
                <a:gd name="connsiteY7" fmla="*/ 778763 h 778763"/>
                <a:gd name="connsiteX8" fmla="*/ 207595 w 890278"/>
                <a:gd name="connsiteY8" fmla="*/ 778763 h 778763"/>
                <a:gd name="connsiteX9" fmla="*/ 222474 w 890278"/>
                <a:gd name="connsiteY9" fmla="*/ 503758 h 778763"/>
                <a:gd name="connsiteX10" fmla="*/ 201989 w 890278"/>
                <a:gd name="connsiteY10" fmla="*/ 410047 h 778763"/>
                <a:gd name="connsiteX11" fmla="*/ 173134 w 890278"/>
                <a:gd name="connsiteY11" fmla="*/ 515095 h 778763"/>
                <a:gd name="connsiteX12" fmla="*/ 0 w 890278"/>
                <a:gd name="connsiteY12" fmla="*/ 467574 h 778763"/>
                <a:gd name="connsiteX13" fmla="*/ 134241 w 890278"/>
                <a:gd name="connsiteY13" fmla="*/ 82397 h 778763"/>
                <a:gd name="connsiteX14" fmla="*/ 156334 w 890278"/>
                <a:gd name="connsiteY14" fmla="*/ 189245 h 778763"/>
                <a:gd name="connsiteX15" fmla="*/ 135677 w 890278"/>
                <a:gd name="connsiteY15" fmla="*/ 81251 h 778763"/>
                <a:gd name="connsiteX16" fmla="*/ 331591 w 890278"/>
                <a:gd name="connsiteY16" fmla="*/ 18750 h 778763"/>
                <a:gd name="connsiteX17" fmla="*/ 477907 w 890278"/>
                <a:gd name="connsiteY17" fmla="*/ 0 h 778763"/>
                <a:gd name="connsiteX0" fmla="*/ 477907 w 890278"/>
                <a:gd name="connsiteY0" fmla="*/ 0 h 778763"/>
                <a:gd name="connsiteX1" fmla="*/ 657702 w 890278"/>
                <a:gd name="connsiteY1" fmla="*/ 18750 h 778763"/>
                <a:gd name="connsiteX2" fmla="*/ 657811 w 890278"/>
                <a:gd name="connsiteY2" fmla="*/ 21944 h 778763"/>
                <a:gd name="connsiteX3" fmla="*/ 662140 w 890278"/>
                <a:gd name="connsiteY3" fmla="*/ 24765 h 778763"/>
                <a:gd name="connsiteX4" fmla="*/ 890278 w 890278"/>
                <a:gd name="connsiteY4" fmla="*/ 242069 h 778763"/>
                <a:gd name="connsiteX5" fmla="*/ 760304 w 890278"/>
                <a:gd name="connsiteY5" fmla="*/ 376118 h 778763"/>
                <a:gd name="connsiteX6" fmla="*/ 666211 w 890278"/>
                <a:gd name="connsiteY6" fmla="*/ 267096 h 778763"/>
                <a:gd name="connsiteX7" fmla="*/ 683741 w 890278"/>
                <a:gd name="connsiteY7" fmla="*/ 778763 h 778763"/>
                <a:gd name="connsiteX8" fmla="*/ 207595 w 890278"/>
                <a:gd name="connsiteY8" fmla="*/ 778763 h 778763"/>
                <a:gd name="connsiteX9" fmla="*/ 222474 w 890278"/>
                <a:gd name="connsiteY9" fmla="*/ 503758 h 778763"/>
                <a:gd name="connsiteX10" fmla="*/ 201989 w 890278"/>
                <a:gd name="connsiteY10" fmla="*/ 410047 h 778763"/>
                <a:gd name="connsiteX11" fmla="*/ 173134 w 890278"/>
                <a:gd name="connsiteY11" fmla="*/ 515095 h 778763"/>
                <a:gd name="connsiteX12" fmla="*/ 0 w 890278"/>
                <a:gd name="connsiteY12" fmla="*/ 467574 h 778763"/>
                <a:gd name="connsiteX13" fmla="*/ 134241 w 890278"/>
                <a:gd name="connsiteY13" fmla="*/ 82397 h 778763"/>
                <a:gd name="connsiteX14" fmla="*/ 135677 w 890278"/>
                <a:gd name="connsiteY14" fmla="*/ 81251 h 778763"/>
                <a:gd name="connsiteX15" fmla="*/ 331591 w 890278"/>
                <a:gd name="connsiteY15" fmla="*/ 18750 h 778763"/>
                <a:gd name="connsiteX16" fmla="*/ 477907 w 890278"/>
                <a:gd name="connsiteY16" fmla="*/ 0 h 77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0278" h="778763">
                  <a:moveTo>
                    <a:pt x="477907" y="0"/>
                  </a:moveTo>
                  <a:lnTo>
                    <a:pt x="657702" y="18750"/>
                  </a:lnTo>
                  <a:cubicBezTo>
                    <a:pt x="657738" y="19815"/>
                    <a:pt x="657775" y="20879"/>
                    <a:pt x="657811" y="21944"/>
                  </a:cubicBezTo>
                  <a:lnTo>
                    <a:pt x="662140" y="24765"/>
                  </a:lnTo>
                  <a:cubicBezTo>
                    <a:pt x="692896" y="45165"/>
                    <a:pt x="820292" y="133545"/>
                    <a:pt x="890278" y="242069"/>
                  </a:cubicBezTo>
                  <a:cubicBezTo>
                    <a:pt x="890278" y="242069"/>
                    <a:pt x="839038" y="359832"/>
                    <a:pt x="760304" y="376118"/>
                  </a:cubicBezTo>
                  <a:lnTo>
                    <a:pt x="666211" y="267096"/>
                  </a:lnTo>
                  <a:lnTo>
                    <a:pt x="683741" y="778763"/>
                  </a:lnTo>
                  <a:lnTo>
                    <a:pt x="207595" y="778763"/>
                  </a:lnTo>
                  <a:lnTo>
                    <a:pt x="222474" y="503758"/>
                  </a:lnTo>
                  <a:lnTo>
                    <a:pt x="201989" y="410047"/>
                  </a:lnTo>
                  <a:lnTo>
                    <a:pt x="173134" y="515095"/>
                  </a:lnTo>
                  <a:cubicBezTo>
                    <a:pt x="116677" y="511344"/>
                    <a:pt x="0" y="467574"/>
                    <a:pt x="0" y="467574"/>
                  </a:cubicBezTo>
                  <a:cubicBezTo>
                    <a:pt x="56457" y="206204"/>
                    <a:pt x="134241" y="82397"/>
                    <a:pt x="134241" y="82397"/>
                  </a:cubicBezTo>
                  <a:lnTo>
                    <a:pt x="135677" y="81251"/>
                  </a:lnTo>
                  <a:lnTo>
                    <a:pt x="331591" y="18750"/>
                  </a:lnTo>
                  <a:lnTo>
                    <a:pt x="477907" y="0"/>
                  </a:lnTo>
                  <a:close/>
                </a:path>
              </a:pathLst>
            </a:custGeom>
            <a:solidFill>
              <a:srgbClr val="05444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b="1" dirty="0">
                <a:latin typeface="Lato Black" panose="020F0502020204030203" pitchFamily="34" charset="77"/>
              </a:endParaRPr>
            </a:p>
          </p:txBody>
        </p:sp>
        <p:sp>
          <p:nvSpPr>
            <p:cNvPr id="97" name="Freeform 143">
              <a:extLst>
                <a:ext uri="{FF2B5EF4-FFF2-40B4-BE49-F238E27FC236}">
                  <a16:creationId xmlns:a16="http://schemas.microsoft.com/office/drawing/2014/main" id="{7C124934-EECD-F44F-8670-E49ACB074994}"/>
                </a:ext>
              </a:extLst>
            </p:cNvPr>
            <p:cNvSpPr>
              <a:spLocks noChangeArrowheads="1"/>
            </p:cNvSpPr>
            <p:nvPr/>
          </p:nvSpPr>
          <p:spPr bwMode="auto">
            <a:xfrm>
              <a:off x="9370893" y="9225507"/>
              <a:ext cx="313101" cy="2054399"/>
            </a:xfrm>
            <a:custGeom>
              <a:avLst/>
              <a:gdLst>
                <a:gd name="T0" fmla="*/ 0 w 252"/>
                <a:gd name="T1" fmla="*/ 0 h 1648"/>
                <a:gd name="T2" fmla="*/ 0 w 252"/>
                <a:gd name="T3" fmla="*/ 1647 h 1648"/>
                <a:gd name="T4" fmla="*/ 178 w 252"/>
                <a:gd name="T5" fmla="*/ 1647 h 1648"/>
                <a:gd name="T6" fmla="*/ 251 w 252"/>
                <a:gd name="T7" fmla="*/ 0 h 1648"/>
                <a:gd name="T8" fmla="*/ 0 w 252"/>
                <a:gd name="T9" fmla="*/ 0 h 1648"/>
              </a:gdLst>
              <a:ahLst/>
              <a:cxnLst>
                <a:cxn ang="0">
                  <a:pos x="T0" y="T1"/>
                </a:cxn>
                <a:cxn ang="0">
                  <a:pos x="T2" y="T3"/>
                </a:cxn>
                <a:cxn ang="0">
                  <a:pos x="T4" y="T5"/>
                </a:cxn>
                <a:cxn ang="0">
                  <a:pos x="T6" y="T7"/>
                </a:cxn>
                <a:cxn ang="0">
                  <a:pos x="T8" y="T9"/>
                </a:cxn>
              </a:cxnLst>
              <a:rect l="0" t="0" r="r" b="b"/>
              <a:pathLst>
                <a:path w="252" h="1648">
                  <a:moveTo>
                    <a:pt x="0" y="0"/>
                  </a:moveTo>
                  <a:lnTo>
                    <a:pt x="0" y="1647"/>
                  </a:lnTo>
                  <a:lnTo>
                    <a:pt x="178" y="1647"/>
                  </a:lnTo>
                  <a:lnTo>
                    <a:pt x="251" y="0"/>
                  </a:lnTo>
                  <a:lnTo>
                    <a:pt x="0" y="0"/>
                  </a:lnTo>
                </a:path>
              </a:pathLst>
            </a:custGeom>
            <a:solidFill>
              <a:srgbClr val="27A6B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98" name="Freeform 144">
              <a:extLst>
                <a:ext uri="{FF2B5EF4-FFF2-40B4-BE49-F238E27FC236}">
                  <a16:creationId xmlns:a16="http://schemas.microsoft.com/office/drawing/2014/main" id="{E3253C80-2A28-6045-92EE-5784F94C0EB4}"/>
                </a:ext>
              </a:extLst>
            </p:cNvPr>
            <p:cNvSpPr>
              <a:spLocks noChangeArrowheads="1"/>
            </p:cNvSpPr>
            <p:nvPr/>
          </p:nvSpPr>
          <p:spPr bwMode="auto">
            <a:xfrm>
              <a:off x="10683728" y="7000821"/>
              <a:ext cx="922832" cy="988747"/>
            </a:xfrm>
            <a:custGeom>
              <a:avLst/>
              <a:gdLst>
                <a:gd name="T0" fmla="*/ 371 w 741"/>
                <a:gd name="T1" fmla="*/ 0 h 795"/>
                <a:gd name="T2" fmla="*/ 371 w 741"/>
                <a:gd name="T3" fmla="*/ 0 h 795"/>
                <a:gd name="T4" fmla="*/ 0 w 741"/>
                <a:gd name="T5" fmla="*/ 369 h 795"/>
                <a:gd name="T6" fmla="*/ 0 w 741"/>
                <a:gd name="T7" fmla="*/ 369 h 795"/>
                <a:gd name="T8" fmla="*/ 117 w 741"/>
                <a:gd name="T9" fmla="*/ 638 h 795"/>
                <a:gd name="T10" fmla="*/ 62 w 741"/>
                <a:gd name="T11" fmla="*/ 794 h 795"/>
                <a:gd name="T12" fmla="*/ 232 w 741"/>
                <a:gd name="T13" fmla="*/ 712 h 795"/>
                <a:gd name="T14" fmla="*/ 232 w 741"/>
                <a:gd name="T15" fmla="*/ 712 h 795"/>
                <a:gd name="T16" fmla="*/ 371 w 741"/>
                <a:gd name="T17" fmla="*/ 739 h 795"/>
                <a:gd name="T18" fmla="*/ 371 w 741"/>
                <a:gd name="T19" fmla="*/ 739 h 795"/>
                <a:gd name="T20" fmla="*/ 740 w 741"/>
                <a:gd name="T21" fmla="*/ 369 h 795"/>
                <a:gd name="T22" fmla="*/ 740 w 741"/>
                <a:gd name="T23" fmla="*/ 369 h 795"/>
                <a:gd name="T24" fmla="*/ 371 w 741"/>
                <a:gd name="T25" fmla="*/ 0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1" h="795">
                  <a:moveTo>
                    <a:pt x="371" y="0"/>
                  </a:moveTo>
                  <a:lnTo>
                    <a:pt x="371" y="0"/>
                  </a:lnTo>
                  <a:cubicBezTo>
                    <a:pt x="166" y="0"/>
                    <a:pt x="0" y="165"/>
                    <a:pt x="0" y="369"/>
                  </a:cubicBezTo>
                  <a:lnTo>
                    <a:pt x="0" y="369"/>
                  </a:lnTo>
                  <a:cubicBezTo>
                    <a:pt x="0" y="475"/>
                    <a:pt x="45" y="570"/>
                    <a:pt x="117" y="638"/>
                  </a:cubicBezTo>
                  <a:lnTo>
                    <a:pt x="62" y="794"/>
                  </a:lnTo>
                  <a:lnTo>
                    <a:pt x="232" y="712"/>
                  </a:lnTo>
                  <a:lnTo>
                    <a:pt x="232" y="712"/>
                  </a:lnTo>
                  <a:cubicBezTo>
                    <a:pt x="274" y="729"/>
                    <a:pt x="321" y="739"/>
                    <a:pt x="371" y="739"/>
                  </a:cubicBezTo>
                  <a:lnTo>
                    <a:pt x="371" y="739"/>
                  </a:lnTo>
                  <a:cubicBezTo>
                    <a:pt x="574" y="739"/>
                    <a:pt x="740" y="573"/>
                    <a:pt x="740" y="369"/>
                  </a:cubicBezTo>
                  <a:lnTo>
                    <a:pt x="740" y="369"/>
                  </a:lnTo>
                  <a:cubicBezTo>
                    <a:pt x="740" y="165"/>
                    <a:pt x="574" y="0"/>
                    <a:pt x="371" y="0"/>
                  </a:cubicBezTo>
                </a:path>
              </a:pathLst>
            </a:custGeom>
            <a:solidFill>
              <a:srgbClr val="05444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99" name="Freeform 147">
              <a:extLst>
                <a:ext uri="{FF2B5EF4-FFF2-40B4-BE49-F238E27FC236}">
                  <a16:creationId xmlns:a16="http://schemas.microsoft.com/office/drawing/2014/main" id="{E067D4DF-A71B-FF46-8811-24EE91E954CD}"/>
                </a:ext>
              </a:extLst>
            </p:cNvPr>
            <p:cNvSpPr>
              <a:spLocks noChangeArrowheads="1"/>
            </p:cNvSpPr>
            <p:nvPr/>
          </p:nvSpPr>
          <p:spPr bwMode="auto">
            <a:xfrm>
              <a:off x="9436810" y="8126897"/>
              <a:ext cx="208735" cy="428458"/>
            </a:xfrm>
            <a:custGeom>
              <a:avLst/>
              <a:gdLst>
                <a:gd name="T0" fmla="*/ 32 w 169"/>
                <a:gd name="T1" fmla="*/ 67 h 342"/>
                <a:gd name="T2" fmla="*/ 50 w 169"/>
                <a:gd name="T3" fmla="*/ 274 h 342"/>
                <a:gd name="T4" fmla="*/ 50 w 169"/>
                <a:gd name="T5" fmla="*/ 274 h 342"/>
                <a:gd name="T6" fmla="*/ 168 w 169"/>
                <a:gd name="T7" fmla="*/ 259 h 342"/>
                <a:gd name="T8" fmla="*/ 133 w 169"/>
                <a:gd name="T9" fmla="*/ 65 h 342"/>
                <a:gd name="T10" fmla="*/ 30 w 169"/>
                <a:gd name="T11" fmla="*/ 6 h 342"/>
                <a:gd name="T12" fmla="*/ 30 w 169"/>
                <a:gd name="T13" fmla="*/ 6 h 342"/>
                <a:gd name="T14" fmla="*/ 5 w 169"/>
                <a:gd name="T15" fmla="*/ 18 h 342"/>
                <a:gd name="T16" fmla="*/ 5 w 169"/>
                <a:gd name="T17" fmla="*/ 18 h 342"/>
                <a:gd name="T18" fmla="*/ 32 w 169"/>
                <a:gd name="T19" fmla="*/ 67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342">
                  <a:moveTo>
                    <a:pt x="32" y="67"/>
                  </a:moveTo>
                  <a:lnTo>
                    <a:pt x="50" y="274"/>
                  </a:lnTo>
                  <a:lnTo>
                    <a:pt x="50" y="274"/>
                  </a:lnTo>
                  <a:cubicBezTo>
                    <a:pt x="50" y="274"/>
                    <a:pt x="112" y="341"/>
                    <a:pt x="168" y="259"/>
                  </a:cubicBezTo>
                  <a:lnTo>
                    <a:pt x="133" y="65"/>
                  </a:lnTo>
                  <a:lnTo>
                    <a:pt x="30" y="6"/>
                  </a:lnTo>
                  <a:lnTo>
                    <a:pt x="30" y="6"/>
                  </a:lnTo>
                  <a:cubicBezTo>
                    <a:pt x="20" y="0"/>
                    <a:pt x="7" y="6"/>
                    <a:pt x="5" y="18"/>
                  </a:cubicBezTo>
                  <a:lnTo>
                    <a:pt x="5" y="18"/>
                  </a:lnTo>
                  <a:cubicBezTo>
                    <a:pt x="0" y="38"/>
                    <a:pt x="1" y="64"/>
                    <a:pt x="32" y="67"/>
                  </a:cubicBezTo>
                </a:path>
              </a:pathLst>
            </a:custGeom>
            <a:solidFill>
              <a:srgbClr val="E8D0C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100" name="Freeform 148">
              <a:extLst>
                <a:ext uri="{FF2B5EF4-FFF2-40B4-BE49-F238E27FC236}">
                  <a16:creationId xmlns:a16="http://schemas.microsoft.com/office/drawing/2014/main" id="{F6EC9E46-6396-3D4D-9686-A225A8F79893}"/>
                </a:ext>
              </a:extLst>
            </p:cNvPr>
            <p:cNvSpPr>
              <a:spLocks noChangeArrowheads="1"/>
            </p:cNvSpPr>
            <p:nvPr/>
          </p:nvSpPr>
          <p:spPr bwMode="auto">
            <a:xfrm>
              <a:off x="9486246" y="8170843"/>
              <a:ext cx="148314" cy="225212"/>
            </a:xfrm>
            <a:custGeom>
              <a:avLst/>
              <a:gdLst>
                <a:gd name="T0" fmla="*/ 119 w 120"/>
                <a:gd name="T1" fmla="*/ 178 h 183"/>
                <a:gd name="T2" fmla="*/ 92 w 120"/>
                <a:gd name="T3" fmla="*/ 31 h 183"/>
                <a:gd name="T4" fmla="*/ 39 w 120"/>
                <a:gd name="T5" fmla="*/ 0 h 183"/>
                <a:gd name="T6" fmla="*/ 39 w 120"/>
                <a:gd name="T7" fmla="*/ 0 h 183"/>
                <a:gd name="T8" fmla="*/ 119 w 120"/>
                <a:gd name="T9" fmla="*/ 178 h 183"/>
              </a:gdLst>
              <a:ahLst/>
              <a:cxnLst>
                <a:cxn ang="0">
                  <a:pos x="T0" y="T1"/>
                </a:cxn>
                <a:cxn ang="0">
                  <a:pos x="T2" y="T3"/>
                </a:cxn>
                <a:cxn ang="0">
                  <a:pos x="T4" y="T5"/>
                </a:cxn>
                <a:cxn ang="0">
                  <a:pos x="T6" y="T7"/>
                </a:cxn>
                <a:cxn ang="0">
                  <a:pos x="T8" y="T9"/>
                </a:cxn>
              </a:cxnLst>
              <a:rect l="0" t="0" r="r" b="b"/>
              <a:pathLst>
                <a:path w="120" h="183">
                  <a:moveTo>
                    <a:pt x="119" y="178"/>
                  </a:moveTo>
                  <a:lnTo>
                    <a:pt x="92" y="31"/>
                  </a:lnTo>
                  <a:lnTo>
                    <a:pt x="39" y="0"/>
                  </a:lnTo>
                  <a:lnTo>
                    <a:pt x="39" y="0"/>
                  </a:lnTo>
                  <a:cubicBezTo>
                    <a:pt x="29" y="41"/>
                    <a:pt x="0" y="182"/>
                    <a:pt x="119" y="178"/>
                  </a:cubicBezTo>
                </a:path>
              </a:pathLst>
            </a:custGeom>
            <a:solidFill>
              <a:srgbClr val="E0B2A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101" name="Freeform 149">
              <a:extLst>
                <a:ext uri="{FF2B5EF4-FFF2-40B4-BE49-F238E27FC236}">
                  <a16:creationId xmlns:a16="http://schemas.microsoft.com/office/drawing/2014/main" id="{D1A394E5-54BE-2944-B1EA-C82D77621503}"/>
                </a:ext>
              </a:extLst>
            </p:cNvPr>
            <p:cNvSpPr>
              <a:spLocks noChangeArrowheads="1"/>
            </p:cNvSpPr>
            <p:nvPr/>
          </p:nvSpPr>
          <p:spPr bwMode="auto">
            <a:xfrm>
              <a:off x="9486244" y="8028021"/>
              <a:ext cx="241693" cy="324088"/>
            </a:xfrm>
            <a:custGeom>
              <a:avLst/>
              <a:gdLst>
                <a:gd name="T0" fmla="*/ 186 w 193"/>
                <a:gd name="T1" fmla="*/ 87 h 261"/>
                <a:gd name="T2" fmla="*/ 186 w 193"/>
                <a:gd name="T3" fmla="*/ 87 h 261"/>
                <a:gd name="T4" fmla="*/ 120 w 193"/>
                <a:gd name="T5" fmla="*/ 260 h 261"/>
                <a:gd name="T6" fmla="*/ 120 w 193"/>
                <a:gd name="T7" fmla="*/ 260 h 261"/>
                <a:gd name="T8" fmla="*/ 0 w 193"/>
                <a:gd name="T9" fmla="*/ 105 h 261"/>
                <a:gd name="T10" fmla="*/ 0 w 193"/>
                <a:gd name="T11" fmla="*/ 105 h 261"/>
                <a:gd name="T12" fmla="*/ 99 w 193"/>
                <a:gd name="T13" fmla="*/ 0 h 261"/>
                <a:gd name="T14" fmla="*/ 99 w 193"/>
                <a:gd name="T15" fmla="*/ 0 h 261"/>
                <a:gd name="T16" fmla="*/ 186 w 193"/>
                <a:gd name="T17" fmla="*/ 87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261">
                  <a:moveTo>
                    <a:pt x="186" y="87"/>
                  </a:moveTo>
                  <a:lnTo>
                    <a:pt x="186" y="87"/>
                  </a:lnTo>
                  <a:cubicBezTo>
                    <a:pt x="186" y="136"/>
                    <a:pt x="192" y="260"/>
                    <a:pt x="120" y="260"/>
                  </a:cubicBezTo>
                  <a:lnTo>
                    <a:pt x="120" y="260"/>
                  </a:lnTo>
                  <a:cubicBezTo>
                    <a:pt x="50" y="260"/>
                    <a:pt x="0" y="179"/>
                    <a:pt x="0" y="105"/>
                  </a:cubicBezTo>
                  <a:lnTo>
                    <a:pt x="0" y="105"/>
                  </a:lnTo>
                  <a:cubicBezTo>
                    <a:pt x="0" y="31"/>
                    <a:pt x="50" y="0"/>
                    <a:pt x="99" y="0"/>
                  </a:cubicBezTo>
                  <a:lnTo>
                    <a:pt x="99" y="0"/>
                  </a:lnTo>
                  <a:cubicBezTo>
                    <a:pt x="147" y="0"/>
                    <a:pt x="186" y="39"/>
                    <a:pt x="186" y="87"/>
                  </a:cubicBezTo>
                </a:path>
              </a:pathLst>
            </a:custGeom>
            <a:solidFill>
              <a:srgbClr val="E8D0C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102" name="Freeform 150">
              <a:extLst>
                <a:ext uri="{FF2B5EF4-FFF2-40B4-BE49-F238E27FC236}">
                  <a16:creationId xmlns:a16="http://schemas.microsoft.com/office/drawing/2014/main" id="{A58A8097-434F-694C-9CDE-B34ECB62D80D}"/>
                </a:ext>
              </a:extLst>
            </p:cNvPr>
            <p:cNvSpPr>
              <a:spLocks noChangeArrowheads="1"/>
            </p:cNvSpPr>
            <p:nvPr/>
          </p:nvSpPr>
          <p:spPr bwMode="auto">
            <a:xfrm>
              <a:off x="9414838" y="7896191"/>
              <a:ext cx="406485" cy="291129"/>
            </a:xfrm>
            <a:custGeom>
              <a:avLst/>
              <a:gdLst>
                <a:gd name="T0" fmla="*/ 58 w 325"/>
                <a:gd name="T1" fmla="*/ 198 h 234"/>
                <a:gd name="T2" fmla="*/ 59 w 325"/>
                <a:gd name="T3" fmla="*/ 233 h 234"/>
                <a:gd name="T4" fmla="*/ 87 w 325"/>
                <a:gd name="T5" fmla="*/ 215 h 234"/>
                <a:gd name="T6" fmla="*/ 86 w 325"/>
                <a:gd name="T7" fmla="*/ 150 h 234"/>
                <a:gd name="T8" fmla="*/ 86 w 325"/>
                <a:gd name="T9" fmla="*/ 150 h 234"/>
                <a:gd name="T10" fmla="*/ 240 w 325"/>
                <a:gd name="T11" fmla="*/ 164 h 234"/>
                <a:gd name="T12" fmla="*/ 240 w 325"/>
                <a:gd name="T13" fmla="*/ 164 h 234"/>
                <a:gd name="T14" fmla="*/ 297 w 325"/>
                <a:gd name="T15" fmla="*/ 66 h 234"/>
                <a:gd name="T16" fmla="*/ 297 w 325"/>
                <a:gd name="T17" fmla="*/ 66 h 234"/>
                <a:gd name="T18" fmla="*/ 255 w 325"/>
                <a:gd name="T19" fmla="*/ 69 h 234"/>
                <a:gd name="T20" fmla="*/ 255 w 325"/>
                <a:gd name="T21" fmla="*/ 69 h 234"/>
                <a:gd name="T22" fmla="*/ 274 w 325"/>
                <a:gd name="T23" fmla="*/ 5 h 234"/>
                <a:gd name="T24" fmla="*/ 274 w 325"/>
                <a:gd name="T25" fmla="*/ 5 h 234"/>
                <a:gd name="T26" fmla="*/ 161 w 325"/>
                <a:gd name="T27" fmla="*/ 43 h 234"/>
                <a:gd name="T28" fmla="*/ 161 w 325"/>
                <a:gd name="T29" fmla="*/ 43 h 234"/>
                <a:gd name="T30" fmla="*/ 159 w 325"/>
                <a:gd name="T31" fmla="*/ 0 h 234"/>
                <a:gd name="T32" fmla="*/ 159 w 325"/>
                <a:gd name="T33" fmla="*/ 0 h 234"/>
                <a:gd name="T34" fmla="*/ 80 w 325"/>
                <a:gd name="T35" fmla="*/ 64 h 234"/>
                <a:gd name="T36" fmla="*/ 80 w 325"/>
                <a:gd name="T37" fmla="*/ 64 h 234"/>
                <a:gd name="T38" fmla="*/ 70 w 325"/>
                <a:gd name="T39" fmla="*/ 38 h 234"/>
                <a:gd name="T40" fmla="*/ 70 w 325"/>
                <a:gd name="T41" fmla="*/ 38 h 234"/>
                <a:gd name="T42" fmla="*/ 20 w 325"/>
                <a:gd name="T43" fmla="*/ 87 h 234"/>
                <a:gd name="T44" fmla="*/ 20 w 325"/>
                <a:gd name="T45" fmla="*/ 87 h 234"/>
                <a:gd name="T46" fmla="*/ 0 w 325"/>
                <a:gd name="T47" fmla="*/ 140 h 234"/>
                <a:gd name="T48" fmla="*/ 0 w 325"/>
                <a:gd name="T49" fmla="*/ 140 h 234"/>
                <a:gd name="T50" fmla="*/ 58 w 325"/>
                <a:gd name="T51" fmla="*/ 19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5" h="234">
                  <a:moveTo>
                    <a:pt x="58" y="198"/>
                  </a:moveTo>
                  <a:lnTo>
                    <a:pt x="59" y="233"/>
                  </a:lnTo>
                  <a:lnTo>
                    <a:pt x="87" y="215"/>
                  </a:lnTo>
                  <a:lnTo>
                    <a:pt x="86" y="150"/>
                  </a:lnTo>
                  <a:lnTo>
                    <a:pt x="86" y="150"/>
                  </a:lnTo>
                  <a:cubicBezTo>
                    <a:pt x="86" y="150"/>
                    <a:pt x="201" y="102"/>
                    <a:pt x="240" y="164"/>
                  </a:cubicBezTo>
                  <a:lnTo>
                    <a:pt x="240" y="164"/>
                  </a:lnTo>
                  <a:cubicBezTo>
                    <a:pt x="240" y="164"/>
                    <a:pt x="311" y="68"/>
                    <a:pt x="297" y="66"/>
                  </a:cubicBezTo>
                  <a:lnTo>
                    <a:pt x="297" y="66"/>
                  </a:lnTo>
                  <a:cubicBezTo>
                    <a:pt x="281" y="63"/>
                    <a:pt x="255" y="69"/>
                    <a:pt x="255" y="69"/>
                  </a:cubicBezTo>
                  <a:lnTo>
                    <a:pt x="255" y="69"/>
                  </a:lnTo>
                  <a:cubicBezTo>
                    <a:pt x="255" y="69"/>
                    <a:pt x="324" y="5"/>
                    <a:pt x="274" y="5"/>
                  </a:cubicBezTo>
                  <a:lnTo>
                    <a:pt x="274" y="5"/>
                  </a:lnTo>
                  <a:cubicBezTo>
                    <a:pt x="224" y="6"/>
                    <a:pt x="161" y="43"/>
                    <a:pt x="161" y="43"/>
                  </a:cubicBezTo>
                  <a:lnTo>
                    <a:pt x="161" y="43"/>
                  </a:lnTo>
                  <a:cubicBezTo>
                    <a:pt x="161" y="43"/>
                    <a:pt x="177" y="1"/>
                    <a:pt x="159" y="0"/>
                  </a:cubicBezTo>
                  <a:lnTo>
                    <a:pt x="159" y="0"/>
                  </a:lnTo>
                  <a:cubicBezTo>
                    <a:pt x="141" y="0"/>
                    <a:pt x="80" y="64"/>
                    <a:pt x="80" y="64"/>
                  </a:cubicBezTo>
                  <a:lnTo>
                    <a:pt x="80" y="64"/>
                  </a:lnTo>
                  <a:cubicBezTo>
                    <a:pt x="80" y="64"/>
                    <a:pt x="84" y="36"/>
                    <a:pt x="70" y="38"/>
                  </a:cubicBezTo>
                  <a:lnTo>
                    <a:pt x="70" y="38"/>
                  </a:lnTo>
                  <a:cubicBezTo>
                    <a:pt x="62" y="39"/>
                    <a:pt x="37" y="66"/>
                    <a:pt x="20" y="87"/>
                  </a:cubicBezTo>
                  <a:lnTo>
                    <a:pt x="20" y="87"/>
                  </a:lnTo>
                  <a:cubicBezTo>
                    <a:pt x="7" y="101"/>
                    <a:pt x="0" y="120"/>
                    <a:pt x="0" y="140"/>
                  </a:cubicBezTo>
                  <a:lnTo>
                    <a:pt x="0" y="140"/>
                  </a:lnTo>
                  <a:cubicBezTo>
                    <a:pt x="0" y="173"/>
                    <a:pt x="9" y="220"/>
                    <a:pt x="58" y="198"/>
                  </a:cubicBezTo>
                </a:path>
              </a:pathLst>
            </a:custGeom>
            <a:solidFill>
              <a:srgbClr val="161B4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103" name="Freeform 151">
              <a:extLst>
                <a:ext uri="{FF2B5EF4-FFF2-40B4-BE49-F238E27FC236}">
                  <a16:creationId xmlns:a16="http://schemas.microsoft.com/office/drawing/2014/main" id="{7649D14E-C74B-1E4E-9C80-4A1805A6F1E2}"/>
                </a:ext>
              </a:extLst>
            </p:cNvPr>
            <p:cNvSpPr>
              <a:spLocks noChangeArrowheads="1"/>
            </p:cNvSpPr>
            <p:nvPr/>
          </p:nvSpPr>
          <p:spPr bwMode="auto">
            <a:xfrm>
              <a:off x="9557656" y="9225507"/>
              <a:ext cx="758041" cy="2054399"/>
            </a:xfrm>
            <a:custGeom>
              <a:avLst/>
              <a:gdLst>
                <a:gd name="T0" fmla="*/ 236 w 610"/>
                <a:gd name="T1" fmla="*/ 0 h 1648"/>
                <a:gd name="T2" fmla="*/ 609 w 610"/>
                <a:gd name="T3" fmla="*/ 1647 h 1648"/>
                <a:gd name="T4" fmla="*/ 451 w 610"/>
                <a:gd name="T5" fmla="*/ 1647 h 1648"/>
                <a:gd name="T6" fmla="*/ 0 w 610"/>
                <a:gd name="T7" fmla="*/ 0 h 1648"/>
                <a:gd name="T8" fmla="*/ 236 w 610"/>
                <a:gd name="T9" fmla="*/ 0 h 1648"/>
              </a:gdLst>
              <a:ahLst/>
              <a:cxnLst>
                <a:cxn ang="0">
                  <a:pos x="T0" y="T1"/>
                </a:cxn>
                <a:cxn ang="0">
                  <a:pos x="T2" y="T3"/>
                </a:cxn>
                <a:cxn ang="0">
                  <a:pos x="T4" y="T5"/>
                </a:cxn>
                <a:cxn ang="0">
                  <a:pos x="T6" y="T7"/>
                </a:cxn>
                <a:cxn ang="0">
                  <a:pos x="T8" y="T9"/>
                </a:cxn>
              </a:cxnLst>
              <a:rect l="0" t="0" r="r" b="b"/>
              <a:pathLst>
                <a:path w="610" h="1648">
                  <a:moveTo>
                    <a:pt x="236" y="0"/>
                  </a:moveTo>
                  <a:lnTo>
                    <a:pt x="609" y="1647"/>
                  </a:lnTo>
                  <a:lnTo>
                    <a:pt x="451" y="1647"/>
                  </a:lnTo>
                  <a:lnTo>
                    <a:pt x="0" y="0"/>
                  </a:lnTo>
                  <a:lnTo>
                    <a:pt x="236" y="0"/>
                  </a:lnTo>
                </a:path>
              </a:pathLst>
            </a:custGeom>
            <a:gradFill>
              <a:gsLst>
                <a:gs pos="15000">
                  <a:srgbClr val="27A6BC"/>
                </a:gs>
                <a:gs pos="78000">
                  <a:srgbClr val="73D1E3"/>
                </a:gs>
              </a:gsLst>
              <a:lin ang="16200000" scaled="0"/>
            </a:gradFill>
            <a:ln>
              <a:noFill/>
            </a:ln>
            <a:effectLst/>
          </p:spPr>
          <p:txBody>
            <a:bodyPr wrap="none" anchor="ctr"/>
            <a:lstStyle/>
            <a:p>
              <a:endParaRPr lang="en-US" sz="3599" b="1" dirty="0">
                <a:latin typeface="Lato Black" panose="020F0502020204030203" pitchFamily="34" charset="77"/>
              </a:endParaRPr>
            </a:p>
          </p:txBody>
        </p:sp>
        <p:sp>
          <p:nvSpPr>
            <p:cNvPr id="104" name="Freeform 152">
              <a:extLst>
                <a:ext uri="{FF2B5EF4-FFF2-40B4-BE49-F238E27FC236}">
                  <a16:creationId xmlns:a16="http://schemas.microsoft.com/office/drawing/2014/main" id="{F3341716-9C32-314A-8D54-CE47DD9DDF4F}"/>
                </a:ext>
              </a:extLst>
            </p:cNvPr>
            <p:cNvSpPr>
              <a:spLocks noChangeArrowheads="1"/>
            </p:cNvSpPr>
            <p:nvPr/>
          </p:nvSpPr>
          <p:spPr bwMode="auto">
            <a:xfrm>
              <a:off x="14462945" y="9653966"/>
              <a:ext cx="1636927" cy="598740"/>
            </a:xfrm>
            <a:custGeom>
              <a:avLst/>
              <a:gdLst>
                <a:gd name="T0" fmla="*/ 693 w 1314"/>
                <a:gd name="T1" fmla="*/ 107 h 479"/>
                <a:gd name="T2" fmla="*/ 693 w 1314"/>
                <a:gd name="T3" fmla="*/ 107 h 479"/>
                <a:gd name="T4" fmla="*/ 370 w 1314"/>
                <a:gd name="T5" fmla="*/ 191 h 479"/>
                <a:gd name="T6" fmla="*/ 370 w 1314"/>
                <a:gd name="T7" fmla="*/ 191 h 479"/>
                <a:gd name="T8" fmla="*/ 0 w 1314"/>
                <a:gd name="T9" fmla="*/ 266 h 479"/>
                <a:gd name="T10" fmla="*/ 0 w 1314"/>
                <a:gd name="T11" fmla="*/ 266 h 479"/>
                <a:gd name="T12" fmla="*/ 363 w 1314"/>
                <a:gd name="T13" fmla="*/ 411 h 479"/>
                <a:gd name="T14" fmla="*/ 363 w 1314"/>
                <a:gd name="T15" fmla="*/ 411 h 479"/>
                <a:gd name="T16" fmla="*/ 694 w 1314"/>
                <a:gd name="T17" fmla="*/ 450 h 479"/>
                <a:gd name="T18" fmla="*/ 694 w 1314"/>
                <a:gd name="T19" fmla="*/ 450 h 479"/>
                <a:gd name="T20" fmla="*/ 1088 w 1314"/>
                <a:gd name="T21" fmla="*/ 353 h 479"/>
                <a:gd name="T22" fmla="*/ 1088 w 1314"/>
                <a:gd name="T23" fmla="*/ 353 h 479"/>
                <a:gd name="T24" fmla="*/ 1282 w 1314"/>
                <a:gd name="T25" fmla="*/ 102 h 479"/>
                <a:gd name="T26" fmla="*/ 1127 w 1314"/>
                <a:gd name="T27" fmla="*/ 0 h 479"/>
                <a:gd name="T28" fmla="*/ 809 w 1314"/>
                <a:gd name="T29" fmla="*/ 102 h 479"/>
                <a:gd name="T30" fmla="*/ 693 w 1314"/>
                <a:gd name="T31" fmla="*/ 107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14" h="479">
                  <a:moveTo>
                    <a:pt x="693" y="107"/>
                  </a:moveTo>
                  <a:lnTo>
                    <a:pt x="693" y="107"/>
                  </a:lnTo>
                  <a:cubicBezTo>
                    <a:pt x="693" y="107"/>
                    <a:pt x="520" y="105"/>
                    <a:pt x="370" y="191"/>
                  </a:cubicBezTo>
                  <a:lnTo>
                    <a:pt x="370" y="191"/>
                  </a:lnTo>
                  <a:cubicBezTo>
                    <a:pt x="183" y="298"/>
                    <a:pt x="48" y="314"/>
                    <a:pt x="0" y="266"/>
                  </a:cubicBezTo>
                  <a:lnTo>
                    <a:pt x="0" y="266"/>
                  </a:lnTo>
                  <a:cubicBezTo>
                    <a:pt x="0" y="266"/>
                    <a:pt x="166" y="478"/>
                    <a:pt x="363" y="411"/>
                  </a:cubicBezTo>
                  <a:lnTo>
                    <a:pt x="363" y="411"/>
                  </a:lnTo>
                  <a:cubicBezTo>
                    <a:pt x="561" y="344"/>
                    <a:pt x="630" y="450"/>
                    <a:pt x="694" y="450"/>
                  </a:cubicBezTo>
                  <a:lnTo>
                    <a:pt x="694" y="450"/>
                  </a:lnTo>
                  <a:cubicBezTo>
                    <a:pt x="759" y="450"/>
                    <a:pt x="940" y="342"/>
                    <a:pt x="1088" y="353"/>
                  </a:cubicBezTo>
                  <a:lnTo>
                    <a:pt x="1088" y="353"/>
                  </a:lnTo>
                  <a:cubicBezTo>
                    <a:pt x="1313" y="369"/>
                    <a:pt x="1282" y="102"/>
                    <a:pt x="1282" y="102"/>
                  </a:cubicBezTo>
                  <a:lnTo>
                    <a:pt x="1127" y="0"/>
                  </a:lnTo>
                  <a:lnTo>
                    <a:pt x="809" y="102"/>
                  </a:lnTo>
                  <a:lnTo>
                    <a:pt x="693" y="107"/>
                  </a:lnTo>
                </a:path>
              </a:pathLst>
            </a:custGeom>
            <a:solidFill>
              <a:srgbClr val="161B4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105" name="Freeform 153">
              <a:extLst>
                <a:ext uri="{FF2B5EF4-FFF2-40B4-BE49-F238E27FC236}">
                  <a16:creationId xmlns:a16="http://schemas.microsoft.com/office/drawing/2014/main" id="{3623779E-F0E9-8746-A368-3F213E4343F0}"/>
                </a:ext>
              </a:extLst>
            </p:cNvPr>
            <p:cNvSpPr>
              <a:spLocks noChangeArrowheads="1"/>
            </p:cNvSpPr>
            <p:nvPr/>
          </p:nvSpPr>
          <p:spPr bwMode="auto">
            <a:xfrm>
              <a:off x="15484651" y="10137351"/>
              <a:ext cx="631703" cy="1054665"/>
            </a:xfrm>
            <a:custGeom>
              <a:avLst/>
              <a:gdLst>
                <a:gd name="T0" fmla="*/ 219 w 507"/>
                <a:gd name="T1" fmla="*/ 0 h 845"/>
                <a:gd name="T2" fmla="*/ 71 w 507"/>
                <a:gd name="T3" fmla="*/ 38 h 845"/>
                <a:gd name="T4" fmla="*/ 71 w 507"/>
                <a:gd name="T5" fmla="*/ 38 h 845"/>
                <a:gd name="T6" fmla="*/ 3 w 507"/>
                <a:gd name="T7" fmla="*/ 371 h 845"/>
                <a:gd name="T8" fmla="*/ 3 w 507"/>
                <a:gd name="T9" fmla="*/ 371 h 845"/>
                <a:gd name="T10" fmla="*/ 46 w 507"/>
                <a:gd name="T11" fmla="*/ 456 h 845"/>
                <a:gd name="T12" fmla="*/ 74 w 507"/>
                <a:gd name="T13" fmla="*/ 708 h 845"/>
                <a:gd name="T14" fmla="*/ 74 w 507"/>
                <a:gd name="T15" fmla="*/ 708 h 845"/>
                <a:gd name="T16" fmla="*/ 464 w 507"/>
                <a:gd name="T17" fmla="*/ 673 h 845"/>
                <a:gd name="T18" fmla="*/ 425 w 507"/>
                <a:gd name="T19" fmla="*/ 393 h 845"/>
                <a:gd name="T20" fmla="*/ 506 w 507"/>
                <a:gd name="T21" fmla="*/ 87 h 845"/>
                <a:gd name="T22" fmla="*/ 385 w 507"/>
                <a:gd name="T23" fmla="*/ 8 h 845"/>
                <a:gd name="T24" fmla="*/ 219 w 507"/>
                <a:gd name="T25" fmla="*/ 0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7" h="845">
                  <a:moveTo>
                    <a:pt x="219" y="0"/>
                  </a:moveTo>
                  <a:lnTo>
                    <a:pt x="71" y="38"/>
                  </a:lnTo>
                  <a:lnTo>
                    <a:pt x="71" y="38"/>
                  </a:lnTo>
                  <a:cubicBezTo>
                    <a:pt x="71" y="38"/>
                    <a:pt x="5" y="305"/>
                    <a:pt x="3" y="371"/>
                  </a:cubicBezTo>
                  <a:lnTo>
                    <a:pt x="3" y="371"/>
                  </a:lnTo>
                  <a:cubicBezTo>
                    <a:pt x="0" y="438"/>
                    <a:pt x="46" y="456"/>
                    <a:pt x="46" y="456"/>
                  </a:cubicBezTo>
                  <a:lnTo>
                    <a:pt x="74" y="708"/>
                  </a:lnTo>
                  <a:lnTo>
                    <a:pt x="74" y="708"/>
                  </a:lnTo>
                  <a:cubicBezTo>
                    <a:pt x="74" y="708"/>
                    <a:pt x="331" y="844"/>
                    <a:pt x="464" y="673"/>
                  </a:cubicBezTo>
                  <a:lnTo>
                    <a:pt x="425" y="393"/>
                  </a:lnTo>
                  <a:lnTo>
                    <a:pt x="506" y="87"/>
                  </a:lnTo>
                  <a:lnTo>
                    <a:pt x="385" y="8"/>
                  </a:lnTo>
                  <a:lnTo>
                    <a:pt x="219" y="0"/>
                  </a:lnTo>
                </a:path>
              </a:pathLst>
            </a:custGeom>
            <a:solidFill>
              <a:srgbClr val="3D2B7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106" name="Freeform 154">
              <a:extLst>
                <a:ext uri="{FF2B5EF4-FFF2-40B4-BE49-F238E27FC236}">
                  <a16:creationId xmlns:a16="http://schemas.microsoft.com/office/drawing/2014/main" id="{1DBD7459-ABBD-204E-9D13-026EE15CA7F8}"/>
                </a:ext>
              </a:extLst>
            </p:cNvPr>
            <p:cNvSpPr>
              <a:spLocks noChangeArrowheads="1"/>
            </p:cNvSpPr>
            <p:nvPr/>
          </p:nvSpPr>
          <p:spPr bwMode="auto">
            <a:xfrm>
              <a:off x="14874922" y="10812997"/>
              <a:ext cx="1977497" cy="472402"/>
            </a:xfrm>
            <a:custGeom>
              <a:avLst/>
              <a:gdLst>
                <a:gd name="T0" fmla="*/ 1564 w 1587"/>
                <a:gd name="T1" fmla="*/ 28 h 378"/>
                <a:gd name="T2" fmla="*/ 1564 w 1587"/>
                <a:gd name="T3" fmla="*/ 28 h 378"/>
                <a:gd name="T4" fmla="*/ 779 w 1587"/>
                <a:gd name="T5" fmla="*/ 156 h 378"/>
                <a:gd name="T6" fmla="*/ 779 w 1587"/>
                <a:gd name="T7" fmla="*/ 156 h 378"/>
                <a:gd name="T8" fmla="*/ 0 w 1587"/>
                <a:gd name="T9" fmla="*/ 27 h 378"/>
                <a:gd name="T10" fmla="*/ 54 w 1587"/>
                <a:gd name="T11" fmla="*/ 40 h 378"/>
                <a:gd name="T12" fmla="*/ 54 w 1587"/>
                <a:gd name="T13" fmla="*/ 40 h 378"/>
                <a:gd name="T14" fmla="*/ 164 w 1587"/>
                <a:gd name="T15" fmla="*/ 77 h 378"/>
                <a:gd name="T16" fmla="*/ 441 w 1587"/>
                <a:gd name="T17" fmla="*/ 286 h 378"/>
                <a:gd name="T18" fmla="*/ 441 w 1587"/>
                <a:gd name="T19" fmla="*/ 286 h 378"/>
                <a:gd name="T20" fmla="*/ 682 w 1587"/>
                <a:gd name="T21" fmla="*/ 373 h 378"/>
                <a:gd name="T22" fmla="*/ 760 w 1587"/>
                <a:gd name="T23" fmla="*/ 377 h 378"/>
                <a:gd name="T24" fmla="*/ 760 w 1587"/>
                <a:gd name="T25" fmla="*/ 377 h 378"/>
                <a:gd name="T26" fmla="*/ 800 w 1587"/>
                <a:gd name="T27" fmla="*/ 377 h 378"/>
                <a:gd name="T28" fmla="*/ 800 w 1587"/>
                <a:gd name="T29" fmla="*/ 377 h 378"/>
                <a:gd name="T30" fmla="*/ 1134 w 1587"/>
                <a:gd name="T31" fmla="*/ 194 h 378"/>
                <a:gd name="T32" fmla="*/ 1158 w 1587"/>
                <a:gd name="T33" fmla="*/ 160 h 378"/>
                <a:gd name="T34" fmla="*/ 1158 w 1587"/>
                <a:gd name="T35" fmla="*/ 160 h 378"/>
                <a:gd name="T36" fmla="*/ 1554 w 1587"/>
                <a:gd name="T37" fmla="*/ 39 h 378"/>
                <a:gd name="T38" fmla="*/ 1586 w 1587"/>
                <a:gd name="T39" fmla="*/ 37 h 378"/>
                <a:gd name="T40" fmla="*/ 1586 w 1587"/>
                <a:gd name="T41" fmla="*/ 37 h 378"/>
                <a:gd name="T42" fmla="*/ 1564 w 1587"/>
                <a:gd name="T43" fmla="*/ 2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87" h="378">
                  <a:moveTo>
                    <a:pt x="1564" y="28"/>
                  </a:moveTo>
                  <a:lnTo>
                    <a:pt x="1564" y="28"/>
                  </a:lnTo>
                  <a:cubicBezTo>
                    <a:pt x="1461" y="0"/>
                    <a:pt x="779" y="156"/>
                    <a:pt x="779" y="156"/>
                  </a:cubicBezTo>
                  <a:lnTo>
                    <a:pt x="779" y="156"/>
                  </a:lnTo>
                  <a:cubicBezTo>
                    <a:pt x="779" y="156"/>
                    <a:pt x="115" y="4"/>
                    <a:pt x="0" y="27"/>
                  </a:cubicBezTo>
                  <a:lnTo>
                    <a:pt x="54" y="40"/>
                  </a:lnTo>
                  <a:lnTo>
                    <a:pt x="54" y="40"/>
                  </a:lnTo>
                  <a:cubicBezTo>
                    <a:pt x="92" y="49"/>
                    <a:pt x="129" y="61"/>
                    <a:pt x="164" y="77"/>
                  </a:cubicBezTo>
                  <a:lnTo>
                    <a:pt x="441" y="286"/>
                  </a:lnTo>
                  <a:lnTo>
                    <a:pt x="441" y="286"/>
                  </a:lnTo>
                  <a:cubicBezTo>
                    <a:pt x="510" y="339"/>
                    <a:pt x="595" y="369"/>
                    <a:pt x="682" y="373"/>
                  </a:cubicBezTo>
                  <a:lnTo>
                    <a:pt x="760" y="377"/>
                  </a:lnTo>
                  <a:lnTo>
                    <a:pt x="760" y="377"/>
                  </a:lnTo>
                  <a:cubicBezTo>
                    <a:pt x="773" y="377"/>
                    <a:pt x="786" y="377"/>
                    <a:pt x="800" y="377"/>
                  </a:cubicBezTo>
                  <a:lnTo>
                    <a:pt x="800" y="377"/>
                  </a:lnTo>
                  <a:cubicBezTo>
                    <a:pt x="934" y="371"/>
                    <a:pt x="1057" y="303"/>
                    <a:pt x="1134" y="194"/>
                  </a:cubicBezTo>
                  <a:lnTo>
                    <a:pt x="1158" y="160"/>
                  </a:lnTo>
                  <a:lnTo>
                    <a:pt x="1158" y="160"/>
                  </a:lnTo>
                  <a:cubicBezTo>
                    <a:pt x="1279" y="90"/>
                    <a:pt x="1415" y="49"/>
                    <a:pt x="1554" y="39"/>
                  </a:cubicBezTo>
                  <a:lnTo>
                    <a:pt x="1586" y="37"/>
                  </a:lnTo>
                  <a:lnTo>
                    <a:pt x="1586" y="37"/>
                  </a:lnTo>
                  <a:cubicBezTo>
                    <a:pt x="1579" y="33"/>
                    <a:pt x="1571" y="30"/>
                    <a:pt x="1564" y="28"/>
                  </a:cubicBezTo>
                </a:path>
              </a:pathLst>
            </a:custGeom>
            <a:solidFill>
              <a:srgbClr val="C69B6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107" name="Freeform 155">
              <a:extLst>
                <a:ext uri="{FF2B5EF4-FFF2-40B4-BE49-F238E27FC236}">
                  <a16:creationId xmlns:a16="http://schemas.microsoft.com/office/drawing/2014/main" id="{A3E213AE-BDBC-3845-9D43-BFE954D9E328}"/>
                </a:ext>
              </a:extLst>
            </p:cNvPr>
            <p:cNvSpPr>
              <a:spLocks noChangeArrowheads="1"/>
            </p:cNvSpPr>
            <p:nvPr/>
          </p:nvSpPr>
          <p:spPr bwMode="auto">
            <a:xfrm>
              <a:off x="15973532" y="11274410"/>
              <a:ext cx="368032" cy="379022"/>
            </a:xfrm>
            <a:custGeom>
              <a:avLst/>
              <a:gdLst>
                <a:gd name="T0" fmla="*/ 295 w 296"/>
                <a:gd name="T1" fmla="*/ 298 h 306"/>
                <a:gd name="T2" fmla="*/ 102 w 296"/>
                <a:gd name="T3" fmla="*/ 0 h 306"/>
                <a:gd name="T4" fmla="*/ 0 w 296"/>
                <a:gd name="T5" fmla="*/ 65 h 306"/>
                <a:gd name="T6" fmla="*/ 31 w 296"/>
                <a:gd name="T7" fmla="*/ 143 h 306"/>
                <a:gd name="T8" fmla="*/ 126 w 296"/>
                <a:gd name="T9" fmla="*/ 195 h 306"/>
                <a:gd name="T10" fmla="*/ 258 w 296"/>
                <a:gd name="T11" fmla="*/ 296 h 306"/>
                <a:gd name="T12" fmla="*/ 258 w 296"/>
                <a:gd name="T13" fmla="*/ 296 h 306"/>
                <a:gd name="T14" fmla="*/ 295 w 296"/>
                <a:gd name="T15" fmla="*/ 298 h 3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6" h="306">
                  <a:moveTo>
                    <a:pt x="295" y="298"/>
                  </a:moveTo>
                  <a:lnTo>
                    <a:pt x="102" y="0"/>
                  </a:lnTo>
                  <a:lnTo>
                    <a:pt x="0" y="65"/>
                  </a:lnTo>
                  <a:lnTo>
                    <a:pt x="31" y="143"/>
                  </a:lnTo>
                  <a:lnTo>
                    <a:pt x="126" y="195"/>
                  </a:lnTo>
                  <a:lnTo>
                    <a:pt x="258" y="296"/>
                  </a:lnTo>
                  <a:lnTo>
                    <a:pt x="258" y="296"/>
                  </a:lnTo>
                  <a:cubicBezTo>
                    <a:pt x="268" y="305"/>
                    <a:pt x="283" y="305"/>
                    <a:pt x="295" y="298"/>
                  </a:cubicBezTo>
                </a:path>
              </a:pathLst>
            </a:custGeom>
            <a:solidFill>
              <a:srgbClr val="3D2B7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108" name="Freeform 156">
              <a:extLst>
                <a:ext uri="{FF2B5EF4-FFF2-40B4-BE49-F238E27FC236}">
                  <a16:creationId xmlns:a16="http://schemas.microsoft.com/office/drawing/2014/main" id="{7A1054A9-D445-F749-9113-0CD057518D65}"/>
                </a:ext>
              </a:extLst>
            </p:cNvPr>
            <p:cNvSpPr>
              <a:spLocks noChangeArrowheads="1"/>
            </p:cNvSpPr>
            <p:nvPr/>
          </p:nvSpPr>
          <p:spPr bwMode="auto">
            <a:xfrm>
              <a:off x="15819726" y="11312865"/>
              <a:ext cx="192255" cy="137325"/>
            </a:xfrm>
            <a:custGeom>
              <a:avLst/>
              <a:gdLst>
                <a:gd name="T0" fmla="*/ 46 w 156"/>
                <a:gd name="T1" fmla="*/ 0 h 112"/>
                <a:gd name="T2" fmla="*/ 124 w 156"/>
                <a:gd name="T3" fmla="*/ 33 h 112"/>
                <a:gd name="T4" fmla="*/ 155 w 156"/>
                <a:gd name="T5" fmla="*/ 111 h 112"/>
                <a:gd name="T6" fmla="*/ 0 w 156"/>
                <a:gd name="T7" fmla="*/ 51 h 112"/>
                <a:gd name="T8" fmla="*/ 46 w 156"/>
                <a:gd name="T9" fmla="*/ 0 h 112"/>
              </a:gdLst>
              <a:ahLst/>
              <a:cxnLst>
                <a:cxn ang="0">
                  <a:pos x="T0" y="T1"/>
                </a:cxn>
                <a:cxn ang="0">
                  <a:pos x="T2" y="T3"/>
                </a:cxn>
                <a:cxn ang="0">
                  <a:pos x="T4" y="T5"/>
                </a:cxn>
                <a:cxn ang="0">
                  <a:pos x="T6" y="T7"/>
                </a:cxn>
                <a:cxn ang="0">
                  <a:pos x="T8" y="T9"/>
                </a:cxn>
              </a:cxnLst>
              <a:rect l="0" t="0" r="r" b="b"/>
              <a:pathLst>
                <a:path w="156" h="112">
                  <a:moveTo>
                    <a:pt x="46" y="0"/>
                  </a:moveTo>
                  <a:lnTo>
                    <a:pt x="124" y="33"/>
                  </a:lnTo>
                  <a:lnTo>
                    <a:pt x="155" y="111"/>
                  </a:lnTo>
                  <a:lnTo>
                    <a:pt x="0" y="51"/>
                  </a:lnTo>
                  <a:lnTo>
                    <a:pt x="46" y="0"/>
                  </a:lnTo>
                </a:path>
              </a:pathLst>
            </a:custGeom>
            <a:solidFill>
              <a:srgbClr val="E8D0C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109" name="Freeform 157">
              <a:extLst>
                <a:ext uri="{FF2B5EF4-FFF2-40B4-BE49-F238E27FC236}">
                  <a16:creationId xmlns:a16="http://schemas.microsoft.com/office/drawing/2014/main" id="{2ECCC515-6053-2A4F-9305-5CEDC33B4D93}"/>
                </a:ext>
              </a:extLst>
            </p:cNvPr>
            <p:cNvSpPr>
              <a:spLocks noChangeArrowheads="1"/>
            </p:cNvSpPr>
            <p:nvPr/>
          </p:nvSpPr>
          <p:spPr bwMode="auto">
            <a:xfrm>
              <a:off x="15665921" y="9791289"/>
              <a:ext cx="307611" cy="494374"/>
            </a:xfrm>
            <a:custGeom>
              <a:avLst/>
              <a:gdLst>
                <a:gd name="T0" fmla="*/ 65 w 247"/>
                <a:gd name="T1" fmla="*/ 69 h 399"/>
                <a:gd name="T2" fmla="*/ 73 w 247"/>
                <a:gd name="T3" fmla="*/ 281 h 399"/>
                <a:gd name="T4" fmla="*/ 73 w 247"/>
                <a:gd name="T5" fmla="*/ 281 h 399"/>
                <a:gd name="T6" fmla="*/ 33 w 247"/>
                <a:gd name="T7" fmla="*/ 321 h 399"/>
                <a:gd name="T8" fmla="*/ 33 w 247"/>
                <a:gd name="T9" fmla="*/ 321 h 399"/>
                <a:gd name="T10" fmla="*/ 120 w 247"/>
                <a:gd name="T11" fmla="*/ 394 h 399"/>
                <a:gd name="T12" fmla="*/ 120 w 247"/>
                <a:gd name="T13" fmla="*/ 394 h 399"/>
                <a:gd name="T14" fmla="*/ 239 w 247"/>
                <a:gd name="T15" fmla="*/ 289 h 399"/>
                <a:gd name="T16" fmla="*/ 239 w 247"/>
                <a:gd name="T17" fmla="*/ 289 h 399"/>
                <a:gd name="T18" fmla="*/ 190 w 247"/>
                <a:gd name="T19" fmla="*/ 272 h 399"/>
                <a:gd name="T20" fmla="*/ 187 w 247"/>
                <a:gd name="T21" fmla="*/ 85 h 399"/>
                <a:gd name="T22" fmla="*/ 187 w 247"/>
                <a:gd name="T23" fmla="*/ 85 h 399"/>
                <a:gd name="T24" fmla="*/ 220 w 247"/>
                <a:gd name="T25" fmla="*/ 53 h 399"/>
                <a:gd name="T26" fmla="*/ 220 w 247"/>
                <a:gd name="T27" fmla="*/ 53 h 399"/>
                <a:gd name="T28" fmla="*/ 182 w 247"/>
                <a:gd name="T29" fmla="*/ 35 h 399"/>
                <a:gd name="T30" fmla="*/ 65 w 247"/>
                <a:gd name="T31" fmla="*/ 6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399">
                  <a:moveTo>
                    <a:pt x="65" y="69"/>
                  </a:moveTo>
                  <a:lnTo>
                    <a:pt x="73" y="281"/>
                  </a:lnTo>
                  <a:lnTo>
                    <a:pt x="73" y="281"/>
                  </a:lnTo>
                  <a:cubicBezTo>
                    <a:pt x="73" y="281"/>
                    <a:pt x="0" y="285"/>
                    <a:pt x="33" y="321"/>
                  </a:cubicBezTo>
                  <a:lnTo>
                    <a:pt x="33" y="321"/>
                  </a:lnTo>
                  <a:cubicBezTo>
                    <a:pt x="65" y="356"/>
                    <a:pt x="101" y="398"/>
                    <a:pt x="120" y="394"/>
                  </a:cubicBezTo>
                  <a:lnTo>
                    <a:pt x="120" y="394"/>
                  </a:lnTo>
                  <a:cubicBezTo>
                    <a:pt x="138" y="391"/>
                    <a:pt x="246" y="293"/>
                    <a:pt x="239" y="289"/>
                  </a:cubicBezTo>
                  <a:lnTo>
                    <a:pt x="239" y="289"/>
                  </a:lnTo>
                  <a:cubicBezTo>
                    <a:pt x="232" y="285"/>
                    <a:pt x="190" y="272"/>
                    <a:pt x="190" y="272"/>
                  </a:cubicBezTo>
                  <a:lnTo>
                    <a:pt x="187" y="85"/>
                  </a:lnTo>
                  <a:lnTo>
                    <a:pt x="187" y="85"/>
                  </a:lnTo>
                  <a:cubicBezTo>
                    <a:pt x="187" y="85"/>
                    <a:pt x="216" y="75"/>
                    <a:pt x="220" y="53"/>
                  </a:cubicBezTo>
                  <a:lnTo>
                    <a:pt x="220" y="53"/>
                  </a:lnTo>
                  <a:cubicBezTo>
                    <a:pt x="225" y="19"/>
                    <a:pt x="204" y="0"/>
                    <a:pt x="182" y="35"/>
                  </a:cubicBezTo>
                  <a:lnTo>
                    <a:pt x="65" y="69"/>
                  </a:lnTo>
                </a:path>
              </a:pathLst>
            </a:custGeom>
            <a:solidFill>
              <a:srgbClr val="E8D0C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110" name="Freeform 158">
              <a:extLst>
                <a:ext uri="{FF2B5EF4-FFF2-40B4-BE49-F238E27FC236}">
                  <a16:creationId xmlns:a16="http://schemas.microsoft.com/office/drawing/2014/main" id="{50356CA0-7D32-8E4A-834C-E907E9FE2F3E}"/>
                </a:ext>
              </a:extLst>
            </p:cNvPr>
            <p:cNvSpPr>
              <a:spLocks noChangeArrowheads="1"/>
            </p:cNvSpPr>
            <p:nvPr/>
          </p:nvSpPr>
          <p:spPr bwMode="auto">
            <a:xfrm>
              <a:off x="15742825" y="9846217"/>
              <a:ext cx="137325" cy="263667"/>
            </a:xfrm>
            <a:custGeom>
              <a:avLst/>
              <a:gdLst>
                <a:gd name="T0" fmla="*/ 84 w 111"/>
                <a:gd name="T1" fmla="*/ 0 h 211"/>
                <a:gd name="T2" fmla="*/ 0 w 111"/>
                <a:gd name="T3" fmla="*/ 25 h 211"/>
                <a:gd name="T4" fmla="*/ 8 w 111"/>
                <a:gd name="T5" fmla="*/ 210 h 211"/>
                <a:gd name="T6" fmla="*/ 8 w 111"/>
                <a:gd name="T7" fmla="*/ 210 h 211"/>
                <a:gd name="T8" fmla="*/ 84 w 111"/>
                <a:gd name="T9" fmla="*/ 0 h 211"/>
              </a:gdLst>
              <a:ahLst/>
              <a:cxnLst>
                <a:cxn ang="0">
                  <a:pos x="T0" y="T1"/>
                </a:cxn>
                <a:cxn ang="0">
                  <a:pos x="T2" y="T3"/>
                </a:cxn>
                <a:cxn ang="0">
                  <a:pos x="T4" y="T5"/>
                </a:cxn>
                <a:cxn ang="0">
                  <a:pos x="T6" y="T7"/>
                </a:cxn>
                <a:cxn ang="0">
                  <a:pos x="T8" y="T9"/>
                </a:cxn>
              </a:cxnLst>
              <a:rect l="0" t="0" r="r" b="b"/>
              <a:pathLst>
                <a:path w="111" h="211">
                  <a:moveTo>
                    <a:pt x="84" y="0"/>
                  </a:moveTo>
                  <a:lnTo>
                    <a:pt x="0" y="25"/>
                  </a:lnTo>
                  <a:lnTo>
                    <a:pt x="8" y="210"/>
                  </a:lnTo>
                  <a:lnTo>
                    <a:pt x="8" y="210"/>
                  </a:lnTo>
                  <a:cubicBezTo>
                    <a:pt x="110" y="189"/>
                    <a:pt x="89" y="29"/>
                    <a:pt x="84" y="0"/>
                  </a:cubicBezTo>
                </a:path>
              </a:pathLst>
            </a:custGeom>
            <a:solidFill>
              <a:srgbClr val="E0B2A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111" name="Freeform 159">
              <a:extLst>
                <a:ext uri="{FF2B5EF4-FFF2-40B4-BE49-F238E27FC236}">
                  <a16:creationId xmlns:a16="http://schemas.microsoft.com/office/drawing/2014/main" id="{D581C2DB-965E-CE45-97C4-3277DEBFD496}"/>
                </a:ext>
              </a:extLst>
            </p:cNvPr>
            <p:cNvSpPr>
              <a:spLocks noChangeArrowheads="1"/>
            </p:cNvSpPr>
            <p:nvPr/>
          </p:nvSpPr>
          <p:spPr bwMode="auto">
            <a:xfrm>
              <a:off x="15627468" y="9686923"/>
              <a:ext cx="263667" cy="368032"/>
            </a:xfrm>
            <a:custGeom>
              <a:avLst/>
              <a:gdLst>
                <a:gd name="T0" fmla="*/ 212 w 213"/>
                <a:gd name="T1" fmla="*/ 106 h 295"/>
                <a:gd name="T2" fmla="*/ 212 w 213"/>
                <a:gd name="T3" fmla="*/ 106 h 295"/>
                <a:gd name="T4" fmla="*/ 76 w 213"/>
                <a:gd name="T5" fmla="*/ 289 h 295"/>
                <a:gd name="T6" fmla="*/ 76 w 213"/>
                <a:gd name="T7" fmla="*/ 289 h 295"/>
                <a:gd name="T8" fmla="*/ 0 w 213"/>
                <a:gd name="T9" fmla="*/ 106 h 295"/>
                <a:gd name="T10" fmla="*/ 0 w 213"/>
                <a:gd name="T11" fmla="*/ 106 h 295"/>
                <a:gd name="T12" fmla="*/ 106 w 213"/>
                <a:gd name="T13" fmla="*/ 0 h 295"/>
                <a:gd name="T14" fmla="*/ 106 w 213"/>
                <a:gd name="T15" fmla="*/ 0 h 295"/>
                <a:gd name="T16" fmla="*/ 212 w 213"/>
                <a:gd name="T17" fmla="*/ 10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 h="295">
                  <a:moveTo>
                    <a:pt x="212" y="106"/>
                  </a:moveTo>
                  <a:lnTo>
                    <a:pt x="212" y="106"/>
                  </a:lnTo>
                  <a:cubicBezTo>
                    <a:pt x="212" y="294"/>
                    <a:pt x="92" y="289"/>
                    <a:pt x="76" y="289"/>
                  </a:cubicBezTo>
                  <a:lnTo>
                    <a:pt x="76" y="289"/>
                  </a:lnTo>
                  <a:cubicBezTo>
                    <a:pt x="57" y="289"/>
                    <a:pt x="0" y="247"/>
                    <a:pt x="0" y="106"/>
                  </a:cubicBezTo>
                  <a:lnTo>
                    <a:pt x="0" y="106"/>
                  </a:lnTo>
                  <a:cubicBezTo>
                    <a:pt x="0" y="47"/>
                    <a:pt x="48" y="0"/>
                    <a:pt x="106" y="0"/>
                  </a:cubicBezTo>
                  <a:lnTo>
                    <a:pt x="106" y="0"/>
                  </a:lnTo>
                  <a:cubicBezTo>
                    <a:pt x="165" y="0"/>
                    <a:pt x="212" y="47"/>
                    <a:pt x="212" y="106"/>
                  </a:cubicBezTo>
                </a:path>
              </a:pathLst>
            </a:custGeom>
            <a:solidFill>
              <a:srgbClr val="E8D0C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112" name="Freeform 160">
              <a:extLst>
                <a:ext uri="{FF2B5EF4-FFF2-40B4-BE49-F238E27FC236}">
                  <a16:creationId xmlns:a16="http://schemas.microsoft.com/office/drawing/2014/main" id="{A0A77FDA-C4F5-884D-B677-DCEA02515FF7}"/>
                </a:ext>
              </a:extLst>
            </p:cNvPr>
            <p:cNvSpPr>
              <a:spLocks noChangeArrowheads="1"/>
            </p:cNvSpPr>
            <p:nvPr/>
          </p:nvSpPr>
          <p:spPr bwMode="auto">
            <a:xfrm>
              <a:off x="15325354" y="9461706"/>
              <a:ext cx="736069" cy="368035"/>
            </a:xfrm>
            <a:custGeom>
              <a:avLst/>
              <a:gdLst>
                <a:gd name="T0" fmla="*/ 234 w 592"/>
                <a:gd name="T1" fmla="*/ 234 h 297"/>
                <a:gd name="T2" fmla="*/ 234 w 592"/>
                <a:gd name="T3" fmla="*/ 234 h 297"/>
                <a:gd name="T4" fmla="*/ 263 w 592"/>
                <a:gd name="T5" fmla="*/ 258 h 297"/>
                <a:gd name="T6" fmla="*/ 263 w 592"/>
                <a:gd name="T7" fmla="*/ 258 h 297"/>
                <a:gd name="T8" fmla="*/ 416 w 592"/>
                <a:gd name="T9" fmla="*/ 232 h 297"/>
                <a:gd name="T10" fmla="*/ 416 w 592"/>
                <a:gd name="T11" fmla="*/ 232 h 297"/>
                <a:gd name="T12" fmla="*/ 454 w 592"/>
                <a:gd name="T13" fmla="*/ 296 h 297"/>
                <a:gd name="T14" fmla="*/ 589 w 592"/>
                <a:gd name="T15" fmla="*/ 255 h 297"/>
                <a:gd name="T16" fmla="*/ 589 w 592"/>
                <a:gd name="T17" fmla="*/ 255 h 297"/>
                <a:gd name="T18" fmla="*/ 511 w 592"/>
                <a:gd name="T19" fmla="*/ 127 h 297"/>
                <a:gd name="T20" fmla="*/ 511 w 592"/>
                <a:gd name="T21" fmla="*/ 127 h 297"/>
                <a:gd name="T22" fmla="*/ 392 w 592"/>
                <a:gd name="T23" fmla="*/ 28 h 297"/>
                <a:gd name="T24" fmla="*/ 392 w 592"/>
                <a:gd name="T25" fmla="*/ 28 h 297"/>
                <a:gd name="T26" fmla="*/ 0 w 592"/>
                <a:gd name="T27" fmla="*/ 260 h 297"/>
                <a:gd name="T28" fmla="*/ 0 w 592"/>
                <a:gd name="T29" fmla="*/ 260 h 297"/>
                <a:gd name="T30" fmla="*/ 234 w 592"/>
                <a:gd name="T31" fmla="*/ 23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297">
                  <a:moveTo>
                    <a:pt x="234" y="234"/>
                  </a:moveTo>
                  <a:lnTo>
                    <a:pt x="234" y="234"/>
                  </a:lnTo>
                  <a:cubicBezTo>
                    <a:pt x="241" y="231"/>
                    <a:pt x="234" y="247"/>
                    <a:pt x="263" y="258"/>
                  </a:cubicBezTo>
                  <a:lnTo>
                    <a:pt x="263" y="258"/>
                  </a:lnTo>
                  <a:cubicBezTo>
                    <a:pt x="299" y="272"/>
                    <a:pt x="378" y="264"/>
                    <a:pt x="416" y="232"/>
                  </a:cubicBezTo>
                  <a:lnTo>
                    <a:pt x="416" y="232"/>
                  </a:lnTo>
                  <a:cubicBezTo>
                    <a:pt x="416" y="232"/>
                    <a:pt x="397" y="283"/>
                    <a:pt x="454" y="296"/>
                  </a:cubicBezTo>
                  <a:lnTo>
                    <a:pt x="589" y="255"/>
                  </a:lnTo>
                  <a:lnTo>
                    <a:pt x="589" y="255"/>
                  </a:lnTo>
                  <a:cubicBezTo>
                    <a:pt x="589" y="255"/>
                    <a:pt x="591" y="114"/>
                    <a:pt x="511" y="127"/>
                  </a:cubicBezTo>
                  <a:lnTo>
                    <a:pt x="511" y="127"/>
                  </a:lnTo>
                  <a:cubicBezTo>
                    <a:pt x="511" y="127"/>
                    <a:pt x="501" y="0"/>
                    <a:pt x="392" y="28"/>
                  </a:cubicBezTo>
                  <a:lnTo>
                    <a:pt x="392" y="28"/>
                  </a:lnTo>
                  <a:cubicBezTo>
                    <a:pt x="196" y="80"/>
                    <a:pt x="251" y="253"/>
                    <a:pt x="0" y="260"/>
                  </a:cubicBezTo>
                  <a:lnTo>
                    <a:pt x="0" y="260"/>
                  </a:lnTo>
                  <a:cubicBezTo>
                    <a:pt x="0" y="260"/>
                    <a:pt x="137" y="283"/>
                    <a:pt x="234" y="234"/>
                  </a:cubicBezTo>
                </a:path>
              </a:pathLst>
            </a:custGeom>
            <a:solidFill>
              <a:srgbClr val="292D5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113" name="Freeform 161">
              <a:extLst>
                <a:ext uri="{FF2B5EF4-FFF2-40B4-BE49-F238E27FC236}">
                  <a16:creationId xmlns:a16="http://schemas.microsoft.com/office/drawing/2014/main" id="{64462F10-7172-EA42-ABB3-2259987430B8}"/>
                </a:ext>
              </a:extLst>
            </p:cNvPr>
            <p:cNvSpPr>
              <a:spLocks noChangeArrowheads="1"/>
            </p:cNvSpPr>
            <p:nvPr/>
          </p:nvSpPr>
          <p:spPr bwMode="auto">
            <a:xfrm>
              <a:off x="14688161" y="10851446"/>
              <a:ext cx="1241428" cy="609727"/>
            </a:xfrm>
            <a:custGeom>
              <a:avLst/>
              <a:gdLst>
                <a:gd name="T0" fmla="*/ 798 w 995"/>
                <a:gd name="T1" fmla="*/ 276 h 488"/>
                <a:gd name="T2" fmla="*/ 313 w 995"/>
                <a:gd name="T3" fmla="*/ 50 h 488"/>
                <a:gd name="T4" fmla="*/ 313 w 995"/>
                <a:gd name="T5" fmla="*/ 50 h 488"/>
                <a:gd name="T6" fmla="*/ 203 w 995"/>
                <a:gd name="T7" fmla="*/ 12 h 488"/>
                <a:gd name="T8" fmla="*/ 149 w 995"/>
                <a:gd name="T9" fmla="*/ 0 h 488"/>
                <a:gd name="T10" fmla="*/ 149 w 995"/>
                <a:gd name="T11" fmla="*/ 0 h 488"/>
                <a:gd name="T12" fmla="*/ 145 w 995"/>
                <a:gd name="T13" fmla="*/ 1 h 488"/>
                <a:gd name="T14" fmla="*/ 145 w 995"/>
                <a:gd name="T15" fmla="*/ 1 h 488"/>
                <a:gd name="T16" fmla="*/ 332 w 995"/>
                <a:gd name="T17" fmla="*/ 292 h 488"/>
                <a:gd name="T18" fmla="*/ 332 w 995"/>
                <a:gd name="T19" fmla="*/ 292 h 488"/>
                <a:gd name="T20" fmla="*/ 930 w 995"/>
                <a:gd name="T21" fmla="*/ 487 h 488"/>
                <a:gd name="T22" fmla="*/ 994 w 995"/>
                <a:gd name="T23" fmla="*/ 369 h 488"/>
                <a:gd name="T24" fmla="*/ 798 w 995"/>
                <a:gd name="T25" fmla="*/ 27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5" h="488">
                  <a:moveTo>
                    <a:pt x="798" y="276"/>
                  </a:moveTo>
                  <a:lnTo>
                    <a:pt x="313" y="50"/>
                  </a:lnTo>
                  <a:lnTo>
                    <a:pt x="313" y="50"/>
                  </a:lnTo>
                  <a:cubicBezTo>
                    <a:pt x="278" y="34"/>
                    <a:pt x="241" y="22"/>
                    <a:pt x="203" y="12"/>
                  </a:cubicBezTo>
                  <a:lnTo>
                    <a:pt x="149" y="0"/>
                  </a:lnTo>
                  <a:lnTo>
                    <a:pt x="149" y="0"/>
                  </a:lnTo>
                  <a:cubicBezTo>
                    <a:pt x="147" y="1"/>
                    <a:pt x="146" y="1"/>
                    <a:pt x="145" y="1"/>
                  </a:cubicBezTo>
                  <a:lnTo>
                    <a:pt x="145" y="1"/>
                  </a:lnTo>
                  <a:cubicBezTo>
                    <a:pt x="42" y="29"/>
                    <a:pt x="0" y="225"/>
                    <a:pt x="332" y="292"/>
                  </a:cubicBezTo>
                  <a:lnTo>
                    <a:pt x="332" y="292"/>
                  </a:lnTo>
                  <a:cubicBezTo>
                    <a:pt x="582" y="343"/>
                    <a:pt x="930" y="487"/>
                    <a:pt x="930" y="487"/>
                  </a:cubicBezTo>
                  <a:lnTo>
                    <a:pt x="994" y="369"/>
                  </a:lnTo>
                  <a:lnTo>
                    <a:pt x="798" y="276"/>
                  </a:lnTo>
                </a:path>
              </a:pathLst>
            </a:custGeom>
            <a:solidFill>
              <a:srgbClr val="E8BA7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114" name="Freeform 162">
              <a:extLst>
                <a:ext uri="{FF2B5EF4-FFF2-40B4-BE49-F238E27FC236}">
                  <a16:creationId xmlns:a16="http://schemas.microsoft.com/office/drawing/2014/main" id="{6D1AAAFA-81FE-D749-96A7-2B516EF32718}"/>
                </a:ext>
              </a:extLst>
            </p:cNvPr>
            <p:cNvSpPr>
              <a:spLocks noChangeArrowheads="1"/>
            </p:cNvSpPr>
            <p:nvPr/>
          </p:nvSpPr>
          <p:spPr bwMode="auto">
            <a:xfrm>
              <a:off x="15512115" y="11213989"/>
              <a:ext cx="411977" cy="247186"/>
            </a:xfrm>
            <a:custGeom>
              <a:avLst/>
              <a:gdLst>
                <a:gd name="T0" fmla="*/ 331 w 332"/>
                <a:gd name="T1" fmla="*/ 79 h 197"/>
                <a:gd name="T2" fmla="*/ 165 w 332"/>
                <a:gd name="T3" fmla="*/ 0 h 197"/>
                <a:gd name="T4" fmla="*/ 0 w 332"/>
                <a:gd name="T5" fmla="*/ 96 h 197"/>
                <a:gd name="T6" fmla="*/ 0 w 332"/>
                <a:gd name="T7" fmla="*/ 96 h 197"/>
                <a:gd name="T8" fmla="*/ 267 w 332"/>
                <a:gd name="T9" fmla="*/ 196 h 197"/>
                <a:gd name="T10" fmla="*/ 331 w 332"/>
                <a:gd name="T11" fmla="*/ 79 h 197"/>
              </a:gdLst>
              <a:ahLst/>
              <a:cxnLst>
                <a:cxn ang="0">
                  <a:pos x="T0" y="T1"/>
                </a:cxn>
                <a:cxn ang="0">
                  <a:pos x="T2" y="T3"/>
                </a:cxn>
                <a:cxn ang="0">
                  <a:pos x="T4" y="T5"/>
                </a:cxn>
                <a:cxn ang="0">
                  <a:pos x="T6" y="T7"/>
                </a:cxn>
                <a:cxn ang="0">
                  <a:pos x="T8" y="T9"/>
                </a:cxn>
                <a:cxn ang="0">
                  <a:pos x="T10" y="T11"/>
                </a:cxn>
              </a:cxnLst>
              <a:rect l="0" t="0" r="r" b="b"/>
              <a:pathLst>
                <a:path w="332" h="197">
                  <a:moveTo>
                    <a:pt x="331" y="79"/>
                  </a:moveTo>
                  <a:lnTo>
                    <a:pt x="165" y="0"/>
                  </a:lnTo>
                  <a:lnTo>
                    <a:pt x="0" y="96"/>
                  </a:lnTo>
                  <a:lnTo>
                    <a:pt x="0" y="96"/>
                  </a:lnTo>
                  <a:cubicBezTo>
                    <a:pt x="148" y="147"/>
                    <a:pt x="267" y="196"/>
                    <a:pt x="267" y="196"/>
                  </a:cubicBezTo>
                  <a:lnTo>
                    <a:pt x="331" y="79"/>
                  </a:lnTo>
                </a:path>
              </a:pathLst>
            </a:custGeom>
            <a:solidFill>
              <a:srgbClr val="C69B66">
                <a:alpha val="50000"/>
              </a:srgbClr>
            </a:solidFill>
            <a:ln>
              <a:noFill/>
            </a:ln>
            <a:effectLst/>
          </p:spPr>
          <p:txBody>
            <a:bodyPr wrap="none" anchor="ctr"/>
            <a:lstStyle/>
            <a:p>
              <a:endParaRPr lang="en-US" sz="3599" b="1" dirty="0">
                <a:latin typeface="Lato Black" panose="020F0502020204030203" pitchFamily="34" charset="77"/>
              </a:endParaRPr>
            </a:p>
          </p:txBody>
        </p:sp>
        <p:sp>
          <p:nvSpPr>
            <p:cNvPr id="115" name="Freeform 163">
              <a:extLst>
                <a:ext uri="{FF2B5EF4-FFF2-40B4-BE49-F238E27FC236}">
                  <a16:creationId xmlns:a16="http://schemas.microsoft.com/office/drawing/2014/main" id="{D28454FF-E772-E948-AEBC-4F59761BF554}"/>
                </a:ext>
              </a:extLst>
            </p:cNvPr>
            <p:cNvSpPr>
              <a:spLocks noChangeArrowheads="1"/>
            </p:cNvSpPr>
            <p:nvPr/>
          </p:nvSpPr>
          <p:spPr bwMode="auto">
            <a:xfrm>
              <a:off x="15078164" y="11307369"/>
              <a:ext cx="422966" cy="335077"/>
            </a:xfrm>
            <a:custGeom>
              <a:avLst/>
              <a:gdLst>
                <a:gd name="T0" fmla="*/ 0 w 340"/>
                <a:gd name="T1" fmla="*/ 257 h 269"/>
                <a:gd name="T2" fmla="*/ 245 w 340"/>
                <a:gd name="T3" fmla="*/ 0 h 269"/>
                <a:gd name="T4" fmla="*/ 339 w 340"/>
                <a:gd name="T5" fmla="*/ 90 h 269"/>
                <a:gd name="T6" fmla="*/ 261 w 340"/>
                <a:gd name="T7" fmla="*/ 171 h 269"/>
                <a:gd name="T8" fmla="*/ 184 w 340"/>
                <a:gd name="T9" fmla="*/ 187 h 269"/>
                <a:gd name="T10" fmla="*/ 36 w 340"/>
                <a:gd name="T11" fmla="*/ 262 h 269"/>
                <a:gd name="T12" fmla="*/ 36 w 340"/>
                <a:gd name="T13" fmla="*/ 262 h 269"/>
                <a:gd name="T14" fmla="*/ 0 w 340"/>
                <a:gd name="T15" fmla="*/ 257 h 2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0" h="269">
                  <a:moveTo>
                    <a:pt x="0" y="257"/>
                  </a:moveTo>
                  <a:lnTo>
                    <a:pt x="245" y="0"/>
                  </a:lnTo>
                  <a:lnTo>
                    <a:pt x="339" y="90"/>
                  </a:lnTo>
                  <a:lnTo>
                    <a:pt x="261" y="171"/>
                  </a:lnTo>
                  <a:lnTo>
                    <a:pt x="184" y="187"/>
                  </a:lnTo>
                  <a:lnTo>
                    <a:pt x="36" y="262"/>
                  </a:lnTo>
                  <a:lnTo>
                    <a:pt x="36" y="262"/>
                  </a:lnTo>
                  <a:cubicBezTo>
                    <a:pt x="23" y="268"/>
                    <a:pt x="9" y="266"/>
                    <a:pt x="0" y="257"/>
                  </a:cubicBezTo>
                </a:path>
              </a:pathLst>
            </a:custGeom>
            <a:solidFill>
              <a:srgbClr val="3D2B7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116" name="Freeform 164">
              <a:extLst>
                <a:ext uri="{FF2B5EF4-FFF2-40B4-BE49-F238E27FC236}">
                  <a16:creationId xmlns:a16="http://schemas.microsoft.com/office/drawing/2014/main" id="{5C193B85-4463-5A4F-BF00-BCBC9D66326B}"/>
                </a:ext>
              </a:extLst>
            </p:cNvPr>
            <p:cNvSpPr>
              <a:spLocks noChangeArrowheads="1"/>
            </p:cNvSpPr>
            <p:nvPr/>
          </p:nvSpPr>
          <p:spPr bwMode="auto">
            <a:xfrm>
              <a:off x="15402254" y="11389765"/>
              <a:ext cx="241693" cy="131833"/>
            </a:xfrm>
            <a:custGeom>
              <a:avLst/>
              <a:gdLst>
                <a:gd name="T0" fmla="*/ 153 w 196"/>
                <a:gd name="T1" fmla="*/ 0 h 107"/>
                <a:gd name="T2" fmla="*/ 78 w 196"/>
                <a:gd name="T3" fmla="*/ 25 h 107"/>
                <a:gd name="T4" fmla="*/ 0 w 196"/>
                <a:gd name="T5" fmla="*/ 106 h 107"/>
                <a:gd name="T6" fmla="*/ 195 w 196"/>
                <a:gd name="T7" fmla="*/ 100 h 107"/>
                <a:gd name="T8" fmla="*/ 153 w 196"/>
                <a:gd name="T9" fmla="*/ 0 h 107"/>
              </a:gdLst>
              <a:ahLst/>
              <a:cxnLst>
                <a:cxn ang="0">
                  <a:pos x="T0" y="T1"/>
                </a:cxn>
                <a:cxn ang="0">
                  <a:pos x="T2" y="T3"/>
                </a:cxn>
                <a:cxn ang="0">
                  <a:pos x="T4" y="T5"/>
                </a:cxn>
                <a:cxn ang="0">
                  <a:pos x="T6" y="T7"/>
                </a:cxn>
                <a:cxn ang="0">
                  <a:pos x="T8" y="T9"/>
                </a:cxn>
              </a:cxnLst>
              <a:rect l="0" t="0" r="r" b="b"/>
              <a:pathLst>
                <a:path w="196" h="107">
                  <a:moveTo>
                    <a:pt x="153" y="0"/>
                  </a:moveTo>
                  <a:lnTo>
                    <a:pt x="78" y="25"/>
                  </a:lnTo>
                  <a:lnTo>
                    <a:pt x="0" y="106"/>
                  </a:lnTo>
                  <a:lnTo>
                    <a:pt x="195" y="100"/>
                  </a:lnTo>
                  <a:lnTo>
                    <a:pt x="153" y="0"/>
                  </a:lnTo>
                </a:path>
              </a:pathLst>
            </a:custGeom>
            <a:solidFill>
              <a:srgbClr val="E8D0C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117" name="Freeform 165">
              <a:extLst>
                <a:ext uri="{FF2B5EF4-FFF2-40B4-BE49-F238E27FC236}">
                  <a16:creationId xmlns:a16="http://schemas.microsoft.com/office/drawing/2014/main" id="{0E87872C-F599-6748-AB2D-B7F82769675B}"/>
                </a:ext>
              </a:extLst>
            </p:cNvPr>
            <p:cNvSpPr>
              <a:spLocks noChangeArrowheads="1"/>
            </p:cNvSpPr>
            <p:nvPr/>
          </p:nvSpPr>
          <p:spPr bwMode="auto">
            <a:xfrm>
              <a:off x="15589019" y="10862435"/>
              <a:ext cx="1378753" cy="686629"/>
            </a:xfrm>
            <a:custGeom>
              <a:avLst/>
              <a:gdLst>
                <a:gd name="T0" fmla="*/ 1009 w 1109"/>
                <a:gd name="T1" fmla="*/ 0 h 551"/>
                <a:gd name="T2" fmla="*/ 977 w 1109"/>
                <a:gd name="T3" fmla="*/ 2 h 551"/>
                <a:gd name="T4" fmla="*/ 977 w 1109"/>
                <a:gd name="T5" fmla="*/ 2 h 551"/>
                <a:gd name="T6" fmla="*/ 581 w 1109"/>
                <a:gd name="T7" fmla="*/ 123 h 551"/>
                <a:gd name="T8" fmla="*/ 333 w 1109"/>
                <a:gd name="T9" fmla="*/ 266 h 551"/>
                <a:gd name="T10" fmla="*/ 0 w 1109"/>
                <a:gd name="T11" fmla="*/ 424 h 551"/>
                <a:gd name="T12" fmla="*/ 52 w 1109"/>
                <a:gd name="T13" fmla="*/ 550 h 551"/>
                <a:gd name="T14" fmla="*/ 52 w 1109"/>
                <a:gd name="T15" fmla="*/ 550 h 551"/>
                <a:gd name="T16" fmla="*/ 799 w 1109"/>
                <a:gd name="T17" fmla="*/ 282 h 551"/>
                <a:gd name="T18" fmla="*/ 799 w 1109"/>
                <a:gd name="T19" fmla="*/ 282 h 551"/>
                <a:gd name="T20" fmla="*/ 1009 w 1109"/>
                <a:gd name="T21"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9" h="551">
                  <a:moveTo>
                    <a:pt x="1009" y="0"/>
                  </a:moveTo>
                  <a:lnTo>
                    <a:pt x="977" y="2"/>
                  </a:lnTo>
                  <a:lnTo>
                    <a:pt x="977" y="2"/>
                  </a:lnTo>
                  <a:cubicBezTo>
                    <a:pt x="838" y="12"/>
                    <a:pt x="702" y="53"/>
                    <a:pt x="581" y="123"/>
                  </a:cubicBezTo>
                  <a:lnTo>
                    <a:pt x="333" y="266"/>
                  </a:lnTo>
                  <a:lnTo>
                    <a:pt x="0" y="424"/>
                  </a:lnTo>
                  <a:lnTo>
                    <a:pt x="52" y="550"/>
                  </a:lnTo>
                  <a:lnTo>
                    <a:pt x="52" y="550"/>
                  </a:lnTo>
                  <a:cubicBezTo>
                    <a:pt x="52" y="550"/>
                    <a:pt x="549" y="333"/>
                    <a:pt x="799" y="282"/>
                  </a:cubicBezTo>
                  <a:lnTo>
                    <a:pt x="799" y="282"/>
                  </a:lnTo>
                  <a:cubicBezTo>
                    <a:pt x="1108" y="220"/>
                    <a:pt x="1094" y="47"/>
                    <a:pt x="1009" y="0"/>
                  </a:cubicBezTo>
                </a:path>
              </a:pathLst>
            </a:custGeom>
            <a:solidFill>
              <a:srgbClr val="E8BA7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118" name="Freeform 166">
              <a:extLst>
                <a:ext uri="{FF2B5EF4-FFF2-40B4-BE49-F238E27FC236}">
                  <a16:creationId xmlns:a16="http://schemas.microsoft.com/office/drawing/2014/main" id="{F68E9523-4BFE-3347-9363-6D15A526B0D7}"/>
                </a:ext>
              </a:extLst>
            </p:cNvPr>
            <p:cNvSpPr>
              <a:spLocks noChangeArrowheads="1"/>
            </p:cNvSpPr>
            <p:nvPr/>
          </p:nvSpPr>
          <p:spPr bwMode="auto">
            <a:xfrm>
              <a:off x="15138589" y="10444961"/>
              <a:ext cx="433949" cy="543810"/>
            </a:xfrm>
            <a:custGeom>
              <a:avLst/>
              <a:gdLst>
                <a:gd name="T0" fmla="*/ 143 w 350"/>
                <a:gd name="T1" fmla="*/ 0 h 438"/>
                <a:gd name="T2" fmla="*/ 143 w 350"/>
                <a:gd name="T3" fmla="*/ 0 h 438"/>
                <a:gd name="T4" fmla="*/ 31 w 350"/>
                <a:gd name="T5" fmla="*/ 213 h 438"/>
                <a:gd name="T6" fmla="*/ 31 w 350"/>
                <a:gd name="T7" fmla="*/ 213 h 438"/>
                <a:gd name="T8" fmla="*/ 314 w 350"/>
                <a:gd name="T9" fmla="*/ 437 h 438"/>
                <a:gd name="T10" fmla="*/ 349 w 350"/>
                <a:gd name="T11" fmla="*/ 388 h 438"/>
                <a:gd name="T12" fmla="*/ 155 w 350"/>
                <a:gd name="T13" fmla="*/ 160 h 438"/>
                <a:gd name="T14" fmla="*/ 239 w 350"/>
                <a:gd name="T15" fmla="*/ 80 h 438"/>
                <a:gd name="T16" fmla="*/ 143 w 350"/>
                <a:gd name="T17"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 h="438">
                  <a:moveTo>
                    <a:pt x="143" y="0"/>
                  </a:moveTo>
                  <a:lnTo>
                    <a:pt x="143" y="0"/>
                  </a:lnTo>
                  <a:cubicBezTo>
                    <a:pt x="143" y="0"/>
                    <a:pt x="0" y="170"/>
                    <a:pt x="31" y="213"/>
                  </a:cubicBezTo>
                  <a:lnTo>
                    <a:pt x="31" y="213"/>
                  </a:lnTo>
                  <a:cubicBezTo>
                    <a:pt x="63" y="257"/>
                    <a:pt x="314" y="437"/>
                    <a:pt x="314" y="437"/>
                  </a:cubicBezTo>
                  <a:lnTo>
                    <a:pt x="349" y="388"/>
                  </a:lnTo>
                  <a:lnTo>
                    <a:pt x="155" y="160"/>
                  </a:lnTo>
                  <a:lnTo>
                    <a:pt x="239" y="80"/>
                  </a:lnTo>
                  <a:lnTo>
                    <a:pt x="143" y="0"/>
                  </a:lnTo>
                </a:path>
              </a:pathLst>
            </a:custGeom>
            <a:solidFill>
              <a:srgbClr val="E8D0C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119" name="Freeform 168">
              <a:extLst>
                <a:ext uri="{FF2B5EF4-FFF2-40B4-BE49-F238E27FC236}">
                  <a16:creationId xmlns:a16="http://schemas.microsoft.com/office/drawing/2014/main" id="{5E17B60B-3448-324E-BF21-92B19B83713C}"/>
                </a:ext>
              </a:extLst>
            </p:cNvPr>
            <p:cNvSpPr>
              <a:spLocks noChangeArrowheads="1"/>
            </p:cNvSpPr>
            <p:nvPr/>
          </p:nvSpPr>
          <p:spPr bwMode="auto">
            <a:xfrm>
              <a:off x="16006491" y="10648204"/>
              <a:ext cx="329582" cy="411981"/>
            </a:xfrm>
            <a:custGeom>
              <a:avLst/>
              <a:gdLst>
                <a:gd name="T0" fmla="*/ 97 w 263"/>
                <a:gd name="T1" fmla="*/ 29 h 329"/>
                <a:gd name="T2" fmla="*/ 127 w 263"/>
                <a:gd name="T3" fmla="*/ 125 h 329"/>
                <a:gd name="T4" fmla="*/ 0 w 263"/>
                <a:gd name="T5" fmla="*/ 283 h 329"/>
                <a:gd name="T6" fmla="*/ 39 w 263"/>
                <a:gd name="T7" fmla="*/ 328 h 329"/>
                <a:gd name="T8" fmla="*/ 39 w 263"/>
                <a:gd name="T9" fmla="*/ 328 h 329"/>
                <a:gd name="T10" fmla="*/ 252 w 263"/>
                <a:gd name="T11" fmla="*/ 161 h 329"/>
                <a:gd name="T12" fmla="*/ 252 w 263"/>
                <a:gd name="T13" fmla="*/ 161 h 329"/>
                <a:gd name="T14" fmla="*/ 212 w 263"/>
                <a:gd name="T15" fmla="*/ 0 h 329"/>
                <a:gd name="T16" fmla="*/ 97 w 263"/>
                <a:gd name="T17" fmla="*/ 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3" h="329">
                  <a:moveTo>
                    <a:pt x="97" y="29"/>
                  </a:moveTo>
                  <a:lnTo>
                    <a:pt x="127" y="125"/>
                  </a:lnTo>
                  <a:lnTo>
                    <a:pt x="0" y="283"/>
                  </a:lnTo>
                  <a:lnTo>
                    <a:pt x="39" y="328"/>
                  </a:lnTo>
                  <a:lnTo>
                    <a:pt x="39" y="328"/>
                  </a:lnTo>
                  <a:cubicBezTo>
                    <a:pt x="39" y="328"/>
                    <a:pt x="238" y="190"/>
                    <a:pt x="252" y="161"/>
                  </a:cubicBezTo>
                  <a:lnTo>
                    <a:pt x="252" y="161"/>
                  </a:lnTo>
                  <a:cubicBezTo>
                    <a:pt x="262" y="142"/>
                    <a:pt x="212" y="0"/>
                    <a:pt x="212" y="0"/>
                  </a:cubicBezTo>
                  <a:lnTo>
                    <a:pt x="97" y="29"/>
                  </a:lnTo>
                </a:path>
              </a:pathLst>
            </a:custGeom>
            <a:solidFill>
              <a:srgbClr val="E8D0C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120" name="Freeform 119">
              <a:extLst>
                <a:ext uri="{FF2B5EF4-FFF2-40B4-BE49-F238E27FC236}">
                  <a16:creationId xmlns:a16="http://schemas.microsoft.com/office/drawing/2014/main" id="{853B8BD4-AEE0-C14B-9D42-13A65BE8D0A1}"/>
                </a:ext>
              </a:extLst>
            </p:cNvPr>
            <p:cNvSpPr>
              <a:spLocks noChangeArrowheads="1"/>
            </p:cNvSpPr>
            <p:nvPr/>
          </p:nvSpPr>
          <p:spPr bwMode="auto">
            <a:xfrm>
              <a:off x="15286898" y="10186789"/>
              <a:ext cx="1009468" cy="526080"/>
            </a:xfrm>
            <a:custGeom>
              <a:avLst/>
              <a:gdLst>
                <a:gd name="connsiteX0" fmla="*/ 827745 w 1009468"/>
                <a:gd name="connsiteY0" fmla="*/ 60424 h 526080"/>
                <a:gd name="connsiteX1" fmla="*/ 1009468 w 1009468"/>
                <a:gd name="connsiteY1" fmla="*/ 468499 h 526080"/>
                <a:gd name="connsiteX2" fmla="*/ 842785 w 1009468"/>
                <a:gd name="connsiteY2" fmla="*/ 526080 h 526080"/>
                <a:gd name="connsiteX3" fmla="*/ 752550 w 1009468"/>
                <a:gd name="connsiteY3" fmla="*/ 344574 h 526080"/>
                <a:gd name="connsiteX4" fmla="*/ 284397 w 1009468"/>
                <a:gd name="connsiteY4" fmla="*/ 0 h 526080"/>
                <a:gd name="connsiteX5" fmla="*/ 212366 w 1009468"/>
                <a:gd name="connsiteY5" fmla="*/ 321694 h 526080"/>
                <a:gd name="connsiteX6" fmla="*/ 146545 w 1009468"/>
                <a:gd name="connsiteY6" fmla="*/ 388765 h 526080"/>
                <a:gd name="connsiteX7" fmla="*/ 0 w 1009468"/>
                <a:gd name="connsiteY7" fmla="*/ 260833 h 526080"/>
                <a:gd name="connsiteX8" fmla="*/ 76998 w 1009468"/>
                <a:gd name="connsiteY8" fmla="*/ 162710 h 526080"/>
                <a:gd name="connsiteX9" fmla="*/ 284397 w 1009468"/>
                <a:gd name="connsiteY9" fmla="*/ 0 h 5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9468" h="526080">
                  <a:moveTo>
                    <a:pt x="827745" y="60424"/>
                  </a:moveTo>
                  <a:cubicBezTo>
                    <a:pt x="827745" y="60424"/>
                    <a:pt x="935526" y="179342"/>
                    <a:pt x="1009468" y="468499"/>
                  </a:cubicBezTo>
                  <a:lnTo>
                    <a:pt x="842785" y="526080"/>
                  </a:lnTo>
                  <a:lnTo>
                    <a:pt x="752550" y="344574"/>
                  </a:lnTo>
                  <a:close/>
                  <a:moveTo>
                    <a:pt x="284397" y="0"/>
                  </a:moveTo>
                  <a:lnTo>
                    <a:pt x="212366" y="321694"/>
                  </a:lnTo>
                  <a:lnTo>
                    <a:pt x="146545" y="388765"/>
                  </a:lnTo>
                  <a:lnTo>
                    <a:pt x="0" y="260833"/>
                  </a:lnTo>
                  <a:lnTo>
                    <a:pt x="76998" y="162710"/>
                  </a:lnTo>
                  <a:cubicBezTo>
                    <a:pt x="176351" y="28567"/>
                    <a:pt x="284397" y="0"/>
                    <a:pt x="284397" y="0"/>
                  </a:cubicBezTo>
                  <a:close/>
                </a:path>
              </a:pathLst>
            </a:custGeom>
            <a:solidFill>
              <a:srgbClr val="2C215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b="1" dirty="0">
                <a:latin typeface="Lato Black" panose="020F0502020204030203" pitchFamily="34" charset="77"/>
              </a:endParaRPr>
            </a:p>
          </p:txBody>
        </p:sp>
        <p:sp>
          <p:nvSpPr>
            <p:cNvPr id="121" name="Freeform 170">
              <a:extLst>
                <a:ext uri="{FF2B5EF4-FFF2-40B4-BE49-F238E27FC236}">
                  <a16:creationId xmlns:a16="http://schemas.microsoft.com/office/drawing/2014/main" id="{91F7183B-A32C-D243-A692-A44FA9A33B07}"/>
                </a:ext>
              </a:extLst>
            </p:cNvPr>
            <p:cNvSpPr>
              <a:spLocks noChangeArrowheads="1"/>
            </p:cNvSpPr>
            <p:nvPr/>
          </p:nvSpPr>
          <p:spPr bwMode="auto">
            <a:xfrm>
              <a:off x="15451692" y="10697642"/>
              <a:ext cx="736069" cy="390005"/>
            </a:xfrm>
            <a:custGeom>
              <a:avLst/>
              <a:gdLst>
                <a:gd name="T0" fmla="*/ 521 w 590"/>
                <a:gd name="T1" fmla="*/ 312 h 313"/>
                <a:gd name="T2" fmla="*/ 67 w 590"/>
                <a:gd name="T3" fmla="*/ 312 h 313"/>
                <a:gd name="T4" fmla="*/ 0 w 590"/>
                <a:gd name="T5" fmla="*/ 0 h 313"/>
                <a:gd name="T6" fmla="*/ 589 w 590"/>
                <a:gd name="T7" fmla="*/ 0 h 313"/>
                <a:gd name="T8" fmla="*/ 521 w 590"/>
                <a:gd name="T9" fmla="*/ 312 h 313"/>
              </a:gdLst>
              <a:ahLst/>
              <a:cxnLst>
                <a:cxn ang="0">
                  <a:pos x="T0" y="T1"/>
                </a:cxn>
                <a:cxn ang="0">
                  <a:pos x="T2" y="T3"/>
                </a:cxn>
                <a:cxn ang="0">
                  <a:pos x="T4" y="T5"/>
                </a:cxn>
                <a:cxn ang="0">
                  <a:pos x="T6" y="T7"/>
                </a:cxn>
                <a:cxn ang="0">
                  <a:pos x="T8" y="T9"/>
                </a:cxn>
              </a:cxnLst>
              <a:rect l="0" t="0" r="r" b="b"/>
              <a:pathLst>
                <a:path w="590" h="313">
                  <a:moveTo>
                    <a:pt x="521" y="312"/>
                  </a:moveTo>
                  <a:lnTo>
                    <a:pt x="67" y="312"/>
                  </a:lnTo>
                  <a:lnTo>
                    <a:pt x="0" y="0"/>
                  </a:lnTo>
                  <a:lnTo>
                    <a:pt x="589" y="0"/>
                  </a:lnTo>
                  <a:lnTo>
                    <a:pt x="521" y="312"/>
                  </a:lnTo>
                </a:path>
              </a:pathLst>
            </a:custGeom>
            <a:solidFill>
              <a:srgbClr val="D4EFE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sp>
          <p:nvSpPr>
            <p:cNvPr id="122" name="Freeform 171">
              <a:extLst>
                <a:ext uri="{FF2B5EF4-FFF2-40B4-BE49-F238E27FC236}">
                  <a16:creationId xmlns:a16="http://schemas.microsoft.com/office/drawing/2014/main" id="{D2F19209-6505-A34B-8DD5-271CB655C9D2}"/>
                </a:ext>
              </a:extLst>
            </p:cNvPr>
            <p:cNvSpPr>
              <a:spLocks noChangeArrowheads="1"/>
            </p:cNvSpPr>
            <p:nvPr/>
          </p:nvSpPr>
          <p:spPr bwMode="auto">
            <a:xfrm>
              <a:off x="15534089" y="11087649"/>
              <a:ext cx="565781" cy="38453"/>
            </a:xfrm>
            <a:custGeom>
              <a:avLst/>
              <a:gdLst>
                <a:gd name="T0" fmla="*/ 425 w 455"/>
                <a:gd name="T1" fmla="*/ 29 h 30"/>
                <a:gd name="T2" fmla="*/ 29 w 455"/>
                <a:gd name="T3" fmla="*/ 29 h 30"/>
                <a:gd name="T4" fmla="*/ 29 w 455"/>
                <a:gd name="T5" fmla="*/ 29 h 30"/>
                <a:gd name="T6" fmla="*/ 0 w 455"/>
                <a:gd name="T7" fmla="*/ 0 h 30"/>
                <a:gd name="T8" fmla="*/ 454 w 455"/>
                <a:gd name="T9" fmla="*/ 0 h 30"/>
                <a:gd name="T10" fmla="*/ 454 w 455"/>
                <a:gd name="T11" fmla="*/ 0 h 30"/>
                <a:gd name="T12" fmla="*/ 425 w 455"/>
                <a:gd name="T13" fmla="*/ 29 h 30"/>
              </a:gdLst>
              <a:ahLst/>
              <a:cxnLst>
                <a:cxn ang="0">
                  <a:pos x="T0" y="T1"/>
                </a:cxn>
                <a:cxn ang="0">
                  <a:pos x="T2" y="T3"/>
                </a:cxn>
                <a:cxn ang="0">
                  <a:pos x="T4" y="T5"/>
                </a:cxn>
                <a:cxn ang="0">
                  <a:pos x="T6" y="T7"/>
                </a:cxn>
                <a:cxn ang="0">
                  <a:pos x="T8" y="T9"/>
                </a:cxn>
                <a:cxn ang="0">
                  <a:pos x="T10" y="T11"/>
                </a:cxn>
                <a:cxn ang="0">
                  <a:pos x="T12" y="T13"/>
                </a:cxn>
              </a:cxnLst>
              <a:rect l="0" t="0" r="r" b="b"/>
              <a:pathLst>
                <a:path w="455" h="30">
                  <a:moveTo>
                    <a:pt x="425" y="29"/>
                  </a:moveTo>
                  <a:lnTo>
                    <a:pt x="29" y="29"/>
                  </a:lnTo>
                  <a:lnTo>
                    <a:pt x="29" y="29"/>
                  </a:lnTo>
                  <a:cubicBezTo>
                    <a:pt x="13" y="29"/>
                    <a:pt x="0" y="16"/>
                    <a:pt x="0" y="0"/>
                  </a:cubicBezTo>
                  <a:lnTo>
                    <a:pt x="454" y="0"/>
                  </a:lnTo>
                  <a:lnTo>
                    <a:pt x="454" y="0"/>
                  </a:lnTo>
                  <a:cubicBezTo>
                    <a:pt x="454" y="16"/>
                    <a:pt x="441" y="29"/>
                    <a:pt x="425" y="29"/>
                  </a:cubicBezTo>
                </a:path>
              </a:pathLst>
            </a:custGeom>
            <a:solidFill>
              <a:srgbClr val="B3E0E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b="1" dirty="0">
                <a:latin typeface="Lato Black" panose="020F0502020204030203" pitchFamily="34" charset="77"/>
              </a:endParaRPr>
            </a:p>
          </p:txBody>
        </p:sp>
      </p:grpSp>
      <p:sp>
        <p:nvSpPr>
          <p:cNvPr id="4" name="TextBox 3">
            <a:extLst>
              <a:ext uri="{FF2B5EF4-FFF2-40B4-BE49-F238E27FC236}">
                <a16:creationId xmlns:a16="http://schemas.microsoft.com/office/drawing/2014/main" id="{2CCA4EEF-6A47-4B43-8958-1844C5CD1A68}"/>
              </a:ext>
            </a:extLst>
          </p:cNvPr>
          <p:cNvSpPr txBox="1"/>
          <p:nvPr/>
        </p:nvSpPr>
        <p:spPr>
          <a:xfrm>
            <a:off x="8146051" y="743871"/>
            <a:ext cx="8085548" cy="1231106"/>
          </a:xfrm>
          <a:prstGeom prst="rect">
            <a:avLst/>
          </a:prstGeom>
          <a:noFill/>
        </p:spPr>
        <p:txBody>
          <a:bodyPr wrap="none" rtlCol="0" anchor="b">
            <a:spAutoFit/>
          </a:bodyPr>
          <a:lstStyle/>
          <a:p>
            <a:pPr algn="ctr"/>
            <a:r>
              <a:rPr lang="en-US" sz="7400" b="1" spc="-290" dirty="0">
                <a:solidFill>
                  <a:schemeClr val="bg2"/>
                </a:solidFill>
                <a:latin typeface="Lato Black" panose="020F0502020204030203" pitchFamily="34" charset="77"/>
                <a:cs typeface="Poppins" pitchFamily="2" charset="77"/>
              </a:rPr>
              <a:t>E-LEARNING SLIDE</a:t>
            </a:r>
          </a:p>
        </p:txBody>
      </p:sp>
      <p:sp>
        <p:nvSpPr>
          <p:cNvPr id="5" name="TextBox 4">
            <a:extLst>
              <a:ext uri="{FF2B5EF4-FFF2-40B4-BE49-F238E27FC236}">
                <a16:creationId xmlns:a16="http://schemas.microsoft.com/office/drawing/2014/main" id="{EBE63FC4-110E-BA40-9D31-F5460CBE5E6A}"/>
              </a:ext>
            </a:extLst>
          </p:cNvPr>
          <p:cNvSpPr txBox="1"/>
          <p:nvPr/>
        </p:nvSpPr>
        <p:spPr>
          <a:xfrm>
            <a:off x="7572978" y="1895487"/>
            <a:ext cx="9231694" cy="553998"/>
          </a:xfrm>
          <a:prstGeom prst="rect">
            <a:avLst/>
          </a:prstGeom>
          <a:noFill/>
        </p:spPr>
        <p:txBody>
          <a:bodyPr wrap="none" rtlCol="0">
            <a:spAutoFit/>
          </a:bodyPr>
          <a:lstStyle/>
          <a:p>
            <a:pPr algn="ctr"/>
            <a:r>
              <a:rPr lang="en-US" sz="3000" b="1" spc="-120" dirty="0">
                <a:solidFill>
                  <a:schemeClr val="bg1"/>
                </a:solidFill>
                <a:latin typeface="Lato Black" panose="020F0502020204030203" pitchFamily="34" charset="77"/>
                <a:cs typeface="Poppins" pitchFamily="2" charset="77"/>
              </a:rPr>
              <a:t>Make a big impact with our professional slides and charts</a:t>
            </a:r>
          </a:p>
        </p:txBody>
      </p:sp>
      <p:sp>
        <p:nvSpPr>
          <p:cNvPr id="6" name="TextBox 5">
            <a:extLst>
              <a:ext uri="{FF2B5EF4-FFF2-40B4-BE49-F238E27FC236}">
                <a16:creationId xmlns:a16="http://schemas.microsoft.com/office/drawing/2014/main" id="{F282EA7C-0098-D04A-BFF5-C52A9C2579F6}"/>
              </a:ext>
            </a:extLst>
          </p:cNvPr>
          <p:cNvSpPr txBox="1"/>
          <p:nvPr/>
        </p:nvSpPr>
        <p:spPr>
          <a:xfrm>
            <a:off x="1410505" y="3583442"/>
            <a:ext cx="4113888" cy="615553"/>
          </a:xfrm>
          <a:prstGeom prst="rect">
            <a:avLst/>
          </a:prstGeom>
          <a:noFill/>
        </p:spPr>
        <p:txBody>
          <a:bodyPr wrap="square" rtlCol="0" anchor="b">
            <a:spAutoFit/>
          </a:bodyPr>
          <a:lstStyle/>
          <a:p>
            <a:r>
              <a:rPr lang="en-US" sz="3400" b="1" spc="-30" dirty="0">
                <a:solidFill>
                  <a:schemeClr val="bg2"/>
                </a:solidFill>
                <a:latin typeface="Lato Black" panose="020F0502020204030203" pitchFamily="34" charset="77"/>
                <a:cs typeface="Poppins" pitchFamily="2" charset="77"/>
              </a:rPr>
              <a:t>TITLE 01</a:t>
            </a:r>
          </a:p>
        </p:txBody>
      </p:sp>
      <p:sp>
        <p:nvSpPr>
          <p:cNvPr id="7" name="TextBox 6">
            <a:extLst>
              <a:ext uri="{FF2B5EF4-FFF2-40B4-BE49-F238E27FC236}">
                <a16:creationId xmlns:a16="http://schemas.microsoft.com/office/drawing/2014/main" id="{6C8CB146-7011-A446-B6DA-51B1476DC77B}"/>
              </a:ext>
            </a:extLst>
          </p:cNvPr>
          <p:cNvSpPr txBox="1"/>
          <p:nvPr/>
        </p:nvSpPr>
        <p:spPr>
          <a:xfrm>
            <a:off x="1410505" y="4241772"/>
            <a:ext cx="4113889" cy="1841017"/>
          </a:xfrm>
          <a:prstGeom prst="rect">
            <a:avLst/>
          </a:prstGeom>
          <a:noFill/>
        </p:spPr>
        <p:txBody>
          <a:bodyPr wrap="square" rtlCol="0">
            <a:spAutoFit/>
          </a:bodyPr>
          <a:lstStyle/>
          <a:p>
            <a:pPr>
              <a:lnSpc>
                <a:spcPts val="3500"/>
              </a:lnSpc>
            </a:pPr>
            <a:r>
              <a:rPr lang="en-US" sz="2400" dirty="0">
                <a:solidFill>
                  <a:schemeClr val="bg1"/>
                </a:solidFill>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8" name="TextBox 7">
            <a:extLst>
              <a:ext uri="{FF2B5EF4-FFF2-40B4-BE49-F238E27FC236}">
                <a16:creationId xmlns:a16="http://schemas.microsoft.com/office/drawing/2014/main" id="{D1C103A8-E973-5A47-802B-2A8AB439F6D6}"/>
              </a:ext>
            </a:extLst>
          </p:cNvPr>
          <p:cNvSpPr txBox="1"/>
          <p:nvPr/>
        </p:nvSpPr>
        <p:spPr>
          <a:xfrm>
            <a:off x="1410505" y="6991197"/>
            <a:ext cx="4113888" cy="615553"/>
          </a:xfrm>
          <a:prstGeom prst="rect">
            <a:avLst/>
          </a:prstGeom>
          <a:noFill/>
        </p:spPr>
        <p:txBody>
          <a:bodyPr wrap="square" rtlCol="0" anchor="b">
            <a:spAutoFit/>
          </a:bodyPr>
          <a:lstStyle/>
          <a:p>
            <a:r>
              <a:rPr lang="en-US" sz="3400" b="1" spc="-30" dirty="0">
                <a:solidFill>
                  <a:schemeClr val="bg2"/>
                </a:solidFill>
                <a:latin typeface="Lato Black" panose="020F0502020204030203" pitchFamily="34" charset="77"/>
                <a:cs typeface="Poppins" pitchFamily="2" charset="77"/>
              </a:rPr>
              <a:t>TITLE 02</a:t>
            </a:r>
          </a:p>
        </p:txBody>
      </p:sp>
      <p:sp>
        <p:nvSpPr>
          <p:cNvPr id="9" name="TextBox 8">
            <a:extLst>
              <a:ext uri="{FF2B5EF4-FFF2-40B4-BE49-F238E27FC236}">
                <a16:creationId xmlns:a16="http://schemas.microsoft.com/office/drawing/2014/main" id="{F914DBF0-808E-E84A-8E7D-62E70F7F9D98}"/>
              </a:ext>
            </a:extLst>
          </p:cNvPr>
          <p:cNvSpPr txBox="1"/>
          <p:nvPr/>
        </p:nvSpPr>
        <p:spPr>
          <a:xfrm>
            <a:off x="1410505" y="7649527"/>
            <a:ext cx="4113889" cy="1841017"/>
          </a:xfrm>
          <a:prstGeom prst="rect">
            <a:avLst/>
          </a:prstGeom>
          <a:noFill/>
        </p:spPr>
        <p:txBody>
          <a:bodyPr wrap="square" rtlCol="0">
            <a:spAutoFit/>
          </a:bodyPr>
          <a:lstStyle/>
          <a:p>
            <a:pPr>
              <a:lnSpc>
                <a:spcPts val="3500"/>
              </a:lnSpc>
            </a:pPr>
            <a:r>
              <a:rPr lang="en-US" sz="2400" dirty="0">
                <a:solidFill>
                  <a:schemeClr val="bg1"/>
                </a:solidFill>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10" name="TextBox 9">
            <a:extLst>
              <a:ext uri="{FF2B5EF4-FFF2-40B4-BE49-F238E27FC236}">
                <a16:creationId xmlns:a16="http://schemas.microsoft.com/office/drawing/2014/main" id="{EE6B2FC1-ED84-0C47-8042-6B0323160CAB}"/>
              </a:ext>
            </a:extLst>
          </p:cNvPr>
          <p:cNvSpPr txBox="1"/>
          <p:nvPr/>
        </p:nvSpPr>
        <p:spPr>
          <a:xfrm>
            <a:off x="1410505" y="10400319"/>
            <a:ext cx="4113888" cy="615553"/>
          </a:xfrm>
          <a:prstGeom prst="rect">
            <a:avLst/>
          </a:prstGeom>
          <a:noFill/>
        </p:spPr>
        <p:txBody>
          <a:bodyPr wrap="square" rtlCol="0" anchor="b">
            <a:spAutoFit/>
          </a:bodyPr>
          <a:lstStyle/>
          <a:p>
            <a:r>
              <a:rPr lang="en-US" sz="3400" b="1" spc="-30" dirty="0">
                <a:solidFill>
                  <a:schemeClr val="bg2"/>
                </a:solidFill>
                <a:latin typeface="Lato Black" panose="020F0502020204030203" pitchFamily="34" charset="77"/>
                <a:cs typeface="Poppins" pitchFamily="2" charset="77"/>
              </a:rPr>
              <a:t>TITLE 03</a:t>
            </a:r>
          </a:p>
        </p:txBody>
      </p:sp>
      <p:sp>
        <p:nvSpPr>
          <p:cNvPr id="11" name="TextBox 10">
            <a:extLst>
              <a:ext uri="{FF2B5EF4-FFF2-40B4-BE49-F238E27FC236}">
                <a16:creationId xmlns:a16="http://schemas.microsoft.com/office/drawing/2014/main" id="{976F9054-DFE2-8C45-A7C0-4F2E2E3981CF}"/>
              </a:ext>
            </a:extLst>
          </p:cNvPr>
          <p:cNvSpPr txBox="1"/>
          <p:nvPr/>
        </p:nvSpPr>
        <p:spPr>
          <a:xfrm>
            <a:off x="1410505" y="11058649"/>
            <a:ext cx="4113889" cy="1841017"/>
          </a:xfrm>
          <a:prstGeom prst="rect">
            <a:avLst/>
          </a:prstGeom>
          <a:noFill/>
        </p:spPr>
        <p:txBody>
          <a:bodyPr wrap="square" rtlCol="0">
            <a:spAutoFit/>
          </a:bodyPr>
          <a:lstStyle/>
          <a:p>
            <a:pPr>
              <a:lnSpc>
                <a:spcPts val="3500"/>
              </a:lnSpc>
            </a:pPr>
            <a:r>
              <a:rPr lang="en-US" sz="2400" dirty="0">
                <a:solidFill>
                  <a:schemeClr val="bg1"/>
                </a:solidFill>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12" name="TextBox 11">
            <a:extLst>
              <a:ext uri="{FF2B5EF4-FFF2-40B4-BE49-F238E27FC236}">
                <a16:creationId xmlns:a16="http://schemas.microsoft.com/office/drawing/2014/main" id="{73131215-CCA5-5646-803C-A1A8C6F26E2B}"/>
              </a:ext>
            </a:extLst>
          </p:cNvPr>
          <p:cNvSpPr txBox="1"/>
          <p:nvPr/>
        </p:nvSpPr>
        <p:spPr>
          <a:xfrm>
            <a:off x="18853256" y="3583442"/>
            <a:ext cx="4113888" cy="615553"/>
          </a:xfrm>
          <a:prstGeom prst="rect">
            <a:avLst/>
          </a:prstGeom>
          <a:noFill/>
        </p:spPr>
        <p:txBody>
          <a:bodyPr wrap="square" rtlCol="0" anchor="b">
            <a:spAutoFit/>
          </a:bodyPr>
          <a:lstStyle/>
          <a:p>
            <a:pPr algn="r"/>
            <a:r>
              <a:rPr lang="en-US" sz="3400" b="1" spc="-30" dirty="0">
                <a:solidFill>
                  <a:schemeClr val="bg2"/>
                </a:solidFill>
                <a:latin typeface="Lato Black" panose="020F0502020204030203" pitchFamily="34" charset="77"/>
                <a:cs typeface="Poppins" pitchFamily="2" charset="77"/>
              </a:rPr>
              <a:t>TITLE 04</a:t>
            </a:r>
          </a:p>
        </p:txBody>
      </p:sp>
      <p:sp>
        <p:nvSpPr>
          <p:cNvPr id="13" name="TextBox 12">
            <a:extLst>
              <a:ext uri="{FF2B5EF4-FFF2-40B4-BE49-F238E27FC236}">
                <a16:creationId xmlns:a16="http://schemas.microsoft.com/office/drawing/2014/main" id="{6F8E0284-79F2-074A-8874-2E49162FF9BF}"/>
              </a:ext>
            </a:extLst>
          </p:cNvPr>
          <p:cNvSpPr txBox="1"/>
          <p:nvPr/>
        </p:nvSpPr>
        <p:spPr>
          <a:xfrm>
            <a:off x="18853256" y="4301670"/>
            <a:ext cx="4113889" cy="1841017"/>
          </a:xfrm>
          <a:prstGeom prst="rect">
            <a:avLst/>
          </a:prstGeom>
          <a:noFill/>
        </p:spPr>
        <p:txBody>
          <a:bodyPr wrap="square" rtlCol="0">
            <a:spAutoFit/>
          </a:bodyPr>
          <a:lstStyle/>
          <a:p>
            <a:pPr algn="r">
              <a:lnSpc>
                <a:spcPts val="3500"/>
              </a:lnSpc>
            </a:pPr>
            <a:r>
              <a:rPr lang="en-US" sz="2400" dirty="0">
                <a:solidFill>
                  <a:schemeClr val="bg1"/>
                </a:solidFill>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14" name="TextBox 13">
            <a:extLst>
              <a:ext uri="{FF2B5EF4-FFF2-40B4-BE49-F238E27FC236}">
                <a16:creationId xmlns:a16="http://schemas.microsoft.com/office/drawing/2014/main" id="{FBB098DA-1BD1-0448-A113-CE4314C76810}"/>
              </a:ext>
            </a:extLst>
          </p:cNvPr>
          <p:cNvSpPr txBox="1"/>
          <p:nvPr/>
        </p:nvSpPr>
        <p:spPr>
          <a:xfrm>
            <a:off x="18853256" y="6991197"/>
            <a:ext cx="4113888" cy="615553"/>
          </a:xfrm>
          <a:prstGeom prst="rect">
            <a:avLst/>
          </a:prstGeom>
          <a:noFill/>
        </p:spPr>
        <p:txBody>
          <a:bodyPr wrap="square" rtlCol="0" anchor="b">
            <a:spAutoFit/>
          </a:bodyPr>
          <a:lstStyle/>
          <a:p>
            <a:pPr algn="r"/>
            <a:r>
              <a:rPr lang="en-US" sz="3400" b="1" spc="-30" dirty="0">
                <a:solidFill>
                  <a:schemeClr val="bg2"/>
                </a:solidFill>
                <a:latin typeface="Lato Black" panose="020F0502020204030203" pitchFamily="34" charset="77"/>
                <a:cs typeface="Poppins" pitchFamily="2" charset="77"/>
              </a:rPr>
              <a:t>TITLE 05</a:t>
            </a:r>
          </a:p>
        </p:txBody>
      </p:sp>
      <p:sp>
        <p:nvSpPr>
          <p:cNvPr id="15" name="TextBox 14">
            <a:extLst>
              <a:ext uri="{FF2B5EF4-FFF2-40B4-BE49-F238E27FC236}">
                <a16:creationId xmlns:a16="http://schemas.microsoft.com/office/drawing/2014/main" id="{1387E7B3-D495-4047-859D-7009AA9F3309}"/>
              </a:ext>
            </a:extLst>
          </p:cNvPr>
          <p:cNvSpPr txBox="1"/>
          <p:nvPr/>
        </p:nvSpPr>
        <p:spPr>
          <a:xfrm>
            <a:off x="18853256" y="7709425"/>
            <a:ext cx="4113889" cy="1841017"/>
          </a:xfrm>
          <a:prstGeom prst="rect">
            <a:avLst/>
          </a:prstGeom>
          <a:noFill/>
        </p:spPr>
        <p:txBody>
          <a:bodyPr wrap="square" rtlCol="0">
            <a:spAutoFit/>
          </a:bodyPr>
          <a:lstStyle/>
          <a:p>
            <a:pPr algn="r">
              <a:lnSpc>
                <a:spcPts val="3500"/>
              </a:lnSpc>
            </a:pPr>
            <a:r>
              <a:rPr lang="en-US" sz="2400" dirty="0">
                <a:solidFill>
                  <a:schemeClr val="bg1"/>
                </a:solidFill>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
        <p:nvSpPr>
          <p:cNvPr id="16" name="TextBox 15">
            <a:extLst>
              <a:ext uri="{FF2B5EF4-FFF2-40B4-BE49-F238E27FC236}">
                <a16:creationId xmlns:a16="http://schemas.microsoft.com/office/drawing/2014/main" id="{DE11FE0D-25D7-534B-A466-AA0A7C136897}"/>
              </a:ext>
            </a:extLst>
          </p:cNvPr>
          <p:cNvSpPr txBox="1"/>
          <p:nvPr/>
        </p:nvSpPr>
        <p:spPr>
          <a:xfrm>
            <a:off x="18853256" y="10400319"/>
            <a:ext cx="4113888" cy="615553"/>
          </a:xfrm>
          <a:prstGeom prst="rect">
            <a:avLst/>
          </a:prstGeom>
          <a:noFill/>
        </p:spPr>
        <p:txBody>
          <a:bodyPr wrap="square" rtlCol="0" anchor="b">
            <a:spAutoFit/>
          </a:bodyPr>
          <a:lstStyle/>
          <a:p>
            <a:pPr algn="r"/>
            <a:r>
              <a:rPr lang="en-US" sz="3400" b="1" spc="-30" dirty="0">
                <a:solidFill>
                  <a:schemeClr val="bg2"/>
                </a:solidFill>
                <a:latin typeface="Lato Black" panose="020F0502020204030203" pitchFamily="34" charset="77"/>
                <a:cs typeface="Poppins" pitchFamily="2" charset="77"/>
              </a:rPr>
              <a:t>TITLE 06</a:t>
            </a:r>
          </a:p>
        </p:txBody>
      </p:sp>
      <p:sp>
        <p:nvSpPr>
          <p:cNvPr id="17" name="TextBox 16">
            <a:extLst>
              <a:ext uri="{FF2B5EF4-FFF2-40B4-BE49-F238E27FC236}">
                <a16:creationId xmlns:a16="http://schemas.microsoft.com/office/drawing/2014/main" id="{BD0C6D72-E7B8-1F45-9508-1D421837188D}"/>
              </a:ext>
            </a:extLst>
          </p:cNvPr>
          <p:cNvSpPr txBox="1"/>
          <p:nvPr/>
        </p:nvSpPr>
        <p:spPr>
          <a:xfrm>
            <a:off x="18853256" y="11058649"/>
            <a:ext cx="4113889" cy="1841017"/>
          </a:xfrm>
          <a:prstGeom prst="rect">
            <a:avLst/>
          </a:prstGeom>
          <a:noFill/>
        </p:spPr>
        <p:txBody>
          <a:bodyPr wrap="square" rtlCol="0">
            <a:spAutoFit/>
          </a:bodyPr>
          <a:lstStyle/>
          <a:p>
            <a:pPr algn="r">
              <a:lnSpc>
                <a:spcPts val="3500"/>
              </a:lnSpc>
            </a:pPr>
            <a:r>
              <a:rPr lang="en-US" sz="2400" dirty="0">
                <a:solidFill>
                  <a:schemeClr val="bg1"/>
                </a:solidFill>
                <a:latin typeface="Lato" panose="020F0502020204030203" pitchFamily="34" charset="77"/>
                <a:ea typeface="Lato Light" panose="020F0502020204030203" pitchFamily="34" charset="0"/>
                <a:cs typeface="Mukta ExtraLight" panose="020B0000000000000000" pitchFamily="34" charset="77"/>
              </a:rPr>
              <a:t>You can do whatever you want, go a impress your audience with an amazing presentation</a:t>
            </a:r>
          </a:p>
        </p:txBody>
      </p:sp>
    </p:spTree>
    <p:extLst>
      <p:ext uri="{BB962C8B-B14F-4D97-AF65-F5344CB8AC3E}">
        <p14:creationId xmlns:p14="http://schemas.microsoft.com/office/powerpoint/2010/main" val="1437990767"/>
      </p:ext>
    </p:extLst>
  </p:cSld>
  <p:clrMapOvr>
    <a:masterClrMapping/>
  </p:clrMapOvr>
</p:sld>
</file>

<file path=ppt/theme/theme1.xml><?xml version="1.0" encoding="utf-8"?>
<a:theme xmlns:a="http://schemas.openxmlformats.org/drawingml/2006/main" name="Default Theme">
  <a:themeElements>
    <a:clrScheme name="Education Slides S2">
      <a:dk1>
        <a:srgbClr val="747A94"/>
      </a:dk1>
      <a:lt1>
        <a:srgbClr val="FFFFFF"/>
      </a:lt1>
      <a:dk2>
        <a:srgbClr val="111340"/>
      </a:dk2>
      <a:lt2>
        <a:srgbClr val="FFFFFF"/>
      </a:lt2>
      <a:accent1>
        <a:srgbClr val="00D8D1"/>
      </a:accent1>
      <a:accent2>
        <a:srgbClr val="FF2673"/>
      </a:accent2>
      <a:accent3>
        <a:srgbClr val="0E1675"/>
      </a:accent3>
      <a:accent4>
        <a:srgbClr val="FFE300"/>
      </a:accent4>
      <a:accent5>
        <a:srgbClr val="F95023"/>
      </a:accent5>
      <a:accent6>
        <a:srgbClr val="DCDFE1"/>
      </a:accent6>
      <a:hlink>
        <a:srgbClr val="335FFE"/>
      </a:hlink>
      <a:folHlink>
        <a:srgbClr val="CA64D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6FBFFF"/>
            </a:gs>
            <a:gs pos="98000">
              <a:srgbClr val="3C8BFF"/>
            </a:gs>
          </a:gsLst>
          <a:lin ang="540000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Ion</Template>
  <TotalTime>82704</TotalTime>
  <Words>1379</Words>
  <Application>Microsoft Office PowerPoint</Application>
  <PresentationFormat>Custom</PresentationFormat>
  <Paragraphs>162</Paragraphs>
  <Slides>14</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Calibri</vt:lpstr>
      <vt:lpstr>Calibri Light</vt:lpstr>
      <vt:lpstr>Gill Sans</vt:lpstr>
      <vt:lpstr>Lato</vt:lpstr>
      <vt:lpstr>Lato Black</vt:lpstr>
      <vt:lpstr>Lato Light</vt:lpstr>
      <vt:lpstr>Poppins Light</vt:lpstr>
      <vt:lpstr>Raleway Light</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DOWNLOADING THESE TEMPLATES!  Find even more free templates at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Slides</dc:title>
  <dc:subject>Templates</dc:subject>
  <dc:creator>Isabella Moncada</dc:creator>
  <cp:keywords/>
  <dc:description/>
  <cp:lastModifiedBy>Jolie Serrano Delgado</cp:lastModifiedBy>
  <cp:revision>9742</cp:revision>
  <cp:lastPrinted>2019-09-18T23:04:43Z</cp:lastPrinted>
  <dcterms:created xsi:type="dcterms:W3CDTF">2014-11-12T21:47:38Z</dcterms:created>
  <dcterms:modified xsi:type="dcterms:W3CDTF">2025-05-01T21:48:36Z</dcterms:modified>
  <cp:category/>
</cp:coreProperties>
</file>