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1795" r:id="rId2"/>
    <p:sldId id="270" r:id="rId3"/>
    <p:sldId id="263" r:id="rId4"/>
    <p:sldId id="264" r:id="rId5"/>
    <p:sldId id="265" r:id="rId6"/>
    <p:sldId id="266" r:id="rId7"/>
    <p:sldId id="267" r:id="rId8"/>
    <p:sldId id="268" r:id="rId9"/>
    <p:sldId id="1780" r:id="rId10"/>
  </p:sldIdLst>
  <p:sldSz cx="12192000" cy="6858000"/>
  <p:notesSz cx="6858000" cy="9144000"/>
  <p:custDataLst>
    <p:tags r:id="rId13"/>
  </p:custDataLst>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7674"/>
    <a:srgbClr val="FF8F8F"/>
    <a:srgbClr val="00F3D4"/>
    <a:srgbClr val="BD079A"/>
    <a:srgbClr val="E21270"/>
    <a:srgbClr val="710944"/>
    <a:srgbClr val="1B3B3A"/>
    <a:srgbClr val="FFBE77"/>
    <a:srgbClr val="FF76A6"/>
    <a:srgbClr val="F2D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6F100E-E15B-4FEA-A271-3F15048D2DEB}" v="1" dt="2025-04-27T20:30:27.6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386" autoAdjust="0"/>
    <p:restoredTop sz="94660"/>
  </p:normalViewPr>
  <p:slideViewPr>
    <p:cSldViewPr snapToGrid="0">
      <p:cViewPr varScale="1">
        <p:scale>
          <a:sx n="112" d="100"/>
          <a:sy n="112" d="100"/>
        </p:scale>
        <p:origin x="1158" y="96"/>
      </p:cViewPr>
      <p:guideLst/>
    </p:cSldViewPr>
  </p:slideViewPr>
  <p:notesTextViewPr>
    <p:cViewPr>
      <p:scale>
        <a:sx n="3" d="2"/>
        <a:sy n="3" d="2"/>
      </p:scale>
      <p:origin x="0" y="0"/>
    </p:cViewPr>
  </p:notesTextViewPr>
  <p:notesViewPr>
    <p:cSldViewPr snapToGrid="0">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766F100E-E15B-4FEA-A271-3F15048D2DEB}"/>
    <pc:docChg chg="addSld delSld modSld sldOrd">
      <pc:chgData name="Jolie Serrano Delgado" userId="d52b4219-5c60-4a0c-87ad-b1ec335c0c37" providerId="ADAL" clId="{766F100E-E15B-4FEA-A271-3F15048D2DEB}" dt="2025-04-27T20:30:53.801" v="8" actId="207"/>
      <pc:docMkLst>
        <pc:docMk/>
      </pc:docMkLst>
      <pc:sldChg chg="add ord">
        <pc:chgData name="Jolie Serrano Delgado" userId="d52b4219-5c60-4a0c-87ad-b1ec335c0c37" providerId="ADAL" clId="{766F100E-E15B-4FEA-A271-3F15048D2DEB}" dt="2025-04-27T20:30:30.191" v="2"/>
        <pc:sldMkLst>
          <pc:docMk/>
          <pc:sldMk cId="3104945146" sldId="1780"/>
        </pc:sldMkLst>
      </pc:sldChg>
      <pc:sldChg chg="del">
        <pc:chgData name="Jolie Serrano Delgado" userId="d52b4219-5c60-4a0c-87ad-b1ec335c0c37" providerId="ADAL" clId="{766F100E-E15B-4FEA-A271-3F15048D2DEB}" dt="2025-04-27T20:30:31.827" v="3" actId="47"/>
        <pc:sldMkLst>
          <pc:docMk/>
          <pc:sldMk cId="0" sldId="1794"/>
        </pc:sldMkLst>
      </pc:sldChg>
      <pc:sldChg chg="modSp add mod">
        <pc:chgData name="Jolie Serrano Delgado" userId="d52b4219-5c60-4a0c-87ad-b1ec335c0c37" providerId="ADAL" clId="{766F100E-E15B-4FEA-A271-3F15048D2DEB}" dt="2025-04-27T20:30:53.801" v="8" actId="207"/>
        <pc:sldMkLst>
          <pc:docMk/>
          <pc:sldMk cId="0" sldId="1795"/>
        </pc:sldMkLst>
        <pc:spChg chg="mod">
          <ac:chgData name="Jolie Serrano Delgado" userId="d52b4219-5c60-4a0c-87ad-b1ec335c0c37" providerId="ADAL" clId="{766F100E-E15B-4FEA-A271-3F15048D2DEB}" dt="2025-04-27T20:30:53.801" v="8" actId="207"/>
          <ac:spMkLst>
            <pc:docMk/>
            <pc:sldMk cId="0" sldId="1795"/>
            <ac:spMk id="18" creationId="{8F5F15BF-00E8-0146-9639-0FB07145B42A}"/>
          </ac:spMkLst>
        </pc:spChg>
        <pc:spChg chg="mod">
          <ac:chgData name="Jolie Serrano Delgado" userId="d52b4219-5c60-4a0c-87ad-b1ec335c0c37" providerId="ADAL" clId="{766F100E-E15B-4FEA-A271-3F15048D2DEB}" dt="2025-04-27T20:30:44.854" v="5"/>
          <ac:spMkLst>
            <pc:docMk/>
            <pc:sldMk cId="0" sldId="1795"/>
            <ac:spMk id="55309" creationId="{00000000-0000-0000-0000-000000000000}"/>
          </ac:spMkLst>
        </pc:spChg>
      </pc:sldChg>
      <pc:sldChg chg="modSp del mod">
        <pc:chgData name="Jolie Serrano Delgado" userId="d52b4219-5c60-4a0c-87ad-b1ec335c0c37" providerId="ADAL" clId="{766F100E-E15B-4FEA-A271-3F15048D2DEB}" dt="2025-04-27T20:30:46.598" v="6" actId="47"/>
        <pc:sldMkLst>
          <pc:docMk/>
          <pc:sldMk cId="1579013461" sldId="4119"/>
        </pc:sldMkLst>
        <pc:spChg chg="mod">
          <ac:chgData name="Jolie Serrano Delgado" userId="d52b4219-5c60-4a0c-87ad-b1ec335c0c37" providerId="ADAL" clId="{766F100E-E15B-4FEA-A271-3F15048D2DEB}" dt="2025-04-27T20:30:41.227" v="4" actId="21"/>
          <ac:spMkLst>
            <pc:docMk/>
            <pc:sldMk cId="1579013461" sldId="4119"/>
            <ac:spMk id="5" creationId="{58E10FA7-5A2D-4C09-8B3F-7195A9CE858D}"/>
          </ac:spMkLst>
        </pc:spChg>
      </pc:sldChg>
      <pc:sldMasterChg chg="delSldLayout">
        <pc:chgData name="Jolie Serrano Delgado" userId="d52b4219-5c60-4a0c-87ad-b1ec335c0c37" providerId="ADAL" clId="{766F100E-E15B-4FEA-A271-3F15048D2DEB}" dt="2025-04-27T20:30:46.598" v="6" actId="47"/>
        <pc:sldMasterMkLst>
          <pc:docMk/>
          <pc:sldMasterMk cId="2284916533" sldId="2147483648"/>
        </pc:sldMasterMkLst>
        <pc:sldLayoutChg chg="del">
          <pc:chgData name="Jolie Serrano Delgado" userId="d52b4219-5c60-4a0c-87ad-b1ec335c0c37" providerId="ADAL" clId="{766F100E-E15B-4FEA-A271-3F15048D2DEB}" dt="2025-04-27T20:30:46.598" v="6" actId="47"/>
          <pc:sldLayoutMkLst>
            <pc:docMk/>
            <pc:sldMasterMk cId="2284916533" sldId="2147483648"/>
            <pc:sldLayoutMk cId="1550217992" sldId="2147483733"/>
          </pc:sldLayoutMkLst>
        </pc:sldLayoutChg>
        <pc:sldLayoutChg chg="del">
          <pc:chgData name="Jolie Serrano Delgado" userId="d52b4219-5c60-4a0c-87ad-b1ec335c0c37" providerId="ADAL" clId="{766F100E-E15B-4FEA-A271-3F15048D2DEB}" dt="2025-04-27T20:30:31.827" v="3" actId="47"/>
          <pc:sldLayoutMkLst>
            <pc:docMk/>
            <pc:sldMasterMk cId="2284916533" sldId="2147483648"/>
            <pc:sldLayoutMk cId="2236328555" sldId="2147483734"/>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0FB946F-DFC9-45DE-A4F7-740A0664231B}" type="datetimeFigureOut">
              <a:rPr lang="es-CO" smtClean="0"/>
              <a:t>27/04/2025</a:t>
            </a:fld>
            <a:endParaRPr lang="es-CO"/>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D1EBF69-C6F0-4680-811B-5FD963E7431E}" type="slidenum">
              <a:rPr lang="es-CO" smtClean="0"/>
              <a:t>‹#›</a:t>
            </a:fld>
            <a:endParaRPr lang="es-CO"/>
          </a:p>
        </p:txBody>
      </p:sp>
    </p:spTree>
    <p:extLst>
      <p:ext uri="{BB962C8B-B14F-4D97-AF65-F5344CB8AC3E}">
        <p14:creationId xmlns:p14="http://schemas.microsoft.com/office/powerpoint/2010/main" val="41229464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2AB5F1-1182-0443-B96E-9D0C3A0A235B}" type="datetimeFigureOut">
              <a:rPr lang="en-US" smtClean="0"/>
              <a:t>4/27/2025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0D4002-35D5-5649-AE6B-87E146281DEF}" type="slidenum">
              <a:rPr lang="en-US" smtClean="0"/>
              <a:t>‹#›</a:t>
            </a:fld>
            <a:endParaRPr lang="en-US"/>
          </a:p>
        </p:txBody>
      </p:sp>
    </p:spTree>
    <p:extLst>
      <p:ext uri="{BB962C8B-B14F-4D97-AF65-F5344CB8AC3E}">
        <p14:creationId xmlns:p14="http://schemas.microsoft.com/office/powerpoint/2010/main" val="2640003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gradFill>
          <a:gsLst>
            <a:gs pos="1000">
              <a:schemeClr val="accent5"/>
            </a:gs>
            <a:gs pos="47000">
              <a:schemeClr val="accent3"/>
            </a:gs>
            <a:gs pos="22000">
              <a:srgbClr val="FCC776"/>
            </a:gs>
            <a:gs pos="73000">
              <a:schemeClr val="accent2"/>
            </a:gs>
            <a:gs pos="100000">
              <a:schemeClr val="accent1"/>
            </a:gs>
          </a:gsLst>
          <a:lin ang="5400000" scaled="1"/>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2409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18" name="Picture Placeholder 17"/>
          <p:cNvSpPr>
            <a:spLocks noGrp="1"/>
          </p:cNvSpPr>
          <p:nvPr>
            <p:ph type="pic" sz="quarter" idx="10"/>
          </p:nvPr>
        </p:nvSpPr>
        <p:spPr>
          <a:xfrm>
            <a:off x="7394575" y="1773238"/>
            <a:ext cx="1639888" cy="3557588"/>
          </a:xfrm>
          <a:custGeom>
            <a:avLst/>
            <a:gdLst>
              <a:gd name="connsiteX0" fmla="*/ 182633 w 1639888"/>
              <a:gd name="connsiteY0" fmla="*/ 0 h 3557588"/>
              <a:gd name="connsiteX1" fmla="*/ 331022 w 1639888"/>
              <a:gd name="connsiteY1" fmla="*/ 0 h 3557588"/>
              <a:gd name="connsiteX2" fmla="*/ 365265 w 1639888"/>
              <a:gd name="connsiteY2" fmla="*/ 34281 h 3557588"/>
              <a:gd name="connsiteX3" fmla="*/ 365265 w 1639888"/>
              <a:gd name="connsiteY3" fmla="*/ 38090 h 3557588"/>
              <a:gd name="connsiteX4" fmla="*/ 460386 w 1639888"/>
              <a:gd name="connsiteY4" fmla="*/ 133314 h 3557588"/>
              <a:gd name="connsiteX5" fmla="*/ 1183307 w 1639888"/>
              <a:gd name="connsiteY5" fmla="*/ 133314 h 3557588"/>
              <a:gd name="connsiteX6" fmla="*/ 1278428 w 1639888"/>
              <a:gd name="connsiteY6" fmla="*/ 38090 h 3557588"/>
              <a:gd name="connsiteX7" fmla="*/ 1278428 w 1639888"/>
              <a:gd name="connsiteY7" fmla="*/ 34281 h 3557588"/>
              <a:gd name="connsiteX8" fmla="*/ 1308867 w 1639888"/>
              <a:gd name="connsiteY8" fmla="*/ 0 h 3557588"/>
              <a:gd name="connsiteX9" fmla="*/ 1461060 w 1639888"/>
              <a:gd name="connsiteY9" fmla="*/ 0 h 3557588"/>
              <a:gd name="connsiteX10" fmla="*/ 1639888 w 1639888"/>
              <a:gd name="connsiteY10" fmla="*/ 182831 h 3557588"/>
              <a:gd name="connsiteX11" fmla="*/ 1639888 w 1639888"/>
              <a:gd name="connsiteY11" fmla="*/ 3378566 h 3557588"/>
              <a:gd name="connsiteX12" fmla="*/ 1461060 w 1639888"/>
              <a:gd name="connsiteY12" fmla="*/ 3557588 h 3557588"/>
              <a:gd name="connsiteX13" fmla="*/ 182633 w 1639888"/>
              <a:gd name="connsiteY13" fmla="*/ 3557588 h 3557588"/>
              <a:gd name="connsiteX14" fmla="*/ 0 w 1639888"/>
              <a:gd name="connsiteY14" fmla="*/ 3378566 h 3557588"/>
              <a:gd name="connsiteX15" fmla="*/ 0 w 1639888"/>
              <a:gd name="connsiteY15" fmla="*/ 182831 h 3557588"/>
              <a:gd name="connsiteX16" fmla="*/ 182633 w 1639888"/>
              <a:gd name="connsiteY16" fmla="*/ 0 h 3557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639888" h="3557588">
                <a:moveTo>
                  <a:pt x="182633" y="0"/>
                </a:moveTo>
                <a:cubicBezTo>
                  <a:pt x="182633" y="0"/>
                  <a:pt x="182633" y="0"/>
                  <a:pt x="331022" y="0"/>
                </a:cubicBezTo>
                <a:cubicBezTo>
                  <a:pt x="350046" y="0"/>
                  <a:pt x="365265" y="15236"/>
                  <a:pt x="365265" y="34281"/>
                </a:cubicBezTo>
                <a:cubicBezTo>
                  <a:pt x="365265" y="34281"/>
                  <a:pt x="365265" y="34281"/>
                  <a:pt x="365265" y="38090"/>
                </a:cubicBezTo>
                <a:cubicBezTo>
                  <a:pt x="365265" y="87607"/>
                  <a:pt x="407119" y="133314"/>
                  <a:pt x="460386" y="133314"/>
                </a:cubicBezTo>
                <a:cubicBezTo>
                  <a:pt x="460386" y="133314"/>
                  <a:pt x="460386" y="133314"/>
                  <a:pt x="1183307" y="133314"/>
                </a:cubicBezTo>
                <a:cubicBezTo>
                  <a:pt x="1236575" y="133314"/>
                  <a:pt x="1278428" y="87607"/>
                  <a:pt x="1278428" y="38090"/>
                </a:cubicBezTo>
                <a:cubicBezTo>
                  <a:pt x="1278428" y="38090"/>
                  <a:pt x="1278428" y="38090"/>
                  <a:pt x="1278428" y="34281"/>
                </a:cubicBezTo>
                <a:cubicBezTo>
                  <a:pt x="1278428" y="15236"/>
                  <a:pt x="1293647" y="0"/>
                  <a:pt x="1308867" y="0"/>
                </a:cubicBezTo>
                <a:cubicBezTo>
                  <a:pt x="1308867" y="0"/>
                  <a:pt x="1308867" y="0"/>
                  <a:pt x="1461060" y="0"/>
                </a:cubicBezTo>
                <a:cubicBezTo>
                  <a:pt x="1559986" y="0"/>
                  <a:pt x="1639888" y="79989"/>
                  <a:pt x="1639888" y="182831"/>
                </a:cubicBezTo>
                <a:cubicBezTo>
                  <a:pt x="1639888" y="182831"/>
                  <a:pt x="1639888" y="182831"/>
                  <a:pt x="1639888" y="3378566"/>
                </a:cubicBezTo>
                <a:cubicBezTo>
                  <a:pt x="1639888" y="3477600"/>
                  <a:pt x="1559986" y="3557588"/>
                  <a:pt x="1461060" y="3557588"/>
                </a:cubicBezTo>
                <a:cubicBezTo>
                  <a:pt x="1461060" y="3557588"/>
                  <a:pt x="1461060" y="3557588"/>
                  <a:pt x="182633" y="3557588"/>
                </a:cubicBezTo>
                <a:cubicBezTo>
                  <a:pt x="83707" y="3557588"/>
                  <a:pt x="0" y="3477600"/>
                  <a:pt x="0" y="3378566"/>
                </a:cubicBezTo>
                <a:cubicBezTo>
                  <a:pt x="0" y="3378566"/>
                  <a:pt x="0" y="3378566"/>
                  <a:pt x="0" y="182831"/>
                </a:cubicBezTo>
                <a:cubicBezTo>
                  <a:pt x="0" y="79989"/>
                  <a:pt x="83707" y="0"/>
                  <a:pt x="182633" y="0"/>
                </a:cubicBezTo>
                <a:close/>
              </a:path>
            </a:pathLst>
          </a:custGeom>
        </p:spPr>
        <p:txBody>
          <a:bodyPr wrap="square">
            <a:noAutofit/>
          </a:bodyPr>
          <a:lstStyle/>
          <a:p>
            <a:endParaRPr lang="ru-RU"/>
          </a:p>
        </p:txBody>
      </p:sp>
    </p:spTree>
    <p:extLst>
      <p:ext uri="{BB962C8B-B14F-4D97-AF65-F5344CB8AC3E}">
        <p14:creationId xmlns:p14="http://schemas.microsoft.com/office/powerpoint/2010/main" val="3747668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4_Title Slide">
    <p:bg>
      <p:bgRef idx="1001">
        <a:schemeClr val="bg1"/>
      </p:bgRef>
    </p:bg>
    <p:spTree>
      <p:nvGrpSpPr>
        <p:cNvPr id="1" name=""/>
        <p:cNvGrpSpPr/>
        <p:nvPr/>
      </p:nvGrpSpPr>
      <p:grpSpPr>
        <a:xfrm>
          <a:off x="0" y="0"/>
          <a:ext cx="0" cy="0"/>
          <a:chOff x="0" y="0"/>
          <a:chExt cx="0" cy="0"/>
        </a:xfrm>
      </p:grpSpPr>
      <p:sp>
        <p:nvSpPr>
          <p:cNvPr id="2" name="Marcador de posición de imagen 2"/>
          <p:cNvSpPr>
            <a:spLocks noGrp="1"/>
          </p:cNvSpPr>
          <p:nvPr>
            <p:ph type="pic" sz="quarter" idx="10"/>
          </p:nvPr>
        </p:nvSpPr>
        <p:spPr>
          <a:xfrm>
            <a:off x="0" y="0"/>
            <a:ext cx="3180522" cy="6858000"/>
          </a:xfrm>
          <a:prstGeom prst="rect">
            <a:avLst/>
          </a:prstGeom>
          <a:solidFill>
            <a:schemeClr val="accent1">
              <a:lumMod val="20000"/>
              <a:lumOff val="80000"/>
            </a:schemeClr>
          </a:solidFill>
        </p:spPr>
        <p:txBody>
          <a:bodyPr/>
          <a:lstStyle>
            <a:lvl1pPr marL="0" indent="0">
              <a:buNone/>
              <a:defRPr sz="1600"/>
            </a:lvl1pPr>
          </a:lstStyle>
          <a:p>
            <a:endParaRPr lang="en-US" dirty="0"/>
          </a:p>
        </p:txBody>
      </p:sp>
    </p:spTree>
    <p:extLst>
      <p:ext uri="{BB962C8B-B14F-4D97-AF65-F5344CB8AC3E}">
        <p14:creationId xmlns:p14="http://schemas.microsoft.com/office/powerpoint/2010/main" val="1175732757"/>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8421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uadroTexto 2">
            <a:extLst>
              <a:ext uri="{FF2B5EF4-FFF2-40B4-BE49-F238E27FC236}">
                <a16:creationId xmlns:a16="http://schemas.microsoft.com/office/drawing/2014/main" id="{98554778-3CBD-4CEA-8118-6E137767477E}"/>
              </a:ext>
            </a:extLst>
          </p:cNvPr>
          <p:cNvSpPr txBox="1"/>
          <p:nvPr userDrawn="1"/>
        </p:nvSpPr>
        <p:spPr>
          <a:xfrm>
            <a:off x="1659310" y="-688899"/>
            <a:ext cx="2757486" cy="369332"/>
          </a:xfrm>
          <a:prstGeom prst="rect">
            <a:avLst/>
          </a:prstGeom>
          <a:noFill/>
        </p:spPr>
        <p:txBody>
          <a:bodyPr wrap="none" rtlCol="0">
            <a:spAutoFit/>
          </a:bodyPr>
          <a:lstStyle/>
          <a:p>
            <a:r>
              <a:rPr lang="en-US" dirty="0">
                <a:solidFill>
                  <a:schemeClr val="bg1"/>
                </a:solidFill>
              </a:rPr>
              <a:t>http://ppthemes.com/ </a:t>
            </a:r>
          </a:p>
        </p:txBody>
      </p:sp>
      <p:pic>
        <p:nvPicPr>
          <p:cNvPr id="4" name="Imagen 3">
            <a:extLst>
              <a:ext uri="{FF2B5EF4-FFF2-40B4-BE49-F238E27FC236}">
                <a16:creationId xmlns:a16="http://schemas.microsoft.com/office/drawing/2014/main" id="{6FF01F04-39F1-462C-B506-5DE4232D30A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5" name="CuadroTexto 4">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rPr>
              <a:t>https://slidesgratis.com/ </a:t>
            </a:r>
          </a:p>
        </p:txBody>
      </p:sp>
      <p:pic>
        <p:nvPicPr>
          <p:cNvPr id="6" name="Imagen 5">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
        <p:nvSpPr>
          <p:cNvPr id="7" name="Rectángulo 6"/>
          <p:cNvSpPr/>
          <p:nvPr userDrawn="1"/>
        </p:nvSpPr>
        <p:spPr>
          <a:xfrm>
            <a:off x="0" y="0"/>
            <a:ext cx="12192000" cy="66802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06692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ítulo y objetos">
    <p:spTree>
      <p:nvGrpSpPr>
        <p:cNvPr id="1" name=""/>
        <p:cNvGrpSpPr/>
        <p:nvPr/>
      </p:nvGrpSpPr>
      <p:grpSpPr>
        <a:xfrm>
          <a:off x="0" y="0"/>
          <a:ext cx="0" cy="0"/>
          <a:chOff x="0" y="0"/>
          <a:chExt cx="0" cy="0"/>
        </a:xfrm>
      </p:grpSpPr>
      <p:sp>
        <p:nvSpPr>
          <p:cNvPr id="3" name="Marcador de posición de imagen 2"/>
          <p:cNvSpPr>
            <a:spLocks noGrp="1"/>
          </p:cNvSpPr>
          <p:nvPr>
            <p:ph type="pic" sz="quarter" idx="10"/>
          </p:nvPr>
        </p:nvSpPr>
        <p:spPr>
          <a:xfrm>
            <a:off x="0" y="0"/>
            <a:ext cx="4596493" cy="6670675"/>
          </a:xfrm>
          <a:prstGeom prst="rect">
            <a:avLst/>
          </a:prstGeom>
          <a:solidFill>
            <a:schemeClr val="accent1">
              <a:lumMod val="20000"/>
              <a:lumOff val="80000"/>
            </a:schemeClr>
          </a:solidFill>
        </p:spPr>
        <p:txBody>
          <a:bodyPr/>
          <a:lstStyle>
            <a:lvl1pPr>
              <a:defRPr sz="1200"/>
            </a:lvl1pPr>
          </a:lstStyle>
          <a:p>
            <a:endParaRPr lang="es-CO"/>
          </a:p>
        </p:txBody>
      </p:sp>
    </p:spTree>
    <p:extLst>
      <p:ext uri="{BB962C8B-B14F-4D97-AF65-F5344CB8AC3E}">
        <p14:creationId xmlns:p14="http://schemas.microsoft.com/office/powerpoint/2010/main" val="2806375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n blanco">
    <p:spTree>
      <p:nvGrpSpPr>
        <p:cNvPr id="1" name=""/>
        <p:cNvGrpSpPr/>
        <p:nvPr/>
      </p:nvGrpSpPr>
      <p:grpSpPr>
        <a:xfrm>
          <a:off x="0" y="0"/>
          <a:ext cx="0" cy="0"/>
          <a:chOff x="0" y="0"/>
          <a:chExt cx="0" cy="0"/>
        </a:xfrm>
      </p:grpSpPr>
      <p:sp>
        <p:nvSpPr>
          <p:cNvPr id="17" name="Marcador de posición de imagen 16"/>
          <p:cNvSpPr>
            <a:spLocks noGrp="1"/>
          </p:cNvSpPr>
          <p:nvPr>
            <p:ph type="pic" sz="quarter" idx="10"/>
          </p:nvPr>
        </p:nvSpPr>
        <p:spPr>
          <a:xfrm>
            <a:off x="5230019" y="211891"/>
            <a:ext cx="1731963" cy="1731962"/>
          </a:xfrm>
          <a:prstGeom prst="ellipse">
            <a:avLst/>
          </a:prstGeom>
          <a:solidFill>
            <a:schemeClr val="accent6">
              <a:lumMod val="20000"/>
              <a:lumOff val="80000"/>
            </a:schemeClr>
          </a:solidFill>
        </p:spPr>
        <p:txBody>
          <a:bodyPr>
            <a:normAutofit/>
          </a:bodyPr>
          <a:lstStyle>
            <a:lvl1pPr marL="0" indent="0">
              <a:buNone/>
              <a:defRPr sz="1200"/>
            </a:lvl1pPr>
          </a:lstStyle>
          <a:p>
            <a:endParaRPr lang="es-CO" dirty="0"/>
          </a:p>
        </p:txBody>
      </p:sp>
      <p:sp>
        <p:nvSpPr>
          <p:cNvPr id="18" name="Marcador de posición de imagen 16"/>
          <p:cNvSpPr>
            <a:spLocks noGrp="1"/>
          </p:cNvSpPr>
          <p:nvPr>
            <p:ph type="pic" sz="quarter" idx="11"/>
          </p:nvPr>
        </p:nvSpPr>
        <p:spPr>
          <a:xfrm>
            <a:off x="2603906" y="2056904"/>
            <a:ext cx="1481881" cy="1481880"/>
          </a:xfrm>
          <a:prstGeom prst="ellipse">
            <a:avLst/>
          </a:prstGeom>
          <a:solidFill>
            <a:schemeClr val="accent6">
              <a:lumMod val="20000"/>
              <a:lumOff val="80000"/>
            </a:schemeClr>
          </a:solidFill>
        </p:spPr>
        <p:txBody>
          <a:bodyPr>
            <a:normAutofit/>
          </a:bodyPr>
          <a:lstStyle>
            <a:lvl1pPr marL="0" indent="0">
              <a:buNone/>
              <a:defRPr sz="1200"/>
            </a:lvl1pPr>
          </a:lstStyle>
          <a:p>
            <a:endParaRPr lang="es-CO" dirty="0"/>
          </a:p>
        </p:txBody>
      </p:sp>
      <p:sp>
        <p:nvSpPr>
          <p:cNvPr id="19" name="Marcador de posición de imagen 16"/>
          <p:cNvSpPr>
            <a:spLocks noGrp="1"/>
          </p:cNvSpPr>
          <p:nvPr>
            <p:ph type="pic" sz="quarter" idx="12"/>
          </p:nvPr>
        </p:nvSpPr>
        <p:spPr>
          <a:xfrm>
            <a:off x="8184339" y="2053661"/>
            <a:ext cx="1481881" cy="1481880"/>
          </a:xfrm>
          <a:prstGeom prst="ellipse">
            <a:avLst/>
          </a:prstGeom>
          <a:solidFill>
            <a:schemeClr val="accent6">
              <a:lumMod val="20000"/>
              <a:lumOff val="80000"/>
            </a:schemeClr>
          </a:solidFill>
        </p:spPr>
        <p:txBody>
          <a:bodyPr>
            <a:normAutofit/>
          </a:bodyPr>
          <a:lstStyle>
            <a:lvl1pPr marL="0" indent="0">
              <a:buNone/>
              <a:defRPr sz="1200"/>
            </a:lvl1pPr>
          </a:lstStyle>
          <a:p>
            <a:endParaRPr lang="es-CO" dirty="0"/>
          </a:p>
        </p:txBody>
      </p:sp>
      <p:sp>
        <p:nvSpPr>
          <p:cNvPr id="20" name="Marcador de posición de imagen 16"/>
          <p:cNvSpPr>
            <a:spLocks noGrp="1"/>
          </p:cNvSpPr>
          <p:nvPr>
            <p:ph type="pic" sz="quarter" idx="13"/>
          </p:nvPr>
        </p:nvSpPr>
        <p:spPr>
          <a:xfrm>
            <a:off x="4234910" y="4174291"/>
            <a:ext cx="1270945" cy="1270944"/>
          </a:xfrm>
          <a:prstGeom prst="ellipse">
            <a:avLst/>
          </a:prstGeom>
          <a:solidFill>
            <a:schemeClr val="accent6">
              <a:lumMod val="20000"/>
              <a:lumOff val="80000"/>
            </a:schemeClr>
          </a:solidFill>
        </p:spPr>
        <p:txBody>
          <a:bodyPr>
            <a:normAutofit/>
          </a:bodyPr>
          <a:lstStyle>
            <a:lvl1pPr marL="0" indent="0">
              <a:buNone/>
              <a:defRPr sz="1200"/>
            </a:lvl1pPr>
          </a:lstStyle>
          <a:p>
            <a:endParaRPr lang="es-CO" dirty="0"/>
          </a:p>
        </p:txBody>
      </p:sp>
      <p:sp>
        <p:nvSpPr>
          <p:cNvPr id="21" name="Marcador de posición de imagen 16"/>
          <p:cNvSpPr>
            <a:spLocks noGrp="1"/>
          </p:cNvSpPr>
          <p:nvPr>
            <p:ph type="pic" sz="quarter" idx="14"/>
          </p:nvPr>
        </p:nvSpPr>
        <p:spPr>
          <a:xfrm>
            <a:off x="846442" y="4190504"/>
            <a:ext cx="1270945" cy="1270944"/>
          </a:xfrm>
          <a:prstGeom prst="ellipse">
            <a:avLst/>
          </a:prstGeom>
          <a:solidFill>
            <a:schemeClr val="accent6">
              <a:lumMod val="20000"/>
              <a:lumOff val="80000"/>
            </a:schemeClr>
          </a:solidFill>
        </p:spPr>
        <p:txBody>
          <a:bodyPr>
            <a:normAutofit/>
          </a:bodyPr>
          <a:lstStyle>
            <a:lvl1pPr marL="0" indent="0">
              <a:buNone/>
              <a:defRPr sz="1200"/>
            </a:lvl1pPr>
          </a:lstStyle>
          <a:p>
            <a:endParaRPr lang="es-CO" dirty="0"/>
          </a:p>
        </p:txBody>
      </p:sp>
      <p:sp>
        <p:nvSpPr>
          <p:cNvPr id="22" name="Marcador de posición de imagen 16"/>
          <p:cNvSpPr>
            <a:spLocks noGrp="1"/>
          </p:cNvSpPr>
          <p:nvPr>
            <p:ph type="pic" sz="quarter" idx="15"/>
          </p:nvPr>
        </p:nvSpPr>
        <p:spPr>
          <a:xfrm>
            <a:off x="10107174" y="4171049"/>
            <a:ext cx="1270945" cy="1270944"/>
          </a:xfrm>
          <a:prstGeom prst="ellipse">
            <a:avLst/>
          </a:prstGeom>
          <a:solidFill>
            <a:schemeClr val="accent6">
              <a:lumMod val="20000"/>
              <a:lumOff val="80000"/>
            </a:schemeClr>
          </a:solidFill>
        </p:spPr>
        <p:txBody>
          <a:bodyPr>
            <a:normAutofit/>
          </a:bodyPr>
          <a:lstStyle>
            <a:lvl1pPr marL="0" indent="0">
              <a:buNone/>
              <a:defRPr sz="1200"/>
            </a:lvl1pPr>
          </a:lstStyle>
          <a:p>
            <a:endParaRPr lang="es-CO" dirty="0"/>
          </a:p>
        </p:txBody>
      </p:sp>
      <p:sp>
        <p:nvSpPr>
          <p:cNvPr id="23" name="Marcador de posición de imagen 16"/>
          <p:cNvSpPr>
            <a:spLocks noGrp="1"/>
          </p:cNvSpPr>
          <p:nvPr>
            <p:ph type="pic" sz="quarter" idx="16"/>
          </p:nvPr>
        </p:nvSpPr>
        <p:spPr>
          <a:xfrm>
            <a:off x="6718706" y="4187262"/>
            <a:ext cx="1270945" cy="1270944"/>
          </a:xfrm>
          <a:prstGeom prst="ellipse">
            <a:avLst/>
          </a:prstGeom>
          <a:solidFill>
            <a:schemeClr val="accent6">
              <a:lumMod val="20000"/>
              <a:lumOff val="80000"/>
            </a:schemeClr>
          </a:solidFill>
        </p:spPr>
        <p:txBody>
          <a:bodyPr>
            <a:normAutofit/>
          </a:bodyPr>
          <a:lstStyle>
            <a:lvl1pPr marL="0" indent="0">
              <a:buNone/>
              <a:defRPr sz="1200"/>
            </a:lvl1pPr>
          </a:lstStyle>
          <a:p>
            <a:endParaRPr lang="es-CO" dirty="0"/>
          </a:p>
        </p:txBody>
      </p:sp>
    </p:spTree>
    <p:extLst>
      <p:ext uri="{BB962C8B-B14F-4D97-AF65-F5344CB8AC3E}">
        <p14:creationId xmlns:p14="http://schemas.microsoft.com/office/powerpoint/2010/main" val="2857734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ircle pictures">
    <p:spTree>
      <p:nvGrpSpPr>
        <p:cNvPr id="1" name=""/>
        <p:cNvGrpSpPr/>
        <p:nvPr/>
      </p:nvGrpSpPr>
      <p:grpSpPr>
        <a:xfrm>
          <a:off x="0" y="0"/>
          <a:ext cx="0" cy="0"/>
          <a:chOff x="0" y="0"/>
          <a:chExt cx="0" cy="0"/>
        </a:xfrm>
      </p:grpSpPr>
      <p:sp>
        <p:nvSpPr>
          <p:cNvPr id="49" name="Picture Placeholder 48"/>
          <p:cNvSpPr>
            <a:spLocks noGrp="1"/>
          </p:cNvSpPr>
          <p:nvPr>
            <p:ph type="pic" sz="quarter" idx="14"/>
          </p:nvPr>
        </p:nvSpPr>
        <p:spPr>
          <a:xfrm>
            <a:off x="5794376" y="-3292473"/>
            <a:ext cx="13441362" cy="13446124"/>
          </a:xfrm>
          <a:custGeom>
            <a:avLst/>
            <a:gdLst>
              <a:gd name="connsiteX0" fmla="*/ 6720681 w 13441362"/>
              <a:gd name="connsiteY0" fmla="*/ 3179761 h 13446124"/>
              <a:gd name="connsiteX1" fmla="*/ 10263188 w 13441362"/>
              <a:gd name="connsiteY1" fmla="*/ 6723854 h 13446124"/>
              <a:gd name="connsiteX2" fmla="*/ 6720681 w 13441362"/>
              <a:gd name="connsiteY2" fmla="*/ 10267948 h 13446124"/>
              <a:gd name="connsiteX3" fmla="*/ 3178175 w 13441362"/>
              <a:gd name="connsiteY3" fmla="*/ 6723854 h 13446124"/>
              <a:gd name="connsiteX4" fmla="*/ 6720681 w 13441362"/>
              <a:gd name="connsiteY4" fmla="*/ 3179761 h 13446124"/>
              <a:gd name="connsiteX5" fmla="*/ 6720681 w 13441362"/>
              <a:gd name="connsiteY5" fmla="*/ 2987674 h 13446124"/>
              <a:gd name="connsiteX6" fmla="*/ 2986087 w 13441362"/>
              <a:gd name="connsiteY6" fmla="*/ 6723856 h 13446124"/>
              <a:gd name="connsiteX7" fmla="*/ 6720681 w 13441362"/>
              <a:gd name="connsiteY7" fmla="*/ 10460038 h 13446124"/>
              <a:gd name="connsiteX8" fmla="*/ 10455275 w 13441362"/>
              <a:gd name="connsiteY8" fmla="*/ 6723856 h 13446124"/>
              <a:gd name="connsiteX9" fmla="*/ 6720681 w 13441362"/>
              <a:gd name="connsiteY9" fmla="*/ 2987674 h 13446124"/>
              <a:gd name="connsiteX10" fmla="*/ 6721476 w 13441362"/>
              <a:gd name="connsiteY10" fmla="*/ 2371724 h 13446124"/>
              <a:gd name="connsiteX11" fmla="*/ 9795504 w 13441362"/>
              <a:gd name="connsiteY11" fmla="*/ 3647911 h 13446124"/>
              <a:gd name="connsiteX12" fmla="*/ 11071225 w 13441362"/>
              <a:gd name="connsiteY12" fmla="*/ 6723063 h 13446124"/>
              <a:gd name="connsiteX13" fmla="*/ 9795504 w 13441362"/>
              <a:gd name="connsiteY13" fmla="*/ 9798212 h 13446124"/>
              <a:gd name="connsiteX14" fmla="*/ 6721476 w 13441362"/>
              <a:gd name="connsiteY14" fmla="*/ 11074399 h 13446124"/>
              <a:gd name="connsiteX15" fmla="*/ 3647447 w 13441362"/>
              <a:gd name="connsiteY15" fmla="*/ 9798212 h 13446124"/>
              <a:gd name="connsiteX16" fmla="*/ 2371726 w 13441362"/>
              <a:gd name="connsiteY16" fmla="*/ 6723063 h 13446124"/>
              <a:gd name="connsiteX17" fmla="*/ 3647447 w 13441362"/>
              <a:gd name="connsiteY17" fmla="*/ 3647911 h 13446124"/>
              <a:gd name="connsiteX18" fmla="*/ 6721476 w 13441362"/>
              <a:gd name="connsiteY18" fmla="*/ 2371724 h 13446124"/>
              <a:gd name="connsiteX19" fmla="*/ 6720681 w 13441362"/>
              <a:gd name="connsiteY19" fmla="*/ 2203449 h 13446124"/>
              <a:gd name="connsiteX20" fmla="*/ 2201863 w 13441362"/>
              <a:gd name="connsiteY20" fmla="*/ 6723856 h 13446124"/>
              <a:gd name="connsiteX21" fmla="*/ 6720681 w 13441362"/>
              <a:gd name="connsiteY21" fmla="*/ 11244263 h 13446124"/>
              <a:gd name="connsiteX22" fmla="*/ 11239500 w 13441362"/>
              <a:gd name="connsiteY22" fmla="*/ 6723856 h 13446124"/>
              <a:gd name="connsiteX23" fmla="*/ 6720681 w 13441362"/>
              <a:gd name="connsiteY23" fmla="*/ 2203449 h 13446124"/>
              <a:gd name="connsiteX24" fmla="*/ 6721475 w 13441362"/>
              <a:gd name="connsiteY24" fmla="*/ 1587499 h 13446124"/>
              <a:gd name="connsiteX25" fmla="*/ 8719728 w 13441362"/>
              <a:gd name="connsiteY25" fmla="*/ 1991117 h 13446124"/>
              <a:gd name="connsiteX26" fmla="*/ 10352917 w 13441362"/>
              <a:gd name="connsiteY26" fmla="*/ 3090497 h 13446124"/>
              <a:gd name="connsiteX27" fmla="*/ 11451956 w 13441362"/>
              <a:gd name="connsiteY27" fmla="*/ 4724190 h 13446124"/>
              <a:gd name="connsiteX28" fmla="*/ 11855450 w 13441362"/>
              <a:gd name="connsiteY28" fmla="*/ 6723062 h 13446124"/>
              <a:gd name="connsiteX29" fmla="*/ 11451956 w 13441362"/>
              <a:gd name="connsiteY29" fmla="*/ 8721933 h 13446124"/>
              <a:gd name="connsiteX30" fmla="*/ 10352917 w 13441362"/>
              <a:gd name="connsiteY30" fmla="*/ 10355626 h 13446124"/>
              <a:gd name="connsiteX31" fmla="*/ 8719728 w 13441362"/>
              <a:gd name="connsiteY31" fmla="*/ 11455006 h 13446124"/>
              <a:gd name="connsiteX32" fmla="*/ 6721475 w 13441362"/>
              <a:gd name="connsiteY32" fmla="*/ 11858624 h 13446124"/>
              <a:gd name="connsiteX33" fmla="*/ 4723221 w 13441362"/>
              <a:gd name="connsiteY33" fmla="*/ 11455006 h 13446124"/>
              <a:gd name="connsiteX34" fmla="*/ 3090033 w 13441362"/>
              <a:gd name="connsiteY34" fmla="*/ 10355626 h 13446124"/>
              <a:gd name="connsiteX35" fmla="*/ 1990994 w 13441362"/>
              <a:gd name="connsiteY35" fmla="*/ 8721933 h 13446124"/>
              <a:gd name="connsiteX36" fmla="*/ 1587501 w 13441362"/>
              <a:gd name="connsiteY36" fmla="*/ 6723062 h 13446124"/>
              <a:gd name="connsiteX37" fmla="*/ 1990994 w 13441362"/>
              <a:gd name="connsiteY37" fmla="*/ 4724190 h 13446124"/>
              <a:gd name="connsiteX38" fmla="*/ 3090033 w 13441362"/>
              <a:gd name="connsiteY38" fmla="*/ 3090497 h 13446124"/>
              <a:gd name="connsiteX39" fmla="*/ 4723221 w 13441362"/>
              <a:gd name="connsiteY39" fmla="*/ 1991117 h 13446124"/>
              <a:gd name="connsiteX40" fmla="*/ 6721475 w 13441362"/>
              <a:gd name="connsiteY40" fmla="*/ 1587499 h 13446124"/>
              <a:gd name="connsiteX41" fmla="*/ 6721474 w 13441362"/>
              <a:gd name="connsiteY41" fmla="*/ 1403349 h 13446124"/>
              <a:gd name="connsiteX42" fmla="*/ 1403349 w 13441362"/>
              <a:gd name="connsiteY42" fmla="*/ 6723062 h 13446124"/>
              <a:gd name="connsiteX43" fmla="*/ 6721474 w 13441362"/>
              <a:gd name="connsiteY43" fmla="*/ 12042774 h 13446124"/>
              <a:gd name="connsiteX44" fmla="*/ 12039599 w 13441362"/>
              <a:gd name="connsiteY44" fmla="*/ 6723062 h 13446124"/>
              <a:gd name="connsiteX45" fmla="*/ 6721474 w 13441362"/>
              <a:gd name="connsiteY45" fmla="*/ 1403349 h 13446124"/>
              <a:gd name="connsiteX46" fmla="*/ 6720681 w 13441362"/>
              <a:gd name="connsiteY46" fmla="*/ 788986 h 13446124"/>
              <a:gd name="connsiteX47" fmla="*/ 9030203 w 13441362"/>
              <a:gd name="connsiteY47" fmla="*/ 1254089 h 13446124"/>
              <a:gd name="connsiteX48" fmla="*/ 10917017 w 13441362"/>
              <a:gd name="connsiteY48" fmla="*/ 2526396 h 13446124"/>
              <a:gd name="connsiteX49" fmla="*/ 12188983 w 13441362"/>
              <a:gd name="connsiteY49" fmla="*/ 4413715 h 13446124"/>
              <a:gd name="connsiteX50" fmla="*/ 12653962 w 13441362"/>
              <a:gd name="connsiteY50" fmla="*/ 6723854 h 13446124"/>
              <a:gd name="connsiteX51" fmla="*/ 12188983 w 13441362"/>
              <a:gd name="connsiteY51" fmla="*/ 9033994 h 13446124"/>
              <a:gd name="connsiteX52" fmla="*/ 10917017 w 13441362"/>
              <a:gd name="connsiteY52" fmla="*/ 10921313 h 13446124"/>
              <a:gd name="connsiteX53" fmla="*/ 9030203 w 13441362"/>
              <a:gd name="connsiteY53" fmla="*/ 12193620 h 13446124"/>
              <a:gd name="connsiteX54" fmla="*/ 6720681 w 13441362"/>
              <a:gd name="connsiteY54" fmla="*/ 12658723 h 13446124"/>
              <a:gd name="connsiteX55" fmla="*/ 4411159 w 13441362"/>
              <a:gd name="connsiteY55" fmla="*/ 12193620 h 13446124"/>
              <a:gd name="connsiteX56" fmla="*/ 2524344 w 13441362"/>
              <a:gd name="connsiteY56" fmla="*/ 10921313 h 13446124"/>
              <a:gd name="connsiteX57" fmla="*/ 1252378 w 13441362"/>
              <a:gd name="connsiteY57" fmla="*/ 9033994 h 13446124"/>
              <a:gd name="connsiteX58" fmla="*/ 787400 w 13441362"/>
              <a:gd name="connsiteY58" fmla="*/ 6723854 h 13446124"/>
              <a:gd name="connsiteX59" fmla="*/ 1252378 w 13441362"/>
              <a:gd name="connsiteY59" fmla="*/ 4413715 h 13446124"/>
              <a:gd name="connsiteX60" fmla="*/ 2524344 w 13441362"/>
              <a:gd name="connsiteY60" fmla="*/ 2526396 h 13446124"/>
              <a:gd name="connsiteX61" fmla="*/ 4411159 w 13441362"/>
              <a:gd name="connsiteY61" fmla="*/ 1254089 h 13446124"/>
              <a:gd name="connsiteX62" fmla="*/ 6720681 w 13441362"/>
              <a:gd name="connsiteY62" fmla="*/ 788986 h 13446124"/>
              <a:gd name="connsiteX63" fmla="*/ 6720681 w 13441362"/>
              <a:gd name="connsiteY63" fmla="*/ 615950 h 13446124"/>
              <a:gd name="connsiteX64" fmla="*/ 614362 w 13441362"/>
              <a:gd name="connsiteY64" fmla="*/ 6723856 h 13446124"/>
              <a:gd name="connsiteX65" fmla="*/ 6720681 w 13441362"/>
              <a:gd name="connsiteY65" fmla="*/ 12831763 h 13446124"/>
              <a:gd name="connsiteX66" fmla="*/ 12826999 w 13441362"/>
              <a:gd name="connsiteY66" fmla="*/ 6723856 h 13446124"/>
              <a:gd name="connsiteX67" fmla="*/ 6720681 w 13441362"/>
              <a:gd name="connsiteY67" fmla="*/ 615950 h 13446124"/>
              <a:gd name="connsiteX68" fmla="*/ 6720681 w 13441362"/>
              <a:gd name="connsiteY68" fmla="*/ 0 h 13446124"/>
              <a:gd name="connsiteX69" fmla="*/ 9337481 w 13441362"/>
              <a:gd name="connsiteY69" fmla="*/ 526622 h 13446124"/>
              <a:gd name="connsiteX70" fmla="*/ 11473958 w 13441362"/>
              <a:gd name="connsiteY70" fmla="*/ 1968101 h 13446124"/>
              <a:gd name="connsiteX71" fmla="*/ 12914928 w 13441362"/>
              <a:gd name="connsiteY71" fmla="*/ 4105335 h 13446124"/>
              <a:gd name="connsiteX72" fmla="*/ 13441362 w 13441362"/>
              <a:gd name="connsiteY72" fmla="*/ 6723062 h 13446124"/>
              <a:gd name="connsiteX73" fmla="*/ 12914928 w 13441362"/>
              <a:gd name="connsiteY73" fmla="*/ 9340789 h 13446124"/>
              <a:gd name="connsiteX74" fmla="*/ 11473958 w 13441362"/>
              <a:gd name="connsiteY74" fmla="*/ 11478023 h 13446124"/>
              <a:gd name="connsiteX75" fmla="*/ 9337481 w 13441362"/>
              <a:gd name="connsiteY75" fmla="*/ 12919503 h 13446124"/>
              <a:gd name="connsiteX76" fmla="*/ 6720681 w 13441362"/>
              <a:gd name="connsiteY76" fmla="*/ 13446124 h 13446124"/>
              <a:gd name="connsiteX77" fmla="*/ 4103881 w 13441362"/>
              <a:gd name="connsiteY77" fmla="*/ 12919503 h 13446124"/>
              <a:gd name="connsiteX78" fmla="*/ 1967403 w 13441362"/>
              <a:gd name="connsiteY78" fmla="*/ 11478023 h 13446124"/>
              <a:gd name="connsiteX79" fmla="*/ 526433 w 13441362"/>
              <a:gd name="connsiteY79" fmla="*/ 9340789 h 13446124"/>
              <a:gd name="connsiteX80" fmla="*/ 0 w 13441362"/>
              <a:gd name="connsiteY80" fmla="*/ 6723062 h 13446124"/>
              <a:gd name="connsiteX81" fmla="*/ 526433 w 13441362"/>
              <a:gd name="connsiteY81" fmla="*/ 4105335 h 13446124"/>
              <a:gd name="connsiteX82" fmla="*/ 1967403 w 13441362"/>
              <a:gd name="connsiteY82" fmla="*/ 1968101 h 13446124"/>
              <a:gd name="connsiteX83" fmla="*/ 4103881 w 13441362"/>
              <a:gd name="connsiteY83" fmla="*/ 526622 h 13446124"/>
              <a:gd name="connsiteX84" fmla="*/ 6720681 w 13441362"/>
              <a:gd name="connsiteY84" fmla="*/ 0 h 13446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13441362" h="13446124">
                <a:moveTo>
                  <a:pt x="6720681" y="3179761"/>
                </a:moveTo>
                <a:cubicBezTo>
                  <a:pt x="8677154" y="3179761"/>
                  <a:pt x="10263188" y="4766506"/>
                  <a:pt x="10263188" y="6723854"/>
                </a:cubicBezTo>
                <a:cubicBezTo>
                  <a:pt x="10263188" y="8681203"/>
                  <a:pt x="8677154" y="10267948"/>
                  <a:pt x="6720681" y="10267948"/>
                </a:cubicBezTo>
                <a:cubicBezTo>
                  <a:pt x="4764209" y="10267948"/>
                  <a:pt x="3178175" y="8681203"/>
                  <a:pt x="3178175" y="6723854"/>
                </a:cubicBezTo>
                <a:cubicBezTo>
                  <a:pt x="3178175" y="4766506"/>
                  <a:pt x="4764209" y="3179761"/>
                  <a:pt x="6720681" y="3179761"/>
                </a:cubicBezTo>
                <a:close/>
                <a:moveTo>
                  <a:pt x="6720681" y="2987674"/>
                </a:moveTo>
                <a:cubicBezTo>
                  <a:pt x="4658123" y="2987674"/>
                  <a:pt x="2986087" y="4660420"/>
                  <a:pt x="2986087" y="6723856"/>
                </a:cubicBezTo>
                <a:cubicBezTo>
                  <a:pt x="2986087" y="8787292"/>
                  <a:pt x="4658123" y="10460038"/>
                  <a:pt x="6720681" y="10460038"/>
                </a:cubicBezTo>
                <a:cubicBezTo>
                  <a:pt x="8783240" y="10460038"/>
                  <a:pt x="10455275" y="8787292"/>
                  <a:pt x="10455275" y="6723856"/>
                </a:cubicBezTo>
                <a:cubicBezTo>
                  <a:pt x="10455275" y="4660420"/>
                  <a:pt x="8783240" y="2987674"/>
                  <a:pt x="6720681" y="2987674"/>
                </a:cubicBezTo>
                <a:close/>
                <a:moveTo>
                  <a:pt x="6721476" y="2371724"/>
                </a:moveTo>
                <a:cubicBezTo>
                  <a:pt x="7881922" y="2371724"/>
                  <a:pt x="8977043" y="2825309"/>
                  <a:pt x="9795504" y="3647911"/>
                </a:cubicBezTo>
                <a:cubicBezTo>
                  <a:pt x="10617806" y="4466670"/>
                  <a:pt x="11071225" y="5562192"/>
                  <a:pt x="11071225" y="6723063"/>
                </a:cubicBezTo>
                <a:cubicBezTo>
                  <a:pt x="11071225" y="7883931"/>
                  <a:pt x="10617806" y="8979453"/>
                  <a:pt x="9795504" y="9798212"/>
                </a:cubicBezTo>
                <a:cubicBezTo>
                  <a:pt x="8977043" y="10620815"/>
                  <a:pt x="7881922" y="11074399"/>
                  <a:pt x="6721476" y="11074399"/>
                </a:cubicBezTo>
                <a:cubicBezTo>
                  <a:pt x="5561029" y="11074399"/>
                  <a:pt x="4465908" y="10620815"/>
                  <a:pt x="3647447" y="9798212"/>
                </a:cubicBezTo>
                <a:cubicBezTo>
                  <a:pt x="2825145" y="8979453"/>
                  <a:pt x="2371726" y="7883931"/>
                  <a:pt x="2371726" y="6723063"/>
                </a:cubicBezTo>
                <a:cubicBezTo>
                  <a:pt x="2371726" y="5562192"/>
                  <a:pt x="2825145" y="4466670"/>
                  <a:pt x="3647447" y="3647911"/>
                </a:cubicBezTo>
                <a:cubicBezTo>
                  <a:pt x="4465908" y="2825309"/>
                  <a:pt x="5561029" y="2371724"/>
                  <a:pt x="6721476" y="2371724"/>
                </a:cubicBezTo>
                <a:close/>
                <a:moveTo>
                  <a:pt x="6720681" y="2203449"/>
                </a:moveTo>
                <a:cubicBezTo>
                  <a:pt x="4225007" y="2203449"/>
                  <a:pt x="2201863" y="4227304"/>
                  <a:pt x="2201863" y="6723856"/>
                </a:cubicBezTo>
                <a:cubicBezTo>
                  <a:pt x="2201863" y="9220408"/>
                  <a:pt x="4225007" y="11244263"/>
                  <a:pt x="6720681" y="11244263"/>
                </a:cubicBezTo>
                <a:cubicBezTo>
                  <a:pt x="9216356" y="11244263"/>
                  <a:pt x="11239500" y="9220408"/>
                  <a:pt x="11239500" y="6723856"/>
                </a:cubicBezTo>
                <a:cubicBezTo>
                  <a:pt x="11239500" y="4227304"/>
                  <a:pt x="9216356" y="2203449"/>
                  <a:pt x="6720681" y="2203449"/>
                </a:cubicBezTo>
                <a:close/>
                <a:moveTo>
                  <a:pt x="6721475" y="1587499"/>
                </a:moveTo>
                <a:cubicBezTo>
                  <a:pt x="7413178" y="1587499"/>
                  <a:pt x="8085668" y="1722039"/>
                  <a:pt x="8719728" y="1991117"/>
                </a:cubicBezTo>
                <a:cubicBezTo>
                  <a:pt x="9330734" y="2248664"/>
                  <a:pt x="9880253" y="2621531"/>
                  <a:pt x="10352917" y="3090497"/>
                </a:cubicBezTo>
                <a:cubicBezTo>
                  <a:pt x="10821738" y="3563308"/>
                  <a:pt x="11194489" y="4112997"/>
                  <a:pt x="11451956" y="4724190"/>
                </a:cubicBezTo>
                <a:cubicBezTo>
                  <a:pt x="11720952" y="5358447"/>
                  <a:pt x="11855450" y="6031146"/>
                  <a:pt x="11855450" y="6723062"/>
                </a:cubicBezTo>
                <a:cubicBezTo>
                  <a:pt x="11855450" y="7414979"/>
                  <a:pt x="11720952" y="8087676"/>
                  <a:pt x="11451956" y="8721933"/>
                </a:cubicBezTo>
                <a:cubicBezTo>
                  <a:pt x="11194489" y="9333127"/>
                  <a:pt x="10821738" y="9882817"/>
                  <a:pt x="10352917" y="10355626"/>
                </a:cubicBezTo>
                <a:cubicBezTo>
                  <a:pt x="9880253" y="10824592"/>
                  <a:pt x="9330734" y="11197459"/>
                  <a:pt x="8719728" y="11455006"/>
                </a:cubicBezTo>
                <a:cubicBezTo>
                  <a:pt x="8085668" y="11724085"/>
                  <a:pt x="7413178" y="11858624"/>
                  <a:pt x="6721475" y="11858624"/>
                </a:cubicBezTo>
                <a:cubicBezTo>
                  <a:pt x="6029772" y="11858624"/>
                  <a:pt x="5357283" y="11724085"/>
                  <a:pt x="4723221" y="11455006"/>
                </a:cubicBezTo>
                <a:cubicBezTo>
                  <a:pt x="4112218" y="11197459"/>
                  <a:pt x="3562698" y="10824592"/>
                  <a:pt x="3090033" y="10355626"/>
                </a:cubicBezTo>
                <a:cubicBezTo>
                  <a:pt x="2621213" y="9882817"/>
                  <a:pt x="2248462" y="9333127"/>
                  <a:pt x="1990994" y="8721933"/>
                </a:cubicBezTo>
                <a:cubicBezTo>
                  <a:pt x="1721998" y="8087676"/>
                  <a:pt x="1587501" y="7414979"/>
                  <a:pt x="1587501" y="6723062"/>
                </a:cubicBezTo>
                <a:cubicBezTo>
                  <a:pt x="1587501" y="6031146"/>
                  <a:pt x="1721998" y="5358447"/>
                  <a:pt x="1990994" y="4724190"/>
                </a:cubicBezTo>
                <a:cubicBezTo>
                  <a:pt x="2248462" y="4112997"/>
                  <a:pt x="2621213" y="3563308"/>
                  <a:pt x="3090033" y="3090497"/>
                </a:cubicBezTo>
                <a:cubicBezTo>
                  <a:pt x="3562698" y="2621531"/>
                  <a:pt x="4112218" y="2248664"/>
                  <a:pt x="4723221" y="1991117"/>
                </a:cubicBezTo>
                <a:cubicBezTo>
                  <a:pt x="5357283" y="1722039"/>
                  <a:pt x="6029772" y="1587499"/>
                  <a:pt x="6721475" y="1587499"/>
                </a:cubicBezTo>
                <a:close/>
                <a:moveTo>
                  <a:pt x="6721474" y="1403349"/>
                </a:moveTo>
                <a:cubicBezTo>
                  <a:pt x="3784356" y="1403349"/>
                  <a:pt x="1403349" y="3785066"/>
                  <a:pt x="1403349" y="6723062"/>
                </a:cubicBezTo>
                <a:cubicBezTo>
                  <a:pt x="1403349" y="9661057"/>
                  <a:pt x="3784356" y="12042774"/>
                  <a:pt x="6721474" y="12042774"/>
                </a:cubicBezTo>
                <a:cubicBezTo>
                  <a:pt x="9658593" y="12042774"/>
                  <a:pt x="12039599" y="9661057"/>
                  <a:pt x="12039599" y="6723062"/>
                </a:cubicBezTo>
                <a:cubicBezTo>
                  <a:pt x="12039599" y="3785066"/>
                  <a:pt x="9658593" y="1403349"/>
                  <a:pt x="6721474" y="1403349"/>
                </a:cubicBezTo>
                <a:close/>
                <a:moveTo>
                  <a:pt x="6720681" y="788986"/>
                </a:moveTo>
                <a:cubicBezTo>
                  <a:pt x="7519982" y="788986"/>
                  <a:pt x="8300071" y="946583"/>
                  <a:pt x="9030203" y="1254089"/>
                </a:cubicBezTo>
                <a:cubicBezTo>
                  <a:pt x="9737278" y="1553908"/>
                  <a:pt x="10371339" y="1980573"/>
                  <a:pt x="10917017" y="2526396"/>
                </a:cubicBezTo>
                <a:cubicBezTo>
                  <a:pt x="11462694" y="3072220"/>
                  <a:pt x="11889245" y="3706451"/>
                  <a:pt x="12188983" y="4413715"/>
                </a:cubicBezTo>
                <a:cubicBezTo>
                  <a:pt x="12496407" y="5144042"/>
                  <a:pt x="12653962" y="5924339"/>
                  <a:pt x="12653962" y="6723854"/>
                </a:cubicBezTo>
                <a:cubicBezTo>
                  <a:pt x="12653962" y="7523370"/>
                  <a:pt x="12496407" y="8303667"/>
                  <a:pt x="12188983" y="9033994"/>
                </a:cubicBezTo>
                <a:cubicBezTo>
                  <a:pt x="11889245" y="9741258"/>
                  <a:pt x="11462694" y="10375490"/>
                  <a:pt x="10917017" y="10921313"/>
                </a:cubicBezTo>
                <a:cubicBezTo>
                  <a:pt x="10371339" y="11467137"/>
                  <a:pt x="9737278" y="11893801"/>
                  <a:pt x="9030203" y="12193620"/>
                </a:cubicBezTo>
                <a:cubicBezTo>
                  <a:pt x="8300071" y="12501126"/>
                  <a:pt x="7519982" y="12658723"/>
                  <a:pt x="6720681" y="12658723"/>
                </a:cubicBezTo>
                <a:cubicBezTo>
                  <a:pt x="5921380" y="12658723"/>
                  <a:pt x="5141291" y="12501126"/>
                  <a:pt x="4411159" y="12193620"/>
                </a:cubicBezTo>
                <a:cubicBezTo>
                  <a:pt x="3704085" y="11893801"/>
                  <a:pt x="3070024" y="11467137"/>
                  <a:pt x="2524344" y="10921313"/>
                </a:cubicBezTo>
                <a:cubicBezTo>
                  <a:pt x="1978667" y="10375490"/>
                  <a:pt x="1552116" y="9741258"/>
                  <a:pt x="1252378" y="9033994"/>
                </a:cubicBezTo>
                <a:cubicBezTo>
                  <a:pt x="944955" y="8303667"/>
                  <a:pt x="787400" y="7523370"/>
                  <a:pt x="787400" y="6723854"/>
                </a:cubicBezTo>
                <a:cubicBezTo>
                  <a:pt x="787400" y="5924339"/>
                  <a:pt x="944955" y="5144042"/>
                  <a:pt x="1252378" y="4413715"/>
                </a:cubicBezTo>
                <a:cubicBezTo>
                  <a:pt x="1552116" y="3706451"/>
                  <a:pt x="1978667" y="3072220"/>
                  <a:pt x="2524344" y="2526396"/>
                </a:cubicBezTo>
                <a:cubicBezTo>
                  <a:pt x="3070024" y="1980573"/>
                  <a:pt x="3704085" y="1553908"/>
                  <a:pt x="4411159" y="1254089"/>
                </a:cubicBezTo>
                <a:cubicBezTo>
                  <a:pt x="5141291" y="946583"/>
                  <a:pt x="5921380" y="788986"/>
                  <a:pt x="6720681" y="788986"/>
                </a:cubicBezTo>
                <a:close/>
                <a:moveTo>
                  <a:pt x="6720681" y="615950"/>
                </a:moveTo>
                <a:cubicBezTo>
                  <a:pt x="3348253" y="615950"/>
                  <a:pt x="614362" y="3350553"/>
                  <a:pt x="614362" y="6723856"/>
                </a:cubicBezTo>
                <a:cubicBezTo>
                  <a:pt x="614362" y="10097160"/>
                  <a:pt x="3348253" y="12831763"/>
                  <a:pt x="6720681" y="12831763"/>
                </a:cubicBezTo>
                <a:cubicBezTo>
                  <a:pt x="10093107" y="12831763"/>
                  <a:pt x="12826999" y="10097160"/>
                  <a:pt x="12826999" y="6723856"/>
                </a:cubicBezTo>
                <a:cubicBezTo>
                  <a:pt x="12826999" y="3350553"/>
                  <a:pt x="10093107" y="615950"/>
                  <a:pt x="6720681" y="615950"/>
                </a:cubicBezTo>
                <a:close/>
                <a:moveTo>
                  <a:pt x="6720681" y="0"/>
                </a:moveTo>
                <a:cubicBezTo>
                  <a:pt x="7627531" y="0"/>
                  <a:pt x="8507483" y="176822"/>
                  <a:pt x="9337481" y="526622"/>
                </a:cubicBezTo>
                <a:cubicBezTo>
                  <a:pt x="10136739" y="864888"/>
                  <a:pt x="10855302" y="1349225"/>
                  <a:pt x="11473958" y="1968101"/>
                </a:cubicBezTo>
                <a:cubicBezTo>
                  <a:pt x="12092615" y="2586976"/>
                  <a:pt x="12576780" y="3305794"/>
                  <a:pt x="12914928" y="4105335"/>
                </a:cubicBezTo>
                <a:cubicBezTo>
                  <a:pt x="13264603" y="4935628"/>
                  <a:pt x="13441362" y="5815891"/>
                  <a:pt x="13441362" y="6723062"/>
                </a:cubicBezTo>
                <a:cubicBezTo>
                  <a:pt x="13441362" y="7630233"/>
                  <a:pt x="13264603" y="8510497"/>
                  <a:pt x="12914928" y="9340789"/>
                </a:cubicBezTo>
                <a:cubicBezTo>
                  <a:pt x="12576780" y="10140330"/>
                  <a:pt x="12092615" y="10859148"/>
                  <a:pt x="11473958" y="11478023"/>
                </a:cubicBezTo>
                <a:cubicBezTo>
                  <a:pt x="10855302" y="12096899"/>
                  <a:pt x="10136739" y="12581236"/>
                  <a:pt x="9337481" y="12919503"/>
                </a:cubicBezTo>
                <a:cubicBezTo>
                  <a:pt x="8507483" y="13269302"/>
                  <a:pt x="7627531" y="13446124"/>
                  <a:pt x="6720681" y="13446124"/>
                </a:cubicBezTo>
                <a:cubicBezTo>
                  <a:pt x="5813832" y="13446124"/>
                  <a:pt x="4933880" y="13269302"/>
                  <a:pt x="4103881" y="12919503"/>
                </a:cubicBezTo>
                <a:cubicBezTo>
                  <a:pt x="3304624" y="12581236"/>
                  <a:pt x="2586060" y="12096899"/>
                  <a:pt x="1967403" y="11478023"/>
                </a:cubicBezTo>
                <a:cubicBezTo>
                  <a:pt x="1348748" y="10859148"/>
                  <a:pt x="864582" y="10140330"/>
                  <a:pt x="526433" y="9340789"/>
                </a:cubicBezTo>
                <a:cubicBezTo>
                  <a:pt x="176759" y="8510497"/>
                  <a:pt x="0" y="7630233"/>
                  <a:pt x="0" y="6723062"/>
                </a:cubicBezTo>
                <a:cubicBezTo>
                  <a:pt x="0" y="5815891"/>
                  <a:pt x="176759" y="4935628"/>
                  <a:pt x="526433" y="4105335"/>
                </a:cubicBezTo>
                <a:cubicBezTo>
                  <a:pt x="864582" y="3305794"/>
                  <a:pt x="1348748" y="2586976"/>
                  <a:pt x="1967403" y="1968101"/>
                </a:cubicBezTo>
                <a:cubicBezTo>
                  <a:pt x="2586060" y="1349225"/>
                  <a:pt x="3304624" y="864888"/>
                  <a:pt x="4103881" y="526622"/>
                </a:cubicBezTo>
                <a:cubicBezTo>
                  <a:pt x="4933880" y="176822"/>
                  <a:pt x="5813832" y="0"/>
                  <a:pt x="6720681" y="0"/>
                </a:cubicBezTo>
                <a:close/>
              </a:path>
            </a:pathLst>
          </a:custGeom>
          <a:solidFill>
            <a:schemeClr val="accent6">
              <a:lumMod val="20000"/>
              <a:lumOff val="80000"/>
            </a:schemeClr>
          </a:solidFill>
        </p:spPr>
        <p:txBody>
          <a:bodyPr rtlCol="0">
            <a:noAutofit/>
          </a:bodyPr>
          <a:lstStyle/>
          <a:p>
            <a:pPr lvl="0"/>
            <a:endParaRPr lang="ru-RU" noProof="0"/>
          </a:p>
        </p:txBody>
      </p:sp>
    </p:spTree>
    <p:extLst>
      <p:ext uri="{BB962C8B-B14F-4D97-AF65-F5344CB8AC3E}">
        <p14:creationId xmlns:p14="http://schemas.microsoft.com/office/powerpoint/2010/main" val="1153561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lvl1pPr>
              <a:defRPr sz="3600"/>
            </a:lvl1pPr>
          </a:lstStyle>
          <a:p>
            <a:r>
              <a:rPr lang="en-US"/>
              <a:t>Click to edit Master title style</a:t>
            </a:r>
          </a:p>
        </p:txBody>
      </p:sp>
    </p:spTree>
    <p:extLst>
      <p:ext uri="{BB962C8B-B14F-4D97-AF65-F5344CB8AC3E}">
        <p14:creationId xmlns:p14="http://schemas.microsoft.com/office/powerpoint/2010/main" val="324921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Slide 3">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72D61CD8-3D16-4BAC-B701-DD7CE4888776}"/>
              </a:ext>
            </a:extLst>
          </p:cNvPr>
          <p:cNvSpPr>
            <a:spLocks noGrp="1"/>
          </p:cNvSpPr>
          <p:nvPr>
            <p:ph type="pic" sz="quarter" idx="10" hasCustomPrompt="1"/>
          </p:nvPr>
        </p:nvSpPr>
        <p:spPr>
          <a:xfrm>
            <a:off x="0" y="0"/>
            <a:ext cx="12192000" cy="6858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Tree>
    <p:extLst>
      <p:ext uri="{BB962C8B-B14F-4D97-AF65-F5344CB8AC3E}">
        <p14:creationId xmlns:p14="http://schemas.microsoft.com/office/powerpoint/2010/main" val="678064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Slide 2">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2560FBA8-EF33-4939-8E01-B748B2FB81B2}"/>
              </a:ext>
            </a:extLst>
          </p:cNvPr>
          <p:cNvSpPr>
            <a:spLocks noGrp="1"/>
          </p:cNvSpPr>
          <p:nvPr>
            <p:ph type="pic" sz="quarter" idx="10" hasCustomPrompt="1"/>
          </p:nvPr>
        </p:nvSpPr>
        <p:spPr>
          <a:xfrm>
            <a:off x="1765300"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5" name="Marcador de posición de imagen 2">
            <a:extLst>
              <a:ext uri="{FF2B5EF4-FFF2-40B4-BE49-F238E27FC236}">
                <a16:creationId xmlns:a16="http://schemas.microsoft.com/office/drawing/2014/main" id="{E73A7053-45AB-4815-A44B-8E1D5B44983A}"/>
              </a:ext>
            </a:extLst>
          </p:cNvPr>
          <p:cNvSpPr>
            <a:spLocks noGrp="1"/>
          </p:cNvSpPr>
          <p:nvPr>
            <p:ph type="pic" sz="quarter" idx="11" hasCustomPrompt="1"/>
          </p:nvPr>
        </p:nvSpPr>
        <p:spPr>
          <a:xfrm>
            <a:off x="4076700"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6" name="Marcador de posición de imagen 2">
            <a:extLst>
              <a:ext uri="{FF2B5EF4-FFF2-40B4-BE49-F238E27FC236}">
                <a16:creationId xmlns:a16="http://schemas.microsoft.com/office/drawing/2014/main" id="{A585373D-9136-4529-A9EB-1C868A9FB917}"/>
              </a:ext>
            </a:extLst>
          </p:cNvPr>
          <p:cNvSpPr>
            <a:spLocks noGrp="1"/>
          </p:cNvSpPr>
          <p:nvPr>
            <p:ph type="pic" sz="quarter" idx="12" hasCustomPrompt="1"/>
          </p:nvPr>
        </p:nvSpPr>
        <p:spPr>
          <a:xfrm>
            <a:off x="6305552"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7" name="Marcador de posición de imagen 2">
            <a:extLst>
              <a:ext uri="{FF2B5EF4-FFF2-40B4-BE49-F238E27FC236}">
                <a16:creationId xmlns:a16="http://schemas.microsoft.com/office/drawing/2014/main" id="{0E414C1A-0CA4-451C-8F6F-43D6BDEC5FAD}"/>
              </a:ext>
            </a:extLst>
          </p:cNvPr>
          <p:cNvSpPr>
            <a:spLocks noGrp="1"/>
          </p:cNvSpPr>
          <p:nvPr>
            <p:ph type="pic" sz="quarter" idx="13" hasCustomPrompt="1"/>
          </p:nvPr>
        </p:nvSpPr>
        <p:spPr>
          <a:xfrm>
            <a:off x="8616952"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9" name="Marcador de posición de imagen 2">
            <a:extLst>
              <a:ext uri="{FF2B5EF4-FFF2-40B4-BE49-F238E27FC236}">
                <a16:creationId xmlns:a16="http://schemas.microsoft.com/office/drawing/2014/main" id="{6EC650D4-D9B4-4B05-8C57-FA80E1375AD0}"/>
              </a:ext>
            </a:extLst>
          </p:cNvPr>
          <p:cNvSpPr>
            <a:spLocks noGrp="1"/>
          </p:cNvSpPr>
          <p:nvPr>
            <p:ph type="pic" sz="quarter" idx="14" hasCustomPrompt="1"/>
          </p:nvPr>
        </p:nvSpPr>
        <p:spPr>
          <a:xfrm>
            <a:off x="1765300"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0" name="Marcador de posición de imagen 2">
            <a:extLst>
              <a:ext uri="{FF2B5EF4-FFF2-40B4-BE49-F238E27FC236}">
                <a16:creationId xmlns:a16="http://schemas.microsoft.com/office/drawing/2014/main" id="{620A1DF5-FB7F-4010-9132-2DD03A3EAC11}"/>
              </a:ext>
            </a:extLst>
          </p:cNvPr>
          <p:cNvSpPr>
            <a:spLocks noGrp="1"/>
          </p:cNvSpPr>
          <p:nvPr>
            <p:ph type="pic" sz="quarter" idx="15" hasCustomPrompt="1"/>
          </p:nvPr>
        </p:nvSpPr>
        <p:spPr>
          <a:xfrm>
            <a:off x="4076700"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1" name="Marcador de posición de imagen 2">
            <a:extLst>
              <a:ext uri="{FF2B5EF4-FFF2-40B4-BE49-F238E27FC236}">
                <a16:creationId xmlns:a16="http://schemas.microsoft.com/office/drawing/2014/main" id="{06425164-30C0-46E8-BF69-985F29BC22CC}"/>
              </a:ext>
            </a:extLst>
          </p:cNvPr>
          <p:cNvSpPr>
            <a:spLocks noGrp="1"/>
          </p:cNvSpPr>
          <p:nvPr>
            <p:ph type="pic" sz="quarter" idx="16" hasCustomPrompt="1"/>
          </p:nvPr>
        </p:nvSpPr>
        <p:spPr>
          <a:xfrm>
            <a:off x="6305552"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2" name="Marcador de posición de imagen 2">
            <a:extLst>
              <a:ext uri="{FF2B5EF4-FFF2-40B4-BE49-F238E27FC236}">
                <a16:creationId xmlns:a16="http://schemas.microsoft.com/office/drawing/2014/main" id="{A3E20826-B461-4C22-A6E4-A6907CEADE20}"/>
              </a:ext>
            </a:extLst>
          </p:cNvPr>
          <p:cNvSpPr>
            <a:spLocks noGrp="1"/>
          </p:cNvSpPr>
          <p:nvPr>
            <p:ph type="pic" sz="quarter" idx="17" hasCustomPrompt="1"/>
          </p:nvPr>
        </p:nvSpPr>
        <p:spPr>
          <a:xfrm>
            <a:off x="8616952"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Tree>
    <p:extLst>
      <p:ext uri="{BB962C8B-B14F-4D97-AF65-F5344CB8AC3E}">
        <p14:creationId xmlns:p14="http://schemas.microsoft.com/office/powerpoint/2010/main" val="1931274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Slide 5">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78D20E6B-6029-409A-B249-F0DF2A954073}"/>
              </a:ext>
            </a:extLst>
          </p:cNvPr>
          <p:cNvSpPr>
            <a:spLocks noGrp="1"/>
          </p:cNvSpPr>
          <p:nvPr>
            <p:ph type="pic" sz="quarter" idx="10" hasCustomPrompt="1"/>
          </p:nvPr>
        </p:nvSpPr>
        <p:spPr>
          <a:xfrm>
            <a:off x="0" y="1196975"/>
            <a:ext cx="3948113" cy="3948112"/>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4" name="Marcador de posición de imagen 2">
            <a:extLst>
              <a:ext uri="{FF2B5EF4-FFF2-40B4-BE49-F238E27FC236}">
                <a16:creationId xmlns:a16="http://schemas.microsoft.com/office/drawing/2014/main" id="{8B1B7E12-F40D-422A-8A26-886B2C7F6E15}"/>
              </a:ext>
            </a:extLst>
          </p:cNvPr>
          <p:cNvSpPr>
            <a:spLocks noGrp="1"/>
          </p:cNvSpPr>
          <p:nvPr>
            <p:ph type="pic" sz="quarter" idx="11" hasCustomPrompt="1"/>
          </p:nvPr>
        </p:nvSpPr>
        <p:spPr>
          <a:xfrm>
            <a:off x="8243889" y="1196975"/>
            <a:ext cx="3948113" cy="3948112"/>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Tree>
    <p:extLst>
      <p:ext uri="{BB962C8B-B14F-4D97-AF65-F5344CB8AC3E}">
        <p14:creationId xmlns:p14="http://schemas.microsoft.com/office/powerpoint/2010/main" val="288704466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ángulo 6"/>
          <p:cNvSpPr/>
          <p:nvPr userDrawn="1"/>
        </p:nvSpPr>
        <p:spPr>
          <a:xfrm>
            <a:off x="0" y="6680200"/>
            <a:ext cx="6146800" cy="177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Montserrat Light" panose="00000400000000000000" pitchFamily="50" charset="0"/>
            </a:endParaRPr>
          </a:p>
        </p:txBody>
      </p:sp>
      <p:sp>
        <p:nvSpPr>
          <p:cNvPr id="8" name="Rectángulo 7"/>
          <p:cNvSpPr/>
          <p:nvPr userDrawn="1"/>
        </p:nvSpPr>
        <p:spPr>
          <a:xfrm>
            <a:off x="6045200" y="6680200"/>
            <a:ext cx="6146800" cy="1778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Montserrat Light" panose="00000400000000000000" pitchFamily="50" charset="0"/>
            </a:endParaRPr>
          </a:p>
        </p:txBody>
      </p:sp>
    </p:spTree>
    <p:extLst>
      <p:ext uri="{BB962C8B-B14F-4D97-AF65-F5344CB8AC3E}">
        <p14:creationId xmlns:p14="http://schemas.microsoft.com/office/powerpoint/2010/main" val="22849165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730" r:id="rId3"/>
    <p:sldLayoutId id="2147483655" r:id="rId4"/>
    <p:sldLayoutId id="2147483731" r:id="rId5"/>
    <p:sldLayoutId id="2147483689" r:id="rId6"/>
    <p:sldLayoutId id="2147483713" r:id="rId7"/>
    <p:sldLayoutId id="2147483714" r:id="rId8"/>
    <p:sldLayoutId id="2147483715" r:id="rId9"/>
    <p:sldLayoutId id="2147483716" r:id="rId10"/>
    <p:sldLayoutId id="2147483732" r:id="rId11"/>
    <p:sldLayoutId id="214748373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Poppins"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12.xml"/><Relationship Id="rId4" Type="http://schemas.openxmlformats.org/officeDocument/2006/relationships/hyperlink" Target="https://free-powerpoint-templates-download.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accent5">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79183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809951"/>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826480"/>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89" y="2012997"/>
            <a:ext cx="7321229" cy="800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t>
            </a:r>
            <a:r>
              <a:rPr lang="en-US" altLang="ja-JP" sz="1400" b="1" dirty="0">
                <a:latin typeface="+mn-lt"/>
                <a:cs typeface="Calibri" panose="020F0502020204030204" pitchFamily="34" charset="0"/>
                <a:hlinkClick r:id="rId2"/>
              </a:rPr>
              <a:t>Montserrat</a:t>
            </a:r>
            <a:r>
              <a:rPr lang="en-US" altLang="ja-JP" sz="1400" b="1" dirty="0">
                <a:latin typeface="+mn-lt"/>
                <a:cs typeface="Calibri" panose="020F0502020204030204" pitchFamily="34" charset="0"/>
              </a:rPr>
              <a:t> – </a:t>
            </a:r>
            <a:r>
              <a:rPr lang="en-US" altLang="ja-JP" sz="1400" b="1" dirty="0">
                <a:latin typeface="+mn-lt"/>
                <a:cs typeface="Calibri" panose="020F0502020204030204" pitchFamily="34" charset="0"/>
                <a:hlinkClick r:id="rId3"/>
              </a:rPr>
              <a:t>Poppins</a:t>
            </a:r>
            <a:r>
              <a:rPr lang="en-US" altLang="ja-JP" sz="1400" b="1" dirty="0">
                <a:latin typeface="+mn-lt"/>
                <a:cs typeface="Calibri" panose="020F0502020204030204" pitchFamily="34" charset="0"/>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4908084"/>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89" y="3925740"/>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3"/>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6589" y="2941899"/>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766BA3A8-DEA6-AF70-61FE-F8FFD36884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5191" y="-31896"/>
            <a:ext cx="9322786" cy="6220046"/>
          </a:xfrm>
          <a:prstGeom prst="rect">
            <a:avLst/>
          </a:prstGeom>
        </p:spPr>
      </p:pic>
      <p:sp>
        <p:nvSpPr>
          <p:cNvPr id="23" name="Freeform 22">
            <a:extLst>
              <a:ext uri="{FF2B5EF4-FFF2-40B4-BE49-F238E27FC236}">
                <a16:creationId xmlns:a16="http://schemas.microsoft.com/office/drawing/2014/main" id="{F4252E11-5B31-22AE-B8AC-386D2D033C31}"/>
              </a:ext>
            </a:extLst>
          </p:cNvPr>
          <p:cNvSpPr/>
          <p:nvPr/>
        </p:nvSpPr>
        <p:spPr>
          <a:xfrm>
            <a:off x="0" y="-31896"/>
            <a:ext cx="12192000" cy="6687877"/>
          </a:xfrm>
          <a:custGeom>
            <a:avLst/>
            <a:gdLst>
              <a:gd name="connsiteX0" fmla="*/ 4490297 w 12192000"/>
              <a:gd name="connsiteY0" fmla="*/ 3904355 h 6655981"/>
              <a:gd name="connsiteX1" fmla="*/ 4277009 w 12192000"/>
              <a:gd name="connsiteY1" fmla="*/ 3987107 h 6655981"/>
              <a:gd name="connsiteX2" fmla="*/ 2254535 w 12192000"/>
              <a:gd name="connsiteY2" fmla="*/ 5578127 h 6655981"/>
              <a:gd name="connsiteX3" fmla="*/ 2188920 w 12192000"/>
              <a:gd name="connsiteY3" fmla="*/ 6127653 h 6655981"/>
              <a:gd name="connsiteX4" fmla="*/ 2738445 w 12192000"/>
              <a:gd name="connsiteY4" fmla="*/ 6193267 h 6655981"/>
              <a:gd name="connsiteX5" fmla="*/ 4760921 w 12192000"/>
              <a:gd name="connsiteY5" fmla="*/ 4602246 h 6655981"/>
              <a:gd name="connsiteX6" fmla="*/ 4826534 w 12192000"/>
              <a:gd name="connsiteY6" fmla="*/ 4052720 h 6655981"/>
              <a:gd name="connsiteX7" fmla="*/ 4490297 w 12192000"/>
              <a:gd name="connsiteY7" fmla="*/ 3904355 h 6655981"/>
              <a:gd name="connsiteX8" fmla="*/ 7042112 w 12192000"/>
              <a:gd name="connsiteY8" fmla="*/ 3053750 h 6655981"/>
              <a:gd name="connsiteX9" fmla="*/ 6828824 w 12192000"/>
              <a:gd name="connsiteY9" fmla="*/ 3136501 h 6655981"/>
              <a:gd name="connsiteX10" fmla="*/ 3599884 w 12192000"/>
              <a:gd name="connsiteY10" fmla="*/ 5676613 h 6655981"/>
              <a:gd name="connsiteX11" fmla="*/ 3534270 w 12192000"/>
              <a:gd name="connsiteY11" fmla="*/ 6226137 h 6655981"/>
              <a:gd name="connsiteX12" fmla="*/ 4083796 w 12192000"/>
              <a:gd name="connsiteY12" fmla="*/ 6291752 h 6655981"/>
              <a:gd name="connsiteX13" fmla="*/ 7312736 w 12192000"/>
              <a:gd name="connsiteY13" fmla="*/ 3751641 h 6655981"/>
              <a:gd name="connsiteX14" fmla="*/ 7378350 w 12192000"/>
              <a:gd name="connsiteY14" fmla="*/ 3202116 h 6655981"/>
              <a:gd name="connsiteX15" fmla="*/ 7042112 w 12192000"/>
              <a:gd name="connsiteY15" fmla="*/ 3053750 h 6655981"/>
              <a:gd name="connsiteX16" fmla="*/ 9317479 w 12192000"/>
              <a:gd name="connsiteY16" fmla="*/ 2543387 h 6655981"/>
              <a:gd name="connsiteX17" fmla="*/ 9104192 w 12192000"/>
              <a:gd name="connsiteY17" fmla="*/ 2626138 h 6655981"/>
              <a:gd name="connsiteX18" fmla="*/ 5875251 w 12192000"/>
              <a:gd name="connsiteY18" fmla="*/ 5166249 h 6655981"/>
              <a:gd name="connsiteX19" fmla="*/ 5809637 w 12192000"/>
              <a:gd name="connsiteY19" fmla="*/ 5715774 h 6655981"/>
              <a:gd name="connsiteX20" fmla="*/ 6359162 w 12192000"/>
              <a:gd name="connsiteY20" fmla="*/ 5781388 h 6655981"/>
              <a:gd name="connsiteX21" fmla="*/ 9588102 w 12192000"/>
              <a:gd name="connsiteY21" fmla="*/ 3241278 h 6655981"/>
              <a:gd name="connsiteX22" fmla="*/ 9653717 w 12192000"/>
              <a:gd name="connsiteY22" fmla="*/ 2691752 h 6655981"/>
              <a:gd name="connsiteX23" fmla="*/ 9317479 w 12192000"/>
              <a:gd name="connsiteY23" fmla="*/ 2543387 h 6655981"/>
              <a:gd name="connsiteX24" fmla="*/ 5404697 w 12192000"/>
              <a:gd name="connsiteY24" fmla="*/ 1947966 h 6655981"/>
              <a:gd name="connsiteX25" fmla="*/ 5191410 w 12192000"/>
              <a:gd name="connsiteY25" fmla="*/ 2030717 h 6655981"/>
              <a:gd name="connsiteX26" fmla="*/ 1962470 w 12192000"/>
              <a:gd name="connsiteY26" fmla="*/ 4570827 h 6655981"/>
              <a:gd name="connsiteX27" fmla="*/ 1896856 w 12192000"/>
              <a:gd name="connsiteY27" fmla="*/ 5120352 h 6655981"/>
              <a:gd name="connsiteX28" fmla="*/ 2446381 w 12192000"/>
              <a:gd name="connsiteY28" fmla="*/ 5185966 h 6655981"/>
              <a:gd name="connsiteX29" fmla="*/ 5675321 w 12192000"/>
              <a:gd name="connsiteY29" fmla="*/ 2645856 h 6655981"/>
              <a:gd name="connsiteX30" fmla="*/ 5740935 w 12192000"/>
              <a:gd name="connsiteY30" fmla="*/ 2096331 h 6655981"/>
              <a:gd name="connsiteX31" fmla="*/ 5404697 w 12192000"/>
              <a:gd name="connsiteY31" fmla="*/ 1947966 h 6655981"/>
              <a:gd name="connsiteX32" fmla="*/ 9630324 w 12192000"/>
              <a:gd name="connsiteY32" fmla="*/ 998519 h 6655981"/>
              <a:gd name="connsiteX33" fmla="*/ 9407034 w 12192000"/>
              <a:gd name="connsiteY33" fmla="*/ 1085152 h 6655981"/>
              <a:gd name="connsiteX34" fmla="*/ 7568191 w 12192000"/>
              <a:gd name="connsiteY34" fmla="*/ 2531714 h 6655981"/>
              <a:gd name="connsiteX35" fmla="*/ 7499501 w 12192000"/>
              <a:gd name="connsiteY35" fmla="*/ 3107009 h 6655981"/>
              <a:gd name="connsiteX36" fmla="*/ 7499499 w 12192000"/>
              <a:gd name="connsiteY36" fmla="*/ 3107009 h 6655981"/>
              <a:gd name="connsiteX37" fmla="*/ 8074794 w 12192000"/>
              <a:gd name="connsiteY37" fmla="*/ 3175699 h 6655981"/>
              <a:gd name="connsiteX38" fmla="*/ 9913638 w 12192000"/>
              <a:gd name="connsiteY38" fmla="*/ 1729137 h 6655981"/>
              <a:gd name="connsiteX39" fmla="*/ 9982329 w 12192000"/>
              <a:gd name="connsiteY39" fmla="*/ 1153842 h 6655981"/>
              <a:gd name="connsiteX40" fmla="*/ 9630324 w 12192000"/>
              <a:gd name="connsiteY40" fmla="*/ 998519 h 6655981"/>
              <a:gd name="connsiteX41" fmla="*/ 5362095 w 12192000"/>
              <a:gd name="connsiteY41" fmla="*/ 799647 h 6655981"/>
              <a:gd name="connsiteX42" fmla="*/ 5148808 w 12192000"/>
              <a:gd name="connsiteY42" fmla="*/ 882399 h 6655981"/>
              <a:gd name="connsiteX43" fmla="*/ 1919868 w 12192000"/>
              <a:gd name="connsiteY43" fmla="*/ 3422509 h 6655981"/>
              <a:gd name="connsiteX44" fmla="*/ 1854255 w 12192000"/>
              <a:gd name="connsiteY44" fmla="*/ 3972034 h 6655981"/>
              <a:gd name="connsiteX45" fmla="*/ 2403778 w 12192000"/>
              <a:gd name="connsiteY45" fmla="*/ 4037648 h 6655981"/>
              <a:gd name="connsiteX46" fmla="*/ 5632719 w 12192000"/>
              <a:gd name="connsiteY46" fmla="*/ 1497538 h 6655981"/>
              <a:gd name="connsiteX47" fmla="*/ 5698333 w 12192000"/>
              <a:gd name="connsiteY47" fmla="*/ 948013 h 6655981"/>
              <a:gd name="connsiteX48" fmla="*/ 5362095 w 12192000"/>
              <a:gd name="connsiteY48" fmla="*/ 799647 h 6655981"/>
              <a:gd name="connsiteX49" fmla="*/ 6885993 w 12192000"/>
              <a:gd name="connsiteY49" fmla="*/ 790670 h 6655981"/>
              <a:gd name="connsiteX50" fmla="*/ 6684734 w 12192000"/>
              <a:gd name="connsiteY50" fmla="*/ 868755 h 6655981"/>
              <a:gd name="connsiteX51" fmla="*/ 5863931 w 12192000"/>
              <a:gd name="connsiteY51" fmla="*/ 1514456 h 6655981"/>
              <a:gd name="connsiteX52" fmla="*/ 5802017 w 12192000"/>
              <a:gd name="connsiteY52" fmla="*/ 2032991 h 6655981"/>
              <a:gd name="connsiteX53" fmla="*/ 6320552 w 12192000"/>
              <a:gd name="connsiteY53" fmla="*/ 2094905 h 6655981"/>
              <a:gd name="connsiteX54" fmla="*/ 7141355 w 12192000"/>
              <a:gd name="connsiteY54" fmla="*/ 1449203 h 6655981"/>
              <a:gd name="connsiteX55" fmla="*/ 7203269 w 12192000"/>
              <a:gd name="connsiteY55" fmla="*/ 930668 h 6655981"/>
              <a:gd name="connsiteX56" fmla="*/ 6885993 w 12192000"/>
              <a:gd name="connsiteY56" fmla="*/ 790670 h 6655981"/>
              <a:gd name="connsiteX57" fmla="*/ 8424344 w 12192000"/>
              <a:gd name="connsiteY57" fmla="*/ 757118 h 6655981"/>
              <a:gd name="connsiteX58" fmla="*/ 8211056 w 12192000"/>
              <a:gd name="connsiteY58" fmla="*/ 839870 h 6655981"/>
              <a:gd name="connsiteX59" fmla="*/ 4982116 w 12192000"/>
              <a:gd name="connsiteY59" fmla="*/ 3379980 h 6655981"/>
              <a:gd name="connsiteX60" fmla="*/ 4916502 w 12192000"/>
              <a:gd name="connsiteY60" fmla="*/ 3929505 h 6655981"/>
              <a:gd name="connsiteX61" fmla="*/ 5466028 w 12192000"/>
              <a:gd name="connsiteY61" fmla="*/ 3995119 h 6655981"/>
              <a:gd name="connsiteX62" fmla="*/ 8694967 w 12192000"/>
              <a:gd name="connsiteY62" fmla="*/ 1455009 h 6655981"/>
              <a:gd name="connsiteX63" fmla="*/ 8760582 w 12192000"/>
              <a:gd name="connsiteY63" fmla="*/ 905484 h 6655981"/>
              <a:gd name="connsiteX64" fmla="*/ 8424344 w 12192000"/>
              <a:gd name="connsiteY64" fmla="*/ 757118 h 6655981"/>
              <a:gd name="connsiteX65" fmla="*/ 0 w 12192000"/>
              <a:gd name="connsiteY65" fmla="*/ 0 h 6655981"/>
              <a:gd name="connsiteX66" fmla="*/ 12192000 w 12192000"/>
              <a:gd name="connsiteY66" fmla="*/ 0 h 6655981"/>
              <a:gd name="connsiteX67" fmla="*/ 12192000 w 12192000"/>
              <a:gd name="connsiteY67" fmla="*/ 6655981 h 6655981"/>
              <a:gd name="connsiteX68" fmla="*/ 0 w 12192000"/>
              <a:gd name="connsiteY68" fmla="*/ 6655981 h 6655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12192000" h="6655981">
                <a:moveTo>
                  <a:pt x="4490297" y="3904355"/>
                </a:moveTo>
                <a:cubicBezTo>
                  <a:pt x="4415119" y="3909808"/>
                  <a:pt x="4340709" y="3936996"/>
                  <a:pt x="4277009" y="3987107"/>
                </a:cubicBezTo>
                <a:lnTo>
                  <a:pt x="2254535" y="5578127"/>
                </a:lnTo>
                <a:cubicBezTo>
                  <a:pt x="2084669" y="5711755"/>
                  <a:pt x="2055292" y="5957787"/>
                  <a:pt x="2188920" y="6127653"/>
                </a:cubicBezTo>
                <a:cubicBezTo>
                  <a:pt x="2322548" y="6297518"/>
                  <a:pt x="2568580" y="6326894"/>
                  <a:pt x="2738445" y="6193267"/>
                </a:cubicBezTo>
                <a:lnTo>
                  <a:pt x="4760921" y="4602246"/>
                </a:lnTo>
                <a:cubicBezTo>
                  <a:pt x="4930786" y="4468617"/>
                  <a:pt x="4960163" y="4222586"/>
                  <a:pt x="4826534" y="4052720"/>
                </a:cubicBezTo>
                <a:cubicBezTo>
                  <a:pt x="4743017" y="3946554"/>
                  <a:pt x="4615592" y="3895267"/>
                  <a:pt x="4490297" y="3904355"/>
                </a:cubicBezTo>
                <a:close/>
                <a:moveTo>
                  <a:pt x="7042112" y="3053750"/>
                </a:moveTo>
                <a:cubicBezTo>
                  <a:pt x="6966934" y="3059203"/>
                  <a:pt x="6892525" y="3086391"/>
                  <a:pt x="6828824" y="3136501"/>
                </a:cubicBezTo>
                <a:lnTo>
                  <a:pt x="3599884" y="5676613"/>
                </a:lnTo>
                <a:cubicBezTo>
                  <a:pt x="3430018" y="5810240"/>
                  <a:pt x="3400642" y="6056271"/>
                  <a:pt x="3534270" y="6226137"/>
                </a:cubicBezTo>
                <a:cubicBezTo>
                  <a:pt x="3667899" y="6396003"/>
                  <a:pt x="3913930" y="6425380"/>
                  <a:pt x="4083796" y="6291752"/>
                </a:cubicBezTo>
                <a:lnTo>
                  <a:pt x="7312736" y="3751641"/>
                </a:lnTo>
                <a:cubicBezTo>
                  <a:pt x="7482601" y="3618012"/>
                  <a:pt x="7511978" y="3371981"/>
                  <a:pt x="7378350" y="3202116"/>
                </a:cubicBezTo>
                <a:cubicBezTo>
                  <a:pt x="7294832" y="3095949"/>
                  <a:pt x="7167407" y="3044662"/>
                  <a:pt x="7042112" y="3053750"/>
                </a:cubicBezTo>
                <a:close/>
                <a:moveTo>
                  <a:pt x="9317479" y="2543387"/>
                </a:moveTo>
                <a:cubicBezTo>
                  <a:pt x="9242302" y="2548840"/>
                  <a:pt x="9167891" y="2576028"/>
                  <a:pt x="9104192" y="2626138"/>
                </a:cubicBezTo>
                <a:lnTo>
                  <a:pt x="5875251" y="5166249"/>
                </a:lnTo>
                <a:cubicBezTo>
                  <a:pt x="5705386" y="5299877"/>
                  <a:pt x="5676009" y="5545908"/>
                  <a:pt x="5809637" y="5715774"/>
                </a:cubicBezTo>
                <a:cubicBezTo>
                  <a:pt x="5943265" y="5885640"/>
                  <a:pt x="6189296" y="5915016"/>
                  <a:pt x="6359162" y="5781388"/>
                </a:cubicBezTo>
                <a:lnTo>
                  <a:pt x="9588102" y="3241278"/>
                </a:lnTo>
                <a:cubicBezTo>
                  <a:pt x="9757969" y="3107649"/>
                  <a:pt x="9787344" y="2861618"/>
                  <a:pt x="9653717" y="2691752"/>
                </a:cubicBezTo>
                <a:cubicBezTo>
                  <a:pt x="9570199" y="2585587"/>
                  <a:pt x="9442773" y="2534299"/>
                  <a:pt x="9317479" y="2543387"/>
                </a:cubicBezTo>
                <a:close/>
                <a:moveTo>
                  <a:pt x="5404697" y="1947966"/>
                </a:moveTo>
                <a:cubicBezTo>
                  <a:pt x="5329520" y="1953418"/>
                  <a:pt x="5255110" y="1980606"/>
                  <a:pt x="5191410" y="2030717"/>
                </a:cubicBezTo>
                <a:lnTo>
                  <a:pt x="1962470" y="4570827"/>
                </a:lnTo>
                <a:cubicBezTo>
                  <a:pt x="1792604" y="4704456"/>
                  <a:pt x="1763228" y="4950487"/>
                  <a:pt x="1896856" y="5120352"/>
                </a:cubicBezTo>
                <a:cubicBezTo>
                  <a:pt x="2030484" y="5290218"/>
                  <a:pt x="2276516" y="5319594"/>
                  <a:pt x="2446381" y="5185966"/>
                </a:cubicBezTo>
                <a:lnTo>
                  <a:pt x="5675321" y="2645856"/>
                </a:lnTo>
                <a:cubicBezTo>
                  <a:pt x="5845187" y="2512228"/>
                  <a:pt x="5874563" y="2266197"/>
                  <a:pt x="5740935" y="2096331"/>
                </a:cubicBezTo>
                <a:cubicBezTo>
                  <a:pt x="5657417" y="1990165"/>
                  <a:pt x="5529992" y="1938878"/>
                  <a:pt x="5404697" y="1947966"/>
                </a:cubicBezTo>
                <a:close/>
                <a:moveTo>
                  <a:pt x="9630324" y="998519"/>
                </a:moveTo>
                <a:cubicBezTo>
                  <a:pt x="9551621" y="1004229"/>
                  <a:pt x="9473722" y="1032691"/>
                  <a:pt x="9407034" y="1085152"/>
                </a:cubicBezTo>
                <a:lnTo>
                  <a:pt x="7568191" y="2531714"/>
                </a:lnTo>
                <a:cubicBezTo>
                  <a:pt x="7390360" y="2671609"/>
                  <a:pt x="7359606" y="2929177"/>
                  <a:pt x="7499501" y="3107009"/>
                </a:cubicBezTo>
                <a:lnTo>
                  <a:pt x="7499499" y="3107009"/>
                </a:lnTo>
                <a:cubicBezTo>
                  <a:pt x="7639394" y="3284840"/>
                  <a:pt x="7896962" y="3315594"/>
                  <a:pt x="8074794" y="3175699"/>
                </a:cubicBezTo>
                <a:cubicBezTo>
                  <a:pt x="8687741" y="2693512"/>
                  <a:pt x="9300690" y="2211323"/>
                  <a:pt x="9913638" y="1729137"/>
                </a:cubicBezTo>
                <a:cubicBezTo>
                  <a:pt x="10091470" y="1589242"/>
                  <a:pt x="10122223" y="1331674"/>
                  <a:pt x="9982329" y="1153842"/>
                </a:cubicBezTo>
                <a:cubicBezTo>
                  <a:pt x="9894894" y="1042698"/>
                  <a:pt x="9761494" y="989005"/>
                  <a:pt x="9630324" y="998519"/>
                </a:cubicBezTo>
                <a:close/>
                <a:moveTo>
                  <a:pt x="5362095" y="799647"/>
                </a:moveTo>
                <a:cubicBezTo>
                  <a:pt x="5286918" y="805101"/>
                  <a:pt x="5212507" y="832289"/>
                  <a:pt x="5148808" y="882399"/>
                </a:cubicBezTo>
                <a:lnTo>
                  <a:pt x="1919868" y="3422509"/>
                </a:lnTo>
                <a:cubicBezTo>
                  <a:pt x="1750002" y="3556137"/>
                  <a:pt x="1720626" y="3802169"/>
                  <a:pt x="1854255" y="3972034"/>
                </a:cubicBezTo>
                <a:cubicBezTo>
                  <a:pt x="1987883" y="4141900"/>
                  <a:pt x="2233914" y="4171277"/>
                  <a:pt x="2403778" y="4037648"/>
                </a:cubicBezTo>
                <a:lnTo>
                  <a:pt x="5632719" y="1497538"/>
                </a:lnTo>
                <a:cubicBezTo>
                  <a:pt x="5802584" y="1363910"/>
                  <a:pt x="5831961" y="1117878"/>
                  <a:pt x="5698333" y="948013"/>
                </a:cubicBezTo>
                <a:cubicBezTo>
                  <a:pt x="5614815" y="841847"/>
                  <a:pt x="5487390" y="790559"/>
                  <a:pt x="5362095" y="799647"/>
                </a:cubicBezTo>
                <a:close/>
                <a:moveTo>
                  <a:pt x="6885993" y="790670"/>
                </a:moveTo>
                <a:cubicBezTo>
                  <a:pt x="6815055" y="795815"/>
                  <a:pt x="6744841" y="821470"/>
                  <a:pt x="6684734" y="868755"/>
                </a:cubicBezTo>
                <a:lnTo>
                  <a:pt x="5863931" y="1514456"/>
                </a:lnTo>
                <a:cubicBezTo>
                  <a:pt x="5703644" y="1640549"/>
                  <a:pt x="5675925" y="1872704"/>
                  <a:pt x="5802017" y="2032991"/>
                </a:cubicBezTo>
                <a:cubicBezTo>
                  <a:pt x="5928110" y="2193278"/>
                  <a:pt x="6160265" y="2220997"/>
                  <a:pt x="6320552" y="2094905"/>
                </a:cubicBezTo>
                <a:lnTo>
                  <a:pt x="7141355" y="1449203"/>
                </a:lnTo>
                <a:cubicBezTo>
                  <a:pt x="7301642" y="1323111"/>
                  <a:pt x="7329361" y="1090955"/>
                  <a:pt x="7203269" y="930668"/>
                </a:cubicBezTo>
                <a:cubicBezTo>
                  <a:pt x="7124461" y="830489"/>
                  <a:pt x="7004222" y="782094"/>
                  <a:pt x="6885993" y="790670"/>
                </a:cubicBezTo>
                <a:close/>
                <a:moveTo>
                  <a:pt x="8424344" y="757118"/>
                </a:moveTo>
                <a:cubicBezTo>
                  <a:pt x="8349166" y="762571"/>
                  <a:pt x="8274756" y="789760"/>
                  <a:pt x="8211056" y="839870"/>
                </a:cubicBezTo>
                <a:lnTo>
                  <a:pt x="4982116" y="3379980"/>
                </a:lnTo>
                <a:cubicBezTo>
                  <a:pt x="4812250" y="3513608"/>
                  <a:pt x="4782874" y="3759639"/>
                  <a:pt x="4916502" y="3929505"/>
                </a:cubicBezTo>
                <a:cubicBezTo>
                  <a:pt x="5050130" y="4099371"/>
                  <a:pt x="5296162" y="4128747"/>
                  <a:pt x="5466028" y="3995119"/>
                </a:cubicBezTo>
                <a:lnTo>
                  <a:pt x="8694967" y="1455009"/>
                </a:lnTo>
                <a:cubicBezTo>
                  <a:pt x="8864834" y="1321381"/>
                  <a:pt x="8894210" y="1075349"/>
                  <a:pt x="8760582" y="905484"/>
                </a:cubicBezTo>
                <a:cubicBezTo>
                  <a:pt x="8677063" y="799318"/>
                  <a:pt x="8549639" y="748030"/>
                  <a:pt x="8424344" y="757118"/>
                </a:cubicBezTo>
                <a:close/>
                <a:moveTo>
                  <a:pt x="0" y="0"/>
                </a:moveTo>
                <a:lnTo>
                  <a:pt x="12192000" y="0"/>
                </a:lnTo>
                <a:lnTo>
                  <a:pt x="12192000" y="6655981"/>
                </a:lnTo>
                <a:lnTo>
                  <a:pt x="0" y="6655981"/>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2700000" scaled="1"/>
            <a:tileRect/>
          </a:gradFill>
          <a:ln>
            <a:noFill/>
          </a:ln>
        </p:spPr>
        <p:style>
          <a:lnRef idx="2">
            <a:schemeClr val="accent6">
              <a:shade val="50000"/>
            </a:schemeClr>
          </a:lnRef>
          <a:fillRef idx="1">
            <a:schemeClr val="accent6"/>
          </a:fillRef>
          <a:effectRef idx="0">
            <a:schemeClr val="accent6"/>
          </a:effectRef>
          <a:fontRef idx="minor">
            <a:schemeClr val="lt1"/>
          </a:fontRef>
        </p:style>
        <p:txBody>
          <a:bodyPr wrap="square" rtlCol="0" anchor="ctr">
            <a:noAutofit/>
          </a:bodyPr>
          <a:lstStyle/>
          <a:p>
            <a:pPr algn="ctr"/>
            <a:endParaRPr lang="en-US" dirty="0"/>
          </a:p>
        </p:txBody>
      </p:sp>
      <p:sp>
        <p:nvSpPr>
          <p:cNvPr id="27" name="Rectangle 26">
            <a:extLst>
              <a:ext uri="{FF2B5EF4-FFF2-40B4-BE49-F238E27FC236}">
                <a16:creationId xmlns:a16="http://schemas.microsoft.com/office/drawing/2014/main" id="{0D8E7296-1715-E362-E1E1-FF7BDB303722}"/>
              </a:ext>
            </a:extLst>
          </p:cNvPr>
          <p:cNvSpPr/>
          <p:nvPr/>
        </p:nvSpPr>
        <p:spPr>
          <a:xfrm>
            <a:off x="2683586" y="3592491"/>
            <a:ext cx="6445996" cy="2215991"/>
          </a:xfrm>
          <a:prstGeom prst="rect">
            <a:avLst/>
          </a:prstGeom>
          <a:noFill/>
        </p:spPr>
        <p:txBody>
          <a:bodyPr wrap="none" lIns="91440" tIns="45720" rIns="91440" bIns="45720">
            <a:spAutoFit/>
          </a:bodyPr>
          <a:lstStyle/>
          <a:p>
            <a:pPr algn="ctr"/>
            <a:r>
              <a:rPr lang="en-US" sz="13800" b="1" spc="600" dirty="0">
                <a:ln w="57150">
                  <a:solidFill>
                    <a:schemeClr val="bg1"/>
                  </a:solidFill>
                  <a:prstDash val="solid"/>
                </a:ln>
                <a:noFill/>
                <a:effectLst>
                  <a:outerShdw blurRad="50800" dist="38100" dir="5400000" algn="t" rotWithShape="0">
                    <a:prstClr val="black">
                      <a:alpha val="40000"/>
                    </a:prstClr>
                  </a:outerShdw>
                </a:effectLst>
                <a:latin typeface="+mj-lt"/>
              </a:rPr>
              <a:t>SWOT</a:t>
            </a:r>
            <a:endParaRPr lang="en-US" sz="4800" b="1" cap="none" spc="600" dirty="0">
              <a:ln w="57150">
                <a:solidFill>
                  <a:schemeClr val="bg1"/>
                </a:solidFill>
                <a:prstDash val="solid"/>
              </a:ln>
              <a:noFill/>
              <a:effectLst>
                <a:outerShdw blurRad="50800" dist="38100" dir="5400000" algn="t" rotWithShape="0">
                  <a:prstClr val="black">
                    <a:alpha val="40000"/>
                  </a:prstClr>
                </a:outerShdw>
              </a:effectLst>
              <a:latin typeface="+mj-lt"/>
            </a:endParaRPr>
          </a:p>
        </p:txBody>
      </p:sp>
      <p:sp>
        <p:nvSpPr>
          <p:cNvPr id="28" name="TextBox 27">
            <a:extLst>
              <a:ext uri="{FF2B5EF4-FFF2-40B4-BE49-F238E27FC236}">
                <a16:creationId xmlns:a16="http://schemas.microsoft.com/office/drawing/2014/main" id="{B49E8556-38D1-3F0A-F08C-DE2646345DAD}"/>
              </a:ext>
            </a:extLst>
          </p:cNvPr>
          <p:cNvSpPr txBox="1"/>
          <p:nvPr/>
        </p:nvSpPr>
        <p:spPr>
          <a:xfrm>
            <a:off x="2509282" y="5413541"/>
            <a:ext cx="6145619" cy="584775"/>
          </a:xfrm>
          <a:prstGeom prst="rect">
            <a:avLst/>
          </a:prstGeom>
          <a:noFill/>
        </p:spPr>
        <p:txBody>
          <a:bodyPr wrap="square" rtlCol="0">
            <a:spAutoFit/>
          </a:bodyPr>
          <a:lstStyle/>
          <a:p>
            <a:pPr algn="ctr"/>
            <a:r>
              <a:rPr lang="en-US" sz="3200" dirty="0">
                <a:solidFill>
                  <a:schemeClr val="bg1"/>
                </a:solidFill>
              </a:rPr>
              <a:t>PowerPoint Template</a:t>
            </a:r>
          </a:p>
        </p:txBody>
      </p:sp>
      <p:sp>
        <p:nvSpPr>
          <p:cNvPr id="29" name="Oval 28">
            <a:extLst>
              <a:ext uri="{FF2B5EF4-FFF2-40B4-BE49-F238E27FC236}">
                <a16:creationId xmlns:a16="http://schemas.microsoft.com/office/drawing/2014/main" id="{716C15A5-CA34-DAF9-CB91-9B942E94DBB2}"/>
              </a:ext>
            </a:extLst>
          </p:cNvPr>
          <p:cNvSpPr/>
          <p:nvPr/>
        </p:nvSpPr>
        <p:spPr>
          <a:xfrm>
            <a:off x="877777" y="669850"/>
            <a:ext cx="520997" cy="520997"/>
          </a:xfrm>
          <a:prstGeom prst="ellipse">
            <a:avLst/>
          </a:prstGeom>
          <a:solidFill>
            <a:srgbClr val="FF8F8F">
              <a:alpha val="74118"/>
            </a:srgb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382F84C7-2259-AE66-B274-D04036C1D3B2}"/>
              </a:ext>
            </a:extLst>
          </p:cNvPr>
          <p:cNvSpPr/>
          <p:nvPr/>
        </p:nvSpPr>
        <p:spPr>
          <a:xfrm>
            <a:off x="1063452" y="669850"/>
            <a:ext cx="1121142" cy="1121142"/>
          </a:xfrm>
          <a:prstGeom prst="ellipse">
            <a:avLst/>
          </a:prstGeom>
          <a:solidFill>
            <a:srgbClr val="00F3D4">
              <a:alpha val="6902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EDF639DB-A229-7A28-B46A-00B805B30D33}"/>
              </a:ext>
            </a:extLst>
          </p:cNvPr>
          <p:cNvSpPr/>
          <p:nvPr/>
        </p:nvSpPr>
        <p:spPr>
          <a:xfrm>
            <a:off x="10595935" y="435933"/>
            <a:ext cx="520997" cy="520997"/>
          </a:xfrm>
          <a:prstGeom prst="ellipse">
            <a:avLst/>
          </a:prstGeom>
          <a:solidFill>
            <a:srgbClr val="FF8F8F">
              <a:alpha val="74118"/>
            </a:srgb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54EB2C4D-1E84-6230-2206-8D8A537A563D}"/>
              </a:ext>
            </a:extLst>
          </p:cNvPr>
          <p:cNvSpPr/>
          <p:nvPr/>
        </p:nvSpPr>
        <p:spPr>
          <a:xfrm>
            <a:off x="10654020" y="435934"/>
            <a:ext cx="1121142" cy="1121142"/>
          </a:xfrm>
          <a:prstGeom prst="ellipse">
            <a:avLst/>
          </a:prstGeom>
          <a:solidFill>
            <a:schemeClr val="accent3">
              <a:alpha val="6902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55C847FC-E6FF-2473-D3E5-404AB8352C53}"/>
              </a:ext>
            </a:extLst>
          </p:cNvPr>
          <p:cNvSpPr/>
          <p:nvPr/>
        </p:nvSpPr>
        <p:spPr>
          <a:xfrm>
            <a:off x="10075532" y="4407783"/>
            <a:ext cx="780901" cy="780901"/>
          </a:xfrm>
          <a:prstGeom prst="ellipse">
            <a:avLst/>
          </a:prstGeom>
          <a:solidFill>
            <a:schemeClr val="accent3">
              <a:alpha val="6902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B87F1185-AD17-EF78-A547-C9BE82BCAA20}"/>
              </a:ext>
            </a:extLst>
          </p:cNvPr>
          <p:cNvSpPr/>
          <p:nvPr/>
        </p:nvSpPr>
        <p:spPr>
          <a:xfrm>
            <a:off x="10143656" y="4752752"/>
            <a:ext cx="1121142" cy="1121142"/>
          </a:xfrm>
          <a:prstGeom prst="ellipse">
            <a:avLst/>
          </a:prstGeom>
          <a:solidFill>
            <a:srgbClr val="00F3D4">
              <a:alpha val="6902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699AE7BE-4DC9-A729-C05E-BC78A7E098CD}"/>
              </a:ext>
            </a:extLst>
          </p:cNvPr>
          <p:cNvSpPr/>
          <p:nvPr/>
        </p:nvSpPr>
        <p:spPr>
          <a:xfrm>
            <a:off x="10636101" y="4358748"/>
            <a:ext cx="986471" cy="986471"/>
          </a:xfrm>
          <a:prstGeom prst="ellipse">
            <a:avLst/>
          </a:prstGeom>
          <a:solidFill>
            <a:srgbClr val="FF8F8F">
              <a:alpha val="74118"/>
            </a:srgb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F20E5C4D-F0F6-CBB0-F4A4-847C79001216}"/>
              </a:ext>
            </a:extLst>
          </p:cNvPr>
          <p:cNvSpPr/>
          <p:nvPr/>
        </p:nvSpPr>
        <p:spPr>
          <a:xfrm>
            <a:off x="769087" y="1126451"/>
            <a:ext cx="986471" cy="986471"/>
          </a:xfrm>
          <a:prstGeom prst="ellipse">
            <a:avLst/>
          </a:prstGeom>
          <a:solidFill>
            <a:srgbClr val="FF8F8F">
              <a:alpha val="74118"/>
            </a:srgb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758BAE8B-DC0E-7CA7-D217-8439AE67285E}"/>
              </a:ext>
            </a:extLst>
          </p:cNvPr>
          <p:cNvSpPr/>
          <p:nvPr/>
        </p:nvSpPr>
        <p:spPr>
          <a:xfrm>
            <a:off x="3313225" y="412306"/>
            <a:ext cx="780901" cy="780901"/>
          </a:xfrm>
          <a:prstGeom prst="ellipse">
            <a:avLst/>
          </a:prstGeom>
          <a:solidFill>
            <a:schemeClr val="accent3">
              <a:alpha val="6902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BC694198-A4F0-B4B0-AD61-04AEBD7E093D}"/>
              </a:ext>
            </a:extLst>
          </p:cNvPr>
          <p:cNvSpPr/>
          <p:nvPr/>
        </p:nvSpPr>
        <p:spPr>
          <a:xfrm>
            <a:off x="430228" y="5136890"/>
            <a:ext cx="590299" cy="590299"/>
          </a:xfrm>
          <a:prstGeom prst="ellipse">
            <a:avLst/>
          </a:prstGeom>
          <a:solidFill>
            <a:schemeClr val="accent3">
              <a:alpha val="6902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76DCBF68-6681-36B4-E54B-EDE73E5F1598}"/>
              </a:ext>
            </a:extLst>
          </p:cNvPr>
          <p:cNvSpPr/>
          <p:nvPr/>
        </p:nvSpPr>
        <p:spPr>
          <a:xfrm>
            <a:off x="728922" y="5050464"/>
            <a:ext cx="520997" cy="520997"/>
          </a:xfrm>
          <a:prstGeom prst="ellipse">
            <a:avLst/>
          </a:prstGeom>
          <a:solidFill>
            <a:srgbClr val="FF8F8F">
              <a:alpha val="74118"/>
            </a:srgb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AB466350-05E7-B26E-FB49-68D76434A574}"/>
              </a:ext>
            </a:extLst>
          </p:cNvPr>
          <p:cNvSpPr/>
          <p:nvPr/>
        </p:nvSpPr>
        <p:spPr>
          <a:xfrm>
            <a:off x="7906492" y="6165112"/>
            <a:ext cx="344374" cy="344374"/>
          </a:xfrm>
          <a:prstGeom prst="ellipse">
            <a:avLst/>
          </a:prstGeom>
          <a:solidFill>
            <a:schemeClr val="accent3">
              <a:alpha val="6902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25C3A26B-F593-9FD3-DCCA-74AC28583F03}"/>
              </a:ext>
            </a:extLst>
          </p:cNvPr>
          <p:cNvSpPr/>
          <p:nvPr/>
        </p:nvSpPr>
        <p:spPr>
          <a:xfrm>
            <a:off x="10075532" y="2623878"/>
            <a:ext cx="520997" cy="520997"/>
          </a:xfrm>
          <a:prstGeom prst="ellipse">
            <a:avLst/>
          </a:prstGeom>
          <a:solidFill>
            <a:schemeClr val="accent3">
              <a:alpha val="6902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88128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Rectángulo 95"/>
          <p:cNvSpPr/>
          <p:nvPr/>
        </p:nvSpPr>
        <p:spPr>
          <a:xfrm>
            <a:off x="0" y="0"/>
            <a:ext cx="12192000" cy="6675120"/>
          </a:xfrm>
          <a:prstGeom prst="rect">
            <a:avLst/>
          </a:prstGeom>
          <a:solidFill>
            <a:srgbClr val="1B3B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5" name="Grupo 64"/>
          <p:cNvGrpSpPr/>
          <p:nvPr/>
        </p:nvGrpSpPr>
        <p:grpSpPr>
          <a:xfrm>
            <a:off x="4094480" y="266700"/>
            <a:ext cx="5513070" cy="1643062"/>
            <a:chOff x="6126480" y="266700"/>
            <a:chExt cx="5513070" cy="1643062"/>
          </a:xfrm>
        </p:grpSpPr>
        <p:sp>
          <p:nvSpPr>
            <p:cNvPr id="55" name="Retraso 54"/>
            <p:cNvSpPr/>
            <p:nvPr/>
          </p:nvSpPr>
          <p:spPr>
            <a:xfrm rot="16200000">
              <a:off x="7369175" y="271462"/>
              <a:ext cx="266700" cy="266700"/>
            </a:xfrm>
            <a:prstGeom prst="flowChartDelay">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dondear rectángulo de esquina diagonal 48"/>
            <p:cNvSpPr/>
            <p:nvPr/>
          </p:nvSpPr>
          <p:spPr>
            <a:xfrm rot="10800000">
              <a:off x="6126480" y="457200"/>
              <a:ext cx="5513070" cy="1440180"/>
            </a:xfrm>
            <a:prstGeom prst="round2Diag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Forma libre 53"/>
            <p:cNvSpPr/>
            <p:nvPr/>
          </p:nvSpPr>
          <p:spPr>
            <a:xfrm>
              <a:off x="7476064" y="266700"/>
              <a:ext cx="575737" cy="1638300"/>
            </a:xfrm>
            <a:custGeom>
              <a:avLst/>
              <a:gdLst>
                <a:gd name="connsiteX0" fmla="*/ 0 w 575737"/>
                <a:gd name="connsiteY0" fmla="*/ 0 h 1638300"/>
                <a:gd name="connsiteX1" fmla="*/ 412750 w 575737"/>
                <a:gd name="connsiteY1" fmla="*/ 0 h 1638300"/>
                <a:gd name="connsiteX2" fmla="*/ 575737 w 575737"/>
                <a:gd name="connsiteY2" fmla="*/ 162987 h 1638300"/>
                <a:gd name="connsiteX3" fmla="*/ 575737 w 575737"/>
                <a:gd name="connsiteY3" fmla="*/ 1638300 h 1638300"/>
                <a:gd name="connsiteX4" fmla="*/ 162987 w 575737"/>
                <a:gd name="connsiteY4" fmla="*/ 1638300 h 1638300"/>
                <a:gd name="connsiteX5" fmla="*/ 162987 w 575737"/>
                <a:gd name="connsiteY5" fmla="*/ 162987 h 1638300"/>
                <a:gd name="connsiteX6" fmla="*/ 0 w 575737"/>
                <a:gd name="connsiteY6" fmla="*/ 0 h 163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5737" h="1638300">
                  <a:moveTo>
                    <a:pt x="0" y="0"/>
                  </a:moveTo>
                  <a:lnTo>
                    <a:pt x="412750" y="0"/>
                  </a:lnTo>
                  <a:cubicBezTo>
                    <a:pt x="502765" y="0"/>
                    <a:pt x="575737" y="72972"/>
                    <a:pt x="575737" y="162987"/>
                  </a:cubicBezTo>
                  <a:lnTo>
                    <a:pt x="575737" y="1638300"/>
                  </a:lnTo>
                  <a:lnTo>
                    <a:pt x="162987" y="1638300"/>
                  </a:lnTo>
                  <a:lnTo>
                    <a:pt x="162987" y="162987"/>
                  </a:lnTo>
                  <a:cubicBezTo>
                    <a:pt x="162987" y="72972"/>
                    <a:pt x="90015" y="0"/>
                    <a:pt x="0" y="0"/>
                  </a:cubicBez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Forma libre 59"/>
            <p:cNvSpPr/>
            <p:nvPr/>
          </p:nvSpPr>
          <p:spPr>
            <a:xfrm>
              <a:off x="7635873" y="716280"/>
              <a:ext cx="416720" cy="1193482"/>
            </a:xfrm>
            <a:custGeom>
              <a:avLst/>
              <a:gdLst>
                <a:gd name="connsiteX0" fmla="*/ 5 w 416720"/>
                <a:gd name="connsiteY0" fmla="*/ 0 h 1367478"/>
                <a:gd name="connsiteX1" fmla="*/ 208362 w 416720"/>
                <a:gd name="connsiteY1" fmla="*/ 116124 h 1367478"/>
                <a:gd name="connsiteX2" fmla="*/ 416720 w 416720"/>
                <a:gd name="connsiteY2" fmla="*/ 0 h 1367478"/>
                <a:gd name="connsiteX3" fmla="*/ 416720 w 416720"/>
                <a:gd name="connsiteY3" fmla="*/ 580481 h 1367478"/>
                <a:gd name="connsiteX4" fmla="*/ 416719 w 416720"/>
                <a:gd name="connsiteY4" fmla="*/ 580486 h 1367478"/>
                <a:gd name="connsiteX5" fmla="*/ 416719 w 416720"/>
                <a:gd name="connsiteY5" fmla="*/ 1367478 h 1367478"/>
                <a:gd name="connsiteX6" fmla="*/ 0 w 416720"/>
                <a:gd name="connsiteY6" fmla="*/ 1367478 h 1367478"/>
                <a:gd name="connsiteX7" fmla="*/ 0 w 416720"/>
                <a:gd name="connsiteY7" fmla="*/ 410215 h 1367478"/>
                <a:gd name="connsiteX8" fmla="*/ 5 w 416720"/>
                <a:gd name="connsiteY8" fmla="*/ 410215 h 1367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6720" h="1367478">
                  <a:moveTo>
                    <a:pt x="5" y="0"/>
                  </a:moveTo>
                  <a:cubicBezTo>
                    <a:pt x="5" y="64158"/>
                    <a:pt x="93307" y="116124"/>
                    <a:pt x="208362" y="116124"/>
                  </a:cubicBezTo>
                  <a:cubicBezTo>
                    <a:pt x="323417" y="116124"/>
                    <a:pt x="416720" y="64158"/>
                    <a:pt x="416720" y="0"/>
                  </a:cubicBezTo>
                  <a:lnTo>
                    <a:pt x="416720" y="580481"/>
                  </a:lnTo>
                  <a:lnTo>
                    <a:pt x="416719" y="580486"/>
                  </a:lnTo>
                  <a:lnTo>
                    <a:pt x="416719" y="1367478"/>
                  </a:lnTo>
                  <a:lnTo>
                    <a:pt x="0" y="1367478"/>
                  </a:lnTo>
                  <a:lnTo>
                    <a:pt x="0" y="410215"/>
                  </a:lnTo>
                  <a:lnTo>
                    <a:pt x="5" y="41021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CuadroTexto 62"/>
            <p:cNvSpPr txBox="1"/>
            <p:nvPr/>
          </p:nvSpPr>
          <p:spPr>
            <a:xfrm>
              <a:off x="6489290" y="530942"/>
              <a:ext cx="855407" cy="1200329"/>
            </a:xfrm>
            <a:prstGeom prst="rect">
              <a:avLst/>
            </a:prstGeom>
            <a:noFill/>
          </p:spPr>
          <p:txBody>
            <a:bodyPr wrap="square" rtlCol="0">
              <a:spAutoFit/>
            </a:bodyPr>
            <a:lstStyle/>
            <a:p>
              <a:r>
                <a:rPr lang="en-US" sz="7200" b="1" dirty="0">
                  <a:solidFill>
                    <a:schemeClr val="accent1"/>
                  </a:solidFill>
                  <a:latin typeface="+mj-lt"/>
                </a:rPr>
                <a:t>S</a:t>
              </a:r>
            </a:p>
          </p:txBody>
        </p:sp>
        <p:sp>
          <p:nvSpPr>
            <p:cNvPr id="64" name="TextBox 42">
              <a:extLst>
                <a:ext uri="{FF2B5EF4-FFF2-40B4-BE49-F238E27FC236}">
                  <a16:creationId xmlns:a16="http://schemas.microsoft.com/office/drawing/2014/main" id="{3837DFDC-E83C-46B7-9BA3-2CAC5A921C80}"/>
                </a:ext>
              </a:extLst>
            </p:cNvPr>
            <p:cNvSpPr txBox="1"/>
            <p:nvPr/>
          </p:nvSpPr>
          <p:spPr>
            <a:xfrm>
              <a:off x="8319809" y="480793"/>
              <a:ext cx="3067555" cy="1371520"/>
            </a:xfrm>
            <a:prstGeom prst="rect">
              <a:avLst/>
            </a:prstGeom>
            <a:noFill/>
          </p:spPr>
          <p:txBody>
            <a:bodyPr wrap="square" lIns="0" tIns="36000" rIns="0" bIns="36000" rtlCol="0">
              <a:spAutoFit/>
            </a:bodyPr>
            <a:lstStyle/>
            <a:p>
              <a:pPr>
                <a:lnSpc>
                  <a:spcPct val="120000"/>
                </a:lnSpc>
                <a:spcBef>
                  <a:spcPts val="600"/>
                </a:spcBef>
              </a:pPr>
              <a:r>
                <a:rPr lang="en-US" b="1" dirty="0">
                  <a:solidFill>
                    <a:schemeClr val="accent1"/>
                  </a:solidFill>
                  <a:latin typeface="Montserrat Black" panose="00000A00000000000000" pitchFamily="50" charset="0"/>
                </a:rPr>
                <a:t>STRENGTHS</a:t>
              </a:r>
              <a:endParaRPr lang="en-US" sz="1400" b="1" dirty="0">
                <a:solidFill>
                  <a:schemeClr val="accent1"/>
                </a:solidFill>
                <a:latin typeface="Montserrat Black" panose="00000A00000000000000" pitchFamily="50" charset="0"/>
              </a:endParaRPr>
            </a:p>
            <a:p>
              <a:pPr>
                <a:lnSpc>
                  <a:spcPct val="120000"/>
                </a:lnSpc>
                <a:spcBef>
                  <a:spcPts val="600"/>
                </a:spcBef>
              </a:pPr>
              <a:r>
                <a:rPr lang="en-US" sz="1100" dirty="0">
                  <a:solidFill>
                    <a:schemeClr val="tx1">
                      <a:lumMod val="75000"/>
                      <a:lumOff val="25000"/>
                      <a:alpha val="60000"/>
                    </a:schemeClr>
                  </a:solidFill>
                  <a:latin typeface="Montserrat Light" panose="00000400000000000000" pitchFamily="50" charset="0"/>
                </a:rPr>
                <a:t>Lorem ipsum dolor sit </a:t>
              </a:r>
              <a:r>
                <a:rPr lang="en-US" sz="1100" dirty="0" err="1">
                  <a:solidFill>
                    <a:schemeClr val="tx1">
                      <a:lumMod val="75000"/>
                      <a:lumOff val="25000"/>
                      <a:alpha val="60000"/>
                    </a:schemeClr>
                  </a:solidFill>
                  <a:latin typeface="Montserrat Light" panose="00000400000000000000" pitchFamily="50" charset="0"/>
                </a:rPr>
                <a:t>amet</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consectetur</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adipiscing</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elit</a:t>
              </a:r>
              <a:r>
                <a:rPr lang="en-US" sz="1100" dirty="0">
                  <a:solidFill>
                    <a:schemeClr val="tx1">
                      <a:lumMod val="75000"/>
                      <a:lumOff val="25000"/>
                      <a:alpha val="60000"/>
                    </a:schemeClr>
                  </a:solidFill>
                  <a:latin typeface="Montserrat Light" panose="00000400000000000000" pitchFamily="50" charset="0"/>
                </a:rPr>
                <a:t> Lorem ipsum dolor sit </a:t>
              </a:r>
              <a:r>
                <a:rPr lang="en-US" sz="1100" dirty="0" err="1">
                  <a:solidFill>
                    <a:schemeClr val="tx1">
                      <a:lumMod val="75000"/>
                      <a:lumOff val="25000"/>
                      <a:alpha val="60000"/>
                    </a:schemeClr>
                  </a:solidFill>
                  <a:latin typeface="Montserrat Light" panose="00000400000000000000" pitchFamily="50" charset="0"/>
                </a:rPr>
                <a:t>amet</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consectetur</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adipiscing</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elit</a:t>
              </a:r>
              <a:endParaRPr lang="en-US" sz="1100" dirty="0">
                <a:solidFill>
                  <a:schemeClr val="tx1">
                    <a:lumMod val="75000"/>
                    <a:lumOff val="25000"/>
                    <a:alpha val="60000"/>
                  </a:schemeClr>
                </a:solidFill>
                <a:latin typeface="Montserrat Light" panose="00000400000000000000" pitchFamily="50" charset="0"/>
              </a:endParaRPr>
            </a:p>
            <a:p>
              <a:pPr>
                <a:lnSpc>
                  <a:spcPct val="120000"/>
                </a:lnSpc>
                <a:spcBef>
                  <a:spcPts val="600"/>
                </a:spcBef>
              </a:pPr>
              <a:endParaRPr lang="en-US" sz="1100" dirty="0">
                <a:solidFill>
                  <a:schemeClr val="tx1">
                    <a:lumMod val="75000"/>
                    <a:lumOff val="25000"/>
                    <a:alpha val="60000"/>
                  </a:schemeClr>
                </a:solidFill>
                <a:latin typeface="Montserrat Light" panose="00000400000000000000" pitchFamily="50" charset="0"/>
              </a:endParaRPr>
            </a:p>
          </p:txBody>
        </p:sp>
      </p:grpSp>
      <p:sp>
        <p:nvSpPr>
          <p:cNvPr id="67" name="Retraso 66"/>
          <p:cNvSpPr/>
          <p:nvPr/>
        </p:nvSpPr>
        <p:spPr>
          <a:xfrm rot="16200000">
            <a:off x="6135461" y="1737405"/>
            <a:ext cx="266700" cy="266700"/>
          </a:xfrm>
          <a:prstGeom prst="flowChartDelay">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dondear rectángulo de esquina diagonal 67"/>
          <p:cNvSpPr/>
          <p:nvPr/>
        </p:nvSpPr>
        <p:spPr>
          <a:xfrm rot="10800000">
            <a:off x="4892766" y="1923143"/>
            <a:ext cx="5513070" cy="1440180"/>
          </a:xfrm>
          <a:prstGeom prst="round2Diag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orma libre 68"/>
          <p:cNvSpPr/>
          <p:nvPr/>
        </p:nvSpPr>
        <p:spPr>
          <a:xfrm>
            <a:off x="6242350" y="1732643"/>
            <a:ext cx="575737" cy="1638300"/>
          </a:xfrm>
          <a:custGeom>
            <a:avLst/>
            <a:gdLst>
              <a:gd name="connsiteX0" fmla="*/ 0 w 575737"/>
              <a:gd name="connsiteY0" fmla="*/ 0 h 1638300"/>
              <a:gd name="connsiteX1" fmla="*/ 412750 w 575737"/>
              <a:gd name="connsiteY1" fmla="*/ 0 h 1638300"/>
              <a:gd name="connsiteX2" fmla="*/ 575737 w 575737"/>
              <a:gd name="connsiteY2" fmla="*/ 162987 h 1638300"/>
              <a:gd name="connsiteX3" fmla="*/ 575737 w 575737"/>
              <a:gd name="connsiteY3" fmla="*/ 1638300 h 1638300"/>
              <a:gd name="connsiteX4" fmla="*/ 162987 w 575737"/>
              <a:gd name="connsiteY4" fmla="*/ 1638300 h 1638300"/>
              <a:gd name="connsiteX5" fmla="*/ 162987 w 575737"/>
              <a:gd name="connsiteY5" fmla="*/ 162987 h 1638300"/>
              <a:gd name="connsiteX6" fmla="*/ 0 w 575737"/>
              <a:gd name="connsiteY6" fmla="*/ 0 h 163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5737" h="1638300">
                <a:moveTo>
                  <a:pt x="0" y="0"/>
                </a:moveTo>
                <a:lnTo>
                  <a:pt x="412750" y="0"/>
                </a:lnTo>
                <a:cubicBezTo>
                  <a:pt x="502765" y="0"/>
                  <a:pt x="575737" y="72972"/>
                  <a:pt x="575737" y="162987"/>
                </a:cubicBezTo>
                <a:lnTo>
                  <a:pt x="575737" y="1638300"/>
                </a:lnTo>
                <a:lnTo>
                  <a:pt x="162987" y="1638300"/>
                </a:lnTo>
                <a:lnTo>
                  <a:pt x="162987" y="162987"/>
                </a:lnTo>
                <a:cubicBezTo>
                  <a:pt x="162987" y="72972"/>
                  <a:pt x="90015" y="0"/>
                  <a:pt x="0" y="0"/>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orma libre 69"/>
          <p:cNvSpPr/>
          <p:nvPr/>
        </p:nvSpPr>
        <p:spPr>
          <a:xfrm>
            <a:off x="6402159" y="2202179"/>
            <a:ext cx="416720" cy="1173525"/>
          </a:xfrm>
          <a:custGeom>
            <a:avLst/>
            <a:gdLst>
              <a:gd name="connsiteX0" fmla="*/ 5 w 416720"/>
              <a:gd name="connsiteY0" fmla="*/ 0 h 1367478"/>
              <a:gd name="connsiteX1" fmla="*/ 208362 w 416720"/>
              <a:gd name="connsiteY1" fmla="*/ 116124 h 1367478"/>
              <a:gd name="connsiteX2" fmla="*/ 416720 w 416720"/>
              <a:gd name="connsiteY2" fmla="*/ 0 h 1367478"/>
              <a:gd name="connsiteX3" fmla="*/ 416720 w 416720"/>
              <a:gd name="connsiteY3" fmla="*/ 580481 h 1367478"/>
              <a:gd name="connsiteX4" fmla="*/ 416719 w 416720"/>
              <a:gd name="connsiteY4" fmla="*/ 580486 h 1367478"/>
              <a:gd name="connsiteX5" fmla="*/ 416719 w 416720"/>
              <a:gd name="connsiteY5" fmla="*/ 1367478 h 1367478"/>
              <a:gd name="connsiteX6" fmla="*/ 0 w 416720"/>
              <a:gd name="connsiteY6" fmla="*/ 1367478 h 1367478"/>
              <a:gd name="connsiteX7" fmla="*/ 0 w 416720"/>
              <a:gd name="connsiteY7" fmla="*/ 410215 h 1367478"/>
              <a:gd name="connsiteX8" fmla="*/ 5 w 416720"/>
              <a:gd name="connsiteY8" fmla="*/ 410215 h 1367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6720" h="1367478">
                <a:moveTo>
                  <a:pt x="5" y="0"/>
                </a:moveTo>
                <a:cubicBezTo>
                  <a:pt x="5" y="64158"/>
                  <a:pt x="93307" y="116124"/>
                  <a:pt x="208362" y="116124"/>
                </a:cubicBezTo>
                <a:cubicBezTo>
                  <a:pt x="323417" y="116124"/>
                  <a:pt x="416720" y="64158"/>
                  <a:pt x="416720" y="0"/>
                </a:cubicBezTo>
                <a:lnTo>
                  <a:pt x="416720" y="580481"/>
                </a:lnTo>
                <a:lnTo>
                  <a:pt x="416719" y="580486"/>
                </a:lnTo>
                <a:lnTo>
                  <a:pt x="416719" y="1367478"/>
                </a:lnTo>
                <a:lnTo>
                  <a:pt x="0" y="1367478"/>
                </a:lnTo>
                <a:lnTo>
                  <a:pt x="0" y="410215"/>
                </a:lnTo>
                <a:lnTo>
                  <a:pt x="5" y="41021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traso 73"/>
          <p:cNvSpPr/>
          <p:nvPr/>
        </p:nvSpPr>
        <p:spPr>
          <a:xfrm rot="16200000">
            <a:off x="6832146" y="3217861"/>
            <a:ext cx="266700" cy="266700"/>
          </a:xfrm>
          <a:prstGeom prst="flowChartDelay">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dondear rectángulo de esquina diagonal 74"/>
          <p:cNvSpPr/>
          <p:nvPr/>
        </p:nvSpPr>
        <p:spPr>
          <a:xfrm rot="10800000">
            <a:off x="5589451" y="3403599"/>
            <a:ext cx="5513070" cy="1440180"/>
          </a:xfrm>
          <a:prstGeom prst="round2Diag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Forma libre 75"/>
          <p:cNvSpPr/>
          <p:nvPr/>
        </p:nvSpPr>
        <p:spPr>
          <a:xfrm>
            <a:off x="6939035" y="3213099"/>
            <a:ext cx="575737" cy="1638300"/>
          </a:xfrm>
          <a:custGeom>
            <a:avLst/>
            <a:gdLst>
              <a:gd name="connsiteX0" fmla="*/ 0 w 575737"/>
              <a:gd name="connsiteY0" fmla="*/ 0 h 1638300"/>
              <a:gd name="connsiteX1" fmla="*/ 412750 w 575737"/>
              <a:gd name="connsiteY1" fmla="*/ 0 h 1638300"/>
              <a:gd name="connsiteX2" fmla="*/ 575737 w 575737"/>
              <a:gd name="connsiteY2" fmla="*/ 162987 h 1638300"/>
              <a:gd name="connsiteX3" fmla="*/ 575737 w 575737"/>
              <a:gd name="connsiteY3" fmla="*/ 1638300 h 1638300"/>
              <a:gd name="connsiteX4" fmla="*/ 162987 w 575737"/>
              <a:gd name="connsiteY4" fmla="*/ 1638300 h 1638300"/>
              <a:gd name="connsiteX5" fmla="*/ 162987 w 575737"/>
              <a:gd name="connsiteY5" fmla="*/ 162987 h 1638300"/>
              <a:gd name="connsiteX6" fmla="*/ 0 w 575737"/>
              <a:gd name="connsiteY6" fmla="*/ 0 h 163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5737" h="1638300">
                <a:moveTo>
                  <a:pt x="0" y="0"/>
                </a:moveTo>
                <a:lnTo>
                  <a:pt x="412750" y="0"/>
                </a:lnTo>
                <a:cubicBezTo>
                  <a:pt x="502765" y="0"/>
                  <a:pt x="575737" y="72972"/>
                  <a:pt x="575737" y="162987"/>
                </a:cubicBezTo>
                <a:lnTo>
                  <a:pt x="575737" y="1638300"/>
                </a:lnTo>
                <a:lnTo>
                  <a:pt x="162987" y="1638300"/>
                </a:lnTo>
                <a:lnTo>
                  <a:pt x="162987" y="162987"/>
                </a:lnTo>
                <a:cubicBezTo>
                  <a:pt x="162987" y="72972"/>
                  <a:pt x="90015" y="0"/>
                  <a:pt x="0" y="0"/>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Forma libre 76"/>
          <p:cNvSpPr/>
          <p:nvPr/>
        </p:nvSpPr>
        <p:spPr>
          <a:xfrm>
            <a:off x="7098844" y="3825239"/>
            <a:ext cx="416720" cy="1030921"/>
          </a:xfrm>
          <a:custGeom>
            <a:avLst/>
            <a:gdLst>
              <a:gd name="connsiteX0" fmla="*/ 5 w 416720"/>
              <a:gd name="connsiteY0" fmla="*/ 0 h 1367478"/>
              <a:gd name="connsiteX1" fmla="*/ 208362 w 416720"/>
              <a:gd name="connsiteY1" fmla="*/ 116124 h 1367478"/>
              <a:gd name="connsiteX2" fmla="*/ 416720 w 416720"/>
              <a:gd name="connsiteY2" fmla="*/ 0 h 1367478"/>
              <a:gd name="connsiteX3" fmla="*/ 416720 w 416720"/>
              <a:gd name="connsiteY3" fmla="*/ 580481 h 1367478"/>
              <a:gd name="connsiteX4" fmla="*/ 416719 w 416720"/>
              <a:gd name="connsiteY4" fmla="*/ 580486 h 1367478"/>
              <a:gd name="connsiteX5" fmla="*/ 416719 w 416720"/>
              <a:gd name="connsiteY5" fmla="*/ 1367478 h 1367478"/>
              <a:gd name="connsiteX6" fmla="*/ 0 w 416720"/>
              <a:gd name="connsiteY6" fmla="*/ 1367478 h 1367478"/>
              <a:gd name="connsiteX7" fmla="*/ 0 w 416720"/>
              <a:gd name="connsiteY7" fmla="*/ 410215 h 1367478"/>
              <a:gd name="connsiteX8" fmla="*/ 5 w 416720"/>
              <a:gd name="connsiteY8" fmla="*/ 410215 h 1367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6720" h="1367478">
                <a:moveTo>
                  <a:pt x="5" y="0"/>
                </a:moveTo>
                <a:cubicBezTo>
                  <a:pt x="5" y="64158"/>
                  <a:pt x="93307" y="116124"/>
                  <a:pt x="208362" y="116124"/>
                </a:cubicBezTo>
                <a:cubicBezTo>
                  <a:pt x="323417" y="116124"/>
                  <a:pt x="416720" y="64158"/>
                  <a:pt x="416720" y="0"/>
                </a:cubicBezTo>
                <a:lnTo>
                  <a:pt x="416720" y="580481"/>
                </a:lnTo>
                <a:lnTo>
                  <a:pt x="416719" y="580486"/>
                </a:lnTo>
                <a:lnTo>
                  <a:pt x="416719" y="1367478"/>
                </a:lnTo>
                <a:lnTo>
                  <a:pt x="0" y="1367478"/>
                </a:lnTo>
                <a:lnTo>
                  <a:pt x="0" y="410215"/>
                </a:lnTo>
                <a:lnTo>
                  <a:pt x="5" y="410215"/>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traso 80"/>
          <p:cNvSpPr/>
          <p:nvPr/>
        </p:nvSpPr>
        <p:spPr>
          <a:xfrm rot="16200000">
            <a:off x="7517946" y="4665661"/>
            <a:ext cx="266700" cy="266700"/>
          </a:xfrm>
          <a:prstGeom prst="flowChartDelay">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dondear rectángulo de esquina diagonal 81"/>
          <p:cNvSpPr/>
          <p:nvPr/>
        </p:nvSpPr>
        <p:spPr>
          <a:xfrm rot="10800000">
            <a:off x="6275251" y="4851399"/>
            <a:ext cx="5513070" cy="1440180"/>
          </a:xfrm>
          <a:prstGeom prst="round2Diag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Forma libre 82"/>
          <p:cNvSpPr/>
          <p:nvPr/>
        </p:nvSpPr>
        <p:spPr>
          <a:xfrm>
            <a:off x="7624835" y="4660899"/>
            <a:ext cx="575737" cy="1638300"/>
          </a:xfrm>
          <a:custGeom>
            <a:avLst/>
            <a:gdLst>
              <a:gd name="connsiteX0" fmla="*/ 0 w 575737"/>
              <a:gd name="connsiteY0" fmla="*/ 0 h 1638300"/>
              <a:gd name="connsiteX1" fmla="*/ 412750 w 575737"/>
              <a:gd name="connsiteY1" fmla="*/ 0 h 1638300"/>
              <a:gd name="connsiteX2" fmla="*/ 575737 w 575737"/>
              <a:gd name="connsiteY2" fmla="*/ 162987 h 1638300"/>
              <a:gd name="connsiteX3" fmla="*/ 575737 w 575737"/>
              <a:gd name="connsiteY3" fmla="*/ 1638300 h 1638300"/>
              <a:gd name="connsiteX4" fmla="*/ 162987 w 575737"/>
              <a:gd name="connsiteY4" fmla="*/ 1638300 h 1638300"/>
              <a:gd name="connsiteX5" fmla="*/ 162987 w 575737"/>
              <a:gd name="connsiteY5" fmla="*/ 162987 h 1638300"/>
              <a:gd name="connsiteX6" fmla="*/ 0 w 575737"/>
              <a:gd name="connsiteY6" fmla="*/ 0 h 163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5737" h="1638300">
                <a:moveTo>
                  <a:pt x="0" y="0"/>
                </a:moveTo>
                <a:lnTo>
                  <a:pt x="412750" y="0"/>
                </a:lnTo>
                <a:cubicBezTo>
                  <a:pt x="502765" y="0"/>
                  <a:pt x="575737" y="72972"/>
                  <a:pt x="575737" y="162987"/>
                </a:cubicBezTo>
                <a:lnTo>
                  <a:pt x="575737" y="1638300"/>
                </a:lnTo>
                <a:lnTo>
                  <a:pt x="162987" y="1638300"/>
                </a:lnTo>
                <a:lnTo>
                  <a:pt x="162987" y="162987"/>
                </a:lnTo>
                <a:cubicBezTo>
                  <a:pt x="162987" y="72972"/>
                  <a:pt x="90015" y="0"/>
                  <a:pt x="0" y="0"/>
                </a:cubicBez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Forma libre 83"/>
          <p:cNvSpPr/>
          <p:nvPr/>
        </p:nvSpPr>
        <p:spPr>
          <a:xfrm>
            <a:off x="7784644" y="5227319"/>
            <a:ext cx="416720" cy="1076641"/>
          </a:xfrm>
          <a:custGeom>
            <a:avLst/>
            <a:gdLst>
              <a:gd name="connsiteX0" fmla="*/ 5 w 416720"/>
              <a:gd name="connsiteY0" fmla="*/ 0 h 1367478"/>
              <a:gd name="connsiteX1" fmla="*/ 208362 w 416720"/>
              <a:gd name="connsiteY1" fmla="*/ 116124 h 1367478"/>
              <a:gd name="connsiteX2" fmla="*/ 416720 w 416720"/>
              <a:gd name="connsiteY2" fmla="*/ 0 h 1367478"/>
              <a:gd name="connsiteX3" fmla="*/ 416720 w 416720"/>
              <a:gd name="connsiteY3" fmla="*/ 580481 h 1367478"/>
              <a:gd name="connsiteX4" fmla="*/ 416719 w 416720"/>
              <a:gd name="connsiteY4" fmla="*/ 580486 h 1367478"/>
              <a:gd name="connsiteX5" fmla="*/ 416719 w 416720"/>
              <a:gd name="connsiteY5" fmla="*/ 1367478 h 1367478"/>
              <a:gd name="connsiteX6" fmla="*/ 0 w 416720"/>
              <a:gd name="connsiteY6" fmla="*/ 1367478 h 1367478"/>
              <a:gd name="connsiteX7" fmla="*/ 0 w 416720"/>
              <a:gd name="connsiteY7" fmla="*/ 410215 h 1367478"/>
              <a:gd name="connsiteX8" fmla="*/ 5 w 416720"/>
              <a:gd name="connsiteY8" fmla="*/ 410215 h 1367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6720" h="1367478">
                <a:moveTo>
                  <a:pt x="5" y="0"/>
                </a:moveTo>
                <a:cubicBezTo>
                  <a:pt x="5" y="64158"/>
                  <a:pt x="93307" y="116124"/>
                  <a:pt x="208362" y="116124"/>
                </a:cubicBezTo>
                <a:cubicBezTo>
                  <a:pt x="323417" y="116124"/>
                  <a:pt x="416720" y="64158"/>
                  <a:pt x="416720" y="0"/>
                </a:cubicBezTo>
                <a:lnTo>
                  <a:pt x="416720" y="580481"/>
                </a:lnTo>
                <a:lnTo>
                  <a:pt x="416719" y="580486"/>
                </a:lnTo>
                <a:lnTo>
                  <a:pt x="416719" y="1367478"/>
                </a:lnTo>
                <a:lnTo>
                  <a:pt x="0" y="1367478"/>
                </a:lnTo>
                <a:lnTo>
                  <a:pt x="0" y="410215"/>
                </a:lnTo>
                <a:lnTo>
                  <a:pt x="5" y="410215"/>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CuadroTexto 89"/>
          <p:cNvSpPr txBox="1"/>
          <p:nvPr/>
        </p:nvSpPr>
        <p:spPr>
          <a:xfrm>
            <a:off x="5040424" y="1996885"/>
            <a:ext cx="855407" cy="1200329"/>
          </a:xfrm>
          <a:prstGeom prst="rect">
            <a:avLst/>
          </a:prstGeom>
          <a:noFill/>
        </p:spPr>
        <p:txBody>
          <a:bodyPr wrap="square" rtlCol="0">
            <a:spAutoFit/>
          </a:bodyPr>
          <a:lstStyle/>
          <a:p>
            <a:r>
              <a:rPr lang="en-US" sz="7200" b="1" dirty="0">
                <a:solidFill>
                  <a:schemeClr val="accent2"/>
                </a:solidFill>
                <a:latin typeface="+mj-lt"/>
              </a:rPr>
              <a:t>W</a:t>
            </a:r>
          </a:p>
        </p:txBody>
      </p:sp>
      <p:sp>
        <p:nvSpPr>
          <p:cNvPr id="91" name="CuadroTexto 90"/>
          <p:cNvSpPr txBox="1"/>
          <p:nvPr/>
        </p:nvSpPr>
        <p:spPr>
          <a:xfrm>
            <a:off x="5780811" y="3477341"/>
            <a:ext cx="855407" cy="1200329"/>
          </a:xfrm>
          <a:prstGeom prst="rect">
            <a:avLst/>
          </a:prstGeom>
          <a:noFill/>
        </p:spPr>
        <p:txBody>
          <a:bodyPr wrap="square" rtlCol="0">
            <a:spAutoFit/>
          </a:bodyPr>
          <a:lstStyle/>
          <a:p>
            <a:r>
              <a:rPr lang="en-US" sz="7200" b="1" dirty="0">
                <a:solidFill>
                  <a:schemeClr val="accent3"/>
                </a:solidFill>
                <a:latin typeface="+mj-lt"/>
              </a:rPr>
              <a:t>O</a:t>
            </a:r>
          </a:p>
        </p:txBody>
      </p:sp>
      <p:sp>
        <p:nvSpPr>
          <p:cNvPr id="92" name="CuadroTexto 91"/>
          <p:cNvSpPr txBox="1"/>
          <p:nvPr/>
        </p:nvSpPr>
        <p:spPr>
          <a:xfrm>
            <a:off x="6638061" y="4925141"/>
            <a:ext cx="855407" cy="1200329"/>
          </a:xfrm>
          <a:prstGeom prst="rect">
            <a:avLst/>
          </a:prstGeom>
          <a:noFill/>
        </p:spPr>
        <p:txBody>
          <a:bodyPr wrap="square" rtlCol="0">
            <a:spAutoFit/>
          </a:bodyPr>
          <a:lstStyle/>
          <a:p>
            <a:r>
              <a:rPr lang="en-US" sz="7200" b="1" dirty="0">
                <a:solidFill>
                  <a:schemeClr val="accent5"/>
                </a:solidFill>
                <a:latin typeface="+mj-lt"/>
              </a:rPr>
              <a:t>T</a:t>
            </a:r>
          </a:p>
        </p:txBody>
      </p:sp>
      <p:sp>
        <p:nvSpPr>
          <p:cNvPr id="93" name="TextBox 33">
            <a:extLst>
              <a:ext uri="{FF2B5EF4-FFF2-40B4-BE49-F238E27FC236}">
                <a16:creationId xmlns:a16="http://schemas.microsoft.com/office/drawing/2014/main" id="{3837DFDC-E83C-46B7-9BA3-2CAC5A921C80}"/>
              </a:ext>
            </a:extLst>
          </p:cNvPr>
          <p:cNvSpPr txBox="1"/>
          <p:nvPr/>
        </p:nvSpPr>
        <p:spPr>
          <a:xfrm>
            <a:off x="7310842" y="2084029"/>
            <a:ext cx="2919007" cy="1054510"/>
          </a:xfrm>
          <a:prstGeom prst="rect">
            <a:avLst/>
          </a:prstGeom>
          <a:noFill/>
        </p:spPr>
        <p:txBody>
          <a:bodyPr wrap="square" lIns="0" tIns="36000" rIns="0" bIns="36000" rtlCol="0">
            <a:spAutoFit/>
          </a:bodyPr>
          <a:lstStyle/>
          <a:p>
            <a:pPr>
              <a:lnSpc>
                <a:spcPct val="120000"/>
              </a:lnSpc>
              <a:spcBef>
                <a:spcPts val="600"/>
              </a:spcBef>
            </a:pPr>
            <a:r>
              <a:rPr lang="en-US" sz="1600" b="1" dirty="0">
                <a:solidFill>
                  <a:schemeClr val="accent2"/>
                </a:solidFill>
                <a:latin typeface="+mj-lt"/>
              </a:rPr>
              <a:t>OPPORTUNITIES</a:t>
            </a:r>
            <a:endParaRPr lang="en-US" sz="1400" b="1" dirty="0">
              <a:solidFill>
                <a:schemeClr val="accent2"/>
              </a:solidFill>
              <a:latin typeface="+mj-lt"/>
            </a:endParaRPr>
          </a:p>
          <a:p>
            <a:pPr>
              <a:lnSpc>
                <a:spcPct val="120000"/>
              </a:lnSpc>
              <a:spcBef>
                <a:spcPts val="600"/>
              </a:spcBef>
            </a:pPr>
            <a:r>
              <a:rPr lang="en-US" sz="1100" dirty="0">
                <a:solidFill>
                  <a:schemeClr val="tx1">
                    <a:lumMod val="75000"/>
                    <a:lumOff val="25000"/>
                    <a:alpha val="60000"/>
                  </a:schemeClr>
                </a:solidFill>
                <a:latin typeface="Montserrat Light" panose="00000400000000000000" pitchFamily="50" charset="0"/>
              </a:rPr>
              <a:t>Lorem ipsum dolor sit </a:t>
            </a:r>
            <a:r>
              <a:rPr lang="en-US" sz="1100" dirty="0" err="1">
                <a:solidFill>
                  <a:schemeClr val="tx1">
                    <a:lumMod val="75000"/>
                    <a:lumOff val="25000"/>
                    <a:alpha val="60000"/>
                  </a:schemeClr>
                </a:solidFill>
                <a:latin typeface="Montserrat Light" panose="00000400000000000000" pitchFamily="50" charset="0"/>
              </a:rPr>
              <a:t>amet</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consectetur</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adipiscing</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elit</a:t>
            </a:r>
            <a:r>
              <a:rPr lang="en-US" sz="1100" dirty="0">
                <a:solidFill>
                  <a:schemeClr val="tx1">
                    <a:lumMod val="75000"/>
                    <a:lumOff val="25000"/>
                    <a:alpha val="60000"/>
                  </a:schemeClr>
                </a:solidFill>
                <a:latin typeface="Montserrat Light" panose="00000400000000000000" pitchFamily="50" charset="0"/>
              </a:rPr>
              <a:t> Lorem ipsum dolor sit </a:t>
            </a:r>
            <a:r>
              <a:rPr lang="en-US" sz="1100" dirty="0" err="1">
                <a:solidFill>
                  <a:schemeClr val="tx1">
                    <a:lumMod val="75000"/>
                    <a:lumOff val="25000"/>
                    <a:alpha val="60000"/>
                  </a:schemeClr>
                </a:solidFill>
                <a:latin typeface="Montserrat Light" panose="00000400000000000000" pitchFamily="50" charset="0"/>
              </a:rPr>
              <a:t>amet</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consectetur</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adipiscing</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elit</a:t>
            </a:r>
            <a:endParaRPr lang="en-US" sz="1100" dirty="0">
              <a:solidFill>
                <a:schemeClr val="tx1">
                  <a:lumMod val="75000"/>
                  <a:lumOff val="25000"/>
                  <a:alpha val="60000"/>
                </a:schemeClr>
              </a:solidFill>
              <a:latin typeface="Montserrat Light" panose="00000400000000000000" pitchFamily="50" charset="0"/>
            </a:endParaRPr>
          </a:p>
        </p:txBody>
      </p:sp>
      <p:sp>
        <p:nvSpPr>
          <p:cNvPr id="94" name="TextBox 39">
            <a:extLst>
              <a:ext uri="{FF2B5EF4-FFF2-40B4-BE49-F238E27FC236}">
                <a16:creationId xmlns:a16="http://schemas.microsoft.com/office/drawing/2014/main" id="{3837DFDC-E83C-46B7-9BA3-2CAC5A921C80}"/>
              </a:ext>
            </a:extLst>
          </p:cNvPr>
          <p:cNvSpPr txBox="1"/>
          <p:nvPr/>
        </p:nvSpPr>
        <p:spPr>
          <a:xfrm>
            <a:off x="7960732" y="3545198"/>
            <a:ext cx="3050168" cy="1054510"/>
          </a:xfrm>
          <a:prstGeom prst="rect">
            <a:avLst/>
          </a:prstGeom>
          <a:noFill/>
        </p:spPr>
        <p:txBody>
          <a:bodyPr wrap="square" lIns="0" tIns="36000" rIns="0" bIns="36000" rtlCol="0">
            <a:spAutoFit/>
          </a:bodyPr>
          <a:lstStyle/>
          <a:p>
            <a:pPr>
              <a:lnSpc>
                <a:spcPct val="120000"/>
              </a:lnSpc>
              <a:spcBef>
                <a:spcPts val="600"/>
              </a:spcBef>
            </a:pPr>
            <a:r>
              <a:rPr lang="en-US" sz="1600" b="1" dirty="0">
                <a:solidFill>
                  <a:schemeClr val="accent3"/>
                </a:solidFill>
                <a:latin typeface="+mj-lt"/>
              </a:rPr>
              <a:t>WEAKNESS</a:t>
            </a:r>
            <a:endParaRPr lang="en-US" sz="1400" b="1" dirty="0">
              <a:solidFill>
                <a:schemeClr val="accent3"/>
              </a:solidFill>
              <a:latin typeface="+mj-lt"/>
            </a:endParaRPr>
          </a:p>
          <a:p>
            <a:pPr>
              <a:lnSpc>
                <a:spcPct val="120000"/>
              </a:lnSpc>
              <a:spcBef>
                <a:spcPts val="600"/>
              </a:spcBef>
            </a:pPr>
            <a:r>
              <a:rPr lang="en-US" sz="1100" dirty="0">
                <a:solidFill>
                  <a:schemeClr val="tx1">
                    <a:lumMod val="75000"/>
                    <a:lumOff val="25000"/>
                    <a:alpha val="60000"/>
                  </a:schemeClr>
                </a:solidFill>
                <a:latin typeface="Montserrat Light" panose="00000400000000000000" pitchFamily="50" charset="0"/>
              </a:rPr>
              <a:t>Lorem ipsum dolor sit </a:t>
            </a:r>
            <a:r>
              <a:rPr lang="en-US" sz="1100" dirty="0" err="1">
                <a:solidFill>
                  <a:schemeClr val="tx1">
                    <a:lumMod val="75000"/>
                    <a:lumOff val="25000"/>
                    <a:alpha val="60000"/>
                  </a:schemeClr>
                </a:solidFill>
                <a:latin typeface="Montserrat Light" panose="00000400000000000000" pitchFamily="50" charset="0"/>
              </a:rPr>
              <a:t>amet</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consectetur</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adipiscing</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elit</a:t>
            </a:r>
            <a:r>
              <a:rPr lang="en-US" sz="1100" dirty="0">
                <a:solidFill>
                  <a:schemeClr val="tx1">
                    <a:lumMod val="75000"/>
                    <a:lumOff val="25000"/>
                    <a:alpha val="60000"/>
                  </a:schemeClr>
                </a:solidFill>
                <a:latin typeface="Montserrat Light" panose="00000400000000000000" pitchFamily="50" charset="0"/>
              </a:rPr>
              <a:t> Lorem ipsum dolor sit </a:t>
            </a:r>
            <a:r>
              <a:rPr lang="en-US" sz="1100" dirty="0" err="1">
                <a:solidFill>
                  <a:schemeClr val="tx1">
                    <a:lumMod val="75000"/>
                    <a:lumOff val="25000"/>
                    <a:alpha val="60000"/>
                  </a:schemeClr>
                </a:solidFill>
                <a:latin typeface="Montserrat Light" panose="00000400000000000000" pitchFamily="50" charset="0"/>
              </a:rPr>
              <a:t>amet</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consectetur</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adipiscing</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elit</a:t>
            </a:r>
            <a:endParaRPr lang="en-US" sz="1100" dirty="0">
              <a:solidFill>
                <a:schemeClr val="tx1">
                  <a:lumMod val="75000"/>
                  <a:lumOff val="25000"/>
                  <a:alpha val="60000"/>
                </a:schemeClr>
              </a:solidFill>
              <a:latin typeface="Montserrat Light" panose="00000400000000000000" pitchFamily="50" charset="0"/>
            </a:endParaRPr>
          </a:p>
        </p:txBody>
      </p:sp>
      <p:sp>
        <p:nvSpPr>
          <p:cNvPr id="95" name="TextBox 40">
            <a:extLst>
              <a:ext uri="{FF2B5EF4-FFF2-40B4-BE49-F238E27FC236}">
                <a16:creationId xmlns:a16="http://schemas.microsoft.com/office/drawing/2014/main" id="{3837DFDC-E83C-46B7-9BA3-2CAC5A921C80}"/>
              </a:ext>
            </a:extLst>
          </p:cNvPr>
          <p:cNvSpPr txBox="1"/>
          <p:nvPr/>
        </p:nvSpPr>
        <p:spPr>
          <a:xfrm>
            <a:off x="8587852" y="5063419"/>
            <a:ext cx="3108847" cy="1054510"/>
          </a:xfrm>
          <a:prstGeom prst="rect">
            <a:avLst/>
          </a:prstGeom>
          <a:noFill/>
        </p:spPr>
        <p:txBody>
          <a:bodyPr wrap="square" lIns="0" tIns="36000" rIns="0" bIns="36000" rtlCol="0">
            <a:spAutoFit/>
          </a:bodyPr>
          <a:lstStyle/>
          <a:p>
            <a:pPr>
              <a:lnSpc>
                <a:spcPct val="120000"/>
              </a:lnSpc>
              <a:spcBef>
                <a:spcPts val="600"/>
              </a:spcBef>
            </a:pPr>
            <a:r>
              <a:rPr lang="en-US" sz="1600" b="1" dirty="0">
                <a:solidFill>
                  <a:schemeClr val="accent5"/>
                </a:solidFill>
                <a:latin typeface="+mj-lt"/>
              </a:rPr>
              <a:t>THREAT</a:t>
            </a:r>
            <a:endParaRPr lang="en-US" sz="1400" b="1" dirty="0">
              <a:solidFill>
                <a:schemeClr val="accent5"/>
              </a:solidFill>
              <a:latin typeface="+mj-lt"/>
            </a:endParaRPr>
          </a:p>
          <a:p>
            <a:pPr>
              <a:lnSpc>
                <a:spcPct val="120000"/>
              </a:lnSpc>
              <a:spcBef>
                <a:spcPts val="600"/>
              </a:spcBef>
            </a:pPr>
            <a:r>
              <a:rPr lang="en-US" sz="1100" dirty="0">
                <a:solidFill>
                  <a:schemeClr val="tx1">
                    <a:lumMod val="75000"/>
                    <a:lumOff val="25000"/>
                    <a:alpha val="60000"/>
                  </a:schemeClr>
                </a:solidFill>
                <a:latin typeface="Montserrat Light" panose="00000400000000000000" pitchFamily="50" charset="0"/>
              </a:rPr>
              <a:t>Lorem ipsum dolor sit </a:t>
            </a:r>
            <a:r>
              <a:rPr lang="en-US" sz="1100" dirty="0" err="1">
                <a:solidFill>
                  <a:schemeClr val="tx1">
                    <a:lumMod val="75000"/>
                    <a:lumOff val="25000"/>
                    <a:alpha val="60000"/>
                  </a:schemeClr>
                </a:solidFill>
                <a:latin typeface="Montserrat Light" panose="00000400000000000000" pitchFamily="50" charset="0"/>
              </a:rPr>
              <a:t>amet</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consectetur</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adipiscing</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elit</a:t>
            </a:r>
            <a:r>
              <a:rPr lang="en-US" sz="1100" dirty="0">
                <a:solidFill>
                  <a:schemeClr val="tx1">
                    <a:lumMod val="75000"/>
                    <a:lumOff val="25000"/>
                    <a:alpha val="60000"/>
                  </a:schemeClr>
                </a:solidFill>
                <a:latin typeface="Montserrat Light" panose="00000400000000000000" pitchFamily="50" charset="0"/>
              </a:rPr>
              <a:t> Lorem ipsum dolor sit </a:t>
            </a:r>
            <a:r>
              <a:rPr lang="en-US" sz="1100" dirty="0" err="1">
                <a:solidFill>
                  <a:schemeClr val="tx1">
                    <a:lumMod val="75000"/>
                    <a:lumOff val="25000"/>
                    <a:alpha val="60000"/>
                  </a:schemeClr>
                </a:solidFill>
                <a:latin typeface="Montserrat Light" panose="00000400000000000000" pitchFamily="50" charset="0"/>
              </a:rPr>
              <a:t>amet</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consectetur</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adipiscing</a:t>
            </a:r>
            <a:r>
              <a:rPr lang="en-US" sz="1100" dirty="0">
                <a:solidFill>
                  <a:schemeClr val="tx1">
                    <a:lumMod val="75000"/>
                    <a:lumOff val="25000"/>
                    <a:alpha val="60000"/>
                  </a:schemeClr>
                </a:solidFill>
                <a:latin typeface="Montserrat Light" panose="00000400000000000000" pitchFamily="50" charset="0"/>
              </a:rPr>
              <a:t> </a:t>
            </a:r>
            <a:r>
              <a:rPr lang="en-US" sz="1100" dirty="0" err="1">
                <a:solidFill>
                  <a:schemeClr val="tx1">
                    <a:lumMod val="75000"/>
                    <a:lumOff val="25000"/>
                    <a:alpha val="60000"/>
                  </a:schemeClr>
                </a:solidFill>
                <a:latin typeface="Montserrat Light" panose="00000400000000000000" pitchFamily="50" charset="0"/>
              </a:rPr>
              <a:t>elit</a:t>
            </a:r>
            <a:endParaRPr lang="en-US" sz="1100" dirty="0">
              <a:solidFill>
                <a:schemeClr val="tx1">
                  <a:lumMod val="75000"/>
                  <a:lumOff val="25000"/>
                  <a:alpha val="60000"/>
                </a:schemeClr>
              </a:solidFill>
              <a:latin typeface="Montserrat Light" panose="00000400000000000000" pitchFamily="50" charset="0"/>
            </a:endParaRPr>
          </a:p>
        </p:txBody>
      </p:sp>
      <p:sp>
        <p:nvSpPr>
          <p:cNvPr id="97" name="Title 5"/>
          <p:cNvSpPr txBox="1">
            <a:spLocks/>
          </p:cNvSpPr>
          <p:nvPr/>
        </p:nvSpPr>
        <p:spPr>
          <a:xfrm>
            <a:off x="282926" y="1406862"/>
            <a:ext cx="2975429" cy="126818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chemeClr val="accent1"/>
                </a:solidFill>
              </a:rPr>
              <a:t>SWOT</a:t>
            </a:r>
            <a:br>
              <a:rPr lang="en-US" dirty="0"/>
            </a:br>
            <a:r>
              <a:rPr lang="en-US" dirty="0">
                <a:solidFill>
                  <a:schemeClr val="accent5"/>
                </a:solidFill>
              </a:rPr>
              <a:t>Analysis</a:t>
            </a:r>
          </a:p>
        </p:txBody>
      </p:sp>
      <p:grpSp>
        <p:nvGrpSpPr>
          <p:cNvPr id="101" name="Group 14"/>
          <p:cNvGrpSpPr>
            <a:grpSpLocks noChangeAspect="1"/>
          </p:cNvGrpSpPr>
          <p:nvPr/>
        </p:nvGrpSpPr>
        <p:grpSpPr bwMode="auto">
          <a:xfrm>
            <a:off x="633201" y="4099672"/>
            <a:ext cx="1629940" cy="1481311"/>
            <a:chOff x="3511" y="1861"/>
            <a:chExt cx="658" cy="598"/>
          </a:xfrm>
        </p:grpSpPr>
        <p:sp>
          <p:nvSpPr>
            <p:cNvPr id="102" name="Freeform 15"/>
            <p:cNvSpPr>
              <a:spLocks/>
            </p:cNvSpPr>
            <p:nvPr/>
          </p:nvSpPr>
          <p:spPr bwMode="auto">
            <a:xfrm>
              <a:off x="3511" y="2014"/>
              <a:ext cx="658" cy="445"/>
            </a:xfrm>
            <a:custGeom>
              <a:avLst/>
              <a:gdLst>
                <a:gd name="T0" fmla="*/ 313 w 314"/>
                <a:gd name="T1" fmla="*/ 208 h 213"/>
                <a:gd name="T2" fmla="*/ 201 w 314"/>
                <a:gd name="T3" fmla="*/ 11 h 213"/>
                <a:gd name="T4" fmla="*/ 175 w 314"/>
                <a:gd name="T5" fmla="*/ 11 h 213"/>
                <a:gd name="T6" fmla="*/ 129 w 314"/>
                <a:gd name="T7" fmla="*/ 97 h 213"/>
                <a:gd name="T8" fmla="*/ 153 w 314"/>
                <a:gd name="T9" fmla="*/ 139 h 213"/>
                <a:gd name="T10" fmla="*/ 150 w 314"/>
                <a:gd name="T11" fmla="*/ 164 h 213"/>
                <a:gd name="T12" fmla="*/ 144 w 314"/>
                <a:gd name="T13" fmla="*/ 163 h 213"/>
                <a:gd name="T14" fmla="*/ 95 w 314"/>
                <a:gd name="T15" fmla="*/ 79 h 213"/>
                <a:gd name="T16" fmla="*/ 69 w 314"/>
                <a:gd name="T17" fmla="*/ 79 h 213"/>
                <a:gd name="T18" fmla="*/ 2 w 314"/>
                <a:gd name="T19" fmla="*/ 208 h 213"/>
                <a:gd name="T20" fmla="*/ 5 w 314"/>
                <a:gd name="T21" fmla="*/ 213 h 213"/>
                <a:gd name="T22" fmla="*/ 310 w 314"/>
                <a:gd name="T23" fmla="*/ 213 h 213"/>
                <a:gd name="T24" fmla="*/ 313 w 314"/>
                <a:gd name="T25" fmla="*/ 208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213">
                  <a:moveTo>
                    <a:pt x="313" y="208"/>
                  </a:moveTo>
                  <a:cubicBezTo>
                    <a:pt x="201" y="11"/>
                    <a:pt x="201" y="11"/>
                    <a:pt x="201" y="11"/>
                  </a:cubicBezTo>
                  <a:cubicBezTo>
                    <a:pt x="195" y="0"/>
                    <a:pt x="180" y="0"/>
                    <a:pt x="175" y="11"/>
                  </a:cubicBezTo>
                  <a:cubicBezTo>
                    <a:pt x="129" y="97"/>
                    <a:pt x="129" y="97"/>
                    <a:pt x="129" y="97"/>
                  </a:cubicBezTo>
                  <a:cubicBezTo>
                    <a:pt x="153" y="139"/>
                    <a:pt x="153" y="139"/>
                    <a:pt x="153" y="139"/>
                  </a:cubicBezTo>
                  <a:cubicBezTo>
                    <a:pt x="158" y="148"/>
                    <a:pt x="156" y="158"/>
                    <a:pt x="150" y="164"/>
                  </a:cubicBezTo>
                  <a:cubicBezTo>
                    <a:pt x="147" y="163"/>
                    <a:pt x="146" y="163"/>
                    <a:pt x="144" y="163"/>
                  </a:cubicBezTo>
                  <a:cubicBezTo>
                    <a:pt x="95" y="79"/>
                    <a:pt x="95" y="79"/>
                    <a:pt x="95" y="79"/>
                  </a:cubicBezTo>
                  <a:cubicBezTo>
                    <a:pt x="90" y="68"/>
                    <a:pt x="75" y="69"/>
                    <a:pt x="69" y="79"/>
                  </a:cubicBezTo>
                  <a:cubicBezTo>
                    <a:pt x="2" y="208"/>
                    <a:pt x="2" y="208"/>
                    <a:pt x="2" y="208"/>
                  </a:cubicBezTo>
                  <a:cubicBezTo>
                    <a:pt x="0" y="210"/>
                    <a:pt x="2" y="213"/>
                    <a:pt x="5" y="213"/>
                  </a:cubicBezTo>
                  <a:cubicBezTo>
                    <a:pt x="310" y="213"/>
                    <a:pt x="310" y="213"/>
                    <a:pt x="310" y="213"/>
                  </a:cubicBezTo>
                  <a:cubicBezTo>
                    <a:pt x="312" y="213"/>
                    <a:pt x="314" y="210"/>
                    <a:pt x="313" y="208"/>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103" name="Freeform 16"/>
            <p:cNvSpPr>
              <a:spLocks/>
            </p:cNvSpPr>
            <p:nvPr/>
          </p:nvSpPr>
          <p:spPr bwMode="auto">
            <a:xfrm>
              <a:off x="3901" y="1861"/>
              <a:ext cx="178" cy="117"/>
            </a:xfrm>
            <a:custGeom>
              <a:avLst/>
              <a:gdLst>
                <a:gd name="T0" fmla="*/ 67 w 85"/>
                <a:gd name="T1" fmla="*/ 31 h 56"/>
                <a:gd name="T2" fmla="*/ 67 w 85"/>
                <a:gd name="T3" fmla="*/ 26 h 56"/>
                <a:gd name="T4" fmla="*/ 83 w 85"/>
                <a:gd name="T5" fmla="*/ 7 h 56"/>
                <a:gd name="T6" fmla="*/ 80 w 85"/>
                <a:gd name="T7" fmla="*/ 0 h 56"/>
                <a:gd name="T8" fmla="*/ 4 w 85"/>
                <a:gd name="T9" fmla="*/ 0 h 56"/>
                <a:gd name="T10" fmla="*/ 0 w 85"/>
                <a:gd name="T11" fmla="*/ 4 h 56"/>
                <a:gd name="T12" fmla="*/ 0 w 85"/>
                <a:gd name="T13" fmla="*/ 52 h 56"/>
                <a:gd name="T14" fmla="*/ 4 w 85"/>
                <a:gd name="T15" fmla="*/ 56 h 56"/>
                <a:gd name="T16" fmla="*/ 80 w 85"/>
                <a:gd name="T17" fmla="*/ 56 h 56"/>
                <a:gd name="T18" fmla="*/ 83 w 85"/>
                <a:gd name="T19" fmla="*/ 50 h 56"/>
                <a:gd name="T20" fmla="*/ 67 w 85"/>
                <a:gd name="T21" fmla="*/ 31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5" h="56">
                  <a:moveTo>
                    <a:pt x="67" y="31"/>
                  </a:moveTo>
                  <a:cubicBezTo>
                    <a:pt x="65" y="29"/>
                    <a:pt x="65" y="27"/>
                    <a:pt x="67" y="26"/>
                  </a:cubicBezTo>
                  <a:cubicBezTo>
                    <a:pt x="83" y="7"/>
                    <a:pt x="83" y="7"/>
                    <a:pt x="83" y="7"/>
                  </a:cubicBezTo>
                  <a:cubicBezTo>
                    <a:pt x="85" y="4"/>
                    <a:pt x="83" y="0"/>
                    <a:pt x="80" y="0"/>
                  </a:cubicBezTo>
                  <a:cubicBezTo>
                    <a:pt x="4" y="0"/>
                    <a:pt x="4" y="0"/>
                    <a:pt x="4" y="0"/>
                  </a:cubicBezTo>
                  <a:cubicBezTo>
                    <a:pt x="2" y="0"/>
                    <a:pt x="0" y="2"/>
                    <a:pt x="0" y="4"/>
                  </a:cubicBezTo>
                  <a:cubicBezTo>
                    <a:pt x="0" y="52"/>
                    <a:pt x="0" y="52"/>
                    <a:pt x="0" y="52"/>
                  </a:cubicBezTo>
                  <a:cubicBezTo>
                    <a:pt x="0" y="54"/>
                    <a:pt x="2" y="56"/>
                    <a:pt x="4" y="56"/>
                  </a:cubicBezTo>
                  <a:cubicBezTo>
                    <a:pt x="80" y="56"/>
                    <a:pt x="80" y="56"/>
                    <a:pt x="80" y="56"/>
                  </a:cubicBezTo>
                  <a:cubicBezTo>
                    <a:pt x="83" y="56"/>
                    <a:pt x="85" y="52"/>
                    <a:pt x="83" y="50"/>
                  </a:cubicBezTo>
                  <a:lnTo>
                    <a:pt x="67" y="31"/>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sp>
        <p:nvSpPr>
          <p:cNvPr id="105" name="TextBox 6"/>
          <p:cNvSpPr txBox="1"/>
          <p:nvPr/>
        </p:nvSpPr>
        <p:spPr>
          <a:xfrm>
            <a:off x="373327" y="2773752"/>
            <a:ext cx="2461313" cy="867930"/>
          </a:xfrm>
          <a:prstGeom prst="rect">
            <a:avLst/>
          </a:prstGeom>
          <a:noFill/>
        </p:spPr>
        <p:txBody>
          <a:bodyPr wrap="square" lIns="0" rIns="0" rtlCol="0">
            <a:spAutoFit/>
          </a:bodyPr>
          <a:lstStyle/>
          <a:p>
            <a:pPr algn="just">
              <a:lnSpc>
                <a:spcPct val="120000"/>
              </a:lnSpc>
              <a:spcBef>
                <a:spcPts val="600"/>
              </a:spcBef>
            </a:pPr>
            <a:r>
              <a:rPr lang="en-US" sz="1050" dirty="0" err="1">
                <a:solidFill>
                  <a:schemeClr val="bg1">
                    <a:alpha val="70000"/>
                  </a:schemeClr>
                </a:solidFill>
                <a:latin typeface="Montserrat Light" panose="00000400000000000000" pitchFamily="50" charset="0"/>
              </a:rPr>
              <a:t>Proin</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molestie</a:t>
            </a:r>
            <a:r>
              <a:rPr lang="en-US" sz="1050" dirty="0">
                <a:solidFill>
                  <a:schemeClr val="bg1">
                    <a:alpha val="70000"/>
                  </a:schemeClr>
                </a:solidFill>
                <a:latin typeface="Montserrat Light" panose="00000400000000000000" pitchFamily="50" charset="0"/>
              </a:rPr>
              <a:t> lacus a </a:t>
            </a:r>
            <a:r>
              <a:rPr lang="en-US" sz="1050" dirty="0" err="1">
                <a:solidFill>
                  <a:schemeClr val="bg1">
                    <a:alpha val="70000"/>
                  </a:schemeClr>
                </a:solidFill>
                <a:latin typeface="Montserrat Light" panose="00000400000000000000" pitchFamily="50" charset="0"/>
              </a:rPr>
              <a:t>lectus</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laoreet</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eget</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finibus</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lectus</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commodo</a:t>
            </a:r>
            <a:r>
              <a:rPr lang="en-US" sz="1050" dirty="0">
                <a:solidFill>
                  <a:schemeClr val="bg1">
                    <a:alpha val="70000"/>
                  </a:schemeClr>
                </a:solidFill>
                <a:latin typeface="Montserrat Light" panose="00000400000000000000" pitchFamily="50" charset="0"/>
              </a:rPr>
              <a:t>. Integer </a:t>
            </a:r>
            <a:r>
              <a:rPr lang="en-US" sz="1050" dirty="0" err="1">
                <a:solidFill>
                  <a:schemeClr val="bg1">
                    <a:alpha val="70000"/>
                  </a:schemeClr>
                </a:solidFill>
                <a:latin typeface="Montserrat Light" panose="00000400000000000000" pitchFamily="50" charset="0"/>
              </a:rPr>
              <a:t>nec</a:t>
            </a:r>
            <a:r>
              <a:rPr lang="en-US" sz="1050" dirty="0">
                <a:solidFill>
                  <a:schemeClr val="bg1">
                    <a:alpha val="70000"/>
                  </a:schemeClr>
                </a:solidFill>
                <a:latin typeface="Montserrat Light" panose="00000400000000000000" pitchFamily="50" charset="0"/>
              </a:rPr>
              <a:t> ex mi. </a:t>
            </a:r>
            <a:r>
              <a:rPr lang="en-US" sz="1050" dirty="0" err="1">
                <a:solidFill>
                  <a:schemeClr val="bg1">
                    <a:alpha val="70000"/>
                  </a:schemeClr>
                </a:solidFill>
                <a:latin typeface="Montserrat Light" panose="00000400000000000000" pitchFamily="50" charset="0"/>
              </a:rPr>
              <a:t>Morbi</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scelerisque</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est</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nec</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velit</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aliquet</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rhoncus</a:t>
            </a:r>
            <a:r>
              <a:rPr lang="en-US" sz="1050" dirty="0">
                <a:solidFill>
                  <a:schemeClr val="bg1">
                    <a:alpha val="70000"/>
                  </a:schemeClr>
                </a:solidFill>
                <a:latin typeface="Montserrat Light" panose="00000400000000000000" pitchFamily="50" charset="0"/>
              </a:rPr>
              <a:t>. </a:t>
            </a:r>
          </a:p>
        </p:txBody>
      </p:sp>
      <p:grpSp>
        <p:nvGrpSpPr>
          <p:cNvPr id="106" name="Group 4"/>
          <p:cNvGrpSpPr>
            <a:grpSpLocks noChangeAspect="1"/>
          </p:cNvGrpSpPr>
          <p:nvPr/>
        </p:nvGrpSpPr>
        <p:grpSpPr bwMode="auto">
          <a:xfrm>
            <a:off x="5653461" y="365760"/>
            <a:ext cx="356982" cy="358140"/>
            <a:chOff x="3532" y="1852"/>
            <a:chExt cx="616" cy="618"/>
          </a:xfrm>
          <a:solidFill>
            <a:schemeClr val="bg1"/>
          </a:solidFill>
        </p:grpSpPr>
        <p:sp>
          <p:nvSpPr>
            <p:cNvPr id="107" name="Freeform 5"/>
            <p:cNvSpPr>
              <a:spLocks noEditPoints="1"/>
            </p:cNvSpPr>
            <p:nvPr/>
          </p:nvSpPr>
          <p:spPr bwMode="auto">
            <a:xfrm>
              <a:off x="3532" y="2087"/>
              <a:ext cx="616" cy="383"/>
            </a:xfrm>
            <a:custGeom>
              <a:avLst/>
              <a:gdLst>
                <a:gd name="T0" fmla="*/ 169 w 294"/>
                <a:gd name="T1" fmla="*/ 9 h 183"/>
                <a:gd name="T2" fmla="*/ 160 w 294"/>
                <a:gd name="T3" fmla="*/ 0 h 183"/>
                <a:gd name="T4" fmla="*/ 125 w 294"/>
                <a:gd name="T5" fmla="*/ 0 h 183"/>
                <a:gd name="T6" fmla="*/ 116 w 294"/>
                <a:gd name="T7" fmla="*/ 9 h 183"/>
                <a:gd name="T8" fmla="*/ 116 w 294"/>
                <a:gd name="T9" fmla="*/ 134 h 183"/>
                <a:gd name="T10" fmla="*/ 169 w 294"/>
                <a:gd name="T11" fmla="*/ 134 h 183"/>
                <a:gd name="T12" fmla="*/ 169 w 294"/>
                <a:gd name="T13" fmla="*/ 9 h 183"/>
                <a:gd name="T14" fmla="*/ 245 w 294"/>
                <a:gd name="T15" fmla="*/ 27 h 183"/>
                <a:gd name="T16" fmla="*/ 236 w 294"/>
                <a:gd name="T17" fmla="*/ 18 h 183"/>
                <a:gd name="T18" fmla="*/ 200 w 294"/>
                <a:gd name="T19" fmla="*/ 18 h 183"/>
                <a:gd name="T20" fmla="*/ 191 w 294"/>
                <a:gd name="T21" fmla="*/ 27 h 183"/>
                <a:gd name="T22" fmla="*/ 191 w 294"/>
                <a:gd name="T23" fmla="*/ 134 h 183"/>
                <a:gd name="T24" fmla="*/ 245 w 294"/>
                <a:gd name="T25" fmla="*/ 134 h 183"/>
                <a:gd name="T26" fmla="*/ 245 w 294"/>
                <a:gd name="T27" fmla="*/ 27 h 183"/>
                <a:gd name="T28" fmla="*/ 281 w 294"/>
                <a:gd name="T29" fmla="*/ 156 h 183"/>
                <a:gd name="T30" fmla="*/ 13 w 294"/>
                <a:gd name="T31" fmla="*/ 156 h 183"/>
                <a:gd name="T32" fmla="*/ 0 w 294"/>
                <a:gd name="T33" fmla="*/ 169 h 183"/>
                <a:gd name="T34" fmla="*/ 13 w 294"/>
                <a:gd name="T35" fmla="*/ 183 h 183"/>
                <a:gd name="T36" fmla="*/ 281 w 294"/>
                <a:gd name="T37" fmla="*/ 183 h 183"/>
                <a:gd name="T38" fmla="*/ 294 w 294"/>
                <a:gd name="T39" fmla="*/ 169 h 183"/>
                <a:gd name="T40" fmla="*/ 281 w 294"/>
                <a:gd name="T41" fmla="*/ 156 h 183"/>
                <a:gd name="T42" fmla="*/ 94 w 294"/>
                <a:gd name="T43" fmla="*/ 54 h 183"/>
                <a:gd name="T44" fmla="*/ 85 w 294"/>
                <a:gd name="T45" fmla="*/ 45 h 183"/>
                <a:gd name="T46" fmla="*/ 49 w 294"/>
                <a:gd name="T47" fmla="*/ 45 h 183"/>
                <a:gd name="T48" fmla="*/ 40 w 294"/>
                <a:gd name="T49" fmla="*/ 54 h 183"/>
                <a:gd name="T50" fmla="*/ 40 w 294"/>
                <a:gd name="T51" fmla="*/ 134 h 183"/>
                <a:gd name="T52" fmla="*/ 94 w 294"/>
                <a:gd name="T53" fmla="*/ 134 h 183"/>
                <a:gd name="T54" fmla="*/ 94 w 294"/>
                <a:gd name="T55" fmla="*/ 54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94" h="183">
                  <a:moveTo>
                    <a:pt x="169" y="9"/>
                  </a:moveTo>
                  <a:cubicBezTo>
                    <a:pt x="169" y="4"/>
                    <a:pt x="165" y="0"/>
                    <a:pt x="160" y="0"/>
                  </a:cubicBezTo>
                  <a:cubicBezTo>
                    <a:pt x="125" y="0"/>
                    <a:pt x="125" y="0"/>
                    <a:pt x="125" y="0"/>
                  </a:cubicBezTo>
                  <a:cubicBezTo>
                    <a:pt x="120" y="0"/>
                    <a:pt x="116" y="4"/>
                    <a:pt x="116" y="9"/>
                  </a:cubicBezTo>
                  <a:cubicBezTo>
                    <a:pt x="116" y="134"/>
                    <a:pt x="116" y="134"/>
                    <a:pt x="116" y="134"/>
                  </a:cubicBezTo>
                  <a:cubicBezTo>
                    <a:pt x="169" y="134"/>
                    <a:pt x="169" y="134"/>
                    <a:pt x="169" y="134"/>
                  </a:cubicBezTo>
                  <a:lnTo>
                    <a:pt x="169" y="9"/>
                  </a:lnTo>
                  <a:close/>
                  <a:moveTo>
                    <a:pt x="245" y="27"/>
                  </a:moveTo>
                  <a:cubicBezTo>
                    <a:pt x="245" y="22"/>
                    <a:pt x="241" y="18"/>
                    <a:pt x="236" y="18"/>
                  </a:cubicBezTo>
                  <a:cubicBezTo>
                    <a:pt x="200" y="18"/>
                    <a:pt x="200" y="18"/>
                    <a:pt x="200" y="18"/>
                  </a:cubicBezTo>
                  <a:cubicBezTo>
                    <a:pt x="195" y="18"/>
                    <a:pt x="191" y="22"/>
                    <a:pt x="191" y="27"/>
                  </a:cubicBezTo>
                  <a:cubicBezTo>
                    <a:pt x="191" y="134"/>
                    <a:pt x="191" y="134"/>
                    <a:pt x="191" y="134"/>
                  </a:cubicBezTo>
                  <a:cubicBezTo>
                    <a:pt x="245" y="134"/>
                    <a:pt x="245" y="134"/>
                    <a:pt x="245" y="134"/>
                  </a:cubicBezTo>
                  <a:lnTo>
                    <a:pt x="245" y="27"/>
                  </a:lnTo>
                  <a:close/>
                  <a:moveTo>
                    <a:pt x="281" y="156"/>
                  </a:moveTo>
                  <a:cubicBezTo>
                    <a:pt x="13" y="156"/>
                    <a:pt x="13" y="156"/>
                    <a:pt x="13" y="156"/>
                  </a:cubicBezTo>
                  <a:cubicBezTo>
                    <a:pt x="6" y="156"/>
                    <a:pt x="0" y="162"/>
                    <a:pt x="0" y="169"/>
                  </a:cubicBezTo>
                  <a:cubicBezTo>
                    <a:pt x="0" y="177"/>
                    <a:pt x="6" y="183"/>
                    <a:pt x="13" y="183"/>
                  </a:cubicBezTo>
                  <a:cubicBezTo>
                    <a:pt x="281" y="183"/>
                    <a:pt x="281" y="183"/>
                    <a:pt x="281" y="183"/>
                  </a:cubicBezTo>
                  <a:cubicBezTo>
                    <a:pt x="288" y="183"/>
                    <a:pt x="294" y="177"/>
                    <a:pt x="294" y="169"/>
                  </a:cubicBezTo>
                  <a:cubicBezTo>
                    <a:pt x="294" y="162"/>
                    <a:pt x="288" y="156"/>
                    <a:pt x="281" y="156"/>
                  </a:cubicBezTo>
                  <a:close/>
                  <a:moveTo>
                    <a:pt x="94" y="54"/>
                  </a:moveTo>
                  <a:cubicBezTo>
                    <a:pt x="94" y="49"/>
                    <a:pt x="90" y="45"/>
                    <a:pt x="85" y="45"/>
                  </a:cubicBezTo>
                  <a:cubicBezTo>
                    <a:pt x="49" y="45"/>
                    <a:pt x="49" y="45"/>
                    <a:pt x="49" y="45"/>
                  </a:cubicBezTo>
                  <a:cubicBezTo>
                    <a:pt x="44" y="45"/>
                    <a:pt x="40" y="49"/>
                    <a:pt x="40" y="54"/>
                  </a:cubicBezTo>
                  <a:cubicBezTo>
                    <a:pt x="40" y="134"/>
                    <a:pt x="40" y="134"/>
                    <a:pt x="40" y="134"/>
                  </a:cubicBezTo>
                  <a:cubicBezTo>
                    <a:pt x="94" y="134"/>
                    <a:pt x="94" y="134"/>
                    <a:pt x="94" y="134"/>
                  </a:cubicBezTo>
                  <a:lnTo>
                    <a:pt x="94" y="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108" name="Freeform 6"/>
            <p:cNvSpPr>
              <a:spLocks/>
            </p:cNvSpPr>
            <p:nvPr/>
          </p:nvSpPr>
          <p:spPr bwMode="auto">
            <a:xfrm>
              <a:off x="3595" y="1852"/>
              <a:ext cx="499" cy="241"/>
            </a:xfrm>
            <a:custGeom>
              <a:avLst/>
              <a:gdLst>
                <a:gd name="T0" fmla="*/ 228 w 238"/>
                <a:gd name="T1" fmla="*/ 1 h 115"/>
                <a:gd name="T2" fmla="*/ 188 w 238"/>
                <a:gd name="T3" fmla="*/ 7 h 115"/>
                <a:gd name="T4" fmla="*/ 183 w 238"/>
                <a:gd name="T5" fmla="*/ 20 h 115"/>
                <a:gd name="T6" fmla="*/ 193 w 238"/>
                <a:gd name="T7" fmla="*/ 29 h 115"/>
                <a:gd name="T8" fmla="*/ 160 w 238"/>
                <a:gd name="T9" fmla="*/ 62 h 115"/>
                <a:gd name="T10" fmla="*/ 107 w 238"/>
                <a:gd name="T11" fmla="*/ 22 h 115"/>
                <a:gd name="T12" fmla="*/ 91 w 238"/>
                <a:gd name="T13" fmla="*/ 22 h 115"/>
                <a:gd name="T14" fmla="*/ 6 w 238"/>
                <a:gd name="T15" fmla="*/ 91 h 115"/>
                <a:gd name="T16" fmla="*/ 4 w 238"/>
                <a:gd name="T17" fmla="*/ 110 h 115"/>
                <a:gd name="T18" fmla="*/ 15 w 238"/>
                <a:gd name="T19" fmla="*/ 115 h 115"/>
                <a:gd name="T20" fmla="*/ 23 w 238"/>
                <a:gd name="T21" fmla="*/ 112 h 115"/>
                <a:gd name="T22" fmla="*/ 99 w 238"/>
                <a:gd name="T23" fmla="*/ 49 h 115"/>
                <a:gd name="T24" fmla="*/ 153 w 238"/>
                <a:gd name="T25" fmla="*/ 90 h 115"/>
                <a:gd name="T26" fmla="*/ 171 w 238"/>
                <a:gd name="T27" fmla="*/ 89 h 115"/>
                <a:gd name="T28" fmla="*/ 211 w 238"/>
                <a:gd name="T29" fmla="*/ 48 h 115"/>
                <a:gd name="T30" fmla="*/ 218 w 238"/>
                <a:gd name="T31" fmla="*/ 55 h 115"/>
                <a:gd name="T32" fmla="*/ 231 w 238"/>
                <a:gd name="T33" fmla="*/ 50 h 115"/>
                <a:gd name="T34" fmla="*/ 237 w 238"/>
                <a:gd name="T35" fmla="*/ 10 h 115"/>
                <a:gd name="T36" fmla="*/ 228 w 238"/>
                <a:gd name="T37" fmla="*/ 1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38" h="115">
                  <a:moveTo>
                    <a:pt x="228" y="1"/>
                  </a:moveTo>
                  <a:cubicBezTo>
                    <a:pt x="188" y="7"/>
                    <a:pt x="188" y="7"/>
                    <a:pt x="188" y="7"/>
                  </a:cubicBezTo>
                  <a:cubicBezTo>
                    <a:pt x="181" y="8"/>
                    <a:pt x="179" y="16"/>
                    <a:pt x="183" y="20"/>
                  </a:cubicBezTo>
                  <a:cubicBezTo>
                    <a:pt x="193" y="29"/>
                    <a:pt x="193" y="29"/>
                    <a:pt x="193" y="29"/>
                  </a:cubicBezTo>
                  <a:cubicBezTo>
                    <a:pt x="160" y="62"/>
                    <a:pt x="160" y="62"/>
                    <a:pt x="160" y="62"/>
                  </a:cubicBezTo>
                  <a:cubicBezTo>
                    <a:pt x="107" y="22"/>
                    <a:pt x="107" y="22"/>
                    <a:pt x="107" y="22"/>
                  </a:cubicBezTo>
                  <a:cubicBezTo>
                    <a:pt x="102" y="18"/>
                    <a:pt x="95" y="18"/>
                    <a:pt x="91" y="22"/>
                  </a:cubicBezTo>
                  <a:cubicBezTo>
                    <a:pt x="6" y="91"/>
                    <a:pt x="6" y="91"/>
                    <a:pt x="6" y="91"/>
                  </a:cubicBezTo>
                  <a:cubicBezTo>
                    <a:pt x="0" y="96"/>
                    <a:pt x="0" y="104"/>
                    <a:pt x="4" y="110"/>
                  </a:cubicBezTo>
                  <a:cubicBezTo>
                    <a:pt x="7" y="113"/>
                    <a:pt x="11" y="115"/>
                    <a:pt x="15" y="115"/>
                  </a:cubicBezTo>
                  <a:cubicBezTo>
                    <a:pt x="18" y="115"/>
                    <a:pt x="21" y="114"/>
                    <a:pt x="23" y="112"/>
                  </a:cubicBezTo>
                  <a:cubicBezTo>
                    <a:pt x="99" y="49"/>
                    <a:pt x="99" y="49"/>
                    <a:pt x="99" y="49"/>
                  </a:cubicBezTo>
                  <a:cubicBezTo>
                    <a:pt x="153" y="90"/>
                    <a:pt x="153" y="90"/>
                    <a:pt x="153" y="90"/>
                  </a:cubicBezTo>
                  <a:cubicBezTo>
                    <a:pt x="159" y="94"/>
                    <a:pt x="166" y="94"/>
                    <a:pt x="171" y="89"/>
                  </a:cubicBezTo>
                  <a:cubicBezTo>
                    <a:pt x="211" y="48"/>
                    <a:pt x="211" y="48"/>
                    <a:pt x="211" y="48"/>
                  </a:cubicBezTo>
                  <a:cubicBezTo>
                    <a:pt x="218" y="55"/>
                    <a:pt x="218" y="55"/>
                    <a:pt x="218" y="55"/>
                  </a:cubicBezTo>
                  <a:cubicBezTo>
                    <a:pt x="222" y="59"/>
                    <a:pt x="230" y="57"/>
                    <a:pt x="231" y="50"/>
                  </a:cubicBezTo>
                  <a:cubicBezTo>
                    <a:pt x="237" y="10"/>
                    <a:pt x="237" y="10"/>
                    <a:pt x="237" y="10"/>
                  </a:cubicBezTo>
                  <a:cubicBezTo>
                    <a:pt x="238" y="5"/>
                    <a:pt x="233" y="0"/>
                    <a:pt x="228"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grpSp>
        <p:nvGrpSpPr>
          <p:cNvPr id="109" name="Group 9"/>
          <p:cNvGrpSpPr>
            <a:grpSpLocks noChangeAspect="1"/>
          </p:cNvGrpSpPr>
          <p:nvPr/>
        </p:nvGrpSpPr>
        <p:grpSpPr bwMode="auto">
          <a:xfrm>
            <a:off x="6433208" y="1859280"/>
            <a:ext cx="375322" cy="365760"/>
            <a:chOff x="3526" y="1855"/>
            <a:chExt cx="628" cy="612"/>
          </a:xfrm>
          <a:solidFill>
            <a:schemeClr val="bg1"/>
          </a:solidFill>
        </p:grpSpPr>
        <p:sp>
          <p:nvSpPr>
            <p:cNvPr id="110" name="Freeform 10"/>
            <p:cNvSpPr>
              <a:spLocks noEditPoints="1"/>
            </p:cNvSpPr>
            <p:nvPr/>
          </p:nvSpPr>
          <p:spPr bwMode="auto">
            <a:xfrm>
              <a:off x="3526" y="2067"/>
              <a:ext cx="628" cy="310"/>
            </a:xfrm>
            <a:custGeom>
              <a:avLst/>
              <a:gdLst>
                <a:gd name="T0" fmla="*/ 86 w 300"/>
                <a:gd name="T1" fmla="*/ 51 h 148"/>
                <a:gd name="T2" fmla="*/ 61 w 300"/>
                <a:gd name="T3" fmla="*/ 53 h 148"/>
                <a:gd name="T4" fmla="*/ 62 w 300"/>
                <a:gd name="T5" fmla="*/ 77 h 148"/>
                <a:gd name="T6" fmla="*/ 82 w 300"/>
                <a:gd name="T7" fmla="*/ 96 h 148"/>
                <a:gd name="T8" fmla="*/ 82 w 300"/>
                <a:gd name="T9" fmla="*/ 110 h 148"/>
                <a:gd name="T10" fmla="*/ 68 w 300"/>
                <a:gd name="T11" fmla="*/ 110 h 148"/>
                <a:gd name="T12" fmla="*/ 49 w 300"/>
                <a:gd name="T13" fmla="*/ 91 h 148"/>
                <a:gd name="T14" fmla="*/ 38 w 300"/>
                <a:gd name="T15" fmla="*/ 65 h 148"/>
                <a:gd name="T16" fmla="*/ 38 w 300"/>
                <a:gd name="T17" fmla="*/ 19 h 148"/>
                <a:gd name="T18" fmla="*/ 17 w 300"/>
                <a:gd name="T19" fmla="*/ 1 h 148"/>
                <a:gd name="T20" fmla="*/ 0 w 300"/>
                <a:gd name="T21" fmla="*/ 21 h 148"/>
                <a:gd name="T22" fmla="*/ 0 w 300"/>
                <a:gd name="T23" fmla="*/ 67 h 148"/>
                <a:gd name="T24" fmla="*/ 11 w 300"/>
                <a:gd name="T25" fmla="*/ 96 h 148"/>
                <a:gd name="T26" fmla="*/ 53 w 300"/>
                <a:gd name="T27" fmla="*/ 146 h 148"/>
                <a:gd name="T28" fmla="*/ 56 w 300"/>
                <a:gd name="T29" fmla="*/ 148 h 148"/>
                <a:gd name="T30" fmla="*/ 134 w 300"/>
                <a:gd name="T31" fmla="*/ 148 h 148"/>
                <a:gd name="T32" fmla="*/ 137 w 300"/>
                <a:gd name="T33" fmla="*/ 144 h 148"/>
                <a:gd name="T34" fmla="*/ 137 w 300"/>
                <a:gd name="T35" fmla="*/ 121 h 148"/>
                <a:gd name="T36" fmla="*/ 124 w 300"/>
                <a:gd name="T37" fmla="*/ 89 h 148"/>
                <a:gd name="T38" fmla="*/ 86 w 300"/>
                <a:gd name="T39" fmla="*/ 51 h 148"/>
                <a:gd name="T40" fmla="*/ 283 w 300"/>
                <a:gd name="T41" fmla="*/ 1 h 148"/>
                <a:gd name="T42" fmla="*/ 262 w 300"/>
                <a:gd name="T43" fmla="*/ 19 h 148"/>
                <a:gd name="T44" fmla="*/ 262 w 300"/>
                <a:gd name="T45" fmla="*/ 65 h 148"/>
                <a:gd name="T46" fmla="*/ 251 w 300"/>
                <a:gd name="T47" fmla="*/ 91 h 148"/>
                <a:gd name="T48" fmla="*/ 232 w 300"/>
                <a:gd name="T49" fmla="*/ 110 h 148"/>
                <a:gd name="T50" fmla="*/ 219 w 300"/>
                <a:gd name="T51" fmla="*/ 110 h 148"/>
                <a:gd name="T52" fmla="*/ 219 w 300"/>
                <a:gd name="T53" fmla="*/ 96 h 148"/>
                <a:gd name="T54" fmla="*/ 238 w 300"/>
                <a:gd name="T55" fmla="*/ 77 h 148"/>
                <a:gd name="T56" fmla="*/ 240 w 300"/>
                <a:gd name="T57" fmla="*/ 53 h 148"/>
                <a:gd name="T58" fmla="*/ 214 w 300"/>
                <a:gd name="T59" fmla="*/ 51 h 148"/>
                <a:gd name="T60" fmla="*/ 176 w 300"/>
                <a:gd name="T61" fmla="*/ 89 h 148"/>
                <a:gd name="T62" fmla="*/ 163 w 300"/>
                <a:gd name="T63" fmla="*/ 121 h 148"/>
                <a:gd name="T64" fmla="*/ 163 w 300"/>
                <a:gd name="T65" fmla="*/ 144 h 148"/>
                <a:gd name="T66" fmla="*/ 167 w 300"/>
                <a:gd name="T67" fmla="*/ 148 h 148"/>
                <a:gd name="T68" fmla="*/ 244 w 300"/>
                <a:gd name="T69" fmla="*/ 148 h 148"/>
                <a:gd name="T70" fmla="*/ 247 w 300"/>
                <a:gd name="T71" fmla="*/ 146 h 148"/>
                <a:gd name="T72" fmla="*/ 289 w 300"/>
                <a:gd name="T73" fmla="*/ 96 h 148"/>
                <a:gd name="T74" fmla="*/ 300 w 300"/>
                <a:gd name="T75" fmla="*/ 67 h 148"/>
                <a:gd name="T76" fmla="*/ 300 w 300"/>
                <a:gd name="T77" fmla="*/ 21 h 148"/>
                <a:gd name="T78" fmla="*/ 283 w 300"/>
                <a:gd name="T79" fmla="*/ 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00" h="148">
                  <a:moveTo>
                    <a:pt x="86" y="51"/>
                  </a:moveTo>
                  <a:cubicBezTo>
                    <a:pt x="79" y="44"/>
                    <a:pt x="67" y="45"/>
                    <a:pt x="61" y="53"/>
                  </a:cubicBezTo>
                  <a:cubicBezTo>
                    <a:pt x="55" y="60"/>
                    <a:pt x="56" y="70"/>
                    <a:pt x="62" y="77"/>
                  </a:cubicBezTo>
                  <a:cubicBezTo>
                    <a:pt x="82" y="96"/>
                    <a:pt x="82" y="96"/>
                    <a:pt x="82" y="96"/>
                  </a:cubicBezTo>
                  <a:cubicBezTo>
                    <a:pt x="85" y="100"/>
                    <a:pt x="85" y="106"/>
                    <a:pt x="82" y="110"/>
                  </a:cubicBezTo>
                  <a:cubicBezTo>
                    <a:pt x="78" y="113"/>
                    <a:pt x="72" y="113"/>
                    <a:pt x="68" y="110"/>
                  </a:cubicBezTo>
                  <a:cubicBezTo>
                    <a:pt x="49" y="91"/>
                    <a:pt x="49" y="91"/>
                    <a:pt x="49" y="91"/>
                  </a:cubicBezTo>
                  <a:cubicBezTo>
                    <a:pt x="42" y="84"/>
                    <a:pt x="38" y="75"/>
                    <a:pt x="38" y="65"/>
                  </a:cubicBezTo>
                  <a:cubicBezTo>
                    <a:pt x="38" y="19"/>
                    <a:pt x="38" y="19"/>
                    <a:pt x="38" y="19"/>
                  </a:cubicBezTo>
                  <a:cubicBezTo>
                    <a:pt x="38" y="8"/>
                    <a:pt x="28" y="0"/>
                    <a:pt x="17" y="1"/>
                  </a:cubicBezTo>
                  <a:cubicBezTo>
                    <a:pt x="7" y="2"/>
                    <a:pt x="0" y="11"/>
                    <a:pt x="0" y="21"/>
                  </a:cubicBezTo>
                  <a:cubicBezTo>
                    <a:pt x="0" y="67"/>
                    <a:pt x="0" y="67"/>
                    <a:pt x="0" y="67"/>
                  </a:cubicBezTo>
                  <a:cubicBezTo>
                    <a:pt x="0" y="78"/>
                    <a:pt x="4" y="88"/>
                    <a:pt x="11" y="96"/>
                  </a:cubicBezTo>
                  <a:cubicBezTo>
                    <a:pt x="53" y="146"/>
                    <a:pt x="53" y="146"/>
                    <a:pt x="53" y="146"/>
                  </a:cubicBezTo>
                  <a:cubicBezTo>
                    <a:pt x="54" y="147"/>
                    <a:pt x="55" y="148"/>
                    <a:pt x="56" y="148"/>
                  </a:cubicBezTo>
                  <a:cubicBezTo>
                    <a:pt x="134" y="148"/>
                    <a:pt x="134" y="148"/>
                    <a:pt x="134" y="148"/>
                  </a:cubicBezTo>
                  <a:cubicBezTo>
                    <a:pt x="136" y="148"/>
                    <a:pt x="137" y="146"/>
                    <a:pt x="137" y="144"/>
                  </a:cubicBezTo>
                  <a:cubicBezTo>
                    <a:pt x="137" y="121"/>
                    <a:pt x="137" y="121"/>
                    <a:pt x="137" y="121"/>
                  </a:cubicBezTo>
                  <a:cubicBezTo>
                    <a:pt x="137" y="109"/>
                    <a:pt x="133" y="98"/>
                    <a:pt x="124" y="89"/>
                  </a:cubicBezTo>
                  <a:lnTo>
                    <a:pt x="86" y="51"/>
                  </a:lnTo>
                  <a:close/>
                  <a:moveTo>
                    <a:pt x="283" y="1"/>
                  </a:moveTo>
                  <a:cubicBezTo>
                    <a:pt x="272" y="0"/>
                    <a:pt x="262" y="8"/>
                    <a:pt x="262" y="19"/>
                  </a:cubicBezTo>
                  <a:cubicBezTo>
                    <a:pt x="262" y="65"/>
                    <a:pt x="262" y="65"/>
                    <a:pt x="262" y="65"/>
                  </a:cubicBezTo>
                  <a:cubicBezTo>
                    <a:pt x="262" y="75"/>
                    <a:pt x="258" y="84"/>
                    <a:pt x="251" y="91"/>
                  </a:cubicBezTo>
                  <a:cubicBezTo>
                    <a:pt x="232" y="110"/>
                    <a:pt x="232" y="110"/>
                    <a:pt x="232" y="110"/>
                  </a:cubicBezTo>
                  <a:cubicBezTo>
                    <a:pt x="229" y="113"/>
                    <a:pt x="222" y="113"/>
                    <a:pt x="219" y="110"/>
                  </a:cubicBezTo>
                  <a:cubicBezTo>
                    <a:pt x="215" y="106"/>
                    <a:pt x="215" y="100"/>
                    <a:pt x="219" y="96"/>
                  </a:cubicBezTo>
                  <a:cubicBezTo>
                    <a:pt x="238" y="77"/>
                    <a:pt x="238" y="77"/>
                    <a:pt x="238" y="77"/>
                  </a:cubicBezTo>
                  <a:cubicBezTo>
                    <a:pt x="244" y="70"/>
                    <a:pt x="245" y="60"/>
                    <a:pt x="240" y="53"/>
                  </a:cubicBezTo>
                  <a:cubicBezTo>
                    <a:pt x="233" y="45"/>
                    <a:pt x="221" y="44"/>
                    <a:pt x="214" y="51"/>
                  </a:cubicBezTo>
                  <a:cubicBezTo>
                    <a:pt x="176" y="89"/>
                    <a:pt x="176" y="89"/>
                    <a:pt x="176" y="89"/>
                  </a:cubicBezTo>
                  <a:cubicBezTo>
                    <a:pt x="168" y="98"/>
                    <a:pt x="163" y="109"/>
                    <a:pt x="163" y="121"/>
                  </a:cubicBezTo>
                  <a:cubicBezTo>
                    <a:pt x="163" y="144"/>
                    <a:pt x="163" y="144"/>
                    <a:pt x="163" y="144"/>
                  </a:cubicBezTo>
                  <a:cubicBezTo>
                    <a:pt x="163" y="146"/>
                    <a:pt x="165" y="148"/>
                    <a:pt x="167" y="148"/>
                  </a:cubicBezTo>
                  <a:cubicBezTo>
                    <a:pt x="244" y="148"/>
                    <a:pt x="244" y="148"/>
                    <a:pt x="244" y="148"/>
                  </a:cubicBezTo>
                  <a:cubicBezTo>
                    <a:pt x="245" y="148"/>
                    <a:pt x="246" y="147"/>
                    <a:pt x="247" y="146"/>
                  </a:cubicBezTo>
                  <a:cubicBezTo>
                    <a:pt x="289" y="96"/>
                    <a:pt x="289" y="96"/>
                    <a:pt x="289" y="96"/>
                  </a:cubicBezTo>
                  <a:cubicBezTo>
                    <a:pt x="296" y="88"/>
                    <a:pt x="300" y="78"/>
                    <a:pt x="300" y="67"/>
                  </a:cubicBezTo>
                  <a:cubicBezTo>
                    <a:pt x="300" y="21"/>
                    <a:pt x="300" y="21"/>
                    <a:pt x="300" y="21"/>
                  </a:cubicBezTo>
                  <a:cubicBezTo>
                    <a:pt x="300" y="11"/>
                    <a:pt x="293" y="2"/>
                    <a:pt x="283"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111" name="Freeform 11"/>
            <p:cNvSpPr>
              <a:spLocks noEditPoints="1"/>
            </p:cNvSpPr>
            <p:nvPr/>
          </p:nvSpPr>
          <p:spPr bwMode="auto">
            <a:xfrm>
              <a:off x="3639" y="1855"/>
              <a:ext cx="402" cy="612"/>
            </a:xfrm>
            <a:custGeom>
              <a:avLst/>
              <a:gdLst>
                <a:gd name="T0" fmla="*/ 78 w 192"/>
                <a:gd name="T1" fmla="*/ 63 h 292"/>
                <a:gd name="T2" fmla="*/ 114 w 192"/>
                <a:gd name="T3" fmla="*/ 63 h 292"/>
                <a:gd name="T4" fmla="*/ 118 w 192"/>
                <a:gd name="T5" fmla="*/ 59 h 292"/>
                <a:gd name="T6" fmla="*/ 96 w 192"/>
                <a:gd name="T7" fmla="*/ 0 h 292"/>
                <a:gd name="T8" fmla="*/ 74 w 192"/>
                <a:gd name="T9" fmla="*/ 59 h 292"/>
                <a:gd name="T10" fmla="*/ 78 w 192"/>
                <a:gd name="T11" fmla="*/ 63 h 292"/>
                <a:gd name="T12" fmla="*/ 25 w 192"/>
                <a:gd name="T13" fmla="*/ 62 h 292"/>
                <a:gd name="T14" fmla="*/ 51 w 192"/>
                <a:gd name="T15" fmla="*/ 62 h 292"/>
                <a:gd name="T16" fmla="*/ 55 w 192"/>
                <a:gd name="T17" fmla="*/ 58 h 292"/>
                <a:gd name="T18" fmla="*/ 64 w 192"/>
                <a:gd name="T19" fmla="*/ 10 h 292"/>
                <a:gd name="T20" fmla="*/ 59 w 192"/>
                <a:gd name="T21" fmla="*/ 6 h 292"/>
                <a:gd name="T22" fmla="*/ 22 w 192"/>
                <a:gd name="T23" fmla="*/ 58 h 292"/>
                <a:gd name="T24" fmla="*/ 25 w 192"/>
                <a:gd name="T25" fmla="*/ 62 h 292"/>
                <a:gd name="T26" fmla="*/ 137 w 192"/>
                <a:gd name="T27" fmla="*/ 58 h 292"/>
                <a:gd name="T28" fmla="*/ 141 w 192"/>
                <a:gd name="T29" fmla="*/ 62 h 292"/>
                <a:gd name="T30" fmla="*/ 167 w 192"/>
                <a:gd name="T31" fmla="*/ 62 h 292"/>
                <a:gd name="T32" fmla="*/ 171 w 192"/>
                <a:gd name="T33" fmla="*/ 58 h 292"/>
                <a:gd name="T34" fmla="*/ 134 w 192"/>
                <a:gd name="T35" fmla="*/ 6 h 292"/>
                <a:gd name="T36" fmla="*/ 128 w 192"/>
                <a:gd name="T37" fmla="*/ 10 h 292"/>
                <a:gd name="T38" fmla="*/ 137 w 192"/>
                <a:gd name="T39" fmla="*/ 58 h 292"/>
                <a:gd name="T40" fmla="*/ 134 w 192"/>
                <a:gd name="T41" fmla="*/ 137 h 292"/>
                <a:gd name="T42" fmla="*/ 171 w 192"/>
                <a:gd name="T43" fmla="*/ 85 h 292"/>
                <a:gd name="T44" fmla="*/ 167 w 192"/>
                <a:gd name="T45" fmla="*/ 81 h 292"/>
                <a:gd name="T46" fmla="*/ 141 w 192"/>
                <a:gd name="T47" fmla="*/ 81 h 292"/>
                <a:gd name="T48" fmla="*/ 137 w 192"/>
                <a:gd name="T49" fmla="*/ 84 h 292"/>
                <a:gd name="T50" fmla="*/ 128 w 192"/>
                <a:gd name="T51" fmla="*/ 133 h 292"/>
                <a:gd name="T52" fmla="*/ 134 w 192"/>
                <a:gd name="T53" fmla="*/ 137 h 292"/>
                <a:gd name="T54" fmla="*/ 114 w 192"/>
                <a:gd name="T55" fmla="*/ 80 h 292"/>
                <a:gd name="T56" fmla="*/ 78 w 192"/>
                <a:gd name="T57" fmla="*/ 80 h 292"/>
                <a:gd name="T58" fmla="*/ 74 w 192"/>
                <a:gd name="T59" fmla="*/ 84 h 292"/>
                <a:gd name="T60" fmla="*/ 96 w 192"/>
                <a:gd name="T61" fmla="*/ 143 h 292"/>
                <a:gd name="T62" fmla="*/ 118 w 192"/>
                <a:gd name="T63" fmla="*/ 84 h 292"/>
                <a:gd name="T64" fmla="*/ 114 w 192"/>
                <a:gd name="T65" fmla="*/ 80 h 292"/>
                <a:gd name="T66" fmla="*/ 188 w 192"/>
                <a:gd name="T67" fmla="*/ 270 h 292"/>
                <a:gd name="T68" fmla="*/ 111 w 192"/>
                <a:gd name="T69" fmla="*/ 270 h 292"/>
                <a:gd name="T70" fmla="*/ 107 w 192"/>
                <a:gd name="T71" fmla="*/ 273 h 292"/>
                <a:gd name="T72" fmla="*/ 107 w 192"/>
                <a:gd name="T73" fmla="*/ 288 h 292"/>
                <a:gd name="T74" fmla="*/ 111 w 192"/>
                <a:gd name="T75" fmla="*/ 292 h 292"/>
                <a:gd name="T76" fmla="*/ 188 w 192"/>
                <a:gd name="T77" fmla="*/ 292 h 292"/>
                <a:gd name="T78" fmla="*/ 192 w 192"/>
                <a:gd name="T79" fmla="*/ 288 h 292"/>
                <a:gd name="T80" fmla="*/ 192 w 192"/>
                <a:gd name="T81" fmla="*/ 273 h 292"/>
                <a:gd name="T82" fmla="*/ 188 w 192"/>
                <a:gd name="T83" fmla="*/ 270 h 292"/>
                <a:gd name="T84" fmla="*/ 59 w 192"/>
                <a:gd name="T85" fmla="*/ 137 h 292"/>
                <a:gd name="T86" fmla="*/ 64 w 192"/>
                <a:gd name="T87" fmla="*/ 133 h 292"/>
                <a:gd name="T88" fmla="*/ 55 w 192"/>
                <a:gd name="T89" fmla="*/ 84 h 292"/>
                <a:gd name="T90" fmla="*/ 51 w 192"/>
                <a:gd name="T91" fmla="*/ 81 h 292"/>
                <a:gd name="T92" fmla="*/ 25 w 192"/>
                <a:gd name="T93" fmla="*/ 81 h 292"/>
                <a:gd name="T94" fmla="*/ 22 w 192"/>
                <a:gd name="T95" fmla="*/ 85 h 292"/>
                <a:gd name="T96" fmla="*/ 59 w 192"/>
                <a:gd name="T97" fmla="*/ 137 h 292"/>
                <a:gd name="T98" fmla="*/ 82 w 192"/>
                <a:gd name="T99" fmla="*/ 270 h 292"/>
                <a:gd name="T100" fmla="*/ 4 w 192"/>
                <a:gd name="T101" fmla="*/ 270 h 292"/>
                <a:gd name="T102" fmla="*/ 0 w 192"/>
                <a:gd name="T103" fmla="*/ 273 h 292"/>
                <a:gd name="T104" fmla="*/ 0 w 192"/>
                <a:gd name="T105" fmla="*/ 288 h 292"/>
                <a:gd name="T106" fmla="*/ 4 w 192"/>
                <a:gd name="T107" fmla="*/ 292 h 292"/>
                <a:gd name="T108" fmla="*/ 82 w 192"/>
                <a:gd name="T109" fmla="*/ 292 h 292"/>
                <a:gd name="T110" fmla="*/ 85 w 192"/>
                <a:gd name="T111" fmla="*/ 288 h 292"/>
                <a:gd name="T112" fmla="*/ 85 w 192"/>
                <a:gd name="T113" fmla="*/ 273 h 292"/>
                <a:gd name="T114" fmla="*/ 82 w 192"/>
                <a:gd name="T115" fmla="*/ 270 h 2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92" h="292">
                  <a:moveTo>
                    <a:pt x="78" y="63"/>
                  </a:moveTo>
                  <a:cubicBezTo>
                    <a:pt x="114" y="63"/>
                    <a:pt x="114" y="63"/>
                    <a:pt x="114" y="63"/>
                  </a:cubicBezTo>
                  <a:cubicBezTo>
                    <a:pt x="117" y="63"/>
                    <a:pt x="118" y="61"/>
                    <a:pt x="118" y="59"/>
                  </a:cubicBezTo>
                  <a:cubicBezTo>
                    <a:pt x="116" y="22"/>
                    <a:pt x="103" y="0"/>
                    <a:pt x="96" y="0"/>
                  </a:cubicBezTo>
                  <a:cubicBezTo>
                    <a:pt x="89" y="0"/>
                    <a:pt x="76" y="22"/>
                    <a:pt x="74" y="59"/>
                  </a:cubicBezTo>
                  <a:cubicBezTo>
                    <a:pt x="74" y="61"/>
                    <a:pt x="76" y="63"/>
                    <a:pt x="78" y="63"/>
                  </a:cubicBezTo>
                  <a:close/>
                  <a:moveTo>
                    <a:pt x="25" y="62"/>
                  </a:moveTo>
                  <a:cubicBezTo>
                    <a:pt x="51" y="62"/>
                    <a:pt x="51" y="62"/>
                    <a:pt x="51" y="62"/>
                  </a:cubicBezTo>
                  <a:cubicBezTo>
                    <a:pt x="53" y="62"/>
                    <a:pt x="55" y="60"/>
                    <a:pt x="55" y="58"/>
                  </a:cubicBezTo>
                  <a:cubicBezTo>
                    <a:pt x="56" y="41"/>
                    <a:pt x="59" y="24"/>
                    <a:pt x="64" y="10"/>
                  </a:cubicBezTo>
                  <a:cubicBezTo>
                    <a:pt x="65" y="7"/>
                    <a:pt x="62" y="4"/>
                    <a:pt x="59" y="6"/>
                  </a:cubicBezTo>
                  <a:cubicBezTo>
                    <a:pt x="40" y="17"/>
                    <a:pt x="26" y="35"/>
                    <a:pt x="22" y="58"/>
                  </a:cubicBezTo>
                  <a:cubicBezTo>
                    <a:pt x="21" y="60"/>
                    <a:pt x="23" y="62"/>
                    <a:pt x="25" y="62"/>
                  </a:cubicBezTo>
                  <a:close/>
                  <a:moveTo>
                    <a:pt x="137" y="58"/>
                  </a:moveTo>
                  <a:cubicBezTo>
                    <a:pt x="137" y="60"/>
                    <a:pt x="139" y="62"/>
                    <a:pt x="141" y="62"/>
                  </a:cubicBezTo>
                  <a:cubicBezTo>
                    <a:pt x="167" y="62"/>
                    <a:pt x="167" y="62"/>
                    <a:pt x="167" y="62"/>
                  </a:cubicBezTo>
                  <a:cubicBezTo>
                    <a:pt x="169" y="62"/>
                    <a:pt x="171" y="60"/>
                    <a:pt x="171" y="58"/>
                  </a:cubicBezTo>
                  <a:cubicBezTo>
                    <a:pt x="166" y="35"/>
                    <a:pt x="153" y="17"/>
                    <a:pt x="134" y="6"/>
                  </a:cubicBezTo>
                  <a:cubicBezTo>
                    <a:pt x="131" y="4"/>
                    <a:pt x="127" y="7"/>
                    <a:pt x="128" y="10"/>
                  </a:cubicBezTo>
                  <a:cubicBezTo>
                    <a:pt x="133" y="24"/>
                    <a:pt x="136" y="41"/>
                    <a:pt x="137" y="58"/>
                  </a:cubicBezTo>
                  <a:close/>
                  <a:moveTo>
                    <a:pt x="134" y="137"/>
                  </a:moveTo>
                  <a:cubicBezTo>
                    <a:pt x="153" y="126"/>
                    <a:pt x="166" y="107"/>
                    <a:pt x="171" y="85"/>
                  </a:cubicBezTo>
                  <a:cubicBezTo>
                    <a:pt x="171" y="83"/>
                    <a:pt x="169" y="81"/>
                    <a:pt x="167" y="81"/>
                  </a:cubicBezTo>
                  <a:cubicBezTo>
                    <a:pt x="141" y="81"/>
                    <a:pt x="141" y="81"/>
                    <a:pt x="141" y="81"/>
                  </a:cubicBezTo>
                  <a:cubicBezTo>
                    <a:pt x="139" y="81"/>
                    <a:pt x="137" y="82"/>
                    <a:pt x="137" y="84"/>
                  </a:cubicBezTo>
                  <a:cubicBezTo>
                    <a:pt x="136" y="102"/>
                    <a:pt x="133" y="119"/>
                    <a:pt x="128" y="133"/>
                  </a:cubicBezTo>
                  <a:cubicBezTo>
                    <a:pt x="127" y="136"/>
                    <a:pt x="131" y="139"/>
                    <a:pt x="134" y="137"/>
                  </a:cubicBezTo>
                  <a:close/>
                  <a:moveTo>
                    <a:pt x="114" y="80"/>
                  </a:moveTo>
                  <a:cubicBezTo>
                    <a:pt x="78" y="80"/>
                    <a:pt x="78" y="80"/>
                    <a:pt x="78" y="80"/>
                  </a:cubicBezTo>
                  <a:cubicBezTo>
                    <a:pt x="76" y="80"/>
                    <a:pt x="74" y="82"/>
                    <a:pt x="74" y="84"/>
                  </a:cubicBezTo>
                  <a:cubicBezTo>
                    <a:pt x="76" y="121"/>
                    <a:pt x="89" y="143"/>
                    <a:pt x="96" y="143"/>
                  </a:cubicBezTo>
                  <a:cubicBezTo>
                    <a:pt x="103" y="143"/>
                    <a:pt x="116" y="121"/>
                    <a:pt x="118" y="84"/>
                  </a:cubicBezTo>
                  <a:cubicBezTo>
                    <a:pt x="118" y="82"/>
                    <a:pt x="117" y="80"/>
                    <a:pt x="114" y="80"/>
                  </a:cubicBezTo>
                  <a:close/>
                  <a:moveTo>
                    <a:pt x="188" y="270"/>
                  </a:moveTo>
                  <a:cubicBezTo>
                    <a:pt x="111" y="270"/>
                    <a:pt x="111" y="270"/>
                    <a:pt x="111" y="270"/>
                  </a:cubicBezTo>
                  <a:cubicBezTo>
                    <a:pt x="109" y="270"/>
                    <a:pt x="107" y="271"/>
                    <a:pt x="107" y="273"/>
                  </a:cubicBezTo>
                  <a:cubicBezTo>
                    <a:pt x="107" y="288"/>
                    <a:pt x="107" y="288"/>
                    <a:pt x="107" y="288"/>
                  </a:cubicBezTo>
                  <a:cubicBezTo>
                    <a:pt x="107" y="290"/>
                    <a:pt x="109" y="292"/>
                    <a:pt x="111" y="292"/>
                  </a:cubicBezTo>
                  <a:cubicBezTo>
                    <a:pt x="188" y="292"/>
                    <a:pt x="188" y="292"/>
                    <a:pt x="188" y="292"/>
                  </a:cubicBezTo>
                  <a:cubicBezTo>
                    <a:pt x="190" y="292"/>
                    <a:pt x="192" y="290"/>
                    <a:pt x="192" y="288"/>
                  </a:cubicBezTo>
                  <a:cubicBezTo>
                    <a:pt x="192" y="273"/>
                    <a:pt x="192" y="273"/>
                    <a:pt x="192" y="273"/>
                  </a:cubicBezTo>
                  <a:cubicBezTo>
                    <a:pt x="192" y="271"/>
                    <a:pt x="190" y="270"/>
                    <a:pt x="188" y="270"/>
                  </a:cubicBezTo>
                  <a:close/>
                  <a:moveTo>
                    <a:pt x="59" y="137"/>
                  </a:moveTo>
                  <a:cubicBezTo>
                    <a:pt x="62" y="139"/>
                    <a:pt x="65" y="136"/>
                    <a:pt x="64" y="133"/>
                  </a:cubicBezTo>
                  <a:cubicBezTo>
                    <a:pt x="59" y="119"/>
                    <a:pt x="56" y="102"/>
                    <a:pt x="55" y="84"/>
                  </a:cubicBezTo>
                  <a:cubicBezTo>
                    <a:pt x="55" y="82"/>
                    <a:pt x="53" y="81"/>
                    <a:pt x="51" y="81"/>
                  </a:cubicBezTo>
                  <a:cubicBezTo>
                    <a:pt x="25" y="81"/>
                    <a:pt x="25" y="81"/>
                    <a:pt x="25" y="81"/>
                  </a:cubicBezTo>
                  <a:cubicBezTo>
                    <a:pt x="23" y="81"/>
                    <a:pt x="21" y="83"/>
                    <a:pt x="22" y="85"/>
                  </a:cubicBezTo>
                  <a:cubicBezTo>
                    <a:pt x="26" y="107"/>
                    <a:pt x="40" y="126"/>
                    <a:pt x="59" y="137"/>
                  </a:cubicBezTo>
                  <a:close/>
                  <a:moveTo>
                    <a:pt x="82" y="270"/>
                  </a:moveTo>
                  <a:cubicBezTo>
                    <a:pt x="4" y="270"/>
                    <a:pt x="4" y="270"/>
                    <a:pt x="4" y="270"/>
                  </a:cubicBezTo>
                  <a:cubicBezTo>
                    <a:pt x="2" y="270"/>
                    <a:pt x="0" y="271"/>
                    <a:pt x="0" y="273"/>
                  </a:cubicBezTo>
                  <a:cubicBezTo>
                    <a:pt x="0" y="288"/>
                    <a:pt x="0" y="288"/>
                    <a:pt x="0" y="288"/>
                  </a:cubicBezTo>
                  <a:cubicBezTo>
                    <a:pt x="0" y="290"/>
                    <a:pt x="2" y="292"/>
                    <a:pt x="4" y="292"/>
                  </a:cubicBezTo>
                  <a:cubicBezTo>
                    <a:pt x="82" y="292"/>
                    <a:pt x="82" y="292"/>
                    <a:pt x="82" y="292"/>
                  </a:cubicBezTo>
                  <a:cubicBezTo>
                    <a:pt x="84" y="292"/>
                    <a:pt x="85" y="290"/>
                    <a:pt x="85" y="288"/>
                  </a:cubicBezTo>
                  <a:cubicBezTo>
                    <a:pt x="85" y="273"/>
                    <a:pt x="85" y="273"/>
                    <a:pt x="85" y="273"/>
                  </a:cubicBezTo>
                  <a:cubicBezTo>
                    <a:pt x="85" y="271"/>
                    <a:pt x="84" y="270"/>
                    <a:pt x="82" y="2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grpSp>
        <p:nvGrpSpPr>
          <p:cNvPr id="112" name="Group 19"/>
          <p:cNvGrpSpPr>
            <a:grpSpLocks noChangeAspect="1"/>
          </p:cNvGrpSpPr>
          <p:nvPr/>
        </p:nvGrpSpPr>
        <p:grpSpPr bwMode="auto">
          <a:xfrm>
            <a:off x="7157230" y="3390899"/>
            <a:ext cx="333332" cy="395573"/>
            <a:chOff x="3600" y="1872"/>
            <a:chExt cx="482" cy="572"/>
          </a:xfrm>
          <a:solidFill>
            <a:schemeClr val="bg1"/>
          </a:solidFill>
        </p:grpSpPr>
        <p:sp>
          <p:nvSpPr>
            <p:cNvPr id="113" name="Freeform 20"/>
            <p:cNvSpPr>
              <a:spLocks/>
            </p:cNvSpPr>
            <p:nvPr/>
          </p:nvSpPr>
          <p:spPr bwMode="auto">
            <a:xfrm>
              <a:off x="3712" y="1872"/>
              <a:ext cx="259" cy="48"/>
            </a:xfrm>
            <a:custGeom>
              <a:avLst/>
              <a:gdLst>
                <a:gd name="T0" fmla="*/ 111 w 123"/>
                <a:gd name="T1" fmla="*/ 0 h 23"/>
                <a:gd name="T2" fmla="*/ 11 w 123"/>
                <a:gd name="T3" fmla="*/ 0 h 23"/>
                <a:gd name="T4" fmla="*/ 0 w 123"/>
                <a:gd name="T5" fmla="*/ 11 h 23"/>
                <a:gd name="T6" fmla="*/ 11 w 123"/>
                <a:gd name="T7" fmla="*/ 23 h 23"/>
                <a:gd name="T8" fmla="*/ 111 w 123"/>
                <a:gd name="T9" fmla="*/ 23 h 23"/>
                <a:gd name="T10" fmla="*/ 123 w 123"/>
                <a:gd name="T11" fmla="*/ 11 h 23"/>
                <a:gd name="T12" fmla="*/ 111 w 123"/>
                <a:gd name="T13" fmla="*/ 0 h 23"/>
              </a:gdLst>
              <a:ahLst/>
              <a:cxnLst>
                <a:cxn ang="0">
                  <a:pos x="T0" y="T1"/>
                </a:cxn>
                <a:cxn ang="0">
                  <a:pos x="T2" y="T3"/>
                </a:cxn>
                <a:cxn ang="0">
                  <a:pos x="T4" y="T5"/>
                </a:cxn>
                <a:cxn ang="0">
                  <a:pos x="T6" y="T7"/>
                </a:cxn>
                <a:cxn ang="0">
                  <a:pos x="T8" y="T9"/>
                </a:cxn>
                <a:cxn ang="0">
                  <a:pos x="T10" y="T11"/>
                </a:cxn>
                <a:cxn ang="0">
                  <a:pos x="T12" y="T13"/>
                </a:cxn>
              </a:cxnLst>
              <a:rect l="0" t="0" r="r" b="b"/>
              <a:pathLst>
                <a:path w="123" h="23">
                  <a:moveTo>
                    <a:pt x="111" y="0"/>
                  </a:moveTo>
                  <a:cubicBezTo>
                    <a:pt x="11" y="0"/>
                    <a:pt x="11" y="0"/>
                    <a:pt x="11" y="0"/>
                  </a:cubicBezTo>
                  <a:cubicBezTo>
                    <a:pt x="5" y="0"/>
                    <a:pt x="0" y="5"/>
                    <a:pt x="0" y="11"/>
                  </a:cubicBezTo>
                  <a:cubicBezTo>
                    <a:pt x="0" y="18"/>
                    <a:pt x="5" y="23"/>
                    <a:pt x="11" y="23"/>
                  </a:cubicBezTo>
                  <a:cubicBezTo>
                    <a:pt x="111" y="23"/>
                    <a:pt x="111" y="23"/>
                    <a:pt x="111" y="23"/>
                  </a:cubicBezTo>
                  <a:cubicBezTo>
                    <a:pt x="118" y="23"/>
                    <a:pt x="123" y="18"/>
                    <a:pt x="123" y="11"/>
                  </a:cubicBezTo>
                  <a:cubicBezTo>
                    <a:pt x="123" y="5"/>
                    <a:pt x="118" y="0"/>
                    <a:pt x="11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114" name="Freeform 21"/>
            <p:cNvSpPr>
              <a:spLocks noEditPoints="1"/>
            </p:cNvSpPr>
            <p:nvPr/>
          </p:nvSpPr>
          <p:spPr bwMode="auto">
            <a:xfrm>
              <a:off x="3600" y="1960"/>
              <a:ext cx="482" cy="484"/>
            </a:xfrm>
            <a:custGeom>
              <a:avLst/>
              <a:gdLst>
                <a:gd name="T0" fmla="*/ 215 w 229"/>
                <a:gd name="T1" fmla="*/ 183 h 231"/>
                <a:gd name="T2" fmla="*/ 162 w 229"/>
                <a:gd name="T3" fmla="*/ 106 h 231"/>
                <a:gd name="T4" fmla="*/ 157 w 229"/>
                <a:gd name="T5" fmla="*/ 88 h 231"/>
                <a:gd name="T6" fmla="*/ 157 w 229"/>
                <a:gd name="T7" fmla="*/ 4 h 231"/>
                <a:gd name="T8" fmla="*/ 153 w 229"/>
                <a:gd name="T9" fmla="*/ 0 h 231"/>
                <a:gd name="T10" fmla="*/ 76 w 229"/>
                <a:gd name="T11" fmla="*/ 0 h 231"/>
                <a:gd name="T12" fmla="*/ 72 w 229"/>
                <a:gd name="T13" fmla="*/ 4 h 231"/>
                <a:gd name="T14" fmla="*/ 72 w 229"/>
                <a:gd name="T15" fmla="*/ 88 h 231"/>
                <a:gd name="T16" fmla="*/ 67 w 229"/>
                <a:gd name="T17" fmla="*/ 106 h 231"/>
                <a:gd name="T18" fmla="*/ 14 w 229"/>
                <a:gd name="T19" fmla="*/ 183 h 231"/>
                <a:gd name="T20" fmla="*/ 39 w 229"/>
                <a:gd name="T21" fmla="*/ 231 h 231"/>
                <a:gd name="T22" fmla="*/ 189 w 229"/>
                <a:gd name="T23" fmla="*/ 231 h 231"/>
                <a:gd name="T24" fmla="*/ 215 w 229"/>
                <a:gd name="T25" fmla="*/ 183 h 231"/>
                <a:gd name="T26" fmla="*/ 81 w 229"/>
                <a:gd name="T27" fmla="*/ 160 h 231"/>
                <a:gd name="T28" fmla="*/ 57 w 229"/>
                <a:gd name="T29" fmla="*/ 194 h 231"/>
                <a:gd name="T30" fmla="*/ 49 w 229"/>
                <a:gd name="T31" fmla="*/ 198 h 231"/>
                <a:gd name="T32" fmla="*/ 43 w 229"/>
                <a:gd name="T33" fmla="*/ 196 h 231"/>
                <a:gd name="T34" fmla="*/ 41 w 229"/>
                <a:gd name="T35" fmla="*/ 183 h 231"/>
                <a:gd name="T36" fmla="*/ 65 w 229"/>
                <a:gd name="T37" fmla="*/ 149 h 231"/>
                <a:gd name="T38" fmla="*/ 78 w 229"/>
                <a:gd name="T39" fmla="*/ 146 h 231"/>
                <a:gd name="T40" fmla="*/ 81 w 229"/>
                <a:gd name="T41" fmla="*/ 160 h 231"/>
                <a:gd name="T42" fmla="*/ 111 w 229"/>
                <a:gd name="T43" fmla="*/ 117 h 231"/>
                <a:gd name="T44" fmla="*/ 104 w 229"/>
                <a:gd name="T45" fmla="*/ 127 h 231"/>
                <a:gd name="T46" fmla="*/ 96 w 229"/>
                <a:gd name="T47" fmla="*/ 131 h 231"/>
                <a:gd name="T48" fmla="*/ 91 w 229"/>
                <a:gd name="T49" fmla="*/ 129 h 231"/>
                <a:gd name="T50" fmla="*/ 88 w 229"/>
                <a:gd name="T51" fmla="*/ 116 h 231"/>
                <a:gd name="T52" fmla="*/ 95 w 229"/>
                <a:gd name="T53" fmla="*/ 106 h 231"/>
                <a:gd name="T54" fmla="*/ 108 w 229"/>
                <a:gd name="T55" fmla="*/ 104 h 231"/>
                <a:gd name="T56" fmla="*/ 111 w 229"/>
                <a:gd name="T57" fmla="*/ 117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29" h="231">
                  <a:moveTo>
                    <a:pt x="215" y="183"/>
                  </a:moveTo>
                  <a:cubicBezTo>
                    <a:pt x="162" y="106"/>
                    <a:pt x="162" y="106"/>
                    <a:pt x="162" y="106"/>
                  </a:cubicBezTo>
                  <a:cubicBezTo>
                    <a:pt x="158" y="101"/>
                    <a:pt x="157" y="95"/>
                    <a:pt x="157" y="88"/>
                  </a:cubicBezTo>
                  <a:cubicBezTo>
                    <a:pt x="157" y="4"/>
                    <a:pt x="157" y="4"/>
                    <a:pt x="157" y="4"/>
                  </a:cubicBezTo>
                  <a:cubicBezTo>
                    <a:pt x="157" y="2"/>
                    <a:pt x="155" y="0"/>
                    <a:pt x="153" y="0"/>
                  </a:cubicBezTo>
                  <a:cubicBezTo>
                    <a:pt x="76" y="0"/>
                    <a:pt x="76" y="0"/>
                    <a:pt x="76" y="0"/>
                  </a:cubicBezTo>
                  <a:cubicBezTo>
                    <a:pt x="74" y="0"/>
                    <a:pt x="72" y="2"/>
                    <a:pt x="72" y="4"/>
                  </a:cubicBezTo>
                  <a:cubicBezTo>
                    <a:pt x="72" y="88"/>
                    <a:pt x="72" y="88"/>
                    <a:pt x="72" y="88"/>
                  </a:cubicBezTo>
                  <a:cubicBezTo>
                    <a:pt x="72" y="95"/>
                    <a:pt x="70" y="101"/>
                    <a:pt x="67" y="106"/>
                  </a:cubicBezTo>
                  <a:cubicBezTo>
                    <a:pt x="14" y="183"/>
                    <a:pt x="14" y="183"/>
                    <a:pt x="14" y="183"/>
                  </a:cubicBezTo>
                  <a:cubicBezTo>
                    <a:pt x="0" y="203"/>
                    <a:pt x="15" y="231"/>
                    <a:pt x="39" y="231"/>
                  </a:cubicBezTo>
                  <a:cubicBezTo>
                    <a:pt x="189" y="231"/>
                    <a:pt x="189" y="231"/>
                    <a:pt x="189" y="231"/>
                  </a:cubicBezTo>
                  <a:cubicBezTo>
                    <a:pt x="214" y="231"/>
                    <a:pt x="229" y="203"/>
                    <a:pt x="215" y="183"/>
                  </a:cubicBezTo>
                  <a:close/>
                  <a:moveTo>
                    <a:pt x="81" y="160"/>
                  </a:moveTo>
                  <a:cubicBezTo>
                    <a:pt x="57" y="194"/>
                    <a:pt x="57" y="194"/>
                    <a:pt x="57" y="194"/>
                  </a:cubicBezTo>
                  <a:cubicBezTo>
                    <a:pt x="55" y="197"/>
                    <a:pt x="52" y="198"/>
                    <a:pt x="49" y="198"/>
                  </a:cubicBezTo>
                  <a:cubicBezTo>
                    <a:pt x="47" y="198"/>
                    <a:pt x="45" y="197"/>
                    <a:pt x="43" y="196"/>
                  </a:cubicBezTo>
                  <a:cubicBezTo>
                    <a:pt x="39" y="193"/>
                    <a:pt x="38" y="187"/>
                    <a:pt x="41" y="183"/>
                  </a:cubicBezTo>
                  <a:cubicBezTo>
                    <a:pt x="65" y="149"/>
                    <a:pt x="65" y="149"/>
                    <a:pt x="65" y="149"/>
                  </a:cubicBezTo>
                  <a:cubicBezTo>
                    <a:pt x="68" y="145"/>
                    <a:pt x="74" y="143"/>
                    <a:pt x="78" y="146"/>
                  </a:cubicBezTo>
                  <a:cubicBezTo>
                    <a:pt x="83" y="150"/>
                    <a:pt x="84" y="156"/>
                    <a:pt x="81" y="160"/>
                  </a:cubicBezTo>
                  <a:close/>
                  <a:moveTo>
                    <a:pt x="111" y="117"/>
                  </a:moveTo>
                  <a:cubicBezTo>
                    <a:pt x="104" y="127"/>
                    <a:pt x="104" y="127"/>
                    <a:pt x="104" y="127"/>
                  </a:cubicBezTo>
                  <a:cubicBezTo>
                    <a:pt x="102" y="129"/>
                    <a:pt x="99" y="131"/>
                    <a:pt x="96" y="131"/>
                  </a:cubicBezTo>
                  <a:cubicBezTo>
                    <a:pt x="94" y="131"/>
                    <a:pt x="92" y="130"/>
                    <a:pt x="91" y="129"/>
                  </a:cubicBezTo>
                  <a:cubicBezTo>
                    <a:pt x="86" y="126"/>
                    <a:pt x="85" y="120"/>
                    <a:pt x="88" y="116"/>
                  </a:cubicBezTo>
                  <a:cubicBezTo>
                    <a:pt x="95" y="106"/>
                    <a:pt x="95" y="106"/>
                    <a:pt x="95" y="106"/>
                  </a:cubicBezTo>
                  <a:cubicBezTo>
                    <a:pt x="98" y="102"/>
                    <a:pt x="104" y="101"/>
                    <a:pt x="108" y="104"/>
                  </a:cubicBezTo>
                  <a:cubicBezTo>
                    <a:pt x="113" y="107"/>
                    <a:pt x="114" y="113"/>
                    <a:pt x="111" y="1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grpSp>
        <p:nvGrpSpPr>
          <p:cNvPr id="115" name="Group 14"/>
          <p:cNvGrpSpPr>
            <a:grpSpLocks noChangeAspect="1"/>
          </p:cNvGrpSpPr>
          <p:nvPr/>
        </p:nvGrpSpPr>
        <p:grpSpPr bwMode="auto">
          <a:xfrm>
            <a:off x="7864581" y="4856101"/>
            <a:ext cx="273579" cy="248632"/>
            <a:chOff x="3511" y="1861"/>
            <a:chExt cx="658" cy="598"/>
          </a:xfrm>
          <a:solidFill>
            <a:schemeClr val="bg1"/>
          </a:solidFill>
        </p:grpSpPr>
        <p:sp>
          <p:nvSpPr>
            <p:cNvPr id="116" name="Freeform 15"/>
            <p:cNvSpPr>
              <a:spLocks/>
            </p:cNvSpPr>
            <p:nvPr/>
          </p:nvSpPr>
          <p:spPr bwMode="auto">
            <a:xfrm>
              <a:off x="3511" y="2014"/>
              <a:ext cx="658" cy="445"/>
            </a:xfrm>
            <a:custGeom>
              <a:avLst/>
              <a:gdLst>
                <a:gd name="T0" fmla="*/ 313 w 314"/>
                <a:gd name="T1" fmla="*/ 208 h 213"/>
                <a:gd name="T2" fmla="*/ 201 w 314"/>
                <a:gd name="T3" fmla="*/ 11 h 213"/>
                <a:gd name="T4" fmla="*/ 175 w 314"/>
                <a:gd name="T5" fmla="*/ 11 h 213"/>
                <a:gd name="T6" fmla="*/ 129 w 314"/>
                <a:gd name="T7" fmla="*/ 97 h 213"/>
                <a:gd name="T8" fmla="*/ 153 w 314"/>
                <a:gd name="T9" fmla="*/ 139 h 213"/>
                <a:gd name="T10" fmla="*/ 150 w 314"/>
                <a:gd name="T11" fmla="*/ 164 h 213"/>
                <a:gd name="T12" fmla="*/ 144 w 314"/>
                <a:gd name="T13" fmla="*/ 163 h 213"/>
                <a:gd name="T14" fmla="*/ 95 w 314"/>
                <a:gd name="T15" fmla="*/ 79 h 213"/>
                <a:gd name="T16" fmla="*/ 69 w 314"/>
                <a:gd name="T17" fmla="*/ 79 h 213"/>
                <a:gd name="T18" fmla="*/ 2 w 314"/>
                <a:gd name="T19" fmla="*/ 208 h 213"/>
                <a:gd name="T20" fmla="*/ 5 w 314"/>
                <a:gd name="T21" fmla="*/ 213 h 213"/>
                <a:gd name="T22" fmla="*/ 310 w 314"/>
                <a:gd name="T23" fmla="*/ 213 h 213"/>
                <a:gd name="T24" fmla="*/ 313 w 314"/>
                <a:gd name="T25" fmla="*/ 208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213">
                  <a:moveTo>
                    <a:pt x="313" y="208"/>
                  </a:moveTo>
                  <a:cubicBezTo>
                    <a:pt x="201" y="11"/>
                    <a:pt x="201" y="11"/>
                    <a:pt x="201" y="11"/>
                  </a:cubicBezTo>
                  <a:cubicBezTo>
                    <a:pt x="195" y="0"/>
                    <a:pt x="180" y="0"/>
                    <a:pt x="175" y="11"/>
                  </a:cubicBezTo>
                  <a:cubicBezTo>
                    <a:pt x="129" y="97"/>
                    <a:pt x="129" y="97"/>
                    <a:pt x="129" y="97"/>
                  </a:cubicBezTo>
                  <a:cubicBezTo>
                    <a:pt x="153" y="139"/>
                    <a:pt x="153" y="139"/>
                    <a:pt x="153" y="139"/>
                  </a:cubicBezTo>
                  <a:cubicBezTo>
                    <a:pt x="158" y="148"/>
                    <a:pt x="156" y="158"/>
                    <a:pt x="150" y="164"/>
                  </a:cubicBezTo>
                  <a:cubicBezTo>
                    <a:pt x="147" y="163"/>
                    <a:pt x="146" y="163"/>
                    <a:pt x="144" y="163"/>
                  </a:cubicBezTo>
                  <a:cubicBezTo>
                    <a:pt x="95" y="79"/>
                    <a:pt x="95" y="79"/>
                    <a:pt x="95" y="79"/>
                  </a:cubicBezTo>
                  <a:cubicBezTo>
                    <a:pt x="90" y="68"/>
                    <a:pt x="75" y="69"/>
                    <a:pt x="69" y="79"/>
                  </a:cubicBezTo>
                  <a:cubicBezTo>
                    <a:pt x="2" y="208"/>
                    <a:pt x="2" y="208"/>
                    <a:pt x="2" y="208"/>
                  </a:cubicBezTo>
                  <a:cubicBezTo>
                    <a:pt x="0" y="210"/>
                    <a:pt x="2" y="213"/>
                    <a:pt x="5" y="213"/>
                  </a:cubicBezTo>
                  <a:cubicBezTo>
                    <a:pt x="310" y="213"/>
                    <a:pt x="310" y="213"/>
                    <a:pt x="310" y="213"/>
                  </a:cubicBezTo>
                  <a:cubicBezTo>
                    <a:pt x="312" y="213"/>
                    <a:pt x="314" y="210"/>
                    <a:pt x="313" y="20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117" name="Freeform 16"/>
            <p:cNvSpPr>
              <a:spLocks/>
            </p:cNvSpPr>
            <p:nvPr/>
          </p:nvSpPr>
          <p:spPr bwMode="auto">
            <a:xfrm>
              <a:off x="3901" y="1861"/>
              <a:ext cx="178" cy="117"/>
            </a:xfrm>
            <a:custGeom>
              <a:avLst/>
              <a:gdLst>
                <a:gd name="T0" fmla="*/ 67 w 85"/>
                <a:gd name="T1" fmla="*/ 31 h 56"/>
                <a:gd name="T2" fmla="*/ 67 w 85"/>
                <a:gd name="T3" fmla="*/ 26 h 56"/>
                <a:gd name="T4" fmla="*/ 83 w 85"/>
                <a:gd name="T5" fmla="*/ 7 h 56"/>
                <a:gd name="T6" fmla="*/ 80 w 85"/>
                <a:gd name="T7" fmla="*/ 0 h 56"/>
                <a:gd name="T8" fmla="*/ 4 w 85"/>
                <a:gd name="T9" fmla="*/ 0 h 56"/>
                <a:gd name="T10" fmla="*/ 0 w 85"/>
                <a:gd name="T11" fmla="*/ 4 h 56"/>
                <a:gd name="T12" fmla="*/ 0 w 85"/>
                <a:gd name="T13" fmla="*/ 52 h 56"/>
                <a:gd name="T14" fmla="*/ 4 w 85"/>
                <a:gd name="T15" fmla="*/ 56 h 56"/>
                <a:gd name="T16" fmla="*/ 80 w 85"/>
                <a:gd name="T17" fmla="*/ 56 h 56"/>
                <a:gd name="T18" fmla="*/ 83 w 85"/>
                <a:gd name="T19" fmla="*/ 50 h 56"/>
                <a:gd name="T20" fmla="*/ 67 w 85"/>
                <a:gd name="T21" fmla="*/ 31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5" h="56">
                  <a:moveTo>
                    <a:pt x="67" y="31"/>
                  </a:moveTo>
                  <a:cubicBezTo>
                    <a:pt x="65" y="29"/>
                    <a:pt x="65" y="27"/>
                    <a:pt x="67" y="26"/>
                  </a:cubicBezTo>
                  <a:cubicBezTo>
                    <a:pt x="83" y="7"/>
                    <a:pt x="83" y="7"/>
                    <a:pt x="83" y="7"/>
                  </a:cubicBezTo>
                  <a:cubicBezTo>
                    <a:pt x="85" y="4"/>
                    <a:pt x="83" y="0"/>
                    <a:pt x="80" y="0"/>
                  </a:cubicBezTo>
                  <a:cubicBezTo>
                    <a:pt x="4" y="0"/>
                    <a:pt x="4" y="0"/>
                    <a:pt x="4" y="0"/>
                  </a:cubicBezTo>
                  <a:cubicBezTo>
                    <a:pt x="2" y="0"/>
                    <a:pt x="0" y="2"/>
                    <a:pt x="0" y="4"/>
                  </a:cubicBezTo>
                  <a:cubicBezTo>
                    <a:pt x="0" y="52"/>
                    <a:pt x="0" y="52"/>
                    <a:pt x="0" y="52"/>
                  </a:cubicBezTo>
                  <a:cubicBezTo>
                    <a:pt x="0" y="54"/>
                    <a:pt x="2" y="56"/>
                    <a:pt x="4" y="56"/>
                  </a:cubicBezTo>
                  <a:cubicBezTo>
                    <a:pt x="80" y="56"/>
                    <a:pt x="80" y="56"/>
                    <a:pt x="80" y="56"/>
                  </a:cubicBezTo>
                  <a:cubicBezTo>
                    <a:pt x="83" y="56"/>
                    <a:pt x="85" y="52"/>
                    <a:pt x="83" y="50"/>
                  </a:cubicBezTo>
                  <a:lnTo>
                    <a:pt x="67" y="3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spTree>
    <p:extLst>
      <p:ext uri="{BB962C8B-B14F-4D97-AF65-F5344CB8AC3E}">
        <p14:creationId xmlns:p14="http://schemas.microsoft.com/office/powerpoint/2010/main" val="920803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400"/>
                                  </p:stCondLst>
                                  <p:childTnLst>
                                    <p:set>
                                      <p:cBhvr>
                                        <p:cTn id="6" dur="1" fill="hold">
                                          <p:stCondLst>
                                            <p:cond delay="0"/>
                                          </p:stCondLst>
                                        </p:cTn>
                                        <p:tgtEl>
                                          <p:spTgt spid="93"/>
                                        </p:tgtEl>
                                        <p:attrNameLst>
                                          <p:attrName>style.visibility</p:attrName>
                                        </p:attrNameLst>
                                      </p:cBhvr>
                                      <p:to>
                                        <p:strVal val="visible"/>
                                      </p:to>
                                    </p:set>
                                    <p:animEffect transition="in" filter="fade">
                                      <p:cBhvr>
                                        <p:cTn id="7" dur="500"/>
                                        <p:tgtEl>
                                          <p:spTgt spid="93"/>
                                        </p:tgtEl>
                                      </p:cBhvr>
                                    </p:animEffect>
                                  </p:childTnLst>
                                </p:cTn>
                              </p:par>
                              <p:par>
                                <p:cTn id="8" presetID="10" presetClass="entr" presetSubtype="0" fill="hold" grpId="0" nodeType="withEffect">
                                  <p:stCondLst>
                                    <p:cond delay="5200"/>
                                  </p:stCondLst>
                                  <p:childTnLst>
                                    <p:set>
                                      <p:cBhvr>
                                        <p:cTn id="9" dur="1" fill="hold">
                                          <p:stCondLst>
                                            <p:cond delay="0"/>
                                          </p:stCondLst>
                                        </p:cTn>
                                        <p:tgtEl>
                                          <p:spTgt spid="94"/>
                                        </p:tgtEl>
                                        <p:attrNameLst>
                                          <p:attrName>style.visibility</p:attrName>
                                        </p:attrNameLst>
                                      </p:cBhvr>
                                      <p:to>
                                        <p:strVal val="visible"/>
                                      </p:to>
                                    </p:set>
                                    <p:animEffect transition="in" filter="fade">
                                      <p:cBhvr>
                                        <p:cTn id="10" dur="500"/>
                                        <p:tgtEl>
                                          <p:spTgt spid="94"/>
                                        </p:tgtEl>
                                      </p:cBhvr>
                                    </p:animEffect>
                                  </p:childTnLst>
                                </p:cTn>
                              </p:par>
                              <p:par>
                                <p:cTn id="11" presetID="10" presetClass="entr" presetSubtype="0" fill="hold" grpId="0" nodeType="withEffect">
                                  <p:stCondLst>
                                    <p:cond delay="5600"/>
                                  </p:stCondLst>
                                  <p:childTnLst>
                                    <p:set>
                                      <p:cBhvr>
                                        <p:cTn id="12" dur="1" fill="hold">
                                          <p:stCondLst>
                                            <p:cond delay="0"/>
                                          </p:stCondLst>
                                        </p:cTn>
                                        <p:tgtEl>
                                          <p:spTgt spid="95"/>
                                        </p:tgtEl>
                                        <p:attrNameLst>
                                          <p:attrName>style.visibility</p:attrName>
                                        </p:attrNameLst>
                                      </p:cBhvr>
                                      <p:to>
                                        <p:strVal val="visible"/>
                                      </p:to>
                                    </p:set>
                                    <p:animEffect transition="in" filter="fade">
                                      <p:cBhvr>
                                        <p:cTn id="13" dur="500"/>
                                        <p:tgtEl>
                                          <p:spTgt spid="95"/>
                                        </p:tgtEl>
                                      </p:cBhvr>
                                    </p:animEffect>
                                  </p:childTnLst>
                                </p:cTn>
                              </p:par>
                              <p:par>
                                <p:cTn id="14" presetID="53" presetClass="entr" presetSubtype="16" fill="hold" nodeType="withEffect">
                                  <p:stCondLst>
                                    <p:cond delay="0"/>
                                  </p:stCondLst>
                                  <p:childTnLst>
                                    <p:set>
                                      <p:cBhvr>
                                        <p:cTn id="15" dur="1" fill="hold">
                                          <p:stCondLst>
                                            <p:cond delay="0"/>
                                          </p:stCondLst>
                                        </p:cTn>
                                        <p:tgtEl>
                                          <p:spTgt spid="101"/>
                                        </p:tgtEl>
                                        <p:attrNameLst>
                                          <p:attrName>style.visibility</p:attrName>
                                        </p:attrNameLst>
                                      </p:cBhvr>
                                      <p:to>
                                        <p:strVal val="visible"/>
                                      </p:to>
                                    </p:set>
                                    <p:anim calcmode="lin" valueType="num">
                                      <p:cBhvr>
                                        <p:cTn id="16" dur="500" fill="hold"/>
                                        <p:tgtEl>
                                          <p:spTgt spid="101"/>
                                        </p:tgtEl>
                                        <p:attrNameLst>
                                          <p:attrName>ppt_w</p:attrName>
                                        </p:attrNameLst>
                                      </p:cBhvr>
                                      <p:tavLst>
                                        <p:tav tm="0">
                                          <p:val>
                                            <p:fltVal val="0"/>
                                          </p:val>
                                        </p:tav>
                                        <p:tav tm="100000">
                                          <p:val>
                                            <p:strVal val="#ppt_w"/>
                                          </p:val>
                                        </p:tav>
                                      </p:tavLst>
                                    </p:anim>
                                    <p:anim calcmode="lin" valueType="num">
                                      <p:cBhvr>
                                        <p:cTn id="17" dur="500" fill="hold"/>
                                        <p:tgtEl>
                                          <p:spTgt spid="101"/>
                                        </p:tgtEl>
                                        <p:attrNameLst>
                                          <p:attrName>ppt_h</p:attrName>
                                        </p:attrNameLst>
                                      </p:cBhvr>
                                      <p:tavLst>
                                        <p:tav tm="0">
                                          <p:val>
                                            <p:fltVal val="0"/>
                                          </p:val>
                                        </p:tav>
                                        <p:tav tm="100000">
                                          <p:val>
                                            <p:strVal val="#ppt_h"/>
                                          </p:val>
                                        </p:tav>
                                      </p:tavLst>
                                    </p:anim>
                                    <p:animEffect transition="in" filter="fade">
                                      <p:cBhvr>
                                        <p:cTn id="18" dur="500"/>
                                        <p:tgtEl>
                                          <p:spTgt spid="101"/>
                                        </p:tgtEl>
                                      </p:cBhvr>
                                    </p:animEffect>
                                  </p:childTnLst>
                                </p:cTn>
                              </p:par>
                            </p:childTnLst>
                          </p:cTn>
                        </p:par>
                      </p:childTnLst>
                    </p:cTn>
                  </p:par>
                  <p:par>
                    <p:cTn id="19" fill="hold">
                      <p:stCondLst>
                        <p:cond delay="indefinite"/>
                      </p:stCondLst>
                      <p:childTnLst>
                        <p:par>
                          <p:cTn id="20" fill="hold">
                            <p:stCondLst>
                              <p:cond delay="0"/>
                            </p:stCondLst>
                            <p:childTnLst>
                              <p:par>
                                <p:cTn id="21" presetID="53" presetClass="entr" presetSubtype="16" fill="hold" nodeType="clickEffect">
                                  <p:stCondLst>
                                    <p:cond delay="0"/>
                                  </p:stCondLst>
                                  <p:childTnLst>
                                    <p:set>
                                      <p:cBhvr>
                                        <p:cTn id="22" dur="1" fill="hold">
                                          <p:stCondLst>
                                            <p:cond delay="0"/>
                                          </p:stCondLst>
                                        </p:cTn>
                                        <p:tgtEl>
                                          <p:spTgt spid="106"/>
                                        </p:tgtEl>
                                        <p:attrNameLst>
                                          <p:attrName>style.visibility</p:attrName>
                                        </p:attrNameLst>
                                      </p:cBhvr>
                                      <p:to>
                                        <p:strVal val="visible"/>
                                      </p:to>
                                    </p:set>
                                    <p:anim calcmode="lin" valueType="num">
                                      <p:cBhvr>
                                        <p:cTn id="23" dur="500" fill="hold"/>
                                        <p:tgtEl>
                                          <p:spTgt spid="106"/>
                                        </p:tgtEl>
                                        <p:attrNameLst>
                                          <p:attrName>ppt_w</p:attrName>
                                        </p:attrNameLst>
                                      </p:cBhvr>
                                      <p:tavLst>
                                        <p:tav tm="0">
                                          <p:val>
                                            <p:fltVal val="0"/>
                                          </p:val>
                                        </p:tav>
                                        <p:tav tm="100000">
                                          <p:val>
                                            <p:strVal val="#ppt_w"/>
                                          </p:val>
                                        </p:tav>
                                      </p:tavLst>
                                    </p:anim>
                                    <p:anim calcmode="lin" valueType="num">
                                      <p:cBhvr>
                                        <p:cTn id="24" dur="500" fill="hold"/>
                                        <p:tgtEl>
                                          <p:spTgt spid="106"/>
                                        </p:tgtEl>
                                        <p:attrNameLst>
                                          <p:attrName>ppt_h</p:attrName>
                                        </p:attrNameLst>
                                      </p:cBhvr>
                                      <p:tavLst>
                                        <p:tav tm="0">
                                          <p:val>
                                            <p:fltVal val="0"/>
                                          </p:val>
                                        </p:tav>
                                        <p:tav tm="100000">
                                          <p:val>
                                            <p:strVal val="#ppt_h"/>
                                          </p:val>
                                        </p:tav>
                                      </p:tavLst>
                                    </p:anim>
                                    <p:animEffect transition="in" filter="fade">
                                      <p:cBhvr>
                                        <p:cTn id="25" dur="500"/>
                                        <p:tgtEl>
                                          <p:spTgt spid="106"/>
                                        </p:tgtEl>
                                      </p:cBhvr>
                                    </p:animEffect>
                                  </p:childTnLst>
                                </p:cTn>
                              </p:par>
                              <p:par>
                                <p:cTn id="26" presetID="53" presetClass="entr" presetSubtype="16" fill="hold" nodeType="withEffect">
                                  <p:stCondLst>
                                    <p:cond delay="0"/>
                                  </p:stCondLst>
                                  <p:childTnLst>
                                    <p:set>
                                      <p:cBhvr>
                                        <p:cTn id="27" dur="1" fill="hold">
                                          <p:stCondLst>
                                            <p:cond delay="0"/>
                                          </p:stCondLst>
                                        </p:cTn>
                                        <p:tgtEl>
                                          <p:spTgt spid="109"/>
                                        </p:tgtEl>
                                        <p:attrNameLst>
                                          <p:attrName>style.visibility</p:attrName>
                                        </p:attrNameLst>
                                      </p:cBhvr>
                                      <p:to>
                                        <p:strVal val="visible"/>
                                      </p:to>
                                    </p:set>
                                    <p:anim calcmode="lin" valueType="num">
                                      <p:cBhvr>
                                        <p:cTn id="28" dur="500" fill="hold"/>
                                        <p:tgtEl>
                                          <p:spTgt spid="109"/>
                                        </p:tgtEl>
                                        <p:attrNameLst>
                                          <p:attrName>ppt_w</p:attrName>
                                        </p:attrNameLst>
                                      </p:cBhvr>
                                      <p:tavLst>
                                        <p:tav tm="0">
                                          <p:val>
                                            <p:fltVal val="0"/>
                                          </p:val>
                                        </p:tav>
                                        <p:tav tm="100000">
                                          <p:val>
                                            <p:strVal val="#ppt_w"/>
                                          </p:val>
                                        </p:tav>
                                      </p:tavLst>
                                    </p:anim>
                                    <p:anim calcmode="lin" valueType="num">
                                      <p:cBhvr>
                                        <p:cTn id="29" dur="500" fill="hold"/>
                                        <p:tgtEl>
                                          <p:spTgt spid="109"/>
                                        </p:tgtEl>
                                        <p:attrNameLst>
                                          <p:attrName>ppt_h</p:attrName>
                                        </p:attrNameLst>
                                      </p:cBhvr>
                                      <p:tavLst>
                                        <p:tav tm="0">
                                          <p:val>
                                            <p:fltVal val="0"/>
                                          </p:val>
                                        </p:tav>
                                        <p:tav tm="100000">
                                          <p:val>
                                            <p:strVal val="#ppt_h"/>
                                          </p:val>
                                        </p:tav>
                                      </p:tavLst>
                                    </p:anim>
                                    <p:animEffect transition="in" filter="fade">
                                      <p:cBhvr>
                                        <p:cTn id="30" dur="500"/>
                                        <p:tgtEl>
                                          <p:spTgt spid="109"/>
                                        </p:tgtEl>
                                      </p:cBhvr>
                                    </p:animEffect>
                                  </p:childTnLst>
                                </p:cTn>
                              </p:par>
                              <p:par>
                                <p:cTn id="31" presetID="53" presetClass="entr" presetSubtype="16" fill="hold" nodeType="withEffect">
                                  <p:stCondLst>
                                    <p:cond delay="0"/>
                                  </p:stCondLst>
                                  <p:childTnLst>
                                    <p:set>
                                      <p:cBhvr>
                                        <p:cTn id="32" dur="1" fill="hold">
                                          <p:stCondLst>
                                            <p:cond delay="0"/>
                                          </p:stCondLst>
                                        </p:cTn>
                                        <p:tgtEl>
                                          <p:spTgt spid="112"/>
                                        </p:tgtEl>
                                        <p:attrNameLst>
                                          <p:attrName>style.visibility</p:attrName>
                                        </p:attrNameLst>
                                      </p:cBhvr>
                                      <p:to>
                                        <p:strVal val="visible"/>
                                      </p:to>
                                    </p:set>
                                    <p:anim calcmode="lin" valueType="num">
                                      <p:cBhvr>
                                        <p:cTn id="33" dur="500" fill="hold"/>
                                        <p:tgtEl>
                                          <p:spTgt spid="112"/>
                                        </p:tgtEl>
                                        <p:attrNameLst>
                                          <p:attrName>ppt_w</p:attrName>
                                        </p:attrNameLst>
                                      </p:cBhvr>
                                      <p:tavLst>
                                        <p:tav tm="0">
                                          <p:val>
                                            <p:fltVal val="0"/>
                                          </p:val>
                                        </p:tav>
                                        <p:tav tm="100000">
                                          <p:val>
                                            <p:strVal val="#ppt_w"/>
                                          </p:val>
                                        </p:tav>
                                      </p:tavLst>
                                    </p:anim>
                                    <p:anim calcmode="lin" valueType="num">
                                      <p:cBhvr>
                                        <p:cTn id="34" dur="500" fill="hold"/>
                                        <p:tgtEl>
                                          <p:spTgt spid="112"/>
                                        </p:tgtEl>
                                        <p:attrNameLst>
                                          <p:attrName>ppt_h</p:attrName>
                                        </p:attrNameLst>
                                      </p:cBhvr>
                                      <p:tavLst>
                                        <p:tav tm="0">
                                          <p:val>
                                            <p:fltVal val="0"/>
                                          </p:val>
                                        </p:tav>
                                        <p:tav tm="100000">
                                          <p:val>
                                            <p:strVal val="#ppt_h"/>
                                          </p:val>
                                        </p:tav>
                                      </p:tavLst>
                                    </p:anim>
                                    <p:animEffect transition="in" filter="fade">
                                      <p:cBhvr>
                                        <p:cTn id="35" dur="500"/>
                                        <p:tgtEl>
                                          <p:spTgt spid="112"/>
                                        </p:tgtEl>
                                      </p:cBhvr>
                                    </p:animEffect>
                                  </p:childTnLst>
                                </p:cTn>
                              </p:par>
                              <p:par>
                                <p:cTn id="36" presetID="53" presetClass="entr" presetSubtype="16" fill="hold" nodeType="withEffect">
                                  <p:stCondLst>
                                    <p:cond delay="0"/>
                                  </p:stCondLst>
                                  <p:childTnLst>
                                    <p:set>
                                      <p:cBhvr>
                                        <p:cTn id="37" dur="1" fill="hold">
                                          <p:stCondLst>
                                            <p:cond delay="0"/>
                                          </p:stCondLst>
                                        </p:cTn>
                                        <p:tgtEl>
                                          <p:spTgt spid="115"/>
                                        </p:tgtEl>
                                        <p:attrNameLst>
                                          <p:attrName>style.visibility</p:attrName>
                                        </p:attrNameLst>
                                      </p:cBhvr>
                                      <p:to>
                                        <p:strVal val="visible"/>
                                      </p:to>
                                    </p:set>
                                    <p:anim calcmode="lin" valueType="num">
                                      <p:cBhvr>
                                        <p:cTn id="38" dur="500" fill="hold"/>
                                        <p:tgtEl>
                                          <p:spTgt spid="115"/>
                                        </p:tgtEl>
                                        <p:attrNameLst>
                                          <p:attrName>ppt_w</p:attrName>
                                        </p:attrNameLst>
                                      </p:cBhvr>
                                      <p:tavLst>
                                        <p:tav tm="0">
                                          <p:val>
                                            <p:fltVal val="0"/>
                                          </p:val>
                                        </p:tav>
                                        <p:tav tm="100000">
                                          <p:val>
                                            <p:strVal val="#ppt_w"/>
                                          </p:val>
                                        </p:tav>
                                      </p:tavLst>
                                    </p:anim>
                                    <p:anim calcmode="lin" valueType="num">
                                      <p:cBhvr>
                                        <p:cTn id="39" dur="500" fill="hold"/>
                                        <p:tgtEl>
                                          <p:spTgt spid="115"/>
                                        </p:tgtEl>
                                        <p:attrNameLst>
                                          <p:attrName>ppt_h</p:attrName>
                                        </p:attrNameLst>
                                      </p:cBhvr>
                                      <p:tavLst>
                                        <p:tav tm="0">
                                          <p:val>
                                            <p:fltVal val="0"/>
                                          </p:val>
                                        </p:tav>
                                        <p:tav tm="100000">
                                          <p:val>
                                            <p:strVal val="#ppt_h"/>
                                          </p:val>
                                        </p:tav>
                                      </p:tavLst>
                                    </p:anim>
                                    <p:animEffect transition="in" filter="fade">
                                      <p:cBhvr>
                                        <p:cTn id="40" dur="500"/>
                                        <p:tgtEl>
                                          <p:spTgt spid="1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 grpId="0"/>
      <p:bldP spid="94" grpId="0"/>
      <p:bldP spid="9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4154477" y="3417189"/>
            <a:ext cx="1626326" cy="1752557"/>
            <a:chOff x="2840833" y="3945223"/>
            <a:chExt cx="1626326" cy="1752557"/>
          </a:xfrm>
        </p:grpSpPr>
        <p:sp>
          <p:nvSpPr>
            <p:cNvPr id="4" name="TextBox 3">
              <a:extLst>
                <a:ext uri="{FF2B5EF4-FFF2-40B4-BE49-F238E27FC236}">
                  <a16:creationId xmlns:a16="http://schemas.microsoft.com/office/drawing/2014/main" id="{3837DFDC-E83C-46B7-9BA3-2CAC5A921C80}"/>
                </a:ext>
              </a:extLst>
            </p:cNvPr>
            <p:cNvSpPr txBox="1"/>
            <p:nvPr/>
          </p:nvSpPr>
          <p:spPr>
            <a:xfrm flipH="1">
              <a:off x="2840833" y="4707903"/>
              <a:ext cx="1626326" cy="989877"/>
            </a:xfrm>
            <a:prstGeom prst="rect">
              <a:avLst/>
            </a:prstGeom>
            <a:noFill/>
          </p:spPr>
          <p:txBody>
            <a:bodyPr wrap="square" lIns="0" tIns="36000" rIns="0" bIns="36000" rtlCol="0">
              <a:spAutoFit/>
            </a:bodyPr>
            <a:lstStyle/>
            <a:p>
              <a:pPr algn="ctr">
                <a:lnSpc>
                  <a:spcPct val="120000"/>
                </a:lnSpc>
                <a:spcBef>
                  <a:spcPts val="600"/>
                </a:spcBef>
              </a:pPr>
              <a:r>
                <a:rPr lang="en-US" sz="1400" b="1" dirty="0">
                  <a:solidFill>
                    <a:schemeClr val="accent1"/>
                  </a:solidFill>
                  <a:latin typeface="+mj-lt"/>
                </a:rPr>
                <a:t>Strengths</a:t>
              </a:r>
            </a:p>
            <a:p>
              <a:pPr algn="ctr">
                <a:lnSpc>
                  <a:spcPct val="120000"/>
                </a:lnSpc>
                <a:spcBef>
                  <a:spcPts val="600"/>
                </a:spcBef>
              </a:pPr>
              <a:r>
                <a:rPr lang="en-US" sz="1050" dirty="0">
                  <a:solidFill>
                    <a:schemeClr val="tx1">
                      <a:alpha val="60000"/>
                    </a:schemeClr>
                  </a:solidFill>
                  <a:latin typeface="Montserrat Light" panose="00000400000000000000" pitchFamily="50" charset="0"/>
                </a:rPr>
                <a:t>Lorem ipsum dolor sit </a:t>
              </a:r>
              <a:r>
                <a:rPr lang="en-US" sz="1050" dirty="0" err="1">
                  <a:solidFill>
                    <a:schemeClr val="tx1">
                      <a:alpha val="60000"/>
                    </a:schemeClr>
                  </a:solidFill>
                  <a:latin typeface="Montserrat Light" panose="00000400000000000000" pitchFamily="50" charset="0"/>
                </a:rPr>
                <a:t>amet</a:t>
              </a:r>
              <a:r>
                <a:rPr lang="en-US" sz="1050" dirty="0">
                  <a:solidFill>
                    <a:schemeClr val="tx1">
                      <a:alpha val="60000"/>
                    </a:schemeClr>
                  </a:solidFill>
                  <a:latin typeface="Montserrat Light" panose="00000400000000000000" pitchFamily="50" charset="0"/>
                </a:rPr>
                <a:t>, </a:t>
              </a:r>
              <a:r>
                <a:rPr lang="en-US" sz="1050" dirty="0" err="1">
                  <a:solidFill>
                    <a:schemeClr val="tx1">
                      <a:alpha val="60000"/>
                    </a:schemeClr>
                  </a:solidFill>
                  <a:latin typeface="Montserrat Light" panose="00000400000000000000" pitchFamily="50" charset="0"/>
                </a:rPr>
                <a:t>consectetur</a:t>
              </a:r>
              <a:r>
                <a:rPr lang="en-US" sz="1050" dirty="0">
                  <a:solidFill>
                    <a:schemeClr val="tx1">
                      <a:alpha val="60000"/>
                    </a:schemeClr>
                  </a:solidFill>
                  <a:latin typeface="Montserrat Light" panose="00000400000000000000" pitchFamily="50" charset="0"/>
                </a:rPr>
                <a:t> </a:t>
              </a:r>
              <a:r>
                <a:rPr lang="en-US" sz="1050" dirty="0" err="1">
                  <a:solidFill>
                    <a:schemeClr val="tx1">
                      <a:alpha val="60000"/>
                    </a:schemeClr>
                  </a:solidFill>
                  <a:latin typeface="Montserrat Light" panose="00000400000000000000" pitchFamily="50" charset="0"/>
                </a:rPr>
                <a:t>adipiscing</a:t>
              </a:r>
              <a:r>
                <a:rPr lang="en-US" sz="1050" dirty="0">
                  <a:solidFill>
                    <a:schemeClr val="tx1">
                      <a:alpha val="60000"/>
                    </a:schemeClr>
                  </a:solidFill>
                  <a:latin typeface="Montserrat Light" panose="00000400000000000000" pitchFamily="50" charset="0"/>
                </a:rPr>
                <a:t> </a:t>
              </a:r>
              <a:r>
                <a:rPr lang="en-US" sz="1050" dirty="0" err="1">
                  <a:solidFill>
                    <a:schemeClr val="tx1">
                      <a:alpha val="60000"/>
                    </a:schemeClr>
                  </a:solidFill>
                  <a:latin typeface="Montserrat Light" panose="00000400000000000000" pitchFamily="50" charset="0"/>
                </a:rPr>
                <a:t>elit</a:t>
              </a:r>
              <a:endParaRPr lang="en-US" sz="1050" dirty="0">
                <a:solidFill>
                  <a:schemeClr val="tx1">
                    <a:alpha val="60000"/>
                  </a:schemeClr>
                </a:solidFill>
                <a:latin typeface="Montserrat Light" panose="00000400000000000000" pitchFamily="50" charset="0"/>
              </a:endParaRPr>
            </a:p>
          </p:txBody>
        </p:sp>
        <p:grpSp>
          <p:nvGrpSpPr>
            <p:cNvPr id="5" name="Group 4">
              <a:extLst>
                <a:ext uri="{FF2B5EF4-FFF2-40B4-BE49-F238E27FC236}">
                  <a16:creationId xmlns:a16="http://schemas.microsoft.com/office/drawing/2014/main" id="{BE8FE409-2DBD-4727-B988-010F953556FF}"/>
                </a:ext>
              </a:extLst>
            </p:cNvPr>
            <p:cNvGrpSpPr/>
            <p:nvPr/>
          </p:nvGrpSpPr>
          <p:grpSpPr>
            <a:xfrm rot="5400000" flipH="1">
              <a:off x="3308380" y="4194026"/>
              <a:ext cx="707155" cy="209550"/>
              <a:chOff x="7707315" y="2685070"/>
              <a:chExt cx="707155" cy="209550"/>
            </a:xfrm>
          </p:grpSpPr>
          <p:cxnSp>
            <p:nvCxnSpPr>
              <p:cNvPr id="6" name="Straight Connector 5">
                <a:extLst>
                  <a:ext uri="{FF2B5EF4-FFF2-40B4-BE49-F238E27FC236}">
                    <a16:creationId xmlns:a16="http://schemas.microsoft.com/office/drawing/2014/main" id="{B2992E8D-ECE3-416C-A44A-147B299A9CF6}"/>
                  </a:ext>
                </a:extLst>
              </p:cNvPr>
              <p:cNvCxnSpPr>
                <a:cxnSpLocks/>
              </p:cNvCxnSpPr>
              <p:nvPr/>
            </p:nvCxnSpPr>
            <p:spPr>
              <a:xfrm rot="5400000">
                <a:off x="8173908" y="2550263"/>
                <a:ext cx="980" cy="480144"/>
              </a:xfrm>
              <a:prstGeom prst="line">
                <a:avLst/>
              </a:prstGeom>
              <a:ln>
                <a:solidFill>
                  <a:schemeClr val="accent1">
                    <a:alpha val="50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55F982EB-01B2-4899-AF7E-E937B3A9DE59}"/>
                  </a:ext>
                </a:extLst>
              </p:cNvPr>
              <p:cNvGrpSpPr/>
              <p:nvPr/>
            </p:nvGrpSpPr>
            <p:grpSpPr>
              <a:xfrm>
                <a:off x="7707315" y="2685070"/>
                <a:ext cx="209550" cy="209550"/>
                <a:chOff x="7693025" y="3567720"/>
                <a:chExt cx="209550" cy="209550"/>
              </a:xfrm>
            </p:grpSpPr>
            <p:sp>
              <p:nvSpPr>
                <p:cNvPr id="8" name="Oval 7">
                  <a:extLst>
                    <a:ext uri="{FF2B5EF4-FFF2-40B4-BE49-F238E27FC236}">
                      <a16:creationId xmlns:a16="http://schemas.microsoft.com/office/drawing/2014/main" id="{F9E5C7D8-B709-4272-A02C-A9137E30F60C}"/>
                    </a:ext>
                  </a:extLst>
                </p:cNvPr>
                <p:cNvSpPr/>
                <p:nvPr/>
              </p:nvSpPr>
              <p:spPr>
                <a:xfrm>
                  <a:off x="7693025" y="3567720"/>
                  <a:ext cx="209550" cy="209550"/>
                </a:xfrm>
                <a:prstGeom prst="ellipse">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Light" panose="00000400000000000000" pitchFamily="50" charset="0"/>
                  </a:endParaRPr>
                </a:p>
              </p:txBody>
            </p:sp>
            <p:sp>
              <p:nvSpPr>
                <p:cNvPr id="9" name="Oval 8">
                  <a:extLst>
                    <a:ext uri="{FF2B5EF4-FFF2-40B4-BE49-F238E27FC236}">
                      <a16:creationId xmlns:a16="http://schemas.microsoft.com/office/drawing/2014/main" id="{C5E1404E-9C09-4DD9-82C0-DEC2F1E9F5FE}"/>
                    </a:ext>
                  </a:extLst>
                </p:cNvPr>
                <p:cNvSpPr/>
                <p:nvPr/>
              </p:nvSpPr>
              <p:spPr>
                <a:xfrm flipV="1">
                  <a:off x="7762458" y="3637153"/>
                  <a:ext cx="70684" cy="70684"/>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Light" panose="00000400000000000000" pitchFamily="50" charset="0"/>
                  </a:endParaRPr>
                </a:p>
              </p:txBody>
            </p:sp>
          </p:grpSp>
        </p:grpSp>
      </p:grpSp>
      <p:grpSp>
        <p:nvGrpSpPr>
          <p:cNvPr id="10" name="Group 9"/>
          <p:cNvGrpSpPr/>
          <p:nvPr/>
        </p:nvGrpSpPr>
        <p:grpSpPr>
          <a:xfrm>
            <a:off x="9259470" y="3422754"/>
            <a:ext cx="1626326" cy="1761791"/>
            <a:chOff x="2840833" y="3945223"/>
            <a:chExt cx="1626326" cy="1761791"/>
          </a:xfrm>
        </p:grpSpPr>
        <p:sp>
          <p:nvSpPr>
            <p:cNvPr id="11" name="TextBox 10">
              <a:extLst>
                <a:ext uri="{FF2B5EF4-FFF2-40B4-BE49-F238E27FC236}">
                  <a16:creationId xmlns:a16="http://schemas.microsoft.com/office/drawing/2014/main" id="{3837DFDC-E83C-46B7-9BA3-2CAC5A921C80}"/>
                </a:ext>
              </a:extLst>
            </p:cNvPr>
            <p:cNvSpPr txBox="1"/>
            <p:nvPr/>
          </p:nvSpPr>
          <p:spPr>
            <a:xfrm flipH="1">
              <a:off x="2840833" y="4707903"/>
              <a:ext cx="1626326" cy="999111"/>
            </a:xfrm>
            <a:prstGeom prst="rect">
              <a:avLst/>
            </a:prstGeom>
            <a:noFill/>
          </p:spPr>
          <p:txBody>
            <a:bodyPr wrap="square" lIns="0" tIns="36000" rIns="0" bIns="36000" rtlCol="0">
              <a:spAutoFit/>
            </a:bodyPr>
            <a:lstStyle/>
            <a:p>
              <a:pPr algn="ctr">
                <a:lnSpc>
                  <a:spcPct val="120000"/>
                </a:lnSpc>
                <a:spcBef>
                  <a:spcPts val="600"/>
                </a:spcBef>
              </a:pPr>
              <a:r>
                <a:rPr lang="en-US" sz="1400" b="1" dirty="0">
                  <a:solidFill>
                    <a:schemeClr val="accent4"/>
                  </a:solidFill>
                  <a:latin typeface="+mj-lt"/>
                </a:rPr>
                <a:t>Threat</a:t>
              </a:r>
            </a:p>
            <a:p>
              <a:pPr algn="ctr">
                <a:lnSpc>
                  <a:spcPct val="120000"/>
                </a:lnSpc>
                <a:spcBef>
                  <a:spcPts val="600"/>
                </a:spcBef>
              </a:pPr>
              <a:r>
                <a:rPr lang="en-US" sz="1050" dirty="0">
                  <a:solidFill>
                    <a:schemeClr val="tx1">
                      <a:alpha val="60000"/>
                    </a:schemeClr>
                  </a:solidFill>
                  <a:latin typeface="Montserrat Light" panose="00000400000000000000" pitchFamily="50" charset="0"/>
                </a:rPr>
                <a:t>Lorem ipsum dolor sit </a:t>
              </a:r>
              <a:r>
                <a:rPr lang="en-US" sz="1050" dirty="0" err="1">
                  <a:solidFill>
                    <a:schemeClr val="tx1">
                      <a:alpha val="60000"/>
                    </a:schemeClr>
                  </a:solidFill>
                  <a:latin typeface="Montserrat Light" panose="00000400000000000000" pitchFamily="50" charset="0"/>
                </a:rPr>
                <a:t>amet</a:t>
              </a:r>
              <a:r>
                <a:rPr lang="en-US" sz="1050" dirty="0">
                  <a:solidFill>
                    <a:schemeClr val="tx1">
                      <a:alpha val="60000"/>
                    </a:schemeClr>
                  </a:solidFill>
                  <a:latin typeface="Montserrat Light" panose="00000400000000000000" pitchFamily="50" charset="0"/>
                </a:rPr>
                <a:t>, </a:t>
              </a:r>
              <a:r>
                <a:rPr lang="en-US" sz="1050" dirty="0" err="1">
                  <a:solidFill>
                    <a:schemeClr val="tx1">
                      <a:alpha val="60000"/>
                    </a:schemeClr>
                  </a:solidFill>
                  <a:latin typeface="Montserrat Light" panose="00000400000000000000" pitchFamily="50" charset="0"/>
                </a:rPr>
                <a:t>consectetur</a:t>
              </a:r>
              <a:r>
                <a:rPr lang="en-US" sz="1050" dirty="0">
                  <a:solidFill>
                    <a:schemeClr val="tx1">
                      <a:alpha val="60000"/>
                    </a:schemeClr>
                  </a:solidFill>
                  <a:latin typeface="Montserrat Light" panose="00000400000000000000" pitchFamily="50" charset="0"/>
                </a:rPr>
                <a:t> </a:t>
              </a:r>
              <a:r>
                <a:rPr lang="en-US" sz="1050" dirty="0" err="1">
                  <a:solidFill>
                    <a:schemeClr val="tx1">
                      <a:alpha val="60000"/>
                    </a:schemeClr>
                  </a:solidFill>
                  <a:latin typeface="Montserrat Light" panose="00000400000000000000" pitchFamily="50" charset="0"/>
                </a:rPr>
                <a:t>adipiscing</a:t>
              </a:r>
              <a:r>
                <a:rPr lang="en-US" sz="1050" dirty="0">
                  <a:solidFill>
                    <a:schemeClr val="tx1">
                      <a:alpha val="60000"/>
                    </a:schemeClr>
                  </a:solidFill>
                  <a:latin typeface="Montserrat Light" panose="00000400000000000000" pitchFamily="50" charset="0"/>
                </a:rPr>
                <a:t> </a:t>
              </a:r>
              <a:r>
                <a:rPr lang="en-US" sz="1050" dirty="0" err="1">
                  <a:solidFill>
                    <a:schemeClr val="tx1">
                      <a:alpha val="60000"/>
                    </a:schemeClr>
                  </a:solidFill>
                  <a:latin typeface="Montserrat Light" panose="00000400000000000000" pitchFamily="50" charset="0"/>
                </a:rPr>
                <a:t>elit</a:t>
              </a:r>
              <a:endParaRPr lang="en-US" sz="1050" dirty="0">
                <a:solidFill>
                  <a:schemeClr val="tx1">
                    <a:alpha val="60000"/>
                  </a:schemeClr>
                </a:solidFill>
                <a:latin typeface="Montserrat Light" panose="00000400000000000000" pitchFamily="50" charset="0"/>
              </a:endParaRPr>
            </a:p>
          </p:txBody>
        </p:sp>
        <p:grpSp>
          <p:nvGrpSpPr>
            <p:cNvPr id="12" name="Group 11">
              <a:extLst>
                <a:ext uri="{FF2B5EF4-FFF2-40B4-BE49-F238E27FC236}">
                  <a16:creationId xmlns:a16="http://schemas.microsoft.com/office/drawing/2014/main" id="{BE8FE409-2DBD-4727-B988-010F953556FF}"/>
                </a:ext>
              </a:extLst>
            </p:cNvPr>
            <p:cNvGrpSpPr/>
            <p:nvPr/>
          </p:nvGrpSpPr>
          <p:grpSpPr>
            <a:xfrm rot="5400000" flipH="1">
              <a:off x="3308380" y="4194026"/>
              <a:ext cx="707155" cy="209550"/>
              <a:chOff x="7707315" y="2685070"/>
              <a:chExt cx="707155" cy="209550"/>
            </a:xfrm>
          </p:grpSpPr>
          <p:cxnSp>
            <p:nvCxnSpPr>
              <p:cNvPr id="13" name="Straight Connector 12">
                <a:extLst>
                  <a:ext uri="{FF2B5EF4-FFF2-40B4-BE49-F238E27FC236}">
                    <a16:creationId xmlns:a16="http://schemas.microsoft.com/office/drawing/2014/main" id="{B2992E8D-ECE3-416C-A44A-147B299A9CF6}"/>
                  </a:ext>
                </a:extLst>
              </p:cNvPr>
              <p:cNvCxnSpPr>
                <a:cxnSpLocks/>
              </p:cNvCxnSpPr>
              <p:nvPr/>
            </p:nvCxnSpPr>
            <p:spPr>
              <a:xfrm rot="5400000">
                <a:off x="8173908" y="2550263"/>
                <a:ext cx="980" cy="480144"/>
              </a:xfrm>
              <a:prstGeom prst="line">
                <a:avLst/>
              </a:prstGeom>
              <a:ln>
                <a:solidFill>
                  <a:schemeClr val="accent4">
                    <a:alpha val="50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55F982EB-01B2-4899-AF7E-E937B3A9DE59}"/>
                  </a:ext>
                </a:extLst>
              </p:cNvPr>
              <p:cNvGrpSpPr/>
              <p:nvPr/>
            </p:nvGrpSpPr>
            <p:grpSpPr>
              <a:xfrm>
                <a:off x="7707315" y="2685070"/>
                <a:ext cx="209550" cy="209550"/>
                <a:chOff x="7693025" y="3567720"/>
                <a:chExt cx="209550" cy="209550"/>
              </a:xfrm>
            </p:grpSpPr>
            <p:sp>
              <p:nvSpPr>
                <p:cNvPr id="15" name="Oval 14">
                  <a:extLst>
                    <a:ext uri="{FF2B5EF4-FFF2-40B4-BE49-F238E27FC236}">
                      <a16:creationId xmlns:a16="http://schemas.microsoft.com/office/drawing/2014/main" id="{F9E5C7D8-B709-4272-A02C-A9137E30F60C}"/>
                    </a:ext>
                  </a:extLst>
                </p:cNvPr>
                <p:cNvSpPr/>
                <p:nvPr/>
              </p:nvSpPr>
              <p:spPr>
                <a:xfrm>
                  <a:off x="7693025" y="3567720"/>
                  <a:ext cx="209550" cy="209550"/>
                </a:xfrm>
                <a:prstGeom prst="ellipse">
                  <a:avLst/>
                </a:prstGeom>
                <a:solidFill>
                  <a:schemeClr val="accent4">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Light" panose="00000400000000000000" pitchFamily="50" charset="0"/>
                  </a:endParaRPr>
                </a:p>
              </p:txBody>
            </p:sp>
            <p:sp>
              <p:nvSpPr>
                <p:cNvPr id="16" name="Oval 15">
                  <a:extLst>
                    <a:ext uri="{FF2B5EF4-FFF2-40B4-BE49-F238E27FC236}">
                      <a16:creationId xmlns:a16="http://schemas.microsoft.com/office/drawing/2014/main" id="{C5E1404E-9C09-4DD9-82C0-DEC2F1E9F5FE}"/>
                    </a:ext>
                  </a:extLst>
                </p:cNvPr>
                <p:cNvSpPr/>
                <p:nvPr/>
              </p:nvSpPr>
              <p:spPr>
                <a:xfrm flipV="1">
                  <a:off x="7762458" y="3637153"/>
                  <a:ext cx="70684" cy="70684"/>
                </a:xfrm>
                <a:prstGeom prst="ellipse">
                  <a:avLst/>
                </a:prstGeom>
                <a:solidFill>
                  <a:schemeClr val="accent4"/>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Light" panose="00000400000000000000" pitchFamily="50" charset="0"/>
                  </a:endParaRPr>
                </a:p>
              </p:txBody>
            </p:sp>
          </p:grpSp>
        </p:grpSp>
      </p:grpSp>
      <p:sp>
        <p:nvSpPr>
          <p:cNvPr id="17" name="TextBox 16">
            <a:extLst>
              <a:ext uri="{FF2B5EF4-FFF2-40B4-BE49-F238E27FC236}">
                <a16:creationId xmlns:a16="http://schemas.microsoft.com/office/drawing/2014/main" id="{3837DFDC-E83C-46B7-9BA3-2CAC5A921C80}"/>
              </a:ext>
            </a:extLst>
          </p:cNvPr>
          <p:cNvSpPr txBox="1"/>
          <p:nvPr/>
        </p:nvSpPr>
        <p:spPr>
          <a:xfrm flipH="1">
            <a:off x="5857916" y="3657262"/>
            <a:ext cx="1626326" cy="989877"/>
          </a:xfrm>
          <a:prstGeom prst="rect">
            <a:avLst/>
          </a:prstGeom>
          <a:noFill/>
        </p:spPr>
        <p:txBody>
          <a:bodyPr wrap="square" lIns="0" tIns="36000" rIns="0" bIns="36000" rtlCol="0">
            <a:spAutoFit/>
          </a:bodyPr>
          <a:lstStyle/>
          <a:p>
            <a:pPr algn="ctr">
              <a:lnSpc>
                <a:spcPct val="120000"/>
              </a:lnSpc>
              <a:spcBef>
                <a:spcPts val="600"/>
              </a:spcBef>
            </a:pPr>
            <a:r>
              <a:rPr lang="en-US" sz="1400" b="1" dirty="0">
                <a:solidFill>
                  <a:schemeClr val="accent2"/>
                </a:solidFill>
                <a:latin typeface="+mj-lt"/>
              </a:rPr>
              <a:t>Weakness</a:t>
            </a:r>
          </a:p>
          <a:p>
            <a:pPr algn="ctr">
              <a:lnSpc>
                <a:spcPct val="120000"/>
              </a:lnSpc>
              <a:spcBef>
                <a:spcPts val="600"/>
              </a:spcBef>
            </a:pPr>
            <a:r>
              <a:rPr lang="en-US" sz="1050" dirty="0">
                <a:solidFill>
                  <a:schemeClr val="tx1">
                    <a:alpha val="60000"/>
                  </a:schemeClr>
                </a:solidFill>
                <a:latin typeface="Montserrat Light" panose="00000400000000000000" pitchFamily="50" charset="0"/>
              </a:rPr>
              <a:t>Lorem ipsum dolor sit </a:t>
            </a:r>
            <a:r>
              <a:rPr lang="en-US" sz="1050" dirty="0" err="1">
                <a:solidFill>
                  <a:schemeClr val="tx1">
                    <a:alpha val="60000"/>
                  </a:schemeClr>
                </a:solidFill>
                <a:latin typeface="Montserrat Light" panose="00000400000000000000" pitchFamily="50" charset="0"/>
              </a:rPr>
              <a:t>amet</a:t>
            </a:r>
            <a:r>
              <a:rPr lang="en-US" sz="1050" dirty="0">
                <a:solidFill>
                  <a:schemeClr val="tx1">
                    <a:alpha val="60000"/>
                  </a:schemeClr>
                </a:solidFill>
                <a:latin typeface="Montserrat Light" panose="00000400000000000000" pitchFamily="50" charset="0"/>
              </a:rPr>
              <a:t>, </a:t>
            </a:r>
            <a:r>
              <a:rPr lang="en-US" sz="1050" dirty="0" err="1">
                <a:solidFill>
                  <a:schemeClr val="tx1">
                    <a:alpha val="60000"/>
                  </a:schemeClr>
                </a:solidFill>
                <a:latin typeface="Montserrat Light" panose="00000400000000000000" pitchFamily="50" charset="0"/>
              </a:rPr>
              <a:t>consectetur</a:t>
            </a:r>
            <a:r>
              <a:rPr lang="en-US" sz="1050" dirty="0">
                <a:solidFill>
                  <a:schemeClr val="tx1">
                    <a:alpha val="60000"/>
                  </a:schemeClr>
                </a:solidFill>
                <a:latin typeface="Montserrat Light" panose="00000400000000000000" pitchFamily="50" charset="0"/>
              </a:rPr>
              <a:t> </a:t>
            </a:r>
            <a:r>
              <a:rPr lang="en-US" sz="1050" dirty="0" err="1">
                <a:solidFill>
                  <a:schemeClr val="tx1">
                    <a:alpha val="60000"/>
                  </a:schemeClr>
                </a:solidFill>
                <a:latin typeface="Montserrat Light" panose="00000400000000000000" pitchFamily="50" charset="0"/>
              </a:rPr>
              <a:t>adipiscing</a:t>
            </a:r>
            <a:r>
              <a:rPr lang="en-US" sz="1050" dirty="0">
                <a:solidFill>
                  <a:schemeClr val="tx1">
                    <a:alpha val="60000"/>
                  </a:schemeClr>
                </a:solidFill>
                <a:latin typeface="Montserrat Light" panose="00000400000000000000" pitchFamily="50" charset="0"/>
              </a:rPr>
              <a:t> </a:t>
            </a:r>
            <a:r>
              <a:rPr lang="en-US" sz="1050" dirty="0" err="1">
                <a:solidFill>
                  <a:schemeClr val="tx1">
                    <a:alpha val="60000"/>
                  </a:schemeClr>
                </a:solidFill>
                <a:latin typeface="Montserrat Light" panose="00000400000000000000" pitchFamily="50" charset="0"/>
              </a:rPr>
              <a:t>elit</a:t>
            </a:r>
            <a:endParaRPr lang="en-US" sz="1050" dirty="0">
              <a:solidFill>
                <a:schemeClr val="tx1">
                  <a:alpha val="60000"/>
                </a:schemeClr>
              </a:solidFill>
              <a:latin typeface="Montserrat Light" panose="00000400000000000000" pitchFamily="50" charset="0"/>
            </a:endParaRPr>
          </a:p>
        </p:txBody>
      </p:sp>
      <p:sp>
        <p:nvSpPr>
          <p:cNvPr id="18" name="TextBox 17">
            <a:extLst>
              <a:ext uri="{FF2B5EF4-FFF2-40B4-BE49-F238E27FC236}">
                <a16:creationId xmlns:a16="http://schemas.microsoft.com/office/drawing/2014/main" id="{3837DFDC-E83C-46B7-9BA3-2CAC5A921C80}"/>
              </a:ext>
            </a:extLst>
          </p:cNvPr>
          <p:cNvSpPr txBox="1"/>
          <p:nvPr/>
        </p:nvSpPr>
        <p:spPr>
          <a:xfrm flipH="1">
            <a:off x="7548053" y="3657262"/>
            <a:ext cx="1626326" cy="989877"/>
          </a:xfrm>
          <a:prstGeom prst="rect">
            <a:avLst/>
          </a:prstGeom>
          <a:noFill/>
        </p:spPr>
        <p:txBody>
          <a:bodyPr wrap="square" lIns="0" tIns="36000" rIns="0" bIns="36000" rtlCol="0">
            <a:spAutoFit/>
          </a:bodyPr>
          <a:lstStyle/>
          <a:p>
            <a:pPr algn="ctr">
              <a:lnSpc>
                <a:spcPct val="120000"/>
              </a:lnSpc>
              <a:spcBef>
                <a:spcPts val="600"/>
              </a:spcBef>
            </a:pPr>
            <a:r>
              <a:rPr lang="en-US" sz="1400" b="1" dirty="0">
                <a:solidFill>
                  <a:schemeClr val="accent3"/>
                </a:solidFill>
                <a:latin typeface="+mj-lt"/>
              </a:rPr>
              <a:t>Opportunities</a:t>
            </a:r>
          </a:p>
          <a:p>
            <a:pPr algn="ctr">
              <a:lnSpc>
                <a:spcPct val="120000"/>
              </a:lnSpc>
              <a:spcBef>
                <a:spcPts val="600"/>
              </a:spcBef>
            </a:pPr>
            <a:r>
              <a:rPr lang="en-US" sz="1050" dirty="0">
                <a:solidFill>
                  <a:schemeClr val="tx1">
                    <a:alpha val="60000"/>
                  </a:schemeClr>
                </a:solidFill>
                <a:latin typeface="Montserrat Light" panose="00000400000000000000" pitchFamily="50" charset="0"/>
              </a:rPr>
              <a:t>Lorem ipsum dolor sit </a:t>
            </a:r>
            <a:r>
              <a:rPr lang="en-US" sz="1050" dirty="0" err="1">
                <a:solidFill>
                  <a:schemeClr val="tx1">
                    <a:alpha val="60000"/>
                  </a:schemeClr>
                </a:solidFill>
                <a:latin typeface="Montserrat Light" panose="00000400000000000000" pitchFamily="50" charset="0"/>
              </a:rPr>
              <a:t>amet</a:t>
            </a:r>
            <a:r>
              <a:rPr lang="en-US" sz="1050" dirty="0">
                <a:solidFill>
                  <a:schemeClr val="tx1">
                    <a:alpha val="60000"/>
                  </a:schemeClr>
                </a:solidFill>
                <a:latin typeface="Montserrat Light" panose="00000400000000000000" pitchFamily="50" charset="0"/>
              </a:rPr>
              <a:t>, </a:t>
            </a:r>
            <a:r>
              <a:rPr lang="en-US" sz="1050" dirty="0" err="1">
                <a:solidFill>
                  <a:schemeClr val="tx1">
                    <a:alpha val="60000"/>
                  </a:schemeClr>
                </a:solidFill>
                <a:latin typeface="Montserrat Light" panose="00000400000000000000" pitchFamily="50" charset="0"/>
              </a:rPr>
              <a:t>consectetur</a:t>
            </a:r>
            <a:r>
              <a:rPr lang="en-US" sz="1050" dirty="0">
                <a:solidFill>
                  <a:schemeClr val="tx1">
                    <a:alpha val="60000"/>
                  </a:schemeClr>
                </a:solidFill>
                <a:latin typeface="Montserrat Light" panose="00000400000000000000" pitchFamily="50" charset="0"/>
              </a:rPr>
              <a:t> </a:t>
            </a:r>
            <a:r>
              <a:rPr lang="en-US" sz="1050" dirty="0" err="1">
                <a:solidFill>
                  <a:schemeClr val="tx1">
                    <a:alpha val="60000"/>
                  </a:schemeClr>
                </a:solidFill>
                <a:latin typeface="Montserrat Light" panose="00000400000000000000" pitchFamily="50" charset="0"/>
              </a:rPr>
              <a:t>adipiscing</a:t>
            </a:r>
            <a:r>
              <a:rPr lang="en-US" sz="1050" dirty="0">
                <a:solidFill>
                  <a:schemeClr val="tx1">
                    <a:alpha val="60000"/>
                  </a:schemeClr>
                </a:solidFill>
                <a:latin typeface="Montserrat Light" panose="00000400000000000000" pitchFamily="50" charset="0"/>
              </a:rPr>
              <a:t> </a:t>
            </a:r>
            <a:r>
              <a:rPr lang="en-US" sz="1050" dirty="0" err="1">
                <a:solidFill>
                  <a:schemeClr val="tx1">
                    <a:alpha val="60000"/>
                  </a:schemeClr>
                </a:solidFill>
                <a:latin typeface="Montserrat Light" panose="00000400000000000000" pitchFamily="50" charset="0"/>
              </a:rPr>
              <a:t>elit</a:t>
            </a:r>
            <a:endParaRPr lang="en-US" sz="1050" dirty="0">
              <a:solidFill>
                <a:schemeClr val="tx1">
                  <a:alpha val="60000"/>
                </a:schemeClr>
              </a:solidFill>
              <a:latin typeface="Montserrat Light" panose="00000400000000000000" pitchFamily="50" charset="0"/>
            </a:endParaRPr>
          </a:p>
        </p:txBody>
      </p:sp>
      <p:sp>
        <p:nvSpPr>
          <p:cNvPr id="19" name="Arc 18"/>
          <p:cNvSpPr/>
          <p:nvPr/>
        </p:nvSpPr>
        <p:spPr>
          <a:xfrm>
            <a:off x="9211960" y="1446166"/>
            <a:ext cx="1701970" cy="1701970"/>
          </a:xfrm>
          <a:prstGeom prst="arc">
            <a:avLst>
              <a:gd name="adj1" fmla="val 10702970"/>
              <a:gd name="adj2" fmla="val 5427183"/>
            </a:avLst>
          </a:prstGeom>
          <a:noFill/>
          <a:ln w="254000" cap="rnd">
            <a:solidFill>
              <a:schemeClr val="accent4"/>
            </a:solidFill>
          </a:ln>
          <a:effectLst>
            <a:outerShdw blurRad="381000" dist="38100" dir="5400000" algn="ctr" rotWithShape="0">
              <a:schemeClr val="accent4">
                <a:lumMod val="75000"/>
                <a:alpha val="50000"/>
              </a:scheme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latin typeface="Montserrat Light" panose="00000400000000000000" pitchFamily="50" charset="0"/>
            </a:endParaRPr>
          </a:p>
        </p:txBody>
      </p:sp>
      <p:sp>
        <p:nvSpPr>
          <p:cNvPr id="20" name="Arc 19"/>
          <p:cNvSpPr/>
          <p:nvPr/>
        </p:nvSpPr>
        <p:spPr>
          <a:xfrm>
            <a:off x="7516300" y="1456520"/>
            <a:ext cx="1688929" cy="1688929"/>
          </a:xfrm>
          <a:prstGeom prst="arc">
            <a:avLst>
              <a:gd name="adj1" fmla="val 21596014"/>
              <a:gd name="adj2" fmla="val 10781647"/>
            </a:avLst>
          </a:prstGeom>
          <a:noFill/>
          <a:ln w="254000" cap="rnd">
            <a:solidFill>
              <a:schemeClr val="accent3"/>
            </a:solidFill>
          </a:ln>
          <a:effectLst>
            <a:outerShdw blurRad="381000" dist="38100" dir="5400000" algn="ctr" rotWithShape="0">
              <a:schemeClr val="accent3">
                <a:lumMod val="75000"/>
                <a:alpha val="50000"/>
              </a:scheme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latin typeface="Montserrat Light" panose="00000400000000000000" pitchFamily="50" charset="0"/>
            </a:endParaRPr>
          </a:p>
        </p:txBody>
      </p:sp>
      <p:sp>
        <p:nvSpPr>
          <p:cNvPr id="21" name="Arc 20"/>
          <p:cNvSpPr/>
          <p:nvPr/>
        </p:nvSpPr>
        <p:spPr>
          <a:xfrm>
            <a:off x="5811535" y="1440476"/>
            <a:ext cx="1701970" cy="1701970"/>
          </a:xfrm>
          <a:prstGeom prst="arc">
            <a:avLst>
              <a:gd name="adj1" fmla="val 10702970"/>
              <a:gd name="adj2" fmla="val 46356"/>
            </a:avLst>
          </a:prstGeom>
          <a:noFill/>
          <a:ln w="254000" cap="rnd">
            <a:solidFill>
              <a:schemeClr val="accent2"/>
            </a:solidFill>
          </a:ln>
          <a:effectLst>
            <a:outerShdw blurRad="381000" dist="38100" dir="5400000" algn="ctr" rotWithShape="0">
              <a:schemeClr val="accent2">
                <a:lumMod val="75000"/>
                <a:alpha val="50000"/>
              </a:scheme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latin typeface="Montserrat Light" panose="00000400000000000000" pitchFamily="50" charset="0"/>
            </a:endParaRPr>
          </a:p>
        </p:txBody>
      </p:sp>
      <p:sp>
        <p:nvSpPr>
          <p:cNvPr id="22" name="Arc 21"/>
          <p:cNvSpPr/>
          <p:nvPr/>
        </p:nvSpPr>
        <p:spPr>
          <a:xfrm>
            <a:off x="4103765" y="1437470"/>
            <a:ext cx="1714290" cy="1685925"/>
          </a:xfrm>
          <a:prstGeom prst="arc">
            <a:avLst>
              <a:gd name="adj1" fmla="val 21499844"/>
              <a:gd name="adj2" fmla="val 16210296"/>
            </a:avLst>
          </a:prstGeom>
          <a:noFill/>
          <a:ln w="254000" cap="rnd">
            <a:solidFill>
              <a:schemeClr val="accent1"/>
            </a:solidFill>
          </a:ln>
          <a:effectLst>
            <a:outerShdw blurRad="381000" dist="38100" dir="5400000" algn="ctr" rotWithShape="0">
              <a:schemeClr val="accent1">
                <a:lumMod val="75000"/>
                <a:alpha val="50000"/>
              </a:scheme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latin typeface="Montserrat Light" panose="00000400000000000000" pitchFamily="50" charset="0"/>
            </a:endParaRPr>
          </a:p>
        </p:txBody>
      </p:sp>
      <p:sp>
        <p:nvSpPr>
          <p:cNvPr id="23" name="Flowchart: Connector 22"/>
          <p:cNvSpPr/>
          <p:nvPr/>
        </p:nvSpPr>
        <p:spPr bwMode="auto">
          <a:xfrm>
            <a:off x="9332832" y="1566580"/>
            <a:ext cx="1459086" cy="1459086"/>
          </a:xfrm>
          <a:prstGeom prst="flowChartConnector">
            <a:avLst/>
          </a:prstGeom>
          <a:solidFill>
            <a:schemeClr val="bg1"/>
          </a:solidFill>
          <a:ln>
            <a:noFill/>
          </a:ln>
          <a:effectLst/>
        </p:spPr>
        <p:txBody>
          <a:bodyPr vert="horz" wrap="square" lIns="91440" tIns="91440" rIns="91440" bIns="0" numCol="1" rtlCol="0" anchor="ctr" anchorCtr="1" compatLnSpc="1">
            <a:prstTxWarp prst="textNoShape">
              <a:avLst/>
            </a:prstTxWarp>
          </a:bodyPr>
          <a:lstStyle/>
          <a:p>
            <a:pPr algn="l"/>
            <a:r>
              <a:rPr lang="en-US" sz="8000" b="1" dirty="0">
                <a:solidFill>
                  <a:schemeClr val="accent4"/>
                </a:solidFill>
                <a:latin typeface="+mj-lt"/>
              </a:rPr>
              <a:t>T</a:t>
            </a:r>
          </a:p>
        </p:txBody>
      </p:sp>
      <p:sp>
        <p:nvSpPr>
          <p:cNvPr id="24" name="Flowchart: Connector 23"/>
          <p:cNvSpPr/>
          <p:nvPr/>
        </p:nvSpPr>
        <p:spPr bwMode="auto">
          <a:xfrm>
            <a:off x="7634587" y="1566582"/>
            <a:ext cx="1459086" cy="1459086"/>
          </a:xfrm>
          <a:prstGeom prst="flowChartConnector">
            <a:avLst/>
          </a:prstGeom>
          <a:solidFill>
            <a:schemeClr val="bg1"/>
          </a:solidFill>
          <a:ln>
            <a:noFill/>
          </a:ln>
          <a:effectLst/>
        </p:spPr>
        <p:txBody>
          <a:bodyPr vert="horz" wrap="square" lIns="91440" tIns="91440" rIns="91440" bIns="0" numCol="1" rtlCol="0" anchor="ctr" anchorCtr="1" compatLnSpc="1">
            <a:prstTxWarp prst="textNoShape">
              <a:avLst/>
            </a:prstTxWarp>
          </a:bodyPr>
          <a:lstStyle/>
          <a:p>
            <a:pPr algn="l"/>
            <a:r>
              <a:rPr lang="en-US" sz="8000" b="1" dirty="0">
                <a:solidFill>
                  <a:schemeClr val="accent3"/>
                </a:solidFill>
                <a:latin typeface="+mj-lt"/>
              </a:rPr>
              <a:t>O</a:t>
            </a:r>
          </a:p>
        </p:txBody>
      </p:sp>
      <p:sp>
        <p:nvSpPr>
          <p:cNvPr id="25" name="Flowchart: Connector 24"/>
          <p:cNvSpPr/>
          <p:nvPr/>
        </p:nvSpPr>
        <p:spPr bwMode="auto">
          <a:xfrm>
            <a:off x="5936342" y="1566580"/>
            <a:ext cx="1459086" cy="1459086"/>
          </a:xfrm>
          <a:prstGeom prst="flowChartConnector">
            <a:avLst/>
          </a:prstGeom>
          <a:solidFill>
            <a:schemeClr val="bg1"/>
          </a:solidFill>
          <a:ln>
            <a:noFill/>
          </a:ln>
          <a:effectLst/>
        </p:spPr>
        <p:txBody>
          <a:bodyPr vert="horz" wrap="square" lIns="91440" tIns="91440" rIns="91440" bIns="0" numCol="1" rtlCol="0" anchor="ctr" anchorCtr="1" compatLnSpc="1">
            <a:prstTxWarp prst="textNoShape">
              <a:avLst/>
            </a:prstTxWarp>
          </a:bodyPr>
          <a:lstStyle/>
          <a:p>
            <a:pPr algn="l"/>
            <a:r>
              <a:rPr lang="en-US" sz="8000" b="1" dirty="0">
                <a:solidFill>
                  <a:schemeClr val="accent2"/>
                </a:solidFill>
                <a:latin typeface="+mj-lt"/>
              </a:rPr>
              <a:t>W</a:t>
            </a:r>
          </a:p>
        </p:txBody>
      </p:sp>
      <p:sp>
        <p:nvSpPr>
          <p:cNvPr id="26" name="Flowchart: Connector 25"/>
          <p:cNvSpPr/>
          <p:nvPr/>
        </p:nvSpPr>
        <p:spPr bwMode="auto">
          <a:xfrm>
            <a:off x="4238097" y="1566580"/>
            <a:ext cx="1459086" cy="1459086"/>
          </a:xfrm>
          <a:prstGeom prst="flowChartConnector">
            <a:avLst/>
          </a:prstGeom>
          <a:solidFill>
            <a:schemeClr val="bg1"/>
          </a:solidFill>
          <a:ln>
            <a:noFill/>
          </a:ln>
          <a:effectLst/>
        </p:spPr>
        <p:txBody>
          <a:bodyPr vert="horz" wrap="square" lIns="91440" tIns="91440" rIns="91440" bIns="0" numCol="1" rtlCol="0" anchor="ctr" anchorCtr="1" compatLnSpc="1">
            <a:prstTxWarp prst="textNoShape">
              <a:avLst/>
            </a:prstTxWarp>
          </a:bodyPr>
          <a:lstStyle/>
          <a:p>
            <a:pPr algn="l"/>
            <a:r>
              <a:rPr lang="en-US" sz="8000" b="1" dirty="0">
                <a:solidFill>
                  <a:schemeClr val="accent1"/>
                </a:solidFill>
                <a:latin typeface="+mj-lt"/>
              </a:rPr>
              <a:t>S</a:t>
            </a:r>
          </a:p>
        </p:txBody>
      </p:sp>
      <p:sp>
        <p:nvSpPr>
          <p:cNvPr id="37" name="TextBox 6"/>
          <p:cNvSpPr txBox="1"/>
          <p:nvPr/>
        </p:nvSpPr>
        <p:spPr>
          <a:xfrm>
            <a:off x="304747" y="3436692"/>
            <a:ext cx="2811942" cy="1837426"/>
          </a:xfrm>
          <a:prstGeom prst="rect">
            <a:avLst/>
          </a:prstGeom>
          <a:noFill/>
        </p:spPr>
        <p:txBody>
          <a:bodyPr wrap="square" lIns="0" rIns="0" rtlCol="0">
            <a:spAutoFit/>
          </a:bodyPr>
          <a:lstStyle/>
          <a:p>
            <a:pPr algn="just">
              <a:lnSpc>
                <a:spcPct val="120000"/>
              </a:lnSpc>
              <a:spcBef>
                <a:spcPts val="600"/>
              </a:spcBef>
            </a:pPr>
            <a:r>
              <a:rPr lang="en-US" sz="1050" dirty="0" err="1">
                <a:solidFill>
                  <a:schemeClr val="tx1">
                    <a:alpha val="70000"/>
                  </a:schemeClr>
                </a:solidFill>
                <a:latin typeface="Montserrat Light" panose="00000400000000000000" pitchFamily="50" charset="0"/>
              </a:rPr>
              <a:t>Proin</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molestie</a:t>
            </a:r>
            <a:r>
              <a:rPr lang="en-US" sz="1050" dirty="0">
                <a:solidFill>
                  <a:schemeClr val="tx1">
                    <a:alpha val="70000"/>
                  </a:schemeClr>
                </a:solidFill>
                <a:latin typeface="Montserrat Light" panose="00000400000000000000" pitchFamily="50" charset="0"/>
              </a:rPr>
              <a:t> lacus a </a:t>
            </a:r>
            <a:r>
              <a:rPr lang="en-US" sz="1050" dirty="0" err="1">
                <a:solidFill>
                  <a:schemeClr val="tx1">
                    <a:alpha val="70000"/>
                  </a:schemeClr>
                </a:solidFill>
                <a:latin typeface="Montserrat Light" panose="00000400000000000000" pitchFamily="50" charset="0"/>
              </a:rPr>
              <a:t>lectus</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laoreet</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eget</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finibus</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lectus</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commodo</a:t>
            </a:r>
            <a:r>
              <a:rPr lang="en-US" sz="1050" dirty="0">
                <a:solidFill>
                  <a:schemeClr val="tx1">
                    <a:alpha val="70000"/>
                  </a:schemeClr>
                </a:solidFill>
                <a:latin typeface="Montserrat Light" panose="00000400000000000000" pitchFamily="50" charset="0"/>
              </a:rPr>
              <a:t>. Integer </a:t>
            </a:r>
            <a:r>
              <a:rPr lang="en-US" sz="1050" dirty="0" err="1">
                <a:solidFill>
                  <a:schemeClr val="tx1">
                    <a:alpha val="70000"/>
                  </a:schemeClr>
                </a:solidFill>
                <a:latin typeface="Montserrat Light" panose="00000400000000000000" pitchFamily="50" charset="0"/>
              </a:rPr>
              <a:t>nec</a:t>
            </a:r>
            <a:r>
              <a:rPr lang="en-US" sz="1050" dirty="0">
                <a:solidFill>
                  <a:schemeClr val="tx1">
                    <a:alpha val="70000"/>
                  </a:schemeClr>
                </a:solidFill>
                <a:latin typeface="Montserrat Light" panose="00000400000000000000" pitchFamily="50" charset="0"/>
              </a:rPr>
              <a:t> ex mi. </a:t>
            </a:r>
            <a:r>
              <a:rPr lang="en-US" sz="1050" dirty="0" err="1">
                <a:solidFill>
                  <a:schemeClr val="tx1">
                    <a:alpha val="70000"/>
                  </a:schemeClr>
                </a:solidFill>
                <a:latin typeface="Montserrat Light" panose="00000400000000000000" pitchFamily="50" charset="0"/>
              </a:rPr>
              <a:t>Morbi</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scelerisque</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est</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nec</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velit</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aliquet</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rhoncus</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Curabitur</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mollis</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eros</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eget</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posuere</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congue</a:t>
            </a:r>
            <a:r>
              <a:rPr lang="en-US" sz="1050" dirty="0">
                <a:solidFill>
                  <a:schemeClr val="tx1">
                    <a:alpha val="70000"/>
                  </a:schemeClr>
                </a:solidFill>
                <a:latin typeface="Montserrat Light" panose="00000400000000000000" pitchFamily="50" charset="0"/>
              </a:rPr>
              <a:t>. In </a:t>
            </a:r>
            <a:r>
              <a:rPr lang="en-US" sz="1050" dirty="0" err="1">
                <a:solidFill>
                  <a:schemeClr val="tx1">
                    <a:alpha val="70000"/>
                  </a:schemeClr>
                </a:solidFill>
                <a:latin typeface="Montserrat Light" panose="00000400000000000000" pitchFamily="50" charset="0"/>
              </a:rPr>
              <a:t>consectetur</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diam</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sed</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justo</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auctor</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pretium</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Mauris</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lobortis</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erat</a:t>
            </a:r>
            <a:r>
              <a:rPr lang="en-US" sz="1050" dirty="0">
                <a:solidFill>
                  <a:schemeClr val="tx1">
                    <a:alpha val="70000"/>
                  </a:schemeClr>
                </a:solidFill>
                <a:latin typeface="Montserrat Light" panose="00000400000000000000" pitchFamily="50" charset="0"/>
              </a:rPr>
              <a:t> ac </a:t>
            </a:r>
            <a:r>
              <a:rPr lang="en-US" sz="1050" dirty="0" err="1">
                <a:solidFill>
                  <a:schemeClr val="tx1">
                    <a:alpha val="70000"/>
                  </a:schemeClr>
                </a:solidFill>
                <a:latin typeface="Montserrat Light" panose="00000400000000000000" pitchFamily="50" charset="0"/>
              </a:rPr>
              <a:t>bibendum</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pellentesque</a:t>
            </a:r>
            <a:r>
              <a:rPr lang="en-US" sz="1050" dirty="0">
                <a:solidFill>
                  <a:schemeClr val="tx1">
                    <a:alpha val="70000"/>
                  </a:schemeClr>
                </a:solidFill>
                <a:latin typeface="Montserrat Light" panose="00000400000000000000" pitchFamily="50" charset="0"/>
              </a:rPr>
              <a:t>. Integer </a:t>
            </a:r>
            <a:r>
              <a:rPr lang="en-US" sz="1050" dirty="0" err="1">
                <a:solidFill>
                  <a:schemeClr val="tx1">
                    <a:alpha val="70000"/>
                  </a:schemeClr>
                </a:solidFill>
                <a:latin typeface="Montserrat Light" panose="00000400000000000000" pitchFamily="50" charset="0"/>
              </a:rPr>
              <a:t>placerat</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enim</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quis</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mollis</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rutrum</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velit</a:t>
            </a:r>
            <a:r>
              <a:rPr lang="en-US" sz="1050" dirty="0">
                <a:solidFill>
                  <a:schemeClr val="tx1">
                    <a:alpha val="70000"/>
                  </a:schemeClr>
                </a:solidFill>
                <a:latin typeface="Montserrat Light" panose="00000400000000000000" pitchFamily="50" charset="0"/>
              </a:rPr>
              <a:t> </a:t>
            </a:r>
            <a:r>
              <a:rPr lang="en-US" sz="1050" dirty="0" err="1">
                <a:solidFill>
                  <a:schemeClr val="tx1">
                    <a:alpha val="70000"/>
                  </a:schemeClr>
                </a:solidFill>
                <a:latin typeface="Montserrat Light" panose="00000400000000000000" pitchFamily="50" charset="0"/>
              </a:rPr>
              <a:t>enim</a:t>
            </a:r>
            <a:endParaRPr lang="en-US" sz="1050" dirty="0">
              <a:solidFill>
                <a:schemeClr val="tx1">
                  <a:alpha val="70000"/>
                </a:schemeClr>
              </a:solidFill>
              <a:latin typeface="Montserrat Light" panose="00000400000000000000" pitchFamily="50" charset="0"/>
            </a:endParaRPr>
          </a:p>
        </p:txBody>
      </p:sp>
      <p:sp>
        <p:nvSpPr>
          <p:cNvPr id="38" name="Title 5"/>
          <p:cNvSpPr txBox="1">
            <a:spLocks/>
          </p:cNvSpPr>
          <p:nvPr/>
        </p:nvSpPr>
        <p:spPr>
          <a:xfrm>
            <a:off x="282926" y="2054562"/>
            <a:ext cx="2975429" cy="126818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chemeClr val="accent1"/>
                </a:solidFill>
              </a:rPr>
              <a:t>SWOT</a:t>
            </a:r>
            <a:br>
              <a:rPr lang="en-US" dirty="0"/>
            </a:br>
            <a:r>
              <a:rPr lang="en-US" dirty="0">
                <a:solidFill>
                  <a:schemeClr val="accent5"/>
                </a:solidFill>
              </a:rPr>
              <a:t>Analysis</a:t>
            </a:r>
          </a:p>
        </p:txBody>
      </p:sp>
    </p:spTree>
    <p:extLst>
      <p:ext uri="{BB962C8B-B14F-4D97-AF65-F5344CB8AC3E}">
        <p14:creationId xmlns:p14="http://schemas.microsoft.com/office/powerpoint/2010/main" val="2952330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bwMode="auto">
          <a:xfrm>
            <a:off x="1932039" y="1688690"/>
            <a:ext cx="2013155" cy="840658"/>
          </a:xfrm>
          <a:prstGeom prst="rect">
            <a:avLst/>
          </a:prstGeom>
          <a:solidFill>
            <a:schemeClr val="accent1"/>
          </a:solidFill>
          <a:ln>
            <a:noFill/>
          </a:ln>
          <a:effectLst>
            <a:outerShdw blurRad="381000" dist="38100" dir="5400000" algn="ctr" rotWithShape="0">
              <a:schemeClr val="accent1">
                <a:lumMod val="75000"/>
                <a:alpha val="50000"/>
              </a:schemeClr>
            </a:outerShdw>
          </a:effectLst>
        </p:spPr>
        <p:txBody>
          <a:bodyPr vert="horz" wrap="square" lIns="91440" tIns="91440" rIns="91440" bIns="45720" numCol="1" rtlCol="0" anchor="ctr" anchorCtr="1" compatLnSpc="1">
            <a:prstTxWarp prst="textNoShape">
              <a:avLst/>
            </a:prstTxWarp>
          </a:bodyPr>
          <a:lstStyle/>
          <a:p>
            <a:pPr algn="l"/>
            <a:r>
              <a:rPr lang="en-US" sz="5400" b="1" dirty="0">
                <a:solidFill>
                  <a:srgbClr val="F9FBFE"/>
                </a:solidFill>
                <a:latin typeface="+mj-lt"/>
              </a:rPr>
              <a:t>S</a:t>
            </a:r>
          </a:p>
        </p:txBody>
      </p:sp>
      <p:sp>
        <p:nvSpPr>
          <p:cNvPr id="4" name="Rectangle 3"/>
          <p:cNvSpPr/>
          <p:nvPr/>
        </p:nvSpPr>
        <p:spPr bwMode="auto">
          <a:xfrm>
            <a:off x="4203290" y="1688690"/>
            <a:ext cx="2013155" cy="840658"/>
          </a:xfrm>
          <a:prstGeom prst="rect">
            <a:avLst/>
          </a:prstGeom>
          <a:solidFill>
            <a:schemeClr val="accent2"/>
          </a:solidFill>
          <a:ln>
            <a:noFill/>
          </a:ln>
          <a:effectLst>
            <a:outerShdw blurRad="381000" dist="38100" dir="5400000" algn="ctr" rotWithShape="0">
              <a:schemeClr val="accent2">
                <a:lumMod val="75000"/>
                <a:alpha val="50000"/>
              </a:schemeClr>
            </a:outerShdw>
          </a:effectLst>
        </p:spPr>
        <p:txBody>
          <a:bodyPr vert="horz" wrap="square" lIns="91440" tIns="91440" rIns="91440" bIns="45720" numCol="1" rtlCol="0" anchor="ctr" anchorCtr="1" compatLnSpc="1">
            <a:prstTxWarp prst="textNoShape">
              <a:avLst/>
            </a:prstTxWarp>
          </a:bodyPr>
          <a:lstStyle/>
          <a:p>
            <a:pPr algn="l"/>
            <a:r>
              <a:rPr lang="en-US" sz="5400" b="1" dirty="0">
                <a:solidFill>
                  <a:srgbClr val="F9FBFE"/>
                </a:solidFill>
                <a:latin typeface="+mj-lt"/>
              </a:rPr>
              <a:t>W</a:t>
            </a:r>
          </a:p>
        </p:txBody>
      </p:sp>
      <p:sp>
        <p:nvSpPr>
          <p:cNvPr id="5" name="Rectangle 4"/>
          <p:cNvSpPr/>
          <p:nvPr/>
        </p:nvSpPr>
        <p:spPr bwMode="auto">
          <a:xfrm>
            <a:off x="6474541" y="1688690"/>
            <a:ext cx="2013155" cy="840658"/>
          </a:xfrm>
          <a:prstGeom prst="rect">
            <a:avLst/>
          </a:prstGeom>
          <a:solidFill>
            <a:schemeClr val="accent3"/>
          </a:solidFill>
          <a:ln>
            <a:noFill/>
          </a:ln>
          <a:effectLst>
            <a:outerShdw blurRad="381000" dist="38100" dir="5400000" algn="ctr" rotWithShape="0">
              <a:schemeClr val="accent3">
                <a:lumMod val="75000"/>
                <a:alpha val="50000"/>
              </a:schemeClr>
            </a:outerShdw>
          </a:effectLst>
        </p:spPr>
        <p:txBody>
          <a:bodyPr vert="horz" wrap="square" lIns="91440" tIns="91440" rIns="91440" bIns="45720" numCol="1" rtlCol="0" anchor="ctr" anchorCtr="1" compatLnSpc="1">
            <a:prstTxWarp prst="textNoShape">
              <a:avLst/>
            </a:prstTxWarp>
          </a:bodyPr>
          <a:lstStyle/>
          <a:p>
            <a:pPr algn="l"/>
            <a:r>
              <a:rPr lang="en-US" sz="5400" b="1" dirty="0">
                <a:solidFill>
                  <a:srgbClr val="F9FBFE"/>
                </a:solidFill>
                <a:latin typeface="+mj-lt"/>
              </a:rPr>
              <a:t>O</a:t>
            </a:r>
          </a:p>
        </p:txBody>
      </p:sp>
      <p:sp>
        <p:nvSpPr>
          <p:cNvPr id="6" name="Rectangle 5"/>
          <p:cNvSpPr/>
          <p:nvPr/>
        </p:nvSpPr>
        <p:spPr bwMode="auto">
          <a:xfrm>
            <a:off x="8745792" y="1688690"/>
            <a:ext cx="2013155" cy="840658"/>
          </a:xfrm>
          <a:prstGeom prst="rect">
            <a:avLst/>
          </a:prstGeom>
          <a:solidFill>
            <a:schemeClr val="accent4"/>
          </a:solidFill>
          <a:ln>
            <a:noFill/>
          </a:ln>
          <a:effectLst>
            <a:outerShdw blurRad="381000" dist="38100" dir="5400000" algn="ctr" rotWithShape="0">
              <a:schemeClr val="accent4">
                <a:lumMod val="75000"/>
                <a:alpha val="50000"/>
              </a:schemeClr>
            </a:outerShdw>
          </a:effectLst>
        </p:spPr>
        <p:txBody>
          <a:bodyPr vert="horz" wrap="square" lIns="91440" tIns="91440" rIns="91440" bIns="45720" numCol="1" rtlCol="0" anchor="ctr" anchorCtr="1" compatLnSpc="1">
            <a:prstTxWarp prst="textNoShape">
              <a:avLst/>
            </a:prstTxWarp>
          </a:bodyPr>
          <a:lstStyle/>
          <a:p>
            <a:pPr algn="l"/>
            <a:r>
              <a:rPr lang="en-US" sz="5400" b="1" dirty="0">
                <a:solidFill>
                  <a:srgbClr val="F9FBFE"/>
                </a:solidFill>
                <a:latin typeface="+mj-lt"/>
              </a:rPr>
              <a:t>T</a:t>
            </a:r>
          </a:p>
        </p:txBody>
      </p:sp>
      <p:sp>
        <p:nvSpPr>
          <p:cNvPr id="7" name="Rectangle 6"/>
          <p:cNvSpPr/>
          <p:nvPr/>
        </p:nvSpPr>
        <p:spPr bwMode="auto">
          <a:xfrm>
            <a:off x="1932037" y="2802194"/>
            <a:ext cx="2013155" cy="3001296"/>
          </a:xfrm>
          <a:prstGeom prst="rect">
            <a:avLst/>
          </a:prstGeom>
          <a:solidFill>
            <a:schemeClr val="accent1"/>
          </a:solidFill>
          <a:ln>
            <a:noFill/>
          </a:ln>
          <a:effectLst>
            <a:outerShdw blurRad="381000" dist="38100" dir="5400000" algn="ctr" rotWithShape="0">
              <a:schemeClr val="accent1">
                <a:lumMod val="75000"/>
                <a:alpha val="50000"/>
              </a:schemeClr>
            </a:outerShdw>
          </a:effectLst>
        </p:spPr>
        <p:txBody>
          <a:bodyPr vert="horz" wrap="square" lIns="182880" tIns="1280160" rIns="182880" bIns="0" numCol="1" rtlCol="0" anchor="t" anchorCtr="1" compatLnSpc="1">
            <a:prstTxWarp prst="textNoShape">
              <a:avLst/>
            </a:prstTxWarp>
          </a:bodyPr>
          <a:lstStyle/>
          <a:p>
            <a:pPr algn="ctr"/>
            <a:r>
              <a:rPr lang="en-US" sz="1400" b="1" dirty="0">
                <a:solidFill>
                  <a:srgbClr val="F9FBFE"/>
                </a:solidFill>
                <a:latin typeface="+mj-lt"/>
              </a:rPr>
              <a:t>STRENGTHS</a:t>
            </a:r>
          </a:p>
          <a:p>
            <a:pPr algn="ctr"/>
            <a:endParaRPr lang="en-US" sz="1400" b="1" dirty="0">
              <a:solidFill>
                <a:srgbClr val="F9FBFE"/>
              </a:solidFill>
              <a:latin typeface="+mj-lt"/>
            </a:endParaRPr>
          </a:p>
          <a:p>
            <a:pPr algn="ctr"/>
            <a:r>
              <a:rPr lang="en-US" sz="1100" dirty="0">
                <a:solidFill>
                  <a:srgbClr val="F9FBFE"/>
                </a:solidFill>
                <a:latin typeface="Montserrat Light" panose="00000400000000000000" pitchFamily="50" charset="0"/>
              </a:rPr>
              <a:t>Lorem ipsum dolor sit </a:t>
            </a:r>
            <a:r>
              <a:rPr lang="en-US" sz="1100" dirty="0" err="1">
                <a:solidFill>
                  <a:srgbClr val="F9FBFE"/>
                </a:solidFill>
                <a:latin typeface="Montserrat Light" panose="00000400000000000000" pitchFamily="50" charset="0"/>
              </a:rPr>
              <a:t>amet</a:t>
            </a:r>
            <a:r>
              <a:rPr lang="en-US" sz="1100" dirty="0">
                <a:solidFill>
                  <a:srgbClr val="F9FBFE"/>
                </a:solidFill>
                <a:latin typeface="Montserrat Light" panose="00000400000000000000" pitchFamily="50" charset="0"/>
              </a:rPr>
              <a:t>, </a:t>
            </a:r>
            <a:r>
              <a:rPr lang="en-US" sz="1100" dirty="0" err="1">
                <a:solidFill>
                  <a:srgbClr val="F9FBFE"/>
                </a:solidFill>
                <a:latin typeface="Montserrat Light" panose="00000400000000000000" pitchFamily="50" charset="0"/>
              </a:rPr>
              <a:t>consectetur</a:t>
            </a:r>
            <a:r>
              <a:rPr lang="en-US" sz="1100" dirty="0">
                <a:solidFill>
                  <a:srgbClr val="F9FBFE"/>
                </a:solidFill>
                <a:latin typeface="Montserrat Light" panose="00000400000000000000" pitchFamily="50" charset="0"/>
              </a:rPr>
              <a:t> </a:t>
            </a:r>
            <a:r>
              <a:rPr lang="en-US" sz="1100" dirty="0" err="1">
                <a:solidFill>
                  <a:srgbClr val="F9FBFE"/>
                </a:solidFill>
                <a:latin typeface="Montserrat Light" panose="00000400000000000000" pitchFamily="50" charset="0"/>
              </a:rPr>
              <a:t>adipiscing</a:t>
            </a:r>
            <a:r>
              <a:rPr lang="en-US" sz="1100" dirty="0">
                <a:solidFill>
                  <a:srgbClr val="F9FBFE"/>
                </a:solidFill>
                <a:latin typeface="Montserrat Light" panose="00000400000000000000" pitchFamily="50" charset="0"/>
              </a:rPr>
              <a:t> </a:t>
            </a:r>
            <a:r>
              <a:rPr lang="en-US" sz="1100" dirty="0" err="1">
                <a:solidFill>
                  <a:srgbClr val="F9FBFE"/>
                </a:solidFill>
                <a:latin typeface="Montserrat Light" panose="00000400000000000000" pitchFamily="50" charset="0"/>
              </a:rPr>
              <a:t>elit</a:t>
            </a:r>
            <a:endParaRPr lang="en-US" sz="1100" dirty="0">
              <a:solidFill>
                <a:srgbClr val="F9FBFE"/>
              </a:solidFill>
              <a:latin typeface="Montserrat Light" panose="00000400000000000000" pitchFamily="50" charset="0"/>
            </a:endParaRPr>
          </a:p>
        </p:txBody>
      </p:sp>
      <p:sp>
        <p:nvSpPr>
          <p:cNvPr id="8" name="Rectangle 7"/>
          <p:cNvSpPr/>
          <p:nvPr/>
        </p:nvSpPr>
        <p:spPr bwMode="auto">
          <a:xfrm>
            <a:off x="4203289" y="2802194"/>
            <a:ext cx="2013155" cy="3001296"/>
          </a:xfrm>
          <a:prstGeom prst="rect">
            <a:avLst/>
          </a:prstGeom>
          <a:solidFill>
            <a:schemeClr val="accent2"/>
          </a:solidFill>
          <a:ln>
            <a:noFill/>
          </a:ln>
          <a:effectLst>
            <a:outerShdw blurRad="381000" dist="38100" dir="5400000" algn="ctr" rotWithShape="0">
              <a:schemeClr val="accent2">
                <a:lumMod val="75000"/>
                <a:alpha val="50000"/>
              </a:schemeClr>
            </a:outerShdw>
          </a:effectLst>
        </p:spPr>
        <p:txBody>
          <a:bodyPr vert="horz" wrap="square" lIns="182880" tIns="1280160" rIns="182880" bIns="0" numCol="1" rtlCol="0" anchor="t" anchorCtr="1" compatLnSpc="1">
            <a:prstTxWarp prst="textNoShape">
              <a:avLst/>
            </a:prstTxWarp>
          </a:bodyPr>
          <a:lstStyle/>
          <a:p>
            <a:pPr algn="ctr"/>
            <a:r>
              <a:rPr lang="en-US" sz="1400" b="1" dirty="0">
                <a:solidFill>
                  <a:srgbClr val="F9FBFE"/>
                </a:solidFill>
                <a:latin typeface="+mj-lt"/>
              </a:rPr>
              <a:t>WEAKNESS</a:t>
            </a:r>
          </a:p>
          <a:p>
            <a:pPr algn="ctr"/>
            <a:endParaRPr lang="en-US" sz="1400" b="1" dirty="0">
              <a:solidFill>
                <a:srgbClr val="F9FBFE"/>
              </a:solidFill>
              <a:latin typeface="+mj-lt"/>
            </a:endParaRPr>
          </a:p>
          <a:p>
            <a:pPr algn="ctr"/>
            <a:r>
              <a:rPr lang="en-US" sz="1100" dirty="0">
                <a:solidFill>
                  <a:srgbClr val="F9FBFE"/>
                </a:solidFill>
                <a:latin typeface="Montserrat Light" panose="00000400000000000000" pitchFamily="50" charset="0"/>
              </a:rPr>
              <a:t>Lorem ipsum dolor sit </a:t>
            </a:r>
            <a:r>
              <a:rPr lang="en-US" sz="1100" dirty="0" err="1">
                <a:solidFill>
                  <a:srgbClr val="F9FBFE"/>
                </a:solidFill>
                <a:latin typeface="Montserrat Light" panose="00000400000000000000" pitchFamily="50" charset="0"/>
              </a:rPr>
              <a:t>amet</a:t>
            </a:r>
            <a:r>
              <a:rPr lang="en-US" sz="1100" dirty="0">
                <a:solidFill>
                  <a:srgbClr val="F9FBFE"/>
                </a:solidFill>
                <a:latin typeface="Montserrat Light" panose="00000400000000000000" pitchFamily="50" charset="0"/>
              </a:rPr>
              <a:t>, </a:t>
            </a:r>
            <a:r>
              <a:rPr lang="en-US" sz="1100" dirty="0" err="1">
                <a:solidFill>
                  <a:srgbClr val="F9FBFE"/>
                </a:solidFill>
                <a:latin typeface="Montserrat Light" panose="00000400000000000000" pitchFamily="50" charset="0"/>
              </a:rPr>
              <a:t>consectetur</a:t>
            </a:r>
            <a:r>
              <a:rPr lang="en-US" sz="1100" dirty="0">
                <a:solidFill>
                  <a:srgbClr val="F9FBFE"/>
                </a:solidFill>
                <a:latin typeface="Montserrat Light" panose="00000400000000000000" pitchFamily="50" charset="0"/>
              </a:rPr>
              <a:t> </a:t>
            </a:r>
            <a:r>
              <a:rPr lang="en-US" sz="1100" dirty="0" err="1">
                <a:solidFill>
                  <a:srgbClr val="F9FBFE"/>
                </a:solidFill>
                <a:latin typeface="Montserrat Light" panose="00000400000000000000" pitchFamily="50" charset="0"/>
              </a:rPr>
              <a:t>adipiscing</a:t>
            </a:r>
            <a:r>
              <a:rPr lang="en-US" sz="1100" dirty="0">
                <a:solidFill>
                  <a:srgbClr val="F9FBFE"/>
                </a:solidFill>
                <a:latin typeface="Montserrat Light" panose="00000400000000000000" pitchFamily="50" charset="0"/>
              </a:rPr>
              <a:t> </a:t>
            </a:r>
            <a:r>
              <a:rPr lang="en-US" sz="1100" dirty="0" err="1">
                <a:solidFill>
                  <a:srgbClr val="F9FBFE"/>
                </a:solidFill>
                <a:latin typeface="Montserrat Light" panose="00000400000000000000" pitchFamily="50" charset="0"/>
              </a:rPr>
              <a:t>elit</a:t>
            </a:r>
            <a:endParaRPr lang="en-US" sz="1100" dirty="0">
              <a:solidFill>
                <a:srgbClr val="F9FBFE"/>
              </a:solidFill>
              <a:latin typeface="Montserrat Light" panose="00000400000000000000" pitchFamily="50" charset="0"/>
            </a:endParaRPr>
          </a:p>
        </p:txBody>
      </p:sp>
      <p:sp>
        <p:nvSpPr>
          <p:cNvPr id="9" name="Rectangle 8"/>
          <p:cNvSpPr/>
          <p:nvPr/>
        </p:nvSpPr>
        <p:spPr bwMode="auto">
          <a:xfrm>
            <a:off x="6474541" y="2802194"/>
            <a:ext cx="2013155" cy="3001296"/>
          </a:xfrm>
          <a:prstGeom prst="rect">
            <a:avLst/>
          </a:prstGeom>
          <a:solidFill>
            <a:schemeClr val="accent3"/>
          </a:solidFill>
          <a:ln>
            <a:noFill/>
          </a:ln>
          <a:effectLst>
            <a:outerShdw blurRad="381000" dist="38100" dir="5400000" algn="ctr" rotWithShape="0">
              <a:schemeClr val="accent3">
                <a:lumMod val="75000"/>
                <a:alpha val="50000"/>
              </a:schemeClr>
            </a:outerShdw>
          </a:effectLst>
        </p:spPr>
        <p:txBody>
          <a:bodyPr vert="horz" wrap="square" lIns="182880" tIns="1280160" rIns="182880" bIns="0" numCol="1" rtlCol="0" anchor="t" anchorCtr="1" compatLnSpc="1">
            <a:prstTxWarp prst="textNoShape">
              <a:avLst/>
            </a:prstTxWarp>
          </a:bodyPr>
          <a:lstStyle/>
          <a:p>
            <a:pPr algn="ctr"/>
            <a:r>
              <a:rPr lang="en-US" sz="1400" b="1" dirty="0">
                <a:solidFill>
                  <a:srgbClr val="F9FBFE"/>
                </a:solidFill>
                <a:latin typeface="+mj-lt"/>
              </a:rPr>
              <a:t>OPPORTUNITIES</a:t>
            </a:r>
          </a:p>
          <a:p>
            <a:pPr algn="ctr"/>
            <a:endParaRPr lang="en-US" sz="1400" b="1" dirty="0">
              <a:solidFill>
                <a:srgbClr val="F9FBFE"/>
              </a:solidFill>
              <a:latin typeface="+mj-lt"/>
            </a:endParaRPr>
          </a:p>
          <a:p>
            <a:pPr algn="ctr"/>
            <a:r>
              <a:rPr lang="en-US" sz="1100" dirty="0">
                <a:solidFill>
                  <a:srgbClr val="F9FBFE"/>
                </a:solidFill>
                <a:latin typeface="Montserrat Light" panose="00000400000000000000" pitchFamily="50" charset="0"/>
              </a:rPr>
              <a:t>Lorem ipsum dolor sit </a:t>
            </a:r>
            <a:r>
              <a:rPr lang="en-US" sz="1100" dirty="0" err="1">
                <a:solidFill>
                  <a:srgbClr val="F9FBFE"/>
                </a:solidFill>
                <a:latin typeface="Montserrat Light" panose="00000400000000000000" pitchFamily="50" charset="0"/>
              </a:rPr>
              <a:t>amet</a:t>
            </a:r>
            <a:r>
              <a:rPr lang="en-US" sz="1100" dirty="0">
                <a:solidFill>
                  <a:srgbClr val="F9FBFE"/>
                </a:solidFill>
                <a:latin typeface="Montserrat Light" panose="00000400000000000000" pitchFamily="50" charset="0"/>
              </a:rPr>
              <a:t>, </a:t>
            </a:r>
            <a:r>
              <a:rPr lang="en-US" sz="1100" dirty="0" err="1">
                <a:solidFill>
                  <a:srgbClr val="F9FBFE"/>
                </a:solidFill>
                <a:latin typeface="Montserrat Light" panose="00000400000000000000" pitchFamily="50" charset="0"/>
              </a:rPr>
              <a:t>consectetur</a:t>
            </a:r>
            <a:r>
              <a:rPr lang="en-US" sz="1100" dirty="0">
                <a:solidFill>
                  <a:srgbClr val="F9FBFE"/>
                </a:solidFill>
                <a:latin typeface="Montserrat Light" panose="00000400000000000000" pitchFamily="50" charset="0"/>
              </a:rPr>
              <a:t> </a:t>
            </a:r>
            <a:r>
              <a:rPr lang="en-US" sz="1100" dirty="0" err="1">
                <a:solidFill>
                  <a:srgbClr val="F9FBFE"/>
                </a:solidFill>
                <a:latin typeface="Montserrat Light" panose="00000400000000000000" pitchFamily="50" charset="0"/>
              </a:rPr>
              <a:t>adipiscing</a:t>
            </a:r>
            <a:r>
              <a:rPr lang="en-US" sz="1100" dirty="0">
                <a:solidFill>
                  <a:srgbClr val="F9FBFE"/>
                </a:solidFill>
                <a:latin typeface="Montserrat Light" panose="00000400000000000000" pitchFamily="50" charset="0"/>
              </a:rPr>
              <a:t> </a:t>
            </a:r>
            <a:r>
              <a:rPr lang="en-US" sz="1100" dirty="0" err="1">
                <a:solidFill>
                  <a:srgbClr val="F9FBFE"/>
                </a:solidFill>
                <a:latin typeface="Montserrat Light" panose="00000400000000000000" pitchFamily="50" charset="0"/>
              </a:rPr>
              <a:t>elit</a:t>
            </a:r>
            <a:endParaRPr lang="en-US" sz="1100" dirty="0">
              <a:solidFill>
                <a:srgbClr val="F9FBFE"/>
              </a:solidFill>
              <a:latin typeface="Montserrat Light" panose="00000400000000000000" pitchFamily="50" charset="0"/>
            </a:endParaRPr>
          </a:p>
        </p:txBody>
      </p:sp>
      <p:sp>
        <p:nvSpPr>
          <p:cNvPr id="10" name="Rectangle 9"/>
          <p:cNvSpPr/>
          <p:nvPr/>
        </p:nvSpPr>
        <p:spPr bwMode="auto">
          <a:xfrm>
            <a:off x="8745792" y="2802194"/>
            <a:ext cx="2013155" cy="3001296"/>
          </a:xfrm>
          <a:prstGeom prst="rect">
            <a:avLst/>
          </a:prstGeom>
          <a:solidFill>
            <a:schemeClr val="accent4"/>
          </a:solidFill>
          <a:ln>
            <a:noFill/>
          </a:ln>
          <a:effectLst>
            <a:outerShdw blurRad="381000" dist="38100" dir="5400000" algn="ctr" rotWithShape="0">
              <a:schemeClr val="accent4">
                <a:lumMod val="75000"/>
                <a:alpha val="50000"/>
              </a:schemeClr>
            </a:outerShdw>
          </a:effectLst>
        </p:spPr>
        <p:txBody>
          <a:bodyPr vert="horz" wrap="square" lIns="182880" tIns="1280160" rIns="182880" bIns="0" numCol="1" rtlCol="0" anchor="t" anchorCtr="1" compatLnSpc="1">
            <a:prstTxWarp prst="textNoShape">
              <a:avLst/>
            </a:prstTxWarp>
          </a:bodyPr>
          <a:lstStyle/>
          <a:p>
            <a:pPr algn="ctr"/>
            <a:r>
              <a:rPr lang="en-US" sz="1400" b="1" dirty="0">
                <a:solidFill>
                  <a:srgbClr val="F9FBFE"/>
                </a:solidFill>
                <a:latin typeface="+mj-lt"/>
              </a:rPr>
              <a:t>THREAT</a:t>
            </a:r>
          </a:p>
          <a:p>
            <a:pPr algn="ctr"/>
            <a:endParaRPr lang="en-US" sz="1400" b="1" dirty="0">
              <a:solidFill>
                <a:srgbClr val="F9FBFE"/>
              </a:solidFill>
              <a:latin typeface="+mj-lt"/>
            </a:endParaRPr>
          </a:p>
          <a:p>
            <a:pPr algn="ctr"/>
            <a:r>
              <a:rPr lang="en-US" sz="1100" dirty="0">
                <a:solidFill>
                  <a:srgbClr val="F9FBFE"/>
                </a:solidFill>
                <a:latin typeface="Montserrat Light" panose="00000400000000000000" pitchFamily="50" charset="0"/>
              </a:rPr>
              <a:t>Lorem ipsum dolor sit </a:t>
            </a:r>
            <a:r>
              <a:rPr lang="en-US" sz="1100" dirty="0" err="1">
                <a:solidFill>
                  <a:srgbClr val="F9FBFE"/>
                </a:solidFill>
                <a:latin typeface="Montserrat Light" panose="00000400000000000000" pitchFamily="50" charset="0"/>
              </a:rPr>
              <a:t>amet</a:t>
            </a:r>
            <a:r>
              <a:rPr lang="en-US" sz="1100" dirty="0">
                <a:solidFill>
                  <a:srgbClr val="F9FBFE"/>
                </a:solidFill>
                <a:latin typeface="Montserrat Light" panose="00000400000000000000" pitchFamily="50" charset="0"/>
              </a:rPr>
              <a:t>, </a:t>
            </a:r>
            <a:r>
              <a:rPr lang="en-US" sz="1100" dirty="0" err="1">
                <a:solidFill>
                  <a:srgbClr val="F9FBFE"/>
                </a:solidFill>
                <a:latin typeface="Montserrat Light" panose="00000400000000000000" pitchFamily="50" charset="0"/>
              </a:rPr>
              <a:t>consectetur</a:t>
            </a:r>
            <a:r>
              <a:rPr lang="en-US" sz="1100" dirty="0">
                <a:solidFill>
                  <a:srgbClr val="F9FBFE"/>
                </a:solidFill>
                <a:latin typeface="Montserrat Light" panose="00000400000000000000" pitchFamily="50" charset="0"/>
              </a:rPr>
              <a:t> </a:t>
            </a:r>
            <a:r>
              <a:rPr lang="en-US" sz="1100" dirty="0" err="1">
                <a:solidFill>
                  <a:srgbClr val="F9FBFE"/>
                </a:solidFill>
                <a:latin typeface="Montserrat Light" panose="00000400000000000000" pitchFamily="50" charset="0"/>
              </a:rPr>
              <a:t>adipiscing</a:t>
            </a:r>
            <a:r>
              <a:rPr lang="en-US" sz="1100" dirty="0">
                <a:solidFill>
                  <a:srgbClr val="F9FBFE"/>
                </a:solidFill>
                <a:latin typeface="Montserrat Light" panose="00000400000000000000" pitchFamily="50" charset="0"/>
              </a:rPr>
              <a:t> </a:t>
            </a:r>
            <a:r>
              <a:rPr lang="en-US" sz="1100" dirty="0" err="1">
                <a:solidFill>
                  <a:srgbClr val="F9FBFE"/>
                </a:solidFill>
                <a:latin typeface="Montserrat Light" panose="00000400000000000000" pitchFamily="50" charset="0"/>
              </a:rPr>
              <a:t>elit</a:t>
            </a:r>
            <a:endParaRPr lang="en-US" sz="1100" dirty="0">
              <a:solidFill>
                <a:srgbClr val="F9FBFE"/>
              </a:solidFill>
              <a:latin typeface="Montserrat Light" panose="00000400000000000000" pitchFamily="50" charset="0"/>
            </a:endParaRPr>
          </a:p>
        </p:txBody>
      </p:sp>
      <p:grpSp>
        <p:nvGrpSpPr>
          <p:cNvPr id="11" name="Group 34"/>
          <p:cNvGrpSpPr>
            <a:grpSpLocks noChangeAspect="1"/>
          </p:cNvGrpSpPr>
          <p:nvPr/>
        </p:nvGrpSpPr>
        <p:grpSpPr bwMode="auto">
          <a:xfrm>
            <a:off x="2718616" y="3311947"/>
            <a:ext cx="427649" cy="426769"/>
            <a:chOff x="6055" y="1521"/>
            <a:chExt cx="486" cy="485"/>
          </a:xfrm>
        </p:grpSpPr>
        <p:sp>
          <p:nvSpPr>
            <p:cNvPr id="12" name="Freeform 35"/>
            <p:cNvSpPr>
              <a:spLocks noEditPoints="1"/>
            </p:cNvSpPr>
            <p:nvPr/>
          </p:nvSpPr>
          <p:spPr bwMode="auto">
            <a:xfrm>
              <a:off x="6082" y="1521"/>
              <a:ext cx="459" cy="458"/>
            </a:xfrm>
            <a:custGeom>
              <a:avLst/>
              <a:gdLst>
                <a:gd name="T0" fmla="*/ 206 w 218"/>
                <a:gd name="T1" fmla="*/ 1 h 218"/>
                <a:gd name="T2" fmla="*/ 177 w 218"/>
                <a:gd name="T3" fmla="*/ 6 h 218"/>
                <a:gd name="T4" fmla="*/ 105 w 218"/>
                <a:gd name="T5" fmla="*/ 43 h 218"/>
                <a:gd name="T6" fmla="*/ 73 w 218"/>
                <a:gd name="T7" fmla="*/ 78 h 218"/>
                <a:gd name="T8" fmla="*/ 30 w 218"/>
                <a:gd name="T9" fmla="*/ 75 h 218"/>
                <a:gd name="T10" fmla="*/ 24 w 218"/>
                <a:gd name="T11" fmla="*/ 78 h 218"/>
                <a:gd name="T12" fmla="*/ 2 w 218"/>
                <a:gd name="T13" fmla="*/ 111 h 218"/>
                <a:gd name="T14" fmla="*/ 5 w 218"/>
                <a:gd name="T15" fmla="*/ 121 h 218"/>
                <a:gd name="T16" fmla="*/ 36 w 218"/>
                <a:gd name="T17" fmla="*/ 135 h 218"/>
                <a:gd name="T18" fmla="*/ 83 w 218"/>
                <a:gd name="T19" fmla="*/ 182 h 218"/>
                <a:gd name="T20" fmla="*/ 97 w 218"/>
                <a:gd name="T21" fmla="*/ 213 h 218"/>
                <a:gd name="T22" fmla="*/ 107 w 218"/>
                <a:gd name="T23" fmla="*/ 216 h 218"/>
                <a:gd name="T24" fmla="*/ 140 w 218"/>
                <a:gd name="T25" fmla="*/ 194 h 218"/>
                <a:gd name="T26" fmla="*/ 143 w 218"/>
                <a:gd name="T27" fmla="*/ 188 h 218"/>
                <a:gd name="T28" fmla="*/ 140 w 218"/>
                <a:gd name="T29" fmla="*/ 144 h 218"/>
                <a:gd name="T30" fmla="*/ 175 w 218"/>
                <a:gd name="T31" fmla="*/ 112 h 218"/>
                <a:gd name="T32" fmla="*/ 212 w 218"/>
                <a:gd name="T33" fmla="*/ 41 h 218"/>
                <a:gd name="T34" fmla="*/ 217 w 218"/>
                <a:gd name="T35" fmla="*/ 12 h 218"/>
                <a:gd name="T36" fmla="*/ 206 w 218"/>
                <a:gd name="T37" fmla="*/ 1 h 218"/>
                <a:gd name="T38" fmla="*/ 153 w 218"/>
                <a:gd name="T39" fmla="*/ 93 h 218"/>
                <a:gd name="T40" fmla="*/ 125 w 218"/>
                <a:gd name="T41" fmla="*/ 93 h 218"/>
                <a:gd name="T42" fmla="*/ 125 w 218"/>
                <a:gd name="T43" fmla="*/ 65 h 218"/>
                <a:gd name="T44" fmla="*/ 153 w 218"/>
                <a:gd name="T45" fmla="*/ 65 h 218"/>
                <a:gd name="T46" fmla="*/ 153 w 218"/>
                <a:gd name="T47" fmla="*/ 93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8" h="218">
                  <a:moveTo>
                    <a:pt x="206" y="1"/>
                  </a:moveTo>
                  <a:cubicBezTo>
                    <a:pt x="177" y="6"/>
                    <a:pt x="177" y="6"/>
                    <a:pt x="177" y="6"/>
                  </a:cubicBezTo>
                  <a:cubicBezTo>
                    <a:pt x="149" y="10"/>
                    <a:pt x="124" y="23"/>
                    <a:pt x="105" y="43"/>
                  </a:cubicBezTo>
                  <a:cubicBezTo>
                    <a:pt x="73" y="78"/>
                    <a:pt x="73" y="78"/>
                    <a:pt x="73" y="78"/>
                  </a:cubicBezTo>
                  <a:cubicBezTo>
                    <a:pt x="30" y="75"/>
                    <a:pt x="30" y="75"/>
                    <a:pt x="30" y="75"/>
                  </a:cubicBezTo>
                  <a:cubicBezTo>
                    <a:pt x="27" y="75"/>
                    <a:pt x="25" y="76"/>
                    <a:pt x="24" y="78"/>
                  </a:cubicBezTo>
                  <a:cubicBezTo>
                    <a:pt x="2" y="111"/>
                    <a:pt x="2" y="111"/>
                    <a:pt x="2" y="111"/>
                  </a:cubicBezTo>
                  <a:cubicBezTo>
                    <a:pt x="0" y="114"/>
                    <a:pt x="1" y="119"/>
                    <a:pt x="5" y="121"/>
                  </a:cubicBezTo>
                  <a:cubicBezTo>
                    <a:pt x="36" y="135"/>
                    <a:pt x="36" y="135"/>
                    <a:pt x="36" y="135"/>
                  </a:cubicBezTo>
                  <a:cubicBezTo>
                    <a:pt x="83" y="182"/>
                    <a:pt x="83" y="182"/>
                    <a:pt x="83" y="182"/>
                  </a:cubicBezTo>
                  <a:cubicBezTo>
                    <a:pt x="97" y="213"/>
                    <a:pt x="97" y="213"/>
                    <a:pt x="97" y="213"/>
                  </a:cubicBezTo>
                  <a:cubicBezTo>
                    <a:pt x="99" y="217"/>
                    <a:pt x="103" y="218"/>
                    <a:pt x="107" y="216"/>
                  </a:cubicBezTo>
                  <a:cubicBezTo>
                    <a:pt x="140" y="194"/>
                    <a:pt x="140" y="194"/>
                    <a:pt x="140" y="194"/>
                  </a:cubicBezTo>
                  <a:cubicBezTo>
                    <a:pt x="142" y="193"/>
                    <a:pt x="143" y="190"/>
                    <a:pt x="143" y="188"/>
                  </a:cubicBezTo>
                  <a:cubicBezTo>
                    <a:pt x="140" y="144"/>
                    <a:pt x="140" y="144"/>
                    <a:pt x="140" y="144"/>
                  </a:cubicBezTo>
                  <a:cubicBezTo>
                    <a:pt x="175" y="112"/>
                    <a:pt x="175" y="112"/>
                    <a:pt x="175" y="112"/>
                  </a:cubicBezTo>
                  <a:cubicBezTo>
                    <a:pt x="195" y="94"/>
                    <a:pt x="208" y="69"/>
                    <a:pt x="212" y="41"/>
                  </a:cubicBezTo>
                  <a:cubicBezTo>
                    <a:pt x="217" y="12"/>
                    <a:pt x="217" y="12"/>
                    <a:pt x="217" y="12"/>
                  </a:cubicBezTo>
                  <a:cubicBezTo>
                    <a:pt x="218" y="6"/>
                    <a:pt x="212" y="0"/>
                    <a:pt x="206" y="1"/>
                  </a:cubicBezTo>
                  <a:close/>
                  <a:moveTo>
                    <a:pt x="153" y="93"/>
                  </a:moveTo>
                  <a:cubicBezTo>
                    <a:pt x="145" y="100"/>
                    <a:pt x="133" y="100"/>
                    <a:pt x="125" y="93"/>
                  </a:cubicBezTo>
                  <a:cubicBezTo>
                    <a:pt x="117" y="85"/>
                    <a:pt x="117" y="72"/>
                    <a:pt x="125" y="65"/>
                  </a:cubicBezTo>
                  <a:cubicBezTo>
                    <a:pt x="133" y="57"/>
                    <a:pt x="145" y="57"/>
                    <a:pt x="153" y="65"/>
                  </a:cubicBezTo>
                  <a:cubicBezTo>
                    <a:pt x="161" y="72"/>
                    <a:pt x="161" y="85"/>
                    <a:pt x="153" y="9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13" name="Freeform 36"/>
            <p:cNvSpPr>
              <a:spLocks/>
            </p:cNvSpPr>
            <p:nvPr/>
          </p:nvSpPr>
          <p:spPr bwMode="auto">
            <a:xfrm>
              <a:off x="6055" y="1836"/>
              <a:ext cx="168" cy="170"/>
            </a:xfrm>
            <a:custGeom>
              <a:avLst/>
              <a:gdLst>
                <a:gd name="T0" fmla="*/ 79 w 80"/>
                <a:gd name="T1" fmla="*/ 38 h 81"/>
                <a:gd name="T2" fmla="*/ 43 w 80"/>
                <a:gd name="T3" fmla="*/ 2 h 81"/>
                <a:gd name="T4" fmla="*/ 39 w 80"/>
                <a:gd name="T5" fmla="*/ 1 h 81"/>
                <a:gd name="T6" fmla="*/ 33 w 80"/>
                <a:gd name="T7" fmla="*/ 7 h 81"/>
                <a:gd name="T8" fmla="*/ 0 w 80"/>
                <a:gd name="T9" fmla="*/ 81 h 81"/>
                <a:gd name="T10" fmla="*/ 74 w 80"/>
                <a:gd name="T11" fmla="*/ 47 h 81"/>
                <a:gd name="T12" fmla="*/ 79 w 80"/>
                <a:gd name="T13" fmla="*/ 42 h 81"/>
                <a:gd name="T14" fmla="*/ 79 w 80"/>
                <a:gd name="T15" fmla="*/ 38 h 8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0" h="81">
                  <a:moveTo>
                    <a:pt x="79" y="38"/>
                  </a:moveTo>
                  <a:cubicBezTo>
                    <a:pt x="43" y="2"/>
                    <a:pt x="43" y="2"/>
                    <a:pt x="43" y="2"/>
                  </a:cubicBezTo>
                  <a:cubicBezTo>
                    <a:pt x="42" y="1"/>
                    <a:pt x="40" y="0"/>
                    <a:pt x="39" y="1"/>
                  </a:cubicBezTo>
                  <a:cubicBezTo>
                    <a:pt x="37" y="3"/>
                    <a:pt x="34" y="6"/>
                    <a:pt x="33" y="7"/>
                  </a:cubicBezTo>
                  <a:cubicBezTo>
                    <a:pt x="1" y="39"/>
                    <a:pt x="0" y="81"/>
                    <a:pt x="0" y="81"/>
                  </a:cubicBezTo>
                  <a:cubicBezTo>
                    <a:pt x="0" y="81"/>
                    <a:pt x="41" y="80"/>
                    <a:pt x="74" y="47"/>
                  </a:cubicBezTo>
                  <a:cubicBezTo>
                    <a:pt x="75" y="46"/>
                    <a:pt x="77" y="44"/>
                    <a:pt x="79" y="42"/>
                  </a:cubicBezTo>
                  <a:cubicBezTo>
                    <a:pt x="80" y="41"/>
                    <a:pt x="80" y="39"/>
                    <a:pt x="79" y="3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sp>
        <p:nvSpPr>
          <p:cNvPr id="14" name="Freeform 21"/>
          <p:cNvSpPr>
            <a:spLocks/>
          </p:cNvSpPr>
          <p:nvPr/>
        </p:nvSpPr>
        <p:spPr bwMode="auto">
          <a:xfrm>
            <a:off x="4987289" y="3302183"/>
            <a:ext cx="456995" cy="436533"/>
          </a:xfrm>
          <a:custGeom>
            <a:avLst/>
            <a:gdLst>
              <a:gd name="T0" fmla="*/ 174 w 191"/>
              <a:gd name="T1" fmla="*/ 4 h 183"/>
              <a:gd name="T2" fmla="*/ 9 w 191"/>
              <a:gd name="T3" fmla="*/ 76 h 183"/>
              <a:gd name="T4" fmla="*/ 8 w 191"/>
              <a:gd name="T5" fmla="*/ 95 h 183"/>
              <a:gd name="T6" fmla="*/ 42 w 191"/>
              <a:gd name="T7" fmla="*/ 113 h 183"/>
              <a:gd name="T8" fmla="*/ 142 w 191"/>
              <a:gd name="T9" fmla="*/ 43 h 183"/>
              <a:gd name="T10" fmla="*/ 144 w 191"/>
              <a:gd name="T11" fmla="*/ 44 h 183"/>
              <a:gd name="T12" fmla="*/ 60 w 191"/>
              <a:gd name="T13" fmla="*/ 124 h 183"/>
              <a:gd name="T14" fmla="*/ 57 w 191"/>
              <a:gd name="T15" fmla="*/ 132 h 183"/>
              <a:gd name="T16" fmla="*/ 57 w 191"/>
              <a:gd name="T17" fmla="*/ 169 h 183"/>
              <a:gd name="T18" fmla="*/ 76 w 191"/>
              <a:gd name="T19" fmla="*/ 174 h 183"/>
              <a:gd name="T20" fmla="*/ 97 w 191"/>
              <a:gd name="T21" fmla="*/ 141 h 183"/>
              <a:gd name="T22" fmla="*/ 140 w 191"/>
              <a:gd name="T23" fmla="*/ 163 h 183"/>
              <a:gd name="T24" fmla="*/ 155 w 191"/>
              <a:gd name="T25" fmla="*/ 156 h 183"/>
              <a:gd name="T26" fmla="*/ 189 w 191"/>
              <a:gd name="T27" fmla="*/ 16 h 183"/>
              <a:gd name="T28" fmla="*/ 174 w 191"/>
              <a:gd name="T29" fmla="*/ 4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1" h="183">
                <a:moveTo>
                  <a:pt x="174" y="4"/>
                </a:moveTo>
                <a:cubicBezTo>
                  <a:pt x="9" y="76"/>
                  <a:pt x="9" y="76"/>
                  <a:pt x="9" y="76"/>
                </a:cubicBezTo>
                <a:cubicBezTo>
                  <a:pt x="1" y="80"/>
                  <a:pt x="0" y="91"/>
                  <a:pt x="8" y="95"/>
                </a:cubicBezTo>
                <a:cubicBezTo>
                  <a:pt x="42" y="113"/>
                  <a:pt x="42" y="113"/>
                  <a:pt x="42" y="113"/>
                </a:cubicBezTo>
                <a:cubicBezTo>
                  <a:pt x="142" y="43"/>
                  <a:pt x="142" y="43"/>
                  <a:pt x="142" y="43"/>
                </a:cubicBezTo>
                <a:cubicBezTo>
                  <a:pt x="143" y="42"/>
                  <a:pt x="144" y="43"/>
                  <a:pt x="144" y="44"/>
                </a:cubicBezTo>
                <a:cubicBezTo>
                  <a:pt x="60" y="124"/>
                  <a:pt x="60" y="124"/>
                  <a:pt x="60" y="124"/>
                </a:cubicBezTo>
                <a:cubicBezTo>
                  <a:pt x="58" y="126"/>
                  <a:pt x="57" y="129"/>
                  <a:pt x="57" y="132"/>
                </a:cubicBezTo>
                <a:cubicBezTo>
                  <a:pt x="57" y="169"/>
                  <a:pt x="57" y="169"/>
                  <a:pt x="57" y="169"/>
                </a:cubicBezTo>
                <a:cubicBezTo>
                  <a:pt x="57" y="179"/>
                  <a:pt x="71" y="183"/>
                  <a:pt x="76" y="174"/>
                </a:cubicBezTo>
                <a:cubicBezTo>
                  <a:pt x="97" y="141"/>
                  <a:pt x="97" y="141"/>
                  <a:pt x="97" y="141"/>
                </a:cubicBezTo>
                <a:cubicBezTo>
                  <a:pt x="140" y="163"/>
                  <a:pt x="140" y="163"/>
                  <a:pt x="140" y="163"/>
                </a:cubicBezTo>
                <a:cubicBezTo>
                  <a:pt x="146" y="166"/>
                  <a:pt x="153" y="163"/>
                  <a:pt x="155" y="156"/>
                </a:cubicBezTo>
                <a:cubicBezTo>
                  <a:pt x="189" y="16"/>
                  <a:pt x="189" y="16"/>
                  <a:pt x="189" y="16"/>
                </a:cubicBezTo>
                <a:cubicBezTo>
                  <a:pt x="191" y="8"/>
                  <a:pt x="182" y="0"/>
                  <a:pt x="174"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nvGrpSpPr>
          <p:cNvPr id="15" name="Group 8"/>
          <p:cNvGrpSpPr>
            <a:grpSpLocks noChangeAspect="1"/>
          </p:cNvGrpSpPr>
          <p:nvPr/>
        </p:nvGrpSpPr>
        <p:grpSpPr bwMode="auto">
          <a:xfrm>
            <a:off x="7156576" y="3302183"/>
            <a:ext cx="649084" cy="441518"/>
            <a:chOff x="3471" y="1910"/>
            <a:chExt cx="738" cy="502"/>
          </a:xfrm>
        </p:grpSpPr>
        <p:sp>
          <p:nvSpPr>
            <p:cNvPr id="16" name="Freeform 9"/>
            <p:cNvSpPr>
              <a:spLocks noEditPoints="1"/>
            </p:cNvSpPr>
            <p:nvPr/>
          </p:nvSpPr>
          <p:spPr bwMode="auto">
            <a:xfrm>
              <a:off x="3471" y="1910"/>
              <a:ext cx="738" cy="250"/>
            </a:xfrm>
            <a:custGeom>
              <a:avLst/>
              <a:gdLst>
                <a:gd name="T0" fmla="*/ 351 w 353"/>
                <a:gd name="T1" fmla="*/ 70 h 119"/>
                <a:gd name="T2" fmla="*/ 286 w 353"/>
                <a:gd name="T3" fmla="*/ 1 h 119"/>
                <a:gd name="T4" fmla="*/ 281 w 353"/>
                <a:gd name="T5" fmla="*/ 1 h 119"/>
                <a:gd name="T6" fmla="*/ 254 w 353"/>
                <a:gd name="T7" fmla="*/ 27 h 119"/>
                <a:gd name="T8" fmla="*/ 254 w 353"/>
                <a:gd name="T9" fmla="*/ 32 h 119"/>
                <a:gd name="T10" fmla="*/ 318 w 353"/>
                <a:gd name="T11" fmla="*/ 101 h 119"/>
                <a:gd name="T12" fmla="*/ 324 w 353"/>
                <a:gd name="T13" fmla="*/ 101 h 119"/>
                <a:gd name="T14" fmla="*/ 351 w 353"/>
                <a:gd name="T15" fmla="*/ 75 h 119"/>
                <a:gd name="T16" fmla="*/ 351 w 353"/>
                <a:gd name="T17" fmla="*/ 70 h 119"/>
                <a:gd name="T18" fmla="*/ 327 w 353"/>
                <a:gd name="T19" fmla="*/ 78 h 119"/>
                <a:gd name="T20" fmla="*/ 316 w 353"/>
                <a:gd name="T21" fmla="*/ 77 h 119"/>
                <a:gd name="T22" fmla="*/ 316 w 353"/>
                <a:gd name="T23" fmla="*/ 65 h 119"/>
                <a:gd name="T24" fmla="*/ 328 w 353"/>
                <a:gd name="T25" fmla="*/ 66 h 119"/>
                <a:gd name="T26" fmla="*/ 327 w 353"/>
                <a:gd name="T27" fmla="*/ 78 h 119"/>
                <a:gd name="T28" fmla="*/ 67 w 353"/>
                <a:gd name="T29" fmla="*/ 11 h 119"/>
                <a:gd name="T30" fmla="*/ 61 w 353"/>
                <a:gd name="T31" fmla="*/ 11 h 119"/>
                <a:gd name="T32" fmla="*/ 1 w 353"/>
                <a:gd name="T33" fmla="*/ 89 h 119"/>
                <a:gd name="T34" fmla="*/ 2 w 353"/>
                <a:gd name="T35" fmla="*/ 94 h 119"/>
                <a:gd name="T36" fmla="*/ 31 w 353"/>
                <a:gd name="T37" fmla="*/ 117 h 119"/>
                <a:gd name="T38" fmla="*/ 37 w 353"/>
                <a:gd name="T39" fmla="*/ 117 h 119"/>
                <a:gd name="T40" fmla="*/ 97 w 353"/>
                <a:gd name="T41" fmla="*/ 39 h 119"/>
                <a:gd name="T42" fmla="*/ 96 w 353"/>
                <a:gd name="T43" fmla="*/ 34 h 119"/>
                <a:gd name="T44" fmla="*/ 67 w 353"/>
                <a:gd name="T45" fmla="*/ 11 h 119"/>
                <a:gd name="T46" fmla="*/ 38 w 353"/>
                <a:gd name="T47" fmla="*/ 92 h 119"/>
                <a:gd name="T48" fmla="*/ 27 w 353"/>
                <a:gd name="T49" fmla="*/ 93 h 119"/>
                <a:gd name="T50" fmla="*/ 25 w 353"/>
                <a:gd name="T51" fmla="*/ 81 h 119"/>
                <a:gd name="T52" fmla="*/ 37 w 353"/>
                <a:gd name="T53" fmla="*/ 80 h 119"/>
                <a:gd name="T54" fmla="*/ 38 w 353"/>
                <a:gd name="T55" fmla="*/ 9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53" h="119">
                  <a:moveTo>
                    <a:pt x="351" y="70"/>
                  </a:moveTo>
                  <a:cubicBezTo>
                    <a:pt x="286" y="1"/>
                    <a:pt x="286" y="1"/>
                    <a:pt x="286" y="1"/>
                  </a:cubicBezTo>
                  <a:cubicBezTo>
                    <a:pt x="285" y="0"/>
                    <a:pt x="283" y="0"/>
                    <a:pt x="281" y="1"/>
                  </a:cubicBezTo>
                  <a:cubicBezTo>
                    <a:pt x="254" y="27"/>
                    <a:pt x="254" y="27"/>
                    <a:pt x="254" y="27"/>
                  </a:cubicBezTo>
                  <a:cubicBezTo>
                    <a:pt x="252" y="28"/>
                    <a:pt x="252" y="31"/>
                    <a:pt x="254" y="32"/>
                  </a:cubicBezTo>
                  <a:cubicBezTo>
                    <a:pt x="318" y="101"/>
                    <a:pt x="318" y="101"/>
                    <a:pt x="318" y="101"/>
                  </a:cubicBezTo>
                  <a:cubicBezTo>
                    <a:pt x="320" y="102"/>
                    <a:pt x="322" y="102"/>
                    <a:pt x="324" y="101"/>
                  </a:cubicBezTo>
                  <a:cubicBezTo>
                    <a:pt x="351" y="75"/>
                    <a:pt x="351" y="75"/>
                    <a:pt x="351" y="75"/>
                  </a:cubicBezTo>
                  <a:cubicBezTo>
                    <a:pt x="352" y="74"/>
                    <a:pt x="353" y="71"/>
                    <a:pt x="351" y="70"/>
                  </a:cubicBezTo>
                  <a:close/>
                  <a:moveTo>
                    <a:pt x="327" y="78"/>
                  </a:moveTo>
                  <a:cubicBezTo>
                    <a:pt x="324" y="81"/>
                    <a:pt x="319" y="81"/>
                    <a:pt x="316" y="77"/>
                  </a:cubicBezTo>
                  <a:cubicBezTo>
                    <a:pt x="312" y="74"/>
                    <a:pt x="312" y="69"/>
                    <a:pt x="316" y="65"/>
                  </a:cubicBezTo>
                  <a:cubicBezTo>
                    <a:pt x="319" y="62"/>
                    <a:pt x="325" y="62"/>
                    <a:pt x="328" y="66"/>
                  </a:cubicBezTo>
                  <a:cubicBezTo>
                    <a:pt x="331" y="69"/>
                    <a:pt x="331" y="74"/>
                    <a:pt x="327" y="78"/>
                  </a:cubicBezTo>
                  <a:close/>
                  <a:moveTo>
                    <a:pt x="67" y="11"/>
                  </a:moveTo>
                  <a:cubicBezTo>
                    <a:pt x="65" y="9"/>
                    <a:pt x="63" y="10"/>
                    <a:pt x="61" y="11"/>
                  </a:cubicBezTo>
                  <a:cubicBezTo>
                    <a:pt x="1" y="89"/>
                    <a:pt x="1" y="89"/>
                    <a:pt x="1" y="89"/>
                  </a:cubicBezTo>
                  <a:cubicBezTo>
                    <a:pt x="0" y="91"/>
                    <a:pt x="0" y="93"/>
                    <a:pt x="2" y="94"/>
                  </a:cubicBezTo>
                  <a:cubicBezTo>
                    <a:pt x="31" y="117"/>
                    <a:pt x="31" y="117"/>
                    <a:pt x="31" y="117"/>
                  </a:cubicBezTo>
                  <a:cubicBezTo>
                    <a:pt x="33" y="119"/>
                    <a:pt x="36" y="118"/>
                    <a:pt x="37" y="117"/>
                  </a:cubicBezTo>
                  <a:cubicBezTo>
                    <a:pt x="97" y="39"/>
                    <a:pt x="97" y="39"/>
                    <a:pt x="97" y="39"/>
                  </a:cubicBezTo>
                  <a:cubicBezTo>
                    <a:pt x="98" y="37"/>
                    <a:pt x="98" y="35"/>
                    <a:pt x="96" y="34"/>
                  </a:cubicBezTo>
                  <a:lnTo>
                    <a:pt x="67" y="11"/>
                  </a:lnTo>
                  <a:close/>
                  <a:moveTo>
                    <a:pt x="38" y="92"/>
                  </a:moveTo>
                  <a:cubicBezTo>
                    <a:pt x="36" y="95"/>
                    <a:pt x="30" y="96"/>
                    <a:pt x="27" y="93"/>
                  </a:cubicBezTo>
                  <a:cubicBezTo>
                    <a:pt x="23" y="90"/>
                    <a:pt x="22" y="85"/>
                    <a:pt x="25" y="81"/>
                  </a:cubicBezTo>
                  <a:cubicBezTo>
                    <a:pt x="28" y="77"/>
                    <a:pt x="33" y="77"/>
                    <a:pt x="37" y="80"/>
                  </a:cubicBezTo>
                  <a:cubicBezTo>
                    <a:pt x="41" y="83"/>
                    <a:pt x="41" y="88"/>
                    <a:pt x="38" y="9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17" name="Freeform 10"/>
            <p:cNvSpPr>
              <a:spLocks noEditPoints="1"/>
            </p:cNvSpPr>
            <p:nvPr/>
          </p:nvSpPr>
          <p:spPr bwMode="auto">
            <a:xfrm>
              <a:off x="3590" y="1992"/>
              <a:ext cx="510" cy="420"/>
            </a:xfrm>
            <a:custGeom>
              <a:avLst/>
              <a:gdLst>
                <a:gd name="T0" fmla="*/ 206 w 244"/>
                <a:gd name="T1" fmla="*/ 128 h 200"/>
                <a:gd name="T2" fmla="*/ 140 w 244"/>
                <a:gd name="T3" fmla="*/ 76 h 200"/>
                <a:gd name="T4" fmla="*/ 128 w 244"/>
                <a:gd name="T5" fmla="*/ 87 h 200"/>
                <a:gd name="T6" fmla="*/ 84 w 244"/>
                <a:gd name="T7" fmla="*/ 107 h 200"/>
                <a:gd name="T8" fmla="*/ 75 w 244"/>
                <a:gd name="T9" fmla="*/ 106 h 200"/>
                <a:gd name="T10" fmla="*/ 44 w 244"/>
                <a:gd name="T11" fmla="*/ 84 h 200"/>
                <a:gd name="T12" fmla="*/ 48 w 244"/>
                <a:gd name="T13" fmla="*/ 55 h 200"/>
                <a:gd name="T14" fmla="*/ 96 w 244"/>
                <a:gd name="T15" fmla="*/ 12 h 200"/>
                <a:gd name="T16" fmla="*/ 77 w 244"/>
                <a:gd name="T17" fmla="*/ 5 h 200"/>
                <a:gd name="T18" fmla="*/ 52 w 244"/>
                <a:gd name="T19" fmla="*/ 17 h 200"/>
                <a:gd name="T20" fmla="*/ 6 w 244"/>
                <a:gd name="T21" fmla="*/ 77 h 200"/>
                <a:gd name="T22" fmla="*/ 1 w 244"/>
                <a:gd name="T23" fmla="*/ 94 h 200"/>
                <a:gd name="T24" fmla="*/ 4 w 244"/>
                <a:gd name="T25" fmla="*/ 119 h 200"/>
                <a:gd name="T26" fmla="*/ 13 w 244"/>
                <a:gd name="T27" fmla="*/ 134 h 200"/>
                <a:gd name="T28" fmla="*/ 94 w 244"/>
                <a:gd name="T29" fmla="*/ 198 h 200"/>
                <a:gd name="T30" fmla="*/ 102 w 244"/>
                <a:gd name="T31" fmla="*/ 200 h 200"/>
                <a:gd name="T32" fmla="*/ 111 w 244"/>
                <a:gd name="T33" fmla="*/ 196 h 200"/>
                <a:gd name="T34" fmla="*/ 115 w 244"/>
                <a:gd name="T35" fmla="*/ 192 h 200"/>
                <a:gd name="T36" fmla="*/ 114 w 244"/>
                <a:gd name="T37" fmla="*/ 174 h 200"/>
                <a:gd name="T38" fmla="*/ 127 w 244"/>
                <a:gd name="T39" fmla="*/ 186 h 200"/>
                <a:gd name="T40" fmla="*/ 135 w 244"/>
                <a:gd name="T41" fmla="*/ 189 h 200"/>
                <a:gd name="T42" fmla="*/ 144 w 244"/>
                <a:gd name="T43" fmla="*/ 185 h 200"/>
                <a:gd name="T44" fmla="*/ 148 w 244"/>
                <a:gd name="T45" fmla="*/ 181 h 200"/>
                <a:gd name="T46" fmla="*/ 148 w 244"/>
                <a:gd name="T47" fmla="*/ 163 h 200"/>
                <a:gd name="T48" fmla="*/ 158 w 244"/>
                <a:gd name="T49" fmla="*/ 171 h 200"/>
                <a:gd name="T50" fmla="*/ 166 w 244"/>
                <a:gd name="T51" fmla="*/ 174 h 200"/>
                <a:gd name="T52" fmla="*/ 175 w 244"/>
                <a:gd name="T53" fmla="*/ 170 h 200"/>
                <a:gd name="T54" fmla="*/ 178 w 244"/>
                <a:gd name="T55" fmla="*/ 167 h 200"/>
                <a:gd name="T56" fmla="*/ 178 w 244"/>
                <a:gd name="T57" fmla="*/ 148 h 200"/>
                <a:gd name="T58" fmla="*/ 184 w 244"/>
                <a:gd name="T59" fmla="*/ 154 h 200"/>
                <a:gd name="T60" fmla="*/ 193 w 244"/>
                <a:gd name="T61" fmla="*/ 157 h 200"/>
                <a:gd name="T62" fmla="*/ 202 w 244"/>
                <a:gd name="T63" fmla="*/ 153 h 200"/>
                <a:gd name="T64" fmla="*/ 208 w 244"/>
                <a:gd name="T65" fmla="*/ 146 h 200"/>
                <a:gd name="T66" fmla="*/ 206 w 244"/>
                <a:gd name="T67" fmla="*/ 128 h 200"/>
                <a:gd name="T68" fmla="*/ 238 w 244"/>
                <a:gd name="T69" fmla="*/ 66 h 200"/>
                <a:gd name="T70" fmla="*/ 182 w 244"/>
                <a:gd name="T71" fmla="*/ 9 h 200"/>
                <a:gd name="T72" fmla="*/ 173 w 244"/>
                <a:gd name="T73" fmla="*/ 4 h 200"/>
                <a:gd name="T74" fmla="*/ 145 w 244"/>
                <a:gd name="T75" fmla="*/ 0 h 200"/>
                <a:gd name="T76" fmla="*/ 132 w 244"/>
                <a:gd name="T77" fmla="*/ 4 h 200"/>
                <a:gd name="T78" fmla="*/ 126 w 244"/>
                <a:gd name="T79" fmla="*/ 10 h 200"/>
                <a:gd name="T80" fmla="*/ 61 w 244"/>
                <a:gd name="T81" fmla="*/ 69 h 200"/>
                <a:gd name="T82" fmla="*/ 60 w 244"/>
                <a:gd name="T83" fmla="*/ 74 h 200"/>
                <a:gd name="T84" fmla="*/ 61 w 244"/>
                <a:gd name="T85" fmla="*/ 75 h 200"/>
                <a:gd name="T86" fmla="*/ 79 w 244"/>
                <a:gd name="T87" fmla="*/ 87 h 200"/>
                <a:gd name="T88" fmla="*/ 115 w 244"/>
                <a:gd name="T89" fmla="*/ 73 h 200"/>
                <a:gd name="T90" fmla="*/ 139 w 244"/>
                <a:gd name="T91" fmla="*/ 51 h 200"/>
                <a:gd name="T92" fmla="*/ 215 w 244"/>
                <a:gd name="T93" fmla="*/ 110 h 200"/>
                <a:gd name="T94" fmla="*/ 238 w 244"/>
                <a:gd name="T95" fmla="*/ 88 h 200"/>
                <a:gd name="T96" fmla="*/ 238 w 244"/>
                <a:gd name="T97" fmla="*/ 66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44" h="200">
                  <a:moveTo>
                    <a:pt x="206" y="128"/>
                  </a:moveTo>
                  <a:cubicBezTo>
                    <a:pt x="140" y="76"/>
                    <a:pt x="140" y="76"/>
                    <a:pt x="140" y="76"/>
                  </a:cubicBezTo>
                  <a:cubicBezTo>
                    <a:pt x="128" y="87"/>
                    <a:pt x="128" y="87"/>
                    <a:pt x="128" y="87"/>
                  </a:cubicBezTo>
                  <a:cubicBezTo>
                    <a:pt x="111" y="102"/>
                    <a:pt x="95" y="107"/>
                    <a:pt x="84" y="107"/>
                  </a:cubicBezTo>
                  <a:cubicBezTo>
                    <a:pt x="81" y="107"/>
                    <a:pt x="78" y="106"/>
                    <a:pt x="75" y="106"/>
                  </a:cubicBezTo>
                  <a:cubicBezTo>
                    <a:pt x="59" y="103"/>
                    <a:pt x="49" y="93"/>
                    <a:pt x="44" y="84"/>
                  </a:cubicBezTo>
                  <a:cubicBezTo>
                    <a:pt x="38" y="75"/>
                    <a:pt x="39" y="63"/>
                    <a:pt x="48" y="55"/>
                  </a:cubicBezTo>
                  <a:cubicBezTo>
                    <a:pt x="96" y="12"/>
                    <a:pt x="96" y="12"/>
                    <a:pt x="96" y="12"/>
                  </a:cubicBezTo>
                  <a:cubicBezTo>
                    <a:pt x="90" y="7"/>
                    <a:pt x="83" y="5"/>
                    <a:pt x="77" y="5"/>
                  </a:cubicBezTo>
                  <a:cubicBezTo>
                    <a:pt x="68" y="5"/>
                    <a:pt x="58" y="9"/>
                    <a:pt x="52" y="17"/>
                  </a:cubicBezTo>
                  <a:cubicBezTo>
                    <a:pt x="6" y="77"/>
                    <a:pt x="6" y="77"/>
                    <a:pt x="6" y="77"/>
                  </a:cubicBezTo>
                  <a:cubicBezTo>
                    <a:pt x="2" y="82"/>
                    <a:pt x="0" y="88"/>
                    <a:pt x="1" y="94"/>
                  </a:cubicBezTo>
                  <a:cubicBezTo>
                    <a:pt x="4" y="119"/>
                    <a:pt x="4" y="119"/>
                    <a:pt x="4" y="119"/>
                  </a:cubicBezTo>
                  <a:cubicBezTo>
                    <a:pt x="5" y="125"/>
                    <a:pt x="8" y="130"/>
                    <a:pt x="13" y="134"/>
                  </a:cubicBezTo>
                  <a:cubicBezTo>
                    <a:pt x="94" y="198"/>
                    <a:pt x="94" y="198"/>
                    <a:pt x="94" y="198"/>
                  </a:cubicBezTo>
                  <a:cubicBezTo>
                    <a:pt x="97" y="200"/>
                    <a:pt x="99" y="200"/>
                    <a:pt x="102" y="200"/>
                  </a:cubicBezTo>
                  <a:cubicBezTo>
                    <a:pt x="105" y="200"/>
                    <a:pt x="109" y="199"/>
                    <a:pt x="111" y="196"/>
                  </a:cubicBezTo>
                  <a:cubicBezTo>
                    <a:pt x="115" y="192"/>
                    <a:pt x="115" y="192"/>
                    <a:pt x="115" y="192"/>
                  </a:cubicBezTo>
                  <a:cubicBezTo>
                    <a:pt x="120" y="187"/>
                    <a:pt x="119" y="179"/>
                    <a:pt x="114" y="174"/>
                  </a:cubicBezTo>
                  <a:cubicBezTo>
                    <a:pt x="127" y="186"/>
                    <a:pt x="127" y="186"/>
                    <a:pt x="127" y="186"/>
                  </a:cubicBezTo>
                  <a:cubicBezTo>
                    <a:pt x="130" y="188"/>
                    <a:pt x="133" y="189"/>
                    <a:pt x="135" y="189"/>
                  </a:cubicBezTo>
                  <a:cubicBezTo>
                    <a:pt x="139" y="189"/>
                    <a:pt x="142" y="188"/>
                    <a:pt x="144" y="185"/>
                  </a:cubicBezTo>
                  <a:cubicBezTo>
                    <a:pt x="148" y="181"/>
                    <a:pt x="148" y="181"/>
                    <a:pt x="148" y="181"/>
                  </a:cubicBezTo>
                  <a:cubicBezTo>
                    <a:pt x="154" y="176"/>
                    <a:pt x="153" y="167"/>
                    <a:pt x="148" y="163"/>
                  </a:cubicBezTo>
                  <a:cubicBezTo>
                    <a:pt x="158" y="171"/>
                    <a:pt x="158" y="171"/>
                    <a:pt x="158" y="171"/>
                  </a:cubicBezTo>
                  <a:cubicBezTo>
                    <a:pt x="160" y="173"/>
                    <a:pt x="163" y="174"/>
                    <a:pt x="166" y="174"/>
                  </a:cubicBezTo>
                  <a:cubicBezTo>
                    <a:pt x="169" y="174"/>
                    <a:pt x="172" y="173"/>
                    <a:pt x="175" y="170"/>
                  </a:cubicBezTo>
                  <a:cubicBezTo>
                    <a:pt x="178" y="167"/>
                    <a:pt x="178" y="167"/>
                    <a:pt x="178" y="167"/>
                  </a:cubicBezTo>
                  <a:cubicBezTo>
                    <a:pt x="183" y="162"/>
                    <a:pt x="183" y="153"/>
                    <a:pt x="178" y="148"/>
                  </a:cubicBezTo>
                  <a:cubicBezTo>
                    <a:pt x="184" y="154"/>
                    <a:pt x="184" y="154"/>
                    <a:pt x="184" y="154"/>
                  </a:cubicBezTo>
                  <a:cubicBezTo>
                    <a:pt x="187" y="156"/>
                    <a:pt x="190" y="157"/>
                    <a:pt x="193" y="157"/>
                  </a:cubicBezTo>
                  <a:cubicBezTo>
                    <a:pt x="196" y="157"/>
                    <a:pt x="200" y="156"/>
                    <a:pt x="202" y="153"/>
                  </a:cubicBezTo>
                  <a:cubicBezTo>
                    <a:pt x="208" y="146"/>
                    <a:pt x="208" y="146"/>
                    <a:pt x="208" y="146"/>
                  </a:cubicBezTo>
                  <a:cubicBezTo>
                    <a:pt x="212" y="140"/>
                    <a:pt x="212" y="132"/>
                    <a:pt x="206" y="128"/>
                  </a:cubicBezTo>
                  <a:close/>
                  <a:moveTo>
                    <a:pt x="238" y="66"/>
                  </a:moveTo>
                  <a:cubicBezTo>
                    <a:pt x="182" y="9"/>
                    <a:pt x="182" y="9"/>
                    <a:pt x="182" y="9"/>
                  </a:cubicBezTo>
                  <a:cubicBezTo>
                    <a:pt x="180" y="6"/>
                    <a:pt x="177" y="5"/>
                    <a:pt x="173" y="4"/>
                  </a:cubicBezTo>
                  <a:cubicBezTo>
                    <a:pt x="145" y="0"/>
                    <a:pt x="145" y="0"/>
                    <a:pt x="145" y="0"/>
                  </a:cubicBezTo>
                  <a:cubicBezTo>
                    <a:pt x="140" y="0"/>
                    <a:pt x="136" y="1"/>
                    <a:pt x="132" y="4"/>
                  </a:cubicBezTo>
                  <a:cubicBezTo>
                    <a:pt x="126" y="10"/>
                    <a:pt x="126" y="10"/>
                    <a:pt x="126" y="10"/>
                  </a:cubicBezTo>
                  <a:cubicBezTo>
                    <a:pt x="61" y="69"/>
                    <a:pt x="61" y="69"/>
                    <a:pt x="61" y="69"/>
                  </a:cubicBezTo>
                  <a:cubicBezTo>
                    <a:pt x="60" y="70"/>
                    <a:pt x="59" y="72"/>
                    <a:pt x="60" y="74"/>
                  </a:cubicBezTo>
                  <a:cubicBezTo>
                    <a:pt x="61" y="75"/>
                    <a:pt x="61" y="75"/>
                    <a:pt x="61" y="75"/>
                  </a:cubicBezTo>
                  <a:cubicBezTo>
                    <a:pt x="63" y="79"/>
                    <a:pt x="69" y="85"/>
                    <a:pt x="79" y="87"/>
                  </a:cubicBezTo>
                  <a:cubicBezTo>
                    <a:pt x="90" y="89"/>
                    <a:pt x="102" y="84"/>
                    <a:pt x="115" y="73"/>
                  </a:cubicBezTo>
                  <a:cubicBezTo>
                    <a:pt x="139" y="51"/>
                    <a:pt x="139" y="51"/>
                    <a:pt x="139" y="51"/>
                  </a:cubicBezTo>
                  <a:cubicBezTo>
                    <a:pt x="215" y="110"/>
                    <a:pt x="215" y="110"/>
                    <a:pt x="215" y="110"/>
                  </a:cubicBezTo>
                  <a:cubicBezTo>
                    <a:pt x="238" y="88"/>
                    <a:pt x="238" y="88"/>
                    <a:pt x="238" y="88"/>
                  </a:cubicBezTo>
                  <a:cubicBezTo>
                    <a:pt x="244" y="82"/>
                    <a:pt x="244" y="72"/>
                    <a:pt x="238" y="6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grpSp>
        <p:nvGrpSpPr>
          <p:cNvPr id="18" name="Group 13"/>
          <p:cNvGrpSpPr>
            <a:grpSpLocks noChangeAspect="1"/>
          </p:cNvGrpSpPr>
          <p:nvPr/>
        </p:nvGrpSpPr>
        <p:grpSpPr bwMode="auto">
          <a:xfrm>
            <a:off x="9549581" y="3279804"/>
            <a:ext cx="395866" cy="464007"/>
            <a:chOff x="3597" y="1872"/>
            <a:chExt cx="488" cy="572"/>
          </a:xfrm>
        </p:grpSpPr>
        <p:sp>
          <p:nvSpPr>
            <p:cNvPr id="19" name="Freeform 14"/>
            <p:cNvSpPr>
              <a:spLocks noEditPoints="1"/>
            </p:cNvSpPr>
            <p:nvPr/>
          </p:nvSpPr>
          <p:spPr bwMode="auto">
            <a:xfrm>
              <a:off x="3597" y="1872"/>
              <a:ext cx="480" cy="572"/>
            </a:xfrm>
            <a:custGeom>
              <a:avLst/>
              <a:gdLst>
                <a:gd name="T0" fmla="*/ 153 w 228"/>
                <a:gd name="T1" fmla="*/ 115 h 273"/>
                <a:gd name="T2" fmla="*/ 114 w 228"/>
                <a:gd name="T3" fmla="*/ 155 h 273"/>
                <a:gd name="T4" fmla="*/ 75 w 228"/>
                <a:gd name="T5" fmla="*/ 115 h 273"/>
                <a:gd name="T6" fmla="*/ 114 w 228"/>
                <a:gd name="T7" fmla="*/ 74 h 273"/>
                <a:gd name="T8" fmla="*/ 119 w 228"/>
                <a:gd name="T9" fmla="*/ 75 h 273"/>
                <a:gd name="T10" fmla="*/ 142 w 228"/>
                <a:gd name="T11" fmla="*/ 52 h 273"/>
                <a:gd name="T12" fmla="*/ 114 w 228"/>
                <a:gd name="T13" fmla="*/ 46 h 273"/>
                <a:gd name="T14" fmla="*/ 47 w 228"/>
                <a:gd name="T15" fmla="*/ 115 h 273"/>
                <a:gd name="T16" fmla="*/ 114 w 228"/>
                <a:gd name="T17" fmla="*/ 183 h 273"/>
                <a:gd name="T18" fmla="*/ 181 w 228"/>
                <a:gd name="T19" fmla="*/ 115 h 273"/>
                <a:gd name="T20" fmla="*/ 176 w 228"/>
                <a:gd name="T21" fmla="*/ 88 h 273"/>
                <a:gd name="T22" fmla="*/ 153 w 228"/>
                <a:gd name="T23" fmla="*/ 110 h 273"/>
                <a:gd name="T24" fmla="*/ 153 w 228"/>
                <a:gd name="T25" fmla="*/ 115 h 273"/>
                <a:gd name="T26" fmla="*/ 184 w 228"/>
                <a:gd name="T27" fmla="*/ 205 h 273"/>
                <a:gd name="T28" fmla="*/ 228 w 228"/>
                <a:gd name="T29" fmla="*/ 115 h 273"/>
                <a:gd name="T30" fmla="*/ 223 w 228"/>
                <a:gd name="T31" fmla="*/ 79 h 273"/>
                <a:gd name="T32" fmla="*/ 216 w 228"/>
                <a:gd name="T33" fmla="*/ 85 h 273"/>
                <a:gd name="T34" fmla="*/ 199 w 228"/>
                <a:gd name="T35" fmla="*/ 92 h 273"/>
                <a:gd name="T36" fmla="*/ 197 w 228"/>
                <a:gd name="T37" fmla="*/ 92 h 273"/>
                <a:gd name="T38" fmla="*/ 201 w 228"/>
                <a:gd name="T39" fmla="*/ 115 h 273"/>
                <a:gd name="T40" fmla="*/ 114 w 228"/>
                <a:gd name="T41" fmla="*/ 201 h 273"/>
                <a:gd name="T42" fmla="*/ 28 w 228"/>
                <a:gd name="T43" fmla="*/ 115 h 273"/>
                <a:gd name="T44" fmla="*/ 114 w 228"/>
                <a:gd name="T45" fmla="*/ 28 h 273"/>
                <a:gd name="T46" fmla="*/ 140 w 228"/>
                <a:gd name="T47" fmla="*/ 32 h 273"/>
                <a:gd name="T48" fmla="*/ 147 w 228"/>
                <a:gd name="T49" fmla="*/ 16 h 273"/>
                <a:gd name="T50" fmla="*/ 155 w 228"/>
                <a:gd name="T51" fmla="*/ 8 h 273"/>
                <a:gd name="T52" fmla="*/ 114 w 228"/>
                <a:gd name="T53" fmla="*/ 0 h 273"/>
                <a:gd name="T54" fmla="*/ 0 w 228"/>
                <a:gd name="T55" fmla="*/ 115 h 273"/>
                <a:gd name="T56" fmla="*/ 50 w 228"/>
                <a:gd name="T57" fmla="*/ 209 h 273"/>
                <a:gd name="T58" fmla="*/ 31 w 228"/>
                <a:gd name="T59" fmla="*/ 259 h 273"/>
                <a:gd name="T60" fmla="*/ 37 w 228"/>
                <a:gd name="T61" fmla="*/ 273 h 273"/>
                <a:gd name="T62" fmla="*/ 41 w 228"/>
                <a:gd name="T63" fmla="*/ 273 h 273"/>
                <a:gd name="T64" fmla="*/ 51 w 228"/>
                <a:gd name="T65" fmla="*/ 266 h 273"/>
                <a:gd name="T66" fmla="*/ 68 w 228"/>
                <a:gd name="T67" fmla="*/ 219 h 273"/>
                <a:gd name="T68" fmla="*/ 107 w 228"/>
                <a:gd name="T69" fmla="*/ 229 h 273"/>
                <a:gd name="T70" fmla="*/ 107 w 228"/>
                <a:gd name="T71" fmla="*/ 263 h 273"/>
                <a:gd name="T72" fmla="*/ 118 w 228"/>
                <a:gd name="T73" fmla="*/ 273 h 273"/>
                <a:gd name="T74" fmla="*/ 128 w 228"/>
                <a:gd name="T75" fmla="*/ 263 h 273"/>
                <a:gd name="T76" fmla="*/ 128 w 228"/>
                <a:gd name="T77" fmla="*/ 228 h 273"/>
                <a:gd name="T78" fmla="*/ 166 w 228"/>
                <a:gd name="T79" fmla="*/ 216 h 273"/>
                <a:gd name="T80" fmla="*/ 185 w 228"/>
                <a:gd name="T81" fmla="*/ 266 h 273"/>
                <a:gd name="T82" fmla="*/ 195 w 228"/>
                <a:gd name="T83" fmla="*/ 273 h 273"/>
                <a:gd name="T84" fmla="*/ 198 w 228"/>
                <a:gd name="T85" fmla="*/ 273 h 273"/>
                <a:gd name="T86" fmla="*/ 204 w 228"/>
                <a:gd name="T87" fmla="*/ 259 h 273"/>
                <a:gd name="T88" fmla="*/ 184 w 228"/>
                <a:gd name="T89" fmla="*/ 205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28" h="273">
                  <a:moveTo>
                    <a:pt x="153" y="115"/>
                  </a:moveTo>
                  <a:cubicBezTo>
                    <a:pt x="153" y="137"/>
                    <a:pt x="136" y="155"/>
                    <a:pt x="114" y="155"/>
                  </a:cubicBezTo>
                  <a:cubicBezTo>
                    <a:pt x="93" y="155"/>
                    <a:pt x="75" y="137"/>
                    <a:pt x="75" y="115"/>
                  </a:cubicBezTo>
                  <a:cubicBezTo>
                    <a:pt x="75" y="92"/>
                    <a:pt x="93" y="74"/>
                    <a:pt x="114" y="74"/>
                  </a:cubicBezTo>
                  <a:cubicBezTo>
                    <a:pt x="116" y="74"/>
                    <a:pt x="118" y="75"/>
                    <a:pt x="119" y="75"/>
                  </a:cubicBezTo>
                  <a:cubicBezTo>
                    <a:pt x="142" y="52"/>
                    <a:pt x="142" y="52"/>
                    <a:pt x="142" y="52"/>
                  </a:cubicBezTo>
                  <a:cubicBezTo>
                    <a:pt x="133" y="49"/>
                    <a:pt x="124" y="46"/>
                    <a:pt x="114" y="46"/>
                  </a:cubicBezTo>
                  <a:cubicBezTo>
                    <a:pt x="77" y="46"/>
                    <a:pt x="47" y="77"/>
                    <a:pt x="47" y="115"/>
                  </a:cubicBezTo>
                  <a:cubicBezTo>
                    <a:pt x="47" y="152"/>
                    <a:pt x="77" y="183"/>
                    <a:pt x="114" y="183"/>
                  </a:cubicBezTo>
                  <a:cubicBezTo>
                    <a:pt x="151" y="183"/>
                    <a:pt x="181" y="152"/>
                    <a:pt x="181" y="115"/>
                  </a:cubicBezTo>
                  <a:cubicBezTo>
                    <a:pt x="181" y="105"/>
                    <a:pt x="179" y="96"/>
                    <a:pt x="176" y="88"/>
                  </a:cubicBezTo>
                  <a:cubicBezTo>
                    <a:pt x="153" y="110"/>
                    <a:pt x="153" y="110"/>
                    <a:pt x="153" y="110"/>
                  </a:cubicBezTo>
                  <a:cubicBezTo>
                    <a:pt x="153" y="112"/>
                    <a:pt x="153" y="113"/>
                    <a:pt x="153" y="115"/>
                  </a:cubicBezTo>
                  <a:close/>
                  <a:moveTo>
                    <a:pt x="184" y="205"/>
                  </a:moveTo>
                  <a:cubicBezTo>
                    <a:pt x="211" y="184"/>
                    <a:pt x="228" y="151"/>
                    <a:pt x="228" y="115"/>
                  </a:cubicBezTo>
                  <a:cubicBezTo>
                    <a:pt x="228" y="102"/>
                    <a:pt x="226" y="90"/>
                    <a:pt x="223" y="79"/>
                  </a:cubicBezTo>
                  <a:cubicBezTo>
                    <a:pt x="216" y="85"/>
                    <a:pt x="216" y="85"/>
                    <a:pt x="216" y="85"/>
                  </a:cubicBezTo>
                  <a:cubicBezTo>
                    <a:pt x="212" y="90"/>
                    <a:pt x="206" y="92"/>
                    <a:pt x="199" y="92"/>
                  </a:cubicBezTo>
                  <a:cubicBezTo>
                    <a:pt x="199" y="92"/>
                    <a:pt x="198" y="92"/>
                    <a:pt x="197" y="92"/>
                  </a:cubicBezTo>
                  <a:cubicBezTo>
                    <a:pt x="199" y="99"/>
                    <a:pt x="201" y="107"/>
                    <a:pt x="201" y="115"/>
                  </a:cubicBezTo>
                  <a:cubicBezTo>
                    <a:pt x="201" y="162"/>
                    <a:pt x="162" y="201"/>
                    <a:pt x="114" y="201"/>
                  </a:cubicBezTo>
                  <a:cubicBezTo>
                    <a:pt x="67" y="201"/>
                    <a:pt x="28" y="162"/>
                    <a:pt x="28" y="115"/>
                  </a:cubicBezTo>
                  <a:cubicBezTo>
                    <a:pt x="28" y="67"/>
                    <a:pt x="67" y="28"/>
                    <a:pt x="114" y="28"/>
                  </a:cubicBezTo>
                  <a:cubicBezTo>
                    <a:pt x="123" y="28"/>
                    <a:pt x="132" y="30"/>
                    <a:pt x="140" y="32"/>
                  </a:cubicBezTo>
                  <a:cubicBezTo>
                    <a:pt x="140" y="26"/>
                    <a:pt x="143" y="20"/>
                    <a:pt x="147" y="16"/>
                  </a:cubicBezTo>
                  <a:cubicBezTo>
                    <a:pt x="155" y="8"/>
                    <a:pt x="155" y="8"/>
                    <a:pt x="155" y="8"/>
                  </a:cubicBezTo>
                  <a:cubicBezTo>
                    <a:pt x="142" y="3"/>
                    <a:pt x="129" y="0"/>
                    <a:pt x="114" y="0"/>
                  </a:cubicBezTo>
                  <a:cubicBezTo>
                    <a:pt x="51" y="0"/>
                    <a:pt x="0" y="52"/>
                    <a:pt x="0" y="115"/>
                  </a:cubicBezTo>
                  <a:cubicBezTo>
                    <a:pt x="0" y="154"/>
                    <a:pt x="20" y="188"/>
                    <a:pt x="50" y="209"/>
                  </a:cubicBezTo>
                  <a:cubicBezTo>
                    <a:pt x="31" y="259"/>
                    <a:pt x="31" y="259"/>
                    <a:pt x="31" y="259"/>
                  </a:cubicBezTo>
                  <a:cubicBezTo>
                    <a:pt x="29" y="264"/>
                    <a:pt x="32" y="270"/>
                    <a:pt x="37" y="273"/>
                  </a:cubicBezTo>
                  <a:cubicBezTo>
                    <a:pt x="38" y="273"/>
                    <a:pt x="40" y="273"/>
                    <a:pt x="41" y="273"/>
                  </a:cubicBezTo>
                  <a:cubicBezTo>
                    <a:pt x="45" y="273"/>
                    <a:pt x="49" y="271"/>
                    <a:pt x="51" y="266"/>
                  </a:cubicBezTo>
                  <a:cubicBezTo>
                    <a:pt x="68" y="219"/>
                    <a:pt x="68" y="219"/>
                    <a:pt x="68" y="219"/>
                  </a:cubicBezTo>
                  <a:cubicBezTo>
                    <a:pt x="80" y="224"/>
                    <a:pt x="93" y="228"/>
                    <a:pt x="107" y="229"/>
                  </a:cubicBezTo>
                  <a:cubicBezTo>
                    <a:pt x="107" y="263"/>
                    <a:pt x="107" y="263"/>
                    <a:pt x="107" y="263"/>
                  </a:cubicBezTo>
                  <a:cubicBezTo>
                    <a:pt x="107" y="268"/>
                    <a:pt x="112" y="273"/>
                    <a:pt x="118" y="273"/>
                  </a:cubicBezTo>
                  <a:cubicBezTo>
                    <a:pt x="124" y="273"/>
                    <a:pt x="128" y="268"/>
                    <a:pt x="128" y="263"/>
                  </a:cubicBezTo>
                  <a:cubicBezTo>
                    <a:pt x="128" y="228"/>
                    <a:pt x="128" y="228"/>
                    <a:pt x="128" y="228"/>
                  </a:cubicBezTo>
                  <a:cubicBezTo>
                    <a:pt x="142" y="226"/>
                    <a:pt x="154" y="222"/>
                    <a:pt x="166" y="216"/>
                  </a:cubicBezTo>
                  <a:cubicBezTo>
                    <a:pt x="185" y="266"/>
                    <a:pt x="185" y="266"/>
                    <a:pt x="185" y="266"/>
                  </a:cubicBezTo>
                  <a:cubicBezTo>
                    <a:pt x="186" y="271"/>
                    <a:pt x="190" y="273"/>
                    <a:pt x="195" y="273"/>
                  </a:cubicBezTo>
                  <a:cubicBezTo>
                    <a:pt x="196" y="273"/>
                    <a:pt x="197" y="273"/>
                    <a:pt x="198" y="273"/>
                  </a:cubicBezTo>
                  <a:cubicBezTo>
                    <a:pt x="204" y="270"/>
                    <a:pt x="207" y="264"/>
                    <a:pt x="204" y="259"/>
                  </a:cubicBezTo>
                  <a:lnTo>
                    <a:pt x="184" y="20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20" name="Freeform 15"/>
            <p:cNvSpPr>
              <a:spLocks/>
            </p:cNvSpPr>
            <p:nvPr/>
          </p:nvSpPr>
          <p:spPr bwMode="auto">
            <a:xfrm>
              <a:off x="3791" y="1876"/>
              <a:ext cx="294" cy="283"/>
            </a:xfrm>
            <a:custGeom>
              <a:avLst/>
              <a:gdLst>
                <a:gd name="T0" fmla="*/ 134 w 140"/>
                <a:gd name="T1" fmla="*/ 35 h 135"/>
                <a:gd name="T2" fmla="*/ 114 w 140"/>
                <a:gd name="T3" fmla="*/ 28 h 135"/>
                <a:gd name="T4" fmla="*/ 110 w 140"/>
                <a:gd name="T5" fmla="*/ 24 h 135"/>
                <a:gd name="T6" fmla="*/ 103 w 140"/>
                <a:gd name="T7" fmla="*/ 4 h 135"/>
                <a:gd name="T8" fmla="*/ 97 w 140"/>
                <a:gd name="T9" fmla="*/ 0 h 135"/>
                <a:gd name="T10" fmla="*/ 92 w 140"/>
                <a:gd name="T11" fmla="*/ 2 h 135"/>
                <a:gd name="T12" fmla="*/ 68 w 140"/>
                <a:gd name="T13" fmla="*/ 26 h 135"/>
                <a:gd name="T14" fmla="*/ 66 w 140"/>
                <a:gd name="T15" fmla="*/ 33 h 135"/>
                <a:gd name="T16" fmla="*/ 73 w 140"/>
                <a:gd name="T17" fmla="*/ 50 h 135"/>
                <a:gd name="T18" fmla="*/ 31 w 140"/>
                <a:gd name="T19" fmla="*/ 92 h 135"/>
                <a:gd name="T20" fmla="*/ 22 w 140"/>
                <a:gd name="T21" fmla="*/ 90 h 135"/>
                <a:gd name="T22" fmla="*/ 0 w 140"/>
                <a:gd name="T23" fmla="*/ 113 h 135"/>
                <a:gd name="T24" fmla="*/ 22 w 140"/>
                <a:gd name="T25" fmla="*/ 135 h 135"/>
                <a:gd name="T26" fmla="*/ 45 w 140"/>
                <a:gd name="T27" fmla="*/ 113 h 135"/>
                <a:gd name="T28" fmla="*/ 43 w 140"/>
                <a:gd name="T29" fmla="*/ 104 h 135"/>
                <a:gd name="T30" fmla="*/ 83 w 140"/>
                <a:gd name="T31" fmla="*/ 64 h 135"/>
                <a:gd name="T32" fmla="*/ 105 w 140"/>
                <a:gd name="T33" fmla="*/ 72 h 135"/>
                <a:gd name="T34" fmla="*/ 107 w 140"/>
                <a:gd name="T35" fmla="*/ 73 h 135"/>
                <a:gd name="T36" fmla="*/ 112 w 140"/>
                <a:gd name="T37" fmla="*/ 71 h 135"/>
                <a:gd name="T38" fmla="*/ 136 w 140"/>
                <a:gd name="T39" fmla="*/ 46 h 135"/>
                <a:gd name="T40" fmla="*/ 134 w 140"/>
                <a:gd name="T41" fmla="*/ 35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0" h="135">
                  <a:moveTo>
                    <a:pt x="134" y="35"/>
                  </a:moveTo>
                  <a:cubicBezTo>
                    <a:pt x="114" y="28"/>
                    <a:pt x="114" y="28"/>
                    <a:pt x="114" y="28"/>
                  </a:cubicBezTo>
                  <a:cubicBezTo>
                    <a:pt x="113" y="27"/>
                    <a:pt x="111" y="26"/>
                    <a:pt x="110" y="24"/>
                  </a:cubicBezTo>
                  <a:cubicBezTo>
                    <a:pt x="103" y="4"/>
                    <a:pt x="103" y="4"/>
                    <a:pt x="103" y="4"/>
                  </a:cubicBezTo>
                  <a:cubicBezTo>
                    <a:pt x="102" y="1"/>
                    <a:pt x="99" y="0"/>
                    <a:pt x="97" y="0"/>
                  </a:cubicBezTo>
                  <a:cubicBezTo>
                    <a:pt x="95" y="0"/>
                    <a:pt x="93" y="1"/>
                    <a:pt x="92" y="2"/>
                  </a:cubicBezTo>
                  <a:cubicBezTo>
                    <a:pt x="68" y="26"/>
                    <a:pt x="68" y="26"/>
                    <a:pt x="68" y="26"/>
                  </a:cubicBezTo>
                  <a:cubicBezTo>
                    <a:pt x="66" y="28"/>
                    <a:pt x="65" y="31"/>
                    <a:pt x="66" y="33"/>
                  </a:cubicBezTo>
                  <a:cubicBezTo>
                    <a:pt x="73" y="50"/>
                    <a:pt x="73" y="50"/>
                    <a:pt x="73" y="50"/>
                  </a:cubicBezTo>
                  <a:cubicBezTo>
                    <a:pt x="31" y="92"/>
                    <a:pt x="31" y="92"/>
                    <a:pt x="31" y="92"/>
                  </a:cubicBezTo>
                  <a:cubicBezTo>
                    <a:pt x="28" y="91"/>
                    <a:pt x="25" y="90"/>
                    <a:pt x="22" y="90"/>
                  </a:cubicBezTo>
                  <a:cubicBezTo>
                    <a:pt x="10" y="90"/>
                    <a:pt x="0" y="100"/>
                    <a:pt x="0" y="113"/>
                  </a:cubicBezTo>
                  <a:cubicBezTo>
                    <a:pt x="0" y="125"/>
                    <a:pt x="10" y="135"/>
                    <a:pt x="22" y="135"/>
                  </a:cubicBezTo>
                  <a:cubicBezTo>
                    <a:pt x="35" y="135"/>
                    <a:pt x="45" y="125"/>
                    <a:pt x="45" y="113"/>
                  </a:cubicBezTo>
                  <a:cubicBezTo>
                    <a:pt x="45" y="110"/>
                    <a:pt x="44" y="107"/>
                    <a:pt x="43" y="104"/>
                  </a:cubicBezTo>
                  <a:cubicBezTo>
                    <a:pt x="83" y="64"/>
                    <a:pt x="83" y="64"/>
                    <a:pt x="83" y="64"/>
                  </a:cubicBezTo>
                  <a:cubicBezTo>
                    <a:pt x="105" y="72"/>
                    <a:pt x="105" y="72"/>
                    <a:pt x="105" y="72"/>
                  </a:cubicBezTo>
                  <a:cubicBezTo>
                    <a:pt x="106" y="73"/>
                    <a:pt x="107" y="73"/>
                    <a:pt x="107" y="73"/>
                  </a:cubicBezTo>
                  <a:cubicBezTo>
                    <a:pt x="109" y="73"/>
                    <a:pt x="111" y="72"/>
                    <a:pt x="112" y="71"/>
                  </a:cubicBezTo>
                  <a:cubicBezTo>
                    <a:pt x="136" y="46"/>
                    <a:pt x="136" y="46"/>
                    <a:pt x="136" y="46"/>
                  </a:cubicBezTo>
                  <a:cubicBezTo>
                    <a:pt x="140" y="43"/>
                    <a:pt x="139" y="37"/>
                    <a:pt x="134" y="3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grpSp>
        <p:nvGrpSpPr>
          <p:cNvPr id="21" name="Grupo 20"/>
          <p:cNvGrpSpPr/>
          <p:nvPr/>
        </p:nvGrpSpPr>
        <p:grpSpPr>
          <a:xfrm>
            <a:off x="4345596" y="299392"/>
            <a:ext cx="3380734" cy="617287"/>
            <a:chOff x="4332343" y="206627"/>
            <a:chExt cx="3380734" cy="617287"/>
          </a:xfrm>
        </p:grpSpPr>
        <p:sp>
          <p:nvSpPr>
            <p:cNvPr id="22" name="Rectangle 14"/>
            <p:cNvSpPr>
              <a:spLocks noChangeArrowheads="1"/>
            </p:cNvSpPr>
            <p:nvPr/>
          </p:nvSpPr>
          <p:spPr bwMode="auto">
            <a:xfrm>
              <a:off x="4332343" y="206627"/>
              <a:ext cx="3380734"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s-ES" altLang="ru-RU" sz="3200" b="1" dirty="0">
                  <a:solidFill>
                    <a:schemeClr val="accent1"/>
                  </a:solidFill>
                  <a:latin typeface="Montserrat Black" panose="00000A00000000000000" pitchFamily="50" charset="0"/>
                </a:rPr>
                <a:t>SWOT </a:t>
              </a:r>
              <a:r>
                <a:rPr lang="es-ES" altLang="ru-RU" sz="3200" b="1" dirty="0" err="1">
                  <a:solidFill>
                    <a:schemeClr val="accent5"/>
                  </a:solidFill>
                  <a:latin typeface="Montserrat Black" panose="00000A00000000000000" pitchFamily="50" charset="0"/>
                </a:rPr>
                <a:t>Analysis</a:t>
              </a:r>
              <a:endParaRPr kumimoji="0" lang="ru-RU" altLang="ru-RU" sz="4000" b="0" i="0" u="none" strike="noStrike" cap="none" normalizeH="0" baseline="0" dirty="0">
                <a:ln>
                  <a:noFill/>
                </a:ln>
                <a:solidFill>
                  <a:schemeClr val="accent5"/>
                </a:solidFill>
                <a:effectLst/>
                <a:latin typeface="Montserrat Black" panose="00000A00000000000000" pitchFamily="50" charset="0"/>
              </a:endParaRPr>
            </a:p>
          </p:txBody>
        </p:sp>
        <p:grpSp>
          <p:nvGrpSpPr>
            <p:cNvPr id="23" name="Grupo 22"/>
            <p:cNvGrpSpPr/>
            <p:nvPr/>
          </p:nvGrpSpPr>
          <p:grpSpPr>
            <a:xfrm>
              <a:off x="5521099" y="688522"/>
              <a:ext cx="1018835" cy="135392"/>
              <a:chOff x="5521099" y="688522"/>
              <a:chExt cx="1018835" cy="135392"/>
            </a:xfrm>
          </p:grpSpPr>
          <p:sp>
            <p:nvSpPr>
              <p:cNvPr id="24" name="Elipse 23"/>
              <p:cNvSpPr/>
              <p:nvPr/>
            </p:nvSpPr>
            <p:spPr>
              <a:xfrm>
                <a:off x="5521099" y="688522"/>
                <a:ext cx="116342" cy="11634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CO" dirty="0">
                  <a:latin typeface="Montserrat Light" panose="00000400000000000000" pitchFamily="50" charset="0"/>
                </a:endParaRPr>
              </a:p>
            </p:txBody>
          </p:sp>
          <p:sp>
            <p:nvSpPr>
              <p:cNvPr id="25" name="Elipse 24"/>
              <p:cNvSpPr/>
              <p:nvPr/>
            </p:nvSpPr>
            <p:spPr>
              <a:xfrm>
                <a:off x="5698740" y="692876"/>
                <a:ext cx="116342" cy="11634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CO" dirty="0">
                  <a:latin typeface="Montserrat Light" panose="00000400000000000000" pitchFamily="50" charset="0"/>
                </a:endParaRPr>
              </a:p>
            </p:txBody>
          </p:sp>
          <p:sp>
            <p:nvSpPr>
              <p:cNvPr id="26" name="Elipse 25"/>
              <p:cNvSpPr/>
              <p:nvPr/>
            </p:nvSpPr>
            <p:spPr>
              <a:xfrm>
                <a:off x="5887811" y="695666"/>
                <a:ext cx="116342" cy="11634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CO" dirty="0">
                  <a:latin typeface="Montserrat Light" panose="00000400000000000000" pitchFamily="50" charset="0"/>
                </a:endParaRPr>
              </a:p>
            </p:txBody>
          </p:sp>
          <p:sp>
            <p:nvSpPr>
              <p:cNvPr id="27" name="Elipse 26"/>
              <p:cNvSpPr/>
              <p:nvPr/>
            </p:nvSpPr>
            <p:spPr>
              <a:xfrm>
                <a:off x="6068786" y="700428"/>
                <a:ext cx="116342" cy="11634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CO" dirty="0">
                  <a:latin typeface="Montserrat Light" panose="00000400000000000000" pitchFamily="50" charset="0"/>
                </a:endParaRPr>
              </a:p>
            </p:txBody>
          </p:sp>
          <p:sp>
            <p:nvSpPr>
              <p:cNvPr id="28" name="Elipse 27"/>
              <p:cNvSpPr/>
              <p:nvPr/>
            </p:nvSpPr>
            <p:spPr>
              <a:xfrm>
                <a:off x="6255952" y="704782"/>
                <a:ext cx="116342" cy="11634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CO" dirty="0">
                  <a:latin typeface="Montserrat Light" panose="00000400000000000000" pitchFamily="50" charset="0"/>
                </a:endParaRPr>
              </a:p>
            </p:txBody>
          </p:sp>
          <p:sp>
            <p:nvSpPr>
              <p:cNvPr id="29" name="Elipse 28"/>
              <p:cNvSpPr/>
              <p:nvPr/>
            </p:nvSpPr>
            <p:spPr>
              <a:xfrm>
                <a:off x="6423592" y="707572"/>
                <a:ext cx="116342" cy="116342"/>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CO" dirty="0">
                  <a:latin typeface="Montserrat Light" panose="00000400000000000000" pitchFamily="50" charset="0"/>
                </a:endParaRPr>
              </a:p>
            </p:txBody>
          </p:sp>
        </p:grpSp>
      </p:grpSp>
    </p:spTree>
    <p:extLst>
      <p:ext uri="{BB962C8B-B14F-4D97-AF65-F5344CB8AC3E}">
        <p14:creationId xmlns:p14="http://schemas.microsoft.com/office/powerpoint/2010/main" val="3319556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Rectángulo 57"/>
          <p:cNvSpPr/>
          <p:nvPr/>
        </p:nvSpPr>
        <p:spPr>
          <a:xfrm>
            <a:off x="0" y="-1"/>
            <a:ext cx="12192000" cy="6751749"/>
          </a:xfrm>
          <a:prstGeom prst="rect">
            <a:avLst/>
          </a:prstGeom>
          <a:solidFill>
            <a:srgbClr val="3776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bwMode="auto">
          <a:xfrm>
            <a:off x="6817579" y="4302034"/>
            <a:ext cx="154579" cy="2555966"/>
          </a:xfrm>
          <a:prstGeom prst="rect">
            <a:avLst/>
          </a:prstGeom>
          <a:solidFill>
            <a:schemeClr val="accent3"/>
          </a:solidFill>
          <a:ln>
            <a:noFill/>
          </a:ln>
          <a:effectLst>
            <a:outerShdw blurRad="381000" dist="38100" dir="5400000" algn="ctr" rotWithShape="0">
              <a:schemeClr val="accent2">
                <a:alpha val="50000"/>
              </a:schemeClr>
            </a:outerShdw>
          </a:effectLst>
        </p:spPr>
        <p:txBody>
          <a:bodyPr vert="horz" wrap="square" lIns="91440" tIns="45720" rIns="91440" bIns="45720" numCol="1" rtlCol="0" anchor="t" anchorCtr="0" compatLnSpc="1">
            <a:prstTxWarp prst="textNoShape">
              <a:avLst/>
            </a:prstTxWarp>
          </a:bodyPr>
          <a:lstStyle/>
          <a:p>
            <a:pPr algn="l"/>
            <a:endParaRPr lang="en-US" dirty="0">
              <a:latin typeface="Montserrat Light" panose="00000400000000000000" pitchFamily="50" charset="0"/>
            </a:endParaRPr>
          </a:p>
        </p:txBody>
      </p:sp>
      <p:sp>
        <p:nvSpPr>
          <p:cNvPr id="12" name="Rectangle 11"/>
          <p:cNvSpPr/>
          <p:nvPr/>
        </p:nvSpPr>
        <p:spPr bwMode="auto">
          <a:xfrm>
            <a:off x="7795117" y="4302034"/>
            <a:ext cx="169819" cy="2555965"/>
          </a:xfrm>
          <a:prstGeom prst="rect">
            <a:avLst/>
          </a:prstGeom>
          <a:solidFill>
            <a:schemeClr val="accent4"/>
          </a:solidFill>
          <a:ln>
            <a:noFill/>
          </a:ln>
          <a:effectLst>
            <a:outerShdw blurRad="381000" dist="38100" dir="5400000" algn="ctr" rotWithShape="0">
              <a:schemeClr val="accent2">
                <a:alpha val="50000"/>
              </a:schemeClr>
            </a:outerShdw>
          </a:effectLst>
        </p:spPr>
        <p:txBody>
          <a:bodyPr vert="horz" wrap="square" lIns="91440" tIns="45720" rIns="91440" bIns="45720" numCol="1" rtlCol="0" anchor="t" anchorCtr="0" compatLnSpc="1">
            <a:prstTxWarp prst="textNoShape">
              <a:avLst/>
            </a:prstTxWarp>
          </a:bodyPr>
          <a:lstStyle/>
          <a:p>
            <a:pPr algn="l"/>
            <a:endParaRPr lang="en-US" dirty="0">
              <a:latin typeface="Montserrat Light" panose="00000400000000000000" pitchFamily="50" charset="0"/>
            </a:endParaRPr>
          </a:p>
        </p:txBody>
      </p:sp>
      <p:sp>
        <p:nvSpPr>
          <p:cNvPr id="11" name="Rectangle 10"/>
          <p:cNvSpPr/>
          <p:nvPr/>
        </p:nvSpPr>
        <p:spPr bwMode="auto">
          <a:xfrm>
            <a:off x="7461663" y="2791098"/>
            <a:ext cx="174172" cy="4066902"/>
          </a:xfrm>
          <a:prstGeom prst="rect">
            <a:avLst/>
          </a:prstGeom>
          <a:solidFill>
            <a:schemeClr val="accent2"/>
          </a:solidFill>
          <a:ln>
            <a:noFill/>
          </a:ln>
          <a:effectLst>
            <a:outerShdw blurRad="381000" dist="38100" dir="5400000" algn="ctr" rotWithShape="0">
              <a:schemeClr val="accent2">
                <a:alpha val="50000"/>
              </a:schemeClr>
            </a:outerShdw>
          </a:effectLst>
        </p:spPr>
        <p:txBody>
          <a:bodyPr vert="horz" wrap="square" lIns="91440" tIns="45720" rIns="91440" bIns="45720" numCol="1" rtlCol="0" anchor="t" anchorCtr="0" compatLnSpc="1">
            <a:prstTxWarp prst="textNoShape">
              <a:avLst/>
            </a:prstTxWarp>
          </a:bodyPr>
          <a:lstStyle/>
          <a:p>
            <a:pPr algn="l"/>
            <a:endParaRPr lang="en-US" dirty="0">
              <a:latin typeface="Montserrat Light" panose="00000400000000000000" pitchFamily="50" charset="0"/>
            </a:endParaRPr>
          </a:p>
        </p:txBody>
      </p:sp>
      <p:sp>
        <p:nvSpPr>
          <p:cNvPr id="10" name="Rectangle 9"/>
          <p:cNvSpPr/>
          <p:nvPr/>
        </p:nvSpPr>
        <p:spPr bwMode="auto">
          <a:xfrm>
            <a:off x="7128912" y="2791098"/>
            <a:ext cx="174172" cy="4066902"/>
          </a:xfrm>
          <a:prstGeom prst="rect">
            <a:avLst/>
          </a:prstGeom>
          <a:solidFill>
            <a:schemeClr val="accent1"/>
          </a:solidFill>
          <a:ln>
            <a:noFill/>
          </a:ln>
          <a:effectLst>
            <a:outerShdw blurRad="381000" dist="38100" dir="5400000" algn="ctr" rotWithShape="0">
              <a:schemeClr val="accent2">
                <a:alpha val="50000"/>
              </a:schemeClr>
            </a:outerShdw>
          </a:effectLst>
        </p:spPr>
        <p:txBody>
          <a:bodyPr vert="horz" wrap="square" lIns="91440" tIns="45720" rIns="91440" bIns="45720" numCol="1" rtlCol="0" anchor="t" anchorCtr="0" compatLnSpc="1">
            <a:prstTxWarp prst="textNoShape">
              <a:avLst/>
            </a:prstTxWarp>
          </a:bodyPr>
          <a:lstStyle/>
          <a:p>
            <a:pPr algn="l"/>
            <a:endParaRPr lang="en-US" dirty="0">
              <a:latin typeface="Montserrat Light" panose="00000400000000000000" pitchFamily="50" charset="0"/>
            </a:endParaRPr>
          </a:p>
        </p:txBody>
      </p:sp>
      <p:sp>
        <p:nvSpPr>
          <p:cNvPr id="5" name="Donut 4"/>
          <p:cNvSpPr/>
          <p:nvPr/>
        </p:nvSpPr>
        <p:spPr bwMode="auto">
          <a:xfrm>
            <a:off x="5988090" y="2133601"/>
            <a:ext cx="1314994" cy="1314994"/>
          </a:xfrm>
          <a:prstGeom prst="donut">
            <a:avLst>
              <a:gd name="adj" fmla="val 13251"/>
            </a:avLst>
          </a:prstGeom>
          <a:solidFill>
            <a:schemeClr val="accent1"/>
          </a:solidFill>
          <a:ln>
            <a:noFill/>
          </a:ln>
          <a:effectLst>
            <a:outerShdw blurRad="381000" dist="38100" dir="5400000" algn="ctr" rotWithShape="0">
              <a:schemeClr val="accent1">
                <a:lumMod val="75000"/>
                <a:alpha val="50000"/>
              </a:schemeClr>
            </a:outerShdw>
          </a:effectLst>
        </p:spPr>
        <p:txBody>
          <a:bodyPr vert="horz" wrap="square" lIns="91440" tIns="45720" rIns="91440" bIns="45720" numCol="1" rtlCol="0" anchor="t" anchorCtr="0" compatLnSpc="1">
            <a:prstTxWarp prst="textNoShape">
              <a:avLst/>
            </a:prstTxWarp>
          </a:bodyPr>
          <a:lstStyle/>
          <a:p>
            <a:pPr algn="l"/>
            <a:endParaRPr lang="en-US" dirty="0">
              <a:latin typeface="Montserrat Light" panose="00000400000000000000" pitchFamily="50" charset="0"/>
            </a:endParaRPr>
          </a:p>
        </p:txBody>
      </p:sp>
      <p:sp>
        <p:nvSpPr>
          <p:cNvPr id="6" name="Donut 5"/>
          <p:cNvSpPr/>
          <p:nvPr/>
        </p:nvSpPr>
        <p:spPr bwMode="auto">
          <a:xfrm>
            <a:off x="7459838" y="2133601"/>
            <a:ext cx="1314994" cy="1314994"/>
          </a:xfrm>
          <a:prstGeom prst="donut">
            <a:avLst>
              <a:gd name="adj" fmla="val 13251"/>
            </a:avLst>
          </a:prstGeom>
          <a:solidFill>
            <a:schemeClr val="accent2"/>
          </a:solidFill>
          <a:ln>
            <a:noFill/>
          </a:ln>
          <a:effectLst>
            <a:outerShdw blurRad="381000" dist="38100" dir="5400000" algn="ctr" rotWithShape="0">
              <a:schemeClr val="accent2">
                <a:lumMod val="75000"/>
                <a:alpha val="50000"/>
              </a:schemeClr>
            </a:outerShdw>
          </a:effectLst>
        </p:spPr>
        <p:txBody>
          <a:bodyPr vert="horz" wrap="square" lIns="91440" tIns="45720" rIns="91440" bIns="45720" numCol="1" rtlCol="0" anchor="t" anchorCtr="0" compatLnSpc="1">
            <a:prstTxWarp prst="textNoShape">
              <a:avLst/>
            </a:prstTxWarp>
          </a:bodyPr>
          <a:lstStyle/>
          <a:p>
            <a:pPr algn="l"/>
            <a:endParaRPr lang="en-US" dirty="0">
              <a:latin typeface="Montserrat Light" panose="00000400000000000000" pitchFamily="50" charset="0"/>
            </a:endParaRPr>
          </a:p>
        </p:txBody>
      </p:sp>
      <p:sp>
        <p:nvSpPr>
          <p:cNvPr id="7" name="Donut 6"/>
          <p:cNvSpPr/>
          <p:nvPr/>
        </p:nvSpPr>
        <p:spPr bwMode="auto">
          <a:xfrm>
            <a:off x="7795117" y="3609704"/>
            <a:ext cx="1314994" cy="1314994"/>
          </a:xfrm>
          <a:prstGeom prst="donut">
            <a:avLst>
              <a:gd name="adj" fmla="val 13251"/>
            </a:avLst>
          </a:prstGeom>
          <a:solidFill>
            <a:schemeClr val="accent4"/>
          </a:solidFill>
          <a:ln>
            <a:noFill/>
          </a:ln>
          <a:effectLst>
            <a:outerShdw blurRad="381000" dist="38100" dir="5400000" algn="ctr" rotWithShape="0">
              <a:schemeClr val="accent4">
                <a:lumMod val="75000"/>
                <a:alpha val="50000"/>
              </a:schemeClr>
            </a:outerShdw>
          </a:effectLst>
        </p:spPr>
        <p:txBody>
          <a:bodyPr vert="horz" wrap="square" lIns="91440" tIns="45720" rIns="91440" bIns="45720" numCol="1" rtlCol="0" anchor="t" anchorCtr="0" compatLnSpc="1">
            <a:prstTxWarp prst="textNoShape">
              <a:avLst/>
            </a:prstTxWarp>
          </a:bodyPr>
          <a:lstStyle/>
          <a:p>
            <a:pPr algn="l"/>
            <a:endParaRPr lang="en-US" dirty="0">
              <a:latin typeface="Montserrat Light" panose="00000400000000000000" pitchFamily="50" charset="0"/>
            </a:endParaRPr>
          </a:p>
        </p:txBody>
      </p:sp>
      <p:sp>
        <p:nvSpPr>
          <p:cNvPr id="9" name="Donut 8"/>
          <p:cNvSpPr/>
          <p:nvPr/>
        </p:nvSpPr>
        <p:spPr bwMode="auto">
          <a:xfrm>
            <a:off x="5661517" y="3609704"/>
            <a:ext cx="1314994" cy="1314994"/>
          </a:xfrm>
          <a:prstGeom prst="donut">
            <a:avLst>
              <a:gd name="adj" fmla="val 13251"/>
            </a:avLst>
          </a:prstGeom>
          <a:solidFill>
            <a:schemeClr val="accent3"/>
          </a:solidFill>
          <a:ln>
            <a:noFill/>
          </a:ln>
          <a:effectLst>
            <a:outerShdw blurRad="381000" dist="38100" dir="5400000" algn="ctr" rotWithShape="0">
              <a:schemeClr val="accent3">
                <a:lumMod val="75000"/>
                <a:alpha val="50000"/>
              </a:schemeClr>
            </a:outerShdw>
          </a:effectLst>
        </p:spPr>
        <p:txBody>
          <a:bodyPr vert="horz" wrap="square" lIns="91440" tIns="45720" rIns="91440" bIns="45720" numCol="1" rtlCol="0" anchor="t" anchorCtr="0" compatLnSpc="1">
            <a:prstTxWarp prst="textNoShape">
              <a:avLst/>
            </a:prstTxWarp>
          </a:bodyPr>
          <a:lstStyle/>
          <a:p>
            <a:pPr algn="l"/>
            <a:endParaRPr lang="en-US" dirty="0">
              <a:latin typeface="Montserrat Light" panose="00000400000000000000" pitchFamily="50" charset="0"/>
            </a:endParaRPr>
          </a:p>
        </p:txBody>
      </p:sp>
      <p:sp>
        <p:nvSpPr>
          <p:cNvPr id="19" name="TextBox 18">
            <a:extLst>
              <a:ext uri="{FF2B5EF4-FFF2-40B4-BE49-F238E27FC236}">
                <a16:creationId xmlns:a16="http://schemas.microsoft.com/office/drawing/2014/main" id="{3837DFDC-E83C-46B7-9BA3-2CAC5A921C80}"/>
              </a:ext>
            </a:extLst>
          </p:cNvPr>
          <p:cNvSpPr txBox="1"/>
          <p:nvPr/>
        </p:nvSpPr>
        <p:spPr>
          <a:xfrm>
            <a:off x="2963348" y="3783874"/>
            <a:ext cx="2448719" cy="814445"/>
          </a:xfrm>
          <a:prstGeom prst="rect">
            <a:avLst/>
          </a:prstGeom>
          <a:noFill/>
        </p:spPr>
        <p:txBody>
          <a:bodyPr wrap="square" lIns="0" tIns="36000" rIns="0" bIns="36000" rtlCol="0">
            <a:spAutoFit/>
          </a:bodyPr>
          <a:lstStyle/>
          <a:p>
            <a:pPr algn="r">
              <a:lnSpc>
                <a:spcPct val="120000"/>
              </a:lnSpc>
              <a:spcBef>
                <a:spcPts val="600"/>
              </a:spcBef>
            </a:pPr>
            <a:r>
              <a:rPr lang="en-US" sz="1400" b="1" dirty="0">
                <a:solidFill>
                  <a:schemeClr val="accent3"/>
                </a:solidFill>
                <a:latin typeface="+mj-lt"/>
              </a:rPr>
              <a:t>Opportunities</a:t>
            </a:r>
          </a:p>
          <a:p>
            <a:pPr algn="r">
              <a:lnSpc>
                <a:spcPct val="120000"/>
              </a:lnSpc>
              <a:spcBef>
                <a:spcPts val="600"/>
              </a:spcBef>
            </a:pPr>
            <a:r>
              <a:rPr lang="en-US" sz="1100" dirty="0">
                <a:solidFill>
                  <a:schemeClr val="bg1">
                    <a:alpha val="60000"/>
                  </a:schemeClr>
                </a:solidFill>
                <a:latin typeface="Montserrat Light" panose="00000400000000000000" pitchFamily="50" charset="0"/>
              </a:rPr>
              <a:t>Lorem ipsum dolor sit </a:t>
            </a:r>
            <a:r>
              <a:rPr lang="en-US" sz="1100" dirty="0" err="1">
                <a:solidFill>
                  <a:schemeClr val="bg1">
                    <a:alpha val="60000"/>
                  </a:schemeClr>
                </a:solidFill>
                <a:latin typeface="Montserrat Light" panose="00000400000000000000" pitchFamily="50" charset="0"/>
              </a:rPr>
              <a:t>amet</a:t>
            </a:r>
            <a:r>
              <a:rPr lang="en-US" sz="1100" dirty="0">
                <a:solidFill>
                  <a:schemeClr val="bg1">
                    <a:alpha val="60000"/>
                  </a:schemeClr>
                </a:solidFill>
                <a:latin typeface="Montserrat Light" panose="00000400000000000000" pitchFamily="50" charset="0"/>
              </a:rPr>
              <a:t>, </a:t>
            </a:r>
            <a:r>
              <a:rPr lang="en-US" sz="1100" dirty="0" err="1">
                <a:solidFill>
                  <a:schemeClr val="bg1">
                    <a:alpha val="60000"/>
                  </a:schemeClr>
                </a:solidFill>
                <a:latin typeface="Montserrat Light" panose="00000400000000000000" pitchFamily="50" charset="0"/>
              </a:rPr>
              <a:t>consectetur</a:t>
            </a:r>
            <a:r>
              <a:rPr lang="en-US" sz="1100" dirty="0">
                <a:solidFill>
                  <a:schemeClr val="bg1">
                    <a:alpha val="60000"/>
                  </a:schemeClr>
                </a:solidFill>
                <a:latin typeface="Montserrat Light" panose="00000400000000000000" pitchFamily="50" charset="0"/>
              </a:rPr>
              <a:t> </a:t>
            </a:r>
            <a:r>
              <a:rPr lang="en-US" sz="1100" dirty="0" err="1">
                <a:solidFill>
                  <a:schemeClr val="bg1">
                    <a:alpha val="60000"/>
                  </a:schemeClr>
                </a:solidFill>
                <a:latin typeface="Montserrat Light" panose="00000400000000000000" pitchFamily="50" charset="0"/>
              </a:rPr>
              <a:t>adipiscing</a:t>
            </a:r>
            <a:r>
              <a:rPr lang="en-US" sz="1100" dirty="0">
                <a:solidFill>
                  <a:schemeClr val="bg1">
                    <a:alpha val="60000"/>
                  </a:schemeClr>
                </a:solidFill>
                <a:latin typeface="Montserrat Light" panose="00000400000000000000" pitchFamily="50" charset="0"/>
              </a:rPr>
              <a:t> </a:t>
            </a:r>
            <a:r>
              <a:rPr lang="en-US" sz="1100" dirty="0" err="1">
                <a:solidFill>
                  <a:schemeClr val="bg1">
                    <a:alpha val="60000"/>
                  </a:schemeClr>
                </a:solidFill>
                <a:latin typeface="Montserrat Light" panose="00000400000000000000" pitchFamily="50" charset="0"/>
              </a:rPr>
              <a:t>elit</a:t>
            </a:r>
            <a:endParaRPr lang="en-US" sz="1100" dirty="0">
              <a:solidFill>
                <a:schemeClr val="bg1">
                  <a:alpha val="60000"/>
                </a:schemeClr>
              </a:solidFill>
              <a:latin typeface="Montserrat Light" panose="00000400000000000000" pitchFamily="50" charset="0"/>
            </a:endParaRPr>
          </a:p>
        </p:txBody>
      </p:sp>
      <p:grpSp>
        <p:nvGrpSpPr>
          <p:cNvPr id="25" name="Group 24"/>
          <p:cNvGrpSpPr/>
          <p:nvPr/>
        </p:nvGrpSpPr>
        <p:grpSpPr>
          <a:xfrm flipH="1">
            <a:off x="9335130" y="3783874"/>
            <a:ext cx="2448719" cy="814445"/>
            <a:chOff x="1528070" y="2218062"/>
            <a:chExt cx="2448719" cy="814445"/>
          </a:xfrm>
        </p:grpSpPr>
        <p:sp>
          <p:nvSpPr>
            <p:cNvPr id="26" name="TextBox 25">
              <a:extLst>
                <a:ext uri="{FF2B5EF4-FFF2-40B4-BE49-F238E27FC236}">
                  <a16:creationId xmlns:a16="http://schemas.microsoft.com/office/drawing/2014/main" id="{3837DFDC-E83C-46B7-9BA3-2CAC5A921C80}"/>
                </a:ext>
              </a:extLst>
            </p:cNvPr>
            <p:cNvSpPr txBox="1"/>
            <p:nvPr/>
          </p:nvSpPr>
          <p:spPr>
            <a:xfrm>
              <a:off x="1528070" y="2218062"/>
              <a:ext cx="2448719" cy="814445"/>
            </a:xfrm>
            <a:prstGeom prst="rect">
              <a:avLst/>
            </a:prstGeom>
            <a:noFill/>
          </p:spPr>
          <p:txBody>
            <a:bodyPr wrap="square" lIns="0" tIns="36000" rIns="0" bIns="36000" rtlCol="0">
              <a:spAutoFit/>
            </a:bodyPr>
            <a:lstStyle/>
            <a:p>
              <a:pPr>
                <a:lnSpc>
                  <a:spcPct val="120000"/>
                </a:lnSpc>
                <a:spcBef>
                  <a:spcPts val="600"/>
                </a:spcBef>
              </a:pPr>
              <a:r>
                <a:rPr lang="en-US" sz="1400" b="1" dirty="0">
                  <a:solidFill>
                    <a:schemeClr val="accent4"/>
                  </a:solidFill>
                  <a:latin typeface="+mj-lt"/>
                </a:rPr>
                <a:t>Threat</a:t>
              </a:r>
            </a:p>
            <a:p>
              <a:pPr>
                <a:lnSpc>
                  <a:spcPct val="120000"/>
                </a:lnSpc>
                <a:spcBef>
                  <a:spcPts val="600"/>
                </a:spcBef>
              </a:pPr>
              <a:r>
                <a:rPr lang="en-US" sz="1100" dirty="0">
                  <a:solidFill>
                    <a:schemeClr val="bg1">
                      <a:alpha val="60000"/>
                    </a:schemeClr>
                  </a:solidFill>
                  <a:latin typeface="Montserrat Light" panose="00000400000000000000" pitchFamily="50" charset="0"/>
                </a:rPr>
                <a:t>Lorem ipsum dolor sit </a:t>
              </a:r>
              <a:r>
                <a:rPr lang="en-US" sz="1100" dirty="0" err="1">
                  <a:solidFill>
                    <a:schemeClr val="bg1">
                      <a:alpha val="60000"/>
                    </a:schemeClr>
                  </a:solidFill>
                  <a:latin typeface="Montserrat Light" panose="00000400000000000000" pitchFamily="50" charset="0"/>
                </a:rPr>
                <a:t>amet</a:t>
              </a:r>
              <a:r>
                <a:rPr lang="en-US" sz="1100" dirty="0">
                  <a:solidFill>
                    <a:schemeClr val="bg1">
                      <a:alpha val="60000"/>
                    </a:schemeClr>
                  </a:solidFill>
                  <a:latin typeface="Montserrat Light" panose="00000400000000000000" pitchFamily="50" charset="0"/>
                </a:rPr>
                <a:t>, </a:t>
              </a:r>
              <a:r>
                <a:rPr lang="en-US" sz="1100" dirty="0" err="1">
                  <a:solidFill>
                    <a:schemeClr val="bg1">
                      <a:alpha val="60000"/>
                    </a:schemeClr>
                  </a:solidFill>
                  <a:latin typeface="Montserrat Light" panose="00000400000000000000" pitchFamily="50" charset="0"/>
                </a:rPr>
                <a:t>consectetur</a:t>
              </a:r>
              <a:r>
                <a:rPr lang="en-US" sz="1100" dirty="0">
                  <a:solidFill>
                    <a:schemeClr val="bg1">
                      <a:alpha val="60000"/>
                    </a:schemeClr>
                  </a:solidFill>
                  <a:latin typeface="Montserrat Light" panose="00000400000000000000" pitchFamily="50" charset="0"/>
                </a:rPr>
                <a:t> </a:t>
              </a:r>
              <a:r>
                <a:rPr lang="en-US" sz="1100" dirty="0" err="1">
                  <a:solidFill>
                    <a:schemeClr val="bg1">
                      <a:alpha val="60000"/>
                    </a:schemeClr>
                  </a:solidFill>
                  <a:latin typeface="Montserrat Light" panose="00000400000000000000" pitchFamily="50" charset="0"/>
                </a:rPr>
                <a:t>adipiscing</a:t>
              </a:r>
              <a:r>
                <a:rPr lang="en-US" sz="1100" dirty="0">
                  <a:solidFill>
                    <a:schemeClr val="bg1">
                      <a:alpha val="60000"/>
                    </a:schemeClr>
                  </a:solidFill>
                  <a:latin typeface="Montserrat Light" panose="00000400000000000000" pitchFamily="50" charset="0"/>
                </a:rPr>
                <a:t> </a:t>
              </a:r>
              <a:r>
                <a:rPr lang="en-US" sz="1100" dirty="0" err="1">
                  <a:solidFill>
                    <a:schemeClr val="bg1">
                      <a:alpha val="60000"/>
                    </a:schemeClr>
                  </a:solidFill>
                  <a:latin typeface="Montserrat Light" panose="00000400000000000000" pitchFamily="50" charset="0"/>
                </a:rPr>
                <a:t>elit</a:t>
              </a:r>
              <a:endParaRPr lang="en-US" sz="1100" dirty="0">
                <a:solidFill>
                  <a:schemeClr val="bg1">
                    <a:alpha val="60000"/>
                  </a:schemeClr>
                </a:solidFill>
                <a:latin typeface="Montserrat Light" panose="00000400000000000000" pitchFamily="50" charset="0"/>
              </a:endParaRPr>
            </a:p>
          </p:txBody>
        </p:sp>
        <p:cxnSp>
          <p:nvCxnSpPr>
            <p:cNvPr id="28" name="Straight Connector 27">
              <a:extLst>
                <a:ext uri="{FF2B5EF4-FFF2-40B4-BE49-F238E27FC236}">
                  <a16:creationId xmlns:a16="http://schemas.microsoft.com/office/drawing/2014/main" id="{B2992E8D-ECE3-416C-A44A-147B299A9CF6}"/>
                </a:ext>
              </a:extLst>
            </p:cNvPr>
            <p:cNvCxnSpPr>
              <a:cxnSpLocks/>
            </p:cNvCxnSpPr>
            <p:nvPr/>
          </p:nvCxnSpPr>
          <p:spPr>
            <a:xfrm>
              <a:off x="3412387" y="2390968"/>
              <a:ext cx="562410" cy="0"/>
            </a:xfrm>
            <a:prstGeom prst="line">
              <a:avLst/>
            </a:prstGeom>
            <a:ln>
              <a:solidFill>
                <a:schemeClr val="accent4">
                  <a:alpha val="50000"/>
                </a:schemeClr>
              </a:solidFill>
              <a:prstDash val="dash"/>
            </a:ln>
          </p:spPr>
          <p:style>
            <a:lnRef idx="1">
              <a:schemeClr val="accent1"/>
            </a:lnRef>
            <a:fillRef idx="0">
              <a:schemeClr val="accent1"/>
            </a:fillRef>
            <a:effectRef idx="0">
              <a:schemeClr val="accent1"/>
            </a:effectRef>
            <a:fontRef idx="minor">
              <a:schemeClr val="tx1"/>
            </a:fontRef>
          </p:style>
        </p:cxnSp>
      </p:grpSp>
      <p:sp>
        <p:nvSpPr>
          <p:cNvPr id="32" name="TextBox 31">
            <a:extLst>
              <a:ext uri="{FF2B5EF4-FFF2-40B4-BE49-F238E27FC236}">
                <a16:creationId xmlns:a16="http://schemas.microsoft.com/office/drawing/2014/main" id="{3837DFDC-E83C-46B7-9BA3-2CAC5A921C80}"/>
              </a:ext>
            </a:extLst>
          </p:cNvPr>
          <p:cNvSpPr txBox="1"/>
          <p:nvPr/>
        </p:nvSpPr>
        <p:spPr>
          <a:xfrm>
            <a:off x="3095352" y="2307771"/>
            <a:ext cx="2448719" cy="814445"/>
          </a:xfrm>
          <a:prstGeom prst="rect">
            <a:avLst/>
          </a:prstGeom>
          <a:noFill/>
        </p:spPr>
        <p:txBody>
          <a:bodyPr wrap="square" lIns="0" tIns="36000" rIns="0" bIns="36000" rtlCol="0">
            <a:spAutoFit/>
          </a:bodyPr>
          <a:lstStyle/>
          <a:p>
            <a:pPr algn="r">
              <a:lnSpc>
                <a:spcPct val="120000"/>
              </a:lnSpc>
              <a:spcBef>
                <a:spcPts val="600"/>
              </a:spcBef>
            </a:pPr>
            <a:r>
              <a:rPr lang="en-US" sz="1400" b="1" dirty="0">
                <a:solidFill>
                  <a:schemeClr val="accent1"/>
                </a:solidFill>
                <a:latin typeface="+mj-lt"/>
              </a:rPr>
              <a:t>Strengths</a:t>
            </a:r>
          </a:p>
          <a:p>
            <a:pPr algn="r">
              <a:lnSpc>
                <a:spcPct val="120000"/>
              </a:lnSpc>
              <a:spcBef>
                <a:spcPts val="600"/>
              </a:spcBef>
            </a:pPr>
            <a:r>
              <a:rPr lang="en-US" sz="1100" dirty="0">
                <a:solidFill>
                  <a:schemeClr val="bg1">
                    <a:alpha val="60000"/>
                  </a:schemeClr>
                </a:solidFill>
                <a:latin typeface="Montserrat Light" panose="00000400000000000000" pitchFamily="50" charset="0"/>
              </a:rPr>
              <a:t>Lorem ipsum dolor sit </a:t>
            </a:r>
            <a:r>
              <a:rPr lang="en-US" sz="1100" dirty="0" err="1">
                <a:solidFill>
                  <a:schemeClr val="bg1">
                    <a:alpha val="60000"/>
                  </a:schemeClr>
                </a:solidFill>
                <a:latin typeface="Montserrat Light" panose="00000400000000000000" pitchFamily="50" charset="0"/>
              </a:rPr>
              <a:t>amet</a:t>
            </a:r>
            <a:r>
              <a:rPr lang="en-US" sz="1100" dirty="0">
                <a:solidFill>
                  <a:schemeClr val="bg1">
                    <a:alpha val="60000"/>
                  </a:schemeClr>
                </a:solidFill>
                <a:latin typeface="Montserrat Light" panose="00000400000000000000" pitchFamily="50" charset="0"/>
              </a:rPr>
              <a:t>, </a:t>
            </a:r>
            <a:r>
              <a:rPr lang="en-US" sz="1100" dirty="0" err="1">
                <a:solidFill>
                  <a:schemeClr val="bg1">
                    <a:alpha val="60000"/>
                  </a:schemeClr>
                </a:solidFill>
                <a:latin typeface="Montserrat Light" panose="00000400000000000000" pitchFamily="50" charset="0"/>
              </a:rPr>
              <a:t>consectetur</a:t>
            </a:r>
            <a:r>
              <a:rPr lang="en-US" sz="1100" dirty="0">
                <a:solidFill>
                  <a:schemeClr val="bg1">
                    <a:alpha val="60000"/>
                  </a:schemeClr>
                </a:solidFill>
                <a:latin typeface="Montserrat Light" panose="00000400000000000000" pitchFamily="50" charset="0"/>
              </a:rPr>
              <a:t> </a:t>
            </a:r>
            <a:r>
              <a:rPr lang="en-US" sz="1100" dirty="0" err="1">
                <a:solidFill>
                  <a:schemeClr val="bg1">
                    <a:alpha val="60000"/>
                  </a:schemeClr>
                </a:solidFill>
                <a:latin typeface="Montserrat Light" panose="00000400000000000000" pitchFamily="50" charset="0"/>
              </a:rPr>
              <a:t>adipiscing</a:t>
            </a:r>
            <a:r>
              <a:rPr lang="en-US" sz="1100" dirty="0">
                <a:solidFill>
                  <a:schemeClr val="bg1">
                    <a:alpha val="60000"/>
                  </a:schemeClr>
                </a:solidFill>
                <a:latin typeface="Montserrat Light" panose="00000400000000000000" pitchFamily="50" charset="0"/>
              </a:rPr>
              <a:t> </a:t>
            </a:r>
            <a:r>
              <a:rPr lang="en-US" sz="1100" dirty="0" err="1">
                <a:solidFill>
                  <a:schemeClr val="bg1">
                    <a:alpha val="60000"/>
                  </a:schemeClr>
                </a:solidFill>
                <a:latin typeface="Montserrat Light" panose="00000400000000000000" pitchFamily="50" charset="0"/>
              </a:rPr>
              <a:t>elit</a:t>
            </a:r>
            <a:endParaRPr lang="en-US" sz="1100" dirty="0">
              <a:solidFill>
                <a:schemeClr val="bg1">
                  <a:alpha val="60000"/>
                </a:schemeClr>
              </a:solidFill>
              <a:latin typeface="Montserrat Light" panose="00000400000000000000" pitchFamily="50" charset="0"/>
            </a:endParaRPr>
          </a:p>
        </p:txBody>
      </p:sp>
      <p:sp>
        <p:nvSpPr>
          <p:cNvPr id="33" name="TextBox 32">
            <a:extLst>
              <a:ext uri="{FF2B5EF4-FFF2-40B4-BE49-F238E27FC236}">
                <a16:creationId xmlns:a16="http://schemas.microsoft.com/office/drawing/2014/main" id="{3837DFDC-E83C-46B7-9BA3-2CAC5A921C80}"/>
              </a:ext>
            </a:extLst>
          </p:cNvPr>
          <p:cNvSpPr txBox="1"/>
          <p:nvPr/>
        </p:nvSpPr>
        <p:spPr>
          <a:xfrm>
            <a:off x="9213141" y="2307770"/>
            <a:ext cx="2448719" cy="814445"/>
          </a:xfrm>
          <a:prstGeom prst="rect">
            <a:avLst/>
          </a:prstGeom>
          <a:noFill/>
        </p:spPr>
        <p:txBody>
          <a:bodyPr wrap="square" lIns="0" tIns="36000" rIns="0" bIns="36000" rtlCol="0">
            <a:spAutoFit/>
          </a:bodyPr>
          <a:lstStyle/>
          <a:p>
            <a:pPr>
              <a:lnSpc>
                <a:spcPct val="120000"/>
              </a:lnSpc>
              <a:spcBef>
                <a:spcPts val="600"/>
              </a:spcBef>
            </a:pPr>
            <a:r>
              <a:rPr lang="en-US" sz="1400" b="1" dirty="0">
                <a:solidFill>
                  <a:schemeClr val="accent2"/>
                </a:solidFill>
                <a:latin typeface="+mj-lt"/>
              </a:rPr>
              <a:t>Weakness</a:t>
            </a:r>
          </a:p>
          <a:p>
            <a:pPr>
              <a:lnSpc>
                <a:spcPct val="120000"/>
              </a:lnSpc>
              <a:spcBef>
                <a:spcPts val="600"/>
              </a:spcBef>
            </a:pPr>
            <a:r>
              <a:rPr lang="en-US" sz="1100" dirty="0">
                <a:solidFill>
                  <a:schemeClr val="bg1">
                    <a:alpha val="60000"/>
                  </a:schemeClr>
                </a:solidFill>
                <a:latin typeface="Montserrat Light" panose="00000400000000000000" pitchFamily="50" charset="0"/>
              </a:rPr>
              <a:t>Lorem ipsum dolor sit </a:t>
            </a:r>
            <a:r>
              <a:rPr lang="en-US" sz="1100" dirty="0" err="1">
                <a:solidFill>
                  <a:schemeClr val="bg1">
                    <a:alpha val="60000"/>
                  </a:schemeClr>
                </a:solidFill>
                <a:latin typeface="Montserrat Light" panose="00000400000000000000" pitchFamily="50" charset="0"/>
              </a:rPr>
              <a:t>amet</a:t>
            </a:r>
            <a:r>
              <a:rPr lang="en-US" sz="1100" dirty="0">
                <a:solidFill>
                  <a:schemeClr val="bg1">
                    <a:alpha val="60000"/>
                  </a:schemeClr>
                </a:solidFill>
                <a:latin typeface="Montserrat Light" panose="00000400000000000000" pitchFamily="50" charset="0"/>
              </a:rPr>
              <a:t>, </a:t>
            </a:r>
            <a:r>
              <a:rPr lang="en-US" sz="1100" dirty="0" err="1">
                <a:solidFill>
                  <a:schemeClr val="bg1">
                    <a:alpha val="60000"/>
                  </a:schemeClr>
                </a:solidFill>
                <a:latin typeface="Montserrat Light" panose="00000400000000000000" pitchFamily="50" charset="0"/>
              </a:rPr>
              <a:t>consectetur</a:t>
            </a:r>
            <a:r>
              <a:rPr lang="en-US" sz="1100" dirty="0">
                <a:solidFill>
                  <a:schemeClr val="bg1">
                    <a:alpha val="60000"/>
                  </a:schemeClr>
                </a:solidFill>
                <a:latin typeface="Montserrat Light" panose="00000400000000000000" pitchFamily="50" charset="0"/>
              </a:rPr>
              <a:t> </a:t>
            </a:r>
            <a:r>
              <a:rPr lang="en-US" sz="1100" dirty="0" err="1">
                <a:solidFill>
                  <a:schemeClr val="bg1">
                    <a:alpha val="60000"/>
                  </a:schemeClr>
                </a:solidFill>
                <a:latin typeface="Montserrat Light" panose="00000400000000000000" pitchFamily="50" charset="0"/>
              </a:rPr>
              <a:t>adipiscing</a:t>
            </a:r>
            <a:r>
              <a:rPr lang="en-US" sz="1100" dirty="0">
                <a:solidFill>
                  <a:schemeClr val="bg1">
                    <a:alpha val="60000"/>
                  </a:schemeClr>
                </a:solidFill>
                <a:latin typeface="Montserrat Light" panose="00000400000000000000" pitchFamily="50" charset="0"/>
              </a:rPr>
              <a:t> </a:t>
            </a:r>
            <a:r>
              <a:rPr lang="en-US" sz="1100" dirty="0" err="1">
                <a:solidFill>
                  <a:schemeClr val="bg1">
                    <a:alpha val="60000"/>
                  </a:schemeClr>
                </a:solidFill>
                <a:latin typeface="Montserrat Light" panose="00000400000000000000" pitchFamily="50" charset="0"/>
              </a:rPr>
              <a:t>elit</a:t>
            </a:r>
            <a:endParaRPr lang="en-US" sz="1100" dirty="0">
              <a:solidFill>
                <a:schemeClr val="bg1">
                  <a:alpha val="60000"/>
                </a:schemeClr>
              </a:solidFill>
              <a:latin typeface="Montserrat Light" panose="00000400000000000000" pitchFamily="50" charset="0"/>
            </a:endParaRPr>
          </a:p>
        </p:txBody>
      </p:sp>
      <p:grpSp>
        <p:nvGrpSpPr>
          <p:cNvPr id="35" name="Group 4"/>
          <p:cNvGrpSpPr>
            <a:grpSpLocks noChangeAspect="1"/>
          </p:cNvGrpSpPr>
          <p:nvPr/>
        </p:nvGrpSpPr>
        <p:grpSpPr bwMode="auto">
          <a:xfrm>
            <a:off x="6415460" y="2560223"/>
            <a:ext cx="460253" cy="461747"/>
            <a:chOff x="3532" y="1852"/>
            <a:chExt cx="616" cy="618"/>
          </a:xfrm>
        </p:grpSpPr>
        <p:sp>
          <p:nvSpPr>
            <p:cNvPr id="37" name="Freeform 5"/>
            <p:cNvSpPr>
              <a:spLocks noEditPoints="1"/>
            </p:cNvSpPr>
            <p:nvPr/>
          </p:nvSpPr>
          <p:spPr bwMode="auto">
            <a:xfrm>
              <a:off x="3532" y="2087"/>
              <a:ext cx="616" cy="383"/>
            </a:xfrm>
            <a:custGeom>
              <a:avLst/>
              <a:gdLst>
                <a:gd name="T0" fmla="*/ 169 w 294"/>
                <a:gd name="T1" fmla="*/ 9 h 183"/>
                <a:gd name="T2" fmla="*/ 160 w 294"/>
                <a:gd name="T3" fmla="*/ 0 h 183"/>
                <a:gd name="T4" fmla="*/ 125 w 294"/>
                <a:gd name="T5" fmla="*/ 0 h 183"/>
                <a:gd name="T6" fmla="*/ 116 w 294"/>
                <a:gd name="T7" fmla="*/ 9 h 183"/>
                <a:gd name="T8" fmla="*/ 116 w 294"/>
                <a:gd name="T9" fmla="*/ 134 h 183"/>
                <a:gd name="T10" fmla="*/ 169 w 294"/>
                <a:gd name="T11" fmla="*/ 134 h 183"/>
                <a:gd name="T12" fmla="*/ 169 w 294"/>
                <a:gd name="T13" fmla="*/ 9 h 183"/>
                <a:gd name="T14" fmla="*/ 245 w 294"/>
                <a:gd name="T15" fmla="*/ 27 h 183"/>
                <a:gd name="T16" fmla="*/ 236 w 294"/>
                <a:gd name="T17" fmla="*/ 18 h 183"/>
                <a:gd name="T18" fmla="*/ 200 w 294"/>
                <a:gd name="T19" fmla="*/ 18 h 183"/>
                <a:gd name="T20" fmla="*/ 191 w 294"/>
                <a:gd name="T21" fmla="*/ 27 h 183"/>
                <a:gd name="T22" fmla="*/ 191 w 294"/>
                <a:gd name="T23" fmla="*/ 134 h 183"/>
                <a:gd name="T24" fmla="*/ 245 w 294"/>
                <a:gd name="T25" fmla="*/ 134 h 183"/>
                <a:gd name="T26" fmla="*/ 245 w 294"/>
                <a:gd name="T27" fmla="*/ 27 h 183"/>
                <a:gd name="T28" fmla="*/ 281 w 294"/>
                <a:gd name="T29" fmla="*/ 156 h 183"/>
                <a:gd name="T30" fmla="*/ 13 w 294"/>
                <a:gd name="T31" fmla="*/ 156 h 183"/>
                <a:gd name="T32" fmla="*/ 0 w 294"/>
                <a:gd name="T33" fmla="*/ 169 h 183"/>
                <a:gd name="T34" fmla="*/ 13 w 294"/>
                <a:gd name="T35" fmla="*/ 183 h 183"/>
                <a:gd name="T36" fmla="*/ 281 w 294"/>
                <a:gd name="T37" fmla="*/ 183 h 183"/>
                <a:gd name="T38" fmla="*/ 294 w 294"/>
                <a:gd name="T39" fmla="*/ 169 h 183"/>
                <a:gd name="T40" fmla="*/ 281 w 294"/>
                <a:gd name="T41" fmla="*/ 156 h 183"/>
                <a:gd name="T42" fmla="*/ 94 w 294"/>
                <a:gd name="T43" fmla="*/ 54 h 183"/>
                <a:gd name="T44" fmla="*/ 85 w 294"/>
                <a:gd name="T45" fmla="*/ 45 h 183"/>
                <a:gd name="T46" fmla="*/ 49 w 294"/>
                <a:gd name="T47" fmla="*/ 45 h 183"/>
                <a:gd name="T48" fmla="*/ 40 w 294"/>
                <a:gd name="T49" fmla="*/ 54 h 183"/>
                <a:gd name="T50" fmla="*/ 40 w 294"/>
                <a:gd name="T51" fmla="*/ 134 h 183"/>
                <a:gd name="T52" fmla="*/ 94 w 294"/>
                <a:gd name="T53" fmla="*/ 134 h 183"/>
                <a:gd name="T54" fmla="*/ 94 w 294"/>
                <a:gd name="T55" fmla="*/ 54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94" h="183">
                  <a:moveTo>
                    <a:pt x="169" y="9"/>
                  </a:moveTo>
                  <a:cubicBezTo>
                    <a:pt x="169" y="4"/>
                    <a:pt x="165" y="0"/>
                    <a:pt x="160" y="0"/>
                  </a:cubicBezTo>
                  <a:cubicBezTo>
                    <a:pt x="125" y="0"/>
                    <a:pt x="125" y="0"/>
                    <a:pt x="125" y="0"/>
                  </a:cubicBezTo>
                  <a:cubicBezTo>
                    <a:pt x="120" y="0"/>
                    <a:pt x="116" y="4"/>
                    <a:pt x="116" y="9"/>
                  </a:cubicBezTo>
                  <a:cubicBezTo>
                    <a:pt x="116" y="134"/>
                    <a:pt x="116" y="134"/>
                    <a:pt x="116" y="134"/>
                  </a:cubicBezTo>
                  <a:cubicBezTo>
                    <a:pt x="169" y="134"/>
                    <a:pt x="169" y="134"/>
                    <a:pt x="169" y="134"/>
                  </a:cubicBezTo>
                  <a:lnTo>
                    <a:pt x="169" y="9"/>
                  </a:lnTo>
                  <a:close/>
                  <a:moveTo>
                    <a:pt x="245" y="27"/>
                  </a:moveTo>
                  <a:cubicBezTo>
                    <a:pt x="245" y="22"/>
                    <a:pt x="241" y="18"/>
                    <a:pt x="236" y="18"/>
                  </a:cubicBezTo>
                  <a:cubicBezTo>
                    <a:pt x="200" y="18"/>
                    <a:pt x="200" y="18"/>
                    <a:pt x="200" y="18"/>
                  </a:cubicBezTo>
                  <a:cubicBezTo>
                    <a:pt x="195" y="18"/>
                    <a:pt x="191" y="22"/>
                    <a:pt x="191" y="27"/>
                  </a:cubicBezTo>
                  <a:cubicBezTo>
                    <a:pt x="191" y="134"/>
                    <a:pt x="191" y="134"/>
                    <a:pt x="191" y="134"/>
                  </a:cubicBezTo>
                  <a:cubicBezTo>
                    <a:pt x="245" y="134"/>
                    <a:pt x="245" y="134"/>
                    <a:pt x="245" y="134"/>
                  </a:cubicBezTo>
                  <a:lnTo>
                    <a:pt x="245" y="27"/>
                  </a:lnTo>
                  <a:close/>
                  <a:moveTo>
                    <a:pt x="281" y="156"/>
                  </a:moveTo>
                  <a:cubicBezTo>
                    <a:pt x="13" y="156"/>
                    <a:pt x="13" y="156"/>
                    <a:pt x="13" y="156"/>
                  </a:cubicBezTo>
                  <a:cubicBezTo>
                    <a:pt x="6" y="156"/>
                    <a:pt x="0" y="162"/>
                    <a:pt x="0" y="169"/>
                  </a:cubicBezTo>
                  <a:cubicBezTo>
                    <a:pt x="0" y="177"/>
                    <a:pt x="6" y="183"/>
                    <a:pt x="13" y="183"/>
                  </a:cubicBezTo>
                  <a:cubicBezTo>
                    <a:pt x="281" y="183"/>
                    <a:pt x="281" y="183"/>
                    <a:pt x="281" y="183"/>
                  </a:cubicBezTo>
                  <a:cubicBezTo>
                    <a:pt x="288" y="183"/>
                    <a:pt x="294" y="177"/>
                    <a:pt x="294" y="169"/>
                  </a:cubicBezTo>
                  <a:cubicBezTo>
                    <a:pt x="294" y="162"/>
                    <a:pt x="288" y="156"/>
                    <a:pt x="281" y="156"/>
                  </a:cubicBezTo>
                  <a:close/>
                  <a:moveTo>
                    <a:pt x="94" y="54"/>
                  </a:moveTo>
                  <a:cubicBezTo>
                    <a:pt x="94" y="49"/>
                    <a:pt x="90" y="45"/>
                    <a:pt x="85" y="45"/>
                  </a:cubicBezTo>
                  <a:cubicBezTo>
                    <a:pt x="49" y="45"/>
                    <a:pt x="49" y="45"/>
                    <a:pt x="49" y="45"/>
                  </a:cubicBezTo>
                  <a:cubicBezTo>
                    <a:pt x="44" y="45"/>
                    <a:pt x="40" y="49"/>
                    <a:pt x="40" y="54"/>
                  </a:cubicBezTo>
                  <a:cubicBezTo>
                    <a:pt x="40" y="134"/>
                    <a:pt x="40" y="134"/>
                    <a:pt x="40" y="134"/>
                  </a:cubicBezTo>
                  <a:cubicBezTo>
                    <a:pt x="94" y="134"/>
                    <a:pt x="94" y="134"/>
                    <a:pt x="94" y="134"/>
                  </a:cubicBezTo>
                  <a:lnTo>
                    <a:pt x="94"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38" name="Freeform 6"/>
            <p:cNvSpPr>
              <a:spLocks/>
            </p:cNvSpPr>
            <p:nvPr/>
          </p:nvSpPr>
          <p:spPr bwMode="auto">
            <a:xfrm>
              <a:off x="3595" y="1852"/>
              <a:ext cx="499" cy="241"/>
            </a:xfrm>
            <a:custGeom>
              <a:avLst/>
              <a:gdLst>
                <a:gd name="T0" fmla="*/ 228 w 238"/>
                <a:gd name="T1" fmla="*/ 1 h 115"/>
                <a:gd name="T2" fmla="*/ 188 w 238"/>
                <a:gd name="T3" fmla="*/ 7 h 115"/>
                <a:gd name="T4" fmla="*/ 183 w 238"/>
                <a:gd name="T5" fmla="*/ 20 h 115"/>
                <a:gd name="T6" fmla="*/ 193 w 238"/>
                <a:gd name="T7" fmla="*/ 29 h 115"/>
                <a:gd name="T8" fmla="*/ 160 w 238"/>
                <a:gd name="T9" fmla="*/ 62 h 115"/>
                <a:gd name="T10" fmla="*/ 107 w 238"/>
                <a:gd name="T11" fmla="*/ 22 h 115"/>
                <a:gd name="T12" fmla="*/ 91 w 238"/>
                <a:gd name="T13" fmla="*/ 22 h 115"/>
                <a:gd name="T14" fmla="*/ 6 w 238"/>
                <a:gd name="T15" fmla="*/ 91 h 115"/>
                <a:gd name="T16" fmla="*/ 4 w 238"/>
                <a:gd name="T17" fmla="*/ 110 h 115"/>
                <a:gd name="T18" fmla="*/ 15 w 238"/>
                <a:gd name="T19" fmla="*/ 115 h 115"/>
                <a:gd name="T20" fmla="*/ 23 w 238"/>
                <a:gd name="T21" fmla="*/ 112 h 115"/>
                <a:gd name="T22" fmla="*/ 99 w 238"/>
                <a:gd name="T23" fmla="*/ 49 h 115"/>
                <a:gd name="T24" fmla="*/ 153 w 238"/>
                <a:gd name="T25" fmla="*/ 90 h 115"/>
                <a:gd name="T26" fmla="*/ 171 w 238"/>
                <a:gd name="T27" fmla="*/ 89 h 115"/>
                <a:gd name="T28" fmla="*/ 211 w 238"/>
                <a:gd name="T29" fmla="*/ 48 h 115"/>
                <a:gd name="T30" fmla="*/ 218 w 238"/>
                <a:gd name="T31" fmla="*/ 55 h 115"/>
                <a:gd name="T32" fmla="*/ 231 w 238"/>
                <a:gd name="T33" fmla="*/ 50 h 115"/>
                <a:gd name="T34" fmla="*/ 237 w 238"/>
                <a:gd name="T35" fmla="*/ 10 h 115"/>
                <a:gd name="T36" fmla="*/ 228 w 238"/>
                <a:gd name="T37" fmla="*/ 1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38" h="115">
                  <a:moveTo>
                    <a:pt x="228" y="1"/>
                  </a:moveTo>
                  <a:cubicBezTo>
                    <a:pt x="188" y="7"/>
                    <a:pt x="188" y="7"/>
                    <a:pt x="188" y="7"/>
                  </a:cubicBezTo>
                  <a:cubicBezTo>
                    <a:pt x="181" y="8"/>
                    <a:pt x="179" y="16"/>
                    <a:pt x="183" y="20"/>
                  </a:cubicBezTo>
                  <a:cubicBezTo>
                    <a:pt x="193" y="29"/>
                    <a:pt x="193" y="29"/>
                    <a:pt x="193" y="29"/>
                  </a:cubicBezTo>
                  <a:cubicBezTo>
                    <a:pt x="160" y="62"/>
                    <a:pt x="160" y="62"/>
                    <a:pt x="160" y="62"/>
                  </a:cubicBezTo>
                  <a:cubicBezTo>
                    <a:pt x="107" y="22"/>
                    <a:pt x="107" y="22"/>
                    <a:pt x="107" y="22"/>
                  </a:cubicBezTo>
                  <a:cubicBezTo>
                    <a:pt x="102" y="18"/>
                    <a:pt x="95" y="18"/>
                    <a:pt x="91" y="22"/>
                  </a:cubicBezTo>
                  <a:cubicBezTo>
                    <a:pt x="6" y="91"/>
                    <a:pt x="6" y="91"/>
                    <a:pt x="6" y="91"/>
                  </a:cubicBezTo>
                  <a:cubicBezTo>
                    <a:pt x="0" y="96"/>
                    <a:pt x="0" y="104"/>
                    <a:pt x="4" y="110"/>
                  </a:cubicBezTo>
                  <a:cubicBezTo>
                    <a:pt x="7" y="113"/>
                    <a:pt x="11" y="115"/>
                    <a:pt x="15" y="115"/>
                  </a:cubicBezTo>
                  <a:cubicBezTo>
                    <a:pt x="18" y="115"/>
                    <a:pt x="21" y="114"/>
                    <a:pt x="23" y="112"/>
                  </a:cubicBezTo>
                  <a:cubicBezTo>
                    <a:pt x="99" y="49"/>
                    <a:pt x="99" y="49"/>
                    <a:pt x="99" y="49"/>
                  </a:cubicBezTo>
                  <a:cubicBezTo>
                    <a:pt x="153" y="90"/>
                    <a:pt x="153" y="90"/>
                    <a:pt x="153" y="90"/>
                  </a:cubicBezTo>
                  <a:cubicBezTo>
                    <a:pt x="159" y="94"/>
                    <a:pt x="166" y="94"/>
                    <a:pt x="171" y="89"/>
                  </a:cubicBezTo>
                  <a:cubicBezTo>
                    <a:pt x="211" y="48"/>
                    <a:pt x="211" y="48"/>
                    <a:pt x="211" y="48"/>
                  </a:cubicBezTo>
                  <a:cubicBezTo>
                    <a:pt x="218" y="55"/>
                    <a:pt x="218" y="55"/>
                    <a:pt x="218" y="55"/>
                  </a:cubicBezTo>
                  <a:cubicBezTo>
                    <a:pt x="222" y="59"/>
                    <a:pt x="230" y="57"/>
                    <a:pt x="231" y="50"/>
                  </a:cubicBezTo>
                  <a:cubicBezTo>
                    <a:pt x="237" y="10"/>
                    <a:pt x="237" y="10"/>
                    <a:pt x="237" y="10"/>
                  </a:cubicBezTo>
                  <a:cubicBezTo>
                    <a:pt x="238" y="5"/>
                    <a:pt x="233" y="0"/>
                    <a:pt x="228" y="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grpSp>
        <p:nvGrpSpPr>
          <p:cNvPr id="40" name="Group 9"/>
          <p:cNvGrpSpPr>
            <a:grpSpLocks noChangeAspect="1"/>
          </p:cNvGrpSpPr>
          <p:nvPr/>
        </p:nvGrpSpPr>
        <p:grpSpPr bwMode="auto">
          <a:xfrm>
            <a:off x="7880425" y="2560223"/>
            <a:ext cx="473819" cy="461747"/>
            <a:chOff x="3526" y="1855"/>
            <a:chExt cx="628" cy="612"/>
          </a:xfrm>
        </p:grpSpPr>
        <p:sp>
          <p:nvSpPr>
            <p:cNvPr id="42" name="Freeform 10"/>
            <p:cNvSpPr>
              <a:spLocks noEditPoints="1"/>
            </p:cNvSpPr>
            <p:nvPr/>
          </p:nvSpPr>
          <p:spPr bwMode="auto">
            <a:xfrm>
              <a:off x="3526" y="2067"/>
              <a:ext cx="628" cy="310"/>
            </a:xfrm>
            <a:custGeom>
              <a:avLst/>
              <a:gdLst>
                <a:gd name="T0" fmla="*/ 86 w 300"/>
                <a:gd name="T1" fmla="*/ 51 h 148"/>
                <a:gd name="T2" fmla="*/ 61 w 300"/>
                <a:gd name="T3" fmla="*/ 53 h 148"/>
                <a:gd name="T4" fmla="*/ 62 w 300"/>
                <a:gd name="T5" fmla="*/ 77 h 148"/>
                <a:gd name="T6" fmla="*/ 82 w 300"/>
                <a:gd name="T7" fmla="*/ 96 h 148"/>
                <a:gd name="T8" fmla="*/ 82 w 300"/>
                <a:gd name="T9" fmla="*/ 110 h 148"/>
                <a:gd name="T10" fmla="*/ 68 w 300"/>
                <a:gd name="T11" fmla="*/ 110 h 148"/>
                <a:gd name="T12" fmla="*/ 49 w 300"/>
                <a:gd name="T13" fmla="*/ 91 h 148"/>
                <a:gd name="T14" fmla="*/ 38 w 300"/>
                <a:gd name="T15" fmla="*/ 65 h 148"/>
                <a:gd name="T16" fmla="*/ 38 w 300"/>
                <a:gd name="T17" fmla="*/ 19 h 148"/>
                <a:gd name="T18" fmla="*/ 17 w 300"/>
                <a:gd name="T19" fmla="*/ 1 h 148"/>
                <a:gd name="T20" fmla="*/ 0 w 300"/>
                <a:gd name="T21" fmla="*/ 21 h 148"/>
                <a:gd name="T22" fmla="*/ 0 w 300"/>
                <a:gd name="T23" fmla="*/ 67 h 148"/>
                <a:gd name="T24" fmla="*/ 11 w 300"/>
                <a:gd name="T25" fmla="*/ 96 h 148"/>
                <a:gd name="T26" fmla="*/ 53 w 300"/>
                <a:gd name="T27" fmla="*/ 146 h 148"/>
                <a:gd name="T28" fmla="*/ 56 w 300"/>
                <a:gd name="T29" fmla="*/ 148 h 148"/>
                <a:gd name="T30" fmla="*/ 134 w 300"/>
                <a:gd name="T31" fmla="*/ 148 h 148"/>
                <a:gd name="T32" fmla="*/ 137 w 300"/>
                <a:gd name="T33" fmla="*/ 144 h 148"/>
                <a:gd name="T34" fmla="*/ 137 w 300"/>
                <a:gd name="T35" fmla="*/ 121 h 148"/>
                <a:gd name="T36" fmla="*/ 124 w 300"/>
                <a:gd name="T37" fmla="*/ 89 h 148"/>
                <a:gd name="T38" fmla="*/ 86 w 300"/>
                <a:gd name="T39" fmla="*/ 51 h 148"/>
                <a:gd name="T40" fmla="*/ 283 w 300"/>
                <a:gd name="T41" fmla="*/ 1 h 148"/>
                <a:gd name="T42" fmla="*/ 262 w 300"/>
                <a:gd name="T43" fmla="*/ 19 h 148"/>
                <a:gd name="T44" fmla="*/ 262 w 300"/>
                <a:gd name="T45" fmla="*/ 65 h 148"/>
                <a:gd name="T46" fmla="*/ 251 w 300"/>
                <a:gd name="T47" fmla="*/ 91 h 148"/>
                <a:gd name="T48" fmla="*/ 232 w 300"/>
                <a:gd name="T49" fmla="*/ 110 h 148"/>
                <a:gd name="T50" fmla="*/ 219 w 300"/>
                <a:gd name="T51" fmla="*/ 110 h 148"/>
                <a:gd name="T52" fmla="*/ 219 w 300"/>
                <a:gd name="T53" fmla="*/ 96 h 148"/>
                <a:gd name="T54" fmla="*/ 238 w 300"/>
                <a:gd name="T55" fmla="*/ 77 h 148"/>
                <a:gd name="T56" fmla="*/ 240 w 300"/>
                <a:gd name="T57" fmla="*/ 53 h 148"/>
                <a:gd name="T58" fmla="*/ 214 w 300"/>
                <a:gd name="T59" fmla="*/ 51 h 148"/>
                <a:gd name="T60" fmla="*/ 176 w 300"/>
                <a:gd name="T61" fmla="*/ 89 h 148"/>
                <a:gd name="T62" fmla="*/ 163 w 300"/>
                <a:gd name="T63" fmla="*/ 121 h 148"/>
                <a:gd name="T64" fmla="*/ 163 w 300"/>
                <a:gd name="T65" fmla="*/ 144 h 148"/>
                <a:gd name="T66" fmla="*/ 167 w 300"/>
                <a:gd name="T67" fmla="*/ 148 h 148"/>
                <a:gd name="T68" fmla="*/ 244 w 300"/>
                <a:gd name="T69" fmla="*/ 148 h 148"/>
                <a:gd name="T70" fmla="*/ 247 w 300"/>
                <a:gd name="T71" fmla="*/ 146 h 148"/>
                <a:gd name="T72" fmla="*/ 289 w 300"/>
                <a:gd name="T73" fmla="*/ 96 h 148"/>
                <a:gd name="T74" fmla="*/ 300 w 300"/>
                <a:gd name="T75" fmla="*/ 67 h 148"/>
                <a:gd name="T76" fmla="*/ 300 w 300"/>
                <a:gd name="T77" fmla="*/ 21 h 148"/>
                <a:gd name="T78" fmla="*/ 283 w 300"/>
                <a:gd name="T79" fmla="*/ 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00" h="148">
                  <a:moveTo>
                    <a:pt x="86" y="51"/>
                  </a:moveTo>
                  <a:cubicBezTo>
                    <a:pt x="79" y="44"/>
                    <a:pt x="67" y="45"/>
                    <a:pt x="61" y="53"/>
                  </a:cubicBezTo>
                  <a:cubicBezTo>
                    <a:pt x="55" y="60"/>
                    <a:pt x="56" y="70"/>
                    <a:pt x="62" y="77"/>
                  </a:cubicBezTo>
                  <a:cubicBezTo>
                    <a:pt x="82" y="96"/>
                    <a:pt x="82" y="96"/>
                    <a:pt x="82" y="96"/>
                  </a:cubicBezTo>
                  <a:cubicBezTo>
                    <a:pt x="85" y="100"/>
                    <a:pt x="85" y="106"/>
                    <a:pt x="82" y="110"/>
                  </a:cubicBezTo>
                  <a:cubicBezTo>
                    <a:pt x="78" y="113"/>
                    <a:pt x="72" y="113"/>
                    <a:pt x="68" y="110"/>
                  </a:cubicBezTo>
                  <a:cubicBezTo>
                    <a:pt x="49" y="91"/>
                    <a:pt x="49" y="91"/>
                    <a:pt x="49" y="91"/>
                  </a:cubicBezTo>
                  <a:cubicBezTo>
                    <a:pt x="42" y="84"/>
                    <a:pt x="38" y="75"/>
                    <a:pt x="38" y="65"/>
                  </a:cubicBezTo>
                  <a:cubicBezTo>
                    <a:pt x="38" y="19"/>
                    <a:pt x="38" y="19"/>
                    <a:pt x="38" y="19"/>
                  </a:cubicBezTo>
                  <a:cubicBezTo>
                    <a:pt x="38" y="8"/>
                    <a:pt x="28" y="0"/>
                    <a:pt x="17" y="1"/>
                  </a:cubicBezTo>
                  <a:cubicBezTo>
                    <a:pt x="7" y="2"/>
                    <a:pt x="0" y="11"/>
                    <a:pt x="0" y="21"/>
                  </a:cubicBezTo>
                  <a:cubicBezTo>
                    <a:pt x="0" y="67"/>
                    <a:pt x="0" y="67"/>
                    <a:pt x="0" y="67"/>
                  </a:cubicBezTo>
                  <a:cubicBezTo>
                    <a:pt x="0" y="78"/>
                    <a:pt x="4" y="88"/>
                    <a:pt x="11" y="96"/>
                  </a:cubicBezTo>
                  <a:cubicBezTo>
                    <a:pt x="53" y="146"/>
                    <a:pt x="53" y="146"/>
                    <a:pt x="53" y="146"/>
                  </a:cubicBezTo>
                  <a:cubicBezTo>
                    <a:pt x="54" y="147"/>
                    <a:pt x="55" y="148"/>
                    <a:pt x="56" y="148"/>
                  </a:cubicBezTo>
                  <a:cubicBezTo>
                    <a:pt x="134" y="148"/>
                    <a:pt x="134" y="148"/>
                    <a:pt x="134" y="148"/>
                  </a:cubicBezTo>
                  <a:cubicBezTo>
                    <a:pt x="136" y="148"/>
                    <a:pt x="137" y="146"/>
                    <a:pt x="137" y="144"/>
                  </a:cubicBezTo>
                  <a:cubicBezTo>
                    <a:pt x="137" y="121"/>
                    <a:pt x="137" y="121"/>
                    <a:pt x="137" y="121"/>
                  </a:cubicBezTo>
                  <a:cubicBezTo>
                    <a:pt x="137" y="109"/>
                    <a:pt x="133" y="98"/>
                    <a:pt x="124" y="89"/>
                  </a:cubicBezTo>
                  <a:lnTo>
                    <a:pt x="86" y="51"/>
                  </a:lnTo>
                  <a:close/>
                  <a:moveTo>
                    <a:pt x="283" y="1"/>
                  </a:moveTo>
                  <a:cubicBezTo>
                    <a:pt x="272" y="0"/>
                    <a:pt x="262" y="8"/>
                    <a:pt x="262" y="19"/>
                  </a:cubicBezTo>
                  <a:cubicBezTo>
                    <a:pt x="262" y="65"/>
                    <a:pt x="262" y="65"/>
                    <a:pt x="262" y="65"/>
                  </a:cubicBezTo>
                  <a:cubicBezTo>
                    <a:pt x="262" y="75"/>
                    <a:pt x="258" y="84"/>
                    <a:pt x="251" y="91"/>
                  </a:cubicBezTo>
                  <a:cubicBezTo>
                    <a:pt x="232" y="110"/>
                    <a:pt x="232" y="110"/>
                    <a:pt x="232" y="110"/>
                  </a:cubicBezTo>
                  <a:cubicBezTo>
                    <a:pt x="229" y="113"/>
                    <a:pt x="222" y="113"/>
                    <a:pt x="219" y="110"/>
                  </a:cubicBezTo>
                  <a:cubicBezTo>
                    <a:pt x="215" y="106"/>
                    <a:pt x="215" y="100"/>
                    <a:pt x="219" y="96"/>
                  </a:cubicBezTo>
                  <a:cubicBezTo>
                    <a:pt x="238" y="77"/>
                    <a:pt x="238" y="77"/>
                    <a:pt x="238" y="77"/>
                  </a:cubicBezTo>
                  <a:cubicBezTo>
                    <a:pt x="244" y="70"/>
                    <a:pt x="245" y="60"/>
                    <a:pt x="240" y="53"/>
                  </a:cubicBezTo>
                  <a:cubicBezTo>
                    <a:pt x="233" y="45"/>
                    <a:pt x="221" y="44"/>
                    <a:pt x="214" y="51"/>
                  </a:cubicBezTo>
                  <a:cubicBezTo>
                    <a:pt x="176" y="89"/>
                    <a:pt x="176" y="89"/>
                    <a:pt x="176" y="89"/>
                  </a:cubicBezTo>
                  <a:cubicBezTo>
                    <a:pt x="168" y="98"/>
                    <a:pt x="163" y="109"/>
                    <a:pt x="163" y="121"/>
                  </a:cubicBezTo>
                  <a:cubicBezTo>
                    <a:pt x="163" y="144"/>
                    <a:pt x="163" y="144"/>
                    <a:pt x="163" y="144"/>
                  </a:cubicBezTo>
                  <a:cubicBezTo>
                    <a:pt x="163" y="146"/>
                    <a:pt x="165" y="148"/>
                    <a:pt x="167" y="148"/>
                  </a:cubicBezTo>
                  <a:cubicBezTo>
                    <a:pt x="244" y="148"/>
                    <a:pt x="244" y="148"/>
                    <a:pt x="244" y="148"/>
                  </a:cubicBezTo>
                  <a:cubicBezTo>
                    <a:pt x="245" y="148"/>
                    <a:pt x="246" y="147"/>
                    <a:pt x="247" y="146"/>
                  </a:cubicBezTo>
                  <a:cubicBezTo>
                    <a:pt x="289" y="96"/>
                    <a:pt x="289" y="96"/>
                    <a:pt x="289" y="96"/>
                  </a:cubicBezTo>
                  <a:cubicBezTo>
                    <a:pt x="296" y="88"/>
                    <a:pt x="300" y="78"/>
                    <a:pt x="300" y="67"/>
                  </a:cubicBezTo>
                  <a:cubicBezTo>
                    <a:pt x="300" y="21"/>
                    <a:pt x="300" y="21"/>
                    <a:pt x="300" y="21"/>
                  </a:cubicBezTo>
                  <a:cubicBezTo>
                    <a:pt x="300" y="11"/>
                    <a:pt x="293" y="2"/>
                    <a:pt x="283" y="1"/>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43" name="Freeform 11"/>
            <p:cNvSpPr>
              <a:spLocks noEditPoints="1"/>
            </p:cNvSpPr>
            <p:nvPr/>
          </p:nvSpPr>
          <p:spPr bwMode="auto">
            <a:xfrm>
              <a:off x="3639" y="1855"/>
              <a:ext cx="402" cy="612"/>
            </a:xfrm>
            <a:custGeom>
              <a:avLst/>
              <a:gdLst>
                <a:gd name="T0" fmla="*/ 78 w 192"/>
                <a:gd name="T1" fmla="*/ 63 h 292"/>
                <a:gd name="T2" fmla="*/ 114 w 192"/>
                <a:gd name="T3" fmla="*/ 63 h 292"/>
                <a:gd name="T4" fmla="*/ 118 w 192"/>
                <a:gd name="T5" fmla="*/ 59 h 292"/>
                <a:gd name="T6" fmla="*/ 96 w 192"/>
                <a:gd name="T7" fmla="*/ 0 h 292"/>
                <a:gd name="T8" fmla="*/ 74 w 192"/>
                <a:gd name="T9" fmla="*/ 59 h 292"/>
                <a:gd name="T10" fmla="*/ 78 w 192"/>
                <a:gd name="T11" fmla="*/ 63 h 292"/>
                <a:gd name="T12" fmla="*/ 25 w 192"/>
                <a:gd name="T13" fmla="*/ 62 h 292"/>
                <a:gd name="T14" fmla="*/ 51 w 192"/>
                <a:gd name="T15" fmla="*/ 62 h 292"/>
                <a:gd name="T16" fmla="*/ 55 w 192"/>
                <a:gd name="T17" fmla="*/ 58 h 292"/>
                <a:gd name="T18" fmla="*/ 64 w 192"/>
                <a:gd name="T19" fmla="*/ 10 h 292"/>
                <a:gd name="T20" fmla="*/ 59 w 192"/>
                <a:gd name="T21" fmla="*/ 6 h 292"/>
                <a:gd name="T22" fmla="*/ 22 w 192"/>
                <a:gd name="T23" fmla="*/ 58 h 292"/>
                <a:gd name="T24" fmla="*/ 25 w 192"/>
                <a:gd name="T25" fmla="*/ 62 h 292"/>
                <a:gd name="T26" fmla="*/ 137 w 192"/>
                <a:gd name="T27" fmla="*/ 58 h 292"/>
                <a:gd name="T28" fmla="*/ 141 w 192"/>
                <a:gd name="T29" fmla="*/ 62 h 292"/>
                <a:gd name="T30" fmla="*/ 167 w 192"/>
                <a:gd name="T31" fmla="*/ 62 h 292"/>
                <a:gd name="T32" fmla="*/ 171 w 192"/>
                <a:gd name="T33" fmla="*/ 58 h 292"/>
                <a:gd name="T34" fmla="*/ 134 w 192"/>
                <a:gd name="T35" fmla="*/ 6 h 292"/>
                <a:gd name="T36" fmla="*/ 128 w 192"/>
                <a:gd name="T37" fmla="*/ 10 h 292"/>
                <a:gd name="T38" fmla="*/ 137 w 192"/>
                <a:gd name="T39" fmla="*/ 58 h 292"/>
                <a:gd name="T40" fmla="*/ 134 w 192"/>
                <a:gd name="T41" fmla="*/ 137 h 292"/>
                <a:gd name="T42" fmla="*/ 171 w 192"/>
                <a:gd name="T43" fmla="*/ 85 h 292"/>
                <a:gd name="T44" fmla="*/ 167 w 192"/>
                <a:gd name="T45" fmla="*/ 81 h 292"/>
                <a:gd name="T46" fmla="*/ 141 w 192"/>
                <a:gd name="T47" fmla="*/ 81 h 292"/>
                <a:gd name="T48" fmla="*/ 137 w 192"/>
                <a:gd name="T49" fmla="*/ 84 h 292"/>
                <a:gd name="T50" fmla="*/ 128 w 192"/>
                <a:gd name="T51" fmla="*/ 133 h 292"/>
                <a:gd name="T52" fmla="*/ 134 w 192"/>
                <a:gd name="T53" fmla="*/ 137 h 292"/>
                <a:gd name="T54" fmla="*/ 114 w 192"/>
                <a:gd name="T55" fmla="*/ 80 h 292"/>
                <a:gd name="T56" fmla="*/ 78 w 192"/>
                <a:gd name="T57" fmla="*/ 80 h 292"/>
                <a:gd name="T58" fmla="*/ 74 w 192"/>
                <a:gd name="T59" fmla="*/ 84 h 292"/>
                <a:gd name="T60" fmla="*/ 96 w 192"/>
                <a:gd name="T61" fmla="*/ 143 h 292"/>
                <a:gd name="T62" fmla="*/ 118 w 192"/>
                <a:gd name="T63" fmla="*/ 84 h 292"/>
                <a:gd name="T64" fmla="*/ 114 w 192"/>
                <a:gd name="T65" fmla="*/ 80 h 292"/>
                <a:gd name="T66" fmla="*/ 188 w 192"/>
                <a:gd name="T67" fmla="*/ 270 h 292"/>
                <a:gd name="T68" fmla="*/ 111 w 192"/>
                <a:gd name="T69" fmla="*/ 270 h 292"/>
                <a:gd name="T70" fmla="*/ 107 w 192"/>
                <a:gd name="T71" fmla="*/ 273 h 292"/>
                <a:gd name="T72" fmla="*/ 107 w 192"/>
                <a:gd name="T73" fmla="*/ 288 h 292"/>
                <a:gd name="T74" fmla="*/ 111 w 192"/>
                <a:gd name="T75" fmla="*/ 292 h 292"/>
                <a:gd name="T76" fmla="*/ 188 w 192"/>
                <a:gd name="T77" fmla="*/ 292 h 292"/>
                <a:gd name="T78" fmla="*/ 192 w 192"/>
                <a:gd name="T79" fmla="*/ 288 h 292"/>
                <a:gd name="T80" fmla="*/ 192 w 192"/>
                <a:gd name="T81" fmla="*/ 273 h 292"/>
                <a:gd name="T82" fmla="*/ 188 w 192"/>
                <a:gd name="T83" fmla="*/ 270 h 292"/>
                <a:gd name="T84" fmla="*/ 59 w 192"/>
                <a:gd name="T85" fmla="*/ 137 h 292"/>
                <a:gd name="T86" fmla="*/ 64 w 192"/>
                <a:gd name="T87" fmla="*/ 133 h 292"/>
                <a:gd name="T88" fmla="*/ 55 w 192"/>
                <a:gd name="T89" fmla="*/ 84 h 292"/>
                <a:gd name="T90" fmla="*/ 51 w 192"/>
                <a:gd name="T91" fmla="*/ 81 h 292"/>
                <a:gd name="T92" fmla="*/ 25 w 192"/>
                <a:gd name="T93" fmla="*/ 81 h 292"/>
                <a:gd name="T94" fmla="*/ 22 w 192"/>
                <a:gd name="T95" fmla="*/ 85 h 292"/>
                <a:gd name="T96" fmla="*/ 59 w 192"/>
                <a:gd name="T97" fmla="*/ 137 h 292"/>
                <a:gd name="T98" fmla="*/ 82 w 192"/>
                <a:gd name="T99" fmla="*/ 270 h 292"/>
                <a:gd name="T100" fmla="*/ 4 w 192"/>
                <a:gd name="T101" fmla="*/ 270 h 292"/>
                <a:gd name="T102" fmla="*/ 0 w 192"/>
                <a:gd name="T103" fmla="*/ 273 h 292"/>
                <a:gd name="T104" fmla="*/ 0 w 192"/>
                <a:gd name="T105" fmla="*/ 288 h 292"/>
                <a:gd name="T106" fmla="*/ 4 w 192"/>
                <a:gd name="T107" fmla="*/ 292 h 292"/>
                <a:gd name="T108" fmla="*/ 82 w 192"/>
                <a:gd name="T109" fmla="*/ 292 h 292"/>
                <a:gd name="T110" fmla="*/ 85 w 192"/>
                <a:gd name="T111" fmla="*/ 288 h 292"/>
                <a:gd name="T112" fmla="*/ 85 w 192"/>
                <a:gd name="T113" fmla="*/ 273 h 292"/>
                <a:gd name="T114" fmla="*/ 82 w 192"/>
                <a:gd name="T115" fmla="*/ 270 h 2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92" h="292">
                  <a:moveTo>
                    <a:pt x="78" y="63"/>
                  </a:moveTo>
                  <a:cubicBezTo>
                    <a:pt x="114" y="63"/>
                    <a:pt x="114" y="63"/>
                    <a:pt x="114" y="63"/>
                  </a:cubicBezTo>
                  <a:cubicBezTo>
                    <a:pt x="117" y="63"/>
                    <a:pt x="118" y="61"/>
                    <a:pt x="118" y="59"/>
                  </a:cubicBezTo>
                  <a:cubicBezTo>
                    <a:pt x="116" y="22"/>
                    <a:pt x="103" y="0"/>
                    <a:pt x="96" y="0"/>
                  </a:cubicBezTo>
                  <a:cubicBezTo>
                    <a:pt x="89" y="0"/>
                    <a:pt x="76" y="22"/>
                    <a:pt x="74" y="59"/>
                  </a:cubicBezTo>
                  <a:cubicBezTo>
                    <a:pt x="74" y="61"/>
                    <a:pt x="76" y="63"/>
                    <a:pt x="78" y="63"/>
                  </a:cubicBezTo>
                  <a:close/>
                  <a:moveTo>
                    <a:pt x="25" y="62"/>
                  </a:moveTo>
                  <a:cubicBezTo>
                    <a:pt x="51" y="62"/>
                    <a:pt x="51" y="62"/>
                    <a:pt x="51" y="62"/>
                  </a:cubicBezTo>
                  <a:cubicBezTo>
                    <a:pt x="53" y="62"/>
                    <a:pt x="55" y="60"/>
                    <a:pt x="55" y="58"/>
                  </a:cubicBezTo>
                  <a:cubicBezTo>
                    <a:pt x="56" y="41"/>
                    <a:pt x="59" y="24"/>
                    <a:pt x="64" y="10"/>
                  </a:cubicBezTo>
                  <a:cubicBezTo>
                    <a:pt x="65" y="7"/>
                    <a:pt x="62" y="4"/>
                    <a:pt x="59" y="6"/>
                  </a:cubicBezTo>
                  <a:cubicBezTo>
                    <a:pt x="40" y="17"/>
                    <a:pt x="26" y="35"/>
                    <a:pt x="22" y="58"/>
                  </a:cubicBezTo>
                  <a:cubicBezTo>
                    <a:pt x="21" y="60"/>
                    <a:pt x="23" y="62"/>
                    <a:pt x="25" y="62"/>
                  </a:cubicBezTo>
                  <a:close/>
                  <a:moveTo>
                    <a:pt x="137" y="58"/>
                  </a:moveTo>
                  <a:cubicBezTo>
                    <a:pt x="137" y="60"/>
                    <a:pt x="139" y="62"/>
                    <a:pt x="141" y="62"/>
                  </a:cubicBezTo>
                  <a:cubicBezTo>
                    <a:pt x="167" y="62"/>
                    <a:pt x="167" y="62"/>
                    <a:pt x="167" y="62"/>
                  </a:cubicBezTo>
                  <a:cubicBezTo>
                    <a:pt x="169" y="62"/>
                    <a:pt x="171" y="60"/>
                    <a:pt x="171" y="58"/>
                  </a:cubicBezTo>
                  <a:cubicBezTo>
                    <a:pt x="166" y="35"/>
                    <a:pt x="153" y="17"/>
                    <a:pt x="134" y="6"/>
                  </a:cubicBezTo>
                  <a:cubicBezTo>
                    <a:pt x="131" y="4"/>
                    <a:pt x="127" y="7"/>
                    <a:pt x="128" y="10"/>
                  </a:cubicBezTo>
                  <a:cubicBezTo>
                    <a:pt x="133" y="24"/>
                    <a:pt x="136" y="41"/>
                    <a:pt x="137" y="58"/>
                  </a:cubicBezTo>
                  <a:close/>
                  <a:moveTo>
                    <a:pt x="134" y="137"/>
                  </a:moveTo>
                  <a:cubicBezTo>
                    <a:pt x="153" y="126"/>
                    <a:pt x="166" y="107"/>
                    <a:pt x="171" y="85"/>
                  </a:cubicBezTo>
                  <a:cubicBezTo>
                    <a:pt x="171" y="83"/>
                    <a:pt x="169" y="81"/>
                    <a:pt x="167" y="81"/>
                  </a:cubicBezTo>
                  <a:cubicBezTo>
                    <a:pt x="141" y="81"/>
                    <a:pt x="141" y="81"/>
                    <a:pt x="141" y="81"/>
                  </a:cubicBezTo>
                  <a:cubicBezTo>
                    <a:pt x="139" y="81"/>
                    <a:pt x="137" y="82"/>
                    <a:pt x="137" y="84"/>
                  </a:cubicBezTo>
                  <a:cubicBezTo>
                    <a:pt x="136" y="102"/>
                    <a:pt x="133" y="119"/>
                    <a:pt x="128" y="133"/>
                  </a:cubicBezTo>
                  <a:cubicBezTo>
                    <a:pt x="127" y="136"/>
                    <a:pt x="131" y="139"/>
                    <a:pt x="134" y="137"/>
                  </a:cubicBezTo>
                  <a:close/>
                  <a:moveTo>
                    <a:pt x="114" y="80"/>
                  </a:moveTo>
                  <a:cubicBezTo>
                    <a:pt x="78" y="80"/>
                    <a:pt x="78" y="80"/>
                    <a:pt x="78" y="80"/>
                  </a:cubicBezTo>
                  <a:cubicBezTo>
                    <a:pt x="76" y="80"/>
                    <a:pt x="74" y="82"/>
                    <a:pt x="74" y="84"/>
                  </a:cubicBezTo>
                  <a:cubicBezTo>
                    <a:pt x="76" y="121"/>
                    <a:pt x="89" y="143"/>
                    <a:pt x="96" y="143"/>
                  </a:cubicBezTo>
                  <a:cubicBezTo>
                    <a:pt x="103" y="143"/>
                    <a:pt x="116" y="121"/>
                    <a:pt x="118" y="84"/>
                  </a:cubicBezTo>
                  <a:cubicBezTo>
                    <a:pt x="118" y="82"/>
                    <a:pt x="117" y="80"/>
                    <a:pt x="114" y="80"/>
                  </a:cubicBezTo>
                  <a:close/>
                  <a:moveTo>
                    <a:pt x="188" y="270"/>
                  </a:moveTo>
                  <a:cubicBezTo>
                    <a:pt x="111" y="270"/>
                    <a:pt x="111" y="270"/>
                    <a:pt x="111" y="270"/>
                  </a:cubicBezTo>
                  <a:cubicBezTo>
                    <a:pt x="109" y="270"/>
                    <a:pt x="107" y="271"/>
                    <a:pt x="107" y="273"/>
                  </a:cubicBezTo>
                  <a:cubicBezTo>
                    <a:pt x="107" y="288"/>
                    <a:pt x="107" y="288"/>
                    <a:pt x="107" y="288"/>
                  </a:cubicBezTo>
                  <a:cubicBezTo>
                    <a:pt x="107" y="290"/>
                    <a:pt x="109" y="292"/>
                    <a:pt x="111" y="292"/>
                  </a:cubicBezTo>
                  <a:cubicBezTo>
                    <a:pt x="188" y="292"/>
                    <a:pt x="188" y="292"/>
                    <a:pt x="188" y="292"/>
                  </a:cubicBezTo>
                  <a:cubicBezTo>
                    <a:pt x="190" y="292"/>
                    <a:pt x="192" y="290"/>
                    <a:pt x="192" y="288"/>
                  </a:cubicBezTo>
                  <a:cubicBezTo>
                    <a:pt x="192" y="273"/>
                    <a:pt x="192" y="273"/>
                    <a:pt x="192" y="273"/>
                  </a:cubicBezTo>
                  <a:cubicBezTo>
                    <a:pt x="192" y="271"/>
                    <a:pt x="190" y="270"/>
                    <a:pt x="188" y="270"/>
                  </a:cubicBezTo>
                  <a:close/>
                  <a:moveTo>
                    <a:pt x="59" y="137"/>
                  </a:moveTo>
                  <a:cubicBezTo>
                    <a:pt x="62" y="139"/>
                    <a:pt x="65" y="136"/>
                    <a:pt x="64" y="133"/>
                  </a:cubicBezTo>
                  <a:cubicBezTo>
                    <a:pt x="59" y="119"/>
                    <a:pt x="56" y="102"/>
                    <a:pt x="55" y="84"/>
                  </a:cubicBezTo>
                  <a:cubicBezTo>
                    <a:pt x="55" y="82"/>
                    <a:pt x="53" y="81"/>
                    <a:pt x="51" y="81"/>
                  </a:cubicBezTo>
                  <a:cubicBezTo>
                    <a:pt x="25" y="81"/>
                    <a:pt x="25" y="81"/>
                    <a:pt x="25" y="81"/>
                  </a:cubicBezTo>
                  <a:cubicBezTo>
                    <a:pt x="23" y="81"/>
                    <a:pt x="21" y="83"/>
                    <a:pt x="22" y="85"/>
                  </a:cubicBezTo>
                  <a:cubicBezTo>
                    <a:pt x="26" y="107"/>
                    <a:pt x="40" y="126"/>
                    <a:pt x="59" y="137"/>
                  </a:cubicBezTo>
                  <a:close/>
                  <a:moveTo>
                    <a:pt x="82" y="270"/>
                  </a:moveTo>
                  <a:cubicBezTo>
                    <a:pt x="4" y="270"/>
                    <a:pt x="4" y="270"/>
                    <a:pt x="4" y="270"/>
                  </a:cubicBezTo>
                  <a:cubicBezTo>
                    <a:pt x="2" y="270"/>
                    <a:pt x="0" y="271"/>
                    <a:pt x="0" y="273"/>
                  </a:cubicBezTo>
                  <a:cubicBezTo>
                    <a:pt x="0" y="288"/>
                    <a:pt x="0" y="288"/>
                    <a:pt x="0" y="288"/>
                  </a:cubicBezTo>
                  <a:cubicBezTo>
                    <a:pt x="0" y="290"/>
                    <a:pt x="2" y="292"/>
                    <a:pt x="4" y="292"/>
                  </a:cubicBezTo>
                  <a:cubicBezTo>
                    <a:pt x="82" y="292"/>
                    <a:pt x="82" y="292"/>
                    <a:pt x="82" y="292"/>
                  </a:cubicBezTo>
                  <a:cubicBezTo>
                    <a:pt x="84" y="292"/>
                    <a:pt x="85" y="290"/>
                    <a:pt x="85" y="288"/>
                  </a:cubicBezTo>
                  <a:cubicBezTo>
                    <a:pt x="85" y="273"/>
                    <a:pt x="85" y="273"/>
                    <a:pt x="85" y="273"/>
                  </a:cubicBezTo>
                  <a:cubicBezTo>
                    <a:pt x="85" y="271"/>
                    <a:pt x="84" y="270"/>
                    <a:pt x="82" y="27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grpSp>
        <p:nvGrpSpPr>
          <p:cNvPr id="45" name="Group 14"/>
          <p:cNvGrpSpPr>
            <a:grpSpLocks noChangeAspect="1"/>
          </p:cNvGrpSpPr>
          <p:nvPr/>
        </p:nvGrpSpPr>
        <p:grpSpPr bwMode="auto">
          <a:xfrm>
            <a:off x="6066261" y="4039267"/>
            <a:ext cx="501606" cy="455866"/>
            <a:chOff x="3511" y="1861"/>
            <a:chExt cx="658" cy="598"/>
          </a:xfrm>
        </p:grpSpPr>
        <p:sp>
          <p:nvSpPr>
            <p:cNvPr id="47" name="Freeform 15"/>
            <p:cNvSpPr>
              <a:spLocks/>
            </p:cNvSpPr>
            <p:nvPr/>
          </p:nvSpPr>
          <p:spPr bwMode="auto">
            <a:xfrm>
              <a:off x="3511" y="2014"/>
              <a:ext cx="658" cy="445"/>
            </a:xfrm>
            <a:custGeom>
              <a:avLst/>
              <a:gdLst>
                <a:gd name="T0" fmla="*/ 313 w 314"/>
                <a:gd name="T1" fmla="*/ 208 h 213"/>
                <a:gd name="T2" fmla="*/ 201 w 314"/>
                <a:gd name="T3" fmla="*/ 11 h 213"/>
                <a:gd name="T4" fmla="*/ 175 w 314"/>
                <a:gd name="T5" fmla="*/ 11 h 213"/>
                <a:gd name="T6" fmla="*/ 129 w 314"/>
                <a:gd name="T7" fmla="*/ 97 h 213"/>
                <a:gd name="T8" fmla="*/ 153 w 314"/>
                <a:gd name="T9" fmla="*/ 139 h 213"/>
                <a:gd name="T10" fmla="*/ 150 w 314"/>
                <a:gd name="T11" fmla="*/ 164 h 213"/>
                <a:gd name="T12" fmla="*/ 144 w 314"/>
                <a:gd name="T13" fmla="*/ 163 h 213"/>
                <a:gd name="T14" fmla="*/ 95 w 314"/>
                <a:gd name="T15" fmla="*/ 79 h 213"/>
                <a:gd name="T16" fmla="*/ 69 w 314"/>
                <a:gd name="T17" fmla="*/ 79 h 213"/>
                <a:gd name="T18" fmla="*/ 2 w 314"/>
                <a:gd name="T19" fmla="*/ 208 h 213"/>
                <a:gd name="T20" fmla="*/ 5 w 314"/>
                <a:gd name="T21" fmla="*/ 213 h 213"/>
                <a:gd name="T22" fmla="*/ 310 w 314"/>
                <a:gd name="T23" fmla="*/ 213 h 213"/>
                <a:gd name="T24" fmla="*/ 313 w 314"/>
                <a:gd name="T25" fmla="*/ 208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4" h="213">
                  <a:moveTo>
                    <a:pt x="313" y="208"/>
                  </a:moveTo>
                  <a:cubicBezTo>
                    <a:pt x="201" y="11"/>
                    <a:pt x="201" y="11"/>
                    <a:pt x="201" y="11"/>
                  </a:cubicBezTo>
                  <a:cubicBezTo>
                    <a:pt x="195" y="0"/>
                    <a:pt x="180" y="0"/>
                    <a:pt x="175" y="11"/>
                  </a:cubicBezTo>
                  <a:cubicBezTo>
                    <a:pt x="129" y="97"/>
                    <a:pt x="129" y="97"/>
                    <a:pt x="129" y="97"/>
                  </a:cubicBezTo>
                  <a:cubicBezTo>
                    <a:pt x="153" y="139"/>
                    <a:pt x="153" y="139"/>
                    <a:pt x="153" y="139"/>
                  </a:cubicBezTo>
                  <a:cubicBezTo>
                    <a:pt x="158" y="148"/>
                    <a:pt x="156" y="158"/>
                    <a:pt x="150" y="164"/>
                  </a:cubicBezTo>
                  <a:cubicBezTo>
                    <a:pt x="147" y="163"/>
                    <a:pt x="146" y="163"/>
                    <a:pt x="144" y="163"/>
                  </a:cubicBezTo>
                  <a:cubicBezTo>
                    <a:pt x="95" y="79"/>
                    <a:pt x="95" y="79"/>
                    <a:pt x="95" y="79"/>
                  </a:cubicBezTo>
                  <a:cubicBezTo>
                    <a:pt x="90" y="68"/>
                    <a:pt x="75" y="69"/>
                    <a:pt x="69" y="79"/>
                  </a:cubicBezTo>
                  <a:cubicBezTo>
                    <a:pt x="2" y="208"/>
                    <a:pt x="2" y="208"/>
                    <a:pt x="2" y="208"/>
                  </a:cubicBezTo>
                  <a:cubicBezTo>
                    <a:pt x="0" y="210"/>
                    <a:pt x="2" y="213"/>
                    <a:pt x="5" y="213"/>
                  </a:cubicBezTo>
                  <a:cubicBezTo>
                    <a:pt x="310" y="213"/>
                    <a:pt x="310" y="213"/>
                    <a:pt x="310" y="213"/>
                  </a:cubicBezTo>
                  <a:cubicBezTo>
                    <a:pt x="312" y="213"/>
                    <a:pt x="314" y="210"/>
                    <a:pt x="313" y="208"/>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48" name="Freeform 16"/>
            <p:cNvSpPr>
              <a:spLocks/>
            </p:cNvSpPr>
            <p:nvPr/>
          </p:nvSpPr>
          <p:spPr bwMode="auto">
            <a:xfrm>
              <a:off x="3901" y="1861"/>
              <a:ext cx="178" cy="117"/>
            </a:xfrm>
            <a:custGeom>
              <a:avLst/>
              <a:gdLst>
                <a:gd name="T0" fmla="*/ 67 w 85"/>
                <a:gd name="T1" fmla="*/ 31 h 56"/>
                <a:gd name="T2" fmla="*/ 67 w 85"/>
                <a:gd name="T3" fmla="*/ 26 h 56"/>
                <a:gd name="T4" fmla="*/ 83 w 85"/>
                <a:gd name="T5" fmla="*/ 7 h 56"/>
                <a:gd name="T6" fmla="*/ 80 w 85"/>
                <a:gd name="T7" fmla="*/ 0 h 56"/>
                <a:gd name="T8" fmla="*/ 4 w 85"/>
                <a:gd name="T9" fmla="*/ 0 h 56"/>
                <a:gd name="T10" fmla="*/ 0 w 85"/>
                <a:gd name="T11" fmla="*/ 4 h 56"/>
                <a:gd name="T12" fmla="*/ 0 w 85"/>
                <a:gd name="T13" fmla="*/ 52 h 56"/>
                <a:gd name="T14" fmla="*/ 4 w 85"/>
                <a:gd name="T15" fmla="*/ 56 h 56"/>
                <a:gd name="T16" fmla="*/ 80 w 85"/>
                <a:gd name="T17" fmla="*/ 56 h 56"/>
                <a:gd name="T18" fmla="*/ 83 w 85"/>
                <a:gd name="T19" fmla="*/ 50 h 56"/>
                <a:gd name="T20" fmla="*/ 67 w 85"/>
                <a:gd name="T21" fmla="*/ 31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5" h="56">
                  <a:moveTo>
                    <a:pt x="67" y="31"/>
                  </a:moveTo>
                  <a:cubicBezTo>
                    <a:pt x="65" y="29"/>
                    <a:pt x="65" y="27"/>
                    <a:pt x="67" y="26"/>
                  </a:cubicBezTo>
                  <a:cubicBezTo>
                    <a:pt x="83" y="7"/>
                    <a:pt x="83" y="7"/>
                    <a:pt x="83" y="7"/>
                  </a:cubicBezTo>
                  <a:cubicBezTo>
                    <a:pt x="85" y="4"/>
                    <a:pt x="83" y="0"/>
                    <a:pt x="80" y="0"/>
                  </a:cubicBezTo>
                  <a:cubicBezTo>
                    <a:pt x="4" y="0"/>
                    <a:pt x="4" y="0"/>
                    <a:pt x="4" y="0"/>
                  </a:cubicBezTo>
                  <a:cubicBezTo>
                    <a:pt x="2" y="0"/>
                    <a:pt x="0" y="2"/>
                    <a:pt x="0" y="4"/>
                  </a:cubicBezTo>
                  <a:cubicBezTo>
                    <a:pt x="0" y="52"/>
                    <a:pt x="0" y="52"/>
                    <a:pt x="0" y="52"/>
                  </a:cubicBezTo>
                  <a:cubicBezTo>
                    <a:pt x="0" y="54"/>
                    <a:pt x="2" y="56"/>
                    <a:pt x="4" y="56"/>
                  </a:cubicBezTo>
                  <a:cubicBezTo>
                    <a:pt x="80" y="56"/>
                    <a:pt x="80" y="56"/>
                    <a:pt x="80" y="56"/>
                  </a:cubicBezTo>
                  <a:cubicBezTo>
                    <a:pt x="83" y="56"/>
                    <a:pt x="85" y="52"/>
                    <a:pt x="83" y="50"/>
                  </a:cubicBezTo>
                  <a:lnTo>
                    <a:pt x="67" y="31"/>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grpSp>
        <p:nvGrpSpPr>
          <p:cNvPr id="50" name="Group 19"/>
          <p:cNvGrpSpPr>
            <a:grpSpLocks noChangeAspect="1"/>
          </p:cNvGrpSpPr>
          <p:nvPr/>
        </p:nvGrpSpPr>
        <p:grpSpPr bwMode="auto">
          <a:xfrm>
            <a:off x="8262130" y="4039901"/>
            <a:ext cx="383604" cy="455232"/>
            <a:chOff x="3600" y="1872"/>
            <a:chExt cx="482" cy="572"/>
          </a:xfrm>
        </p:grpSpPr>
        <p:sp>
          <p:nvSpPr>
            <p:cNvPr id="52" name="Freeform 20"/>
            <p:cNvSpPr>
              <a:spLocks/>
            </p:cNvSpPr>
            <p:nvPr/>
          </p:nvSpPr>
          <p:spPr bwMode="auto">
            <a:xfrm>
              <a:off x="3712" y="1872"/>
              <a:ext cx="259" cy="48"/>
            </a:xfrm>
            <a:custGeom>
              <a:avLst/>
              <a:gdLst>
                <a:gd name="T0" fmla="*/ 111 w 123"/>
                <a:gd name="T1" fmla="*/ 0 h 23"/>
                <a:gd name="T2" fmla="*/ 11 w 123"/>
                <a:gd name="T3" fmla="*/ 0 h 23"/>
                <a:gd name="T4" fmla="*/ 0 w 123"/>
                <a:gd name="T5" fmla="*/ 11 h 23"/>
                <a:gd name="T6" fmla="*/ 11 w 123"/>
                <a:gd name="T7" fmla="*/ 23 h 23"/>
                <a:gd name="T8" fmla="*/ 111 w 123"/>
                <a:gd name="T9" fmla="*/ 23 h 23"/>
                <a:gd name="T10" fmla="*/ 123 w 123"/>
                <a:gd name="T11" fmla="*/ 11 h 23"/>
                <a:gd name="T12" fmla="*/ 111 w 123"/>
                <a:gd name="T13" fmla="*/ 0 h 23"/>
              </a:gdLst>
              <a:ahLst/>
              <a:cxnLst>
                <a:cxn ang="0">
                  <a:pos x="T0" y="T1"/>
                </a:cxn>
                <a:cxn ang="0">
                  <a:pos x="T2" y="T3"/>
                </a:cxn>
                <a:cxn ang="0">
                  <a:pos x="T4" y="T5"/>
                </a:cxn>
                <a:cxn ang="0">
                  <a:pos x="T6" y="T7"/>
                </a:cxn>
                <a:cxn ang="0">
                  <a:pos x="T8" y="T9"/>
                </a:cxn>
                <a:cxn ang="0">
                  <a:pos x="T10" y="T11"/>
                </a:cxn>
                <a:cxn ang="0">
                  <a:pos x="T12" y="T13"/>
                </a:cxn>
              </a:cxnLst>
              <a:rect l="0" t="0" r="r" b="b"/>
              <a:pathLst>
                <a:path w="123" h="23">
                  <a:moveTo>
                    <a:pt x="111" y="0"/>
                  </a:moveTo>
                  <a:cubicBezTo>
                    <a:pt x="11" y="0"/>
                    <a:pt x="11" y="0"/>
                    <a:pt x="11" y="0"/>
                  </a:cubicBezTo>
                  <a:cubicBezTo>
                    <a:pt x="5" y="0"/>
                    <a:pt x="0" y="5"/>
                    <a:pt x="0" y="11"/>
                  </a:cubicBezTo>
                  <a:cubicBezTo>
                    <a:pt x="0" y="18"/>
                    <a:pt x="5" y="23"/>
                    <a:pt x="11" y="23"/>
                  </a:cubicBezTo>
                  <a:cubicBezTo>
                    <a:pt x="111" y="23"/>
                    <a:pt x="111" y="23"/>
                    <a:pt x="111" y="23"/>
                  </a:cubicBezTo>
                  <a:cubicBezTo>
                    <a:pt x="118" y="23"/>
                    <a:pt x="123" y="18"/>
                    <a:pt x="123" y="11"/>
                  </a:cubicBezTo>
                  <a:cubicBezTo>
                    <a:pt x="123" y="5"/>
                    <a:pt x="118" y="0"/>
                    <a:pt x="111" y="0"/>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53" name="Freeform 21"/>
            <p:cNvSpPr>
              <a:spLocks noEditPoints="1"/>
            </p:cNvSpPr>
            <p:nvPr/>
          </p:nvSpPr>
          <p:spPr bwMode="auto">
            <a:xfrm>
              <a:off x="3600" y="1960"/>
              <a:ext cx="482" cy="484"/>
            </a:xfrm>
            <a:custGeom>
              <a:avLst/>
              <a:gdLst>
                <a:gd name="T0" fmla="*/ 215 w 229"/>
                <a:gd name="T1" fmla="*/ 183 h 231"/>
                <a:gd name="T2" fmla="*/ 162 w 229"/>
                <a:gd name="T3" fmla="*/ 106 h 231"/>
                <a:gd name="T4" fmla="*/ 157 w 229"/>
                <a:gd name="T5" fmla="*/ 88 h 231"/>
                <a:gd name="T6" fmla="*/ 157 w 229"/>
                <a:gd name="T7" fmla="*/ 4 h 231"/>
                <a:gd name="T8" fmla="*/ 153 w 229"/>
                <a:gd name="T9" fmla="*/ 0 h 231"/>
                <a:gd name="T10" fmla="*/ 76 w 229"/>
                <a:gd name="T11" fmla="*/ 0 h 231"/>
                <a:gd name="T12" fmla="*/ 72 w 229"/>
                <a:gd name="T13" fmla="*/ 4 h 231"/>
                <a:gd name="T14" fmla="*/ 72 w 229"/>
                <a:gd name="T15" fmla="*/ 88 h 231"/>
                <a:gd name="T16" fmla="*/ 67 w 229"/>
                <a:gd name="T17" fmla="*/ 106 h 231"/>
                <a:gd name="T18" fmla="*/ 14 w 229"/>
                <a:gd name="T19" fmla="*/ 183 h 231"/>
                <a:gd name="T20" fmla="*/ 39 w 229"/>
                <a:gd name="T21" fmla="*/ 231 h 231"/>
                <a:gd name="T22" fmla="*/ 189 w 229"/>
                <a:gd name="T23" fmla="*/ 231 h 231"/>
                <a:gd name="T24" fmla="*/ 215 w 229"/>
                <a:gd name="T25" fmla="*/ 183 h 231"/>
                <a:gd name="T26" fmla="*/ 81 w 229"/>
                <a:gd name="T27" fmla="*/ 160 h 231"/>
                <a:gd name="T28" fmla="*/ 57 w 229"/>
                <a:gd name="T29" fmla="*/ 194 h 231"/>
                <a:gd name="T30" fmla="*/ 49 w 229"/>
                <a:gd name="T31" fmla="*/ 198 h 231"/>
                <a:gd name="T32" fmla="*/ 43 w 229"/>
                <a:gd name="T33" fmla="*/ 196 h 231"/>
                <a:gd name="T34" fmla="*/ 41 w 229"/>
                <a:gd name="T35" fmla="*/ 183 h 231"/>
                <a:gd name="T36" fmla="*/ 65 w 229"/>
                <a:gd name="T37" fmla="*/ 149 h 231"/>
                <a:gd name="T38" fmla="*/ 78 w 229"/>
                <a:gd name="T39" fmla="*/ 146 h 231"/>
                <a:gd name="T40" fmla="*/ 81 w 229"/>
                <a:gd name="T41" fmla="*/ 160 h 231"/>
                <a:gd name="T42" fmla="*/ 111 w 229"/>
                <a:gd name="T43" fmla="*/ 117 h 231"/>
                <a:gd name="T44" fmla="*/ 104 w 229"/>
                <a:gd name="T45" fmla="*/ 127 h 231"/>
                <a:gd name="T46" fmla="*/ 96 w 229"/>
                <a:gd name="T47" fmla="*/ 131 h 231"/>
                <a:gd name="T48" fmla="*/ 91 w 229"/>
                <a:gd name="T49" fmla="*/ 129 h 231"/>
                <a:gd name="T50" fmla="*/ 88 w 229"/>
                <a:gd name="T51" fmla="*/ 116 h 231"/>
                <a:gd name="T52" fmla="*/ 95 w 229"/>
                <a:gd name="T53" fmla="*/ 106 h 231"/>
                <a:gd name="T54" fmla="*/ 108 w 229"/>
                <a:gd name="T55" fmla="*/ 104 h 231"/>
                <a:gd name="T56" fmla="*/ 111 w 229"/>
                <a:gd name="T57" fmla="*/ 117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29" h="231">
                  <a:moveTo>
                    <a:pt x="215" y="183"/>
                  </a:moveTo>
                  <a:cubicBezTo>
                    <a:pt x="162" y="106"/>
                    <a:pt x="162" y="106"/>
                    <a:pt x="162" y="106"/>
                  </a:cubicBezTo>
                  <a:cubicBezTo>
                    <a:pt x="158" y="101"/>
                    <a:pt x="157" y="95"/>
                    <a:pt x="157" y="88"/>
                  </a:cubicBezTo>
                  <a:cubicBezTo>
                    <a:pt x="157" y="4"/>
                    <a:pt x="157" y="4"/>
                    <a:pt x="157" y="4"/>
                  </a:cubicBezTo>
                  <a:cubicBezTo>
                    <a:pt x="157" y="2"/>
                    <a:pt x="155" y="0"/>
                    <a:pt x="153" y="0"/>
                  </a:cubicBezTo>
                  <a:cubicBezTo>
                    <a:pt x="76" y="0"/>
                    <a:pt x="76" y="0"/>
                    <a:pt x="76" y="0"/>
                  </a:cubicBezTo>
                  <a:cubicBezTo>
                    <a:pt x="74" y="0"/>
                    <a:pt x="72" y="2"/>
                    <a:pt x="72" y="4"/>
                  </a:cubicBezTo>
                  <a:cubicBezTo>
                    <a:pt x="72" y="88"/>
                    <a:pt x="72" y="88"/>
                    <a:pt x="72" y="88"/>
                  </a:cubicBezTo>
                  <a:cubicBezTo>
                    <a:pt x="72" y="95"/>
                    <a:pt x="70" y="101"/>
                    <a:pt x="67" y="106"/>
                  </a:cubicBezTo>
                  <a:cubicBezTo>
                    <a:pt x="14" y="183"/>
                    <a:pt x="14" y="183"/>
                    <a:pt x="14" y="183"/>
                  </a:cubicBezTo>
                  <a:cubicBezTo>
                    <a:pt x="0" y="203"/>
                    <a:pt x="15" y="231"/>
                    <a:pt x="39" y="231"/>
                  </a:cubicBezTo>
                  <a:cubicBezTo>
                    <a:pt x="189" y="231"/>
                    <a:pt x="189" y="231"/>
                    <a:pt x="189" y="231"/>
                  </a:cubicBezTo>
                  <a:cubicBezTo>
                    <a:pt x="214" y="231"/>
                    <a:pt x="229" y="203"/>
                    <a:pt x="215" y="183"/>
                  </a:cubicBezTo>
                  <a:close/>
                  <a:moveTo>
                    <a:pt x="81" y="160"/>
                  </a:moveTo>
                  <a:cubicBezTo>
                    <a:pt x="57" y="194"/>
                    <a:pt x="57" y="194"/>
                    <a:pt x="57" y="194"/>
                  </a:cubicBezTo>
                  <a:cubicBezTo>
                    <a:pt x="55" y="197"/>
                    <a:pt x="52" y="198"/>
                    <a:pt x="49" y="198"/>
                  </a:cubicBezTo>
                  <a:cubicBezTo>
                    <a:pt x="47" y="198"/>
                    <a:pt x="45" y="197"/>
                    <a:pt x="43" y="196"/>
                  </a:cubicBezTo>
                  <a:cubicBezTo>
                    <a:pt x="39" y="193"/>
                    <a:pt x="38" y="187"/>
                    <a:pt x="41" y="183"/>
                  </a:cubicBezTo>
                  <a:cubicBezTo>
                    <a:pt x="65" y="149"/>
                    <a:pt x="65" y="149"/>
                    <a:pt x="65" y="149"/>
                  </a:cubicBezTo>
                  <a:cubicBezTo>
                    <a:pt x="68" y="145"/>
                    <a:pt x="74" y="143"/>
                    <a:pt x="78" y="146"/>
                  </a:cubicBezTo>
                  <a:cubicBezTo>
                    <a:pt x="83" y="150"/>
                    <a:pt x="84" y="156"/>
                    <a:pt x="81" y="160"/>
                  </a:cubicBezTo>
                  <a:close/>
                  <a:moveTo>
                    <a:pt x="111" y="117"/>
                  </a:moveTo>
                  <a:cubicBezTo>
                    <a:pt x="104" y="127"/>
                    <a:pt x="104" y="127"/>
                    <a:pt x="104" y="127"/>
                  </a:cubicBezTo>
                  <a:cubicBezTo>
                    <a:pt x="102" y="129"/>
                    <a:pt x="99" y="131"/>
                    <a:pt x="96" y="131"/>
                  </a:cubicBezTo>
                  <a:cubicBezTo>
                    <a:pt x="94" y="131"/>
                    <a:pt x="92" y="130"/>
                    <a:pt x="91" y="129"/>
                  </a:cubicBezTo>
                  <a:cubicBezTo>
                    <a:pt x="86" y="126"/>
                    <a:pt x="85" y="120"/>
                    <a:pt x="88" y="116"/>
                  </a:cubicBezTo>
                  <a:cubicBezTo>
                    <a:pt x="95" y="106"/>
                    <a:pt x="95" y="106"/>
                    <a:pt x="95" y="106"/>
                  </a:cubicBezTo>
                  <a:cubicBezTo>
                    <a:pt x="98" y="102"/>
                    <a:pt x="104" y="101"/>
                    <a:pt x="108" y="104"/>
                  </a:cubicBezTo>
                  <a:cubicBezTo>
                    <a:pt x="113" y="107"/>
                    <a:pt x="114" y="113"/>
                    <a:pt x="111" y="117"/>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sp>
        <p:nvSpPr>
          <p:cNvPr id="59" name="TextBox 6"/>
          <p:cNvSpPr txBox="1"/>
          <p:nvPr/>
        </p:nvSpPr>
        <p:spPr>
          <a:xfrm>
            <a:off x="304747" y="3436692"/>
            <a:ext cx="2811942" cy="851067"/>
          </a:xfrm>
          <a:prstGeom prst="rect">
            <a:avLst/>
          </a:prstGeom>
          <a:noFill/>
        </p:spPr>
        <p:txBody>
          <a:bodyPr wrap="square" lIns="0" rIns="0" rtlCol="0">
            <a:spAutoFit/>
          </a:bodyPr>
          <a:lstStyle/>
          <a:p>
            <a:pPr algn="just">
              <a:lnSpc>
                <a:spcPct val="120000"/>
              </a:lnSpc>
              <a:spcBef>
                <a:spcPts val="600"/>
              </a:spcBef>
            </a:pPr>
            <a:r>
              <a:rPr lang="en-US" sz="1050" dirty="0" err="1">
                <a:solidFill>
                  <a:schemeClr val="bg1">
                    <a:alpha val="70000"/>
                  </a:schemeClr>
                </a:solidFill>
                <a:latin typeface="Montserrat Light" panose="00000400000000000000" pitchFamily="50" charset="0"/>
              </a:rPr>
              <a:t>Proin</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molestie</a:t>
            </a:r>
            <a:r>
              <a:rPr lang="en-US" sz="1050" dirty="0">
                <a:solidFill>
                  <a:schemeClr val="bg1">
                    <a:alpha val="70000"/>
                  </a:schemeClr>
                </a:solidFill>
                <a:latin typeface="Montserrat Light" panose="00000400000000000000" pitchFamily="50" charset="0"/>
              </a:rPr>
              <a:t> lacus a </a:t>
            </a:r>
            <a:r>
              <a:rPr lang="en-US" sz="1050" dirty="0" err="1">
                <a:solidFill>
                  <a:schemeClr val="bg1">
                    <a:alpha val="70000"/>
                  </a:schemeClr>
                </a:solidFill>
                <a:latin typeface="Montserrat Light" panose="00000400000000000000" pitchFamily="50" charset="0"/>
              </a:rPr>
              <a:t>lectus</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laoreet</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eget</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finibus</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lectus</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commodo</a:t>
            </a:r>
            <a:r>
              <a:rPr lang="en-US" sz="1050" dirty="0">
                <a:solidFill>
                  <a:schemeClr val="bg1">
                    <a:alpha val="70000"/>
                  </a:schemeClr>
                </a:solidFill>
                <a:latin typeface="Montserrat Light" panose="00000400000000000000" pitchFamily="50" charset="0"/>
              </a:rPr>
              <a:t>. Integer </a:t>
            </a:r>
            <a:r>
              <a:rPr lang="en-US" sz="1050" dirty="0" err="1">
                <a:solidFill>
                  <a:schemeClr val="bg1">
                    <a:alpha val="70000"/>
                  </a:schemeClr>
                </a:solidFill>
                <a:latin typeface="Montserrat Light" panose="00000400000000000000" pitchFamily="50" charset="0"/>
              </a:rPr>
              <a:t>nec</a:t>
            </a:r>
            <a:r>
              <a:rPr lang="en-US" sz="1050" dirty="0">
                <a:solidFill>
                  <a:schemeClr val="bg1">
                    <a:alpha val="70000"/>
                  </a:schemeClr>
                </a:solidFill>
                <a:latin typeface="Montserrat Light" panose="00000400000000000000" pitchFamily="50" charset="0"/>
              </a:rPr>
              <a:t> ex mi. </a:t>
            </a:r>
            <a:r>
              <a:rPr lang="en-US" sz="1050" dirty="0" err="1">
                <a:solidFill>
                  <a:schemeClr val="bg1">
                    <a:alpha val="70000"/>
                  </a:schemeClr>
                </a:solidFill>
                <a:latin typeface="Montserrat Light" panose="00000400000000000000" pitchFamily="50" charset="0"/>
              </a:rPr>
              <a:t>Morbi</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scelerisque</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est</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nec</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velit</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aliquet</a:t>
            </a:r>
            <a:r>
              <a:rPr lang="en-US" sz="1050" dirty="0">
                <a:solidFill>
                  <a:schemeClr val="bg1">
                    <a:alpha val="70000"/>
                  </a:schemeClr>
                </a:solidFill>
                <a:latin typeface="Montserrat Light" panose="00000400000000000000" pitchFamily="50" charset="0"/>
              </a:rPr>
              <a:t> </a:t>
            </a:r>
            <a:r>
              <a:rPr lang="en-US" sz="1050" dirty="0" err="1">
                <a:solidFill>
                  <a:schemeClr val="bg1">
                    <a:alpha val="70000"/>
                  </a:schemeClr>
                </a:solidFill>
                <a:latin typeface="Montserrat Light" panose="00000400000000000000" pitchFamily="50" charset="0"/>
              </a:rPr>
              <a:t>rhoncus</a:t>
            </a:r>
            <a:r>
              <a:rPr lang="en-US" sz="1050" dirty="0">
                <a:solidFill>
                  <a:schemeClr val="bg1">
                    <a:alpha val="70000"/>
                  </a:schemeClr>
                </a:solidFill>
                <a:latin typeface="Montserrat Light" panose="00000400000000000000" pitchFamily="50" charset="0"/>
              </a:rPr>
              <a:t>. </a:t>
            </a:r>
          </a:p>
        </p:txBody>
      </p:sp>
      <p:sp>
        <p:nvSpPr>
          <p:cNvPr id="60" name="Title 5"/>
          <p:cNvSpPr txBox="1">
            <a:spLocks/>
          </p:cNvSpPr>
          <p:nvPr/>
        </p:nvSpPr>
        <p:spPr>
          <a:xfrm>
            <a:off x="282926" y="2054562"/>
            <a:ext cx="2975429" cy="126818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chemeClr val="accent1"/>
                </a:solidFill>
              </a:rPr>
              <a:t>SWOT</a:t>
            </a:r>
            <a:br>
              <a:rPr lang="en-US" dirty="0"/>
            </a:br>
            <a:r>
              <a:rPr lang="en-US" dirty="0">
                <a:solidFill>
                  <a:schemeClr val="accent5"/>
                </a:solidFill>
              </a:rPr>
              <a:t>Analysis</a:t>
            </a:r>
          </a:p>
        </p:txBody>
      </p:sp>
    </p:spTree>
    <p:extLst>
      <p:ext uri="{BB962C8B-B14F-4D97-AF65-F5344CB8AC3E}">
        <p14:creationId xmlns:p14="http://schemas.microsoft.com/office/powerpoint/2010/main" val="644033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5"/>
          <p:cNvSpPr>
            <a:spLocks noEditPoints="1"/>
          </p:cNvSpPr>
          <p:nvPr/>
        </p:nvSpPr>
        <p:spPr bwMode="auto">
          <a:xfrm>
            <a:off x="4212534" y="2324817"/>
            <a:ext cx="1416800" cy="1232730"/>
          </a:xfrm>
          <a:custGeom>
            <a:avLst/>
            <a:gdLst>
              <a:gd name="T0" fmla="*/ 215 w 893"/>
              <a:gd name="T1" fmla="*/ 13 h 778"/>
              <a:gd name="T2" fmla="*/ 5 w 893"/>
              <a:gd name="T3" fmla="*/ 376 h 778"/>
              <a:gd name="T4" fmla="*/ 5 w 893"/>
              <a:gd name="T5" fmla="*/ 402 h 778"/>
              <a:gd name="T6" fmla="*/ 215 w 893"/>
              <a:gd name="T7" fmla="*/ 765 h 778"/>
              <a:gd name="T8" fmla="*/ 237 w 893"/>
              <a:gd name="T9" fmla="*/ 778 h 778"/>
              <a:gd name="T10" fmla="*/ 656 w 893"/>
              <a:gd name="T11" fmla="*/ 778 h 778"/>
              <a:gd name="T12" fmla="*/ 679 w 893"/>
              <a:gd name="T13" fmla="*/ 765 h 778"/>
              <a:gd name="T14" fmla="*/ 888 w 893"/>
              <a:gd name="T15" fmla="*/ 402 h 778"/>
              <a:gd name="T16" fmla="*/ 888 w 893"/>
              <a:gd name="T17" fmla="*/ 376 h 778"/>
              <a:gd name="T18" fmla="*/ 679 w 893"/>
              <a:gd name="T19" fmla="*/ 13 h 778"/>
              <a:gd name="T20" fmla="*/ 656 w 893"/>
              <a:gd name="T21" fmla="*/ 0 h 778"/>
              <a:gd name="T22" fmla="*/ 237 w 893"/>
              <a:gd name="T23" fmla="*/ 0 h 778"/>
              <a:gd name="T24" fmla="*/ 215 w 893"/>
              <a:gd name="T25" fmla="*/ 13 h 778"/>
              <a:gd name="T26" fmla="*/ 447 w 893"/>
              <a:gd name="T27" fmla="*/ 139 h 778"/>
              <a:gd name="T28" fmla="*/ 447 w 893"/>
              <a:gd name="T29" fmla="*/ 139 h 778"/>
              <a:gd name="T30" fmla="*/ 488 w 893"/>
              <a:gd name="T31" fmla="*/ 257 h 778"/>
              <a:gd name="T32" fmla="*/ 488 w 893"/>
              <a:gd name="T33" fmla="*/ 257 h 778"/>
              <a:gd name="T34" fmla="*/ 561 w 893"/>
              <a:gd name="T35" fmla="*/ 262 h 778"/>
              <a:gd name="T36" fmla="*/ 561 w 893"/>
              <a:gd name="T37" fmla="*/ 262 h 778"/>
              <a:gd name="T38" fmla="*/ 447 w 893"/>
              <a:gd name="T39" fmla="*/ 139 h 778"/>
              <a:gd name="T40" fmla="*/ 447 w 893"/>
              <a:gd name="T41" fmla="*/ 139 h 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93" h="778">
                <a:moveTo>
                  <a:pt x="215" y="13"/>
                </a:moveTo>
                <a:cubicBezTo>
                  <a:pt x="5" y="376"/>
                  <a:pt x="5" y="376"/>
                  <a:pt x="5" y="376"/>
                </a:cubicBezTo>
                <a:cubicBezTo>
                  <a:pt x="0" y="384"/>
                  <a:pt x="0" y="394"/>
                  <a:pt x="5" y="402"/>
                </a:cubicBezTo>
                <a:cubicBezTo>
                  <a:pt x="215" y="765"/>
                  <a:pt x="215" y="765"/>
                  <a:pt x="215" y="765"/>
                </a:cubicBezTo>
                <a:cubicBezTo>
                  <a:pt x="219" y="773"/>
                  <a:pt x="228" y="778"/>
                  <a:pt x="237" y="778"/>
                </a:cubicBezTo>
                <a:cubicBezTo>
                  <a:pt x="656" y="778"/>
                  <a:pt x="656" y="778"/>
                  <a:pt x="656" y="778"/>
                </a:cubicBezTo>
                <a:cubicBezTo>
                  <a:pt x="665" y="778"/>
                  <a:pt x="674" y="773"/>
                  <a:pt x="679" y="765"/>
                </a:cubicBezTo>
                <a:cubicBezTo>
                  <a:pt x="888" y="402"/>
                  <a:pt x="888" y="402"/>
                  <a:pt x="888" y="402"/>
                </a:cubicBezTo>
                <a:cubicBezTo>
                  <a:pt x="893" y="394"/>
                  <a:pt x="893" y="384"/>
                  <a:pt x="888" y="376"/>
                </a:cubicBezTo>
                <a:cubicBezTo>
                  <a:pt x="679" y="13"/>
                  <a:pt x="679" y="13"/>
                  <a:pt x="679" y="13"/>
                </a:cubicBezTo>
                <a:cubicBezTo>
                  <a:pt x="674" y="5"/>
                  <a:pt x="665" y="0"/>
                  <a:pt x="656" y="0"/>
                </a:cubicBezTo>
                <a:cubicBezTo>
                  <a:pt x="237" y="0"/>
                  <a:pt x="237" y="0"/>
                  <a:pt x="237" y="0"/>
                </a:cubicBezTo>
                <a:cubicBezTo>
                  <a:pt x="228" y="0"/>
                  <a:pt x="219" y="5"/>
                  <a:pt x="215" y="13"/>
                </a:cubicBezTo>
                <a:close/>
                <a:moveTo>
                  <a:pt x="447" y="139"/>
                </a:moveTo>
                <a:cubicBezTo>
                  <a:pt x="447" y="139"/>
                  <a:pt x="447" y="139"/>
                  <a:pt x="447" y="139"/>
                </a:cubicBezTo>
                <a:moveTo>
                  <a:pt x="488" y="257"/>
                </a:moveTo>
                <a:cubicBezTo>
                  <a:pt x="488" y="257"/>
                  <a:pt x="488" y="257"/>
                  <a:pt x="488" y="257"/>
                </a:cubicBezTo>
                <a:moveTo>
                  <a:pt x="561" y="262"/>
                </a:moveTo>
                <a:cubicBezTo>
                  <a:pt x="561" y="262"/>
                  <a:pt x="561" y="262"/>
                  <a:pt x="561" y="262"/>
                </a:cubicBezTo>
                <a:moveTo>
                  <a:pt x="447" y="139"/>
                </a:moveTo>
                <a:cubicBezTo>
                  <a:pt x="447" y="139"/>
                  <a:pt x="447" y="139"/>
                  <a:pt x="447" y="139"/>
                </a:cubicBezTo>
              </a:path>
            </a:pathLst>
          </a:custGeom>
          <a:solidFill>
            <a:schemeClr val="accent2"/>
          </a:solidFill>
          <a:ln>
            <a:noFill/>
          </a:ln>
          <a:effectLst>
            <a:outerShdw blurRad="381000" dist="38100" dir="5400000" algn="ctr" rotWithShape="0">
              <a:schemeClr val="accent2">
                <a:lumMod val="75000"/>
                <a:alpha val="50000"/>
              </a:scheme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9" name="Freeform 6"/>
          <p:cNvSpPr>
            <a:spLocks noEditPoints="1"/>
          </p:cNvSpPr>
          <p:nvPr/>
        </p:nvSpPr>
        <p:spPr bwMode="auto">
          <a:xfrm>
            <a:off x="4215589" y="3651082"/>
            <a:ext cx="1410689" cy="1232730"/>
          </a:xfrm>
          <a:custGeom>
            <a:avLst/>
            <a:gdLst>
              <a:gd name="T0" fmla="*/ 207 w 889"/>
              <a:gd name="T1" fmla="*/ 22 h 778"/>
              <a:gd name="T2" fmla="*/ 8 w 889"/>
              <a:gd name="T3" fmla="*/ 367 h 778"/>
              <a:gd name="T4" fmla="*/ 8 w 889"/>
              <a:gd name="T5" fmla="*/ 411 h 778"/>
              <a:gd name="T6" fmla="*/ 207 w 889"/>
              <a:gd name="T7" fmla="*/ 756 h 778"/>
              <a:gd name="T8" fmla="*/ 246 w 889"/>
              <a:gd name="T9" fmla="*/ 778 h 778"/>
              <a:gd name="T10" fmla="*/ 643 w 889"/>
              <a:gd name="T11" fmla="*/ 778 h 778"/>
              <a:gd name="T12" fmla="*/ 682 w 889"/>
              <a:gd name="T13" fmla="*/ 756 h 778"/>
              <a:gd name="T14" fmla="*/ 881 w 889"/>
              <a:gd name="T15" fmla="*/ 411 h 778"/>
              <a:gd name="T16" fmla="*/ 881 w 889"/>
              <a:gd name="T17" fmla="*/ 367 h 778"/>
              <a:gd name="T18" fmla="*/ 682 w 889"/>
              <a:gd name="T19" fmla="*/ 22 h 778"/>
              <a:gd name="T20" fmla="*/ 643 w 889"/>
              <a:gd name="T21" fmla="*/ 0 h 778"/>
              <a:gd name="T22" fmla="*/ 246 w 889"/>
              <a:gd name="T23" fmla="*/ 0 h 778"/>
              <a:gd name="T24" fmla="*/ 207 w 889"/>
              <a:gd name="T25" fmla="*/ 22 h 778"/>
              <a:gd name="T26" fmla="*/ 446 w 889"/>
              <a:gd name="T27" fmla="*/ 373 h 778"/>
              <a:gd name="T28" fmla="*/ 446 w 889"/>
              <a:gd name="T29" fmla="*/ 373 h 778"/>
              <a:gd name="T30" fmla="*/ 525 w 889"/>
              <a:gd name="T31" fmla="*/ 533 h 778"/>
              <a:gd name="T32" fmla="*/ 525 w 889"/>
              <a:gd name="T33" fmla="*/ 533 h 778"/>
              <a:gd name="T34" fmla="*/ 374 w 889"/>
              <a:gd name="T35" fmla="*/ 530 h 778"/>
              <a:gd name="T36" fmla="*/ 374 w 889"/>
              <a:gd name="T37" fmla="*/ 530 h 778"/>
              <a:gd name="T38" fmla="*/ 258 w 889"/>
              <a:gd name="T39" fmla="*/ 144 h 778"/>
              <a:gd name="T40" fmla="*/ 258 w 889"/>
              <a:gd name="T41" fmla="*/ 144 h 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89" h="778">
                <a:moveTo>
                  <a:pt x="207" y="22"/>
                </a:moveTo>
                <a:cubicBezTo>
                  <a:pt x="8" y="367"/>
                  <a:pt x="8" y="367"/>
                  <a:pt x="8" y="367"/>
                </a:cubicBezTo>
                <a:cubicBezTo>
                  <a:pt x="0" y="381"/>
                  <a:pt x="0" y="398"/>
                  <a:pt x="8" y="411"/>
                </a:cubicBezTo>
                <a:cubicBezTo>
                  <a:pt x="207" y="756"/>
                  <a:pt x="207" y="756"/>
                  <a:pt x="207" y="756"/>
                </a:cubicBezTo>
                <a:cubicBezTo>
                  <a:pt x="215" y="769"/>
                  <a:pt x="230" y="778"/>
                  <a:pt x="246" y="778"/>
                </a:cubicBezTo>
                <a:cubicBezTo>
                  <a:pt x="643" y="778"/>
                  <a:pt x="643" y="778"/>
                  <a:pt x="643" y="778"/>
                </a:cubicBezTo>
                <a:cubicBezTo>
                  <a:pt x="659" y="778"/>
                  <a:pt x="674" y="769"/>
                  <a:pt x="682" y="756"/>
                </a:cubicBezTo>
                <a:cubicBezTo>
                  <a:pt x="881" y="411"/>
                  <a:pt x="881" y="411"/>
                  <a:pt x="881" y="411"/>
                </a:cubicBezTo>
                <a:cubicBezTo>
                  <a:pt x="889" y="398"/>
                  <a:pt x="889" y="381"/>
                  <a:pt x="881" y="367"/>
                </a:cubicBezTo>
                <a:cubicBezTo>
                  <a:pt x="682" y="22"/>
                  <a:pt x="682" y="22"/>
                  <a:pt x="682" y="22"/>
                </a:cubicBezTo>
                <a:cubicBezTo>
                  <a:pt x="674" y="9"/>
                  <a:pt x="659" y="0"/>
                  <a:pt x="643" y="0"/>
                </a:cubicBezTo>
                <a:cubicBezTo>
                  <a:pt x="246" y="0"/>
                  <a:pt x="246" y="0"/>
                  <a:pt x="246" y="0"/>
                </a:cubicBezTo>
                <a:cubicBezTo>
                  <a:pt x="230" y="0"/>
                  <a:pt x="215" y="9"/>
                  <a:pt x="207" y="22"/>
                </a:cubicBezTo>
                <a:close/>
                <a:moveTo>
                  <a:pt x="446" y="373"/>
                </a:moveTo>
                <a:cubicBezTo>
                  <a:pt x="446" y="373"/>
                  <a:pt x="446" y="373"/>
                  <a:pt x="446" y="373"/>
                </a:cubicBezTo>
                <a:moveTo>
                  <a:pt x="525" y="533"/>
                </a:moveTo>
                <a:cubicBezTo>
                  <a:pt x="525" y="533"/>
                  <a:pt x="525" y="533"/>
                  <a:pt x="525" y="533"/>
                </a:cubicBezTo>
                <a:moveTo>
                  <a:pt x="374" y="530"/>
                </a:moveTo>
                <a:cubicBezTo>
                  <a:pt x="374" y="530"/>
                  <a:pt x="374" y="530"/>
                  <a:pt x="374" y="530"/>
                </a:cubicBezTo>
                <a:moveTo>
                  <a:pt x="258" y="144"/>
                </a:moveTo>
                <a:cubicBezTo>
                  <a:pt x="258" y="144"/>
                  <a:pt x="258" y="144"/>
                  <a:pt x="258" y="144"/>
                </a:cubicBezTo>
              </a:path>
            </a:pathLst>
          </a:custGeom>
          <a:solidFill>
            <a:schemeClr val="accent4"/>
          </a:solidFill>
          <a:ln>
            <a:noFill/>
          </a:ln>
          <a:effectLst>
            <a:outerShdw blurRad="381000" dist="38100" dir="5400000" algn="ctr" rotWithShape="0">
              <a:schemeClr val="accent4">
                <a:lumMod val="75000"/>
                <a:alpha val="50000"/>
              </a:scheme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10" name="Freeform 7"/>
          <p:cNvSpPr>
            <a:spLocks noEditPoints="1"/>
          </p:cNvSpPr>
          <p:nvPr/>
        </p:nvSpPr>
        <p:spPr bwMode="auto">
          <a:xfrm>
            <a:off x="6562664" y="2324817"/>
            <a:ext cx="1416800" cy="1232730"/>
          </a:xfrm>
          <a:custGeom>
            <a:avLst/>
            <a:gdLst>
              <a:gd name="T0" fmla="*/ 215 w 893"/>
              <a:gd name="T1" fmla="*/ 13 h 778"/>
              <a:gd name="T2" fmla="*/ 5 w 893"/>
              <a:gd name="T3" fmla="*/ 376 h 778"/>
              <a:gd name="T4" fmla="*/ 5 w 893"/>
              <a:gd name="T5" fmla="*/ 401 h 778"/>
              <a:gd name="T6" fmla="*/ 215 w 893"/>
              <a:gd name="T7" fmla="*/ 765 h 778"/>
              <a:gd name="T8" fmla="*/ 237 w 893"/>
              <a:gd name="T9" fmla="*/ 778 h 778"/>
              <a:gd name="T10" fmla="*/ 657 w 893"/>
              <a:gd name="T11" fmla="*/ 778 h 778"/>
              <a:gd name="T12" fmla="*/ 679 w 893"/>
              <a:gd name="T13" fmla="*/ 765 h 778"/>
              <a:gd name="T14" fmla="*/ 889 w 893"/>
              <a:gd name="T15" fmla="*/ 401 h 778"/>
              <a:gd name="T16" fmla="*/ 889 w 893"/>
              <a:gd name="T17" fmla="*/ 376 h 778"/>
              <a:gd name="T18" fmla="*/ 679 w 893"/>
              <a:gd name="T19" fmla="*/ 13 h 778"/>
              <a:gd name="T20" fmla="*/ 657 w 893"/>
              <a:gd name="T21" fmla="*/ 0 h 778"/>
              <a:gd name="T22" fmla="*/ 237 w 893"/>
              <a:gd name="T23" fmla="*/ 0 h 778"/>
              <a:gd name="T24" fmla="*/ 215 w 893"/>
              <a:gd name="T25" fmla="*/ 13 h 778"/>
              <a:gd name="T26" fmla="*/ 447 w 893"/>
              <a:gd name="T27" fmla="*/ 139 h 778"/>
              <a:gd name="T28" fmla="*/ 447 w 893"/>
              <a:gd name="T29" fmla="*/ 139 h 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93" h="778">
                <a:moveTo>
                  <a:pt x="215" y="13"/>
                </a:moveTo>
                <a:cubicBezTo>
                  <a:pt x="5" y="376"/>
                  <a:pt x="5" y="376"/>
                  <a:pt x="5" y="376"/>
                </a:cubicBezTo>
                <a:cubicBezTo>
                  <a:pt x="0" y="384"/>
                  <a:pt x="0" y="394"/>
                  <a:pt x="5" y="401"/>
                </a:cubicBezTo>
                <a:cubicBezTo>
                  <a:pt x="215" y="765"/>
                  <a:pt x="215" y="765"/>
                  <a:pt x="215" y="765"/>
                </a:cubicBezTo>
                <a:cubicBezTo>
                  <a:pt x="219" y="773"/>
                  <a:pt x="228" y="778"/>
                  <a:pt x="237" y="778"/>
                </a:cubicBezTo>
                <a:cubicBezTo>
                  <a:pt x="657" y="778"/>
                  <a:pt x="657" y="778"/>
                  <a:pt x="657" y="778"/>
                </a:cubicBezTo>
                <a:cubicBezTo>
                  <a:pt x="666" y="778"/>
                  <a:pt x="674" y="773"/>
                  <a:pt x="679" y="765"/>
                </a:cubicBezTo>
                <a:cubicBezTo>
                  <a:pt x="889" y="401"/>
                  <a:pt x="889" y="401"/>
                  <a:pt x="889" y="401"/>
                </a:cubicBezTo>
                <a:cubicBezTo>
                  <a:pt x="893" y="394"/>
                  <a:pt x="893" y="384"/>
                  <a:pt x="889" y="376"/>
                </a:cubicBezTo>
                <a:cubicBezTo>
                  <a:pt x="679" y="13"/>
                  <a:pt x="679" y="13"/>
                  <a:pt x="679" y="13"/>
                </a:cubicBezTo>
                <a:cubicBezTo>
                  <a:pt x="674" y="5"/>
                  <a:pt x="666" y="0"/>
                  <a:pt x="657" y="0"/>
                </a:cubicBezTo>
                <a:cubicBezTo>
                  <a:pt x="237" y="0"/>
                  <a:pt x="237" y="0"/>
                  <a:pt x="237" y="0"/>
                </a:cubicBezTo>
                <a:cubicBezTo>
                  <a:pt x="228" y="0"/>
                  <a:pt x="219" y="5"/>
                  <a:pt x="215" y="13"/>
                </a:cubicBezTo>
                <a:close/>
                <a:moveTo>
                  <a:pt x="447" y="139"/>
                </a:moveTo>
                <a:cubicBezTo>
                  <a:pt x="447" y="139"/>
                  <a:pt x="447" y="139"/>
                  <a:pt x="447" y="139"/>
                </a:cubicBezTo>
              </a:path>
            </a:pathLst>
          </a:custGeom>
          <a:solidFill>
            <a:schemeClr val="accent3"/>
          </a:solidFill>
          <a:ln>
            <a:noFill/>
          </a:ln>
          <a:effectLst>
            <a:outerShdw blurRad="381000" dist="38100" dir="5400000" algn="ctr" rotWithShape="0">
              <a:schemeClr val="accent3">
                <a:lumMod val="75000"/>
                <a:alpha val="50000"/>
              </a:scheme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11" name="Freeform 8"/>
          <p:cNvSpPr>
            <a:spLocks/>
          </p:cNvSpPr>
          <p:nvPr/>
        </p:nvSpPr>
        <p:spPr bwMode="auto">
          <a:xfrm>
            <a:off x="6565720" y="3651082"/>
            <a:ext cx="1410689" cy="1232730"/>
          </a:xfrm>
          <a:custGeom>
            <a:avLst/>
            <a:gdLst>
              <a:gd name="T0" fmla="*/ 208 w 889"/>
              <a:gd name="T1" fmla="*/ 21 h 778"/>
              <a:gd name="T2" fmla="*/ 8 w 889"/>
              <a:gd name="T3" fmla="*/ 368 h 778"/>
              <a:gd name="T4" fmla="*/ 8 w 889"/>
              <a:gd name="T5" fmla="*/ 410 h 778"/>
              <a:gd name="T6" fmla="*/ 208 w 889"/>
              <a:gd name="T7" fmla="*/ 757 h 778"/>
              <a:gd name="T8" fmla="*/ 244 w 889"/>
              <a:gd name="T9" fmla="*/ 778 h 778"/>
              <a:gd name="T10" fmla="*/ 645 w 889"/>
              <a:gd name="T11" fmla="*/ 778 h 778"/>
              <a:gd name="T12" fmla="*/ 681 w 889"/>
              <a:gd name="T13" fmla="*/ 757 h 778"/>
              <a:gd name="T14" fmla="*/ 882 w 889"/>
              <a:gd name="T15" fmla="*/ 410 h 778"/>
              <a:gd name="T16" fmla="*/ 882 w 889"/>
              <a:gd name="T17" fmla="*/ 368 h 778"/>
              <a:gd name="T18" fmla="*/ 681 w 889"/>
              <a:gd name="T19" fmla="*/ 21 h 778"/>
              <a:gd name="T20" fmla="*/ 645 w 889"/>
              <a:gd name="T21" fmla="*/ 0 h 778"/>
              <a:gd name="T22" fmla="*/ 244 w 889"/>
              <a:gd name="T23" fmla="*/ 0 h 778"/>
              <a:gd name="T24" fmla="*/ 208 w 889"/>
              <a:gd name="T25" fmla="*/ 21 h 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9" h="778">
                <a:moveTo>
                  <a:pt x="208" y="21"/>
                </a:moveTo>
                <a:cubicBezTo>
                  <a:pt x="8" y="368"/>
                  <a:pt x="8" y="368"/>
                  <a:pt x="8" y="368"/>
                </a:cubicBezTo>
                <a:cubicBezTo>
                  <a:pt x="0" y="381"/>
                  <a:pt x="0" y="397"/>
                  <a:pt x="8" y="410"/>
                </a:cubicBezTo>
                <a:cubicBezTo>
                  <a:pt x="208" y="757"/>
                  <a:pt x="208" y="757"/>
                  <a:pt x="208" y="757"/>
                </a:cubicBezTo>
                <a:cubicBezTo>
                  <a:pt x="216" y="770"/>
                  <a:pt x="229" y="778"/>
                  <a:pt x="244" y="778"/>
                </a:cubicBezTo>
                <a:cubicBezTo>
                  <a:pt x="645" y="778"/>
                  <a:pt x="645" y="778"/>
                  <a:pt x="645" y="778"/>
                </a:cubicBezTo>
                <a:cubicBezTo>
                  <a:pt x="660" y="778"/>
                  <a:pt x="674" y="770"/>
                  <a:pt x="681" y="757"/>
                </a:cubicBezTo>
                <a:cubicBezTo>
                  <a:pt x="882" y="410"/>
                  <a:pt x="882" y="410"/>
                  <a:pt x="882" y="410"/>
                </a:cubicBezTo>
                <a:cubicBezTo>
                  <a:pt x="889" y="397"/>
                  <a:pt x="889" y="381"/>
                  <a:pt x="882" y="368"/>
                </a:cubicBezTo>
                <a:cubicBezTo>
                  <a:pt x="681" y="21"/>
                  <a:pt x="681" y="21"/>
                  <a:pt x="681" y="21"/>
                </a:cubicBezTo>
                <a:cubicBezTo>
                  <a:pt x="674" y="8"/>
                  <a:pt x="660" y="0"/>
                  <a:pt x="645" y="0"/>
                </a:cubicBezTo>
                <a:cubicBezTo>
                  <a:pt x="244" y="0"/>
                  <a:pt x="244" y="0"/>
                  <a:pt x="244" y="0"/>
                </a:cubicBezTo>
                <a:cubicBezTo>
                  <a:pt x="229" y="0"/>
                  <a:pt x="216" y="8"/>
                  <a:pt x="208" y="21"/>
                </a:cubicBezTo>
                <a:close/>
              </a:path>
            </a:pathLst>
          </a:custGeom>
          <a:solidFill>
            <a:schemeClr val="accent5"/>
          </a:solidFill>
          <a:ln>
            <a:noFill/>
          </a:ln>
          <a:effectLst>
            <a:outerShdw blurRad="381000" dist="38100" dir="5400000" algn="ctr" rotWithShape="0">
              <a:schemeClr val="accent5">
                <a:lumMod val="75000"/>
                <a:alpha val="50000"/>
              </a:scheme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12" name="Freeform 9"/>
          <p:cNvSpPr>
            <a:spLocks noEditPoints="1"/>
          </p:cNvSpPr>
          <p:nvPr/>
        </p:nvSpPr>
        <p:spPr bwMode="auto">
          <a:xfrm>
            <a:off x="5386454" y="2981599"/>
            <a:ext cx="1419091" cy="1233494"/>
          </a:xfrm>
          <a:custGeom>
            <a:avLst/>
            <a:gdLst>
              <a:gd name="T0" fmla="*/ 884 w 894"/>
              <a:gd name="T1" fmla="*/ 408 h 778"/>
              <a:gd name="T2" fmla="*/ 681 w 894"/>
              <a:gd name="T3" fmla="*/ 760 h 778"/>
              <a:gd name="T4" fmla="*/ 649 w 894"/>
              <a:gd name="T5" fmla="*/ 778 h 778"/>
              <a:gd name="T6" fmla="*/ 242 w 894"/>
              <a:gd name="T7" fmla="*/ 778 h 778"/>
              <a:gd name="T8" fmla="*/ 210 w 894"/>
              <a:gd name="T9" fmla="*/ 760 h 778"/>
              <a:gd name="T10" fmla="*/ 7 w 894"/>
              <a:gd name="T11" fmla="*/ 408 h 778"/>
              <a:gd name="T12" fmla="*/ 7 w 894"/>
              <a:gd name="T13" fmla="*/ 371 h 778"/>
              <a:gd name="T14" fmla="*/ 210 w 894"/>
              <a:gd name="T15" fmla="*/ 19 h 778"/>
              <a:gd name="T16" fmla="*/ 242 w 894"/>
              <a:gd name="T17" fmla="*/ 0 h 778"/>
              <a:gd name="T18" fmla="*/ 649 w 894"/>
              <a:gd name="T19" fmla="*/ 0 h 778"/>
              <a:gd name="T20" fmla="*/ 681 w 894"/>
              <a:gd name="T21" fmla="*/ 19 h 778"/>
              <a:gd name="T22" fmla="*/ 884 w 894"/>
              <a:gd name="T23" fmla="*/ 371 h 778"/>
              <a:gd name="T24" fmla="*/ 884 w 894"/>
              <a:gd name="T25" fmla="*/ 408 h 778"/>
              <a:gd name="T26" fmla="*/ 894 w 894"/>
              <a:gd name="T27" fmla="*/ 389 h 778"/>
              <a:gd name="T28" fmla="*/ 894 w 894"/>
              <a:gd name="T29" fmla="*/ 389 h 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94" h="778">
                <a:moveTo>
                  <a:pt x="884" y="408"/>
                </a:moveTo>
                <a:cubicBezTo>
                  <a:pt x="681" y="760"/>
                  <a:pt x="681" y="760"/>
                  <a:pt x="681" y="760"/>
                </a:cubicBezTo>
                <a:cubicBezTo>
                  <a:pt x="674" y="771"/>
                  <a:pt x="662" y="778"/>
                  <a:pt x="649" y="778"/>
                </a:cubicBezTo>
                <a:cubicBezTo>
                  <a:pt x="242" y="778"/>
                  <a:pt x="242" y="778"/>
                  <a:pt x="242" y="778"/>
                </a:cubicBezTo>
                <a:cubicBezTo>
                  <a:pt x="229" y="778"/>
                  <a:pt x="217" y="771"/>
                  <a:pt x="210" y="760"/>
                </a:cubicBezTo>
                <a:cubicBezTo>
                  <a:pt x="7" y="408"/>
                  <a:pt x="7" y="408"/>
                  <a:pt x="7" y="408"/>
                </a:cubicBezTo>
                <a:cubicBezTo>
                  <a:pt x="0" y="396"/>
                  <a:pt x="0" y="382"/>
                  <a:pt x="7" y="371"/>
                </a:cubicBezTo>
                <a:cubicBezTo>
                  <a:pt x="210" y="19"/>
                  <a:pt x="210" y="19"/>
                  <a:pt x="210" y="19"/>
                </a:cubicBezTo>
                <a:cubicBezTo>
                  <a:pt x="217" y="7"/>
                  <a:pt x="229" y="0"/>
                  <a:pt x="242" y="0"/>
                </a:cubicBezTo>
                <a:cubicBezTo>
                  <a:pt x="649" y="0"/>
                  <a:pt x="649" y="0"/>
                  <a:pt x="649" y="0"/>
                </a:cubicBezTo>
                <a:cubicBezTo>
                  <a:pt x="662" y="0"/>
                  <a:pt x="674" y="7"/>
                  <a:pt x="681" y="19"/>
                </a:cubicBezTo>
                <a:cubicBezTo>
                  <a:pt x="884" y="371"/>
                  <a:pt x="884" y="371"/>
                  <a:pt x="884" y="371"/>
                </a:cubicBezTo>
                <a:cubicBezTo>
                  <a:pt x="890" y="382"/>
                  <a:pt x="890" y="396"/>
                  <a:pt x="884" y="408"/>
                </a:cubicBezTo>
                <a:close/>
                <a:moveTo>
                  <a:pt x="894" y="389"/>
                </a:moveTo>
                <a:cubicBezTo>
                  <a:pt x="894" y="389"/>
                  <a:pt x="894" y="389"/>
                  <a:pt x="894" y="389"/>
                </a:cubicBezTo>
              </a:path>
            </a:pathLst>
          </a:custGeom>
          <a:solidFill>
            <a:schemeClr val="accent1"/>
          </a:solidFill>
          <a:ln>
            <a:noFill/>
          </a:ln>
          <a:effectLst>
            <a:outerShdw blurRad="381000" dist="38100" dir="5400000" algn="ctr" rotWithShape="0">
              <a:schemeClr val="accent1">
                <a:lumMod val="75000"/>
                <a:alpha val="50000"/>
              </a:scheme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nvGrpSpPr>
          <p:cNvPr id="13" name="Group 12"/>
          <p:cNvGrpSpPr/>
          <p:nvPr/>
        </p:nvGrpSpPr>
        <p:grpSpPr>
          <a:xfrm>
            <a:off x="623648" y="3720932"/>
            <a:ext cx="3389356" cy="814445"/>
            <a:chOff x="812452" y="2218062"/>
            <a:chExt cx="3389356" cy="814445"/>
          </a:xfrm>
        </p:grpSpPr>
        <p:sp>
          <p:nvSpPr>
            <p:cNvPr id="14" name="TextBox 13">
              <a:extLst>
                <a:ext uri="{FF2B5EF4-FFF2-40B4-BE49-F238E27FC236}">
                  <a16:creationId xmlns:a16="http://schemas.microsoft.com/office/drawing/2014/main" id="{3837DFDC-E83C-46B7-9BA3-2CAC5A921C80}"/>
                </a:ext>
              </a:extLst>
            </p:cNvPr>
            <p:cNvSpPr txBox="1"/>
            <p:nvPr/>
          </p:nvSpPr>
          <p:spPr>
            <a:xfrm>
              <a:off x="812452" y="2218062"/>
              <a:ext cx="2448719" cy="814445"/>
            </a:xfrm>
            <a:prstGeom prst="rect">
              <a:avLst/>
            </a:prstGeom>
            <a:noFill/>
          </p:spPr>
          <p:txBody>
            <a:bodyPr wrap="square" lIns="0" tIns="36000" rIns="0" bIns="36000" rtlCol="0">
              <a:spAutoFit/>
            </a:bodyPr>
            <a:lstStyle/>
            <a:p>
              <a:pPr algn="r">
                <a:lnSpc>
                  <a:spcPct val="120000"/>
                </a:lnSpc>
                <a:spcBef>
                  <a:spcPts val="600"/>
                </a:spcBef>
              </a:pPr>
              <a:r>
                <a:rPr lang="en-US" sz="1400" b="1" dirty="0">
                  <a:solidFill>
                    <a:schemeClr val="accent4"/>
                  </a:solidFill>
                  <a:latin typeface="+mj-lt"/>
                </a:rPr>
                <a:t>Opportunities</a:t>
              </a:r>
            </a:p>
            <a:p>
              <a:pPr algn="r">
                <a:lnSpc>
                  <a:spcPct val="120000"/>
                </a:lnSpc>
                <a:spcBef>
                  <a:spcPts val="600"/>
                </a:spcBef>
              </a:pPr>
              <a:r>
                <a:rPr lang="en-US" sz="1100" dirty="0">
                  <a:solidFill>
                    <a:schemeClr val="tx1">
                      <a:alpha val="60000"/>
                    </a:schemeClr>
                  </a:solidFill>
                  <a:latin typeface="Montserrat Light" panose="00000400000000000000" pitchFamily="50" charset="0"/>
                </a:rPr>
                <a:t>Lorem ipsum dolor sit </a:t>
              </a:r>
              <a:r>
                <a:rPr lang="en-US" sz="1100" dirty="0" err="1">
                  <a:solidFill>
                    <a:schemeClr val="tx1">
                      <a:alpha val="60000"/>
                    </a:schemeClr>
                  </a:solidFill>
                  <a:latin typeface="Montserrat Light" panose="00000400000000000000" pitchFamily="50" charset="0"/>
                </a:rPr>
                <a:t>amet</a:t>
              </a:r>
              <a:r>
                <a:rPr lang="en-US" sz="1100" dirty="0">
                  <a:solidFill>
                    <a:schemeClr val="tx1">
                      <a:alpha val="60000"/>
                    </a:schemeClr>
                  </a:solidFill>
                  <a:latin typeface="Montserrat Light" panose="00000400000000000000" pitchFamily="50" charset="0"/>
                </a:rPr>
                <a:t>, </a:t>
              </a:r>
              <a:r>
                <a:rPr lang="en-US" sz="1100" dirty="0" err="1">
                  <a:solidFill>
                    <a:schemeClr val="tx1">
                      <a:alpha val="60000"/>
                    </a:schemeClr>
                  </a:solidFill>
                  <a:latin typeface="Montserrat Light" panose="00000400000000000000" pitchFamily="50" charset="0"/>
                </a:rPr>
                <a:t>consectetur</a:t>
              </a:r>
              <a:r>
                <a:rPr lang="en-US" sz="1100" dirty="0">
                  <a:solidFill>
                    <a:schemeClr val="tx1">
                      <a:alpha val="60000"/>
                    </a:schemeClr>
                  </a:solidFill>
                  <a:latin typeface="Montserrat Light" panose="00000400000000000000" pitchFamily="50" charset="0"/>
                </a:rPr>
                <a:t> </a:t>
              </a:r>
              <a:r>
                <a:rPr lang="en-US" sz="1100" dirty="0" err="1">
                  <a:solidFill>
                    <a:schemeClr val="tx1">
                      <a:alpha val="60000"/>
                    </a:schemeClr>
                  </a:solidFill>
                  <a:latin typeface="Montserrat Light" panose="00000400000000000000" pitchFamily="50" charset="0"/>
                </a:rPr>
                <a:t>adipiscing</a:t>
              </a:r>
              <a:r>
                <a:rPr lang="en-US" sz="1100" dirty="0">
                  <a:solidFill>
                    <a:schemeClr val="tx1">
                      <a:alpha val="60000"/>
                    </a:schemeClr>
                  </a:solidFill>
                  <a:latin typeface="Montserrat Light" panose="00000400000000000000" pitchFamily="50" charset="0"/>
                </a:rPr>
                <a:t> </a:t>
              </a:r>
              <a:r>
                <a:rPr lang="en-US" sz="1100" dirty="0" err="1">
                  <a:solidFill>
                    <a:schemeClr val="tx1">
                      <a:alpha val="60000"/>
                    </a:schemeClr>
                  </a:solidFill>
                  <a:latin typeface="Montserrat Light" panose="00000400000000000000" pitchFamily="50" charset="0"/>
                </a:rPr>
                <a:t>elit</a:t>
              </a:r>
              <a:endParaRPr lang="en-US" sz="1100" dirty="0">
                <a:solidFill>
                  <a:schemeClr val="tx1">
                    <a:alpha val="60000"/>
                  </a:schemeClr>
                </a:solidFill>
                <a:latin typeface="Montserrat Light" panose="00000400000000000000" pitchFamily="50" charset="0"/>
              </a:endParaRPr>
            </a:p>
          </p:txBody>
        </p:sp>
        <p:grpSp>
          <p:nvGrpSpPr>
            <p:cNvPr id="15" name="Group 14">
              <a:extLst>
                <a:ext uri="{FF2B5EF4-FFF2-40B4-BE49-F238E27FC236}">
                  <a16:creationId xmlns:a16="http://schemas.microsoft.com/office/drawing/2014/main" id="{BE8FE409-2DBD-4727-B988-010F953556FF}"/>
                </a:ext>
              </a:extLst>
            </p:cNvPr>
            <p:cNvGrpSpPr/>
            <p:nvPr/>
          </p:nvGrpSpPr>
          <p:grpSpPr>
            <a:xfrm flipH="1">
              <a:off x="3412387" y="2285213"/>
              <a:ext cx="789421" cy="209550"/>
              <a:chOff x="7707315" y="2685070"/>
              <a:chExt cx="789421" cy="209550"/>
            </a:xfrm>
          </p:grpSpPr>
          <p:cxnSp>
            <p:nvCxnSpPr>
              <p:cNvPr id="16" name="Straight Connector 15">
                <a:extLst>
                  <a:ext uri="{FF2B5EF4-FFF2-40B4-BE49-F238E27FC236}">
                    <a16:creationId xmlns:a16="http://schemas.microsoft.com/office/drawing/2014/main" id="{B2992E8D-ECE3-416C-A44A-147B299A9CF6}"/>
                  </a:ext>
                </a:extLst>
              </p:cNvPr>
              <p:cNvCxnSpPr>
                <a:cxnSpLocks/>
              </p:cNvCxnSpPr>
              <p:nvPr/>
            </p:nvCxnSpPr>
            <p:spPr>
              <a:xfrm flipH="1">
                <a:off x="7934326" y="2790825"/>
                <a:ext cx="562410" cy="0"/>
              </a:xfrm>
              <a:prstGeom prst="line">
                <a:avLst/>
              </a:prstGeom>
              <a:ln>
                <a:solidFill>
                  <a:schemeClr val="accent4">
                    <a:alpha val="50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55F982EB-01B2-4899-AF7E-E937B3A9DE59}"/>
                  </a:ext>
                </a:extLst>
              </p:cNvPr>
              <p:cNvGrpSpPr/>
              <p:nvPr/>
            </p:nvGrpSpPr>
            <p:grpSpPr>
              <a:xfrm>
                <a:off x="7707315" y="2685070"/>
                <a:ext cx="209550" cy="209550"/>
                <a:chOff x="7693025" y="3567720"/>
                <a:chExt cx="209550" cy="209550"/>
              </a:xfrm>
            </p:grpSpPr>
            <p:sp>
              <p:nvSpPr>
                <p:cNvPr id="18" name="Oval 17">
                  <a:extLst>
                    <a:ext uri="{FF2B5EF4-FFF2-40B4-BE49-F238E27FC236}">
                      <a16:creationId xmlns:a16="http://schemas.microsoft.com/office/drawing/2014/main" id="{F9E5C7D8-B709-4272-A02C-A9137E30F60C}"/>
                    </a:ext>
                  </a:extLst>
                </p:cNvPr>
                <p:cNvSpPr/>
                <p:nvPr/>
              </p:nvSpPr>
              <p:spPr>
                <a:xfrm>
                  <a:off x="7693025" y="3567720"/>
                  <a:ext cx="209550" cy="209550"/>
                </a:xfrm>
                <a:prstGeom prst="ellipse">
                  <a:avLst/>
                </a:prstGeom>
                <a:solidFill>
                  <a:schemeClr val="accent4">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Light" panose="00000400000000000000" pitchFamily="50" charset="0"/>
                  </a:endParaRPr>
                </a:p>
              </p:txBody>
            </p:sp>
            <p:sp>
              <p:nvSpPr>
                <p:cNvPr id="19" name="Oval 18">
                  <a:extLst>
                    <a:ext uri="{FF2B5EF4-FFF2-40B4-BE49-F238E27FC236}">
                      <a16:creationId xmlns:a16="http://schemas.microsoft.com/office/drawing/2014/main" id="{C5E1404E-9C09-4DD9-82C0-DEC2F1E9F5FE}"/>
                    </a:ext>
                  </a:extLst>
                </p:cNvPr>
                <p:cNvSpPr/>
                <p:nvPr/>
              </p:nvSpPr>
              <p:spPr>
                <a:xfrm flipV="1">
                  <a:off x="7762458" y="3637153"/>
                  <a:ext cx="70684" cy="70684"/>
                </a:xfrm>
                <a:prstGeom prst="ellipse">
                  <a:avLst/>
                </a:prstGeom>
                <a:solidFill>
                  <a:schemeClr val="accent4"/>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Light" panose="00000400000000000000" pitchFamily="50" charset="0"/>
                  </a:endParaRPr>
                </a:p>
              </p:txBody>
            </p:sp>
          </p:grpSp>
        </p:grpSp>
      </p:grpSp>
      <p:grpSp>
        <p:nvGrpSpPr>
          <p:cNvPr id="20" name="Group 19"/>
          <p:cNvGrpSpPr/>
          <p:nvPr/>
        </p:nvGrpSpPr>
        <p:grpSpPr>
          <a:xfrm flipH="1">
            <a:off x="8177527" y="3720931"/>
            <a:ext cx="3389356" cy="814445"/>
            <a:chOff x="812452" y="2218062"/>
            <a:chExt cx="3389356" cy="814445"/>
          </a:xfrm>
        </p:grpSpPr>
        <p:sp>
          <p:nvSpPr>
            <p:cNvPr id="21" name="TextBox 20">
              <a:extLst>
                <a:ext uri="{FF2B5EF4-FFF2-40B4-BE49-F238E27FC236}">
                  <a16:creationId xmlns:a16="http://schemas.microsoft.com/office/drawing/2014/main" id="{3837DFDC-E83C-46B7-9BA3-2CAC5A921C80}"/>
                </a:ext>
              </a:extLst>
            </p:cNvPr>
            <p:cNvSpPr txBox="1"/>
            <p:nvPr/>
          </p:nvSpPr>
          <p:spPr>
            <a:xfrm>
              <a:off x="812452" y="2218062"/>
              <a:ext cx="2448719" cy="814445"/>
            </a:xfrm>
            <a:prstGeom prst="rect">
              <a:avLst/>
            </a:prstGeom>
            <a:noFill/>
          </p:spPr>
          <p:txBody>
            <a:bodyPr wrap="square" lIns="0" tIns="36000" rIns="0" bIns="36000" rtlCol="0">
              <a:spAutoFit/>
            </a:bodyPr>
            <a:lstStyle/>
            <a:p>
              <a:pPr>
                <a:lnSpc>
                  <a:spcPct val="120000"/>
                </a:lnSpc>
                <a:spcBef>
                  <a:spcPts val="600"/>
                </a:spcBef>
              </a:pPr>
              <a:r>
                <a:rPr lang="en-US" sz="1400" b="1" dirty="0">
                  <a:solidFill>
                    <a:schemeClr val="accent5"/>
                  </a:solidFill>
                  <a:latin typeface="+mj-lt"/>
                </a:rPr>
                <a:t>Threat</a:t>
              </a:r>
            </a:p>
            <a:p>
              <a:pPr>
                <a:lnSpc>
                  <a:spcPct val="120000"/>
                </a:lnSpc>
                <a:spcBef>
                  <a:spcPts val="600"/>
                </a:spcBef>
              </a:pPr>
              <a:r>
                <a:rPr lang="en-US" sz="1100" dirty="0">
                  <a:solidFill>
                    <a:schemeClr val="tx1">
                      <a:alpha val="60000"/>
                    </a:schemeClr>
                  </a:solidFill>
                  <a:latin typeface="Montserrat Light" panose="00000400000000000000" pitchFamily="50" charset="0"/>
                </a:rPr>
                <a:t>Lorem ipsum dolor sit </a:t>
              </a:r>
              <a:r>
                <a:rPr lang="en-US" sz="1100" dirty="0" err="1">
                  <a:solidFill>
                    <a:schemeClr val="tx1">
                      <a:alpha val="60000"/>
                    </a:schemeClr>
                  </a:solidFill>
                  <a:latin typeface="Montserrat Light" panose="00000400000000000000" pitchFamily="50" charset="0"/>
                </a:rPr>
                <a:t>amet</a:t>
              </a:r>
              <a:r>
                <a:rPr lang="en-US" sz="1100" dirty="0">
                  <a:solidFill>
                    <a:schemeClr val="tx1">
                      <a:alpha val="60000"/>
                    </a:schemeClr>
                  </a:solidFill>
                  <a:latin typeface="Montserrat Light" panose="00000400000000000000" pitchFamily="50" charset="0"/>
                </a:rPr>
                <a:t>, </a:t>
              </a:r>
              <a:r>
                <a:rPr lang="en-US" sz="1100" dirty="0" err="1">
                  <a:solidFill>
                    <a:schemeClr val="tx1">
                      <a:alpha val="60000"/>
                    </a:schemeClr>
                  </a:solidFill>
                  <a:latin typeface="Montserrat Light" panose="00000400000000000000" pitchFamily="50" charset="0"/>
                </a:rPr>
                <a:t>consectetur</a:t>
              </a:r>
              <a:r>
                <a:rPr lang="en-US" sz="1100" dirty="0">
                  <a:solidFill>
                    <a:schemeClr val="tx1">
                      <a:alpha val="60000"/>
                    </a:schemeClr>
                  </a:solidFill>
                  <a:latin typeface="Montserrat Light" panose="00000400000000000000" pitchFamily="50" charset="0"/>
                </a:rPr>
                <a:t> </a:t>
              </a:r>
              <a:r>
                <a:rPr lang="en-US" sz="1100" dirty="0" err="1">
                  <a:solidFill>
                    <a:schemeClr val="tx1">
                      <a:alpha val="60000"/>
                    </a:schemeClr>
                  </a:solidFill>
                  <a:latin typeface="Montserrat Light" panose="00000400000000000000" pitchFamily="50" charset="0"/>
                </a:rPr>
                <a:t>adipiscing</a:t>
              </a:r>
              <a:r>
                <a:rPr lang="en-US" sz="1100" dirty="0">
                  <a:solidFill>
                    <a:schemeClr val="tx1">
                      <a:alpha val="60000"/>
                    </a:schemeClr>
                  </a:solidFill>
                  <a:latin typeface="Montserrat Light" panose="00000400000000000000" pitchFamily="50" charset="0"/>
                </a:rPr>
                <a:t> </a:t>
              </a:r>
              <a:r>
                <a:rPr lang="en-US" sz="1100" dirty="0" err="1">
                  <a:solidFill>
                    <a:schemeClr val="tx1">
                      <a:alpha val="60000"/>
                    </a:schemeClr>
                  </a:solidFill>
                  <a:latin typeface="Montserrat Light" panose="00000400000000000000" pitchFamily="50" charset="0"/>
                </a:rPr>
                <a:t>elit</a:t>
              </a:r>
              <a:endParaRPr lang="en-US" sz="1100" dirty="0">
                <a:solidFill>
                  <a:schemeClr val="tx1">
                    <a:alpha val="60000"/>
                  </a:schemeClr>
                </a:solidFill>
                <a:latin typeface="Montserrat Light" panose="00000400000000000000" pitchFamily="50" charset="0"/>
              </a:endParaRPr>
            </a:p>
          </p:txBody>
        </p:sp>
        <p:grpSp>
          <p:nvGrpSpPr>
            <p:cNvPr id="22" name="Group 21">
              <a:extLst>
                <a:ext uri="{FF2B5EF4-FFF2-40B4-BE49-F238E27FC236}">
                  <a16:creationId xmlns:a16="http://schemas.microsoft.com/office/drawing/2014/main" id="{BE8FE409-2DBD-4727-B988-010F953556FF}"/>
                </a:ext>
              </a:extLst>
            </p:cNvPr>
            <p:cNvGrpSpPr/>
            <p:nvPr/>
          </p:nvGrpSpPr>
          <p:grpSpPr>
            <a:xfrm flipH="1">
              <a:off x="3412387" y="2285213"/>
              <a:ext cx="789421" cy="209550"/>
              <a:chOff x="7707315" y="2685070"/>
              <a:chExt cx="789421" cy="209550"/>
            </a:xfrm>
          </p:grpSpPr>
          <p:cxnSp>
            <p:nvCxnSpPr>
              <p:cNvPr id="23" name="Straight Connector 22">
                <a:extLst>
                  <a:ext uri="{FF2B5EF4-FFF2-40B4-BE49-F238E27FC236}">
                    <a16:creationId xmlns:a16="http://schemas.microsoft.com/office/drawing/2014/main" id="{B2992E8D-ECE3-416C-A44A-147B299A9CF6}"/>
                  </a:ext>
                </a:extLst>
              </p:cNvPr>
              <p:cNvCxnSpPr>
                <a:cxnSpLocks/>
              </p:cNvCxnSpPr>
              <p:nvPr/>
            </p:nvCxnSpPr>
            <p:spPr>
              <a:xfrm flipH="1">
                <a:off x="7934326" y="2790825"/>
                <a:ext cx="562410" cy="0"/>
              </a:xfrm>
              <a:prstGeom prst="line">
                <a:avLst/>
              </a:prstGeom>
              <a:ln>
                <a:solidFill>
                  <a:schemeClr val="accent5">
                    <a:alpha val="50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24" name="Group 23">
                <a:extLst>
                  <a:ext uri="{FF2B5EF4-FFF2-40B4-BE49-F238E27FC236}">
                    <a16:creationId xmlns:a16="http://schemas.microsoft.com/office/drawing/2014/main" id="{55F982EB-01B2-4899-AF7E-E937B3A9DE59}"/>
                  </a:ext>
                </a:extLst>
              </p:cNvPr>
              <p:cNvGrpSpPr/>
              <p:nvPr/>
            </p:nvGrpSpPr>
            <p:grpSpPr>
              <a:xfrm>
                <a:off x="7707315" y="2685070"/>
                <a:ext cx="209550" cy="209550"/>
                <a:chOff x="7693025" y="3567720"/>
                <a:chExt cx="209550" cy="209550"/>
              </a:xfrm>
            </p:grpSpPr>
            <p:sp>
              <p:nvSpPr>
                <p:cNvPr id="25" name="Oval 24">
                  <a:extLst>
                    <a:ext uri="{FF2B5EF4-FFF2-40B4-BE49-F238E27FC236}">
                      <a16:creationId xmlns:a16="http://schemas.microsoft.com/office/drawing/2014/main" id="{F9E5C7D8-B709-4272-A02C-A9137E30F60C}"/>
                    </a:ext>
                  </a:extLst>
                </p:cNvPr>
                <p:cNvSpPr/>
                <p:nvPr/>
              </p:nvSpPr>
              <p:spPr>
                <a:xfrm>
                  <a:off x="7693025" y="3567720"/>
                  <a:ext cx="209550" cy="209550"/>
                </a:xfrm>
                <a:prstGeom prst="ellipse">
                  <a:avLst/>
                </a:prstGeom>
                <a:solidFill>
                  <a:schemeClr val="accent5">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Light" panose="00000400000000000000" pitchFamily="50" charset="0"/>
                  </a:endParaRPr>
                </a:p>
              </p:txBody>
            </p:sp>
            <p:sp>
              <p:nvSpPr>
                <p:cNvPr id="26" name="Oval 25">
                  <a:extLst>
                    <a:ext uri="{FF2B5EF4-FFF2-40B4-BE49-F238E27FC236}">
                      <a16:creationId xmlns:a16="http://schemas.microsoft.com/office/drawing/2014/main" id="{C5E1404E-9C09-4DD9-82C0-DEC2F1E9F5FE}"/>
                    </a:ext>
                  </a:extLst>
                </p:cNvPr>
                <p:cNvSpPr/>
                <p:nvPr/>
              </p:nvSpPr>
              <p:spPr>
                <a:xfrm flipV="1">
                  <a:off x="7762458" y="3637153"/>
                  <a:ext cx="70684" cy="70684"/>
                </a:xfrm>
                <a:prstGeom prst="ellipse">
                  <a:avLst/>
                </a:prstGeom>
                <a:solidFill>
                  <a:schemeClr val="accent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Light" panose="00000400000000000000" pitchFamily="50" charset="0"/>
                  </a:endParaRPr>
                </a:p>
              </p:txBody>
            </p:sp>
          </p:grpSp>
        </p:grpSp>
      </p:grpSp>
      <p:sp>
        <p:nvSpPr>
          <p:cNvPr id="27" name="TextBox 26">
            <a:extLst>
              <a:ext uri="{FF2B5EF4-FFF2-40B4-BE49-F238E27FC236}">
                <a16:creationId xmlns:a16="http://schemas.microsoft.com/office/drawing/2014/main" id="{3837DFDC-E83C-46B7-9BA3-2CAC5A921C80}"/>
              </a:ext>
            </a:extLst>
          </p:cNvPr>
          <p:cNvSpPr txBox="1"/>
          <p:nvPr/>
        </p:nvSpPr>
        <p:spPr>
          <a:xfrm>
            <a:off x="1494852" y="2242267"/>
            <a:ext cx="2448719" cy="814445"/>
          </a:xfrm>
          <a:prstGeom prst="rect">
            <a:avLst/>
          </a:prstGeom>
          <a:noFill/>
        </p:spPr>
        <p:txBody>
          <a:bodyPr wrap="square" lIns="0" tIns="36000" rIns="0" bIns="36000" rtlCol="0">
            <a:spAutoFit/>
          </a:bodyPr>
          <a:lstStyle/>
          <a:p>
            <a:pPr algn="r">
              <a:lnSpc>
                <a:spcPct val="120000"/>
              </a:lnSpc>
              <a:spcBef>
                <a:spcPts val="600"/>
              </a:spcBef>
            </a:pPr>
            <a:r>
              <a:rPr lang="en-US" sz="1400" b="1" dirty="0">
                <a:solidFill>
                  <a:schemeClr val="accent2"/>
                </a:solidFill>
                <a:latin typeface="+mj-lt"/>
              </a:rPr>
              <a:t>Strengths</a:t>
            </a:r>
          </a:p>
          <a:p>
            <a:pPr algn="r">
              <a:lnSpc>
                <a:spcPct val="120000"/>
              </a:lnSpc>
              <a:spcBef>
                <a:spcPts val="600"/>
              </a:spcBef>
            </a:pPr>
            <a:r>
              <a:rPr lang="en-US" sz="1100" dirty="0">
                <a:solidFill>
                  <a:schemeClr val="tx1">
                    <a:alpha val="60000"/>
                  </a:schemeClr>
                </a:solidFill>
                <a:latin typeface="Montserrat Light" panose="00000400000000000000" pitchFamily="50" charset="0"/>
              </a:rPr>
              <a:t>Lorem ipsum dolor sit </a:t>
            </a:r>
            <a:r>
              <a:rPr lang="en-US" sz="1100" dirty="0" err="1">
                <a:solidFill>
                  <a:schemeClr val="tx1">
                    <a:alpha val="60000"/>
                  </a:schemeClr>
                </a:solidFill>
                <a:latin typeface="Montserrat Light" panose="00000400000000000000" pitchFamily="50" charset="0"/>
              </a:rPr>
              <a:t>amet</a:t>
            </a:r>
            <a:r>
              <a:rPr lang="en-US" sz="1100" dirty="0">
                <a:solidFill>
                  <a:schemeClr val="tx1">
                    <a:alpha val="60000"/>
                  </a:schemeClr>
                </a:solidFill>
                <a:latin typeface="Montserrat Light" panose="00000400000000000000" pitchFamily="50" charset="0"/>
              </a:rPr>
              <a:t>, </a:t>
            </a:r>
            <a:r>
              <a:rPr lang="en-US" sz="1100" dirty="0" err="1">
                <a:solidFill>
                  <a:schemeClr val="tx1">
                    <a:alpha val="60000"/>
                  </a:schemeClr>
                </a:solidFill>
                <a:latin typeface="Montserrat Light" panose="00000400000000000000" pitchFamily="50" charset="0"/>
              </a:rPr>
              <a:t>consectetur</a:t>
            </a:r>
            <a:r>
              <a:rPr lang="en-US" sz="1100" dirty="0">
                <a:solidFill>
                  <a:schemeClr val="tx1">
                    <a:alpha val="60000"/>
                  </a:schemeClr>
                </a:solidFill>
                <a:latin typeface="Montserrat Light" panose="00000400000000000000" pitchFamily="50" charset="0"/>
              </a:rPr>
              <a:t> </a:t>
            </a:r>
            <a:r>
              <a:rPr lang="en-US" sz="1100" dirty="0" err="1">
                <a:solidFill>
                  <a:schemeClr val="tx1">
                    <a:alpha val="60000"/>
                  </a:schemeClr>
                </a:solidFill>
                <a:latin typeface="Montserrat Light" panose="00000400000000000000" pitchFamily="50" charset="0"/>
              </a:rPr>
              <a:t>adipiscing</a:t>
            </a:r>
            <a:r>
              <a:rPr lang="en-US" sz="1100" dirty="0">
                <a:solidFill>
                  <a:schemeClr val="tx1">
                    <a:alpha val="60000"/>
                  </a:schemeClr>
                </a:solidFill>
                <a:latin typeface="Montserrat Light" panose="00000400000000000000" pitchFamily="50" charset="0"/>
              </a:rPr>
              <a:t> </a:t>
            </a:r>
            <a:r>
              <a:rPr lang="en-US" sz="1100" dirty="0" err="1">
                <a:solidFill>
                  <a:schemeClr val="tx1">
                    <a:alpha val="60000"/>
                  </a:schemeClr>
                </a:solidFill>
                <a:latin typeface="Montserrat Light" panose="00000400000000000000" pitchFamily="50" charset="0"/>
              </a:rPr>
              <a:t>elit</a:t>
            </a:r>
            <a:endParaRPr lang="en-US" sz="1100" dirty="0">
              <a:solidFill>
                <a:schemeClr val="tx1">
                  <a:alpha val="60000"/>
                </a:schemeClr>
              </a:solidFill>
              <a:latin typeface="Montserrat Light" panose="00000400000000000000" pitchFamily="50" charset="0"/>
            </a:endParaRPr>
          </a:p>
        </p:txBody>
      </p:sp>
      <p:sp>
        <p:nvSpPr>
          <p:cNvPr id="28" name="TextBox 27">
            <a:extLst>
              <a:ext uri="{FF2B5EF4-FFF2-40B4-BE49-F238E27FC236}">
                <a16:creationId xmlns:a16="http://schemas.microsoft.com/office/drawing/2014/main" id="{3837DFDC-E83C-46B7-9BA3-2CAC5A921C80}"/>
              </a:ext>
            </a:extLst>
          </p:cNvPr>
          <p:cNvSpPr txBox="1"/>
          <p:nvPr/>
        </p:nvSpPr>
        <p:spPr>
          <a:xfrm>
            <a:off x="8246960" y="2242267"/>
            <a:ext cx="2448719" cy="814445"/>
          </a:xfrm>
          <a:prstGeom prst="rect">
            <a:avLst/>
          </a:prstGeom>
          <a:noFill/>
        </p:spPr>
        <p:txBody>
          <a:bodyPr wrap="square" lIns="0" tIns="36000" rIns="0" bIns="36000" rtlCol="0">
            <a:spAutoFit/>
          </a:bodyPr>
          <a:lstStyle/>
          <a:p>
            <a:pPr>
              <a:lnSpc>
                <a:spcPct val="120000"/>
              </a:lnSpc>
              <a:spcBef>
                <a:spcPts val="600"/>
              </a:spcBef>
            </a:pPr>
            <a:r>
              <a:rPr lang="en-US" sz="1400" b="1" dirty="0">
                <a:solidFill>
                  <a:schemeClr val="accent3"/>
                </a:solidFill>
                <a:latin typeface="+mj-lt"/>
              </a:rPr>
              <a:t>Weakness</a:t>
            </a:r>
          </a:p>
          <a:p>
            <a:pPr>
              <a:lnSpc>
                <a:spcPct val="120000"/>
              </a:lnSpc>
              <a:spcBef>
                <a:spcPts val="600"/>
              </a:spcBef>
            </a:pPr>
            <a:r>
              <a:rPr lang="en-US" sz="1100" dirty="0">
                <a:solidFill>
                  <a:schemeClr val="tx1">
                    <a:alpha val="60000"/>
                  </a:schemeClr>
                </a:solidFill>
                <a:latin typeface="Montserrat Light" panose="00000400000000000000" pitchFamily="50" charset="0"/>
              </a:rPr>
              <a:t>Lorem ipsum dolor sit </a:t>
            </a:r>
            <a:r>
              <a:rPr lang="en-US" sz="1100" dirty="0" err="1">
                <a:solidFill>
                  <a:schemeClr val="tx1">
                    <a:alpha val="60000"/>
                  </a:schemeClr>
                </a:solidFill>
                <a:latin typeface="Montserrat Light" panose="00000400000000000000" pitchFamily="50" charset="0"/>
              </a:rPr>
              <a:t>amet</a:t>
            </a:r>
            <a:r>
              <a:rPr lang="en-US" sz="1100" dirty="0">
                <a:solidFill>
                  <a:schemeClr val="tx1">
                    <a:alpha val="60000"/>
                  </a:schemeClr>
                </a:solidFill>
                <a:latin typeface="Montserrat Light" panose="00000400000000000000" pitchFamily="50" charset="0"/>
              </a:rPr>
              <a:t>, </a:t>
            </a:r>
            <a:r>
              <a:rPr lang="en-US" sz="1100" dirty="0" err="1">
                <a:solidFill>
                  <a:schemeClr val="tx1">
                    <a:alpha val="60000"/>
                  </a:schemeClr>
                </a:solidFill>
                <a:latin typeface="Montserrat Light" panose="00000400000000000000" pitchFamily="50" charset="0"/>
              </a:rPr>
              <a:t>consectetur</a:t>
            </a:r>
            <a:r>
              <a:rPr lang="en-US" sz="1100" dirty="0">
                <a:solidFill>
                  <a:schemeClr val="tx1">
                    <a:alpha val="60000"/>
                  </a:schemeClr>
                </a:solidFill>
                <a:latin typeface="Montserrat Light" panose="00000400000000000000" pitchFamily="50" charset="0"/>
              </a:rPr>
              <a:t> </a:t>
            </a:r>
            <a:r>
              <a:rPr lang="en-US" sz="1100" dirty="0" err="1">
                <a:solidFill>
                  <a:schemeClr val="tx1">
                    <a:alpha val="60000"/>
                  </a:schemeClr>
                </a:solidFill>
                <a:latin typeface="Montserrat Light" panose="00000400000000000000" pitchFamily="50" charset="0"/>
              </a:rPr>
              <a:t>adipiscing</a:t>
            </a:r>
            <a:r>
              <a:rPr lang="en-US" sz="1100" dirty="0">
                <a:solidFill>
                  <a:schemeClr val="tx1">
                    <a:alpha val="60000"/>
                  </a:schemeClr>
                </a:solidFill>
                <a:latin typeface="Montserrat Light" panose="00000400000000000000" pitchFamily="50" charset="0"/>
              </a:rPr>
              <a:t> </a:t>
            </a:r>
            <a:r>
              <a:rPr lang="en-US" sz="1100" dirty="0" err="1">
                <a:solidFill>
                  <a:schemeClr val="tx1">
                    <a:alpha val="60000"/>
                  </a:schemeClr>
                </a:solidFill>
                <a:latin typeface="Montserrat Light" panose="00000400000000000000" pitchFamily="50" charset="0"/>
              </a:rPr>
              <a:t>elit</a:t>
            </a:r>
            <a:endParaRPr lang="en-US" sz="1100" dirty="0">
              <a:solidFill>
                <a:schemeClr val="tx1">
                  <a:alpha val="60000"/>
                </a:schemeClr>
              </a:solidFill>
              <a:latin typeface="Montserrat Light" panose="00000400000000000000" pitchFamily="50" charset="0"/>
            </a:endParaRPr>
          </a:p>
        </p:txBody>
      </p:sp>
      <p:sp>
        <p:nvSpPr>
          <p:cNvPr id="32" name="Freeform 13"/>
          <p:cNvSpPr>
            <a:spLocks noEditPoints="1"/>
          </p:cNvSpPr>
          <p:nvPr/>
        </p:nvSpPr>
        <p:spPr bwMode="auto">
          <a:xfrm>
            <a:off x="5896179" y="3305899"/>
            <a:ext cx="398989" cy="576146"/>
          </a:xfrm>
          <a:custGeom>
            <a:avLst/>
            <a:gdLst>
              <a:gd name="T0" fmla="*/ 179 w 247"/>
              <a:gd name="T1" fmla="*/ 300 h 358"/>
              <a:gd name="T2" fmla="*/ 179 w 247"/>
              <a:gd name="T3" fmla="*/ 319 h 358"/>
              <a:gd name="T4" fmla="*/ 168 w 247"/>
              <a:gd name="T5" fmla="*/ 335 h 358"/>
              <a:gd name="T6" fmla="*/ 168 w 247"/>
              <a:gd name="T7" fmla="*/ 341 h 358"/>
              <a:gd name="T8" fmla="*/ 151 w 247"/>
              <a:gd name="T9" fmla="*/ 358 h 358"/>
              <a:gd name="T10" fmla="*/ 95 w 247"/>
              <a:gd name="T11" fmla="*/ 358 h 358"/>
              <a:gd name="T12" fmla="*/ 79 w 247"/>
              <a:gd name="T13" fmla="*/ 341 h 358"/>
              <a:gd name="T14" fmla="*/ 79 w 247"/>
              <a:gd name="T15" fmla="*/ 335 h 358"/>
              <a:gd name="T16" fmla="*/ 67 w 247"/>
              <a:gd name="T17" fmla="*/ 319 h 358"/>
              <a:gd name="T18" fmla="*/ 67 w 247"/>
              <a:gd name="T19" fmla="*/ 300 h 358"/>
              <a:gd name="T20" fmla="*/ 76 w 247"/>
              <a:gd name="T21" fmla="*/ 291 h 358"/>
              <a:gd name="T22" fmla="*/ 171 w 247"/>
              <a:gd name="T23" fmla="*/ 291 h 358"/>
              <a:gd name="T24" fmla="*/ 179 w 247"/>
              <a:gd name="T25" fmla="*/ 300 h 358"/>
              <a:gd name="T26" fmla="*/ 79 w 247"/>
              <a:gd name="T27" fmla="*/ 269 h 358"/>
              <a:gd name="T28" fmla="*/ 64 w 247"/>
              <a:gd name="T29" fmla="*/ 258 h 358"/>
              <a:gd name="T30" fmla="*/ 0 w 247"/>
              <a:gd name="T31" fmla="*/ 123 h 358"/>
              <a:gd name="T32" fmla="*/ 123 w 247"/>
              <a:gd name="T33" fmla="*/ 0 h 358"/>
              <a:gd name="T34" fmla="*/ 247 w 247"/>
              <a:gd name="T35" fmla="*/ 123 h 358"/>
              <a:gd name="T36" fmla="*/ 183 w 247"/>
              <a:gd name="T37" fmla="*/ 258 h 358"/>
              <a:gd name="T38" fmla="*/ 168 w 247"/>
              <a:gd name="T39" fmla="*/ 269 h 358"/>
              <a:gd name="T40" fmla="*/ 79 w 247"/>
              <a:gd name="T41" fmla="*/ 269 h 358"/>
              <a:gd name="T42" fmla="*/ 67 w 247"/>
              <a:gd name="T43" fmla="*/ 123 h 358"/>
              <a:gd name="T44" fmla="*/ 123 w 247"/>
              <a:gd name="T45" fmla="*/ 67 h 358"/>
              <a:gd name="T46" fmla="*/ 135 w 247"/>
              <a:gd name="T47" fmla="*/ 56 h 358"/>
              <a:gd name="T48" fmla="*/ 123 w 247"/>
              <a:gd name="T49" fmla="*/ 45 h 358"/>
              <a:gd name="T50" fmla="*/ 45 w 247"/>
              <a:gd name="T51" fmla="*/ 123 h 358"/>
              <a:gd name="T52" fmla="*/ 56 w 247"/>
              <a:gd name="T53" fmla="*/ 134 h 358"/>
              <a:gd name="T54" fmla="*/ 67 w 247"/>
              <a:gd name="T55" fmla="*/ 123 h 358"/>
              <a:gd name="T56" fmla="*/ 67 w 247"/>
              <a:gd name="T57" fmla="*/ 123 h 358"/>
              <a:gd name="T58" fmla="*/ 67 w 247"/>
              <a:gd name="T59" fmla="*/ 123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47" h="358">
                <a:moveTo>
                  <a:pt x="179" y="300"/>
                </a:moveTo>
                <a:cubicBezTo>
                  <a:pt x="179" y="319"/>
                  <a:pt x="179" y="319"/>
                  <a:pt x="179" y="319"/>
                </a:cubicBezTo>
                <a:cubicBezTo>
                  <a:pt x="179" y="326"/>
                  <a:pt x="175" y="333"/>
                  <a:pt x="168" y="335"/>
                </a:cubicBezTo>
                <a:cubicBezTo>
                  <a:pt x="168" y="341"/>
                  <a:pt x="168" y="341"/>
                  <a:pt x="168" y="341"/>
                </a:cubicBezTo>
                <a:cubicBezTo>
                  <a:pt x="168" y="351"/>
                  <a:pt x="161" y="358"/>
                  <a:pt x="151" y="358"/>
                </a:cubicBezTo>
                <a:cubicBezTo>
                  <a:pt x="95" y="358"/>
                  <a:pt x="95" y="358"/>
                  <a:pt x="95" y="358"/>
                </a:cubicBezTo>
                <a:cubicBezTo>
                  <a:pt x="86" y="358"/>
                  <a:pt x="79" y="351"/>
                  <a:pt x="79" y="341"/>
                </a:cubicBezTo>
                <a:cubicBezTo>
                  <a:pt x="79" y="335"/>
                  <a:pt x="79" y="335"/>
                  <a:pt x="79" y="335"/>
                </a:cubicBezTo>
                <a:cubicBezTo>
                  <a:pt x="72" y="333"/>
                  <a:pt x="67" y="326"/>
                  <a:pt x="67" y="319"/>
                </a:cubicBezTo>
                <a:cubicBezTo>
                  <a:pt x="67" y="300"/>
                  <a:pt x="67" y="300"/>
                  <a:pt x="67" y="300"/>
                </a:cubicBezTo>
                <a:cubicBezTo>
                  <a:pt x="67" y="295"/>
                  <a:pt x="71" y="291"/>
                  <a:pt x="76" y="291"/>
                </a:cubicBezTo>
                <a:cubicBezTo>
                  <a:pt x="171" y="291"/>
                  <a:pt x="171" y="291"/>
                  <a:pt x="171" y="291"/>
                </a:cubicBezTo>
                <a:cubicBezTo>
                  <a:pt x="176" y="291"/>
                  <a:pt x="179" y="295"/>
                  <a:pt x="179" y="300"/>
                </a:cubicBezTo>
                <a:close/>
                <a:moveTo>
                  <a:pt x="79" y="269"/>
                </a:moveTo>
                <a:cubicBezTo>
                  <a:pt x="72" y="269"/>
                  <a:pt x="66" y="264"/>
                  <a:pt x="64" y="258"/>
                </a:cubicBezTo>
                <a:cubicBezTo>
                  <a:pt x="36" y="187"/>
                  <a:pt x="0" y="194"/>
                  <a:pt x="0" y="123"/>
                </a:cubicBezTo>
                <a:cubicBezTo>
                  <a:pt x="0" y="55"/>
                  <a:pt x="55" y="0"/>
                  <a:pt x="123" y="0"/>
                </a:cubicBezTo>
                <a:cubicBezTo>
                  <a:pt x="191" y="0"/>
                  <a:pt x="247" y="55"/>
                  <a:pt x="247" y="123"/>
                </a:cubicBezTo>
                <a:cubicBezTo>
                  <a:pt x="247" y="194"/>
                  <a:pt x="210" y="187"/>
                  <a:pt x="183" y="258"/>
                </a:cubicBezTo>
                <a:cubicBezTo>
                  <a:pt x="181" y="264"/>
                  <a:pt x="174" y="269"/>
                  <a:pt x="168" y="269"/>
                </a:cubicBezTo>
                <a:lnTo>
                  <a:pt x="79" y="269"/>
                </a:lnTo>
                <a:close/>
                <a:moveTo>
                  <a:pt x="67" y="123"/>
                </a:moveTo>
                <a:cubicBezTo>
                  <a:pt x="67" y="92"/>
                  <a:pt x="92" y="67"/>
                  <a:pt x="123" y="67"/>
                </a:cubicBezTo>
                <a:cubicBezTo>
                  <a:pt x="130" y="67"/>
                  <a:pt x="135" y="62"/>
                  <a:pt x="135" y="56"/>
                </a:cubicBezTo>
                <a:cubicBezTo>
                  <a:pt x="135" y="50"/>
                  <a:pt x="130" y="45"/>
                  <a:pt x="123" y="45"/>
                </a:cubicBezTo>
                <a:cubicBezTo>
                  <a:pt x="80" y="45"/>
                  <a:pt x="45" y="80"/>
                  <a:pt x="45" y="123"/>
                </a:cubicBezTo>
                <a:cubicBezTo>
                  <a:pt x="45" y="129"/>
                  <a:pt x="50" y="134"/>
                  <a:pt x="56" y="134"/>
                </a:cubicBezTo>
                <a:cubicBezTo>
                  <a:pt x="62" y="134"/>
                  <a:pt x="67" y="129"/>
                  <a:pt x="67" y="123"/>
                </a:cubicBezTo>
                <a:close/>
                <a:moveTo>
                  <a:pt x="67" y="123"/>
                </a:moveTo>
                <a:cubicBezTo>
                  <a:pt x="67" y="123"/>
                  <a:pt x="67" y="123"/>
                  <a:pt x="67" y="12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36" name="Freeform 17"/>
          <p:cNvSpPr>
            <a:spLocks/>
          </p:cNvSpPr>
          <p:nvPr/>
        </p:nvSpPr>
        <p:spPr bwMode="auto">
          <a:xfrm>
            <a:off x="4731433" y="2751055"/>
            <a:ext cx="376713" cy="359590"/>
          </a:xfrm>
          <a:custGeom>
            <a:avLst/>
            <a:gdLst>
              <a:gd name="T0" fmla="*/ 220 w 241"/>
              <a:gd name="T1" fmla="*/ 4 h 230"/>
              <a:gd name="T2" fmla="*/ 11 w 241"/>
              <a:gd name="T3" fmla="*/ 95 h 230"/>
              <a:gd name="T4" fmla="*/ 10 w 241"/>
              <a:gd name="T5" fmla="*/ 119 h 230"/>
              <a:gd name="T6" fmla="*/ 53 w 241"/>
              <a:gd name="T7" fmla="*/ 141 h 230"/>
              <a:gd name="T8" fmla="*/ 179 w 241"/>
              <a:gd name="T9" fmla="*/ 53 h 230"/>
              <a:gd name="T10" fmla="*/ 182 w 241"/>
              <a:gd name="T11" fmla="*/ 55 h 230"/>
              <a:gd name="T12" fmla="*/ 76 w 241"/>
              <a:gd name="T13" fmla="*/ 156 h 230"/>
              <a:gd name="T14" fmla="*/ 72 w 241"/>
              <a:gd name="T15" fmla="*/ 165 h 230"/>
              <a:gd name="T16" fmla="*/ 72 w 241"/>
              <a:gd name="T17" fmla="*/ 212 h 230"/>
              <a:gd name="T18" fmla="*/ 97 w 241"/>
              <a:gd name="T19" fmla="*/ 219 h 230"/>
              <a:gd name="T20" fmla="*/ 122 w 241"/>
              <a:gd name="T21" fmla="*/ 177 h 230"/>
              <a:gd name="T22" fmla="*/ 177 w 241"/>
              <a:gd name="T23" fmla="*/ 205 h 230"/>
              <a:gd name="T24" fmla="*/ 196 w 241"/>
              <a:gd name="T25" fmla="*/ 196 h 230"/>
              <a:gd name="T26" fmla="*/ 239 w 241"/>
              <a:gd name="T27" fmla="*/ 19 h 230"/>
              <a:gd name="T28" fmla="*/ 220 w 241"/>
              <a:gd name="T29" fmla="*/ 4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41" h="230">
                <a:moveTo>
                  <a:pt x="220" y="4"/>
                </a:moveTo>
                <a:cubicBezTo>
                  <a:pt x="11" y="95"/>
                  <a:pt x="11" y="95"/>
                  <a:pt x="11" y="95"/>
                </a:cubicBezTo>
                <a:cubicBezTo>
                  <a:pt x="1" y="100"/>
                  <a:pt x="0" y="114"/>
                  <a:pt x="10" y="119"/>
                </a:cubicBezTo>
                <a:cubicBezTo>
                  <a:pt x="53" y="141"/>
                  <a:pt x="53" y="141"/>
                  <a:pt x="53" y="141"/>
                </a:cubicBezTo>
                <a:cubicBezTo>
                  <a:pt x="179" y="53"/>
                  <a:pt x="179" y="53"/>
                  <a:pt x="179" y="53"/>
                </a:cubicBezTo>
                <a:cubicBezTo>
                  <a:pt x="180" y="52"/>
                  <a:pt x="182" y="53"/>
                  <a:pt x="182" y="55"/>
                </a:cubicBezTo>
                <a:cubicBezTo>
                  <a:pt x="76" y="156"/>
                  <a:pt x="76" y="156"/>
                  <a:pt x="76" y="156"/>
                </a:cubicBezTo>
                <a:cubicBezTo>
                  <a:pt x="73" y="158"/>
                  <a:pt x="72" y="162"/>
                  <a:pt x="72" y="165"/>
                </a:cubicBezTo>
                <a:cubicBezTo>
                  <a:pt x="72" y="212"/>
                  <a:pt x="72" y="212"/>
                  <a:pt x="72" y="212"/>
                </a:cubicBezTo>
                <a:cubicBezTo>
                  <a:pt x="72" y="225"/>
                  <a:pt x="90" y="230"/>
                  <a:pt x="97" y="219"/>
                </a:cubicBezTo>
                <a:cubicBezTo>
                  <a:pt x="122" y="177"/>
                  <a:pt x="122" y="177"/>
                  <a:pt x="122" y="177"/>
                </a:cubicBezTo>
                <a:cubicBezTo>
                  <a:pt x="177" y="205"/>
                  <a:pt x="177" y="205"/>
                  <a:pt x="177" y="205"/>
                </a:cubicBezTo>
                <a:cubicBezTo>
                  <a:pt x="184" y="209"/>
                  <a:pt x="194" y="205"/>
                  <a:pt x="196" y="196"/>
                </a:cubicBezTo>
                <a:cubicBezTo>
                  <a:pt x="239" y="19"/>
                  <a:pt x="239" y="19"/>
                  <a:pt x="239" y="19"/>
                </a:cubicBezTo>
                <a:cubicBezTo>
                  <a:pt x="241" y="9"/>
                  <a:pt x="230" y="0"/>
                  <a:pt x="220"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nvGrpSpPr>
          <p:cNvPr id="38" name="Group 20"/>
          <p:cNvGrpSpPr>
            <a:grpSpLocks noChangeAspect="1"/>
          </p:cNvGrpSpPr>
          <p:nvPr/>
        </p:nvGrpSpPr>
        <p:grpSpPr bwMode="auto">
          <a:xfrm>
            <a:off x="7045473" y="2716614"/>
            <a:ext cx="451182" cy="428472"/>
            <a:chOff x="3542" y="1875"/>
            <a:chExt cx="596" cy="566"/>
          </a:xfrm>
        </p:grpSpPr>
        <p:sp>
          <p:nvSpPr>
            <p:cNvPr id="40" name="Freeform 21"/>
            <p:cNvSpPr>
              <a:spLocks noEditPoints="1"/>
            </p:cNvSpPr>
            <p:nvPr/>
          </p:nvSpPr>
          <p:spPr bwMode="auto">
            <a:xfrm>
              <a:off x="3542" y="2076"/>
              <a:ext cx="348" cy="365"/>
            </a:xfrm>
            <a:custGeom>
              <a:avLst/>
              <a:gdLst>
                <a:gd name="T0" fmla="*/ 128 w 166"/>
                <a:gd name="T1" fmla="*/ 112 h 174"/>
                <a:gd name="T2" fmla="*/ 38 w 166"/>
                <a:gd name="T3" fmla="*/ 112 h 174"/>
                <a:gd name="T4" fmla="*/ 0 w 166"/>
                <a:gd name="T5" fmla="*/ 150 h 174"/>
                <a:gd name="T6" fmla="*/ 0 w 166"/>
                <a:gd name="T7" fmla="*/ 171 h 174"/>
                <a:gd name="T8" fmla="*/ 4 w 166"/>
                <a:gd name="T9" fmla="*/ 174 h 174"/>
                <a:gd name="T10" fmla="*/ 163 w 166"/>
                <a:gd name="T11" fmla="*/ 174 h 174"/>
                <a:gd name="T12" fmla="*/ 166 w 166"/>
                <a:gd name="T13" fmla="*/ 171 h 174"/>
                <a:gd name="T14" fmla="*/ 166 w 166"/>
                <a:gd name="T15" fmla="*/ 150 h 174"/>
                <a:gd name="T16" fmla="*/ 128 w 166"/>
                <a:gd name="T17" fmla="*/ 112 h 174"/>
                <a:gd name="T18" fmla="*/ 83 w 166"/>
                <a:gd name="T19" fmla="*/ 93 h 174"/>
                <a:gd name="T20" fmla="*/ 129 w 166"/>
                <a:gd name="T21" fmla="*/ 46 h 174"/>
                <a:gd name="T22" fmla="*/ 83 w 166"/>
                <a:gd name="T23" fmla="*/ 0 h 174"/>
                <a:gd name="T24" fmla="*/ 36 w 166"/>
                <a:gd name="T25" fmla="*/ 46 h 174"/>
                <a:gd name="T26" fmla="*/ 83 w 166"/>
                <a:gd name="T27" fmla="*/ 93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6" h="174">
                  <a:moveTo>
                    <a:pt x="128" y="112"/>
                  </a:moveTo>
                  <a:cubicBezTo>
                    <a:pt x="38" y="112"/>
                    <a:pt x="38" y="112"/>
                    <a:pt x="38" y="112"/>
                  </a:cubicBezTo>
                  <a:cubicBezTo>
                    <a:pt x="17" y="112"/>
                    <a:pt x="0" y="129"/>
                    <a:pt x="0" y="150"/>
                  </a:cubicBezTo>
                  <a:cubicBezTo>
                    <a:pt x="0" y="171"/>
                    <a:pt x="0" y="171"/>
                    <a:pt x="0" y="171"/>
                  </a:cubicBezTo>
                  <a:cubicBezTo>
                    <a:pt x="0" y="172"/>
                    <a:pt x="2" y="174"/>
                    <a:pt x="4" y="174"/>
                  </a:cubicBezTo>
                  <a:cubicBezTo>
                    <a:pt x="163" y="174"/>
                    <a:pt x="163" y="174"/>
                    <a:pt x="163" y="174"/>
                  </a:cubicBezTo>
                  <a:cubicBezTo>
                    <a:pt x="165" y="174"/>
                    <a:pt x="166" y="172"/>
                    <a:pt x="166" y="171"/>
                  </a:cubicBezTo>
                  <a:cubicBezTo>
                    <a:pt x="166" y="150"/>
                    <a:pt x="166" y="150"/>
                    <a:pt x="166" y="150"/>
                  </a:cubicBezTo>
                  <a:cubicBezTo>
                    <a:pt x="166" y="129"/>
                    <a:pt x="149" y="112"/>
                    <a:pt x="128" y="112"/>
                  </a:cubicBezTo>
                  <a:close/>
                  <a:moveTo>
                    <a:pt x="83" y="93"/>
                  </a:moveTo>
                  <a:cubicBezTo>
                    <a:pt x="108" y="93"/>
                    <a:pt x="129" y="72"/>
                    <a:pt x="129" y="46"/>
                  </a:cubicBezTo>
                  <a:cubicBezTo>
                    <a:pt x="129" y="21"/>
                    <a:pt x="108" y="0"/>
                    <a:pt x="83" y="0"/>
                  </a:cubicBezTo>
                  <a:cubicBezTo>
                    <a:pt x="57" y="0"/>
                    <a:pt x="36" y="21"/>
                    <a:pt x="36" y="46"/>
                  </a:cubicBezTo>
                  <a:cubicBezTo>
                    <a:pt x="36" y="72"/>
                    <a:pt x="57" y="93"/>
                    <a:pt x="83" y="9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41" name="Freeform 22"/>
            <p:cNvSpPr>
              <a:spLocks noEditPoints="1"/>
            </p:cNvSpPr>
            <p:nvPr/>
          </p:nvSpPr>
          <p:spPr bwMode="auto">
            <a:xfrm>
              <a:off x="3834" y="1875"/>
              <a:ext cx="304" cy="247"/>
            </a:xfrm>
            <a:custGeom>
              <a:avLst/>
              <a:gdLst>
                <a:gd name="T0" fmla="*/ 131 w 145"/>
                <a:gd name="T1" fmla="*/ 0 h 118"/>
                <a:gd name="T2" fmla="*/ 13 w 145"/>
                <a:gd name="T3" fmla="*/ 0 h 118"/>
                <a:gd name="T4" fmla="*/ 0 w 145"/>
                <a:gd name="T5" fmla="*/ 14 h 118"/>
                <a:gd name="T6" fmla="*/ 0 w 145"/>
                <a:gd name="T7" fmla="*/ 111 h 118"/>
                <a:gd name="T8" fmla="*/ 7 w 145"/>
                <a:gd name="T9" fmla="*/ 118 h 118"/>
                <a:gd name="T10" fmla="*/ 11 w 145"/>
                <a:gd name="T11" fmla="*/ 116 h 118"/>
                <a:gd name="T12" fmla="*/ 24 w 145"/>
                <a:gd name="T13" fmla="*/ 107 h 118"/>
                <a:gd name="T14" fmla="*/ 32 w 145"/>
                <a:gd name="T15" fmla="*/ 104 h 118"/>
                <a:gd name="T16" fmla="*/ 131 w 145"/>
                <a:gd name="T17" fmla="*/ 104 h 118"/>
                <a:gd name="T18" fmla="*/ 145 w 145"/>
                <a:gd name="T19" fmla="*/ 90 h 118"/>
                <a:gd name="T20" fmla="*/ 145 w 145"/>
                <a:gd name="T21" fmla="*/ 14 h 118"/>
                <a:gd name="T22" fmla="*/ 131 w 145"/>
                <a:gd name="T23" fmla="*/ 0 h 118"/>
                <a:gd name="T24" fmla="*/ 43 w 145"/>
                <a:gd name="T25" fmla="*/ 76 h 118"/>
                <a:gd name="T26" fmla="*/ 38 w 145"/>
                <a:gd name="T27" fmla="*/ 78 h 118"/>
                <a:gd name="T28" fmla="*/ 31 w 145"/>
                <a:gd name="T29" fmla="*/ 75 h 118"/>
                <a:gd name="T30" fmla="*/ 17 w 145"/>
                <a:gd name="T31" fmla="*/ 59 h 118"/>
                <a:gd name="T32" fmla="*/ 17 w 145"/>
                <a:gd name="T33" fmla="*/ 48 h 118"/>
                <a:gd name="T34" fmla="*/ 31 w 145"/>
                <a:gd name="T35" fmla="*/ 29 h 118"/>
                <a:gd name="T36" fmla="*/ 43 w 145"/>
                <a:gd name="T37" fmla="*/ 28 h 118"/>
                <a:gd name="T38" fmla="*/ 45 w 145"/>
                <a:gd name="T39" fmla="*/ 40 h 118"/>
                <a:gd name="T40" fmla="*/ 35 w 145"/>
                <a:gd name="T41" fmla="*/ 53 h 118"/>
                <a:gd name="T42" fmla="*/ 44 w 145"/>
                <a:gd name="T43" fmla="*/ 64 h 118"/>
                <a:gd name="T44" fmla="*/ 43 w 145"/>
                <a:gd name="T45" fmla="*/ 76 h 118"/>
                <a:gd name="T46" fmla="*/ 88 w 145"/>
                <a:gd name="T47" fmla="*/ 30 h 118"/>
                <a:gd name="T48" fmla="*/ 74 w 145"/>
                <a:gd name="T49" fmla="*/ 78 h 118"/>
                <a:gd name="T50" fmla="*/ 66 w 145"/>
                <a:gd name="T51" fmla="*/ 85 h 118"/>
                <a:gd name="T52" fmla="*/ 64 w 145"/>
                <a:gd name="T53" fmla="*/ 84 h 118"/>
                <a:gd name="T54" fmla="*/ 57 w 145"/>
                <a:gd name="T55" fmla="*/ 74 h 118"/>
                <a:gd name="T56" fmla="*/ 71 w 145"/>
                <a:gd name="T57" fmla="*/ 25 h 118"/>
                <a:gd name="T58" fmla="*/ 82 w 145"/>
                <a:gd name="T59" fmla="*/ 19 h 118"/>
                <a:gd name="T60" fmla="*/ 88 w 145"/>
                <a:gd name="T61" fmla="*/ 30 h 118"/>
                <a:gd name="T62" fmla="*/ 128 w 145"/>
                <a:gd name="T63" fmla="*/ 56 h 118"/>
                <a:gd name="T64" fmla="*/ 114 w 145"/>
                <a:gd name="T65" fmla="*/ 74 h 118"/>
                <a:gd name="T66" fmla="*/ 107 w 145"/>
                <a:gd name="T67" fmla="*/ 78 h 118"/>
                <a:gd name="T68" fmla="*/ 102 w 145"/>
                <a:gd name="T69" fmla="*/ 76 h 118"/>
                <a:gd name="T70" fmla="*/ 100 w 145"/>
                <a:gd name="T71" fmla="*/ 64 h 118"/>
                <a:gd name="T72" fmla="*/ 110 w 145"/>
                <a:gd name="T73" fmla="*/ 51 h 118"/>
                <a:gd name="T74" fmla="*/ 100 w 145"/>
                <a:gd name="T75" fmla="*/ 40 h 118"/>
                <a:gd name="T76" fmla="*/ 101 w 145"/>
                <a:gd name="T77" fmla="*/ 28 h 118"/>
                <a:gd name="T78" fmla="*/ 113 w 145"/>
                <a:gd name="T79" fmla="*/ 29 h 118"/>
                <a:gd name="T80" fmla="*/ 127 w 145"/>
                <a:gd name="T81" fmla="*/ 45 h 118"/>
                <a:gd name="T82" fmla="*/ 128 w 145"/>
                <a:gd name="T83" fmla="*/ 5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45" h="118">
                  <a:moveTo>
                    <a:pt x="131" y="0"/>
                  </a:moveTo>
                  <a:cubicBezTo>
                    <a:pt x="13" y="0"/>
                    <a:pt x="13" y="0"/>
                    <a:pt x="13" y="0"/>
                  </a:cubicBezTo>
                  <a:cubicBezTo>
                    <a:pt x="6" y="0"/>
                    <a:pt x="0" y="6"/>
                    <a:pt x="0" y="14"/>
                  </a:cubicBezTo>
                  <a:cubicBezTo>
                    <a:pt x="0" y="111"/>
                    <a:pt x="0" y="111"/>
                    <a:pt x="0" y="111"/>
                  </a:cubicBezTo>
                  <a:cubicBezTo>
                    <a:pt x="0" y="115"/>
                    <a:pt x="3" y="118"/>
                    <a:pt x="7" y="118"/>
                  </a:cubicBezTo>
                  <a:cubicBezTo>
                    <a:pt x="8" y="118"/>
                    <a:pt x="9" y="117"/>
                    <a:pt x="11" y="116"/>
                  </a:cubicBezTo>
                  <a:cubicBezTo>
                    <a:pt x="24" y="107"/>
                    <a:pt x="24" y="107"/>
                    <a:pt x="24" y="107"/>
                  </a:cubicBezTo>
                  <a:cubicBezTo>
                    <a:pt x="26" y="105"/>
                    <a:pt x="29" y="104"/>
                    <a:pt x="32" y="104"/>
                  </a:cubicBezTo>
                  <a:cubicBezTo>
                    <a:pt x="131" y="104"/>
                    <a:pt x="131" y="104"/>
                    <a:pt x="131" y="104"/>
                  </a:cubicBezTo>
                  <a:cubicBezTo>
                    <a:pt x="139" y="104"/>
                    <a:pt x="145" y="98"/>
                    <a:pt x="145" y="90"/>
                  </a:cubicBezTo>
                  <a:cubicBezTo>
                    <a:pt x="145" y="14"/>
                    <a:pt x="145" y="14"/>
                    <a:pt x="145" y="14"/>
                  </a:cubicBezTo>
                  <a:cubicBezTo>
                    <a:pt x="145" y="6"/>
                    <a:pt x="139" y="0"/>
                    <a:pt x="131" y="0"/>
                  </a:cubicBezTo>
                  <a:close/>
                  <a:moveTo>
                    <a:pt x="43" y="76"/>
                  </a:moveTo>
                  <a:cubicBezTo>
                    <a:pt x="42" y="77"/>
                    <a:pt x="40" y="78"/>
                    <a:pt x="38" y="78"/>
                  </a:cubicBezTo>
                  <a:cubicBezTo>
                    <a:pt x="35" y="78"/>
                    <a:pt x="33" y="77"/>
                    <a:pt x="31" y="75"/>
                  </a:cubicBezTo>
                  <a:cubicBezTo>
                    <a:pt x="17" y="59"/>
                    <a:pt x="17" y="59"/>
                    <a:pt x="17" y="59"/>
                  </a:cubicBezTo>
                  <a:cubicBezTo>
                    <a:pt x="15" y="56"/>
                    <a:pt x="14" y="51"/>
                    <a:pt x="17" y="48"/>
                  </a:cubicBezTo>
                  <a:cubicBezTo>
                    <a:pt x="31" y="29"/>
                    <a:pt x="31" y="29"/>
                    <a:pt x="31" y="29"/>
                  </a:cubicBezTo>
                  <a:cubicBezTo>
                    <a:pt x="34" y="26"/>
                    <a:pt x="39" y="25"/>
                    <a:pt x="43" y="28"/>
                  </a:cubicBezTo>
                  <a:cubicBezTo>
                    <a:pt x="47" y="30"/>
                    <a:pt x="47" y="36"/>
                    <a:pt x="45" y="40"/>
                  </a:cubicBezTo>
                  <a:cubicBezTo>
                    <a:pt x="35" y="53"/>
                    <a:pt x="35" y="53"/>
                    <a:pt x="35" y="53"/>
                  </a:cubicBezTo>
                  <a:cubicBezTo>
                    <a:pt x="44" y="64"/>
                    <a:pt x="44" y="64"/>
                    <a:pt x="44" y="64"/>
                  </a:cubicBezTo>
                  <a:cubicBezTo>
                    <a:pt x="47" y="67"/>
                    <a:pt x="47" y="73"/>
                    <a:pt x="43" y="76"/>
                  </a:cubicBezTo>
                  <a:close/>
                  <a:moveTo>
                    <a:pt x="88" y="30"/>
                  </a:moveTo>
                  <a:cubicBezTo>
                    <a:pt x="74" y="78"/>
                    <a:pt x="74" y="78"/>
                    <a:pt x="74" y="78"/>
                  </a:cubicBezTo>
                  <a:cubicBezTo>
                    <a:pt x="73" y="82"/>
                    <a:pt x="70" y="85"/>
                    <a:pt x="66" y="85"/>
                  </a:cubicBezTo>
                  <a:cubicBezTo>
                    <a:pt x="65" y="85"/>
                    <a:pt x="64" y="85"/>
                    <a:pt x="64" y="84"/>
                  </a:cubicBezTo>
                  <a:cubicBezTo>
                    <a:pt x="59" y="83"/>
                    <a:pt x="56" y="78"/>
                    <a:pt x="57" y="74"/>
                  </a:cubicBezTo>
                  <a:cubicBezTo>
                    <a:pt x="71" y="25"/>
                    <a:pt x="71" y="25"/>
                    <a:pt x="71" y="25"/>
                  </a:cubicBezTo>
                  <a:cubicBezTo>
                    <a:pt x="72" y="21"/>
                    <a:pt x="77" y="18"/>
                    <a:pt x="82" y="19"/>
                  </a:cubicBezTo>
                  <a:cubicBezTo>
                    <a:pt x="86" y="21"/>
                    <a:pt x="89" y="25"/>
                    <a:pt x="88" y="30"/>
                  </a:cubicBezTo>
                  <a:close/>
                  <a:moveTo>
                    <a:pt x="128" y="56"/>
                  </a:moveTo>
                  <a:cubicBezTo>
                    <a:pt x="114" y="74"/>
                    <a:pt x="114" y="74"/>
                    <a:pt x="114" y="74"/>
                  </a:cubicBezTo>
                  <a:cubicBezTo>
                    <a:pt x="112" y="77"/>
                    <a:pt x="110" y="78"/>
                    <a:pt x="107" y="78"/>
                  </a:cubicBezTo>
                  <a:cubicBezTo>
                    <a:pt x="105" y="78"/>
                    <a:pt x="103" y="77"/>
                    <a:pt x="102" y="76"/>
                  </a:cubicBezTo>
                  <a:cubicBezTo>
                    <a:pt x="98" y="73"/>
                    <a:pt x="97" y="68"/>
                    <a:pt x="100" y="64"/>
                  </a:cubicBezTo>
                  <a:cubicBezTo>
                    <a:pt x="110" y="51"/>
                    <a:pt x="110" y="51"/>
                    <a:pt x="110" y="51"/>
                  </a:cubicBezTo>
                  <a:cubicBezTo>
                    <a:pt x="100" y="40"/>
                    <a:pt x="100" y="40"/>
                    <a:pt x="100" y="40"/>
                  </a:cubicBezTo>
                  <a:cubicBezTo>
                    <a:pt x="97" y="37"/>
                    <a:pt x="98" y="31"/>
                    <a:pt x="101" y="28"/>
                  </a:cubicBezTo>
                  <a:cubicBezTo>
                    <a:pt x="105" y="25"/>
                    <a:pt x="110" y="25"/>
                    <a:pt x="113" y="29"/>
                  </a:cubicBezTo>
                  <a:cubicBezTo>
                    <a:pt x="127" y="45"/>
                    <a:pt x="127" y="45"/>
                    <a:pt x="127" y="45"/>
                  </a:cubicBezTo>
                  <a:cubicBezTo>
                    <a:pt x="130" y="48"/>
                    <a:pt x="130" y="52"/>
                    <a:pt x="128" y="5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grpSp>
        <p:nvGrpSpPr>
          <p:cNvPr id="43" name="Group 25"/>
          <p:cNvGrpSpPr>
            <a:grpSpLocks noChangeAspect="1"/>
          </p:cNvGrpSpPr>
          <p:nvPr/>
        </p:nvGrpSpPr>
        <p:grpSpPr bwMode="auto">
          <a:xfrm>
            <a:off x="4691724" y="4070366"/>
            <a:ext cx="454802" cy="394162"/>
            <a:chOff x="2716" y="2509"/>
            <a:chExt cx="600" cy="520"/>
          </a:xfrm>
        </p:grpSpPr>
        <p:sp>
          <p:nvSpPr>
            <p:cNvPr id="45" name="Freeform 26"/>
            <p:cNvSpPr>
              <a:spLocks noEditPoints="1"/>
            </p:cNvSpPr>
            <p:nvPr/>
          </p:nvSpPr>
          <p:spPr bwMode="auto">
            <a:xfrm>
              <a:off x="2899" y="2509"/>
              <a:ext cx="417" cy="520"/>
            </a:xfrm>
            <a:custGeom>
              <a:avLst/>
              <a:gdLst>
                <a:gd name="T0" fmla="*/ 182 w 199"/>
                <a:gd name="T1" fmla="*/ 146 h 248"/>
                <a:gd name="T2" fmla="*/ 182 w 199"/>
                <a:gd name="T3" fmla="*/ 147 h 248"/>
                <a:gd name="T4" fmla="*/ 182 w 199"/>
                <a:gd name="T5" fmla="*/ 148 h 248"/>
                <a:gd name="T6" fmla="*/ 182 w 199"/>
                <a:gd name="T7" fmla="*/ 146 h 248"/>
                <a:gd name="T8" fmla="*/ 175 w 199"/>
                <a:gd name="T9" fmla="*/ 82 h 248"/>
                <a:gd name="T10" fmla="*/ 99 w 199"/>
                <a:gd name="T11" fmla="*/ 82 h 248"/>
                <a:gd name="T12" fmla="*/ 83 w 199"/>
                <a:gd name="T13" fmla="*/ 66 h 248"/>
                <a:gd name="T14" fmla="*/ 83 w 199"/>
                <a:gd name="T15" fmla="*/ 34 h 248"/>
                <a:gd name="T16" fmla="*/ 49 w 199"/>
                <a:gd name="T17" fmla="*/ 1 h 248"/>
                <a:gd name="T18" fmla="*/ 33 w 199"/>
                <a:gd name="T19" fmla="*/ 18 h 248"/>
                <a:gd name="T20" fmla="*/ 33 w 199"/>
                <a:gd name="T21" fmla="*/ 51 h 248"/>
                <a:gd name="T22" fmla="*/ 0 w 199"/>
                <a:gd name="T23" fmla="*/ 107 h 248"/>
                <a:gd name="T24" fmla="*/ 0 w 199"/>
                <a:gd name="T25" fmla="*/ 213 h 248"/>
                <a:gd name="T26" fmla="*/ 9 w 199"/>
                <a:gd name="T27" fmla="*/ 228 h 248"/>
                <a:gd name="T28" fmla="*/ 19 w 199"/>
                <a:gd name="T29" fmla="*/ 233 h 248"/>
                <a:gd name="T30" fmla="*/ 78 w 199"/>
                <a:gd name="T31" fmla="*/ 248 h 248"/>
                <a:gd name="T32" fmla="*/ 142 w 199"/>
                <a:gd name="T33" fmla="*/ 248 h 248"/>
                <a:gd name="T34" fmla="*/ 166 w 199"/>
                <a:gd name="T35" fmla="*/ 224 h 248"/>
                <a:gd name="T36" fmla="*/ 166 w 199"/>
                <a:gd name="T37" fmla="*/ 222 h 248"/>
                <a:gd name="T38" fmla="*/ 163 w 199"/>
                <a:gd name="T39" fmla="*/ 211 h 248"/>
                <a:gd name="T40" fmla="*/ 174 w 199"/>
                <a:gd name="T41" fmla="*/ 191 h 248"/>
                <a:gd name="T42" fmla="*/ 174 w 199"/>
                <a:gd name="T43" fmla="*/ 185 h 248"/>
                <a:gd name="T44" fmla="*/ 167 w 199"/>
                <a:gd name="T45" fmla="*/ 168 h 248"/>
                <a:gd name="T46" fmla="*/ 182 w 199"/>
                <a:gd name="T47" fmla="*/ 147 h 248"/>
                <a:gd name="T48" fmla="*/ 176 w 199"/>
                <a:gd name="T49" fmla="*/ 132 h 248"/>
                <a:gd name="T50" fmla="*/ 199 w 199"/>
                <a:gd name="T51" fmla="*/ 108 h 248"/>
                <a:gd name="T52" fmla="*/ 199 w 199"/>
                <a:gd name="T53" fmla="*/ 106 h 248"/>
                <a:gd name="T54" fmla="*/ 175 w 199"/>
                <a:gd name="T55" fmla="*/ 82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99" h="248">
                  <a:moveTo>
                    <a:pt x="182" y="146"/>
                  </a:moveTo>
                  <a:cubicBezTo>
                    <a:pt x="182" y="146"/>
                    <a:pt x="182" y="146"/>
                    <a:pt x="182" y="147"/>
                  </a:cubicBezTo>
                  <a:cubicBezTo>
                    <a:pt x="182" y="147"/>
                    <a:pt x="182" y="147"/>
                    <a:pt x="182" y="148"/>
                  </a:cubicBezTo>
                  <a:lnTo>
                    <a:pt x="182" y="146"/>
                  </a:lnTo>
                  <a:close/>
                  <a:moveTo>
                    <a:pt x="175" y="82"/>
                  </a:moveTo>
                  <a:cubicBezTo>
                    <a:pt x="99" y="82"/>
                    <a:pt x="99" y="82"/>
                    <a:pt x="99" y="82"/>
                  </a:cubicBezTo>
                  <a:cubicBezTo>
                    <a:pt x="90" y="82"/>
                    <a:pt x="83" y="75"/>
                    <a:pt x="83" y="66"/>
                  </a:cubicBezTo>
                  <a:cubicBezTo>
                    <a:pt x="83" y="34"/>
                    <a:pt x="83" y="34"/>
                    <a:pt x="83" y="34"/>
                  </a:cubicBezTo>
                  <a:cubicBezTo>
                    <a:pt x="83" y="15"/>
                    <a:pt x="67" y="0"/>
                    <a:pt x="49" y="1"/>
                  </a:cubicBezTo>
                  <a:cubicBezTo>
                    <a:pt x="40" y="1"/>
                    <a:pt x="33" y="9"/>
                    <a:pt x="33" y="18"/>
                  </a:cubicBezTo>
                  <a:cubicBezTo>
                    <a:pt x="33" y="51"/>
                    <a:pt x="33" y="51"/>
                    <a:pt x="33" y="51"/>
                  </a:cubicBezTo>
                  <a:cubicBezTo>
                    <a:pt x="33" y="74"/>
                    <a:pt x="0" y="91"/>
                    <a:pt x="0" y="107"/>
                  </a:cubicBezTo>
                  <a:cubicBezTo>
                    <a:pt x="0" y="213"/>
                    <a:pt x="0" y="213"/>
                    <a:pt x="0" y="213"/>
                  </a:cubicBezTo>
                  <a:cubicBezTo>
                    <a:pt x="0" y="219"/>
                    <a:pt x="3" y="225"/>
                    <a:pt x="9" y="228"/>
                  </a:cubicBezTo>
                  <a:cubicBezTo>
                    <a:pt x="12" y="229"/>
                    <a:pt x="15" y="231"/>
                    <a:pt x="19" y="233"/>
                  </a:cubicBezTo>
                  <a:cubicBezTo>
                    <a:pt x="37" y="243"/>
                    <a:pt x="57" y="248"/>
                    <a:pt x="78" y="248"/>
                  </a:cubicBezTo>
                  <a:cubicBezTo>
                    <a:pt x="142" y="248"/>
                    <a:pt x="142" y="248"/>
                    <a:pt x="142" y="248"/>
                  </a:cubicBezTo>
                  <a:cubicBezTo>
                    <a:pt x="155" y="248"/>
                    <a:pt x="166" y="237"/>
                    <a:pt x="166" y="224"/>
                  </a:cubicBezTo>
                  <a:cubicBezTo>
                    <a:pt x="166" y="222"/>
                    <a:pt x="166" y="222"/>
                    <a:pt x="166" y="222"/>
                  </a:cubicBezTo>
                  <a:cubicBezTo>
                    <a:pt x="166" y="218"/>
                    <a:pt x="165" y="214"/>
                    <a:pt x="163" y="211"/>
                  </a:cubicBezTo>
                  <a:cubicBezTo>
                    <a:pt x="170" y="207"/>
                    <a:pt x="174" y="200"/>
                    <a:pt x="174" y="191"/>
                  </a:cubicBezTo>
                  <a:cubicBezTo>
                    <a:pt x="174" y="185"/>
                    <a:pt x="174" y="185"/>
                    <a:pt x="174" y="185"/>
                  </a:cubicBezTo>
                  <a:cubicBezTo>
                    <a:pt x="174" y="178"/>
                    <a:pt x="171" y="172"/>
                    <a:pt x="167" y="168"/>
                  </a:cubicBezTo>
                  <a:cubicBezTo>
                    <a:pt x="175" y="165"/>
                    <a:pt x="182" y="156"/>
                    <a:pt x="182" y="147"/>
                  </a:cubicBezTo>
                  <a:cubicBezTo>
                    <a:pt x="182" y="141"/>
                    <a:pt x="180" y="136"/>
                    <a:pt x="176" y="132"/>
                  </a:cubicBezTo>
                  <a:cubicBezTo>
                    <a:pt x="189" y="131"/>
                    <a:pt x="199" y="121"/>
                    <a:pt x="199" y="108"/>
                  </a:cubicBezTo>
                  <a:cubicBezTo>
                    <a:pt x="199" y="106"/>
                    <a:pt x="199" y="106"/>
                    <a:pt x="199" y="106"/>
                  </a:cubicBezTo>
                  <a:cubicBezTo>
                    <a:pt x="199" y="93"/>
                    <a:pt x="188" y="82"/>
                    <a:pt x="175" y="8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46" name="Freeform 27"/>
            <p:cNvSpPr>
              <a:spLocks noEditPoints="1"/>
            </p:cNvSpPr>
            <p:nvPr/>
          </p:nvSpPr>
          <p:spPr bwMode="auto">
            <a:xfrm>
              <a:off x="2716" y="2700"/>
              <a:ext cx="139" cy="293"/>
            </a:xfrm>
            <a:custGeom>
              <a:avLst/>
              <a:gdLst>
                <a:gd name="T0" fmla="*/ 62 w 66"/>
                <a:gd name="T1" fmla="*/ 0 h 140"/>
                <a:gd name="T2" fmla="*/ 4 w 66"/>
                <a:gd name="T3" fmla="*/ 0 h 140"/>
                <a:gd name="T4" fmla="*/ 0 w 66"/>
                <a:gd name="T5" fmla="*/ 4 h 140"/>
                <a:gd name="T6" fmla="*/ 0 w 66"/>
                <a:gd name="T7" fmla="*/ 136 h 140"/>
                <a:gd name="T8" fmla="*/ 4 w 66"/>
                <a:gd name="T9" fmla="*/ 140 h 140"/>
                <a:gd name="T10" fmla="*/ 62 w 66"/>
                <a:gd name="T11" fmla="*/ 140 h 140"/>
                <a:gd name="T12" fmla="*/ 66 w 66"/>
                <a:gd name="T13" fmla="*/ 136 h 140"/>
                <a:gd name="T14" fmla="*/ 66 w 66"/>
                <a:gd name="T15" fmla="*/ 4 h 140"/>
                <a:gd name="T16" fmla="*/ 62 w 66"/>
                <a:gd name="T17" fmla="*/ 0 h 140"/>
                <a:gd name="T18" fmla="*/ 33 w 66"/>
                <a:gd name="T19" fmla="*/ 116 h 140"/>
                <a:gd name="T20" fmla="*/ 21 w 66"/>
                <a:gd name="T21" fmla="*/ 103 h 140"/>
                <a:gd name="T22" fmla="*/ 33 w 66"/>
                <a:gd name="T23" fmla="*/ 91 h 140"/>
                <a:gd name="T24" fmla="*/ 46 w 66"/>
                <a:gd name="T25" fmla="*/ 103 h 140"/>
                <a:gd name="T26" fmla="*/ 33 w 66"/>
                <a:gd name="T27" fmla="*/ 116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6" h="140">
                  <a:moveTo>
                    <a:pt x="62" y="0"/>
                  </a:moveTo>
                  <a:cubicBezTo>
                    <a:pt x="4" y="0"/>
                    <a:pt x="4" y="0"/>
                    <a:pt x="4" y="0"/>
                  </a:cubicBezTo>
                  <a:cubicBezTo>
                    <a:pt x="2" y="0"/>
                    <a:pt x="0" y="2"/>
                    <a:pt x="0" y="4"/>
                  </a:cubicBezTo>
                  <a:cubicBezTo>
                    <a:pt x="0" y="136"/>
                    <a:pt x="0" y="136"/>
                    <a:pt x="0" y="136"/>
                  </a:cubicBezTo>
                  <a:cubicBezTo>
                    <a:pt x="0" y="139"/>
                    <a:pt x="2" y="140"/>
                    <a:pt x="4" y="140"/>
                  </a:cubicBezTo>
                  <a:cubicBezTo>
                    <a:pt x="62" y="140"/>
                    <a:pt x="62" y="140"/>
                    <a:pt x="62" y="140"/>
                  </a:cubicBezTo>
                  <a:cubicBezTo>
                    <a:pt x="65" y="140"/>
                    <a:pt x="66" y="139"/>
                    <a:pt x="66" y="136"/>
                  </a:cubicBezTo>
                  <a:cubicBezTo>
                    <a:pt x="66" y="4"/>
                    <a:pt x="66" y="4"/>
                    <a:pt x="66" y="4"/>
                  </a:cubicBezTo>
                  <a:cubicBezTo>
                    <a:pt x="66" y="2"/>
                    <a:pt x="65" y="0"/>
                    <a:pt x="62" y="0"/>
                  </a:cubicBezTo>
                  <a:close/>
                  <a:moveTo>
                    <a:pt x="33" y="116"/>
                  </a:moveTo>
                  <a:cubicBezTo>
                    <a:pt x="26" y="116"/>
                    <a:pt x="21" y="110"/>
                    <a:pt x="21" y="103"/>
                  </a:cubicBezTo>
                  <a:cubicBezTo>
                    <a:pt x="21" y="96"/>
                    <a:pt x="26" y="91"/>
                    <a:pt x="33" y="91"/>
                  </a:cubicBezTo>
                  <a:cubicBezTo>
                    <a:pt x="40" y="91"/>
                    <a:pt x="46" y="96"/>
                    <a:pt x="46" y="103"/>
                  </a:cubicBezTo>
                  <a:cubicBezTo>
                    <a:pt x="46" y="110"/>
                    <a:pt x="40" y="116"/>
                    <a:pt x="33" y="11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grpSp>
        <p:nvGrpSpPr>
          <p:cNvPr id="48" name="Group 30"/>
          <p:cNvGrpSpPr>
            <a:grpSpLocks noChangeAspect="1"/>
          </p:cNvGrpSpPr>
          <p:nvPr/>
        </p:nvGrpSpPr>
        <p:grpSpPr bwMode="auto">
          <a:xfrm>
            <a:off x="7057719" y="4034908"/>
            <a:ext cx="417605" cy="389622"/>
            <a:chOff x="3550" y="1881"/>
            <a:chExt cx="582" cy="543"/>
          </a:xfrm>
        </p:grpSpPr>
        <p:sp>
          <p:nvSpPr>
            <p:cNvPr id="50" name="Freeform 31"/>
            <p:cNvSpPr>
              <a:spLocks/>
            </p:cNvSpPr>
            <p:nvPr/>
          </p:nvSpPr>
          <p:spPr bwMode="auto">
            <a:xfrm>
              <a:off x="3770" y="2017"/>
              <a:ext cx="362" cy="407"/>
            </a:xfrm>
            <a:custGeom>
              <a:avLst/>
              <a:gdLst>
                <a:gd name="T0" fmla="*/ 171 w 173"/>
                <a:gd name="T1" fmla="*/ 181 h 194"/>
                <a:gd name="T2" fmla="*/ 158 w 173"/>
                <a:gd name="T3" fmla="*/ 144 h 194"/>
                <a:gd name="T4" fmla="*/ 159 w 173"/>
                <a:gd name="T5" fmla="*/ 137 h 194"/>
                <a:gd name="T6" fmla="*/ 168 w 173"/>
                <a:gd name="T7" fmla="*/ 75 h 194"/>
                <a:gd name="T8" fmla="*/ 103 w 173"/>
                <a:gd name="T9" fmla="*/ 0 h 194"/>
                <a:gd name="T10" fmla="*/ 110 w 173"/>
                <a:gd name="T11" fmla="*/ 66 h 194"/>
                <a:gd name="T12" fmla="*/ 18 w 173"/>
                <a:gd name="T13" fmla="*/ 157 h 194"/>
                <a:gd name="T14" fmla="*/ 0 w 173"/>
                <a:gd name="T15" fmla="*/ 159 h 194"/>
                <a:gd name="T16" fmla="*/ 54 w 173"/>
                <a:gd name="T17" fmla="*/ 189 h 194"/>
                <a:gd name="T18" fmla="*/ 116 w 173"/>
                <a:gd name="T19" fmla="*/ 180 h 194"/>
                <a:gd name="T20" fmla="*/ 122 w 173"/>
                <a:gd name="T21" fmla="*/ 179 h 194"/>
                <a:gd name="T22" fmla="*/ 160 w 173"/>
                <a:gd name="T23" fmla="*/ 192 h 194"/>
                <a:gd name="T24" fmla="*/ 171 w 173"/>
                <a:gd name="T25" fmla="*/ 181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194">
                  <a:moveTo>
                    <a:pt x="171" y="181"/>
                  </a:moveTo>
                  <a:cubicBezTo>
                    <a:pt x="158" y="144"/>
                    <a:pt x="158" y="144"/>
                    <a:pt x="158" y="144"/>
                  </a:cubicBezTo>
                  <a:cubicBezTo>
                    <a:pt x="157" y="142"/>
                    <a:pt x="158" y="139"/>
                    <a:pt x="159" y="137"/>
                  </a:cubicBezTo>
                  <a:cubicBezTo>
                    <a:pt x="168" y="119"/>
                    <a:pt x="172" y="97"/>
                    <a:pt x="168" y="75"/>
                  </a:cubicBezTo>
                  <a:cubicBezTo>
                    <a:pt x="162" y="40"/>
                    <a:pt x="136" y="11"/>
                    <a:pt x="103" y="0"/>
                  </a:cubicBezTo>
                  <a:cubicBezTo>
                    <a:pt x="112" y="20"/>
                    <a:pt x="114" y="43"/>
                    <a:pt x="110" y="66"/>
                  </a:cubicBezTo>
                  <a:cubicBezTo>
                    <a:pt x="101" y="112"/>
                    <a:pt x="64" y="149"/>
                    <a:pt x="18" y="157"/>
                  </a:cubicBezTo>
                  <a:cubicBezTo>
                    <a:pt x="12" y="158"/>
                    <a:pt x="6" y="159"/>
                    <a:pt x="0" y="159"/>
                  </a:cubicBezTo>
                  <a:cubicBezTo>
                    <a:pt x="14" y="174"/>
                    <a:pt x="33" y="185"/>
                    <a:pt x="54" y="189"/>
                  </a:cubicBezTo>
                  <a:cubicBezTo>
                    <a:pt x="76" y="193"/>
                    <a:pt x="98" y="189"/>
                    <a:pt x="116" y="180"/>
                  </a:cubicBezTo>
                  <a:cubicBezTo>
                    <a:pt x="118" y="179"/>
                    <a:pt x="120" y="179"/>
                    <a:pt x="122" y="179"/>
                  </a:cubicBezTo>
                  <a:cubicBezTo>
                    <a:pt x="160" y="192"/>
                    <a:pt x="160" y="192"/>
                    <a:pt x="160" y="192"/>
                  </a:cubicBezTo>
                  <a:cubicBezTo>
                    <a:pt x="167" y="194"/>
                    <a:pt x="173" y="188"/>
                    <a:pt x="171" y="18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51" name="Freeform 32"/>
            <p:cNvSpPr>
              <a:spLocks noEditPoints="1"/>
            </p:cNvSpPr>
            <p:nvPr/>
          </p:nvSpPr>
          <p:spPr bwMode="auto">
            <a:xfrm>
              <a:off x="3550" y="1881"/>
              <a:ext cx="442" cy="441"/>
            </a:xfrm>
            <a:custGeom>
              <a:avLst/>
              <a:gdLst>
                <a:gd name="T0" fmla="*/ 83 w 211"/>
                <a:gd name="T1" fmla="*/ 13 h 210"/>
                <a:gd name="T2" fmla="*/ 5 w 211"/>
                <a:gd name="T3" fmla="*/ 91 h 210"/>
                <a:gd name="T4" fmla="*/ 15 w 211"/>
                <a:gd name="T5" fmla="*/ 154 h 210"/>
                <a:gd name="T6" fmla="*/ 15 w 211"/>
                <a:gd name="T7" fmla="*/ 160 h 210"/>
                <a:gd name="T8" fmla="*/ 3 w 211"/>
                <a:gd name="T9" fmla="*/ 198 h 210"/>
                <a:gd name="T10" fmla="*/ 13 w 211"/>
                <a:gd name="T11" fmla="*/ 208 h 210"/>
                <a:gd name="T12" fmla="*/ 51 w 211"/>
                <a:gd name="T13" fmla="*/ 196 h 210"/>
                <a:gd name="T14" fmla="*/ 57 w 211"/>
                <a:gd name="T15" fmla="*/ 196 h 210"/>
                <a:gd name="T16" fmla="*/ 120 w 211"/>
                <a:gd name="T17" fmla="*/ 205 h 210"/>
                <a:gd name="T18" fmla="*/ 198 w 211"/>
                <a:gd name="T19" fmla="*/ 128 h 210"/>
                <a:gd name="T20" fmla="*/ 83 w 211"/>
                <a:gd name="T21" fmla="*/ 13 h 210"/>
                <a:gd name="T22" fmla="*/ 108 w 211"/>
                <a:gd name="T23" fmla="*/ 139 h 210"/>
                <a:gd name="T24" fmla="*/ 59 w 211"/>
                <a:gd name="T25" fmla="*/ 139 h 210"/>
                <a:gd name="T26" fmla="*/ 50 w 211"/>
                <a:gd name="T27" fmla="*/ 131 h 210"/>
                <a:gd name="T28" fmla="*/ 59 w 211"/>
                <a:gd name="T29" fmla="*/ 122 h 210"/>
                <a:gd name="T30" fmla="*/ 108 w 211"/>
                <a:gd name="T31" fmla="*/ 122 h 210"/>
                <a:gd name="T32" fmla="*/ 117 w 211"/>
                <a:gd name="T33" fmla="*/ 131 h 210"/>
                <a:gd name="T34" fmla="*/ 108 w 211"/>
                <a:gd name="T35" fmla="*/ 139 h 210"/>
                <a:gd name="T36" fmla="*/ 143 w 211"/>
                <a:gd name="T37" fmla="*/ 105 h 210"/>
                <a:gd name="T38" fmla="*/ 59 w 211"/>
                <a:gd name="T39" fmla="*/ 105 h 210"/>
                <a:gd name="T40" fmla="*/ 50 w 211"/>
                <a:gd name="T41" fmla="*/ 96 h 210"/>
                <a:gd name="T42" fmla="*/ 59 w 211"/>
                <a:gd name="T43" fmla="*/ 87 h 210"/>
                <a:gd name="T44" fmla="*/ 143 w 211"/>
                <a:gd name="T45" fmla="*/ 87 h 210"/>
                <a:gd name="T46" fmla="*/ 151 w 211"/>
                <a:gd name="T47" fmla="*/ 96 h 210"/>
                <a:gd name="T48" fmla="*/ 143 w 211"/>
                <a:gd name="T49" fmla="*/ 105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11" h="210">
                  <a:moveTo>
                    <a:pt x="83" y="13"/>
                  </a:moveTo>
                  <a:cubicBezTo>
                    <a:pt x="44" y="20"/>
                    <a:pt x="12" y="52"/>
                    <a:pt x="5" y="91"/>
                  </a:cubicBezTo>
                  <a:cubicBezTo>
                    <a:pt x="1" y="114"/>
                    <a:pt x="5" y="135"/>
                    <a:pt x="15" y="154"/>
                  </a:cubicBezTo>
                  <a:cubicBezTo>
                    <a:pt x="16" y="156"/>
                    <a:pt x="16" y="158"/>
                    <a:pt x="15" y="160"/>
                  </a:cubicBezTo>
                  <a:cubicBezTo>
                    <a:pt x="3" y="198"/>
                    <a:pt x="3" y="198"/>
                    <a:pt x="3" y="198"/>
                  </a:cubicBezTo>
                  <a:cubicBezTo>
                    <a:pt x="0" y="204"/>
                    <a:pt x="7" y="210"/>
                    <a:pt x="13" y="208"/>
                  </a:cubicBezTo>
                  <a:cubicBezTo>
                    <a:pt x="51" y="196"/>
                    <a:pt x="51" y="196"/>
                    <a:pt x="51" y="196"/>
                  </a:cubicBezTo>
                  <a:cubicBezTo>
                    <a:pt x="53" y="195"/>
                    <a:pt x="55" y="195"/>
                    <a:pt x="57" y="196"/>
                  </a:cubicBezTo>
                  <a:cubicBezTo>
                    <a:pt x="76" y="205"/>
                    <a:pt x="97" y="209"/>
                    <a:pt x="120" y="205"/>
                  </a:cubicBezTo>
                  <a:cubicBezTo>
                    <a:pt x="159" y="198"/>
                    <a:pt x="191" y="167"/>
                    <a:pt x="198" y="128"/>
                  </a:cubicBezTo>
                  <a:cubicBezTo>
                    <a:pt x="211" y="59"/>
                    <a:pt x="152" y="0"/>
                    <a:pt x="83" y="13"/>
                  </a:cubicBezTo>
                  <a:close/>
                  <a:moveTo>
                    <a:pt x="108" y="139"/>
                  </a:moveTo>
                  <a:cubicBezTo>
                    <a:pt x="59" y="139"/>
                    <a:pt x="59" y="139"/>
                    <a:pt x="59" y="139"/>
                  </a:cubicBezTo>
                  <a:cubicBezTo>
                    <a:pt x="54" y="139"/>
                    <a:pt x="50" y="135"/>
                    <a:pt x="50" y="131"/>
                  </a:cubicBezTo>
                  <a:cubicBezTo>
                    <a:pt x="50" y="126"/>
                    <a:pt x="54" y="122"/>
                    <a:pt x="59" y="122"/>
                  </a:cubicBezTo>
                  <a:cubicBezTo>
                    <a:pt x="108" y="122"/>
                    <a:pt x="108" y="122"/>
                    <a:pt x="108" y="122"/>
                  </a:cubicBezTo>
                  <a:cubicBezTo>
                    <a:pt x="113" y="122"/>
                    <a:pt x="117" y="126"/>
                    <a:pt x="117" y="131"/>
                  </a:cubicBezTo>
                  <a:cubicBezTo>
                    <a:pt x="117" y="135"/>
                    <a:pt x="113" y="139"/>
                    <a:pt x="108" y="139"/>
                  </a:cubicBezTo>
                  <a:close/>
                  <a:moveTo>
                    <a:pt x="143" y="105"/>
                  </a:moveTo>
                  <a:cubicBezTo>
                    <a:pt x="59" y="105"/>
                    <a:pt x="59" y="105"/>
                    <a:pt x="59" y="105"/>
                  </a:cubicBezTo>
                  <a:cubicBezTo>
                    <a:pt x="54" y="105"/>
                    <a:pt x="50" y="101"/>
                    <a:pt x="50" y="96"/>
                  </a:cubicBezTo>
                  <a:cubicBezTo>
                    <a:pt x="50" y="91"/>
                    <a:pt x="54" y="87"/>
                    <a:pt x="59" y="87"/>
                  </a:cubicBezTo>
                  <a:cubicBezTo>
                    <a:pt x="143" y="87"/>
                    <a:pt x="143" y="87"/>
                    <a:pt x="143" y="87"/>
                  </a:cubicBezTo>
                  <a:cubicBezTo>
                    <a:pt x="147" y="87"/>
                    <a:pt x="151" y="91"/>
                    <a:pt x="151" y="96"/>
                  </a:cubicBezTo>
                  <a:cubicBezTo>
                    <a:pt x="151" y="101"/>
                    <a:pt x="147" y="105"/>
                    <a:pt x="143" y="10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grpSp>
        <p:nvGrpSpPr>
          <p:cNvPr id="35" name="Grupo 34"/>
          <p:cNvGrpSpPr/>
          <p:nvPr/>
        </p:nvGrpSpPr>
        <p:grpSpPr>
          <a:xfrm>
            <a:off x="4247231" y="167617"/>
            <a:ext cx="3380734" cy="644391"/>
            <a:chOff x="4247231" y="167617"/>
            <a:chExt cx="3380734" cy="644391"/>
          </a:xfrm>
        </p:grpSpPr>
        <p:sp>
          <p:nvSpPr>
            <p:cNvPr id="37" name="Rectangle 14"/>
            <p:cNvSpPr>
              <a:spLocks noChangeArrowheads="1"/>
            </p:cNvSpPr>
            <p:nvPr/>
          </p:nvSpPr>
          <p:spPr bwMode="auto">
            <a:xfrm>
              <a:off x="4247231" y="167617"/>
              <a:ext cx="3380734"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s-ES" altLang="ru-RU" sz="3200" b="1" dirty="0">
                  <a:solidFill>
                    <a:schemeClr val="accent1"/>
                  </a:solidFill>
                  <a:latin typeface="Montserrat Black" panose="00000A00000000000000" pitchFamily="50" charset="0"/>
                </a:rPr>
                <a:t>SWOT </a:t>
              </a:r>
              <a:r>
                <a:rPr lang="es-ES" altLang="ru-RU" sz="3200" b="1" dirty="0" err="1">
                  <a:solidFill>
                    <a:schemeClr val="accent5"/>
                  </a:solidFill>
                  <a:latin typeface="Montserrat Black" panose="00000A00000000000000" pitchFamily="50" charset="0"/>
                </a:rPr>
                <a:t>Analysis</a:t>
              </a:r>
              <a:endParaRPr kumimoji="0" lang="ru-RU" altLang="ru-RU" sz="4000" b="0" i="0" u="none" strike="noStrike" cap="none" normalizeH="0" baseline="0" dirty="0">
                <a:ln>
                  <a:noFill/>
                </a:ln>
                <a:solidFill>
                  <a:schemeClr val="accent5"/>
                </a:solidFill>
                <a:effectLst/>
                <a:latin typeface="Montserrat Black" panose="00000A00000000000000" pitchFamily="50" charset="0"/>
              </a:endParaRPr>
            </a:p>
          </p:txBody>
        </p:sp>
        <p:grpSp>
          <p:nvGrpSpPr>
            <p:cNvPr id="39" name="Grupo 38"/>
            <p:cNvGrpSpPr/>
            <p:nvPr/>
          </p:nvGrpSpPr>
          <p:grpSpPr>
            <a:xfrm>
              <a:off x="5521099" y="688113"/>
              <a:ext cx="1018835" cy="123895"/>
              <a:chOff x="5521099" y="688113"/>
              <a:chExt cx="1018835" cy="123895"/>
            </a:xfrm>
          </p:grpSpPr>
          <p:sp>
            <p:nvSpPr>
              <p:cNvPr id="42" name="Elipse 41"/>
              <p:cNvSpPr/>
              <p:nvPr/>
            </p:nvSpPr>
            <p:spPr>
              <a:xfrm>
                <a:off x="5521099" y="688522"/>
                <a:ext cx="116342" cy="11634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CO" dirty="0">
                  <a:latin typeface="Montserrat Light" panose="00000400000000000000" pitchFamily="50" charset="0"/>
                </a:endParaRPr>
              </a:p>
            </p:txBody>
          </p:sp>
          <p:sp>
            <p:nvSpPr>
              <p:cNvPr id="44" name="Elipse 43"/>
              <p:cNvSpPr/>
              <p:nvPr/>
            </p:nvSpPr>
            <p:spPr>
              <a:xfrm>
                <a:off x="5698740" y="692876"/>
                <a:ext cx="116342" cy="11634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CO" dirty="0">
                  <a:latin typeface="Montserrat Light" panose="00000400000000000000" pitchFamily="50" charset="0"/>
                </a:endParaRPr>
              </a:p>
            </p:txBody>
          </p:sp>
          <p:sp>
            <p:nvSpPr>
              <p:cNvPr id="47" name="Elipse 46"/>
              <p:cNvSpPr/>
              <p:nvPr/>
            </p:nvSpPr>
            <p:spPr>
              <a:xfrm>
                <a:off x="5887811" y="695666"/>
                <a:ext cx="116342" cy="11634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CO" dirty="0">
                  <a:latin typeface="Montserrat Light" panose="00000400000000000000" pitchFamily="50" charset="0"/>
                </a:endParaRPr>
              </a:p>
            </p:txBody>
          </p:sp>
          <p:sp>
            <p:nvSpPr>
              <p:cNvPr id="49" name="Elipse 48"/>
              <p:cNvSpPr/>
              <p:nvPr/>
            </p:nvSpPr>
            <p:spPr>
              <a:xfrm>
                <a:off x="6068786" y="688522"/>
                <a:ext cx="116342" cy="11634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CO" dirty="0">
                  <a:latin typeface="Montserrat Light" panose="00000400000000000000" pitchFamily="50" charset="0"/>
                </a:endParaRPr>
              </a:p>
            </p:txBody>
          </p:sp>
          <p:sp>
            <p:nvSpPr>
              <p:cNvPr id="52" name="Elipse 51"/>
              <p:cNvSpPr/>
              <p:nvPr/>
            </p:nvSpPr>
            <p:spPr>
              <a:xfrm>
                <a:off x="6255952" y="688113"/>
                <a:ext cx="116342" cy="11634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CO" dirty="0">
                  <a:latin typeface="Montserrat Light" panose="00000400000000000000" pitchFamily="50" charset="0"/>
                </a:endParaRPr>
              </a:p>
            </p:txBody>
          </p:sp>
          <p:sp>
            <p:nvSpPr>
              <p:cNvPr id="53" name="Elipse 52"/>
              <p:cNvSpPr/>
              <p:nvPr/>
            </p:nvSpPr>
            <p:spPr>
              <a:xfrm>
                <a:off x="6423592" y="690904"/>
                <a:ext cx="116342" cy="116342"/>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CO" dirty="0">
                  <a:latin typeface="Montserrat Light" panose="00000400000000000000" pitchFamily="50" charset="0"/>
                </a:endParaRPr>
              </a:p>
            </p:txBody>
          </p:sp>
        </p:grpSp>
      </p:grpSp>
      <p:sp>
        <p:nvSpPr>
          <p:cNvPr id="54" name="TextBox 6"/>
          <p:cNvSpPr txBox="1"/>
          <p:nvPr/>
        </p:nvSpPr>
        <p:spPr>
          <a:xfrm>
            <a:off x="1051720" y="873796"/>
            <a:ext cx="9654379" cy="646331"/>
          </a:xfrm>
          <a:prstGeom prst="rect">
            <a:avLst/>
          </a:prstGeom>
          <a:noFill/>
        </p:spPr>
        <p:txBody>
          <a:bodyPr wrap="square" lIns="0" rIns="0" rtlCol="0">
            <a:spAutoFit/>
          </a:bodyPr>
          <a:lstStyle/>
          <a:p>
            <a:pPr algn="ctr">
              <a:lnSpc>
                <a:spcPct val="120000"/>
              </a:lnSpc>
              <a:spcBef>
                <a:spcPts val="600"/>
              </a:spcBef>
            </a:pPr>
            <a:r>
              <a:rPr lang="en-US" sz="1000" dirty="0" err="1">
                <a:solidFill>
                  <a:schemeClr val="tx1">
                    <a:alpha val="70000"/>
                  </a:schemeClr>
                </a:solidFill>
                <a:latin typeface="Montserrat Light" panose="00000400000000000000" pitchFamily="50" charset="0"/>
              </a:rPr>
              <a:t>Proin</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molestie</a:t>
            </a:r>
            <a:r>
              <a:rPr lang="en-US" sz="1000" dirty="0">
                <a:solidFill>
                  <a:schemeClr val="tx1">
                    <a:alpha val="70000"/>
                  </a:schemeClr>
                </a:solidFill>
                <a:latin typeface="Montserrat Light" panose="00000400000000000000" pitchFamily="50" charset="0"/>
              </a:rPr>
              <a:t> lacus a </a:t>
            </a:r>
            <a:r>
              <a:rPr lang="en-US" sz="1000" dirty="0" err="1">
                <a:solidFill>
                  <a:schemeClr val="tx1">
                    <a:alpha val="70000"/>
                  </a:schemeClr>
                </a:solidFill>
                <a:latin typeface="Montserrat Light" panose="00000400000000000000" pitchFamily="50" charset="0"/>
              </a:rPr>
              <a:t>lectus</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laoreet</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eget</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finibus</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lectus</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commodo</a:t>
            </a:r>
            <a:r>
              <a:rPr lang="en-US" sz="1000" dirty="0">
                <a:solidFill>
                  <a:schemeClr val="tx1">
                    <a:alpha val="70000"/>
                  </a:schemeClr>
                </a:solidFill>
                <a:latin typeface="Montserrat Light" panose="00000400000000000000" pitchFamily="50" charset="0"/>
              </a:rPr>
              <a:t>. Integer </a:t>
            </a:r>
            <a:r>
              <a:rPr lang="en-US" sz="1000" dirty="0" err="1">
                <a:solidFill>
                  <a:schemeClr val="tx1">
                    <a:alpha val="70000"/>
                  </a:schemeClr>
                </a:solidFill>
                <a:latin typeface="Montserrat Light" panose="00000400000000000000" pitchFamily="50" charset="0"/>
              </a:rPr>
              <a:t>nec</a:t>
            </a:r>
            <a:r>
              <a:rPr lang="en-US" sz="1000" dirty="0">
                <a:solidFill>
                  <a:schemeClr val="tx1">
                    <a:alpha val="70000"/>
                  </a:schemeClr>
                </a:solidFill>
                <a:latin typeface="Montserrat Light" panose="00000400000000000000" pitchFamily="50" charset="0"/>
              </a:rPr>
              <a:t> ex mi. </a:t>
            </a:r>
            <a:r>
              <a:rPr lang="en-US" sz="1000" dirty="0" err="1">
                <a:solidFill>
                  <a:schemeClr val="tx1">
                    <a:alpha val="70000"/>
                  </a:schemeClr>
                </a:solidFill>
                <a:latin typeface="Montserrat Light" panose="00000400000000000000" pitchFamily="50" charset="0"/>
              </a:rPr>
              <a:t>Morbi</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scelerisque</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est</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nec</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velit</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aliquet</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rhoncus</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Curabitur</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mollis</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eros</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eget</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posuere</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congue</a:t>
            </a:r>
            <a:r>
              <a:rPr lang="en-US" sz="1000" dirty="0">
                <a:solidFill>
                  <a:schemeClr val="tx1">
                    <a:alpha val="70000"/>
                  </a:schemeClr>
                </a:solidFill>
                <a:latin typeface="Montserrat Light" panose="00000400000000000000" pitchFamily="50" charset="0"/>
              </a:rPr>
              <a:t>. In </a:t>
            </a:r>
            <a:r>
              <a:rPr lang="en-US" sz="1000" dirty="0" err="1">
                <a:solidFill>
                  <a:schemeClr val="tx1">
                    <a:alpha val="70000"/>
                  </a:schemeClr>
                </a:solidFill>
                <a:latin typeface="Montserrat Light" panose="00000400000000000000" pitchFamily="50" charset="0"/>
              </a:rPr>
              <a:t>consectetur</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diam</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sed</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justo</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auctor</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pretium</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Mauris</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lobortis</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erat</a:t>
            </a:r>
            <a:r>
              <a:rPr lang="en-US" sz="1000" dirty="0">
                <a:solidFill>
                  <a:schemeClr val="tx1">
                    <a:alpha val="70000"/>
                  </a:schemeClr>
                </a:solidFill>
                <a:latin typeface="Montserrat Light" panose="00000400000000000000" pitchFamily="50" charset="0"/>
              </a:rPr>
              <a:t> ac </a:t>
            </a:r>
            <a:r>
              <a:rPr lang="en-US" sz="1000" dirty="0" err="1">
                <a:solidFill>
                  <a:schemeClr val="tx1">
                    <a:alpha val="70000"/>
                  </a:schemeClr>
                </a:solidFill>
                <a:latin typeface="Montserrat Light" panose="00000400000000000000" pitchFamily="50" charset="0"/>
              </a:rPr>
              <a:t>bibendum</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pellentesque</a:t>
            </a:r>
            <a:r>
              <a:rPr lang="en-US" sz="1000" dirty="0">
                <a:solidFill>
                  <a:schemeClr val="tx1">
                    <a:alpha val="70000"/>
                  </a:schemeClr>
                </a:solidFill>
                <a:latin typeface="Montserrat Light" panose="00000400000000000000" pitchFamily="50" charset="0"/>
              </a:rPr>
              <a:t>. Integer </a:t>
            </a:r>
            <a:r>
              <a:rPr lang="en-US" sz="1000" dirty="0" err="1">
                <a:solidFill>
                  <a:schemeClr val="tx1">
                    <a:alpha val="70000"/>
                  </a:schemeClr>
                </a:solidFill>
                <a:latin typeface="Montserrat Light" panose="00000400000000000000" pitchFamily="50" charset="0"/>
              </a:rPr>
              <a:t>placerat</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enim</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quis</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mollis</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rutrum</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velit</a:t>
            </a:r>
            <a:r>
              <a:rPr lang="en-US" sz="1000" dirty="0">
                <a:solidFill>
                  <a:schemeClr val="tx1">
                    <a:alpha val="70000"/>
                  </a:schemeClr>
                </a:solidFill>
                <a:latin typeface="Montserrat Light" panose="00000400000000000000" pitchFamily="50" charset="0"/>
              </a:rPr>
              <a:t> </a:t>
            </a:r>
            <a:r>
              <a:rPr lang="en-US" sz="1000" dirty="0" err="1">
                <a:solidFill>
                  <a:schemeClr val="tx1">
                    <a:alpha val="70000"/>
                  </a:schemeClr>
                </a:solidFill>
                <a:latin typeface="Montserrat Light" panose="00000400000000000000" pitchFamily="50" charset="0"/>
              </a:rPr>
              <a:t>enim</a:t>
            </a:r>
            <a:endParaRPr lang="en-US" sz="1000" dirty="0">
              <a:solidFill>
                <a:schemeClr val="tx1">
                  <a:alpha val="70000"/>
                </a:schemeClr>
              </a:solidFill>
              <a:latin typeface="Montserrat Light" panose="00000400000000000000" pitchFamily="50" charset="0"/>
            </a:endParaRPr>
          </a:p>
        </p:txBody>
      </p:sp>
    </p:spTree>
    <p:extLst>
      <p:ext uri="{BB962C8B-B14F-4D97-AF65-F5344CB8AC3E}">
        <p14:creationId xmlns:p14="http://schemas.microsoft.com/office/powerpoint/2010/main" val="55208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reeform 6"/>
          <p:cNvSpPr>
            <a:spLocks/>
          </p:cNvSpPr>
          <p:nvPr/>
        </p:nvSpPr>
        <p:spPr bwMode="auto">
          <a:xfrm>
            <a:off x="5713839" y="4869785"/>
            <a:ext cx="1878905" cy="813326"/>
          </a:xfrm>
          <a:custGeom>
            <a:avLst/>
            <a:gdLst>
              <a:gd name="T0" fmla="*/ 0 w 2458"/>
              <a:gd name="T1" fmla="*/ 1060 h 1064"/>
              <a:gd name="T2" fmla="*/ 2127 w 2458"/>
              <a:gd name="T3" fmla="*/ 1064 h 1064"/>
              <a:gd name="T4" fmla="*/ 2458 w 2458"/>
              <a:gd name="T5" fmla="*/ 539 h 1064"/>
              <a:gd name="T6" fmla="*/ 2130 w 2458"/>
              <a:gd name="T7" fmla="*/ 2 h 1064"/>
              <a:gd name="T8" fmla="*/ 1066 w 2458"/>
              <a:gd name="T9" fmla="*/ 0 h 1064"/>
              <a:gd name="T10" fmla="*/ 0 w 2458"/>
              <a:gd name="T11" fmla="*/ 1060 h 1064"/>
            </a:gdLst>
            <a:ahLst/>
            <a:cxnLst>
              <a:cxn ang="0">
                <a:pos x="T0" y="T1"/>
              </a:cxn>
              <a:cxn ang="0">
                <a:pos x="T2" y="T3"/>
              </a:cxn>
              <a:cxn ang="0">
                <a:pos x="T4" y="T5"/>
              </a:cxn>
              <a:cxn ang="0">
                <a:pos x="T6" y="T7"/>
              </a:cxn>
              <a:cxn ang="0">
                <a:pos x="T8" y="T9"/>
              </a:cxn>
              <a:cxn ang="0">
                <a:pos x="T10" y="T11"/>
              </a:cxn>
            </a:cxnLst>
            <a:rect l="0" t="0" r="r" b="b"/>
            <a:pathLst>
              <a:path w="2458" h="1064">
                <a:moveTo>
                  <a:pt x="0" y="1060"/>
                </a:moveTo>
                <a:lnTo>
                  <a:pt x="2127" y="1064"/>
                </a:lnTo>
                <a:lnTo>
                  <a:pt x="2458" y="539"/>
                </a:lnTo>
                <a:lnTo>
                  <a:pt x="2130" y="2"/>
                </a:lnTo>
                <a:lnTo>
                  <a:pt x="1066" y="0"/>
                </a:lnTo>
                <a:lnTo>
                  <a:pt x="0" y="106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11" name="Freeform 8"/>
          <p:cNvSpPr>
            <a:spLocks/>
          </p:cNvSpPr>
          <p:nvPr/>
        </p:nvSpPr>
        <p:spPr bwMode="auto">
          <a:xfrm>
            <a:off x="5712311" y="5675467"/>
            <a:ext cx="814855" cy="1182533"/>
          </a:xfrm>
          <a:custGeom>
            <a:avLst/>
            <a:gdLst>
              <a:gd name="T0" fmla="*/ 0 w 1066"/>
              <a:gd name="T1" fmla="*/ 1547 h 1547"/>
              <a:gd name="T2" fmla="*/ 1064 w 1066"/>
              <a:gd name="T3" fmla="*/ 1547 h 1547"/>
              <a:gd name="T4" fmla="*/ 1066 w 1066"/>
              <a:gd name="T5" fmla="*/ 8 h 1547"/>
              <a:gd name="T6" fmla="*/ 14 w 1066"/>
              <a:gd name="T7" fmla="*/ 6 h 1547"/>
              <a:gd name="T8" fmla="*/ 2 w 1066"/>
              <a:gd name="T9" fmla="*/ 0 h 1547"/>
              <a:gd name="T10" fmla="*/ 2 w 1066"/>
              <a:gd name="T11" fmla="*/ 6 h 1547"/>
              <a:gd name="T12" fmla="*/ 0 w 1066"/>
              <a:gd name="T13" fmla="*/ 1547 h 1547"/>
            </a:gdLst>
            <a:ahLst/>
            <a:cxnLst>
              <a:cxn ang="0">
                <a:pos x="T0" y="T1"/>
              </a:cxn>
              <a:cxn ang="0">
                <a:pos x="T2" y="T3"/>
              </a:cxn>
              <a:cxn ang="0">
                <a:pos x="T4" y="T5"/>
              </a:cxn>
              <a:cxn ang="0">
                <a:pos x="T6" y="T7"/>
              </a:cxn>
              <a:cxn ang="0">
                <a:pos x="T8" y="T9"/>
              </a:cxn>
              <a:cxn ang="0">
                <a:pos x="T10" y="T11"/>
              </a:cxn>
              <a:cxn ang="0">
                <a:pos x="T12" y="T13"/>
              </a:cxn>
            </a:cxnLst>
            <a:rect l="0" t="0" r="r" b="b"/>
            <a:pathLst>
              <a:path w="1066" h="1547">
                <a:moveTo>
                  <a:pt x="0" y="1547"/>
                </a:moveTo>
                <a:lnTo>
                  <a:pt x="1064" y="1547"/>
                </a:lnTo>
                <a:lnTo>
                  <a:pt x="1066" y="8"/>
                </a:lnTo>
                <a:lnTo>
                  <a:pt x="14" y="6"/>
                </a:lnTo>
                <a:lnTo>
                  <a:pt x="2" y="0"/>
                </a:lnTo>
                <a:lnTo>
                  <a:pt x="2" y="6"/>
                </a:lnTo>
                <a:lnTo>
                  <a:pt x="0" y="154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13" name="Freeform 10"/>
          <p:cNvSpPr>
            <a:spLocks/>
          </p:cNvSpPr>
          <p:nvPr/>
        </p:nvSpPr>
        <p:spPr bwMode="auto">
          <a:xfrm>
            <a:off x="4651318" y="3920396"/>
            <a:ext cx="1877376" cy="814855"/>
          </a:xfrm>
          <a:custGeom>
            <a:avLst/>
            <a:gdLst>
              <a:gd name="T0" fmla="*/ 2456 w 2456"/>
              <a:gd name="T1" fmla="*/ 1066 h 1066"/>
              <a:gd name="T2" fmla="*/ 1392 w 2456"/>
              <a:gd name="T3" fmla="*/ 1064 h 1066"/>
              <a:gd name="T4" fmla="*/ 328 w 2456"/>
              <a:gd name="T5" fmla="*/ 1062 h 1066"/>
              <a:gd name="T6" fmla="*/ 0 w 2456"/>
              <a:gd name="T7" fmla="*/ 537 h 1066"/>
              <a:gd name="T8" fmla="*/ 330 w 2456"/>
              <a:gd name="T9" fmla="*/ 0 h 1066"/>
              <a:gd name="T10" fmla="*/ 1394 w 2456"/>
              <a:gd name="T11" fmla="*/ 2 h 1066"/>
              <a:gd name="T12" fmla="*/ 2456 w 2456"/>
              <a:gd name="T13" fmla="*/ 1066 h 1066"/>
            </a:gdLst>
            <a:ahLst/>
            <a:cxnLst>
              <a:cxn ang="0">
                <a:pos x="T0" y="T1"/>
              </a:cxn>
              <a:cxn ang="0">
                <a:pos x="T2" y="T3"/>
              </a:cxn>
              <a:cxn ang="0">
                <a:pos x="T4" y="T5"/>
              </a:cxn>
              <a:cxn ang="0">
                <a:pos x="T6" y="T7"/>
              </a:cxn>
              <a:cxn ang="0">
                <a:pos x="T8" y="T9"/>
              </a:cxn>
              <a:cxn ang="0">
                <a:pos x="T10" y="T11"/>
              </a:cxn>
              <a:cxn ang="0">
                <a:pos x="T12" y="T13"/>
              </a:cxn>
            </a:cxnLst>
            <a:rect l="0" t="0" r="r" b="b"/>
            <a:pathLst>
              <a:path w="2456" h="1066">
                <a:moveTo>
                  <a:pt x="2456" y="1066"/>
                </a:moveTo>
                <a:lnTo>
                  <a:pt x="1392" y="1064"/>
                </a:lnTo>
                <a:lnTo>
                  <a:pt x="328" y="1062"/>
                </a:lnTo>
                <a:lnTo>
                  <a:pt x="0" y="537"/>
                </a:lnTo>
                <a:lnTo>
                  <a:pt x="330" y="0"/>
                </a:lnTo>
                <a:lnTo>
                  <a:pt x="1394" y="2"/>
                </a:lnTo>
                <a:lnTo>
                  <a:pt x="2456" y="106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15" name="Freeform 12"/>
          <p:cNvSpPr>
            <a:spLocks/>
          </p:cNvSpPr>
          <p:nvPr/>
        </p:nvSpPr>
        <p:spPr bwMode="auto">
          <a:xfrm>
            <a:off x="5713839" y="4733721"/>
            <a:ext cx="814855" cy="811797"/>
          </a:xfrm>
          <a:custGeom>
            <a:avLst/>
            <a:gdLst>
              <a:gd name="T0" fmla="*/ 1066 w 1066"/>
              <a:gd name="T1" fmla="*/ 2 h 1062"/>
              <a:gd name="T2" fmla="*/ 0 w 1066"/>
              <a:gd name="T3" fmla="*/ 1062 h 1062"/>
              <a:gd name="T4" fmla="*/ 2 w 1066"/>
              <a:gd name="T5" fmla="*/ 0 h 1062"/>
              <a:gd name="T6" fmla="*/ 1066 w 1066"/>
              <a:gd name="T7" fmla="*/ 2 h 1062"/>
            </a:gdLst>
            <a:ahLst/>
            <a:cxnLst>
              <a:cxn ang="0">
                <a:pos x="T0" y="T1"/>
              </a:cxn>
              <a:cxn ang="0">
                <a:pos x="T2" y="T3"/>
              </a:cxn>
              <a:cxn ang="0">
                <a:pos x="T4" y="T5"/>
              </a:cxn>
              <a:cxn ang="0">
                <a:pos x="T6" y="T7"/>
              </a:cxn>
            </a:cxnLst>
            <a:rect l="0" t="0" r="r" b="b"/>
            <a:pathLst>
              <a:path w="1066" h="1062">
                <a:moveTo>
                  <a:pt x="1066" y="2"/>
                </a:moveTo>
                <a:lnTo>
                  <a:pt x="0" y="1062"/>
                </a:lnTo>
                <a:lnTo>
                  <a:pt x="2" y="0"/>
                </a:lnTo>
                <a:lnTo>
                  <a:pt x="1066"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17" name="Freeform 14"/>
          <p:cNvSpPr>
            <a:spLocks/>
          </p:cNvSpPr>
          <p:nvPr/>
        </p:nvSpPr>
        <p:spPr bwMode="auto">
          <a:xfrm>
            <a:off x="5716897" y="2962598"/>
            <a:ext cx="1878905" cy="813326"/>
          </a:xfrm>
          <a:custGeom>
            <a:avLst/>
            <a:gdLst>
              <a:gd name="T0" fmla="*/ 0 w 2458"/>
              <a:gd name="T1" fmla="*/ 1060 h 1064"/>
              <a:gd name="T2" fmla="*/ 1064 w 2458"/>
              <a:gd name="T3" fmla="*/ 1062 h 1064"/>
              <a:gd name="T4" fmla="*/ 2128 w 2458"/>
              <a:gd name="T5" fmla="*/ 1064 h 1064"/>
              <a:gd name="T6" fmla="*/ 2458 w 2458"/>
              <a:gd name="T7" fmla="*/ 539 h 1064"/>
              <a:gd name="T8" fmla="*/ 2130 w 2458"/>
              <a:gd name="T9" fmla="*/ 2 h 1064"/>
              <a:gd name="T10" fmla="*/ 1066 w 2458"/>
              <a:gd name="T11" fmla="*/ 0 h 1064"/>
              <a:gd name="T12" fmla="*/ 0 w 2458"/>
              <a:gd name="T13" fmla="*/ 1060 h 1064"/>
            </a:gdLst>
            <a:ahLst/>
            <a:cxnLst>
              <a:cxn ang="0">
                <a:pos x="T0" y="T1"/>
              </a:cxn>
              <a:cxn ang="0">
                <a:pos x="T2" y="T3"/>
              </a:cxn>
              <a:cxn ang="0">
                <a:pos x="T4" y="T5"/>
              </a:cxn>
              <a:cxn ang="0">
                <a:pos x="T6" y="T7"/>
              </a:cxn>
              <a:cxn ang="0">
                <a:pos x="T8" y="T9"/>
              </a:cxn>
              <a:cxn ang="0">
                <a:pos x="T10" y="T11"/>
              </a:cxn>
              <a:cxn ang="0">
                <a:pos x="T12" y="T13"/>
              </a:cxn>
            </a:cxnLst>
            <a:rect l="0" t="0" r="r" b="b"/>
            <a:pathLst>
              <a:path w="2458" h="1064">
                <a:moveTo>
                  <a:pt x="0" y="1060"/>
                </a:moveTo>
                <a:lnTo>
                  <a:pt x="1064" y="1062"/>
                </a:lnTo>
                <a:lnTo>
                  <a:pt x="2128" y="1064"/>
                </a:lnTo>
                <a:lnTo>
                  <a:pt x="2458" y="539"/>
                </a:lnTo>
                <a:lnTo>
                  <a:pt x="2130" y="2"/>
                </a:lnTo>
                <a:lnTo>
                  <a:pt x="1066" y="0"/>
                </a:lnTo>
                <a:lnTo>
                  <a:pt x="0" y="106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19" name="Freeform 16"/>
          <p:cNvSpPr>
            <a:spLocks/>
          </p:cNvSpPr>
          <p:nvPr/>
        </p:nvSpPr>
        <p:spPr bwMode="auto">
          <a:xfrm>
            <a:off x="5716897" y="3772866"/>
            <a:ext cx="813326" cy="813326"/>
          </a:xfrm>
          <a:custGeom>
            <a:avLst/>
            <a:gdLst>
              <a:gd name="T0" fmla="*/ 0 w 1064"/>
              <a:gd name="T1" fmla="*/ 0 h 1064"/>
              <a:gd name="T2" fmla="*/ 1062 w 1064"/>
              <a:gd name="T3" fmla="*/ 1064 h 1064"/>
              <a:gd name="T4" fmla="*/ 1064 w 1064"/>
              <a:gd name="T5" fmla="*/ 2 h 1064"/>
              <a:gd name="T6" fmla="*/ 0 w 1064"/>
              <a:gd name="T7" fmla="*/ 0 h 1064"/>
            </a:gdLst>
            <a:ahLst/>
            <a:cxnLst>
              <a:cxn ang="0">
                <a:pos x="T0" y="T1"/>
              </a:cxn>
              <a:cxn ang="0">
                <a:pos x="T2" y="T3"/>
              </a:cxn>
              <a:cxn ang="0">
                <a:pos x="T4" y="T5"/>
              </a:cxn>
              <a:cxn ang="0">
                <a:pos x="T6" y="T7"/>
              </a:cxn>
            </a:cxnLst>
            <a:rect l="0" t="0" r="r" b="b"/>
            <a:pathLst>
              <a:path w="1064" h="1064">
                <a:moveTo>
                  <a:pt x="0" y="0"/>
                </a:moveTo>
                <a:lnTo>
                  <a:pt x="1062" y="1064"/>
                </a:lnTo>
                <a:lnTo>
                  <a:pt x="1064"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22" name="Freeform 19"/>
          <p:cNvSpPr>
            <a:spLocks/>
          </p:cNvSpPr>
          <p:nvPr/>
        </p:nvSpPr>
        <p:spPr bwMode="auto">
          <a:xfrm>
            <a:off x="6487416" y="2826534"/>
            <a:ext cx="39749" cy="0"/>
          </a:xfrm>
          <a:custGeom>
            <a:avLst/>
            <a:gdLst>
              <a:gd name="T0" fmla="*/ 52 w 52"/>
              <a:gd name="T1" fmla="*/ 0 w 52"/>
              <a:gd name="T2" fmla="*/ 50 w 52"/>
              <a:gd name="T3" fmla="*/ 52 w 52"/>
            </a:gdLst>
            <a:ahLst/>
            <a:cxnLst>
              <a:cxn ang="0">
                <a:pos x="T0" y="0"/>
              </a:cxn>
              <a:cxn ang="0">
                <a:pos x="T1" y="0"/>
              </a:cxn>
              <a:cxn ang="0">
                <a:pos x="T2" y="0"/>
              </a:cxn>
              <a:cxn ang="0">
                <a:pos x="T3" y="0"/>
              </a:cxn>
            </a:cxnLst>
            <a:rect l="0" t="0" r="r" b="b"/>
            <a:pathLst>
              <a:path w="52">
                <a:moveTo>
                  <a:pt x="52" y="0"/>
                </a:moveTo>
                <a:lnTo>
                  <a:pt x="0" y="0"/>
                </a:lnTo>
                <a:lnTo>
                  <a:pt x="50" y="0"/>
                </a:lnTo>
                <a:lnTo>
                  <a:pt x="52" y="0"/>
                </a:lnTo>
                <a:close/>
              </a:path>
            </a:pathLst>
          </a:custGeom>
          <a:solidFill>
            <a:srgbClr val="D240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23" name="Freeform 20"/>
          <p:cNvSpPr>
            <a:spLocks/>
          </p:cNvSpPr>
          <p:nvPr/>
        </p:nvSpPr>
        <p:spPr bwMode="auto">
          <a:xfrm>
            <a:off x="6487416" y="2826534"/>
            <a:ext cx="39749" cy="0"/>
          </a:xfrm>
          <a:custGeom>
            <a:avLst/>
            <a:gdLst>
              <a:gd name="T0" fmla="*/ 52 w 52"/>
              <a:gd name="T1" fmla="*/ 0 w 52"/>
              <a:gd name="T2" fmla="*/ 50 w 52"/>
              <a:gd name="T3" fmla="*/ 52 w 52"/>
            </a:gdLst>
            <a:ahLst/>
            <a:cxnLst>
              <a:cxn ang="0">
                <a:pos x="T0" y="0"/>
              </a:cxn>
              <a:cxn ang="0">
                <a:pos x="T1" y="0"/>
              </a:cxn>
              <a:cxn ang="0">
                <a:pos x="T2" y="0"/>
              </a:cxn>
              <a:cxn ang="0">
                <a:pos x="T3" y="0"/>
              </a:cxn>
            </a:cxnLst>
            <a:rect l="0" t="0" r="r" b="b"/>
            <a:pathLst>
              <a:path w="52">
                <a:moveTo>
                  <a:pt x="52" y="0"/>
                </a:moveTo>
                <a:lnTo>
                  <a:pt x="0" y="0"/>
                </a:lnTo>
                <a:lnTo>
                  <a:pt x="50" y="0"/>
                </a:lnTo>
                <a:lnTo>
                  <a:pt x="5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21" name="Freeform 18"/>
          <p:cNvSpPr>
            <a:spLocks/>
          </p:cNvSpPr>
          <p:nvPr/>
        </p:nvSpPr>
        <p:spPr bwMode="auto">
          <a:xfrm>
            <a:off x="5718426" y="2825005"/>
            <a:ext cx="814855" cy="792687"/>
          </a:xfrm>
          <a:custGeom>
            <a:avLst/>
            <a:gdLst>
              <a:gd name="T0" fmla="*/ 513 w 513"/>
              <a:gd name="T1" fmla="*/ 1 h 500"/>
              <a:gd name="T2" fmla="*/ 19 w 513"/>
              <a:gd name="T3" fmla="*/ 492 h 500"/>
              <a:gd name="T4" fmla="*/ 0 w 513"/>
              <a:gd name="T5" fmla="*/ 484 h 500"/>
              <a:gd name="T6" fmla="*/ 1 w 513"/>
              <a:gd name="T7" fmla="*/ 0 h 500"/>
              <a:gd name="T8" fmla="*/ 513 w 513"/>
              <a:gd name="T9" fmla="*/ 1 h 500"/>
            </a:gdLst>
            <a:ahLst/>
            <a:cxnLst>
              <a:cxn ang="0">
                <a:pos x="T0" y="T1"/>
              </a:cxn>
              <a:cxn ang="0">
                <a:pos x="T2" y="T3"/>
              </a:cxn>
              <a:cxn ang="0">
                <a:pos x="T4" y="T5"/>
              </a:cxn>
              <a:cxn ang="0">
                <a:pos x="T6" y="T7"/>
              </a:cxn>
              <a:cxn ang="0">
                <a:pos x="T8" y="T9"/>
              </a:cxn>
            </a:cxnLst>
            <a:rect l="0" t="0" r="r" b="b"/>
            <a:pathLst>
              <a:path w="513" h="500">
                <a:moveTo>
                  <a:pt x="513" y="1"/>
                </a:moveTo>
                <a:cubicBezTo>
                  <a:pt x="19" y="492"/>
                  <a:pt x="19" y="492"/>
                  <a:pt x="19" y="492"/>
                </a:cubicBezTo>
                <a:cubicBezTo>
                  <a:pt x="12" y="500"/>
                  <a:pt x="0" y="495"/>
                  <a:pt x="0" y="484"/>
                </a:cubicBezTo>
                <a:cubicBezTo>
                  <a:pt x="1" y="0"/>
                  <a:pt x="1" y="0"/>
                  <a:pt x="1" y="0"/>
                </a:cubicBezTo>
                <a:cubicBezTo>
                  <a:pt x="513" y="1"/>
                  <a:pt x="513" y="1"/>
                  <a:pt x="513" y="1"/>
                </a:cubicBezTo>
              </a:path>
            </a:pathLst>
          </a:custGeom>
          <a:solidFill>
            <a:schemeClr val="accent1"/>
          </a:solidFill>
          <a:ln>
            <a:noFill/>
          </a:ln>
          <a:effectLst>
            <a:outerShdw blurRad="38100" dist="38100" dir="5400000" algn="ctr" rotWithShape="0">
              <a:schemeClr val="accent1">
                <a:lumMod val="75000"/>
                <a:alpha val="60000"/>
              </a:scheme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nvGrpSpPr>
          <p:cNvPr id="6" name="Group 5"/>
          <p:cNvGrpSpPr/>
          <p:nvPr/>
        </p:nvGrpSpPr>
        <p:grpSpPr>
          <a:xfrm>
            <a:off x="4661255" y="2011679"/>
            <a:ext cx="1872025" cy="878301"/>
            <a:chOff x="4661255" y="2011679"/>
            <a:chExt cx="1872025" cy="878301"/>
          </a:xfrm>
        </p:grpSpPr>
        <p:sp>
          <p:nvSpPr>
            <p:cNvPr id="20" name="Freeform 17"/>
            <p:cNvSpPr>
              <a:spLocks/>
            </p:cNvSpPr>
            <p:nvPr/>
          </p:nvSpPr>
          <p:spPr bwMode="auto">
            <a:xfrm>
              <a:off x="4661255" y="2011679"/>
              <a:ext cx="1872025" cy="814855"/>
            </a:xfrm>
            <a:custGeom>
              <a:avLst/>
              <a:gdLst>
                <a:gd name="T0" fmla="*/ 1179 w 1179"/>
                <a:gd name="T1" fmla="*/ 514 h 514"/>
                <a:gd name="T2" fmla="*/ 667 w 1179"/>
                <a:gd name="T3" fmla="*/ 513 h 514"/>
                <a:gd name="T4" fmla="*/ 172 w 1179"/>
                <a:gd name="T5" fmla="*/ 512 h 514"/>
                <a:gd name="T6" fmla="*/ 146 w 1179"/>
                <a:gd name="T7" fmla="*/ 498 h 514"/>
                <a:gd name="T8" fmla="*/ 6 w 1179"/>
                <a:gd name="T9" fmla="*/ 275 h 514"/>
                <a:gd name="T10" fmla="*/ 6 w 1179"/>
                <a:gd name="T11" fmla="*/ 242 h 514"/>
                <a:gd name="T12" fmla="*/ 147 w 1179"/>
                <a:gd name="T13" fmla="*/ 15 h 514"/>
                <a:gd name="T14" fmla="*/ 173 w 1179"/>
                <a:gd name="T15" fmla="*/ 0 h 514"/>
                <a:gd name="T16" fmla="*/ 655 w 1179"/>
                <a:gd name="T17" fmla="*/ 1 h 514"/>
                <a:gd name="T18" fmla="*/ 677 w 1179"/>
                <a:gd name="T19" fmla="*/ 10 h 514"/>
                <a:gd name="T20" fmla="*/ 1179 w 1179"/>
                <a:gd name="T21" fmla="*/ 514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79" h="514">
                  <a:moveTo>
                    <a:pt x="1179" y="514"/>
                  </a:moveTo>
                  <a:cubicBezTo>
                    <a:pt x="667" y="513"/>
                    <a:pt x="667" y="513"/>
                    <a:pt x="667" y="513"/>
                  </a:cubicBezTo>
                  <a:cubicBezTo>
                    <a:pt x="172" y="512"/>
                    <a:pt x="172" y="512"/>
                    <a:pt x="172" y="512"/>
                  </a:cubicBezTo>
                  <a:cubicBezTo>
                    <a:pt x="161" y="512"/>
                    <a:pt x="151" y="507"/>
                    <a:pt x="146" y="498"/>
                  </a:cubicBezTo>
                  <a:cubicBezTo>
                    <a:pt x="6" y="275"/>
                    <a:pt x="6" y="275"/>
                    <a:pt x="6" y="275"/>
                  </a:cubicBezTo>
                  <a:cubicBezTo>
                    <a:pt x="0" y="265"/>
                    <a:pt x="0" y="252"/>
                    <a:pt x="6" y="242"/>
                  </a:cubicBezTo>
                  <a:cubicBezTo>
                    <a:pt x="147" y="15"/>
                    <a:pt x="147" y="15"/>
                    <a:pt x="147" y="15"/>
                  </a:cubicBezTo>
                  <a:cubicBezTo>
                    <a:pt x="152" y="6"/>
                    <a:pt x="162" y="0"/>
                    <a:pt x="173" y="0"/>
                  </a:cubicBezTo>
                  <a:cubicBezTo>
                    <a:pt x="655" y="1"/>
                    <a:pt x="655" y="1"/>
                    <a:pt x="655" y="1"/>
                  </a:cubicBezTo>
                  <a:cubicBezTo>
                    <a:pt x="663" y="1"/>
                    <a:pt x="671" y="4"/>
                    <a:pt x="677" y="10"/>
                  </a:cubicBezTo>
                  <a:cubicBezTo>
                    <a:pt x="1179" y="514"/>
                    <a:pt x="1179" y="514"/>
                    <a:pt x="1179" y="514"/>
                  </a:cubicBezTo>
                </a:path>
              </a:pathLst>
            </a:custGeom>
            <a:solidFill>
              <a:schemeClr val="accent1">
                <a:alpha val="90000"/>
              </a:schemeClr>
            </a:solidFill>
            <a:ln>
              <a:noFill/>
            </a:ln>
            <a:effectLst>
              <a:outerShdw blurRad="127000" dist="38100" dir="5400000" algn="ctr" rotWithShape="0">
                <a:schemeClr val="accent1">
                  <a:lumMod val="75000"/>
                  <a:alpha val="60000"/>
                </a:schemeClr>
              </a:outerShdw>
            </a:effec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24" name="Freeform 21"/>
            <p:cNvSpPr>
              <a:spLocks/>
            </p:cNvSpPr>
            <p:nvPr/>
          </p:nvSpPr>
          <p:spPr bwMode="auto">
            <a:xfrm>
              <a:off x="5719955" y="2826534"/>
              <a:ext cx="805682" cy="63446"/>
            </a:xfrm>
            <a:custGeom>
              <a:avLst/>
              <a:gdLst>
                <a:gd name="T0" fmla="*/ 1004 w 1054"/>
                <a:gd name="T1" fmla="*/ 0 h 83"/>
                <a:gd name="T2" fmla="*/ 0 w 1054"/>
                <a:gd name="T3" fmla="*/ 0 h 83"/>
                <a:gd name="T4" fmla="*/ 0 w 1054"/>
                <a:gd name="T5" fmla="*/ 83 h 83"/>
                <a:gd name="T6" fmla="*/ 1054 w 1054"/>
                <a:gd name="T7" fmla="*/ 0 h 83"/>
                <a:gd name="T8" fmla="*/ 1004 w 1054"/>
                <a:gd name="T9" fmla="*/ 0 h 83"/>
              </a:gdLst>
              <a:ahLst/>
              <a:cxnLst>
                <a:cxn ang="0">
                  <a:pos x="T0" y="T1"/>
                </a:cxn>
                <a:cxn ang="0">
                  <a:pos x="T2" y="T3"/>
                </a:cxn>
                <a:cxn ang="0">
                  <a:pos x="T4" y="T5"/>
                </a:cxn>
                <a:cxn ang="0">
                  <a:pos x="T6" y="T7"/>
                </a:cxn>
                <a:cxn ang="0">
                  <a:pos x="T8" y="T9"/>
                </a:cxn>
              </a:cxnLst>
              <a:rect l="0" t="0" r="r" b="b"/>
              <a:pathLst>
                <a:path w="1054" h="83">
                  <a:moveTo>
                    <a:pt x="1004" y="0"/>
                  </a:moveTo>
                  <a:lnTo>
                    <a:pt x="0" y="0"/>
                  </a:lnTo>
                  <a:lnTo>
                    <a:pt x="0" y="83"/>
                  </a:lnTo>
                  <a:lnTo>
                    <a:pt x="1054" y="0"/>
                  </a:lnTo>
                  <a:lnTo>
                    <a:pt x="1004" y="0"/>
                  </a:lnTo>
                  <a:close/>
                </a:path>
              </a:pathLst>
            </a:custGeom>
            <a:solidFill>
              <a:srgbClr val="1B2235">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sp>
        <p:nvSpPr>
          <p:cNvPr id="25" name="Freeform 22"/>
          <p:cNvSpPr>
            <a:spLocks/>
          </p:cNvSpPr>
          <p:nvPr/>
        </p:nvSpPr>
        <p:spPr bwMode="auto">
          <a:xfrm>
            <a:off x="5719955" y="2826534"/>
            <a:ext cx="805682" cy="63446"/>
          </a:xfrm>
          <a:custGeom>
            <a:avLst/>
            <a:gdLst>
              <a:gd name="T0" fmla="*/ 1004 w 1054"/>
              <a:gd name="T1" fmla="*/ 0 h 83"/>
              <a:gd name="T2" fmla="*/ 0 w 1054"/>
              <a:gd name="T3" fmla="*/ 0 h 83"/>
              <a:gd name="T4" fmla="*/ 0 w 1054"/>
              <a:gd name="T5" fmla="*/ 83 h 83"/>
              <a:gd name="T6" fmla="*/ 1054 w 1054"/>
              <a:gd name="T7" fmla="*/ 0 h 83"/>
              <a:gd name="T8" fmla="*/ 1004 w 1054"/>
              <a:gd name="T9" fmla="*/ 0 h 83"/>
            </a:gdLst>
            <a:ahLst/>
            <a:cxnLst>
              <a:cxn ang="0">
                <a:pos x="T0" y="T1"/>
              </a:cxn>
              <a:cxn ang="0">
                <a:pos x="T2" y="T3"/>
              </a:cxn>
              <a:cxn ang="0">
                <a:pos x="T4" y="T5"/>
              </a:cxn>
              <a:cxn ang="0">
                <a:pos x="T6" y="T7"/>
              </a:cxn>
              <a:cxn ang="0">
                <a:pos x="T8" y="T9"/>
              </a:cxn>
            </a:cxnLst>
            <a:rect l="0" t="0" r="r" b="b"/>
            <a:pathLst>
              <a:path w="1054" h="83">
                <a:moveTo>
                  <a:pt x="1004" y="0"/>
                </a:moveTo>
                <a:lnTo>
                  <a:pt x="0" y="0"/>
                </a:lnTo>
                <a:lnTo>
                  <a:pt x="0" y="83"/>
                </a:lnTo>
                <a:lnTo>
                  <a:pt x="1054" y="0"/>
                </a:lnTo>
                <a:lnTo>
                  <a:pt x="100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18" name="Freeform 15"/>
          <p:cNvSpPr>
            <a:spLocks/>
          </p:cNvSpPr>
          <p:nvPr/>
        </p:nvSpPr>
        <p:spPr bwMode="auto">
          <a:xfrm>
            <a:off x="5716897" y="3772866"/>
            <a:ext cx="813326" cy="813326"/>
          </a:xfrm>
          <a:custGeom>
            <a:avLst/>
            <a:gdLst>
              <a:gd name="T0" fmla="*/ 0 w 1064"/>
              <a:gd name="T1" fmla="*/ 0 h 1064"/>
              <a:gd name="T2" fmla="*/ 1062 w 1064"/>
              <a:gd name="T3" fmla="*/ 1064 h 1064"/>
              <a:gd name="T4" fmla="*/ 1064 w 1064"/>
              <a:gd name="T5" fmla="*/ 2 h 1064"/>
              <a:gd name="T6" fmla="*/ 0 w 1064"/>
              <a:gd name="T7" fmla="*/ 0 h 1064"/>
            </a:gdLst>
            <a:ahLst/>
            <a:cxnLst>
              <a:cxn ang="0">
                <a:pos x="T0" y="T1"/>
              </a:cxn>
              <a:cxn ang="0">
                <a:pos x="T2" y="T3"/>
              </a:cxn>
              <a:cxn ang="0">
                <a:pos x="T4" y="T5"/>
              </a:cxn>
              <a:cxn ang="0">
                <a:pos x="T6" y="T7"/>
              </a:cxn>
            </a:cxnLst>
            <a:rect l="0" t="0" r="r" b="b"/>
            <a:pathLst>
              <a:path w="1064" h="1064">
                <a:moveTo>
                  <a:pt x="0" y="0"/>
                </a:moveTo>
                <a:lnTo>
                  <a:pt x="1062" y="1064"/>
                </a:lnTo>
                <a:lnTo>
                  <a:pt x="1064" y="2"/>
                </a:lnTo>
                <a:lnTo>
                  <a:pt x="0" y="0"/>
                </a:lnTo>
                <a:close/>
              </a:path>
            </a:pathLst>
          </a:custGeom>
          <a:solidFill>
            <a:schemeClr val="accent2"/>
          </a:solidFill>
          <a:ln>
            <a:noFill/>
          </a:ln>
          <a:effectLst>
            <a:outerShdw blurRad="38100" dist="38100" dir="5400000" algn="ctr" rotWithShape="0">
              <a:schemeClr val="accent2">
                <a:lumMod val="75000"/>
                <a:alpha val="60000"/>
              </a:schemeClr>
            </a:outerShdw>
          </a:effec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nvGrpSpPr>
          <p:cNvPr id="5" name="Group 4"/>
          <p:cNvGrpSpPr/>
          <p:nvPr/>
        </p:nvGrpSpPr>
        <p:grpSpPr>
          <a:xfrm>
            <a:off x="5716897" y="2962598"/>
            <a:ext cx="1878905" cy="875242"/>
            <a:chOff x="5716897" y="2962598"/>
            <a:chExt cx="1878905" cy="875242"/>
          </a:xfrm>
        </p:grpSpPr>
        <p:sp>
          <p:nvSpPr>
            <p:cNvPr id="16" name="Freeform 13"/>
            <p:cNvSpPr>
              <a:spLocks/>
            </p:cNvSpPr>
            <p:nvPr/>
          </p:nvSpPr>
          <p:spPr bwMode="auto">
            <a:xfrm>
              <a:off x="5716897" y="2962598"/>
              <a:ext cx="1878905" cy="813326"/>
            </a:xfrm>
            <a:custGeom>
              <a:avLst/>
              <a:gdLst>
                <a:gd name="T0" fmla="*/ 0 w 2458"/>
                <a:gd name="T1" fmla="*/ 1060 h 1064"/>
                <a:gd name="T2" fmla="*/ 1064 w 2458"/>
                <a:gd name="T3" fmla="*/ 1062 h 1064"/>
                <a:gd name="T4" fmla="*/ 2128 w 2458"/>
                <a:gd name="T5" fmla="*/ 1064 h 1064"/>
                <a:gd name="T6" fmla="*/ 2458 w 2458"/>
                <a:gd name="T7" fmla="*/ 539 h 1064"/>
                <a:gd name="T8" fmla="*/ 2130 w 2458"/>
                <a:gd name="T9" fmla="*/ 2 h 1064"/>
                <a:gd name="T10" fmla="*/ 1066 w 2458"/>
                <a:gd name="T11" fmla="*/ 0 h 1064"/>
                <a:gd name="T12" fmla="*/ 0 w 2458"/>
                <a:gd name="T13" fmla="*/ 1060 h 1064"/>
              </a:gdLst>
              <a:ahLst/>
              <a:cxnLst>
                <a:cxn ang="0">
                  <a:pos x="T0" y="T1"/>
                </a:cxn>
                <a:cxn ang="0">
                  <a:pos x="T2" y="T3"/>
                </a:cxn>
                <a:cxn ang="0">
                  <a:pos x="T4" y="T5"/>
                </a:cxn>
                <a:cxn ang="0">
                  <a:pos x="T6" y="T7"/>
                </a:cxn>
                <a:cxn ang="0">
                  <a:pos x="T8" y="T9"/>
                </a:cxn>
                <a:cxn ang="0">
                  <a:pos x="T10" y="T11"/>
                </a:cxn>
                <a:cxn ang="0">
                  <a:pos x="T12" y="T13"/>
                </a:cxn>
              </a:cxnLst>
              <a:rect l="0" t="0" r="r" b="b"/>
              <a:pathLst>
                <a:path w="2458" h="1064">
                  <a:moveTo>
                    <a:pt x="0" y="1060"/>
                  </a:moveTo>
                  <a:lnTo>
                    <a:pt x="1064" y="1062"/>
                  </a:lnTo>
                  <a:lnTo>
                    <a:pt x="2128" y="1064"/>
                  </a:lnTo>
                  <a:lnTo>
                    <a:pt x="2458" y="539"/>
                  </a:lnTo>
                  <a:lnTo>
                    <a:pt x="2130" y="2"/>
                  </a:lnTo>
                  <a:lnTo>
                    <a:pt x="1066" y="0"/>
                  </a:lnTo>
                  <a:lnTo>
                    <a:pt x="0" y="1060"/>
                  </a:lnTo>
                  <a:close/>
                </a:path>
              </a:pathLst>
            </a:custGeom>
            <a:solidFill>
              <a:schemeClr val="accent2">
                <a:alpha val="90000"/>
              </a:schemeClr>
            </a:solidFill>
            <a:ln>
              <a:noFill/>
            </a:ln>
            <a:effectLst>
              <a:outerShdw blurRad="127000" dist="38100" dir="5400000" algn="ctr" rotWithShape="0">
                <a:schemeClr val="accent2">
                  <a:lumMod val="75000"/>
                  <a:alpha val="60000"/>
                </a:schemeClr>
              </a:outerShdw>
            </a:effec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26" name="Freeform 23"/>
            <p:cNvSpPr>
              <a:spLocks/>
            </p:cNvSpPr>
            <p:nvPr/>
          </p:nvSpPr>
          <p:spPr bwMode="auto">
            <a:xfrm>
              <a:off x="5723012" y="3774394"/>
              <a:ext cx="807211" cy="63446"/>
            </a:xfrm>
            <a:custGeom>
              <a:avLst/>
              <a:gdLst>
                <a:gd name="T0" fmla="*/ 1056 w 1056"/>
                <a:gd name="T1" fmla="*/ 0 h 83"/>
                <a:gd name="T2" fmla="*/ 0 w 1056"/>
                <a:gd name="T3" fmla="*/ 0 h 83"/>
                <a:gd name="T4" fmla="*/ 1056 w 1056"/>
                <a:gd name="T5" fmla="*/ 83 h 83"/>
                <a:gd name="T6" fmla="*/ 1056 w 1056"/>
                <a:gd name="T7" fmla="*/ 0 h 83"/>
              </a:gdLst>
              <a:ahLst/>
              <a:cxnLst>
                <a:cxn ang="0">
                  <a:pos x="T0" y="T1"/>
                </a:cxn>
                <a:cxn ang="0">
                  <a:pos x="T2" y="T3"/>
                </a:cxn>
                <a:cxn ang="0">
                  <a:pos x="T4" y="T5"/>
                </a:cxn>
                <a:cxn ang="0">
                  <a:pos x="T6" y="T7"/>
                </a:cxn>
              </a:cxnLst>
              <a:rect l="0" t="0" r="r" b="b"/>
              <a:pathLst>
                <a:path w="1056" h="83">
                  <a:moveTo>
                    <a:pt x="1056" y="0"/>
                  </a:moveTo>
                  <a:lnTo>
                    <a:pt x="0" y="0"/>
                  </a:lnTo>
                  <a:lnTo>
                    <a:pt x="1056" y="83"/>
                  </a:lnTo>
                  <a:lnTo>
                    <a:pt x="1056" y="0"/>
                  </a:lnTo>
                  <a:close/>
                </a:path>
              </a:pathLst>
            </a:custGeom>
            <a:solidFill>
              <a:srgbClr val="1B2235">
                <a:alpha val="20000"/>
              </a:srgbClr>
            </a:solidFill>
            <a:ln>
              <a:noFill/>
            </a:ln>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sp>
        <p:nvSpPr>
          <p:cNvPr id="27" name="Freeform 24"/>
          <p:cNvSpPr>
            <a:spLocks/>
          </p:cNvSpPr>
          <p:nvPr/>
        </p:nvSpPr>
        <p:spPr bwMode="auto">
          <a:xfrm>
            <a:off x="5723012" y="3774394"/>
            <a:ext cx="807211" cy="63446"/>
          </a:xfrm>
          <a:custGeom>
            <a:avLst/>
            <a:gdLst>
              <a:gd name="T0" fmla="*/ 1056 w 1056"/>
              <a:gd name="T1" fmla="*/ 0 h 83"/>
              <a:gd name="T2" fmla="*/ 0 w 1056"/>
              <a:gd name="T3" fmla="*/ 0 h 83"/>
              <a:gd name="T4" fmla="*/ 1056 w 1056"/>
              <a:gd name="T5" fmla="*/ 83 h 83"/>
              <a:gd name="T6" fmla="*/ 1056 w 1056"/>
              <a:gd name="T7" fmla="*/ 0 h 83"/>
            </a:gdLst>
            <a:ahLst/>
            <a:cxnLst>
              <a:cxn ang="0">
                <a:pos x="T0" y="T1"/>
              </a:cxn>
              <a:cxn ang="0">
                <a:pos x="T2" y="T3"/>
              </a:cxn>
              <a:cxn ang="0">
                <a:pos x="T4" y="T5"/>
              </a:cxn>
              <a:cxn ang="0">
                <a:pos x="T6" y="T7"/>
              </a:cxn>
            </a:cxnLst>
            <a:rect l="0" t="0" r="r" b="b"/>
            <a:pathLst>
              <a:path w="1056" h="83">
                <a:moveTo>
                  <a:pt x="1056" y="0"/>
                </a:moveTo>
                <a:lnTo>
                  <a:pt x="0" y="0"/>
                </a:lnTo>
                <a:lnTo>
                  <a:pt x="1056" y="83"/>
                </a:lnTo>
                <a:lnTo>
                  <a:pt x="105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14" name="Freeform 11"/>
          <p:cNvSpPr>
            <a:spLocks/>
          </p:cNvSpPr>
          <p:nvPr/>
        </p:nvSpPr>
        <p:spPr bwMode="auto">
          <a:xfrm>
            <a:off x="5713839" y="4733721"/>
            <a:ext cx="814855" cy="811797"/>
          </a:xfrm>
          <a:custGeom>
            <a:avLst/>
            <a:gdLst>
              <a:gd name="T0" fmla="*/ 1066 w 1066"/>
              <a:gd name="T1" fmla="*/ 2 h 1062"/>
              <a:gd name="T2" fmla="*/ 0 w 1066"/>
              <a:gd name="T3" fmla="*/ 1062 h 1062"/>
              <a:gd name="T4" fmla="*/ 2 w 1066"/>
              <a:gd name="T5" fmla="*/ 0 h 1062"/>
              <a:gd name="T6" fmla="*/ 1066 w 1066"/>
              <a:gd name="T7" fmla="*/ 2 h 1062"/>
            </a:gdLst>
            <a:ahLst/>
            <a:cxnLst>
              <a:cxn ang="0">
                <a:pos x="T0" y="T1"/>
              </a:cxn>
              <a:cxn ang="0">
                <a:pos x="T2" y="T3"/>
              </a:cxn>
              <a:cxn ang="0">
                <a:pos x="T4" y="T5"/>
              </a:cxn>
              <a:cxn ang="0">
                <a:pos x="T6" y="T7"/>
              </a:cxn>
            </a:cxnLst>
            <a:rect l="0" t="0" r="r" b="b"/>
            <a:pathLst>
              <a:path w="1066" h="1062">
                <a:moveTo>
                  <a:pt x="1066" y="2"/>
                </a:moveTo>
                <a:lnTo>
                  <a:pt x="0" y="1062"/>
                </a:lnTo>
                <a:lnTo>
                  <a:pt x="2" y="0"/>
                </a:lnTo>
                <a:lnTo>
                  <a:pt x="1066" y="2"/>
                </a:lnTo>
                <a:close/>
              </a:path>
            </a:pathLst>
          </a:custGeom>
          <a:solidFill>
            <a:schemeClr val="accent3"/>
          </a:solidFill>
          <a:ln>
            <a:noFill/>
          </a:ln>
          <a:effectLst>
            <a:outerShdw blurRad="38100" dist="38100" dir="5400000" algn="ctr" rotWithShape="0">
              <a:schemeClr val="accent3">
                <a:lumMod val="75000"/>
                <a:alpha val="60000"/>
              </a:schemeClr>
            </a:outerShdw>
          </a:effec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nvGrpSpPr>
          <p:cNvPr id="4" name="Group 3"/>
          <p:cNvGrpSpPr/>
          <p:nvPr/>
        </p:nvGrpSpPr>
        <p:grpSpPr>
          <a:xfrm>
            <a:off x="4651318" y="3920396"/>
            <a:ext cx="1877376" cy="878300"/>
            <a:chOff x="4651318" y="3920396"/>
            <a:chExt cx="1877376" cy="878300"/>
          </a:xfrm>
        </p:grpSpPr>
        <p:sp>
          <p:nvSpPr>
            <p:cNvPr id="12" name="Freeform 9"/>
            <p:cNvSpPr>
              <a:spLocks/>
            </p:cNvSpPr>
            <p:nvPr/>
          </p:nvSpPr>
          <p:spPr bwMode="auto">
            <a:xfrm>
              <a:off x="4651318" y="3920396"/>
              <a:ext cx="1877376" cy="814855"/>
            </a:xfrm>
            <a:custGeom>
              <a:avLst/>
              <a:gdLst>
                <a:gd name="T0" fmla="*/ 2456 w 2456"/>
                <a:gd name="T1" fmla="*/ 1066 h 1066"/>
                <a:gd name="T2" fmla="*/ 1392 w 2456"/>
                <a:gd name="T3" fmla="*/ 1064 h 1066"/>
                <a:gd name="T4" fmla="*/ 328 w 2456"/>
                <a:gd name="T5" fmla="*/ 1062 h 1066"/>
                <a:gd name="T6" fmla="*/ 0 w 2456"/>
                <a:gd name="T7" fmla="*/ 537 h 1066"/>
                <a:gd name="T8" fmla="*/ 330 w 2456"/>
                <a:gd name="T9" fmla="*/ 0 h 1066"/>
                <a:gd name="T10" fmla="*/ 1394 w 2456"/>
                <a:gd name="T11" fmla="*/ 2 h 1066"/>
                <a:gd name="T12" fmla="*/ 2456 w 2456"/>
                <a:gd name="T13" fmla="*/ 1066 h 1066"/>
              </a:gdLst>
              <a:ahLst/>
              <a:cxnLst>
                <a:cxn ang="0">
                  <a:pos x="T0" y="T1"/>
                </a:cxn>
                <a:cxn ang="0">
                  <a:pos x="T2" y="T3"/>
                </a:cxn>
                <a:cxn ang="0">
                  <a:pos x="T4" y="T5"/>
                </a:cxn>
                <a:cxn ang="0">
                  <a:pos x="T6" y="T7"/>
                </a:cxn>
                <a:cxn ang="0">
                  <a:pos x="T8" y="T9"/>
                </a:cxn>
                <a:cxn ang="0">
                  <a:pos x="T10" y="T11"/>
                </a:cxn>
                <a:cxn ang="0">
                  <a:pos x="T12" y="T13"/>
                </a:cxn>
              </a:cxnLst>
              <a:rect l="0" t="0" r="r" b="b"/>
              <a:pathLst>
                <a:path w="2456" h="1066">
                  <a:moveTo>
                    <a:pt x="2456" y="1066"/>
                  </a:moveTo>
                  <a:lnTo>
                    <a:pt x="1392" y="1064"/>
                  </a:lnTo>
                  <a:lnTo>
                    <a:pt x="328" y="1062"/>
                  </a:lnTo>
                  <a:lnTo>
                    <a:pt x="0" y="537"/>
                  </a:lnTo>
                  <a:lnTo>
                    <a:pt x="330" y="0"/>
                  </a:lnTo>
                  <a:lnTo>
                    <a:pt x="1394" y="2"/>
                  </a:lnTo>
                  <a:lnTo>
                    <a:pt x="2456" y="1066"/>
                  </a:lnTo>
                  <a:close/>
                </a:path>
              </a:pathLst>
            </a:custGeom>
            <a:solidFill>
              <a:schemeClr val="accent3">
                <a:alpha val="90000"/>
              </a:schemeClr>
            </a:solidFill>
            <a:ln>
              <a:noFill/>
            </a:ln>
            <a:effectLst>
              <a:outerShdw blurRad="127000" dist="38100" dir="5400000" algn="ctr" rotWithShape="0">
                <a:schemeClr val="accent3">
                  <a:lumMod val="75000"/>
                  <a:alpha val="60000"/>
                </a:schemeClr>
              </a:outerShdw>
            </a:effec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28" name="Freeform 25"/>
            <p:cNvSpPr>
              <a:spLocks/>
            </p:cNvSpPr>
            <p:nvPr/>
          </p:nvSpPr>
          <p:spPr bwMode="auto">
            <a:xfrm>
              <a:off x="5719955" y="4735250"/>
              <a:ext cx="807211" cy="63446"/>
            </a:xfrm>
            <a:custGeom>
              <a:avLst/>
              <a:gdLst>
                <a:gd name="T0" fmla="*/ 1056 w 1056"/>
                <a:gd name="T1" fmla="*/ 0 h 83"/>
                <a:gd name="T2" fmla="*/ 0 w 1056"/>
                <a:gd name="T3" fmla="*/ 0 h 83"/>
                <a:gd name="T4" fmla="*/ 0 w 1056"/>
                <a:gd name="T5" fmla="*/ 83 h 83"/>
                <a:gd name="T6" fmla="*/ 1056 w 1056"/>
                <a:gd name="T7" fmla="*/ 0 h 83"/>
              </a:gdLst>
              <a:ahLst/>
              <a:cxnLst>
                <a:cxn ang="0">
                  <a:pos x="T0" y="T1"/>
                </a:cxn>
                <a:cxn ang="0">
                  <a:pos x="T2" y="T3"/>
                </a:cxn>
                <a:cxn ang="0">
                  <a:pos x="T4" y="T5"/>
                </a:cxn>
                <a:cxn ang="0">
                  <a:pos x="T6" y="T7"/>
                </a:cxn>
              </a:cxnLst>
              <a:rect l="0" t="0" r="r" b="b"/>
              <a:pathLst>
                <a:path w="1056" h="83">
                  <a:moveTo>
                    <a:pt x="1056" y="0"/>
                  </a:moveTo>
                  <a:lnTo>
                    <a:pt x="0" y="0"/>
                  </a:lnTo>
                  <a:lnTo>
                    <a:pt x="0" y="83"/>
                  </a:lnTo>
                  <a:lnTo>
                    <a:pt x="1056" y="0"/>
                  </a:lnTo>
                  <a:close/>
                </a:path>
              </a:pathLst>
            </a:custGeom>
            <a:solidFill>
              <a:srgbClr val="1B2235">
                <a:alpha val="20000"/>
              </a:srgbClr>
            </a:solidFill>
            <a:ln>
              <a:noFill/>
            </a:ln>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sp>
        <p:nvSpPr>
          <p:cNvPr id="29" name="Freeform 26"/>
          <p:cNvSpPr>
            <a:spLocks/>
          </p:cNvSpPr>
          <p:nvPr/>
        </p:nvSpPr>
        <p:spPr bwMode="auto">
          <a:xfrm>
            <a:off x="5719955" y="4735250"/>
            <a:ext cx="807211" cy="63446"/>
          </a:xfrm>
          <a:custGeom>
            <a:avLst/>
            <a:gdLst>
              <a:gd name="T0" fmla="*/ 1056 w 1056"/>
              <a:gd name="T1" fmla="*/ 0 h 83"/>
              <a:gd name="T2" fmla="*/ 0 w 1056"/>
              <a:gd name="T3" fmla="*/ 0 h 83"/>
              <a:gd name="T4" fmla="*/ 0 w 1056"/>
              <a:gd name="T5" fmla="*/ 83 h 83"/>
              <a:gd name="T6" fmla="*/ 1056 w 1056"/>
              <a:gd name="T7" fmla="*/ 0 h 83"/>
            </a:gdLst>
            <a:ahLst/>
            <a:cxnLst>
              <a:cxn ang="0">
                <a:pos x="T0" y="T1"/>
              </a:cxn>
              <a:cxn ang="0">
                <a:pos x="T2" y="T3"/>
              </a:cxn>
              <a:cxn ang="0">
                <a:pos x="T4" y="T5"/>
              </a:cxn>
              <a:cxn ang="0">
                <a:pos x="T6" y="T7"/>
              </a:cxn>
            </a:cxnLst>
            <a:rect l="0" t="0" r="r" b="b"/>
            <a:pathLst>
              <a:path w="1056" h="83">
                <a:moveTo>
                  <a:pt x="1056" y="0"/>
                </a:moveTo>
                <a:lnTo>
                  <a:pt x="0" y="0"/>
                </a:lnTo>
                <a:lnTo>
                  <a:pt x="0" y="83"/>
                </a:lnTo>
                <a:lnTo>
                  <a:pt x="105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10" name="Freeform 7"/>
          <p:cNvSpPr>
            <a:spLocks/>
          </p:cNvSpPr>
          <p:nvPr/>
        </p:nvSpPr>
        <p:spPr bwMode="auto">
          <a:xfrm>
            <a:off x="5712311" y="5675467"/>
            <a:ext cx="814855" cy="1182533"/>
          </a:xfrm>
          <a:custGeom>
            <a:avLst/>
            <a:gdLst>
              <a:gd name="T0" fmla="*/ 0 w 1066"/>
              <a:gd name="T1" fmla="*/ 1547 h 1547"/>
              <a:gd name="T2" fmla="*/ 1064 w 1066"/>
              <a:gd name="T3" fmla="*/ 1547 h 1547"/>
              <a:gd name="T4" fmla="*/ 1066 w 1066"/>
              <a:gd name="T5" fmla="*/ 8 h 1547"/>
              <a:gd name="T6" fmla="*/ 14 w 1066"/>
              <a:gd name="T7" fmla="*/ 6 h 1547"/>
              <a:gd name="T8" fmla="*/ 2 w 1066"/>
              <a:gd name="T9" fmla="*/ 0 h 1547"/>
              <a:gd name="T10" fmla="*/ 2 w 1066"/>
              <a:gd name="T11" fmla="*/ 6 h 1547"/>
              <a:gd name="T12" fmla="*/ 0 w 1066"/>
              <a:gd name="T13" fmla="*/ 1547 h 1547"/>
            </a:gdLst>
            <a:ahLst/>
            <a:cxnLst>
              <a:cxn ang="0">
                <a:pos x="T0" y="T1"/>
              </a:cxn>
              <a:cxn ang="0">
                <a:pos x="T2" y="T3"/>
              </a:cxn>
              <a:cxn ang="0">
                <a:pos x="T4" y="T5"/>
              </a:cxn>
              <a:cxn ang="0">
                <a:pos x="T6" y="T7"/>
              </a:cxn>
              <a:cxn ang="0">
                <a:pos x="T8" y="T9"/>
              </a:cxn>
              <a:cxn ang="0">
                <a:pos x="T10" y="T11"/>
              </a:cxn>
              <a:cxn ang="0">
                <a:pos x="T12" y="T13"/>
              </a:cxn>
            </a:cxnLst>
            <a:rect l="0" t="0" r="r" b="b"/>
            <a:pathLst>
              <a:path w="1066" h="1547">
                <a:moveTo>
                  <a:pt x="0" y="1547"/>
                </a:moveTo>
                <a:lnTo>
                  <a:pt x="1064" y="1547"/>
                </a:lnTo>
                <a:lnTo>
                  <a:pt x="1066" y="8"/>
                </a:lnTo>
                <a:lnTo>
                  <a:pt x="14" y="6"/>
                </a:lnTo>
                <a:lnTo>
                  <a:pt x="2" y="0"/>
                </a:lnTo>
                <a:lnTo>
                  <a:pt x="2" y="6"/>
                </a:lnTo>
                <a:lnTo>
                  <a:pt x="0" y="1547"/>
                </a:lnTo>
                <a:close/>
              </a:path>
            </a:pathLst>
          </a:custGeom>
          <a:solidFill>
            <a:schemeClr val="accent4"/>
          </a:solidFill>
          <a:ln>
            <a:noFill/>
          </a:ln>
          <a:effectLst>
            <a:outerShdw blurRad="38100" dist="38100" dir="5400000" algn="ctr" rotWithShape="0">
              <a:schemeClr val="accent4">
                <a:lumMod val="75000"/>
                <a:alpha val="60000"/>
              </a:schemeClr>
            </a:outerShdw>
          </a:effec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nvGrpSpPr>
          <p:cNvPr id="3" name="Group 2"/>
          <p:cNvGrpSpPr/>
          <p:nvPr/>
        </p:nvGrpSpPr>
        <p:grpSpPr>
          <a:xfrm>
            <a:off x="5713839" y="4869785"/>
            <a:ext cx="1878905" cy="876772"/>
            <a:chOff x="5713839" y="4869785"/>
            <a:chExt cx="1878905" cy="876772"/>
          </a:xfrm>
        </p:grpSpPr>
        <p:sp>
          <p:nvSpPr>
            <p:cNvPr id="8" name="Freeform 5"/>
            <p:cNvSpPr>
              <a:spLocks/>
            </p:cNvSpPr>
            <p:nvPr/>
          </p:nvSpPr>
          <p:spPr bwMode="auto">
            <a:xfrm>
              <a:off x="5713839" y="4869785"/>
              <a:ext cx="1878905" cy="813326"/>
            </a:xfrm>
            <a:custGeom>
              <a:avLst/>
              <a:gdLst>
                <a:gd name="T0" fmla="*/ 0 w 2458"/>
                <a:gd name="T1" fmla="*/ 1060 h 1064"/>
                <a:gd name="T2" fmla="*/ 2127 w 2458"/>
                <a:gd name="T3" fmla="*/ 1064 h 1064"/>
                <a:gd name="T4" fmla="*/ 2458 w 2458"/>
                <a:gd name="T5" fmla="*/ 539 h 1064"/>
                <a:gd name="T6" fmla="*/ 2130 w 2458"/>
                <a:gd name="T7" fmla="*/ 2 h 1064"/>
                <a:gd name="T8" fmla="*/ 1066 w 2458"/>
                <a:gd name="T9" fmla="*/ 0 h 1064"/>
                <a:gd name="T10" fmla="*/ 0 w 2458"/>
                <a:gd name="T11" fmla="*/ 1060 h 1064"/>
              </a:gdLst>
              <a:ahLst/>
              <a:cxnLst>
                <a:cxn ang="0">
                  <a:pos x="T0" y="T1"/>
                </a:cxn>
                <a:cxn ang="0">
                  <a:pos x="T2" y="T3"/>
                </a:cxn>
                <a:cxn ang="0">
                  <a:pos x="T4" y="T5"/>
                </a:cxn>
                <a:cxn ang="0">
                  <a:pos x="T6" y="T7"/>
                </a:cxn>
                <a:cxn ang="0">
                  <a:pos x="T8" y="T9"/>
                </a:cxn>
                <a:cxn ang="0">
                  <a:pos x="T10" y="T11"/>
                </a:cxn>
              </a:cxnLst>
              <a:rect l="0" t="0" r="r" b="b"/>
              <a:pathLst>
                <a:path w="2458" h="1064">
                  <a:moveTo>
                    <a:pt x="0" y="1060"/>
                  </a:moveTo>
                  <a:lnTo>
                    <a:pt x="2127" y="1064"/>
                  </a:lnTo>
                  <a:lnTo>
                    <a:pt x="2458" y="539"/>
                  </a:lnTo>
                  <a:lnTo>
                    <a:pt x="2130" y="2"/>
                  </a:lnTo>
                  <a:lnTo>
                    <a:pt x="1066" y="0"/>
                  </a:lnTo>
                  <a:lnTo>
                    <a:pt x="0" y="1060"/>
                  </a:lnTo>
                  <a:close/>
                </a:path>
              </a:pathLst>
            </a:custGeom>
            <a:solidFill>
              <a:schemeClr val="accent4">
                <a:alpha val="90000"/>
              </a:schemeClr>
            </a:solidFill>
            <a:ln>
              <a:noFill/>
            </a:ln>
            <a:effectLst>
              <a:outerShdw blurRad="127000" dist="38100" dir="5400000" algn="ctr" rotWithShape="0">
                <a:schemeClr val="accent4">
                  <a:lumMod val="75000"/>
                  <a:alpha val="60000"/>
                </a:schemeClr>
              </a:outerShdw>
            </a:effec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30" name="Freeform 27"/>
            <p:cNvSpPr>
              <a:spLocks/>
            </p:cNvSpPr>
            <p:nvPr/>
          </p:nvSpPr>
          <p:spPr bwMode="auto">
            <a:xfrm>
              <a:off x="5716897" y="5683111"/>
              <a:ext cx="807211" cy="63446"/>
            </a:xfrm>
            <a:custGeom>
              <a:avLst/>
              <a:gdLst>
                <a:gd name="T0" fmla="*/ 1056 w 1056"/>
                <a:gd name="T1" fmla="*/ 0 h 83"/>
                <a:gd name="T2" fmla="*/ 0 w 1056"/>
                <a:gd name="T3" fmla="*/ 0 h 83"/>
                <a:gd name="T4" fmla="*/ 1056 w 1056"/>
                <a:gd name="T5" fmla="*/ 83 h 83"/>
                <a:gd name="T6" fmla="*/ 1056 w 1056"/>
                <a:gd name="T7" fmla="*/ 0 h 83"/>
              </a:gdLst>
              <a:ahLst/>
              <a:cxnLst>
                <a:cxn ang="0">
                  <a:pos x="T0" y="T1"/>
                </a:cxn>
                <a:cxn ang="0">
                  <a:pos x="T2" y="T3"/>
                </a:cxn>
                <a:cxn ang="0">
                  <a:pos x="T4" y="T5"/>
                </a:cxn>
                <a:cxn ang="0">
                  <a:pos x="T6" y="T7"/>
                </a:cxn>
              </a:cxnLst>
              <a:rect l="0" t="0" r="r" b="b"/>
              <a:pathLst>
                <a:path w="1056" h="83">
                  <a:moveTo>
                    <a:pt x="1056" y="0"/>
                  </a:moveTo>
                  <a:lnTo>
                    <a:pt x="0" y="0"/>
                  </a:lnTo>
                  <a:lnTo>
                    <a:pt x="1056" y="83"/>
                  </a:lnTo>
                  <a:lnTo>
                    <a:pt x="1056" y="0"/>
                  </a:lnTo>
                  <a:close/>
                </a:path>
              </a:pathLst>
            </a:custGeom>
            <a:solidFill>
              <a:srgbClr val="1B2235">
                <a:alpha val="20000"/>
              </a:srgbClr>
            </a:solidFill>
            <a:ln>
              <a:noFill/>
            </a:ln>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sp>
        <p:nvSpPr>
          <p:cNvPr id="31" name="Freeform 28"/>
          <p:cNvSpPr>
            <a:spLocks/>
          </p:cNvSpPr>
          <p:nvPr/>
        </p:nvSpPr>
        <p:spPr bwMode="auto">
          <a:xfrm>
            <a:off x="5716897" y="5683111"/>
            <a:ext cx="807211" cy="63446"/>
          </a:xfrm>
          <a:custGeom>
            <a:avLst/>
            <a:gdLst>
              <a:gd name="T0" fmla="*/ 1056 w 1056"/>
              <a:gd name="T1" fmla="*/ 0 h 83"/>
              <a:gd name="T2" fmla="*/ 0 w 1056"/>
              <a:gd name="T3" fmla="*/ 0 h 83"/>
              <a:gd name="T4" fmla="*/ 1056 w 1056"/>
              <a:gd name="T5" fmla="*/ 83 h 83"/>
              <a:gd name="T6" fmla="*/ 1056 w 1056"/>
              <a:gd name="T7" fmla="*/ 0 h 83"/>
            </a:gdLst>
            <a:ahLst/>
            <a:cxnLst>
              <a:cxn ang="0">
                <a:pos x="T0" y="T1"/>
              </a:cxn>
              <a:cxn ang="0">
                <a:pos x="T2" y="T3"/>
              </a:cxn>
              <a:cxn ang="0">
                <a:pos x="T4" y="T5"/>
              </a:cxn>
              <a:cxn ang="0">
                <a:pos x="T6" y="T7"/>
              </a:cxn>
            </a:cxnLst>
            <a:rect l="0" t="0" r="r" b="b"/>
            <a:pathLst>
              <a:path w="1056" h="83">
                <a:moveTo>
                  <a:pt x="1056" y="0"/>
                </a:moveTo>
                <a:lnTo>
                  <a:pt x="0" y="0"/>
                </a:lnTo>
                <a:lnTo>
                  <a:pt x="1056" y="83"/>
                </a:lnTo>
                <a:lnTo>
                  <a:pt x="105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32" name="Oval 29"/>
          <p:cNvSpPr>
            <a:spLocks noChangeArrowheads="1"/>
          </p:cNvSpPr>
          <p:nvPr/>
        </p:nvSpPr>
        <p:spPr bwMode="auto">
          <a:xfrm>
            <a:off x="4707119" y="2404583"/>
            <a:ext cx="38220" cy="38220"/>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34" name="TextBox 33">
            <a:extLst>
              <a:ext uri="{FF2B5EF4-FFF2-40B4-BE49-F238E27FC236}">
                <a16:creationId xmlns:a16="http://schemas.microsoft.com/office/drawing/2014/main" id="{3837DFDC-E83C-46B7-9BA3-2CAC5A921C80}"/>
              </a:ext>
            </a:extLst>
          </p:cNvPr>
          <p:cNvSpPr txBox="1"/>
          <p:nvPr/>
        </p:nvSpPr>
        <p:spPr>
          <a:xfrm>
            <a:off x="2281643" y="4179529"/>
            <a:ext cx="1952218" cy="1017577"/>
          </a:xfrm>
          <a:prstGeom prst="rect">
            <a:avLst/>
          </a:prstGeom>
          <a:noFill/>
        </p:spPr>
        <p:txBody>
          <a:bodyPr wrap="square" lIns="0" tIns="36000" rIns="0" bIns="36000" rtlCol="0">
            <a:spAutoFit/>
          </a:bodyPr>
          <a:lstStyle/>
          <a:p>
            <a:pPr algn="r">
              <a:lnSpc>
                <a:spcPct val="120000"/>
              </a:lnSpc>
              <a:spcBef>
                <a:spcPts val="600"/>
              </a:spcBef>
            </a:pPr>
            <a:r>
              <a:rPr lang="en-US" sz="1400" b="1" dirty="0">
                <a:solidFill>
                  <a:schemeClr val="accent3"/>
                </a:solidFill>
                <a:latin typeface="+mj-lt"/>
              </a:rPr>
              <a:t>Opportunities</a:t>
            </a:r>
          </a:p>
          <a:p>
            <a:pPr algn="r">
              <a:lnSpc>
                <a:spcPct val="120000"/>
              </a:lnSpc>
              <a:spcBef>
                <a:spcPts val="600"/>
              </a:spcBef>
            </a:pPr>
            <a:r>
              <a:rPr lang="en-US" sz="1100" dirty="0">
                <a:solidFill>
                  <a:schemeClr val="tx1">
                    <a:lumMod val="50000"/>
                    <a:lumOff val="50000"/>
                    <a:alpha val="60000"/>
                  </a:schemeClr>
                </a:solidFill>
                <a:latin typeface="Montserrat Light" panose="00000400000000000000" pitchFamily="50" charset="0"/>
              </a:rPr>
              <a:t>Lorem ipsum dolor sit </a:t>
            </a:r>
            <a:r>
              <a:rPr lang="en-US" sz="1100" dirty="0" err="1">
                <a:solidFill>
                  <a:schemeClr val="tx1">
                    <a:lumMod val="50000"/>
                    <a:lumOff val="50000"/>
                    <a:alpha val="60000"/>
                  </a:schemeClr>
                </a:solidFill>
                <a:latin typeface="Montserrat Light" panose="00000400000000000000" pitchFamily="50" charset="0"/>
              </a:rPr>
              <a:t>amet</a:t>
            </a:r>
            <a:r>
              <a:rPr lang="en-US" sz="1100" dirty="0">
                <a:solidFill>
                  <a:schemeClr val="tx1">
                    <a:lumMod val="50000"/>
                    <a:lumOff val="50000"/>
                    <a:alpha val="60000"/>
                  </a:schemeClr>
                </a:solidFill>
                <a:latin typeface="Montserrat Light" panose="00000400000000000000" pitchFamily="50" charset="0"/>
              </a:rPr>
              <a:t>, </a:t>
            </a:r>
            <a:r>
              <a:rPr lang="en-US" sz="1100" dirty="0" err="1">
                <a:solidFill>
                  <a:schemeClr val="tx1">
                    <a:lumMod val="50000"/>
                    <a:lumOff val="50000"/>
                    <a:alpha val="60000"/>
                  </a:schemeClr>
                </a:solidFill>
                <a:latin typeface="Montserrat Light" panose="00000400000000000000" pitchFamily="50" charset="0"/>
              </a:rPr>
              <a:t>consectetur</a:t>
            </a:r>
            <a:r>
              <a:rPr lang="en-US" sz="1100" dirty="0">
                <a:solidFill>
                  <a:schemeClr val="tx1">
                    <a:lumMod val="50000"/>
                    <a:lumOff val="50000"/>
                    <a:alpha val="60000"/>
                  </a:schemeClr>
                </a:solidFill>
                <a:latin typeface="Montserrat Light" panose="00000400000000000000" pitchFamily="50" charset="0"/>
              </a:rPr>
              <a:t> </a:t>
            </a:r>
            <a:r>
              <a:rPr lang="en-US" sz="1100" dirty="0" err="1">
                <a:solidFill>
                  <a:schemeClr val="tx1">
                    <a:lumMod val="50000"/>
                    <a:lumOff val="50000"/>
                    <a:alpha val="60000"/>
                  </a:schemeClr>
                </a:solidFill>
                <a:latin typeface="Montserrat Light" panose="00000400000000000000" pitchFamily="50" charset="0"/>
              </a:rPr>
              <a:t>adipiscing</a:t>
            </a:r>
            <a:r>
              <a:rPr lang="en-US" sz="1100" dirty="0">
                <a:solidFill>
                  <a:schemeClr val="tx1">
                    <a:lumMod val="50000"/>
                    <a:lumOff val="50000"/>
                    <a:alpha val="60000"/>
                  </a:schemeClr>
                </a:solidFill>
                <a:latin typeface="Montserrat Light" panose="00000400000000000000" pitchFamily="50" charset="0"/>
              </a:rPr>
              <a:t> </a:t>
            </a:r>
            <a:r>
              <a:rPr lang="en-US" sz="1100" dirty="0" err="1">
                <a:solidFill>
                  <a:schemeClr val="tx1">
                    <a:lumMod val="50000"/>
                    <a:lumOff val="50000"/>
                    <a:alpha val="60000"/>
                  </a:schemeClr>
                </a:solidFill>
                <a:latin typeface="Montserrat Light" panose="00000400000000000000" pitchFamily="50" charset="0"/>
              </a:rPr>
              <a:t>elit</a:t>
            </a:r>
            <a:endParaRPr lang="en-US" sz="1100" dirty="0">
              <a:solidFill>
                <a:schemeClr val="tx1">
                  <a:lumMod val="50000"/>
                  <a:lumOff val="50000"/>
                  <a:alpha val="60000"/>
                </a:schemeClr>
              </a:solidFill>
              <a:latin typeface="Montserrat Light" panose="00000400000000000000" pitchFamily="50" charset="0"/>
            </a:endParaRPr>
          </a:p>
        </p:txBody>
      </p:sp>
      <p:sp>
        <p:nvSpPr>
          <p:cNvPr id="40" name="TextBox 39">
            <a:extLst>
              <a:ext uri="{FF2B5EF4-FFF2-40B4-BE49-F238E27FC236}">
                <a16:creationId xmlns:a16="http://schemas.microsoft.com/office/drawing/2014/main" id="{3837DFDC-E83C-46B7-9BA3-2CAC5A921C80}"/>
              </a:ext>
            </a:extLst>
          </p:cNvPr>
          <p:cNvSpPr txBox="1"/>
          <p:nvPr/>
        </p:nvSpPr>
        <p:spPr>
          <a:xfrm>
            <a:off x="7941682" y="3221348"/>
            <a:ext cx="1952218" cy="1017577"/>
          </a:xfrm>
          <a:prstGeom prst="rect">
            <a:avLst/>
          </a:prstGeom>
          <a:noFill/>
        </p:spPr>
        <p:txBody>
          <a:bodyPr wrap="square" lIns="0" tIns="36000" rIns="0" bIns="36000" rtlCol="0">
            <a:spAutoFit/>
          </a:bodyPr>
          <a:lstStyle/>
          <a:p>
            <a:pPr>
              <a:lnSpc>
                <a:spcPct val="120000"/>
              </a:lnSpc>
              <a:spcBef>
                <a:spcPts val="600"/>
              </a:spcBef>
            </a:pPr>
            <a:r>
              <a:rPr lang="en-US" sz="1400" b="1" dirty="0">
                <a:solidFill>
                  <a:schemeClr val="accent2"/>
                </a:solidFill>
                <a:latin typeface="+mj-lt"/>
              </a:rPr>
              <a:t>Weakness</a:t>
            </a:r>
          </a:p>
          <a:p>
            <a:pPr>
              <a:lnSpc>
                <a:spcPct val="120000"/>
              </a:lnSpc>
              <a:spcBef>
                <a:spcPts val="600"/>
              </a:spcBef>
            </a:pPr>
            <a:r>
              <a:rPr lang="en-US" sz="1100" dirty="0">
                <a:solidFill>
                  <a:schemeClr val="tx1">
                    <a:lumMod val="50000"/>
                    <a:lumOff val="50000"/>
                    <a:alpha val="60000"/>
                  </a:schemeClr>
                </a:solidFill>
                <a:latin typeface="Montserrat Light" panose="00000400000000000000" pitchFamily="50" charset="0"/>
              </a:rPr>
              <a:t>Lorem ipsum dolor sit </a:t>
            </a:r>
            <a:r>
              <a:rPr lang="en-US" sz="1100" dirty="0" err="1">
                <a:solidFill>
                  <a:schemeClr val="tx1">
                    <a:lumMod val="50000"/>
                    <a:lumOff val="50000"/>
                    <a:alpha val="60000"/>
                  </a:schemeClr>
                </a:solidFill>
                <a:latin typeface="Montserrat Light" panose="00000400000000000000" pitchFamily="50" charset="0"/>
              </a:rPr>
              <a:t>amet</a:t>
            </a:r>
            <a:r>
              <a:rPr lang="en-US" sz="1100" dirty="0">
                <a:solidFill>
                  <a:schemeClr val="tx1">
                    <a:lumMod val="50000"/>
                    <a:lumOff val="50000"/>
                    <a:alpha val="60000"/>
                  </a:schemeClr>
                </a:solidFill>
                <a:latin typeface="Montserrat Light" panose="00000400000000000000" pitchFamily="50" charset="0"/>
              </a:rPr>
              <a:t>, </a:t>
            </a:r>
            <a:r>
              <a:rPr lang="en-US" sz="1100" dirty="0" err="1">
                <a:solidFill>
                  <a:schemeClr val="tx1">
                    <a:lumMod val="50000"/>
                    <a:lumOff val="50000"/>
                    <a:alpha val="60000"/>
                  </a:schemeClr>
                </a:solidFill>
                <a:latin typeface="Montserrat Light" panose="00000400000000000000" pitchFamily="50" charset="0"/>
              </a:rPr>
              <a:t>consectetur</a:t>
            </a:r>
            <a:r>
              <a:rPr lang="en-US" sz="1100" dirty="0">
                <a:solidFill>
                  <a:schemeClr val="tx1">
                    <a:lumMod val="50000"/>
                    <a:lumOff val="50000"/>
                    <a:alpha val="60000"/>
                  </a:schemeClr>
                </a:solidFill>
                <a:latin typeface="Montserrat Light" panose="00000400000000000000" pitchFamily="50" charset="0"/>
              </a:rPr>
              <a:t> </a:t>
            </a:r>
            <a:r>
              <a:rPr lang="en-US" sz="1100" dirty="0" err="1">
                <a:solidFill>
                  <a:schemeClr val="tx1">
                    <a:lumMod val="50000"/>
                    <a:lumOff val="50000"/>
                    <a:alpha val="60000"/>
                  </a:schemeClr>
                </a:solidFill>
                <a:latin typeface="Montserrat Light" panose="00000400000000000000" pitchFamily="50" charset="0"/>
              </a:rPr>
              <a:t>adipiscing</a:t>
            </a:r>
            <a:r>
              <a:rPr lang="en-US" sz="1100" dirty="0">
                <a:solidFill>
                  <a:schemeClr val="tx1">
                    <a:lumMod val="50000"/>
                    <a:lumOff val="50000"/>
                    <a:alpha val="60000"/>
                  </a:schemeClr>
                </a:solidFill>
                <a:latin typeface="Montserrat Light" panose="00000400000000000000" pitchFamily="50" charset="0"/>
              </a:rPr>
              <a:t> </a:t>
            </a:r>
            <a:r>
              <a:rPr lang="en-US" sz="1100" dirty="0" err="1">
                <a:solidFill>
                  <a:schemeClr val="tx1">
                    <a:lumMod val="50000"/>
                    <a:lumOff val="50000"/>
                    <a:alpha val="60000"/>
                  </a:schemeClr>
                </a:solidFill>
                <a:latin typeface="Montserrat Light" panose="00000400000000000000" pitchFamily="50" charset="0"/>
              </a:rPr>
              <a:t>elit</a:t>
            </a:r>
            <a:endParaRPr lang="en-US" sz="1100" dirty="0">
              <a:solidFill>
                <a:schemeClr val="tx1">
                  <a:lumMod val="50000"/>
                  <a:lumOff val="50000"/>
                  <a:alpha val="60000"/>
                </a:schemeClr>
              </a:solidFill>
              <a:latin typeface="Montserrat Light" panose="00000400000000000000" pitchFamily="50" charset="0"/>
            </a:endParaRPr>
          </a:p>
        </p:txBody>
      </p:sp>
      <p:sp>
        <p:nvSpPr>
          <p:cNvPr id="41" name="TextBox 40">
            <a:extLst>
              <a:ext uri="{FF2B5EF4-FFF2-40B4-BE49-F238E27FC236}">
                <a16:creationId xmlns:a16="http://schemas.microsoft.com/office/drawing/2014/main" id="{3837DFDC-E83C-46B7-9BA3-2CAC5A921C80}"/>
              </a:ext>
            </a:extLst>
          </p:cNvPr>
          <p:cNvSpPr txBox="1"/>
          <p:nvPr/>
        </p:nvSpPr>
        <p:spPr>
          <a:xfrm>
            <a:off x="7940153" y="5139619"/>
            <a:ext cx="1952218" cy="1017577"/>
          </a:xfrm>
          <a:prstGeom prst="rect">
            <a:avLst/>
          </a:prstGeom>
          <a:noFill/>
        </p:spPr>
        <p:txBody>
          <a:bodyPr wrap="square" lIns="0" tIns="36000" rIns="0" bIns="36000" rtlCol="0">
            <a:spAutoFit/>
          </a:bodyPr>
          <a:lstStyle/>
          <a:p>
            <a:pPr>
              <a:lnSpc>
                <a:spcPct val="120000"/>
              </a:lnSpc>
              <a:spcBef>
                <a:spcPts val="600"/>
              </a:spcBef>
            </a:pPr>
            <a:r>
              <a:rPr lang="en-US" sz="1400" b="1" dirty="0">
                <a:solidFill>
                  <a:schemeClr val="accent4"/>
                </a:solidFill>
                <a:latin typeface="+mj-lt"/>
              </a:rPr>
              <a:t>Threat</a:t>
            </a:r>
          </a:p>
          <a:p>
            <a:pPr>
              <a:lnSpc>
                <a:spcPct val="120000"/>
              </a:lnSpc>
              <a:spcBef>
                <a:spcPts val="600"/>
              </a:spcBef>
            </a:pPr>
            <a:r>
              <a:rPr lang="en-US" sz="1100" dirty="0">
                <a:solidFill>
                  <a:schemeClr val="tx1">
                    <a:lumMod val="50000"/>
                    <a:lumOff val="50000"/>
                    <a:alpha val="60000"/>
                  </a:schemeClr>
                </a:solidFill>
                <a:latin typeface="Montserrat Light" panose="00000400000000000000" pitchFamily="50" charset="0"/>
              </a:rPr>
              <a:t>Lorem ipsum dolor sit </a:t>
            </a:r>
            <a:r>
              <a:rPr lang="en-US" sz="1100" dirty="0" err="1">
                <a:solidFill>
                  <a:schemeClr val="tx1">
                    <a:lumMod val="50000"/>
                    <a:lumOff val="50000"/>
                    <a:alpha val="60000"/>
                  </a:schemeClr>
                </a:solidFill>
                <a:latin typeface="Montserrat Light" panose="00000400000000000000" pitchFamily="50" charset="0"/>
              </a:rPr>
              <a:t>amet</a:t>
            </a:r>
            <a:r>
              <a:rPr lang="en-US" sz="1100" dirty="0">
                <a:solidFill>
                  <a:schemeClr val="tx1">
                    <a:lumMod val="50000"/>
                    <a:lumOff val="50000"/>
                    <a:alpha val="60000"/>
                  </a:schemeClr>
                </a:solidFill>
                <a:latin typeface="Montserrat Light" panose="00000400000000000000" pitchFamily="50" charset="0"/>
              </a:rPr>
              <a:t>, </a:t>
            </a:r>
            <a:r>
              <a:rPr lang="en-US" sz="1100" dirty="0" err="1">
                <a:solidFill>
                  <a:schemeClr val="tx1">
                    <a:lumMod val="50000"/>
                    <a:lumOff val="50000"/>
                    <a:alpha val="60000"/>
                  </a:schemeClr>
                </a:solidFill>
                <a:latin typeface="Montserrat Light" panose="00000400000000000000" pitchFamily="50" charset="0"/>
              </a:rPr>
              <a:t>consectetur</a:t>
            </a:r>
            <a:r>
              <a:rPr lang="en-US" sz="1100" dirty="0">
                <a:solidFill>
                  <a:schemeClr val="tx1">
                    <a:lumMod val="50000"/>
                    <a:lumOff val="50000"/>
                    <a:alpha val="60000"/>
                  </a:schemeClr>
                </a:solidFill>
                <a:latin typeface="Montserrat Light" panose="00000400000000000000" pitchFamily="50" charset="0"/>
              </a:rPr>
              <a:t> </a:t>
            </a:r>
            <a:r>
              <a:rPr lang="en-US" sz="1100" dirty="0" err="1">
                <a:solidFill>
                  <a:schemeClr val="tx1">
                    <a:lumMod val="50000"/>
                    <a:lumOff val="50000"/>
                    <a:alpha val="60000"/>
                  </a:schemeClr>
                </a:solidFill>
                <a:latin typeface="Montserrat Light" panose="00000400000000000000" pitchFamily="50" charset="0"/>
              </a:rPr>
              <a:t>adipiscing</a:t>
            </a:r>
            <a:r>
              <a:rPr lang="en-US" sz="1100" dirty="0">
                <a:solidFill>
                  <a:schemeClr val="tx1">
                    <a:lumMod val="50000"/>
                    <a:lumOff val="50000"/>
                    <a:alpha val="60000"/>
                  </a:schemeClr>
                </a:solidFill>
                <a:latin typeface="Montserrat Light" panose="00000400000000000000" pitchFamily="50" charset="0"/>
              </a:rPr>
              <a:t> </a:t>
            </a:r>
            <a:r>
              <a:rPr lang="en-US" sz="1100" dirty="0" err="1">
                <a:solidFill>
                  <a:schemeClr val="tx1">
                    <a:lumMod val="50000"/>
                    <a:lumOff val="50000"/>
                    <a:alpha val="60000"/>
                  </a:schemeClr>
                </a:solidFill>
                <a:latin typeface="Montserrat Light" panose="00000400000000000000" pitchFamily="50" charset="0"/>
              </a:rPr>
              <a:t>elit</a:t>
            </a:r>
            <a:endParaRPr lang="en-US" sz="1100" dirty="0">
              <a:solidFill>
                <a:schemeClr val="tx1">
                  <a:lumMod val="50000"/>
                  <a:lumOff val="50000"/>
                  <a:alpha val="60000"/>
                </a:schemeClr>
              </a:solidFill>
              <a:latin typeface="Montserrat Light" panose="00000400000000000000" pitchFamily="50" charset="0"/>
            </a:endParaRPr>
          </a:p>
        </p:txBody>
      </p:sp>
      <p:grpSp>
        <p:nvGrpSpPr>
          <p:cNvPr id="50" name="Group 49"/>
          <p:cNvGrpSpPr/>
          <p:nvPr/>
        </p:nvGrpSpPr>
        <p:grpSpPr>
          <a:xfrm>
            <a:off x="1275845" y="2240469"/>
            <a:ext cx="3389356" cy="814445"/>
            <a:chOff x="1129409" y="2238026"/>
            <a:chExt cx="3389356" cy="814445"/>
          </a:xfrm>
        </p:grpSpPr>
        <p:sp>
          <p:nvSpPr>
            <p:cNvPr id="43" name="TextBox 42">
              <a:extLst>
                <a:ext uri="{FF2B5EF4-FFF2-40B4-BE49-F238E27FC236}">
                  <a16:creationId xmlns:a16="http://schemas.microsoft.com/office/drawing/2014/main" id="{3837DFDC-E83C-46B7-9BA3-2CAC5A921C80}"/>
                </a:ext>
              </a:extLst>
            </p:cNvPr>
            <p:cNvSpPr txBox="1"/>
            <p:nvPr/>
          </p:nvSpPr>
          <p:spPr>
            <a:xfrm>
              <a:off x="1129409" y="2238026"/>
              <a:ext cx="2448719" cy="814445"/>
            </a:xfrm>
            <a:prstGeom prst="rect">
              <a:avLst/>
            </a:prstGeom>
            <a:noFill/>
          </p:spPr>
          <p:txBody>
            <a:bodyPr wrap="square" lIns="0" tIns="36000" rIns="0" bIns="36000" rtlCol="0">
              <a:spAutoFit/>
            </a:bodyPr>
            <a:lstStyle/>
            <a:p>
              <a:pPr algn="r">
                <a:lnSpc>
                  <a:spcPct val="120000"/>
                </a:lnSpc>
                <a:spcBef>
                  <a:spcPts val="600"/>
                </a:spcBef>
              </a:pPr>
              <a:r>
                <a:rPr lang="en-US" sz="1400" b="1" dirty="0">
                  <a:solidFill>
                    <a:schemeClr val="accent1"/>
                  </a:solidFill>
                  <a:latin typeface="Montserrat Light" panose="00000400000000000000" pitchFamily="50" charset="0"/>
                </a:rPr>
                <a:t>Strengths</a:t>
              </a:r>
            </a:p>
            <a:p>
              <a:pPr algn="r">
                <a:lnSpc>
                  <a:spcPct val="120000"/>
                </a:lnSpc>
                <a:spcBef>
                  <a:spcPts val="600"/>
                </a:spcBef>
              </a:pPr>
              <a:r>
                <a:rPr lang="en-US" sz="1100" dirty="0">
                  <a:solidFill>
                    <a:schemeClr val="tx1">
                      <a:lumMod val="50000"/>
                      <a:lumOff val="50000"/>
                      <a:alpha val="60000"/>
                    </a:schemeClr>
                  </a:solidFill>
                  <a:latin typeface="Montserrat Light" panose="00000400000000000000" pitchFamily="50" charset="0"/>
                </a:rPr>
                <a:t>Lorem ipsum dolor sit </a:t>
              </a:r>
              <a:r>
                <a:rPr lang="en-US" sz="1100" dirty="0" err="1">
                  <a:solidFill>
                    <a:schemeClr val="tx1">
                      <a:lumMod val="50000"/>
                      <a:lumOff val="50000"/>
                      <a:alpha val="60000"/>
                    </a:schemeClr>
                  </a:solidFill>
                  <a:latin typeface="Montserrat Light" panose="00000400000000000000" pitchFamily="50" charset="0"/>
                </a:rPr>
                <a:t>amet</a:t>
              </a:r>
              <a:r>
                <a:rPr lang="en-US" sz="1100" dirty="0">
                  <a:solidFill>
                    <a:schemeClr val="tx1">
                      <a:lumMod val="50000"/>
                      <a:lumOff val="50000"/>
                      <a:alpha val="60000"/>
                    </a:schemeClr>
                  </a:solidFill>
                  <a:latin typeface="Montserrat Light" panose="00000400000000000000" pitchFamily="50" charset="0"/>
                </a:rPr>
                <a:t>, </a:t>
              </a:r>
              <a:r>
                <a:rPr lang="en-US" sz="1100" dirty="0" err="1">
                  <a:solidFill>
                    <a:schemeClr val="tx1">
                      <a:lumMod val="50000"/>
                      <a:lumOff val="50000"/>
                      <a:alpha val="60000"/>
                    </a:schemeClr>
                  </a:solidFill>
                  <a:latin typeface="Montserrat Light" panose="00000400000000000000" pitchFamily="50" charset="0"/>
                </a:rPr>
                <a:t>consectetur</a:t>
              </a:r>
              <a:r>
                <a:rPr lang="en-US" sz="1100" dirty="0">
                  <a:solidFill>
                    <a:schemeClr val="tx1">
                      <a:lumMod val="50000"/>
                      <a:lumOff val="50000"/>
                      <a:alpha val="60000"/>
                    </a:schemeClr>
                  </a:solidFill>
                  <a:latin typeface="Montserrat Light" panose="00000400000000000000" pitchFamily="50" charset="0"/>
                </a:rPr>
                <a:t> </a:t>
              </a:r>
              <a:r>
                <a:rPr lang="en-US" sz="1100" dirty="0" err="1">
                  <a:solidFill>
                    <a:schemeClr val="tx1">
                      <a:lumMod val="50000"/>
                      <a:lumOff val="50000"/>
                      <a:alpha val="60000"/>
                    </a:schemeClr>
                  </a:solidFill>
                  <a:latin typeface="Montserrat Light" panose="00000400000000000000" pitchFamily="50" charset="0"/>
                </a:rPr>
                <a:t>adipiscing</a:t>
              </a:r>
              <a:r>
                <a:rPr lang="en-US" sz="1100" dirty="0">
                  <a:solidFill>
                    <a:schemeClr val="tx1">
                      <a:lumMod val="50000"/>
                      <a:lumOff val="50000"/>
                      <a:alpha val="60000"/>
                    </a:schemeClr>
                  </a:solidFill>
                  <a:latin typeface="Montserrat Light" panose="00000400000000000000" pitchFamily="50" charset="0"/>
                </a:rPr>
                <a:t> </a:t>
              </a:r>
              <a:r>
                <a:rPr lang="en-US" sz="1100" dirty="0" err="1">
                  <a:solidFill>
                    <a:schemeClr val="tx1">
                      <a:lumMod val="50000"/>
                      <a:lumOff val="50000"/>
                      <a:alpha val="60000"/>
                    </a:schemeClr>
                  </a:solidFill>
                  <a:latin typeface="Montserrat Light" panose="00000400000000000000" pitchFamily="50" charset="0"/>
                </a:rPr>
                <a:t>elit</a:t>
              </a:r>
              <a:endParaRPr lang="en-US" sz="1100" dirty="0">
                <a:solidFill>
                  <a:schemeClr val="tx1">
                    <a:lumMod val="50000"/>
                    <a:lumOff val="50000"/>
                    <a:alpha val="60000"/>
                  </a:schemeClr>
                </a:solidFill>
                <a:latin typeface="Montserrat Light" panose="00000400000000000000" pitchFamily="50" charset="0"/>
              </a:endParaRPr>
            </a:p>
          </p:txBody>
        </p:sp>
        <p:grpSp>
          <p:nvGrpSpPr>
            <p:cNvPr id="44" name="Group 43">
              <a:extLst>
                <a:ext uri="{FF2B5EF4-FFF2-40B4-BE49-F238E27FC236}">
                  <a16:creationId xmlns:a16="http://schemas.microsoft.com/office/drawing/2014/main" id="{BE8FE409-2DBD-4727-B988-010F953556FF}"/>
                </a:ext>
              </a:extLst>
            </p:cNvPr>
            <p:cNvGrpSpPr/>
            <p:nvPr/>
          </p:nvGrpSpPr>
          <p:grpSpPr>
            <a:xfrm>
              <a:off x="3729344" y="2305177"/>
              <a:ext cx="789421" cy="209550"/>
              <a:chOff x="7707315" y="2685070"/>
              <a:chExt cx="789421" cy="209550"/>
            </a:xfrm>
          </p:grpSpPr>
          <p:cxnSp>
            <p:nvCxnSpPr>
              <p:cNvPr id="45" name="Straight Connector 44">
                <a:extLst>
                  <a:ext uri="{FF2B5EF4-FFF2-40B4-BE49-F238E27FC236}">
                    <a16:creationId xmlns:a16="http://schemas.microsoft.com/office/drawing/2014/main" id="{B2992E8D-ECE3-416C-A44A-147B299A9CF6}"/>
                  </a:ext>
                </a:extLst>
              </p:cNvPr>
              <p:cNvCxnSpPr>
                <a:cxnSpLocks/>
              </p:cNvCxnSpPr>
              <p:nvPr/>
            </p:nvCxnSpPr>
            <p:spPr>
              <a:xfrm flipH="1">
                <a:off x="7934326" y="2790825"/>
                <a:ext cx="562410" cy="0"/>
              </a:xfrm>
              <a:prstGeom prst="line">
                <a:avLst/>
              </a:prstGeom>
              <a:ln>
                <a:solidFill>
                  <a:schemeClr val="accent1">
                    <a:alpha val="50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46" name="Group 45">
                <a:extLst>
                  <a:ext uri="{FF2B5EF4-FFF2-40B4-BE49-F238E27FC236}">
                    <a16:creationId xmlns:a16="http://schemas.microsoft.com/office/drawing/2014/main" id="{55F982EB-01B2-4899-AF7E-E937B3A9DE59}"/>
                  </a:ext>
                </a:extLst>
              </p:cNvPr>
              <p:cNvGrpSpPr/>
              <p:nvPr/>
            </p:nvGrpSpPr>
            <p:grpSpPr>
              <a:xfrm>
                <a:off x="7707315" y="2685070"/>
                <a:ext cx="209550" cy="209550"/>
                <a:chOff x="7693025" y="3567720"/>
                <a:chExt cx="209550" cy="209550"/>
              </a:xfrm>
            </p:grpSpPr>
            <p:sp>
              <p:nvSpPr>
                <p:cNvPr id="47" name="Oval 46">
                  <a:extLst>
                    <a:ext uri="{FF2B5EF4-FFF2-40B4-BE49-F238E27FC236}">
                      <a16:creationId xmlns:a16="http://schemas.microsoft.com/office/drawing/2014/main" id="{F9E5C7D8-B709-4272-A02C-A9137E30F60C}"/>
                    </a:ext>
                  </a:extLst>
                </p:cNvPr>
                <p:cNvSpPr/>
                <p:nvPr/>
              </p:nvSpPr>
              <p:spPr>
                <a:xfrm>
                  <a:off x="7693025" y="3567720"/>
                  <a:ext cx="209550" cy="209550"/>
                </a:xfrm>
                <a:prstGeom prst="ellipse">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Light" panose="00000400000000000000" pitchFamily="50" charset="0"/>
                  </a:endParaRPr>
                </a:p>
              </p:txBody>
            </p:sp>
            <p:sp>
              <p:nvSpPr>
                <p:cNvPr id="48" name="Oval 47">
                  <a:extLst>
                    <a:ext uri="{FF2B5EF4-FFF2-40B4-BE49-F238E27FC236}">
                      <a16:creationId xmlns:a16="http://schemas.microsoft.com/office/drawing/2014/main" id="{C5E1404E-9C09-4DD9-82C0-DEC2F1E9F5FE}"/>
                    </a:ext>
                  </a:extLst>
                </p:cNvPr>
                <p:cNvSpPr/>
                <p:nvPr/>
              </p:nvSpPr>
              <p:spPr>
                <a:xfrm flipV="1">
                  <a:off x="7762458" y="3637153"/>
                  <a:ext cx="70684" cy="70684"/>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Light" panose="00000400000000000000" pitchFamily="50" charset="0"/>
                  </a:endParaRPr>
                </a:p>
              </p:txBody>
            </p:sp>
          </p:grpSp>
        </p:grpSp>
      </p:grpSp>
      <p:grpSp>
        <p:nvGrpSpPr>
          <p:cNvPr id="52" name="Group 51"/>
          <p:cNvGrpSpPr>
            <a:grpSpLocks noChangeAspect="1"/>
          </p:cNvGrpSpPr>
          <p:nvPr/>
        </p:nvGrpSpPr>
        <p:grpSpPr bwMode="auto">
          <a:xfrm>
            <a:off x="5135609" y="2174090"/>
            <a:ext cx="371310" cy="434963"/>
            <a:chOff x="3596" y="1873"/>
            <a:chExt cx="490" cy="574"/>
          </a:xfrm>
        </p:grpSpPr>
        <p:sp>
          <p:nvSpPr>
            <p:cNvPr id="53" name="Freeform 12"/>
            <p:cNvSpPr>
              <a:spLocks noEditPoints="1"/>
            </p:cNvSpPr>
            <p:nvPr/>
          </p:nvSpPr>
          <p:spPr bwMode="auto">
            <a:xfrm>
              <a:off x="3596" y="1873"/>
              <a:ext cx="484" cy="574"/>
            </a:xfrm>
            <a:custGeom>
              <a:avLst/>
              <a:gdLst>
                <a:gd name="T0" fmla="*/ 154 w 230"/>
                <a:gd name="T1" fmla="*/ 115 h 274"/>
                <a:gd name="T2" fmla="*/ 115 w 230"/>
                <a:gd name="T3" fmla="*/ 155 h 274"/>
                <a:gd name="T4" fmla="*/ 76 w 230"/>
                <a:gd name="T5" fmla="*/ 115 h 274"/>
                <a:gd name="T6" fmla="*/ 115 w 230"/>
                <a:gd name="T7" fmla="*/ 74 h 274"/>
                <a:gd name="T8" fmla="*/ 120 w 230"/>
                <a:gd name="T9" fmla="*/ 75 h 274"/>
                <a:gd name="T10" fmla="*/ 143 w 230"/>
                <a:gd name="T11" fmla="*/ 52 h 274"/>
                <a:gd name="T12" fmla="*/ 115 w 230"/>
                <a:gd name="T13" fmla="*/ 46 h 274"/>
                <a:gd name="T14" fmla="*/ 48 w 230"/>
                <a:gd name="T15" fmla="*/ 115 h 274"/>
                <a:gd name="T16" fmla="*/ 115 w 230"/>
                <a:gd name="T17" fmla="*/ 183 h 274"/>
                <a:gd name="T18" fmla="*/ 182 w 230"/>
                <a:gd name="T19" fmla="*/ 115 h 274"/>
                <a:gd name="T20" fmla="*/ 177 w 230"/>
                <a:gd name="T21" fmla="*/ 88 h 274"/>
                <a:gd name="T22" fmla="*/ 154 w 230"/>
                <a:gd name="T23" fmla="*/ 110 h 274"/>
                <a:gd name="T24" fmla="*/ 154 w 230"/>
                <a:gd name="T25" fmla="*/ 115 h 274"/>
                <a:gd name="T26" fmla="*/ 186 w 230"/>
                <a:gd name="T27" fmla="*/ 205 h 274"/>
                <a:gd name="T28" fmla="*/ 230 w 230"/>
                <a:gd name="T29" fmla="*/ 115 h 274"/>
                <a:gd name="T30" fmla="*/ 224 w 230"/>
                <a:gd name="T31" fmla="*/ 79 h 274"/>
                <a:gd name="T32" fmla="*/ 218 w 230"/>
                <a:gd name="T33" fmla="*/ 85 h 274"/>
                <a:gd name="T34" fmla="*/ 201 w 230"/>
                <a:gd name="T35" fmla="*/ 92 h 274"/>
                <a:gd name="T36" fmla="*/ 199 w 230"/>
                <a:gd name="T37" fmla="*/ 92 h 274"/>
                <a:gd name="T38" fmla="*/ 202 w 230"/>
                <a:gd name="T39" fmla="*/ 115 h 274"/>
                <a:gd name="T40" fmla="*/ 115 w 230"/>
                <a:gd name="T41" fmla="*/ 201 h 274"/>
                <a:gd name="T42" fmla="*/ 29 w 230"/>
                <a:gd name="T43" fmla="*/ 115 h 274"/>
                <a:gd name="T44" fmla="*/ 115 w 230"/>
                <a:gd name="T45" fmla="*/ 28 h 274"/>
                <a:gd name="T46" fmla="*/ 141 w 230"/>
                <a:gd name="T47" fmla="*/ 32 h 274"/>
                <a:gd name="T48" fmla="*/ 148 w 230"/>
                <a:gd name="T49" fmla="*/ 15 h 274"/>
                <a:gd name="T50" fmla="*/ 156 w 230"/>
                <a:gd name="T51" fmla="*/ 7 h 274"/>
                <a:gd name="T52" fmla="*/ 115 w 230"/>
                <a:gd name="T53" fmla="*/ 0 h 274"/>
                <a:gd name="T54" fmla="*/ 0 w 230"/>
                <a:gd name="T55" fmla="*/ 115 h 274"/>
                <a:gd name="T56" fmla="*/ 50 w 230"/>
                <a:gd name="T57" fmla="*/ 209 h 274"/>
                <a:gd name="T58" fmla="*/ 32 w 230"/>
                <a:gd name="T59" fmla="*/ 260 h 274"/>
                <a:gd name="T60" fmla="*/ 38 w 230"/>
                <a:gd name="T61" fmla="*/ 273 h 274"/>
                <a:gd name="T62" fmla="*/ 41 w 230"/>
                <a:gd name="T63" fmla="*/ 274 h 274"/>
                <a:gd name="T64" fmla="*/ 51 w 230"/>
                <a:gd name="T65" fmla="*/ 267 h 274"/>
                <a:gd name="T66" fmla="*/ 69 w 230"/>
                <a:gd name="T67" fmla="*/ 220 h 274"/>
                <a:gd name="T68" fmla="*/ 108 w 230"/>
                <a:gd name="T69" fmla="*/ 229 h 274"/>
                <a:gd name="T70" fmla="*/ 108 w 230"/>
                <a:gd name="T71" fmla="*/ 263 h 274"/>
                <a:gd name="T72" fmla="*/ 119 w 230"/>
                <a:gd name="T73" fmla="*/ 274 h 274"/>
                <a:gd name="T74" fmla="*/ 129 w 230"/>
                <a:gd name="T75" fmla="*/ 263 h 274"/>
                <a:gd name="T76" fmla="*/ 129 w 230"/>
                <a:gd name="T77" fmla="*/ 228 h 274"/>
                <a:gd name="T78" fmla="*/ 167 w 230"/>
                <a:gd name="T79" fmla="*/ 217 h 274"/>
                <a:gd name="T80" fmla="*/ 186 w 230"/>
                <a:gd name="T81" fmla="*/ 267 h 274"/>
                <a:gd name="T82" fmla="*/ 196 w 230"/>
                <a:gd name="T83" fmla="*/ 274 h 274"/>
                <a:gd name="T84" fmla="*/ 200 w 230"/>
                <a:gd name="T85" fmla="*/ 273 h 274"/>
                <a:gd name="T86" fmla="*/ 206 w 230"/>
                <a:gd name="T87" fmla="*/ 260 h 274"/>
                <a:gd name="T88" fmla="*/ 186 w 230"/>
                <a:gd name="T89" fmla="*/ 205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30" h="274">
                  <a:moveTo>
                    <a:pt x="154" y="115"/>
                  </a:moveTo>
                  <a:cubicBezTo>
                    <a:pt x="154" y="137"/>
                    <a:pt x="137" y="155"/>
                    <a:pt x="115" y="155"/>
                  </a:cubicBezTo>
                  <a:cubicBezTo>
                    <a:pt x="94" y="155"/>
                    <a:pt x="76" y="137"/>
                    <a:pt x="76" y="115"/>
                  </a:cubicBezTo>
                  <a:cubicBezTo>
                    <a:pt x="76" y="92"/>
                    <a:pt x="94" y="74"/>
                    <a:pt x="115" y="74"/>
                  </a:cubicBezTo>
                  <a:cubicBezTo>
                    <a:pt x="117" y="74"/>
                    <a:pt x="119" y="74"/>
                    <a:pt x="120" y="75"/>
                  </a:cubicBezTo>
                  <a:cubicBezTo>
                    <a:pt x="143" y="52"/>
                    <a:pt x="143" y="52"/>
                    <a:pt x="143" y="52"/>
                  </a:cubicBezTo>
                  <a:cubicBezTo>
                    <a:pt x="134" y="48"/>
                    <a:pt x="125" y="46"/>
                    <a:pt x="115" y="46"/>
                  </a:cubicBezTo>
                  <a:cubicBezTo>
                    <a:pt x="78" y="46"/>
                    <a:pt x="48" y="77"/>
                    <a:pt x="48" y="115"/>
                  </a:cubicBezTo>
                  <a:cubicBezTo>
                    <a:pt x="48" y="152"/>
                    <a:pt x="78" y="183"/>
                    <a:pt x="115" y="183"/>
                  </a:cubicBezTo>
                  <a:cubicBezTo>
                    <a:pt x="152" y="183"/>
                    <a:pt x="182" y="152"/>
                    <a:pt x="182" y="115"/>
                  </a:cubicBezTo>
                  <a:cubicBezTo>
                    <a:pt x="182" y="105"/>
                    <a:pt x="181" y="96"/>
                    <a:pt x="177" y="88"/>
                  </a:cubicBezTo>
                  <a:cubicBezTo>
                    <a:pt x="154" y="110"/>
                    <a:pt x="154" y="110"/>
                    <a:pt x="154" y="110"/>
                  </a:cubicBezTo>
                  <a:cubicBezTo>
                    <a:pt x="154" y="112"/>
                    <a:pt x="154" y="113"/>
                    <a:pt x="154" y="115"/>
                  </a:cubicBezTo>
                  <a:close/>
                  <a:moveTo>
                    <a:pt x="186" y="205"/>
                  </a:moveTo>
                  <a:cubicBezTo>
                    <a:pt x="213" y="184"/>
                    <a:pt x="230" y="151"/>
                    <a:pt x="230" y="115"/>
                  </a:cubicBezTo>
                  <a:cubicBezTo>
                    <a:pt x="230" y="102"/>
                    <a:pt x="228" y="90"/>
                    <a:pt x="224" y="79"/>
                  </a:cubicBezTo>
                  <a:cubicBezTo>
                    <a:pt x="218" y="85"/>
                    <a:pt x="218" y="85"/>
                    <a:pt x="218" y="85"/>
                  </a:cubicBezTo>
                  <a:cubicBezTo>
                    <a:pt x="213" y="90"/>
                    <a:pt x="207" y="92"/>
                    <a:pt x="201" y="92"/>
                  </a:cubicBezTo>
                  <a:cubicBezTo>
                    <a:pt x="200" y="92"/>
                    <a:pt x="199" y="92"/>
                    <a:pt x="199" y="92"/>
                  </a:cubicBezTo>
                  <a:cubicBezTo>
                    <a:pt x="201" y="99"/>
                    <a:pt x="202" y="107"/>
                    <a:pt x="202" y="115"/>
                  </a:cubicBezTo>
                  <a:cubicBezTo>
                    <a:pt x="202" y="162"/>
                    <a:pt x="163" y="201"/>
                    <a:pt x="115" y="201"/>
                  </a:cubicBezTo>
                  <a:cubicBezTo>
                    <a:pt x="67" y="201"/>
                    <a:pt x="29" y="162"/>
                    <a:pt x="29" y="115"/>
                  </a:cubicBezTo>
                  <a:cubicBezTo>
                    <a:pt x="29" y="67"/>
                    <a:pt x="67" y="28"/>
                    <a:pt x="115" y="28"/>
                  </a:cubicBezTo>
                  <a:cubicBezTo>
                    <a:pt x="124" y="28"/>
                    <a:pt x="133" y="29"/>
                    <a:pt x="141" y="32"/>
                  </a:cubicBezTo>
                  <a:cubicBezTo>
                    <a:pt x="142" y="26"/>
                    <a:pt x="144" y="20"/>
                    <a:pt x="148" y="15"/>
                  </a:cubicBezTo>
                  <a:cubicBezTo>
                    <a:pt x="156" y="7"/>
                    <a:pt x="156" y="7"/>
                    <a:pt x="156" y="7"/>
                  </a:cubicBezTo>
                  <a:cubicBezTo>
                    <a:pt x="144" y="3"/>
                    <a:pt x="130" y="0"/>
                    <a:pt x="115" y="0"/>
                  </a:cubicBezTo>
                  <a:cubicBezTo>
                    <a:pt x="52" y="0"/>
                    <a:pt x="0" y="51"/>
                    <a:pt x="0" y="115"/>
                  </a:cubicBezTo>
                  <a:cubicBezTo>
                    <a:pt x="0" y="154"/>
                    <a:pt x="20" y="189"/>
                    <a:pt x="50" y="209"/>
                  </a:cubicBezTo>
                  <a:cubicBezTo>
                    <a:pt x="32" y="260"/>
                    <a:pt x="32" y="260"/>
                    <a:pt x="32" y="260"/>
                  </a:cubicBezTo>
                  <a:cubicBezTo>
                    <a:pt x="30" y="265"/>
                    <a:pt x="32" y="271"/>
                    <a:pt x="38" y="273"/>
                  </a:cubicBezTo>
                  <a:cubicBezTo>
                    <a:pt x="39" y="274"/>
                    <a:pt x="40" y="274"/>
                    <a:pt x="41" y="274"/>
                  </a:cubicBezTo>
                  <a:cubicBezTo>
                    <a:pt x="46" y="274"/>
                    <a:pt x="50" y="271"/>
                    <a:pt x="51" y="267"/>
                  </a:cubicBezTo>
                  <a:cubicBezTo>
                    <a:pt x="69" y="220"/>
                    <a:pt x="69" y="220"/>
                    <a:pt x="69" y="220"/>
                  </a:cubicBezTo>
                  <a:cubicBezTo>
                    <a:pt x="81" y="225"/>
                    <a:pt x="94" y="228"/>
                    <a:pt x="108" y="229"/>
                  </a:cubicBezTo>
                  <a:cubicBezTo>
                    <a:pt x="108" y="263"/>
                    <a:pt x="108" y="263"/>
                    <a:pt x="108" y="263"/>
                  </a:cubicBezTo>
                  <a:cubicBezTo>
                    <a:pt x="108" y="269"/>
                    <a:pt x="113" y="274"/>
                    <a:pt x="119" y="274"/>
                  </a:cubicBezTo>
                  <a:cubicBezTo>
                    <a:pt x="125" y="274"/>
                    <a:pt x="129" y="269"/>
                    <a:pt x="129" y="263"/>
                  </a:cubicBezTo>
                  <a:cubicBezTo>
                    <a:pt x="129" y="228"/>
                    <a:pt x="129" y="228"/>
                    <a:pt x="129" y="228"/>
                  </a:cubicBezTo>
                  <a:cubicBezTo>
                    <a:pt x="143" y="227"/>
                    <a:pt x="156" y="223"/>
                    <a:pt x="167" y="217"/>
                  </a:cubicBezTo>
                  <a:cubicBezTo>
                    <a:pt x="186" y="267"/>
                    <a:pt x="186" y="267"/>
                    <a:pt x="186" y="267"/>
                  </a:cubicBezTo>
                  <a:cubicBezTo>
                    <a:pt x="188" y="271"/>
                    <a:pt x="192" y="274"/>
                    <a:pt x="196" y="274"/>
                  </a:cubicBezTo>
                  <a:cubicBezTo>
                    <a:pt x="197" y="274"/>
                    <a:pt x="199" y="274"/>
                    <a:pt x="200" y="273"/>
                  </a:cubicBezTo>
                  <a:cubicBezTo>
                    <a:pt x="205" y="271"/>
                    <a:pt x="208" y="265"/>
                    <a:pt x="206" y="260"/>
                  </a:cubicBezTo>
                  <a:lnTo>
                    <a:pt x="186" y="20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54" name="Freeform 13"/>
            <p:cNvSpPr>
              <a:spLocks/>
            </p:cNvSpPr>
            <p:nvPr/>
          </p:nvSpPr>
          <p:spPr bwMode="auto">
            <a:xfrm>
              <a:off x="3792" y="1875"/>
              <a:ext cx="294" cy="285"/>
            </a:xfrm>
            <a:custGeom>
              <a:avLst/>
              <a:gdLst>
                <a:gd name="T0" fmla="*/ 135 w 140"/>
                <a:gd name="T1" fmla="*/ 36 h 136"/>
                <a:gd name="T2" fmla="*/ 115 w 140"/>
                <a:gd name="T3" fmla="*/ 28 h 136"/>
                <a:gd name="T4" fmla="*/ 111 w 140"/>
                <a:gd name="T5" fmla="*/ 25 h 136"/>
                <a:gd name="T6" fmla="*/ 103 w 140"/>
                <a:gd name="T7" fmla="*/ 5 h 136"/>
                <a:gd name="T8" fmla="*/ 97 w 140"/>
                <a:gd name="T9" fmla="*/ 0 h 136"/>
                <a:gd name="T10" fmla="*/ 92 w 140"/>
                <a:gd name="T11" fmla="*/ 2 h 136"/>
                <a:gd name="T12" fmla="*/ 68 w 140"/>
                <a:gd name="T13" fmla="*/ 27 h 136"/>
                <a:gd name="T14" fmla="*/ 66 w 140"/>
                <a:gd name="T15" fmla="*/ 34 h 136"/>
                <a:gd name="T16" fmla="*/ 73 w 140"/>
                <a:gd name="T17" fmla="*/ 51 h 136"/>
                <a:gd name="T18" fmla="*/ 31 w 140"/>
                <a:gd name="T19" fmla="*/ 93 h 136"/>
                <a:gd name="T20" fmla="*/ 22 w 140"/>
                <a:gd name="T21" fmla="*/ 91 h 136"/>
                <a:gd name="T22" fmla="*/ 0 w 140"/>
                <a:gd name="T23" fmla="*/ 114 h 136"/>
                <a:gd name="T24" fmla="*/ 22 w 140"/>
                <a:gd name="T25" fmla="*/ 136 h 136"/>
                <a:gd name="T26" fmla="*/ 45 w 140"/>
                <a:gd name="T27" fmla="*/ 114 h 136"/>
                <a:gd name="T28" fmla="*/ 43 w 140"/>
                <a:gd name="T29" fmla="*/ 105 h 136"/>
                <a:gd name="T30" fmla="*/ 84 w 140"/>
                <a:gd name="T31" fmla="*/ 65 h 136"/>
                <a:gd name="T32" fmla="*/ 105 w 140"/>
                <a:gd name="T33" fmla="*/ 73 h 136"/>
                <a:gd name="T34" fmla="*/ 108 w 140"/>
                <a:gd name="T35" fmla="*/ 73 h 136"/>
                <a:gd name="T36" fmla="*/ 113 w 140"/>
                <a:gd name="T37" fmla="*/ 72 h 136"/>
                <a:gd name="T38" fmla="*/ 137 w 140"/>
                <a:gd name="T39" fmla="*/ 47 h 136"/>
                <a:gd name="T40" fmla="*/ 135 w 140"/>
                <a:gd name="T41" fmla="*/ 36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0" h="136">
                  <a:moveTo>
                    <a:pt x="135" y="36"/>
                  </a:moveTo>
                  <a:cubicBezTo>
                    <a:pt x="115" y="28"/>
                    <a:pt x="115" y="28"/>
                    <a:pt x="115" y="28"/>
                  </a:cubicBezTo>
                  <a:cubicBezTo>
                    <a:pt x="113" y="28"/>
                    <a:pt x="112" y="26"/>
                    <a:pt x="111" y="25"/>
                  </a:cubicBezTo>
                  <a:cubicBezTo>
                    <a:pt x="103" y="5"/>
                    <a:pt x="103" y="5"/>
                    <a:pt x="103" y="5"/>
                  </a:cubicBezTo>
                  <a:cubicBezTo>
                    <a:pt x="102" y="2"/>
                    <a:pt x="100" y="0"/>
                    <a:pt x="97" y="0"/>
                  </a:cubicBezTo>
                  <a:cubicBezTo>
                    <a:pt x="95" y="0"/>
                    <a:pt x="94" y="1"/>
                    <a:pt x="92" y="2"/>
                  </a:cubicBezTo>
                  <a:cubicBezTo>
                    <a:pt x="68" y="27"/>
                    <a:pt x="68" y="27"/>
                    <a:pt x="68" y="27"/>
                  </a:cubicBezTo>
                  <a:cubicBezTo>
                    <a:pt x="66" y="29"/>
                    <a:pt x="65" y="31"/>
                    <a:pt x="66" y="34"/>
                  </a:cubicBezTo>
                  <a:cubicBezTo>
                    <a:pt x="73" y="51"/>
                    <a:pt x="73" y="51"/>
                    <a:pt x="73" y="51"/>
                  </a:cubicBezTo>
                  <a:cubicBezTo>
                    <a:pt x="31" y="93"/>
                    <a:pt x="31" y="93"/>
                    <a:pt x="31" y="93"/>
                  </a:cubicBezTo>
                  <a:cubicBezTo>
                    <a:pt x="28" y="92"/>
                    <a:pt x="25" y="91"/>
                    <a:pt x="22" y="91"/>
                  </a:cubicBezTo>
                  <a:cubicBezTo>
                    <a:pt x="10" y="91"/>
                    <a:pt x="0" y="101"/>
                    <a:pt x="0" y="114"/>
                  </a:cubicBezTo>
                  <a:cubicBezTo>
                    <a:pt x="0" y="126"/>
                    <a:pt x="10" y="136"/>
                    <a:pt x="22" y="136"/>
                  </a:cubicBezTo>
                  <a:cubicBezTo>
                    <a:pt x="35" y="136"/>
                    <a:pt x="45" y="126"/>
                    <a:pt x="45" y="114"/>
                  </a:cubicBezTo>
                  <a:cubicBezTo>
                    <a:pt x="45" y="111"/>
                    <a:pt x="44" y="108"/>
                    <a:pt x="43" y="105"/>
                  </a:cubicBezTo>
                  <a:cubicBezTo>
                    <a:pt x="84" y="65"/>
                    <a:pt x="84" y="65"/>
                    <a:pt x="84" y="65"/>
                  </a:cubicBezTo>
                  <a:cubicBezTo>
                    <a:pt x="105" y="73"/>
                    <a:pt x="105" y="73"/>
                    <a:pt x="105" y="73"/>
                  </a:cubicBezTo>
                  <a:cubicBezTo>
                    <a:pt x="106" y="73"/>
                    <a:pt x="107" y="73"/>
                    <a:pt x="108" y="73"/>
                  </a:cubicBezTo>
                  <a:cubicBezTo>
                    <a:pt x="110" y="73"/>
                    <a:pt x="111" y="73"/>
                    <a:pt x="113" y="72"/>
                  </a:cubicBezTo>
                  <a:cubicBezTo>
                    <a:pt x="137" y="47"/>
                    <a:pt x="137" y="47"/>
                    <a:pt x="137" y="47"/>
                  </a:cubicBezTo>
                  <a:cubicBezTo>
                    <a:pt x="140" y="44"/>
                    <a:pt x="139" y="38"/>
                    <a:pt x="135" y="3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grpSp>
        <p:nvGrpSpPr>
          <p:cNvPr id="55" name="Group 54"/>
          <p:cNvGrpSpPr>
            <a:grpSpLocks noChangeAspect="1"/>
          </p:cNvGrpSpPr>
          <p:nvPr/>
        </p:nvGrpSpPr>
        <p:grpSpPr bwMode="auto">
          <a:xfrm>
            <a:off x="6789575" y="3158749"/>
            <a:ext cx="446377" cy="421023"/>
            <a:chOff x="3556" y="1885"/>
            <a:chExt cx="581" cy="548"/>
          </a:xfrm>
        </p:grpSpPr>
        <p:sp>
          <p:nvSpPr>
            <p:cNvPr id="56" name="Freeform 17"/>
            <p:cNvSpPr>
              <a:spLocks/>
            </p:cNvSpPr>
            <p:nvPr/>
          </p:nvSpPr>
          <p:spPr bwMode="auto">
            <a:xfrm>
              <a:off x="3831" y="1983"/>
              <a:ext cx="176" cy="69"/>
            </a:xfrm>
            <a:custGeom>
              <a:avLst/>
              <a:gdLst>
                <a:gd name="T0" fmla="*/ 80 w 84"/>
                <a:gd name="T1" fmla="*/ 15 h 33"/>
                <a:gd name="T2" fmla="*/ 42 w 84"/>
                <a:gd name="T3" fmla="*/ 0 h 33"/>
                <a:gd name="T4" fmla="*/ 4 w 84"/>
                <a:gd name="T5" fmla="*/ 15 h 33"/>
                <a:gd name="T6" fmla="*/ 4 w 84"/>
                <a:gd name="T7" fmla="*/ 29 h 33"/>
                <a:gd name="T8" fmla="*/ 17 w 84"/>
                <a:gd name="T9" fmla="*/ 29 h 33"/>
                <a:gd name="T10" fmla="*/ 42 w 84"/>
                <a:gd name="T11" fmla="*/ 19 h 33"/>
                <a:gd name="T12" fmla="*/ 67 w 84"/>
                <a:gd name="T13" fmla="*/ 29 h 33"/>
                <a:gd name="T14" fmla="*/ 74 w 84"/>
                <a:gd name="T15" fmla="*/ 32 h 33"/>
                <a:gd name="T16" fmla="*/ 80 w 84"/>
                <a:gd name="T17" fmla="*/ 29 h 33"/>
                <a:gd name="T18" fmla="*/ 80 w 84"/>
                <a:gd name="T19" fmla="*/ 15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4" h="33">
                  <a:moveTo>
                    <a:pt x="80" y="15"/>
                  </a:moveTo>
                  <a:cubicBezTo>
                    <a:pt x="70" y="5"/>
                    <a:pt x="57" y="0"/>
                    <a:pt x="42" y="0"/>
                  </a:cubicBezTo>
                  <a:cubicBezTo>
                    <a:pt x="28" y="0"/>
                    <a:pt x="14" y="5"/>
                    <a:pt x="4" y="15"/>
                  </a:cubicBezTo>
                  <a:cubicBezTo>
                    <a:pt x="0" y="19"/>
                    <a:pt x="0" y="25"/>
                    <a:pt x="4" y="29"/>
                  </a:cubicBezTo>
                  <a:cubicBezTo>
                    <a:pt x="8" y="33"/>
                    <a:pt x="14" y="33"/>
                    <a:pt x="17" y="29"/>
                  </a:cubicBezTo>
                  <a:cubicBezTo>
                    <a:pt x="24" y="22"/>
                    <a:pt x="33" y="19"/>
                    <a:pt x="42" y="19"/>
                  </a:cubicBezTo>
                  <a:cubicBezTo>
                    <a:pt x="51" y="19"/>
                    <a:pt x="60" y="22"/>
                    <a:pt x="67" y="29"/>
                  </a:cubicBezTo>
                  <a:cubicBezTo>
                    <a:pt x="69" y="31"/>
                    <a:pt x="71" y="32"/>
                    <a:pt x="74" y="32"/>
                  </a:cubicBezTo>
                  <a:cubicBezTo>
                    <a:pt x="76" y="32"/>
                    <a:pt x="78" y="31"/>
                    <a:pt x="80" y="29"/>
                  </a:cubicBezTo>
                  <a:cubicBezTo>
                    <a:pt x="84" y="25"/>
                    <a:pt x="84" y="19"/>
                    <a:pt x="80" y="1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57" name="Freeform 18"/>
            <p:cNvSpPr>
              <a:spLocks noEditPoints="1"/>
            </p:cNvSpPr>
            <p:nvPr/>
          </p:nvSpPr>
          <p:spPr bwMode="auto">
            <a:xfrm>
              <a:off x="3556" y="1885"/>
              <a:ext cx="581" cy="548"/>
            </a:xfrm>
            <a:custGeom>
              <a:avLst/>
              <a:gdLst>
                <a:gd name="T0" fmla="*/ 240 w 277"/>
                <a:gd name="T1" fmla="*/ 28 h 262"/>
                <a:gd name="T2" fmla="*/ 172 w 277"/>
                <a:gd name="T3" fmla="*/ 0 h 262"/>
                <a:gd name="T4" fmla="*/ 104 w 277"/>
                <a:gd name="T5" fmla="*/ 28 h 262"/>
                <a:gd name="T6" fmla="*/ 91 w 277"/>
                <a:gd name="T7" fmla="*/ 149 h 262"/>
                <a:gd name="T8" fmla="*/ 74 w 277"/>
                <a:gd name="T9" fmla="*/ 167 h 262"/>
                <a:gd name="T10" fmla="*/ 71 w 277"/>
                <a:gd name="T11" fmla="*/ 164 h 262"/>
                <a:gd name="T12" fmla="*/ 66 w 277"/>
                <a:gd name="T13" fmla="*/ 164 h 262"/>
                <a:gd name="T14" fmla="*/ 3 w 277"/>
                <a:gd name="T15" fmla="*/ 227 h 262"/>
                <a:gd name="T16" fmla="*/ 3 w 277"/>
                <a:gd name="T17" fmla="*/ 238 h 262"/>
                <a:gd name="T18" fmla="*/ 25 w 277"/>
                <a:gd name="T19" fmla="*/ 259 h 262"/>
                <a:gd name="T20" fmla="*/ 36 w 277"/>
                <a:gd name="T21" fmla="*/ 259 h 262"/>
                <a:gd name="T22" fmla="*/ 98 w 277"/>
                <a:gd name="T23" fmla="*/ 197 h 262"/>
                <a:gd name="T24" fmla="*/ 98 w 277"/>
                <a:gd name="T25" fmla="*/ 191 h 262"/>
                <a:gd name="T26" fmla="*/ 96 w 277"/>
                <a:gd name="T27" fmla="*/ 189 h 262"/>
                <a:gd name="T28" fmla="*/ 112 w 277"/>
                <a:gd name="T29" fmla="*/ 172 h 262"/>
                <a:gd name="T30" fmla="*/ 172 w 277"/>
                <a:gd name="T31" fmla="*/ 192 h 262"/>
                <a:gd name="T32" fmla="*/ 240 w 277"/>
                <a:gd name="T33" fmla="*/ 164 h 262"/>
                <a:gd name="T34" fmla="*/ 240 w 277"/>
                <a:gd name="T35" fmla="*/ 28 h 262"/>
                <a:gd name="T36" fmla="*/ 218 w 277"/>
                <a:gd name="T37" fmla="*/ 142 h 262"/>
                <a:gd name="T38" fmla="*/ 172 w 277"/>
                <a:gd name="T39" fmla="*/ 162 h 262"/>
                <a:gd name="T40" fmla="*/ 125 w 277"/>
                <a:gd name="T41" fmla="*/ 142 h 262"/>
                <a:gd name="T42" fmla="*/ 106 w 277"/>
                <a:gd name="T43" fmla="*/ 96 h 262"/>
                <a:gd name="T44" fmla="*/ 125 w 277"/>
                <a:gd name="T45" fmla="*/ 50 h 262"/>
                <a:gd name="T46" fmla="*/ 172 w 277"/>
                <a:gd name="T47" fmla="*/ 31 h 262"/>
                <a:gd name="T48" fmla="*/ 218 w 277"/>
                <a:gd name="T49" fmla="*/ 50 h 262"/>
                <a:gd name="T50" fmla="*/ 237 w 277"/>
                <a:gd name="T51" fmla="*/ 96 h 262"/>
                <a:gd name="T52" fmla="*/ 218 w 277"/>
                <a:gd name="T53" fmla="*/ 142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7" h="262">
                  <a:moveTo>
                    <a:pt x="240" y="28"/>
                  </a:moveTo>
                  <a:cubicBezTo>
                    <a:pt x="221" y="9"/>
                    <a:pt x="196" y="0"/>
                    <a:pt x="172" y="0"/>
                  </a:cubicBezTo>
                  <a:cubicBezTo>
                    <a:pt x="147" y="0"/>
                    <a:pt x="122" y="9"/>
                    <a:pt x="104" y="28"/>
                  </a:cubicBezTo>
                  <a:cubicBezTo>
                    <a:pt x="71" y="61"/>
                    <a:pt x="67" y="112"/>
                    <a:pt x="91" y="149"/>
                  </a:cubicBezTo>
                  <a:cubicBezTo>
                    <a:pt x="74" y="167"/>
                    <a:pt x="74" y="167"/>
                    <a:pt x="74" y="167"/>
                  </a:cubicBezTo>
                  <a:cubicBezTo>
                    <a:pt x="71" y="164"/>
                    <a:pt x="71" y="164"/>
                    <a:pt x="71" y="164"/>
                  </a:cubicBezTo>
                  <a:cubicBezTo>
                    <a:pt x="70" y="163"/>
                    <a:pt x="67" y="163"/>
                    <a:pt x="66" y="164"/>
                  </a:cubicBezTo>
                  <a:cubicBezTo>
                    <a:pt x="3" y="227"/>
                    <a:pt x="3" y="227"/>
                    <a:pt x="3" y="227"/>
                  </a:cubicBezTo>
                  <a:cubicBezTo>
                    <a:pt x="0" y="230"/>
                    <a:pt x="0" y="235"/>
                    <a:pt x="3" y="238"/>
                  </a:cubicBezTo>
                  <a:cubicBezTo>
                    <a:pt x="25" y="259"/>
                    <a:pt x="25" y="259"/>
                    <a:pt x="25" y="259"/>
                  </a:cubicBezTo>
                  <a:cubicBezTo>
                    <a:pt x="28" y="262"/>
                    <a:pt x="33" y="262"/>
                    <a:pt x="36" y="259"/>
                  </a:cubicBezTo>
                  <a:cubicBezTo>
                    <a:pt x="98" y="197"/>
                    <a:pt x="98" y="197"/>
                    <a:pt x="98" y="197"/>
                  </a:cubicBezTo>
                  <a:cubicBezTo>
                    <a:pt x="100" y="195"/>
                    <a:pt x="100" y="193"/>
                    <a:pt x="98" y="191"/>
                  </a:cubicBezTo>
                  <a:cubicBezTo>
                    <a:pt x="96" y="189"/>
                    <a:pt x="96" y="189"/>
                    <a:pt x="96" y="189"/>
                  </a:cubicBezTo>
                  <a:cubicBezTo>
                    <a:pt x="112" y="172"/>
                    <a:pt x="112" y="172"/>
                    <a:pt x="112" y="172"/>
                  </a:cubicBezTo>
                  <a:cubicBezTo>
                    <a:pt x="130" y="185"/>
                    <a:pt x="151" y="192"/>
                    <a:pt x="172" y="192"/>
                  </a:cubicBezTo>
                  <a:cubicBezTo>
                    <a:pt x="196" y="192"/>
                    <a:pt x="221" y="183"/>
                    <a:pt x="240" y="164"/>
                  </a:cubicBezTo>
                  <a:cubicBezTo>
                    <a:pt x="277" y="127"/>
                    <a:pt x="277" y="66"/>
                    <a:pt x="240" y="28"/>
                  </a:cubicBezTo>
                  <a:close/>
                  <a:moveTo>
                    <a:pt x="218" y="142"/>
                  </a:moveTo>
                  <a:cubicBezTo>
                    <a:pt x="206" y="155"/>
                    <a:pt x="189" y="162"/>
                    <a:pt x="172" y="162"/>
                  </a:cubicBezTo>
                  <a:cubicBezTo>
                    <a:pt x="154" y="162"/>
                    <a:pt x="138" y="155"/>
                    <a:pt x="125" y="142"/>
                  </a:cubicBezTo>
                  <a:cubicBezTo>
                    <a:pt x="113" y="130"/>
                    <a:pt x="106" y="114"/>
                    <a:pt x="106" y="96"/>
                  </a:cubicBezTo>
                  <a:cubicBezTo>
                    <a:pt x="106" y="79"/>
                    <a:pt x="113" y="62"/>
                    <a:pt x="125" y="50"/>
                  </a:cubicBezTo>
                  <a:cubicBezTo>
                    <a:pt x="138" y="38"/>
                    <a:pt x="154" y="31"/>
                    <a:pt x="172" y="31"/>
                  </a:cubicBezTo>
                  <a:cubicBezTo>
                    <a:pt x="189" y="31"/>
                    <a:pt x="206" y="38"/>
                    <a:pt x="218" y="50"/>
                  </a:cubicBezTo>
                  <a:cubicBezTo>
                    <a:pt x="230" y="62"/>
                    <a:pt x="237" y="79"/>
                    <a:pt x="237" y="96"/>
                  </a:cubicBezTo>
                  <a:cubicBezTo>
                    <a:pt x="237" y="114"/>
                    <a:pt x="230" y="130"/>
                    <a:pt x="218" y="14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grpSp>
        <p:nvGrpSpPr>
          <p:cNvPr id="58" name="Group 57"/>
          <p:cNvGrpSpPr>
            <a:grpSpLocks noChangeAspect="1"/>
          </p:cNvGrpSpPr>
          <p:nvPr/>
        </p:nvGrpSpPr>
        <p:grpSpPr bwMode="auto">
          <a:xfrm>
            <a:off x="5135609" y="4098071"/>
            <a:ext cx="430218" cy="431702"/>
            <a:chOff x="3551" y="1870"/>
            <a:chExt cx="580" cy="582"/>
          </a:xfrm>
        </p:grpSpPr>
        <p:sp>
          <p:nvSpPr>
            <p:cNvPr id="59" name="Freeform 27"/>
            <p:cNvSpPr>
              <a:spLocks noEditPoints="1"/>
            </p:cNvSpPr>
            <p:nvPr/>
          </p:nvSpPr>
          <p:spPr bwMode="auto">
            <a:xfrm>
              <a:off x="3551" y="2038"/>
              <a:ext cx="580" cy="414"/>
            </a:xfrm>
            <a:custGeom>
              <a:avLst/>
              <a:gdLst>
                <a:gd name="T0" fmla="*/ 274 w 277"/>
                <a:gd name="T1" fmla="*/ 36 h 198"/>
                <a:gd name="T2" fmla="*/ 255 w 277"/>
                <a:gd name="T3" fmla="*/ 14 h 198"/>
                <a:gd name="T4" fmla="*/ 243 w 277"/>
                <a:gd name="T5" fmla="*/ 18 h 198"/>
                <a:gd name="T6" fmla="*/ 247 w 277"/>
                <a:gd name="T7" fmla="*/ 29 h 198"/>
                <a:gd name="T8" fmla="*/ 258 w 277"/>
                <a:gd name="T9" fmla="*/ 42 h 198"/>
                <a:gd name="T10" fmla="*/ 257 w 277"/>
                <a:gd name="T11" fmla="*/ 59 h 198"/>
                <a:gd name="T12" fmla="*/ 248 w 277"/>
                <a:gd name="T13" fmla="*/ 66 h 198"/>
                <a:gd name="T14" fmla="*/ 136 w 277"/>
                <a:gd name="T15" fmla="*/ 1 h 198"/>
                <a:gd name="T16" fmla="*/ 85 w 277"/>
                <a:gd name="T17" fmla="*/ 9 h 198"/>
                <a:gd name="T18" fmla="*/ 36 w 277"/>
                <a:gd name="T19" fmla="*/ 6 h 198"/>
                <a:gd name="T20" fmla="*/ 32 w 277"/>
                <a:gd name="T21" fmla="*/ 15 h 198"/>
                <a:gd name="T22" fmla="*/ 42 w 277"/>
                <a:gd name="T23" fmla="*/ 34 h 198"/>
                <a:gd name="T24" fmla="*/ 21 w 277"/>
                <a:gd name="T25" fmla="*/ 79 h 198"/>
                <a:gd name="T26" fmla="*/ 12 w 277"/>
                <a:gd name="T27" fmla="*/ 81 h 198"/>
                <a:gd name="T28" fmla="*/ 0 w 277"/>
                <a:gd name="T29" fmla="*/ 94 h 198"/>
                <a:gd name="T30" fmla="*/ 0 w 277"/>
                <a:gd name="T31" fmla="*/ 117 h 198"/>
                <a:gd name="T32" fmla="*/ 5 w 277"/>
                <a:gd name="T33" fmla="*/ 127 h 198"/>
                <a:gd name="T34" fmla="*/ 20 w 277"/>
                <a:gd name="T35" fmla="*/ 141 h 198"/>
                <a:gd name="T36" fmla="*/ 20 w 277"/>
                <a:gd name="T37" fmla="*/ 141 h 198"/>
                <a:gd name="T38" fmla="*/ 54 w 277"/>
                <a:gd name="T39" fmla="*/ 162 h 198"/>
                <a:gd name="T40" fmla="*/ 54 w 277"/>
                <a:gd name="T41" fmla="*/ 191 h 198"/>
                <a:gd name="T42" fmla="*/ 61 w 277"/>
                <a:gd name="T43" fmla="*/ 198 h 198"/>
                <a:gd name="T44" fmla="*/ 97 w 277"/>
                <a:gd name="T45" fmla="*/ 198 h 198"/>
                <a:gd name="T46" fmla="*/ 103 w 277"/>
                <a:gd name="T47" fmla="*/ 193 h 198"/>
                <a:gd name="T48" fmla="*/ 107 w 277"/>
                <a:gd name="T49" fmla="*/ 176 h 198"/>
                <a:gd name="T50" fmla="*/ 136 w 277"/>
                <a:gd name="T51" fmla="*/ 178 h 198"/>
                <a:gd name="T52" fmla="*/ 164 w 277"/>
                <a:gd name="T53" fmla="*/ 175 h 198"/>
                <a:gd name="T54" fmla="*/ 168 w 277"/>
                <a:gd name="T55" fmla="*/ 193 h 198"/>
                <a:gd name="T56" fmla="*/ 175 w 277"/>
                <a:gd name="T57" fmla="*/ 198 h 198"/>
                <a:gd name="T58" fmla="*/ 210 w 277"/>
                <a:gd name="T59" fmla="*/ 198 h 198"/>
                <a:gd name="T60" fmla="*/ 217 w 277"/>
                <a:gd name="T61" fmla="*/ 191 h 198"/>
                <a:gd name="T62" fmla="*/ 217 w 277"/>
                <a:gd name="T63" fmla="*/ 156 h 198"/>
                <a:gd name="T64" fmla="*/ 251 w 277"/>
                <a:gd name="T65" fmla="*/ 89 h 198"/>
                <a:gd name="T66" fmla="*/ 251 w 277"/>
                <a:gd name="T67" fmla="*/ 83 h 198"/>
                <a:gd name="T68" fmla="*/ 253 w 277"/>
                <a:gd name="T69" fmla="*/ 82 h 198"/>
                <a:gd name="T70" fmla="*/ 272 w 277"/>
                <a:gd name="T71" fmla="*/ 66 h 198"/>
                <a:gd name="T72" fmla="*/ 274 w 277"/>
                <a:gd name="T73" fmla="*/ 36 h 198"/>
                <a:gd name="T74" fmla="*/ 58 w 277"/>
                <a:gd name="T75" fmla="*/ 83 h 198"/>
                <a:gd name="T76" fmla="*/ 48 w 277"/>
                <a:gd name="T77" fmla="*/ 72 h 198"/>
                <a:gd name="T78" fmla="*/ 58 w 277"/>
                <a:gd name="T79" fmla="*/ 62 h 198"/>
                <a:gd name="T80" fmla="*/ 68 w 277"/>
                <a:gd name="T81" fmla="*/ 72 h 198"/>
                <a:gd name="T82" fmla="*/ 58 w 277"/>
                <a:gd name="T83" fmla="*/ 83 h 198"/>
                <a:gd name="T84" fmla="*/ 181 w 277"/>
                <a:gd name="T85" fmla="*/ 37 h 198"/>
                <a:gd name="T86" fmla="*/ 173 w 277"/>
                <a:gd name="T87" fmla="*/ 43 h 198"/>
                <a:gd name="T88" fmla="*/ 171 w 277"/>
                <a:gd name="T89" fmla="*/ 42 h 198"/>
                <a:gd name="T90" fmla="*/ 128 w 277"/>
                <a:gd name="T91" fmla="*/ 38 h 198"/>
                <a:gd name="T92" fmla="*/ 107 w 277"/>
                <a:gd name="T93" fmla="*/ 41 h 198"/>
                <a:gd name="T94" fmla="*/ 97 w 277"/>
                <a:gd name="T95" fmla="*/ 35 h 198"/>
                <a:gd name="T96" fmla="*/ 103 w 277"/>
                <a:gd name="T97" fmla="*/ 24 h 198"/>
                <a:gd name="T98" fmla="*/ 127 w 277"/>
                <a:gd name="T99" fmla="*/ 21 h 198"/>
                <a:gd name="T100" fmla="*/ 176 w 277"/>
                <a:gd name="T101" fmla="*/ 26 h 198"/>
                <a:gd name="T102" fmla="*/ 181 w 277"/>
                <a:gd name="T103" fmla="*/ 37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77" h="198">
                  <a:moveTo>
                    <a:pt x="274" y="36"/>
                  </a:moveTo>
                  <a:cubicBezTo>
                    <a:pt x="271" y="27"/>
                    <a:pt x="264" y="19"/>
                    <a:pt x="255" y="14"/>
                  </a:cubicBezTo>
                  <a:cubicBezTo>
                    <a:pt x="251" y="12"/>
                    <a:pt x="245" y="14"/>
                    <a:pt x="243" y="18"/>
                  </a:cubicBezTo>
                  <a:cubicBezTo>
                    <a:pt x="241" y="22"/>
                    <a:pt x="243" y="27"/>
                    <a:pt x="247" y="29"/>
                  </a:cubicBezTo>
                  <a:cubicBezTo>
                    <a:pt x="252" y="32"/>
                    <a:pt x="256" y="36"/>
                    <a:pt x="258" y="42"/>
                  </a:cubicBezTo>
                  <a:cubicBezTo>
                    <a:pt x="260" y="47"/>
                    <a:pt x="260" y="53"/>
                    <a:pt x="257" y="59"/>
                  </a:cubicBezTo>
                  <a:cubicBezTo>
                    <a:pt x="255" y="62"/>
                    <a:pt x="252" y="65"/>
                    <a:pt x="248" y="66"/>
                  </a:cubicBezTo>
                  <a:cubicBezTo>
                    <a:pt x="236" y="23"/>
                    <a:pt x="190" y="1"/>
                    <a:pt x="136" y="1"/>
                  </a:cubicBezTo>
                  <a:cubicBezTo>
                    <a:pt x="118" y="1"/>
                    <a:pt x="100" y="4"/>
                    <a:pt x="85" y="9"/>
                  </a:cubicBezTo>
                  <a:cubicBezTo>
                    <a:pt x="70" y="2"/>
                    <a:pt x="52" y="0"/>
                    <a:pt x="36" y="6"/>
                  </a:cubicBezTo>
                  <a:cubicBezTo>
                    <a:pt x="32" y="7"/>
                    <a:pt x="30" y="12"/>
                    <a:pt x="32" y="15"/>
                  </a:cubicBezTo>
                  <a:cubicBezTo>
                    <a:pt x="42" y="34"/>
                    <a:pt x="42" y="34"/>
                    <a:pt x="42" y="34"/>
                  </a:cubicBezTo>
                  <a:cubicBezTo>
                    <a:pt x="31" y="46"/>
                    <a:pt x="23" y="61"/>
                    <a:pt x="21" y="79"/>
                  </a:cubicBezTo>
                  <a:cubicBezTo>
                    <a:pt x="12" y="81"/>
                    <a:pt x="12" y="81"/>
                    <a:pt x="12" y="81"/>
                  </a:cubicBezTo>
                  <a:cubicBezTo>
                    <a:pt x="5" y="82"/>
                    <a:pt x="0" y="87"/>
                    <a:pt x="0" y="94"/>
                  </a:cubicBezTo>
                  <a:cubicBezTo>
                    <a:pt x="0" y="117"/>
                    <a:pt x="0" y="117"/>
                    <a:pt x="0" y="117"/>
                  </a:cubicBezTo>
                  <a:cubicBezTo>
                    <a:pt x="0" y="121"/>
                    <a:pt x="2" y="125"/>
                    <a:pt x="5" y="127"/>
                  </a:cubicBezTo>
                  <a:cubicBezTo>
                    <a:pt x="20" y="141"/>
                    <a:pt x="20" y="141"/>
                    <a:pt x="20" y="141"/>
                  </a:cubicBezTo>
                  <a:cubicBezTo>
                    <a:pt x="20" y="141"/>
                    <a:pt x="20" y="141"/>
                    <a:pt x="20" y="141"/>
                  </a:cubicBezTo>
                  <a:cubicBezTo>
                    <a:pt x="29" y="149"/>
                    <a:pt x="41" y="157"/>
                    <a:pt x="54" y="162"/>
                  </a:cubicBezTo>
                  <a:cubicBezTo>
                    <a:pt x="54" y="191"/>
                    <a:pt x="54" y="191"/>
                    <a:pt x="54" y="191"/>
                  </a:cubicBezTo>
                  <a:cubicBezTo>
                    <a:pt x="54" y="195"/>
                    <a:pt x="57" y="198"/>
                    <a:pt x="61" y="198"/>
                  </a:cubicBezTo>
                  <a:cubicBezTo>
                    <a:pt x="97" y="198"/>
                    <a:pt x="97" y="198"/>
                    <a:pt x="97" y="198"/>
                  </a:cubicBezTo>
                  <a:cubicBezTo>
                    <a:pt x="100" y="198"/>
                    <a:pt x="102" y="196"/>
                    <a:pt x="103" y="193"/>
                  </a:cubicBezTo>
                  <a:cubicBezTo>
                    <a:pt x="107" y="176"/>
                    <a:pt x="107" y="176"/>
                    <a:pt x="107" y="176"/>
                  </a:cubicBezTo>
                  <a:cubicBezTo>
                    <a:pt x="117" y="177"/>
                    <a:pt x="126" y="178"/>
                    <a:pt x="136" y="178"/>
                  </a:cubicBezTo>
                  <a:cubicBezTo>
                    <a:pt x="146" y="178"/>
                    <a:pt x="155" y="177"/>
                    <a:pt x="164" y="175"/>
                  </a:cubicBezTo>
                  <a:cubicBezTo>
                    <a:pt x="168" y="193"/>
                    <a:pt x="168" y="193"/>
                    <a:pt x="168" y="193"/>
                  </a:cubicBezTo>
                  <a:cubicBezTo>
                    <a:pt x="169" y="196"/>
                    <a:pt x="172" y="198"/>
                    <a:pt x="175" y="198"/>
                  </a:cubicBezTo>
                  <a:cubicBezTo>
                    <a:pt x="210" y="198"/>
                    <a:pt x="210" y="198"/>
                    <a:pt x="210" y="198"/>
                  </a:cubicBezTo>
                  <a:cubicBezTo>
                    <a:pt x="214" y="198"/>
                    <a:pt x="217" y="195"/>
                    <a:pt x="217" y="191"/>
                  </a:cubicBezTo>
                  <a:cubicBezTo>
                    <a:pt x="217" y="156"/>
                    <a:pt x="217" y="156"/>
                    <a:pt x="217" y="156"/>
                  </a:cubicBezTo>
                  <a:cubicBezTo>
                    <a:pt x="238" y="141"/>
                    <a:pt x="251" y="119"/>
                    <a:pt x="251" y="89"/>
                  </a:cubicBezTo>
                  <a:cubicBezTo>
                    <a:pt x="251" y="87"/>
                    <a:pt x="251" y="85"/>
                    <a:pt x="251" y="83"/>
                  </a:cubicBezTo>
                  <a:cubicBezTo>
                    <a:pt x="251" y="83"/>
                    <a:pt x="252" y="83"/>
                    <a:pt x="253" y="82"/>
                  </a:cubicBezTo>
                  <a:cubicBezTo>
                    <a:pt x="261" y="80"/>
                    <a:pt x="268" y="74"/>
                    <a:pt x="272" y="66"/>
                  </a:cubicBezTo>
                  <a:cubicBezTo>
                    <a:pt x="277" y="57"/>
                    <a:pt x="277" y="46"/>
                    <a:pt x="274" y="36"/>
                  </a:cubicBezTo>
                  <a:close/>
                  <a:moveTo>
                    <a:pt x="58" y="83"/>
                  </a:moveTo>
                  <a:cubicBezTo>
                    <a:pt x="52" y="83"/>
                    <a:pt x="48" y="78"/>
                    <a:pt x="48" y="72"/>
                  </a:cubicBezTo>
                  <a:cubicBezTo>
                    <a:pt x="48" y="67"/>
                    <a:pt x="52" y="62"/>
                    <a:pt x="58" y="62"/>
                  </a:cubicBezTo>
                  <a:cubicBezTo>
                    <a:pt x="63" y="62"/>
                    <a:pt x="68" y="67"/>
                    <a:pt x="68" y="72"/>
                  </a:cubicBezTo>
                  <a:cubicBezTo>
                    <a:pt x="68" y="78"/>
                    <a:pt x="63" y="83"/>
                    <a:pt x="58" y="83"/>
                  </a:cubicBezTo>
                  <a:close/>
                  <a:moveTo>
                    <a:pt x="181" y="37"/>
                  </a:moveTo>
                  <a:cubicBezTo>
                    <a:pt x="180" y="40"/>
                    <a:pt x="177" y="43"/>
                    <a:pt x="173" y="43"/>
                  </a:cubicBezTo>
                  <a:cubicBezTo>
                    <a:pt x="172" y="43"/>
                    <a:pt x="171" y="42"/>
                    <a:pt x="171" y="42"/>
                  </a:cubicBezTo>
                  <a:cubicBezTo>
                    <a:pt x="158" y="38"/>
                    <a:pt x="143" y="37"/>
                    <a:pt x="128" y="38"/>
                  </a:cubicBezTo>
                  <a:cubicBezTo>
                    <a:pt x="121" y="38"/>
                    <a:pt x="114" y="39"/>
                    <a:pt x="107" y="41"/>
                  </a:cubicBezTo>
                  <a:cubicBezTo>
                    <a:pt x="103" y="42"/>
                    <a:pt x="98" y="39"/>
                    <a:pt x="97" y="35"/>
                  </a:cubicBezTo>
                  <a:cubicBezTo>
                    <a:pt x="96" y="30"/>
                    <a:pt x="99" y="26"/>
                    <a:pt x="103" y="24"/>
                  </a:cubicBezTo>
                  <a:cubicBezTo>
                    <a:pt x="111" y="23"/>
                    <a:pt x="118" y="21"/>
                    <a:pt x="127" y="21"/>
                  </a:cubicBezTo>
                  <a:cubicBezTo>
                    <a:pt x="145" y="20"/>
                    <a:pt x="161" y="21"/>
                    <a:pt x="176" y="26"/>
                  </a:cubicBezTo>
                  <a:cubicBezTo>
                    <a:pt x="180" y="27"/>
                    <a:pt x="183" y="32"/>
                    <a:pt x="181" y="3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60" name="Oval 28"/>
            <p:cNvSpPr>
              <a:spLocks noChangeArrowheads="1"/>
            </p:cNvSpPr>
            <p:nvPr/>
          </p:nvSpPr>
          <p:spPr bwMode="auto">
            <a:xfrm>
              <a:off x="3779" y="1870"/>
              <a:ext cx="128" cy="128"/>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grpSp>
        <p:nvGrpSpPr>
          <p:cNvPr id="61" name="Group 60"/>
          <p:cNvGrpSpPr>
            <a:grpSpLocks noChangeAspect="1"/>
          </p:cNvGrpSpPr>
          <p:nvPr/>
        </p:nvGrpSpPr>
        <p:grpSpPr bwMode="auto">
          <a:xfrm>
            <a:off x="6790201" y="5080525"/>
            <a:ext cx="421307" cy="391845"/>
            <a:chOff x="3552" y="1895"/>
            <a:chExt cx="572" cy="532"/>
          </a:xfrm>
        </p:grpSpPr>
        <p:sp>
          <p:nvSpPr>
            <p:cNvPr id="62" name="Freeform 22"/>
            <p:cNvSpPr>
              <a:spLocks/>
            </p:cNvSpPr>
            <p:nvPr/>
          </p:nvSpPr>
          <p:spPr bwMode="auto">
            <a:xfrm>
              <a:off x="3697" y="1895"/>
              <a:ext cx="282" cy="88"/>
            </a:xfrm>
            <a:custGeom>
              <a:avLst/>
              <a:gdLst>
                <a:gd name="T0" fmla="*/ 110 w 135"/>
                <a:gd name="T1" fmla="*/ 0 h 42"/>
                <a:gd name="T2" fmla="*/ 24 w 135"/>
                <a:gd name="T3" fmla="*/ 0 h 42"/>
                <a:gd name="T4" fmla="*/ 0 w 135"/>
                <a:gd name="T5" fmla="*/ 24 h 42"/>
                <a:gd name="T6" fmla="*/ 0 w 135"/>
                <a:gd name="T7" fmla="*/ 42 h 42"/>
                <a:gd name="T8" fmla="*/ 24 w 135"/>
                <a:gd name="T9" fmla="*/ 42 h 42"/>
                <a:gd name="T10" fmla="*/ 24 w 135"/>
                <a:gd name="T11" fmla="*/ 24 h 42"/>
                <a:gd name="T12" fmla="*/ 110 w 135"/>
                <a:gd name="T13" fmla="*/ 24 h 42"/>
                <a:gd name="T14" fmla="*/ 110 w 135"/>
                <a:gd name="T15" fmla="*/ 42 h 42"/>
                <a:gd name="T16" fmla="*/ 135 w 135"/>
                <a:gd name="T17" fmla="*/ 42 h 42"/>
                <a:gd name="T18" fmla="*/ 135 w 135"/>
                <a:gd name="T19" fmla="*/ 24 h 42"/>
                <a:gd name="T20" fmla="*/ 110 w 135"/>
                <a:gd name="T21"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5" h="42">
                  <a:moveTo>
                    <a:pt x="110" y="0"/>
                  </a:moveTo>
                  <a:cubicBezTo>
                    <a:pt x="24" y="0"/>
                    <a:pt x="24" y="0"/>
                    <a:pt x="24" y="0"/>
                  </a:cubicBezTo>
                  <a:cubicBezTo>
                    <a:pt x="11" y="0"/>
                    <a:pt x="0" y="11"/>
                    <a:pt x="0" y="24"/>
                  </a:cubicBezTo>
                  <a:cubicBezTo>
                    <a:pt x="0" y="42"/>
                    <a:pt x="0" y="42"/>
                    <a:pt x="0" y="42"/>
                  </a:cubicBezTo>
                  <a:cubicBezTo>
                    <a:pt x="24" y="42"/>
                    <a:pt x="24" y="42"/>
                    <a:pt x="24" y="42"/>
                  </a:cubicBezTo>
                  <a:cubicBezTo>
                    <a:pt x="24" y="24"/>
                    <a:pt x="24" y="24"/>
                    <a:pt x="24" y="24"/>
                  </a:cubicBezTo>
                  <a:cubicBezTo>
                    <a:pt x="110" y="24"/>
                    <a:pt x="110" y="24"/>
                    <a:pt x="110" y="24"/>
                  </a:cubicBezTo>
                  <a:cubicBezTo>
                    <a:pt x="110" y="42"/>
                    <a:pt x="110" y="42"/>
                    <a:pt x="110" y="42"/>
                  </a:cubicBezTo>
                  <a:cubicBezTo>
                    <a:pt x="135" y="42"/>
                    <a:pt x="135" y="42"/>
                    <a:pt x="135" y="42"/>
                  </a:cubicBezTo>
                  <a:cubicBezTo>
                    <a:pt x="135" y="24"/>
                    <a:pt x="135" y="24"/>
                    <a:pt x="135" y="24"/>
                  </a:cubicBezTo>
                  <a:cubicBezTo>
                    <a:pt x="135" y="11"/>
                    <a:pt x="124" y="0"/>
                    <a:pt x="11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63" name="Freeform 23"/>
            <p:cNvSpPr>
              <a:spLocks noEditPoints="1"/>
            </p:cNvSpPr>
            <p:nvPr/>
          </p:nvSpPr>
          <p:spPr bwMode="auto">
            <a:xfrm>
              <a:off x="3552" y="2021"/>
              <a:ext cx="572" cy="406"/>
            </a:xfrm>
            <a:custGeom>
              <a:avLst/>
              <a:gdLst>
                <a:gd name="T0" fmla="*/ 147 w 273"/>
                <a:gd name="T1" fmla="*/ 133 h 194"/>
                <a:gd name="T2" fmla="*/ 147 w 273"/>
                <a:gd name="T3" fmla="*/ 138 h 194"/>
                <a:gd name="T4" fmla="*/ 136 w 273"/>
                <a:gd name="T5" fmla="*/ 149 h 194"/>
                <a:gd name="T6" fmla="*/ 126 w 273"/>
                <a:gd name="T7" fmla="*/ 138 h 194"/>
                <a:gd name="T8" fmla="*/ 126 w 273"/>
                <a:gd name="T9" fmla="*/ 133 h 194"/>
                <a:gd name="T10" fmla="*/ 29 w 273"/>
                <a:gd name="T11" fmla="*/ 133 h 194"/>
                <a:gd name="T12" fmla="*/ 14 w 273"/>
                <a:gd name="T13" fmla="*/ 131 h 194"/>
                <a:gd name="T14" fmla="*/ 14 w 273"/>
                <a:gd name="T15" fmla="*/ 179 h 194"/>
                <a:gd name="T16" fmla="*/ 29 w 273"/>
                <a:gd name="T17" fmla="*/ 194 h 194"/>
                <a:gd name="T18" fmla="*/ 244 w 273"/>
                <a:gd name="T19" fmla="*/ 194 h 194"/>
                <a:gd name="T20" fmla="*/ 258 w 273"/>
                <a:gd name="T21" fmla="*/ 179 h 194"/>
                <a:gd name="T22" fmla="*/ 258 w 273"/>
                <a:gd name="T23" fmla="*/ 131 h 194"/>
                <a:gd name="T24" fmla="*/ 244 w 273"/>
                <a:gd name="T25" fmla="*/ 133 h 194"/>
                <a:gd name="T26" fmla="*/ 147 w 273"/>
                <a:gd name="T27" fmla="*/ 133 h 194"/>
                <a:gd name="T28" fmla="*/ 258 w 273"/>
                <a:gd name="T29" fmla="*/ 0 h 194"/>
                <a:gd name="T30" fmla="*/ 14 w 273"/>
                <a:gd name="T31" fmla="*/ 0 h 194"/>
                <a:gd name="T32" fmla="*/ 0 w 273"/>
                <a:gd name="T33" fmla="*/ 14 h 194"/>
                <a:gd name="T34" fmla="*/ 0 w 273"/>
                <a:gd name="T35" fmla="*/ 86 h 194"/>
                <a:gd name="T36" fmla="*/ 29 w 273"/>
                <a:gd name="T37" fmla="*/ 115 h 194"/>
                <a:gd name="T38" fmla="*/ 126 w 273"/>
                <a:gd name="T39" fmla="*/ 115 h 194"/>
                <a:gd name="T40" fmla="*/ 126 w 273"/>
                <a:gd name="T41" fmla="*/ 106 h 194"/>
                <a:gd name="T42" fmla="*/ 136 w 273"/>
                <a:gd name="T43" fmla="*/ 96 h 194"/>
                <a:gd name="T44" fmla="*/ 147 w 273"/>
                <a:gd name="T45" fmla="*/ 106 h 194"/>
                <a:gd name="T46" fmla="*/ 147 w 273"/>
                <a:gd name="T47" fmla="*/ 115 h 194"/>
                <a:gd name="T48" fmla="*/ 244 w 273"/>
                <a:gd name="T49" fmla="*/ 115 h 194"/>
                <a:gd name="T50" fmla="*/ 273 w 273"/>
                <a:gd name="T51" fmla="*/ 86 h 194"/>
                <a:gd name="T52" fmla="*/ 273 w 273"/>
                <a:gd name="T53" fmla="*/ 14 h 194"/>
                <a:gd name="T54" fmla="*/ 258 w 273"/>
                <a:gd name="T55" fmla="*/ 0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73" h="194">
                  <a:moveTo>
                    <a:pt x="147" y="133"/>
                  </a:moveTo>
                  <a:cubicBezTo>
                    <a:pt x="147" y="138"/>
                    <a:pt x="147" y="138"/>
                    <a:pt x="147" y="138"/>
                  </a:cubicBezTo>
                  <a:cubicBezTo>
                    <a:pt x="147" y="144"/>
                    <a:pt x="142" y="149"/>
                    <a:pt x="136" y="149"/>
                  </a:cubicBezTo>
                  <a:cubicBezTo>
                    <a:pt x="130" y="149"/>
                    <a:pt x="126" y="144"/>
                    <a:pt x="126" y="138"/>
                  </a:cubicBezTo>
                  <a:cubicBezTo>
                    <a:pt x="126" y="133"/>
                    <a:pt x="126" y="133"/>
                    <a:pt x="126" y="133"/>
                  </a:cubicBezTo>
                  <a:cubicBezTo>
                    <a:pt x="29" y="133"/>
                    <a:pt x="29" y="133"/>
                    <a:pt x="29" y="133"/>
                  </a:cubicBezTo>
                  <a:cubicBezTo>
                    <a:pt x="24" y="133"/>
                    <a:pt x="19" y="132"/>
                    <a:pt x="14" y="131"/>
                  </a:cubicBezTo>
                  <a:cubicBezTo>
                    <a:pt x="14" y="179"/>
                    <a:pt x="14" y="179"/>
                    <a:pt x="14" y="179"/>
                  </a:cubicBezTo>
                  <a:cubicBezTo>
                    <a:pt x="14" y="187"/>
                    <a:pt x="21" y="194"/>
                    <a:pt x="29" y="194"/>
                  </a:cubicBezTo>
                  <a:cubicBezTo>
                    <a:pt x="244" y="194"/>
                    <a:pt x="244" y="194"/>
                    <a:pt x="244" y="194"/>
                  </a:cubicBezTo>
                  <a:cubicBezTo>
                    <a:pt x="252" y="194"/>
                    <a:pt x="258" y="187"/>
                    <a:pt x="258" y="179"/>
                  </a:cubicBezTo>
                  <a:cubicBezTo>
                    <a:pt x="258" y="131"/>
                    <a:pt x="258" y="131"/>
                    <a:pt x="258" y="131"/>
                  </a:cubicBezTo>
                  <a:cubicBezTo>
                    <a:pt x="254" y="132"/>
                    <a:pt x="249" y="133"/>
                    <a:pt x="244" y="133"/>
                  </a:cubicBezTo>
                  <a:lnTo>
                    <a:pt x="147" y="133"/>
                  </a:lnTo>
                  <a:close/>
                  <a:moveTo>
                    <a:pt x="258" y="0"/>
                  </a:moveTo>
                  <a:cubicBezTo>
                    <a:pt x="14" y="0"/>
                    <a:pt x="14" y="0"/>
                    <a:pt x="14" y="0"/>
                  </a:cubicBezTo>
                  <a:cubicBezTo>
                    <a:pt x="6" y="0"/>
                    <a:pt x="0" y="6"/>
                    <a:pt x="0" y="14"/>
                  </a:cubicBezTo>
                  <a:cubicBezTo>
                    <a:pt x="0" y="86"/>
                    <a:pt x="0" y="86"/>
                    <a:pt x="0" y="86"/>
                  </a:cubicBezTo>
                  <a:cubicBezTo>
                    <a:pt x="0" y="102"/>
                    <a:pt x="13" y="115"/>
                    <a:pt x="29" y="115"/>
                  </a:cubicBezTo>
                  <a:cubicBezTo>
                    <a:pt x="126" y="115"/>
                    <a:pt x="126" y="115"/>
                    <a:pt x="126" y="115"/>
                  </a:cubicBezTo>
                  <a:cubicBezTo>
                    <a:pt x="126" y="106"/>
                    <a:pt x="126" y="106"/>
                    <a:pt x="126" y="106"/>
                  </a:cubicBezTo>
                  <a:cubicBezTo>
                    <a:pt x="126" y="101"/>
                    <a:pt x="130" y="96"/>
                    <a:pt x="136" y="96"/>
                  </a:cubicBezTo>
                  <a:cubicBezTo>
                    <a:pt x="142" y="96"/>
                    <a:pt x="147" y="101"/>
                    <a:pt x="147" y="106"/>
                  </a:cubicBezTo>
                  <a:cubicBezTo>
                    <a:pt x="147" y="115"/>
                    <a:pt x="147" y="115"/>
                    <a:pt x="147" y="115"/>
                  </a:cubicBezTo>
                  <a:cubicBezTo>
                    <a:pt x="244" y="115"/>
                    <a:pt x="244" y="115"/>
                    <a:pt x="244" y="115"/>
                  </a:cubicBezTo>
                  <a:cubicBezTo>
                    <a:pt x="260" y="115"/>
                    <a:pt x="273" y="102"/>
                    <a:pt x="273" y="86"/>
                  </a:cubicBezTo>
                  <a:cubicBezTo>
                    <a:pt x="273" y="14"/>
                    <a:pt x="273" y="14"/>
                    <a:pt x="273" y="14"/>
                  </a:cubicBezTo>
                  <a:cubicBezTo>
                    <a:pt x="273" y="6"/>
                    <a:pt x="266" y="0"/>
                    <a:pt x="25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grpSp>
        <p:nvGrpSpPr>
          <p:cNvPr id="64" name="Grupo 63"/>
          <p:cNvGrpSpPr/>
          <p:nvPr/>
        </p:nvGrpSpPr>
        <p:grpSpPr>
          <a:xfrm>
            <a:off x="4054048" y="193375"/>
            <a:ext cx="3380734" cy="630539"/>
            <a:chOff x="4054048" y="193375"/>
            <a:chExt cx="3380734" cy="630539"/>
          </a:xfrm>
        </p:grpSpPr>
        <p:sp>
          <p:nvSpPr>
            <p:cNvPr id="65" name="Rectangle 14"/>
            <p:cNvSpPr>
              <a:spLocks noChangeArrowheads="1"/>
            </p:cNvSpPr>
            <p:nvPr/>
          </p:nvSpPr>
          <p:spPr bwMode="auto">
            <a:xfrm>
              <a:off x="4054048" y="193375"/>
              <a:ext cx="3380734"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s-ES" altLang="ru-RU" sz="3200" b="1" dirty="0">
                  <a:solidFill>
                    <a:schemeClr val="accent1"/>
                  </a:solidFill>
                  <a:latin typeface="Montserrat Black" panose="00000A00000000000000" pitchFamily="50" charset="0"/>
                </a:rPr>
                <a:t>SWOT </a:t>
              </a:r>
              <a:r>
                <a:rPr lang="es-ES" altLang="ru-RU" sz="3200" b="1" dirty="0" err="1">
                  <a:solidFill>
                    <a:schemeClr val="accent5"/>
                  </a:solidFill>
                  <a:latin typeface="Montserrat Black" panose="00000A00000000000000" pitchFamily="50" charset="0"/>
                </a:rPr>
                <a:t>Analysis</a:t>
              </a:r>
              <a:endParaRPr kumimoji="0" lang="ru-RU" altLang="ru-RU" sz="4000" b="0" i="0" u="none" strike="noStrike" cap="none" normalizeH="0" baseline="0" dirty="0">
                <a:ln>
                  <a:noFill/>
                </a:ln>
                <a:solidFill>
                  <a:schemeClr val="accent5"/>
                </a:solidFill>
                <a:effectLst/>
                <a:latin typeface="Montserrat Black" panose="00000A00000000000000" pitchFamily="50" charset="0"/>
              </a:endParaRPr>
            </a:p>
          </p:txBody>
        </p:sp>
        <p:grpSp>
          <p:nvGrpSpPr>
            <p:cNvPr id="66" name="Grupo 65"/>
            <p:cNvGrpSpPr/>
            <p:nvPr/>
          </p:nvGrpSpPr>
          <p:grpSpPr>
            <a:xfrm>
              <a:off x="5521099" y="688522"/>
              <a:ext cx="1018835" cy="135392"/>
              <a:chOff x="5521099" y="688522"/>
              <a:chExt cx="1018835" cy="135392"/>
            </a:xfrm>
          </p:grpSpPr>
          <p:sp>
            <p:nvSpPr>
              <p:cNvPr id="67" name="Elipse 66"/>
              <p:cNvSpPr/>
              <p:nvPr/>
            </p:nvSpPr>
            <p:spPr>
              <a:xfrm>
                <a:off x="5521099" y="688522"/>
                <a:ext cx="116342" cy="11634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CO" dirty="0">
                  <a:latin typeface="Montserrat Light" panose="00000400000000000000" pitchFamily="50" charset="0"/>
                </a:endParaRPr>
              </a:p>
            </p:txBody>
          </p:sp>
          <p:sp>
            <p:nvSpPr>
              <p:cNvPr id="68" name="Elipse 67"/>
              <p:cNvSpPr/>
              <p:nvPr/>
            </p:nvSpPr>
            <p:spPr>
              <a:xfrm>
                <a:off x="5698740" y="692876"/>
                <a:ext cx="116342" cy="11634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CO" dirty="0">
                  <a:latin typeface="Montserrat Light" panose="00000400000000000000" pitchFamily="50" charset="0"/>
                </a:endParaRPr>
              </a:p>
            </p:txBody>
          </p:sp>
          <p:sp>
            <p:nvSpPr>
              <p:cNvPr id="69" name="Elipse 68"/>
              <p:cNvSpPr/>
              <p:nvPr/>
            </p:nvSpPr>
            <p:spPr>
              <a:xfrm>
                <a:off x="5887811" y="695666"/>
                <a:ext cx="116342" cy="11634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CO" dirty="0">
                  <a:latin typeface="Montserrat Light" panose="00000400000000000000" pitchFamily="50" charset="0"/>
                </a:endParaRPr>
              </a:p>
            </p:txBody>
          </p:sp>
          <p:sp>
            <p:nvSpPr>
              <p:cNvPr id="70" name="Elipse 69"/>
              <p:cNvSpPr/>
              <p:nvPr/>
            </p:nvSpPr>
            <p:spPr>
              <a:xfrm>
                <a:off x="6068786" y="700428"/>
                <a:ext cx="116342" cy="11634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CO" dirty="0">
                  <a:latin typeface="Montserrat Light" panose="00000400000000000000" pitchFamily="50" charset="0"/>
                </a:endParaRPr>
              </a:p>
            </p:txBody>
          </p:sp>
          <p:sp>
            <p:nvSpPr>
              <p:cNvPr id="71" name="Elipse 70"/>
              <p:cNvSpPr/>
              <p:nvPr/>
            </p:nvSpPr>
            <p:spPr>
              <a:xfrm>
                <a:off x="6255952" y="704782"/>
                <a:ext cx="116342" cy="11634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CO" dirty="0">
                  <a:latin typeface="Montserrat Light" panose="00000400000000000000" pitchFamily="50" charset="0"/>
                </a:endParaRPr>
              </a:p>
            </p:txBody>
          </p:sp>
          <p:sp>
            <p:nvSpPr>
              <p:cNvPr id="72" name="Elipse 71"/>
              <p:cNvSpPr/>
              <p:nvPr/>
            </p:nvSpPr>
            <p:spPr>
              <a:xfrm>
                <a:off x="6423592" y="707572"/>
                <a:ext cx="116342" cy="116342"/>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CO" dirty="0">
                  <a:latin typeface="Montserrat Light" panose="00000400000000000000" pitchFamily="50" charset="0"/>
                </a:endParaRPr>
              </a:p>
            </p:txBody>
          </p:sp>
        </p:grpSp>
      </p:grpSp>
      <p:sp>
        <p:nvSpPr>
          <p:cNvPr id="73" name="TextBox 6"/>
          <p:cNvSpPr txBox="1"/>
          <p:nvPr/>
        </p:nvSpPr>
        <p:spPr>
          <a:xfrm>
            <a:off x="1051720" y="873796"/>
            <a:ext cx="9654379" cy="646331"/>
          </a:xfrm>
          <a:prstGeom prst="rect">
            <a:avLst/>
          </a:prstGeom>
          <a:noFill/>
        </p:spPr>
        <p:txBody>
          <a:bodyPr wrap="square" lIns="0" rIns="0" rtlCol="0">
            <a:spAutoFit/>
          </a:bodyPr>
          <a:lstStyle/>
          <a:p>
            <a:pPr algn="ctr">
              <a:lnSpc>
                <a:spcPct val="120000"/>
              </a:lnSpc>
              <a:spcBef>
                <a:spcPts val="600"/>
              </a:spcBef>
            </a:pPr>
            <a:r>
              <a:rPr lang="en-US" sz="1000" dirty="0" err="1">
                <a:solidFill>
                  <a:schemeClr val="tx1">
                    <a:lumMod val="50000"/>
                    <a:lumOff val="50000"/>
                    <a:alpha val="70000"/>
                  </a:schemeClr>
                </a:solidFill>
                <a:latin typeface="Montserrat Light" panose="00000400000000000000" pitchFamily="50" charset="0"/>
              </a:rPr>
              <a:t>Proin</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molestie</a:t>
            </a:r>
            <a:r>
              <a:rPr lang="en-US" sz="1000" dirty="0">
                <a:solidFill>
                  <a:schemeClr val="tx1">
                    <a:lumMod val="50000"/>
                    <a:lumOff val="50000"/>
                    <a:alpha val="70000"/>
                  </a:schemeClr>
                </a:solidFill>
                <a:latin typeface="Montserrat Light" panose="00000400000000000000" pitchFamily="50" charset="0"/>
              </a:rPr>
              <a:t> lacus a </a:t>
            </a:r>
            <a:r>
              <a:rPr lang="en-US" sz="1000" dirty="0" err="1">
                <a:solidFill>
                  <a:schemeClr val="tx1">
                    <a:lumMod val="50000"/>
                    <a:lumOff val="50000"/>
                    <a:alpha val="70000"/>
                  </a:schemeClr>
                </a:solidFill>
                <a:latin typeface="Montserrat Light" panose="00000400000000000000" pitchFamily="50" charset="0"/>
              </a:rPr>
              <a:t>lectus</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laoreet</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eget</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finibus</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lectus</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commodo</a:t>
            </a:r>
            <a:r>
              <a:rPr lang="en-US" sz="1000" dirty="0">
                <a:solidFill>
                  <a:schemeClr val="tx1">
                    <a:lumMod val="50000"/>
                    <a:lumOff val="50000"/>
                    <a:alpha val="70000"/>
                  </a:schemeClr>
                </a:solidFill>
                <a:latin typeface="Montserrat Light" panose="00000400000000000000" pitchFamily="50" charset="0"/>
              </a:rPr>
              <a:t>. Integer </a:t>
            </a:r>
            <a:r>
              <a:rPr lang="en-US" sz="1000" dirty="0" err="1">
                <a:solidFill>
                  <a:schemeClr val="tx1">
                    <a:lumMod val="50000"/>
                    <a:lumOff val="50000"/>
                    <a:alpha val="70000"/>
                  </a:schemeClr>
                </a:solidFill>
                <a:latin typeface="Montserrat Light" panose="00000400000000000000" pitchFamily="50" charset="0"/>
              </a:rPr>
              <a:t>nec</a:t>
            </a:r>
            <a:r>
              <a:rPr lang="en-US" sz="1000" dirty="0">
                <a:solidFill>
                  <a:schemeClr val="tx1">
                    <a:lumMod val="50000"/>
                    <a:lumOff val="50000"/>
                    <a:alpha val="70000"/>
                  </a:schemeClr>
                </a:solidFill>
                <a:latin typeface="Montserrat Light" panose="00000400000000000000" pitchFamily="50" charset="0"/>
              </a:rPr>
              <a:t> ex mi. </a:t>
            </a:r>
            <a:r>
              <a:rPr lang="en-US" sz="1000" dirty="0" err="1">
                <a:solidFill>
                  <a:schemeClr val="tx1">
                    <a:lumMod val="50000"/>
                    <a:lumOff val="50000"/>
                    <a:alpha val="70000"/>
                  </a:schemeClr>
                </a:solidFill>
                <a:latin typeface="Montserrat Light" panose="00000400000000000000" pitchFamily="50" charset="0"/>
              </a:rPr>
              <a:t>Morbi</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scelerisque</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est</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nec</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velit</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aliquet</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rhoncus</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Curabitur</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mollis</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eros</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eget</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posuere</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congue</a:t>
            </a:r>
            <a:r>
              <a:rPr lang="en-US" sz="1000" dirty="0">
                <a:solidFill>
                  <a:schemeClr val="tx1">
                    <a:lumMod val="50000"/>
                    <a:lumOff val="50000"/>
                    <a:alpha val="70000"/>
                  </a:schemeClr>
                </a:solidFill>
                <a:latin typeface="Montserrat Light" panose="00000400000000000000" pitchFamily="50" charset="0"/>
              </a:rPr>
              <a:t>. In </a:t>
            </a:r>
            <a:r>
              <a:rPr lang="en-US" sz="1000" dirty="0" err="1">
                <a:solidFill>
                  <a:schemeClr val="tx1">
                    <a:lumMod val="50000"/>
                    <a:lumOff val="50000"/>
                    <a:alpha val="70000"/>
                  </a:schemeClr>
                </a:solidFill>
                <a:latin typeface="Montserrat Light" panose="00000400000000000000" pitchFamily="50" charset="0"/>
              </a:rPr>
              <a:t>consectetur</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diam</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sed</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justo</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auctor</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pretium</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Mauris</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lobortis</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erat</a:t>
            </a:r>
            <a:r>
              <a:rPr lang="en-US" sz="1000" dirty="0">
                <a:solidFill>
                  <a:schemeClr val="tx1">
                    <a:lumMod val="50000"/>
                    <a:lumOff val="50000"/>
                    <a:alpha val="70000"/>
                  </a:schemeClr>
                </a:solidFill>
                <a:latin typeface="Montserrat Light" panose="00000400000000000000" pitchFamily="50" charset="0"/>
              </a:rPr>
              <a:t> ac </a:t>
            </a:r>
            <a:r>
              <a:rPr lang="en-US" sz="1000" dirty="0" err="1">
                <a:solidFill>
                  <a:schemeClr val="tx1">
                    <a:lumMod val="50000"/>
                    <a:lumOff val="50000"/>
                    <a:alpha val="70000"/>
                  </a:schemeClr>
                </a:solidFill>
                <a:latin typeface="Montserrat Light" panose="00000400000000000000" pitchFamily="50" charset="0"/>
              </a:rPr>
              <a:t>bibendum</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pellentesque</a:t>
            </a:r>
            <a:r>
              <a:rPr lang="en-US" sz="1000" dirty="0">
                <a:solidFill>
                  <a:schemeClr val="tx1">
                    <a:lumMod val="50000"/>
                    <a:lumOff val="50000"/>
                    <a:alpha val="70000"/>
                  </a:schemeClr>
                </a:solidFill>
                <a:latin typeface="Montserrat Light" panose="00000400000000000000" pitchFamily="50" charset="0"/>
              </a:rPr>
              <a:t>. Integer </a:t>
            </a:r>
            <a:r>
              <a:rPr lang="en-US" sz="1000" dirty="0" err="1">
                <a:solidFill>
                  <a:schemeClr val="tx1">
                    <a:lumMod val="50000"/>
                    <a:lumOff val="50000"/>
                    <a:alpha val="70000"/>
                  </a:schemeClr>
                </a:solidFill>
                <a:latin typeface="Montserrat Light" panose="00000400000000000000" pitchFamily="50" charset="0"/>
              </a:rPr>
              <a:t>placerat</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enim</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quis</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mollis</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rutrum</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velit</a:t>
            </a:r>
            <a:r>
              <a:rPr lang="en-US" sz="1000" dirty="0">
                <a:solidFill>
                  <a:schemeClr val="tx1">
                    <a:lumMod val="50000"/>
                    <a:lumOff val="50000"/>
                    <a:alpha val="70000"/>
                  </a:schemeClr>
                </a:solidFill>
                <a:latin typeface="Montserrat Light" panose="00000400000000000000" pitchFamily="50" charset="0"/>
              </a:rPr>
              <a:t> </a:t>
            </a:r>
            <a:r>
              <a:rPr lang="en-US" sz="1000" dirty="0" err="1">
                <a:solidFill>
                  <a:schemeClr val="tx1">
                    <a:lumMod val="50000"/>
                    <a:lumOff val="50000"/>
                    <a:alpha val="70000"/>
                  </a:schemeClr>
                </a:solidFill>
                <a:latin typeface="Montserrat Light" panose="00000400000000000000" pitchFamily="50" charset="0"/>
              </a:rPr>
              <a:t>enim</a:t>
            </a:r>
            <a:endParaRPr lang="en-US" sz="1000" dirty="0">
              <a:solidFill>
                <a:schemeClr val="tx1">
                  <a:lumMod val="50000"/>
                  <a:lumOff val="50000"/>
                  <a:alpha val="70000"/>
                </a:schemeClr>
              </a:solidFill>
              <a:latin typeface="Montserrat Light" panose="00000400000000000000" pitchFamily="50" charset="0"/>
            </a:endParaRPr>
          </a:p>
        </p:txBody>
      </p:sp>
    </p:spTree>
    <p:extLst>
      <p:ext uri="{BB962C8B-B14F-4D97-AF65-F5344CB8AC3E}">
        <p14:creationId xmlns:p14="http://schemas.microsoft.com/office/powerpoint/2010/main" val="3093121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tx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9C72D3B1-C88F-69D4-081F-948CA507B1ED}"/>
              </a:ext>
            </a:extLst>
          </p:cNvPr>
          <p:cNvSpPr txBox="1">
            <a:spLocks/>
          </p:cNvSpPr>
          <p:nvPr/>
        </p:nvSpPr>
        <p:spPr>
          <a:xfrm>
            <a:off x="1588" y="1266032"/>
            <a:ext cx="12188825" cy="105648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000" b="1">
                <a:solidFill>
                  <a:schemeClr val="accent4"/>
                </a:solidFill>
                <a:latin typeface="Lato Black" panose="020F0A02020204030203" pitchFamily="34" charset="0"/>
              </a:rPr>
              <a:t>THANKS FOR DOWNLOADING THESE TEMPLATES! </a:t>
            </a:r>
            <a:br>
              <a:rPr kumimoji="1" lang="en-US" altLang="ja-JP" b="1">
                <a:solidFill>
                  <a:schemeClr val="accent4"/>
                </a:solidFill>
                <a:latin typeface="Lato Light" panose="020F0302020204030203" pitchFamily="34" charset="0"/>
              </a:rPr>
            </a:br>
            <a:r>
              <a:rPr kumimoji="1" lang="en-US" altLang="ja-JP" sz="2400" b="1">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B0EFB310-353A-FF33-EEC5-97967347DCEB}"/>
              </a:ext>
            </a:extLst>
          </p:cNvPr>
          <p:cNvSpPr txBox="1">
            <a:spLocks/>
          </p:cNvSpPr>
          <p:nvPr/>
        </p:nvSpPr>
        <p:spPr>
          <a:xfrm>
            <a:off x="2255229" y="2136667"/>
            <a:ext cx="8228013" cy="6746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50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500">
                <a:solidFill>
                  <a:schemeClr val="bg1"/>
                </a:solidFill>
                <a:latin typeface="Lato Light" panose="020F0302020204030203" pitchFamily="34" charset="0"/>
              </a:rPr>
              <a:t> / </a:t>
            </a:r>
            <a:r>
              <a:rPr lang="en-US" sz="150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500">
                <a:solidFill>
                  <a:schemeClr val="bg1"/>
                </a:solidFill>
                <a:latin typeface="Lato Light" panose="020F0302020204030203" pitchFamily="34" charset="0"/>
              </a:rPr>
              <a:t>  </a:t>
            </a:r>
          </a:p>
          <a:p>
            <a:pPr marL="0" indent="0" algn="ctr">
              <a:buFont typeface="Arial" panose="020B0604020202020204" pitchFamily="34" charset="0"/>
              <a:buNone/>
            </a:pPr>
            <a:r>
              <a:rPr lang="en-US" sz="1500">
                <a:solidFill>
                  <a:schemeClr val="bg1"/>
                </a:solidFill>
                <a:latin typeface="Lato Light" panose="020F0302020204030203" pitchFamily="34" charset="0"/>
              </a:rPr>
              <a:t>Premium Templates: </a:t>
            </a:r>
            <a:r>
              <a:rPr lang="en-US" sz="1500">
                <a:solidFill>
                  <a:schemeClr val="bg1"/>
                </a:solidFill>
                <a:latin typeface="Lato Light" panose="020F0302020204030203" pitchFamily="34" charset="0"/>
                <a:hlinkClick r:id="rId9">
                  <a:extLst>
                    <a:ext uri="{A12FA001-AC4F-418D-AE19-62706E023703}">
                      <ahyp:hlinkClr xmlns:ahyp="http://schemas.microsoft.com/office/drawing/2018/hyperlinkcolor" val="tx"/>
                    </a:ext>
                  </a:extLst>
                </a:hlinkClick>
              </a:rPr>
              <a:t>https://www.pptbundle.com/</a:t>
            </a:r>
            <a:r>
              <a:rPr lang="en-US" sz="1500">
                <a:solidFill>
                  <a:schemeClr val="bg1"/>
                </a:solidFill>
                <a:latin typeface="Lato Light" panose="020F0302020204030203" pitchFamily="34" charset="0"/>
              </a:rPr>
              <a:t> </a:t>
            </a:r>
          </a:p>
          <a:p>
            <a:pPr marL="0" indent="0" algn="ctr">
              <a:buFont typeface="Arial" panose="020B0604020202020204" pitchFamily="34" charset="0"/>
              <a:buNone/>
            </a:pPr>
            <a:br>
              <a:rPr lang="en-US" altLang="ja-JP" sz="150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104945146"/>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SLIDO_APP_VERSION" val="1.2.2.2731"/>
  <p:tag name="SLIDO_PRESENTATION_ID" val="00000000-0000-0000-0000-000000000000"/>
  <p:tag name="SLIDO_EVENT_UUID" val="2d6f46e3-e44f-4a58-afd7-6c8fe1022e4b"/>
  <p:tag name="SLIDO_EVENT_SECTION_UUID" val="3d0b07fa-ab7f-4f8b-985c-e003674793c4"/>
</p:tagLst>
</file>

<file path=ppt/theme/theme1.xml><?xml version="1.0" encoding="utf-8"?>
<a:theme xmlns:a="http://schemas.openxmlformats.org/drawingml/2006/main" name="Tema de Office">
  <a:themeElements>
    <a:clrScheme name="Marketing Presentation">
      <a:dk1>
        <a:sysClr val="windowText" lastClr="000000"/>
      </a:dk1>
      <a:lt1>
        <a:sysClr val="window" lastClr="FFFFFF"/>
      </a:lt1>
      <a:dk2>
        <a:srgbClr val="44546A"/>
      </a:dk2>
      <a:lt2>
        <a:srgbClr val="E7E6E6"/>
      </a:lt2>
      <a:accent1>
        <a:srgbClr val="00F3D4"/>
      </a:accent1>
      <a:accent2>
        <a:srgbClr val="B0E997"/>
      </a:accent2>
      <a:accent3>
        <a:srgbClr val="F2DF75"/>
      </a:accent3>
      <a:accent4>
        <a:srgbClr val="FFBE77"/>
      </a:accent4>
      <a:accent5>
        <a:srgbClr val="FF8F8F"/>
      </a:accent5>
      <a:accent6>
        <a:srgbClr val="377674"/>
      </a:accent6>
      <a:hlink>
        <a:srgbClr val="0563C1"/>
      </a:hlink>
      <a:folHlink>
        <a:srgbClr val="954F72"/>
      </a:folHlink>
    </a:clrScheme>
    <a:fontScheme name="Personalizado 1">
      <a:majorFont>
        <a:latin typeface="Montserrat Black"/>
        <a:ea typeface=""/>
        <a:cs typeface=""/>
      </a:majorFont>
      <a:minorFont>
        <a:latin typeface="Montserra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5454</TotalTime>
  <Words>815</Words>
  <Application>Microsoft Office PowerPoint</Application>
  <PresentationFormat>Widescreen</PresentationFormat>
  <Paragraphs>97</Paragraphs>
  <Slides>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Arial</vt:lpstr>
      <vt:lpstr>Calibri</vt:lpstr>
      <vt:lpstr>Calibri Light</vt:lpstr>
      <vt:lpstr>Gill Sans</vt:lpstr>
      <vt:lpstr>Lato Black</vt:lpstr>
      <vt:lpstr>Lato Light</vt:lpstr>
      <vt:lpstr>Montserrat Black</vt:lpstr>
      <vt:lpstr>Montserrat Light</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Serrano Delgado</dc:creator>
  <cp:lastModifiedBy>Jolie Serrano Delgado</cp:lastModifiedBy>
  <cp:revision>217</cp:revision>
  <dcterms:created xsi:type="dcterms:W3CDTF">2022-03-17T13:14:29Z</dcterms:created>
  <dcterms:modified xsi:type="dcterms:W3CDTF">2025-04-27T20:30:55Z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lidoAppVersion">
    <vt:lpwstr>1.2.2.2731</vt:lpwstr>
  </property>
</Properties>
</file>