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handoutMasterIdLst>
    <p:handoutMasterId r:id="rId18"/>
  </p:handoutMasterIdLst>
  <p:sldIdLst>
    <p:sldId id="1482" r:id="rId2"/>
    <p:sldId id="3346" r:id="rId3"/>
    <p:sldId id="3384" r:id="rId4"/>
    <p:sldId id="2341" r:id="rId5"/>
    <p:sldId id="2230" r:id="rId6"/>
    <p:sldId id="2219" r:id="rId7"/>
    <p:sldId id="2272" r:id="rId8"/>
    <p:sldId id="3385" r:id="rId9"/>
    <p:sldId id="3386" r:id="rId10"/>
    <p:sldId id="3387" r:id="rId11"/>
    <p:sldId id="3344" r:id="rId12"/>
    <p:sldId id="3319" r:id="rId13"/>
    <p:sldId id="3388" r:id="rId14"/>
    <p:sldId id="3389" r:id="rId15"/>
    <p:sldId id="1791"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1D5D"/>
    <a:srgbClr val="EE5080"/>
    <a:srgbClr val="FCB800"/>
    <a:srgbClr val="00C0B3"/>
    <a:srgbClr val="711852"/>
    <a:srgbClr val="FEA800"/>
    <a:srgbClr val="E94470"/>
    <a:srgbClr val="FFFFFF"/>
    <a:srgbClr val="B8D13D"/>
    <a:srgbClr val="2D08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9860F0-1035-4946-8EB1-C0BC10693E90}" v="1" dt="2025-05-01T16:18:39.4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94" autoAdjust="0"/>
    <p:restoredTop sz="94660"/>
  </p:normalViewPr>
  <p:slideViewPr>
    <p:cSldViewPr snapToGrid="0">
      <p:cViewPr varScale="1">
        <p:scale>
          <a:sx n="112" d="100"/>
          <a:sy n="112" d="100"/>
        </p:scale>
        <p:origin x="990"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59860F0-1035-4946-8EB1-C0BC10693E90}"/>
    <pc:docChg chg="addSld delSld modSld sldOrd">
      <pc:chgData name="Jolie Serrano Delgado" userId="d52b4219-5c60-4a0c-87ad-b1ec335c0c37" providerId="ADAL" clId="{159860F0-1035-4946-8EB1-C0BC10693E90}" dt="2025-05-01T16:18:49.273" v="4" actId="47"/>
      <pc:docMkLst>
        <pc:docMk/>
      </pc:docMkLst>
      <pc:sldChg chg="add">
        <pc:chgData name="Jolie Serrano Delgado" userId="d52b4219-5c60-4a0c-87ad-b1ec335c0c37" providerId="ADAL" clId="{159860F0-1035-4946-8EB1-C0BC10693E90}" dt="2025-05-01T16:18:39.461" v="0"/>
        <pc:sldMkLst>
          <pc:docMk/>
          <pc:sldMk cId="0" sldId="1482"/>
        </pc:sldMkLst>
      </pc:sldChg>
      <pc:sldChg chg="del">
        <pc:chgData name="Jolie Serrano Delgado" userId="d52b4219-5c60-4a0c-87ad-b1ec335c0c37" providerId="ADAL" clId="{159860F0-1035-4946-8EB1-C0BC10693E90}" dt="2025-05-01T16:18:43.872" v="3" actId="47"/>
        <pc:sldMkLst>
          <pc:docMk/>
          <pc:sldMk cId="3313802975" sldId="1772"/>
        </pc:sldMkLst>
      </pc:sldChg>
      <pc:sldChg chg="del">
        <pc:chgData name="Jolie Serrano Delgado" userId="d52b4219-5c60-4a0c-87ad-b1ec335c0c37" providerId="ADAL" clId="{159860F0-1035-4946-8EB1-C0BC10693E90}" dt="2025-05-01T16:18:49.273" v="4" actId="47"/>
        <pc:sldMkLst>
          <pc:docMk/>
          <pc:sldMk cId="3460216635" sldId="1778"/>
        </pc:sldMkLst>
      </pc:sldChg>
      <pc:sldChg chg="add ord">
        <pc:chgData name="Jolie Serrano Delgado" userId="d52b4219-5c60-4a0c-87ad-b1ec335c0c37" providerId="ADAL" clId="{159860F0-1035-4946-8EB1-C0BC10693E90}" dt="2025-05-01T16:18:42.907" v="2"/>
        <pc:sldMkLst>
          <pc:docMk/>
          <pc:sldMk cId="3573392034" sldId="1791"/>
        </pc:sldMkLst>
      </pc:sldChg>
      <pc:sldMasterChg chg="delSldLayout">
        <pc:chgData name="Jolie Serrano Delgado" userId="d52b4219-5c60-4a0c-87ad-b1ec335c0c37" providerId="ADAL" clId="{159860F0-1035-4946-8EB1-C0BC10693E90}" dt="2025-05-01T16:18:49.273" v="4" actId="47"/>
        <pc:sldMasterMkLst>
          <pc:docMk/>
          <pc:sldMasterMk cId="984319872" sldId="2147483732"/>
        </pc:sldMasterMkLst>
        <pc:sldLayoutChg chg="del">
          <pc:chgData name="Jolie Serrano Delgado" userId="d52b4219-5c60-4a0c-87ad-b1ec335c0c37" providerId="ADAL" clId="{159860F0-1035-4946-8EB1-C0BC10693E90}" dt="2025-05-01T16:18:43.872" v="3" actId="47"/>
          <pc:sldLayoutMkLst>
            <pc:docMk/>
            <pc:sldMasterMk cId="984319872" sldId="2147483732"/>
            <pc:sldLayoutMk cId="4104951256" sldId="2147483746"/>
          </pc:sldLayoutMkLst>
        </pc:sldLayoutChg>
        <pc:sldLayoutChg chg="del">
          <pc:chgData name="Jolie Serrano Delgado" userId="d52b4219-5c60-4a0c-87ad-b1ec335c0c37" providerId="ADAL" clId="{159860F0-1035-4946-8EB1-C0BC10693E90}" dt="2025-05-01T16:18:49.273" v="4" actId="47"/>
          <pc:sldLayoutMkLst>
            <pc:docMk/>
            <pc:sldMasterMk cId="984319872" sldId="2147483732"/>
            <pc:sldLayoutMk cId="1553374659" sldId="2147483762"/>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Series 1</c:v>
                </c:pt>
              </c:strCache>
            </c:strRef>
          </c:tx>
          <c:spPr>
            <a:ln w="19050" cap="rnd">
              <a:solidFill>
                <a:schemeClr val="accent1"/>
              </a:solidFill>
              <a:round/>
            </a:ln>
            <a:effectLst/>
          </c:spPr>
          <c:marker>
            <c:symbol val="circle"/>
            <c:size val="5"/>
            <c:spPr>
              <a:solidFill>
                <a:schemeClr val="accent1"/>
              </a:solidFill>
              <a:ln w="19050">
                <a:solidFill>
                  <a:schemeClr val="accent1"/>
                </a:solidFill>
              </a:ln>
              <a:effectLst/>
            </c:spPr>
          </c:marker>
          <c:cat>
            <c:strRef>
              <c:f>Sheet1!$A$2:$A$7</c:f>
              <c:strCache>
                <c:ptCount val="6"/>
                <c:pt idx="0">
                  <c:v>Jan</c:v>
                </c:pt>
                <c:pt idx="1">
                  <c:v>Feb</c:v>
                </c:pt>
                <c:pt idx="2">
                  <c:v>Mar</c:v>
                </c:pt>
                <c:pt idx="3">
                  <c:v>Apr</c:v>
                </c:pt>
                <c:pt idx="4">
                  <c:v>May</c:v>
                </c:pt>
                <c:pt idx="5">
                  <c:v>Jun</c:v>
                </c:pt>
              </c:strCache>
            </c:strRef>
          </c:cat>
          <c:val>
            <c:numRef>
              <c:f>Sheet1!$B$2:$B$7</c:f>
              <c:numCache>
                <c:formatCode>General</c:formatCode>
                <c:ptCount val="6"/>
                <c:pt idx="0">
                  <c:v>110</c:v>
                </c:pt>
                <c:pt idx="1">
                  <c:v>27</c:v>
                </c:pt>
                <c:pt idx="2">
                  <c:v>76</c:v>
                </c:pt>
                <c:pt idx="3">
                  <c:v>90</c:v>
                </c:pt>
                <c:pt idx="4">
                  <c:v>115</c:v>
                </c:pt>
                <c:pt idx="5">
                  <c:v>50</c:v>
                </c:pt>
              </c:numCache>
            </c:numRef>
          </c:val>
          <c:smooth val="0"/>
          <c:extLst>
            <c:ext xmlns:c16="http://schemas.microsoft.com/office/drawing/2014/chart" uri="{C3380CC4-5D6E-409C-BE32-E72D297353CC}">
              <c16:uniqueId val="{00000000-B281-6A41-B728-4EF9C3163F1B}"/>
            </c:ext>
          </c:extLst>
        </c:ser>
        <c:ser>
          <c:idx val="1"/>
          <c:order val="1"/>
          <c:tx>
            <c:strRef>
              <c:f>Sheet1!$C$1</c:f>
              <c:strCache>
                <c:ptCount val="1"/>
                <c:pt idx="0">
                  <c:v>Series 2</c:v>
                </c:pt>
              </c:strCache>
            </c:strRef>
          </c:tx>
          <c:spPr>
            <a:ln w="28575" cap="rnd">
              <a:solidFill>
                <a:schemeClr val="accent2"/>
              </a:solidFill>
              <a:round/>
            </a:ln>
            <a:effectLst/>
          </c:spPr>
          <c:marker>
            <c:symbol val="circle"/>
            <c:size val="5"/>
            <c:spPr>
              <a:solidFill>
                <a:schemeClr val="accent2"/>
              </a:solidFill>
              <a:ln w="28575">
                <a:solidFill>
                  <a:schemeClr val="accent2"/>
                </a:solidFill>
              </a:ln>
              <a:effectLst/>
            </c:spPr>
          </c:marker>
          <c:cat>
            <c:strRef>
              <c:f>Sheet1!$A$2:$A$7</c:f>
              <c:strCache>
                <c:ptCount val="6"/>
                <c:pt idx="0">
                  <c:v>Jan</c:v>
                </c:pt>
                <c:pt idx="1">
                  <c:v>Feb</c:v>
                </c:pt>
                <c:pt idx="2">
                  <c:v>Mar</c:v>
                </c:pt>
                <c:pt idx="3">
                  <c:v>Apr</c:v>
                </c:pt>
                <c:pt idx="4">
                  <c:v>May</c:v>
                </c:pt>
                <c:pt idx="5">
                  <c:v>Jun</c:v>
                </c:pt>
              </c:strCache>
            </c:strRef>
          </c:cat>
          <c:val>
            <c:numRef>
              <c:f>Sheet1!$C$2:$C$7</c:f>
              <c:numCache>
                <c:formatCode>General</c:formatCode>
                <c:ptCount val="6"/>
                <c:pt idx="0">
                  <c:v>88</c:v>
                </c:pt>
                <c:pt idx="1">
                  <c:v>142</c:v>
                </c:pt>
                <c:pt idx="2">
                  <c:v>88</c:v>
                </c:pt>
                <c:pt idx="3">
                  <c:v>115</c:v>
                </c:pt>
                <c:pt idx="4">
                  <c:v>112</c:v>
                </c:pt>
                <c:pt idx="5">
                  <c:v>101</c:v>
                </c:pt>
              </c:numCache>
            </c:numRef>
          </c:val>
          <c:smooth val="0"/>
          <c:extLst>
            <c:ext xmlns:c16="http://schemas.microsoft.com/office/drawing/2014/chart" uri="{C3380CC4-5D6E-409C-BE32-E72D297353CC}">
              <c16:uniqueId val="{00000001-B281-6A41-B728-4EF9C3163F1B}"/>
            </c:ext>
          </c:extLst>
        </c:ser>
        <c:ser>
          <c:idx val="2"/>
          <c:order val="2"/>
          <c:tx>
            <c:strRef>
              <c:f>Sheet1!$D$1</c:f>
              <c:strCache>
                <c:ptCount val="1"/>
                <c:pt idx="0">
                  <c:v>Series 3</c:v>
                </c:pt>
              </c:strCache>
            </c:strRef>
          </c:tx>
          <c:spPr>
            <a:ln w="19050" cap="rnd">
              <a:solidFill>
                <a:schemeClr val="accent3"/>
              </a:solidFill>
              <a:round/>
            </a:ln>
            <a:effectLst/>
          </c:spPr>
          <c:marker>
            <c:symbol val="circle"/>
            <c:size val="5"/>
            <c:spPr>
              <a:solidFill>
                <a:schemeClr val="accent3"/>
              </a:solidFill>
              <a:ln w="19050">
                <a:solidFill>
                  <a:schemeClr val="accent3"/>
                </a:solidFill>
              </a:ln>
              <a:effectLst/>
            </c:spPr>
          </c:marker>
          <c:cat>
            <c:strRef>
              <c:f>Sheet1!$A$2:$A$7</c:f>
              <c:strCache>
                <c:ptCount val="6"/>
                <c:pt idx="0">
                  <c:v>Jan</c:v>
                </c:pt>
                <c:pt idx="1">
                  <c:v>Feb</c:v>
                </c:pt>
                <c:pt idx="2">
                  <c:v>Mar</c:v>
                </c:pt>
                <c:pt idx="3">
                  <c:v>Apr</c:v>
                </c:pt>
                <c:pt idx="4">
                  <c:v>May</c:v>
                </c:pt>
                <c:pt idx="5">
                  <c:v>Jun</c:v>
                </c:pt>
              </c:strCache>
            </c:strRef>
          </c:cat>
          <c:val>
            <c:numRef>
              <c:f>Sheet1!$D$2:$D$7</c:f>
              <c:numCache>
                <c:formatCode>General</c:formatCode>
                <c:ptCount val="6"/>
                <c:pt idx="0">
                  <c:v>25</c:v>
                </c:pt>
                <c:pt idx="1">
                  <c:v>55</c:v>
                </c:pt>
                <c:pt idx="2">
                  <c:v>75</c:v>
                </c:pt>
                <c:pt idx="3">
                  <c:v>83</c:v>
                </c:pt>
                <c:pt idx="4">
                  <c:v>30</c:v>
                </c:pt>
                <c:pt idx="5">
                  <c:v>74</c:v>
                </c:pt>
              </c:numCache>
            </c:numRef>
          </c:val>
          <c:smooth val="0"/>
          <c:extLst>
            <c:ext xmlns:c16="http://schemas.microsoft.com/office/drawing/2014/chart" uri="{C3380CC4-5D6E-409C-BE32-E72D297353CC}">
              <c16:uniqueId val="{00000002-B281-6A41-B728-4EF9C3163F1B}"/>
            </c:ext>
          </c:extLst>
        </c:ser>
        <c:dLbls>
          <c:showLegendKey val="0"/>
          <c:showVal val="0"/>
          <c:showCatName val="0"/>
          <c:showSerName val="0"/>
          <c:showPercent val="0"/>
          <c:showBubbleSize val="0"/>
        </c:dLbls>
        <c:marker val="1"/>
        <c:smooth val="0"/>
        <c:axId val="-1677682304"/>
        <c:axId val="-1677686112"/>
      </c:lineChart>
      <c:catAx>
        <c:axId val="-1677682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200" b="0" i="0" u="none" strike="noStrike"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pPr>
            <a:endParaRPr lang="en-US"/>
          </a:p>
        </c:txPr>
        <c:crossAx val="-1677686112"/>
        <c:crosses val="autoZero"/>
        <c:auto val="1"/>
        <c:lblAlgn val="ctr"/>
        <c:lblOffset val="100"/>
        <c:noMultiLvlLbl val="0"/>
      </c:catAx>
      <c:valAx>
        <c:axId val="-1677686112"/>
        <c:scaling>
          <c:orientation val="minMax"/>
          <c:max val="15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200" b="0" i="0" u="none" strike="noStrike"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pPr>
            <a:endParaRPr lang="en-US"/>
          </a:p>
        </c:txPr>
        <c:crossAx val="-1677682304"/>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28575">
      <a:noFill/>
    </a:ln>
    <a:effectLst/>
  </c:spPr>
  <c:txPr>
    <a:bodyPr/>
    <a:lstStyle/>
    <a:p>
      <a:pPr>
        <a:defRPr sz="2200" b="0" i="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4</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dirty="0"/>
          </a:p>
        </p:txBody>
      </p:sp>
    </p:spTree>
    <p:extLst>
      <p:ext uri="{BB962C8B-B14F-4D97-AF65-F5344CB8AC3E}">
        <p14:creationId xmlns:p14="http://schemas.microsoft.com/office/powerpoint/2010/main" val="1222482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5</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301344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6</a:t>
            </a:fld>
            <a:endParaRPr lang="en-US" altLang="x-none"/>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61070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1083073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13</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dirty="0"/>
          </a:p>
        </p:txBody>
      </p:sp>
    </p:spTree>
    <p:extLst>
      <p:ext uri="{BB962C8B-B14F-4D97-AF65-F5344CB8AC3E}">
        <p14:creationId xmlns:p14="http://schemas.microsoft.com/office/powerpoint/2010/main" val="408425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5676900" y="317500"/>
            <a:ext cx="12192000" cy="6858000"/>
          </a:xfrm>
          <a:prstGeom prst="rect">
            <a:avLst/>
          </a:prstGeom>
          <a:solidFill>
            <a:schemeClr val="accent6">
              <a:lumMod val="20000"/>
              <a:lumOff val="80000"/>
            </a:schemeClr>
          </a:solidFill>
        </p:spPr>
        <p:txBody>
          <a:bodyPr/>
          <a:lstStyle/>
          <a:p>
            <a:r>
              <a:rPr lang="es-ES"/>
              <a:t>Haga clic en el icono para agregar una imagen</a:t>
            </a:r>
            <a:endParaRPr lang="en-US"/>
          </a:p>
        </p:txBody>
      </p:sp>
      <p:sp>
        <p:nvSpPr>
          <p:cNvPr id="5" name="Rectángulo 4">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116601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01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819EFD2B-BC4B-7D66-A530-943A9AA503B5}"/>
              </a:ext>
            </a:extLst>
          </p:cNvPr>
          <p:cNvSpPr>
            <a:spLocks noGrp="1"/>
          </p:cNvSpPr>
          <p:nvPr>
            <p:ph type="pic" sz="quarter" idx="10"/>
          </p:nvPr>
        </p:nvSpPr>
        <p:spPr>
          <a:xfrm>
            <a:off x="4976813" y="2293938"/>
            <a:ext cx="2203450" cy="2952750"/>
          </a:xfrm>
          <a:prstGeom prst="rect">
            <a:avLst/>
          </a:prstGeom>
          <a:solidFill>
            <a:schemeClr val="accent6">
              <a:lumMod val="20000"/>
              <a:lumOff val="80000"/>
            </a:schemeClr>
          </a:solidFill>
        </p:spPr>
        <p:txBody>
          <a:bodyPr/>
          <a:lstStyle/>
          <a:p>
            <a:r>
              <a:rPr lang="es-ES"/>
              <a:t>Haga clic en el icono para agregar una imagen</a:t>
            </a:r>
            <a:endParaRPr lang="en-US"/>
          </a:p>
        </p:txBody>
      </p:sp>
    </p:spTree>
    <p:extLst>
      <p:ext uri="{BB962C8B-B14F-4D97-AF65-F5344CB8AC3E}">
        <p14:creationId xmlns:p14="http://schemas.microsoft.com/office/powerpoint/2010/main" val="2712222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a:solidFill>
            <a:schemeClr val="accent6">
              <a:lumMod val="20000"/>
              <a:lumOff val="80000"/>
            </a:schemeClr>
          </a:solidFill>
        </p:spPr>
        <p:txBody>
          <a:bodyPr/>
          <a:lstStyle/>
          <a:p>
            <a:r>
              <a:rPr lang="es-ES"/>
              <a:t>Haga clic en el icono para agregar una imagen</a:t>
            </a:r>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a:solidFill>
            <a:schemeClr val="accent6">
              <a:lumMod val="20000"/>
              <a:lumOff val="80000"/>
            </a:schemeClr>
          </a:solidFill>
        </p:spPr>
        <p:txBody>
          <a:bodyPr/>
          <a:lstStyle/>
          <a:p>
            <a:r>
              <a:rPr lang="es-ES"/>
              <a:t>Haga clic en el icono para agregar una imagen</a:t>
            </a:r>
            <a:endParaRPr lang="en-US"/>
          </a:p>
        </p:txBody>
      </p:sp>
    </p:spTree>
    <p:extLst>
      <p:ext uri="{BB962C8B-B14F-4D97-AF65-F5344CB8AC3E}">
        <p14:creationId xmlns:p14="http://schemas.microsoft.com/office/powerpoint/2010/main" val="3505931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r>
              <a:rPr lang="es-ES"/>
              <a:t>Haga clic en el icono para agregar una imagen</a:t>
            </a:r>
            <a:endParaRPr lang="en-US"/>
          </a:p>
        </p:txBody>
      </p:sp>
    </p:spTree>
    <p:extLst>
      <p:ext uri="{BB962C8B-B14F-4D97-AF65-F5344CB8AC3E}">
        <p14:creationId xmlns:p14="http://schemas.microsoft.com/office/powerpoint/2010/main" val="3612153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90F7592-D350-4E1A-8FF2-4C83070A8A9F}"/>
              </a:ext>
            </a:extLst>
          </p:cNvPr>
          <p:cNvSpPr>
            <a:spLocks noGrp="1"/>
          </p:cNvSpPr>
          <p:nvPr>
            <p:ph type="pic" sz="quarter" idx="10"/>
          </p:nvPr>
        </p:nvSpPr>
        <p:spPr>
          <a:xfrm>
            <a:off x="0" y="-1"/>
            <a:ext cx="6784182" cy="6857999"/>
          </a:xfrm>
          <a:prstGeom prst="rect">
            <a:avLst/>
          </a:prstGeom>
          <a:solidFill>
            <a:schemeClr val="accent6">
              <a:lumMod val="20000"/>
              <a:lumOff val="80000"/>
            </a:schemeClr>
          </a:solidFill>
        </p:spPr>
        <p:txBody>
          <a:bodyPr/>
          <a:lstStyle/>
          <a:p>
            <a:r>
              <a:rPr lang="es-ES"/>
              <a:t>Haga clic en el icono para agregar una imagen</a:t>
            </a:r>
            <a:endParaRPr lang="en-US"/>
          </a:p>
        </p:txBody>
      </p:sp>
    </p:spTree>
    <p:extLst>
      <p:ext uri="{BB962C8B-B14F-4D97-AF65-F5344CB8AC3E}">
        <p14:creationId xmlns:p14="http://schemas.microsoft.com/office/powerpoint/2010/main" val="4074622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04212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615F19C2-0BE7-6FF3-0CA0-BD3CAE2B47A8}"/>
              </a:ext>
            </a:extLst>
          </p:cNvPr>
          <p:cNvSpPr>
            <a:spLocks noGrp="1"/>
          </p:cNvSpPr>
          <p:nvPr>
            <p:ph type="pic" sz="quarter" idx="10"/>
          </p:nvPr>
        </p:nvSpPr>
        <p:spPr>
          <a:xfrm>
            <a:off x="6295869" y="712018"/>
            <a:ext cx="4586989" cy="5433964"/>
          </a:xfrm>
          <a:custGeom>
            <a:avLst/>
            <a:gdLst/>
            <a:ahLst/>
            <a:cxnLst/>
            <a:rect l="l" t="t" r="r" b="b"/>
            <a:pathLst>
              <a:path w="2107292" h="2496398">
                <a:moveTo>
                  <a:pt x="703888" y="0"/>
                </a:moveTo>
                <a:lnTo>
                  <a:pt x="1552051" y="0"/>
                </a:lnTo>
                <a:lnTo>
                  <a:pt x="1552051" y="1753162"/>
                </a:lnTo>
                <a:lnTo>
                  <a:pt x="2107292" y="1753162"/>
                </a:lnTo>
                <a:lnTo>
                  <a:pt x="2107292" y="2496398"/>
                </a:lnTo>
                <a:lnTo>
                  <a:pt x="83067" y="2496398"/>
                </a:lnTo>
                <a:lnTo>
                  <a:pt x="83067" y="1753162"/>
                </a:lnTo>
                <a:lnTo>
                  <a:pt x="703888" y="1753162"/>
                </a:lnTo>
                <a:lnTo>
                  <a:pt x="703888" y="883139"/>
                </a:lnTo>
                <a:cubicBezTo>
                  <a:pt x="677656" y="918115"/>
                  <a:pt x="636851" y="952362"/>
                  <a:pt x="581472" y="985881"/>
                </a:cubicBezTo>
                <a:cubicBezTo>
                  <a:pt x="526094" y="1019399"/>
                  <a:pt x="464158" y="1050732"/>
                  <a:pt x="395663" y="1079878"/>
                </a:cubicBezTo>
                <a:cubicBezTo>
                  <a:pt x="327169" y="1109025"/>
                  <a:pt x="257946" y="1132342"/>
                  <a:pt x="187995" y="1149830"/>
                </a:cubicBezTo>
                <a:cubicBezTo>
                  <a:pt x="118043" y="1167318"/>
                  <a:pt x="55378" y="1176061"/>
                  <a:pt x="0" y="1176061"/>
                </a:cubicBezTo>
                <a:lnTo>
                  <a:pt x="0" y="415338"/>
                </a:lnTo>
                <a:cubicBezTo>
                  <a:pt x="40805" y="415338"/>
                  <a:pt x="97641" y="400036"/>
                  <a:pt x="170507" y="369432"/>
                </a:cubicBezTo>
                <a:cubicBezTo>
                  <a:pt x="243373" y="338828"/>
                  <a:pt x="316239" y="302395"/>
                  <a:pt x="389105" y="260133"/>
                </a:cubicBezTo>
                <a:cubicBezTo>
                  <a:pt x="461972" y="217871"/>
                  <a:pt x="528280" y="172693"/>
                  <a:pt x="588030" y="124602"/>
                </a:cubicBezTo>
                <a:cubicBezTo>
                  <a:pt x="647781" y="76510"/>
                  <a:pt x="686400" y="34976"/>
                  <a:pt x="703888" y="0"/>
                </a:cubicBez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dirty="0"/>
          </a:p>
        </p:txBody>
      </p:sp>
    </p:spTree>
    <p:extLst>
      <p:ext uri="{BB962C8B-B14F-4D97-AF65-F5344CB8AC3E}">
        <p14:creationId xmlns:p14="http://schemas.microsoft.com/office/powerpoint/2010/main" val="3449497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En blanco">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528874B7-6824-A401-BE2D-CE7AD1845995}"/>
              </a:ext>
            </a:extLst>
          </p:cNvPr>
          <p:cNvSpPr>
            <a:spLocks noGrp="1"/>
          </p:cNvSpPr>
          <p:nvPr>
            <p:ph type="pic" sz="quarter" idx="11"/>
          </p:nvPr>
        </p:nvSpPr>
        <p:spPr>
          <a:xfrm>
            <a:off x="6028893" y="712018"/>
            <a:ext cx="4928915" cy="5433964"/>
          </a:xfrm>
          <a:custGeom>
            <a:avLst/>
            <a:gdLst/>
            <a:ahLst/>
            <a:cxnLst/>
            <a:rect l="l" t="t" r="r" b="b"/>
            <a:pathLst>
              <a:path w="2304031" h="2540117">
                <a:moveTo>
                  <a:pt x="1232897" y="0"/>
                </a:moveTo>
                <a:cubicBezTo>
                  <a:pt x="1568081" y="0"/>
                  <a:pt x="1822385" y="69223"/>
                  <a:pt x="1995807" y="207668"/>
                </a:cubicBezTo>
                <a:cubicBezTo>
                  <a:pt x="2169228" y="346114"/>
                  <a:pt x="2255939" y="539210"/>
                  <a:pt x="2255939" y="786955"/>
                </a:cubicBezTo>
                <a:cubicBezTo>
                  <a:pt x="2255939" y="877309"/>
                  <a:pt x="2244280" y="957462"/>
                  <a:pt x="2220963" y="1027414"/>
                </a:cubicBezTo>
                <a:cubicBezTo>
                  <a:pt x="2197646" y="1097365"/>
                  <a:pt x="2166313" y="1160759"/>
                  <a:pt x="2126966" y="1217595"/>
                </a:cubicBezTo>
                <a:cubicBezTo>
                  <a:pt x="2087618" y="1274430"/>
                  <a:pt x="2040255" y="1326166"/>
                  <a:pt x="1984877" y="1372800"/>
                </a:cubicBezTo>
                <a:cubicBezTo>
                  <a:pt x="1929498" y="1419434"/>
                  <a:pt x="1871205" y="1463154"/>
                  <a:pt x="1809997" y="1503959"/>
                </a:cubicBezTo>
                <a:cubicBezTo>
                  <a:pt x="1737131" y="1553508"/>
                  <a:pt x="1660621" y="1600871"/>
                  <a:pt x="1580469" y="1646048"/>
                </a:cubicBezTo>
                <a:cubicBezTo>
                  <a:pt x="1500316" y="1691225"/>
                  <a:pt x="1420892" y="1741503"/>
                  <a:pt x="1342196" y="1796881"/>
                </a:cubicBezTo>
                <a:lnTo>
                  <a:pt x="2304031" y="1796881"/>
                </a:lnTo>
                <a:lnTo>
                  <a:pt x="2304031" y="2540117"/>
                </a:lnTo>
                <a:lnTo>
                  <a:pt x="0" y="2540117"/>
                </a:lnTo>
                <a:cubicBezTo>
                  <a:pt x="0" y="2394385"/>
                  <a:pt x="11659" y="2266140"/>
                  <a:pt x="34976" y="2155383"/>
                </a:cubicBezTo>
                <a:cubicBezTo>
                  <a:pt x="58293" y="2044627"/>
                  <a:pt x="96183" y="1944800"/>
                  <a:pt x="148647" y="1855903"/>
                </a:cubicBezTo>
                <a:cubicBezTo>
                  <a:pt x="201111" y="1767006"/>
                  <a:pt x="268876" y="1687582"/>
                  <a:pt x="351944" y="1617630"/>
                </a:cubicBezTo>
                <a:cubicBezTo>
                  <a:pt x="435012" y="1547679"/>
                  <a:pt x="537753" y="1479184"/>
                  <a:pt x="660168" y="1412147"/>
                </a:cubicBezTo>
                <a:cubicBezTo>
                  <a:pt x="817559" y="1327623"/>
                  <a:pt x="942161" y="1259857"/>
                  <a:pt x="1033972" y="1208851"/>
                </a:cubicBezTo>
                <a:cubicBezTo>
                  <a:pt x="1125784" y="1157844"/>
                  <a:pt x="1195006" y="1116311"/>
                  <a:pt x="1241641" y="1084249"/>
                </a:cubicBezTo>
                <a:cubicBezTo>
                  <a:pt x="1288275" y="1052188"/>
                  <a:pt x="1318150" y="1025228"/>
                  <a:pt x="1331266" y="1003368"/>
                </a:cubicBezTo>
                <a:cubicBezTo>
                  <a:pt x="1344382" y="981508"/>
                  <a:pt x="1350940" y="957462"/>
                  <a:pt x="1350940" y="931230"/>
                </a:cubicBezTo>
                <a:cubicBezTo>
                  <a:pt x="1350940" y="858364"/>
                  <a:pt x="1327623" y="804443"/>
                  <a:pt x="1280988" y="769467"/>
                </a:cubicBezTo>
                <a:cubicBezTo>
                  <a:pt x="1234354" y="734491"/>
                  <a:pt x="1170232" y="717004"/>
                  <a:pt x="1088622" y="717003"/>
                </a:cubicBezTo>
                <a:cubicBezTo>
                  <a:pt x="992438" y="717004"/>
                  <a:pt x="901355" y="741778"/>
                  <a:pt x="815373" y="791327"/>
                </a:cubicBezTo>
                <a:cubicBezTo>
                  <a:pt x="729391" y="840876"/>
                  <a:pt x="639766" y="921029"/>
                  <a:pt x="546497" y="1031786"/>
                </a:cubicBezTo>
                <a:lnTo>
                  <a:pt x="21860" y="415337"/>
                </a:lnTo>
                <a:cubicBezTo>
                  <a:pt x="77238" y="354130"/>
                  <a:pt x="148647" y="298023"/>
                  <a:pt x="236087" y="247016"/>
                </a:cubicBezTo>
                <a:cubicBezTo>
                  <a:pt x="323526" y="196010"/>
                  <a:pt x="420438" y="152290"/>
                  <a:pt x="526823" y="115857"/>
                </a:cubicBezTo>
                <a:cubicBezTo>
                  <a:pt x="633208" y="79424"/>
                  <a:pt x="746150" y="51006"/>
                  <a:pt x="865651" y="30604"/>
                </a:cubicBezTo>
                <a:cubicBezTo>
                  <a:pt x="985152" y="10201"/>
                  <a:pt x="1107567" y="0"/>
                  <a:pt x="1232897" y="0"/>
                </a:cubicBez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a:p>
        </p:txBody>
      </p:sp>
    </p:spTree>
    <p:extLst>
      <p:ext uri="{BB962C8B-B14F-4D97-AF65-F5344CB8AC3E}">
        <p14:creationId xmlns:p14="http://schemas.microsoft.com/office/powerpoint/2010/main" val="3858549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DC2D2A8D-3CC6-9124-6E4B-E387BF8F4CDB}"/>
              </a:ext>
            </a:extLst>
          </p:cNvPr>
          <p:cNvSpPr>
            <a:spLocks noGrp="1"/>
          </p:cNvSpPr>
          <p:nvPr>
            <p:ph type="pic" sz="quarter" idx="10"/>
          </p:nvPr>
        </p:nvSpPr>
        <p:spPr>
          <a:xfrm>
            <a:off x="6295869" y="236602"/>
            <a:ext cx="4512039" cy="6178419"/>
          </a:xfrm>
          <a:custGeom>
            <a:avLst/>
            <a:gdLst/>
            <a:ahLst/>
            <a:cxnLst/>
            <a:rect l="l" t="t" r="r" b="b"/>
            <a:pathLst>
              <a:path w="2308403" h="3160939">
                <a:moveTo>
                  <a:pt x="1180433" y="0"/>
                </a:moveTo>
                <a:cubicBezTo>
                  <a:pt x="1340739" y="0"/>
                  <a:pt x="1487929" y="18217"/>
                  <a:pt x="1622003" y="54650"/>
                </a:cubicBezTo>
                <a:cubicBezTo>
                  <a:pt x="1756077" y="91084"/>
                  <a:pt x="1869748" y="142818"/>
                  <a:pt x="1963017" y="209855"/>
                </a:cubicBezTo>
                <a:cubicBezTo>
                  <a:pt x="2056286" y="276892"/>
                  <a:pt x="2129152" y="357774"/>
                  <a:pt x="2181616" y="452500"/>
                </a:cubicBezTo>
                <a:cubicBezTo>
                  <a:pt x="2234079" y="547226"/>
                  <a:pt x="2260311" y="652882"/>
                  <a:pt x="2260311" y="769468"/>
                </a:cubicBezTo>
                <a:cubicBezTo>
                  <a:pt x="2260311" y="856907"/>
                  <a:pt x="2245738" y="939975"/>
                  <a:pt x="2216592" y="1018670"/>
                </a:cubicBezTo>
                <a:cubicBezTo>
                  <a:pt x="2187445" y="1097366"/>
                  <a:pt x="2148097" y="1168775"/>
                  <a:pt x="2098548" y="1232898"/>
                </a:cubicBezTo>
                <a:cubicBezTo>
                  <a:pt x="2048999" y="1297020"/>
                  <a:pt x="1989977" y="1350941"/>
                  <a:pt x="1921483" y="1394661"/>
                </a:cubicBezTo>
                <a:cubicBezTo>
                  <a:pt x="1852989" y="1438380"/>
                  <a:pt x="1777937" y="1467527"/>
                  <a:pt x="1696326" y="1482100"/>
                </a:cubicBezTo>
                <a:cubicBezTo>
                  <a:pt x="1786681" y="1496673"/>
                  <a:pt x="1869020" y="1527277"/>
                  <a:pt x="1943343" y="1573912"/>
                </a:cubicBezTo>
                <a:cubicBezTo>
                  <a:pt x="2017667" y="1620546"/>
                  <a:pt x="2081789" y="1678839"/>
                  <a:pt x="2135710" y="1748790"/>
                </a:cubicBezTo>
                <a:cubicBezTo>
                  <a:pt x="2189631" y="1818742"/>
                  <a:pt x="2231894" y="1898166"/>
                  <a:pt x="2262497" y="1987063"/>
                </a:cubicBezTo>
                <a:cubicBezTo>
                  <a:pt x="2293101" y="2075960"/>
                  <a:pt x="2308403" y="2169957"/>
                  <a:pt x="2308403" y="2269055"/>
                </a:cubicBezTo>
                <a:cubicBezTo>
                  <a:pt x="2308403" y="2406044"/>
                  <a:pt x="2279256" y="2529917"/>
                  <a:pt x="2220963" y="2640674"/>
                </a:cubicBezTo>
                <a:cubicBezTo>
                  <a:pt x="2162670" y="2751430"/>
                  <a:pt x="2080332" y="2845428"/>
                  <a:pt x="1973947" y="2922666"/>
                </a:cubicBezTo>
                <a:cubicBezTo>
                  <a:pt x="1867562" y="2999904"/>
                  <a:pt x="1737131" y="3058926"/>
                  <a:pt x="1582655" y="3099731"/>
                </a:cubicBezTo>
                <a:cubicBezTo>
                  <a:pt x="1428178" y="3140536"/>
                  <a:pt x="1254757" y="3160939"/>
                  <a:pt x="1062390" y="3160939"/>
                </a:cubicBezTo>
                <a:cubicBezTo>
                  <a:pt x="837962" y="3160939"/>
                  <a:pt x="639766" y="3132521"/>
                  <a:pt x="467802" y="3075685"/>
                </a:cubicBezTo>
                <a:cubicBezTo>
                  <a:pt x="295837" y="3018849"/>
                  <a:pt x="139903" y="2930681"/>
                  <a:pt x="0" y="2811181"/>
                </a:cubicBezTo>
                <a:lnTo>
                  <a:pt x="424082" y="2207848"/>
                </a:lnTo>
                <a:cubicBezTo>
                  <a:pt x="508607" y="2274885"/>
                  <a:pt x="598232" y="2323705"/>
                  <a:pt x="692958" y="2354309"/>
                </a:cubicBezTo>
                <a:cubicBezTo>
                  <a:pt x="787684" y="2384913"/>
                  <a:pt x="896255" y="2400215"/>
                  <a:pt x="1018671" y="2400215"/>
                </a:cubicBezTo>
                <a:cubicBezTo>
                  <a:pt x="1167318" y="2400215"/>
                  <a:pt x="1275888" y="2377626"/>
                  <a:pt x="1344382" y="2332449"/>
                </a:cubicBezTo>
                <a:cubicBezTo>
                  <a:pt x="1412877" y="2287272"/>
                  <a:pt x="1447124" y="2215135"/>
                  <a:pt x="1447124" y="2116036"/>
                </a:cubicBezTo>
                <a:cubicBezTo>
                  <a:pt x="1447124" y="2005280"/>
                  <a:pt x="1403404" y="1925856"/>
                  <a:pt x="1315964" y="1877764"/>
                </a:cubicBezTo>
                <a:cubicBezTo>
                  <a:pt x="1228525" y="1829672"/>
                  <a:pt x="1085707" y="1805626"/>
                  <a:pt x="887511" y="1805626"/>
                </a:cubicBezTo>
                <a:lnTo>
                  <a:pt x="751980" y="1805626"/>
                </a:lnTo>
                <a:lnTo>
                  <a:pt x="751980" y="1228525"/>
                </a:lnTo>
                <a:lnTo>
                  <a:pt x="904999" y="1228525"/>
                </a:lnTo>
                <a:cubicBezTo>
                  <a:pt x="1044902" y="1228525"/>
                  <a:pt x="1157116" y="1201565"/>
                  <a:pt x="1241641" y="1147644"/>
                </a:cubicBezTo>
                <a:cubicBezTo>
                  <a:pt x="1326166" y="1093723"/>
                  <a:pt x="1368428" y="1020128"/>
                  <a:pt x="1368428" y="926859"/>
                </a:cubicBezTo>
                <a:cubicBezTo>
                  <a:pt x="1368428" y="856907"/>
                  <a:pt x="1343654" y="802258"/>
                  <a:pt x="1294105" y="762910"/>
                </a:cubicBezTo>
                <a:cubicBezTo>
                  <a:pt x="1244556" y="723562"/>
                  <a:pt x="1174604" y="703888"/>
                  <a:pt x="1084250" y="703888"/>
                </a:cubicBezTo>
                <a:cubicBezTo>
                  <a:pt x="982237" y="703888"/>
                  <a:pt x="886783" y="729392"/>
                  <a:pt x="797886" y="780398"/>
                </a:cubicBezTo>
                <a:cubicBezTo>
                  <a:pt x="708989" y="831404"/>
                  <a:pt x="631022" y="907914"/>
                  <a:pt x="563985" y="1009927"/>
                </a:cubicBezTo>
                <a:lnTo>
                  <a:pt x="39348" y="393478"/>
                </a:lnTo>
                <a:cubicBezTo>
                  <a:pt x="91812" y="335185"/>
                  <a:pt x="158120" y="281993"/>
                  <a:pt x="238273" y="233901"/>
                </a:cubicBezTo>
                <a:cubicBezTo>
                  <a:pt x="318426" y="185809"/>
                  <a:pt x="408780" y="144276"/>
                  <a:pt x="509335" y="109300"/>
                </a:cubicBezTo>
                <a:cubicBezTo>
                  <a:pt x="609891" y="74324"/>
                  <a:pt x="717004" y="47364"/>
                  <a:pt x="830676" y="28418"/>
                </a:cubicBezTo>
                <a:cubicBezTo>
                  <a:pt x="944347" y="9473"/>
                  <a:pt x="1060933" y="0"/>
                  <a:pt x="1180433" y="0"/>
                </a:cubicBez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dirty="0"/>
          </a:p>
        </p:txBody>
      </p:sp>
    </p:spTree>
    <p:extLst>
      <p:ext uri="{BB962C8B-B14F-4D97-AF65-F5344CB8AC3E}">
        <p14:creationId xmlns:p14="http://schemas.microsoft.com/office/powerpoint/2010/main" val="26226466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_Blan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37A542-02E9-60FF-9F5C-8FDC30077148}"/>
              </a:ext>
            </a:extLst>
          </p:cNvPr>
          <p:cNvSpPr>
            <a:spLocks noGrp="1"/>
          </p:cNvSpPr>
          <p:nvPr>
            <p:ph type="pic" sz="quarter" idx="10"/>
          </p:nvPr>
        </p:nvSpPr>
        <p:spPr>
          <a:xfrm>
            <a:off x="6096000" y="311916"/>
            <a:ext cx="4756879" cy="6206171"/>
          </a:xfrm>
          <a:custGeom>
            <a:avLst/>
            <a:gdLst/>
            <a:ahLst/>
            <a:cxnLst/>
            <a:rect l="l" t="t" r="r" b="b"/>
            <a:pathLst>
              <a:path w="2339007" h="3051639">
                <a:moveTo>
                  <a:pt x="1219781" y="1241641"/>
                </a:moveTo>
                <a:lnTo>
                  <a:pt x="817560" y="1766278"/>
                </a:lnTo>
                <a:lnTo>
                  <a:pt x="1219781" y="1766278"/>
                </a:lnTo>
                <a:close/>
                <a:moveTo>
                  <a:pt x="1385916" y="0"/>
                </a:moveTo>
                <a:lnTo>
                  <a:pt x="1954273" y="0"/>
                </a:lnTo>
                <a:lnTo>
                  <a:pt x="1954273" y="1766278"/>
                </a:lnTo>
                <a:lnTo>
                  <a:pt x="2339007" y="1766278"/>
                </a:lnTo>
                <a:lnTo>
                  <a:pt x="2339007" y="2509514"/>
                </a:lnTo>
                <a:lnTo>
                  <a:pt x="1954273" y="2509514"/>
                </a:lnTo>
                <a:lnTo>
                  <a:pt x="1954273" y="3051639"/>
                </a:lnTo>
                <a:lnTo>
                  <a:pt x="1123598" y="3051639"/>
                </a:lnTo>
                <a:lnTo>
                  <a:pt x="1123598" y="2509514"/>
                </a:lnTo>
                <a:lnTo>
                  <a:pt x="0" y="2509514"/>
                </a:lnTo>
                <a:lnTo>
                  <a:pt x="0" y="1766278"/>
                </a:ln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dirty="0"/>
          </a:p>
        </p:txBody>
      </p:sp>
    </p:spTree>
    <p:extLst>
      <p:ext uri="{BB962C8B-B14F-4D97-AF65-F5344CB8AC3E}">
        <p14:creationId xmlns:p14="http://schemas.microsoft.com/office/powerpoint/2010/main" val="621384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a 1">
    <p:spTree>
      <p:nvGrpSpPr>
        <p:cNvPr id="1" name=""/>
        <p:cNvGrpSpPr/>
        <p:nvPr/>
      </p:nvGrpSpPr>
      <p:grpSpPr>
        <a:xfrm>
          <a:off x="0" y="0"/>
          <a:ext cx="0" cy="0"/>
          <a:chOff x="0" y="0"/>
          <a:chExt cx="0" cy="0"/>
        </a:xfrm>
      </p:grpSpPr>
      <p:sp>
        <p:nvSpPr>
          <p:cNvPr id="48" name="Picture Placeholder 47">
            <a:extLst>
              <a:ext uri="{FF2B5EF4-FFF2-40B4-BE49-F238E27FC236}">
                <a16:creationId xmlns:a16="http://schemas.microsoft.com/office/drawing/2014/main" id="{CCAF6408-AD91-BCDC-DE64-3693E6383C96}"/>
              </a:ext>
            </a:extLst>
          </p:cNvPr>
          <p:cNvSpPr>
            <a:spLocks noGrp="1"/>
          </p:cNvSpPr>
          <p:nvPr>
            <p:ph type="pic" sz="quarter" idx="10"/>
          </p:nvPr>
        </p:nvSpPr>
        <p:spPr>
          <a:xfrm>
            <a:off x="5605462" y="1817952"/>
            <a:ext cx="908272" cy="908272"/>
          </a:xfrm>
          <a:prstGeom prst="ellipse">
            <a:avLst/>
          </a:prstGeom>
          <a:solidFill>
            <a:schemeClr val="accent1">
              <a:lumMod val="20000"/>
              <a:lumOff val="80000"/>
            </a:schemeClr>
          </a:solidFill>
        </p:spPr>
        <p:txBody>
          <a:bodyPr/>
          <a:lstStyle>
            <a:lvl1pPr marL="0" indent="0">
              <a:buNone/>
              <a:defRPr sz="1400"/>
            </a:lvl1pPr>
          </a:lstStyle>
          <a:p>
            <a:r>
              <a:rPr lang="es-ES"/>
              <a:t>Haga clic en el icono para agregar una imagen</a:t>
            </a:r>
            <a:endParaRPr lang="en-US" dirty="0"/>
          </a:p>
        </p:txBody>
      </p:sp>
      <p:sp>
        <p:nvSpPr>
          <p:cNvPr id="49" name="Picture Placeholder 47">
            <a:extLst>
              <a:ext uri="{FF2B5EF4-FFF2-40B4-BE49-F238E27FC236}">
                <a16:creationId xmlns:a16="http://schemas.microsoft.com/office/drawing/2014/main" id="{5CD57048-23A0-BAF1-A931-634F068329EF}"/>
              </a:ext>
            </a:extLst>
          </p:cNvPr>
          <p:cNvSpPr>
            <a:spLocks noGrp="1"/>
          </p:cNvSpPr>
          <p:nvPr>
            <p:ph type="pic" sz="quarter" idx="11"/>
          </p:nvPr>
        </p:nvSpPr>
        <p:spPr>
          <a:xfrm>
            <a:off x="3809434" y="3074177"/>
            <a:ext cx="908272" cy="908272"/>
          </a:xfrm>
          <a:prstGeom prst="ellipse">
            <a:avLst/>
          </a:prstGeom>
          <a:solidFill>
            <a:schemeClr val="accent1">
              <a:lumMod val="20000"/>
              <a:lumOff val="80000"/>
            </a:schemeClr>
          </a:solidFill>
        </p:spPr>
        <p:txBody>
          <a:bodyPr/>
          <a:lstStyle>
            <a:lvl1pPr marL="0" indent="0">
              <a:buNone/>
              <a:defRPr sz="1400"/>
            </a:lvl1pPr>
          </a:lstStyle>
          <a:p>
            <a:r>
              <a:rPr lang="es-ES"/>
              <a:t>Haga clic en el icono para agregar una imagen</a:t>
            </a:r>
            <a:endParaRPr lang="en-US" dirty="0"/>
          </a:p>
        </p:txBody>
      </p:sp>
      <p:sp>
        <p:nvSpPr>
          <p:cNvPr id="50" name="Picture Placeholder 47">
            <a:extLst>
              <a:ext uri="{FF2B5EF4-FFF2-40B4-BE49-F238E27FC236}">
                <a16:creationId xmlns:a16="http://schemas.microsoft.com/office/drawing/2014/main" id="{0CE97B47-BEB6-90D6-B414-0A9D3DE81B40}"/>
              </a:ext>
            </a:extLst>
          </p:cNvPr>
          <p:cNvSpPr>
            <a:spLocks noGrp="1"/>
          </p:cNvSpPr>
          <p:nvPr>
            <p:ph type="pic" sz="quarter" idx="12"/>
          </p:nvPr>
        </p:nvSpPr>
        <p:spPr>
          <a:xfrm>
            <a:off x="7438919" y="3063157"/>
            <a:ext cx="908272" cy="908272"/>
          </a:xfrm>
          <a:prstGeom prst="ellipse">
            <a:avLst/>
          </a:prstGeom>
          <a:solidFill>
            <a:schemeClr val="accent1">
              <a:lumMod val="20000"/>
              <a:lumOff val="80000"/>
            </a:schemeClr>
          </a:solidFill>
        </p:spPr>
        <p:txBody>
          <a:bodyPr/>
          <a:lstStyle>
            <a:lvl1pPr marL="0" indent="0">
              <a:buNone/>
              <a:defRPr sz="1400"/>
            </a:lvl1pPr>
          </a:lstStyle>
          <a:p>
            <a:r>
              <a:rPr lang="es-ES"/>
              <a:t>Haga clic en el icono para agregar una imagen</a:t>
            </a:r>
            <a:endParaRPr lang="en-US" dirty="0"/>
          </a:p>
        </p:txBody>
      </p:sp>
      <p:sp>
        <p:nvSpPr>
          <p:cNvPr id="51" name="Picture Placeholder 47">
            <a:extLst>
              <a:ext uri="{FF2B5EF4-FFF2-40B4-BE49-F238E27FC236}">
                <a16:creationId xmlns:a16="http://schemas.microsoft.com/office/drawing/2014/main" id="{72770AD7-B5D0-392A-08D0-0A82EB746994}"/>
              </a:ext>
            </a:extLst>
          </p:cNvPr>
          <p:cNvSpPr>
            <a:spLocks noGrp="1"/>
          </p:cNvSpPr>
          <p:nvPr>
            <p:ph type="pic" sz="quarter" idx="13"/>
          </p:nvPr>
        </p:nvSpPr>
        <p:spPr>
          <a:xfrm>
            <a:off x="5639332" y="4750307"/>
            <a:ext cx="908272" cy="908272"/>
          </a:xfrm>
          <a:prstGeom prst="ellipse">
            <a:avLst/>
          </a:prstGeom>
          <a:solidFill>
            <a:schemeClr val="accent1">
              <a:lumMod val="20000"/>
              <a:lumOff val="80000"/>
            </a:schemeClr>
          </a:solidFill>
        </p:spPr>
        <p:txBody>
          <a:bodyPr/>
          <a:lstStyle>
            <a:lvl1pPr marL="0" indent="0">
              <a:buNone/>
              <a:defRPr sz="1400"/>
            </a:lvl1pPr>
          </a:lstStyle>
          <a:p>
            <a:r>
              <a:rPr lang="es-ES"/>
              <a:t>Haga clic en el icono para agregar una imagen</a:t>
            </a:r>
            <a:endParaRPr lang="en-US" dirty="0"/>
          </a:p>
        </p:txBody>
      </p:sp>
      <p:sp>
        <p:nvSpPr>
          <p:cNvPr id="52" name="Picture Placeholder 47">
            <a:extLst>
              <a:ext uri="{FF2B5EF4-FFF2-40B4-BE49-F238E27FC236}">
                <a16:creationId xmlns:a16="http://schemas.microsoft.com/office/drawing/2014/main" id="{15572EB0-F271-245B-26DA-05D7A12DF4FB}"/>
              </a:ext>
            </a:extLst>
          </p:cNvPr>
          <p:cNvSpPr>
            <a:spLocks noGrp="1"/>
          </p:cNvSpPr>
          <p:nvPr>
            <p:ph type="pic" sz="quarter" idx="14"/>
          </p:nvPr>
        </p:nvSpPr>
        <p:spPr>
          <a:xfrm>
            <a:off x="2560721" y="5367902"/>
            <a:ext cx="908272" cy="908272"/>
          </a:xfrm>
          <a:prstGeom prst="ellipse">
            <a:avLst/>
          </a:prstGeom>
          <a:solidFill>
            <a:schemeClr val="accent1">
              <a:lumMod val="20000"/>
              <a:lumOff val="80000"/>
            </a:schemeClr>
          </a:solidFill>
        </p:spPr>
        <p:txBody>
          <a:bodyPr/>
          <a:lstStyle>
            <a:lvl1pPr marL="0" indent="0">
              <a:buNone/>
              <a:defRPr sz="1400"/>
            </a:lvl1pPr>
          </a:lstStyle>
          <a:p>
            <a:r>
              <a:rPr lang="es-ES"/>
              <a:t>Haga clic en el icono para agregar una imagen</a:t>
            </a:r>
            <a:endParaRPr lang="en-US" dirty="0"/>
          </a:p>
        </p:txBody>
      </p:sp>
      <p:sp>
        <p:nvSpPr>
          <p:cNvPr id="53" name="Picture Placeholder 47">
            <a:extLst>
              <a:ext uri="{FF2B5EF4-FFF2-40B4-BE49-F238E27FC236}">
                <a16:creationId xmlns:a16="http://schemas.microsoft.com/office/drawing/2014/main" id="{DB6023E7-ABB9-0557-9BC1-9DC5D5D2B3DA}"/>
              </a:ext>
            </a:extLst>
          </p:cNvPr>
          <p:cNvSpPr>
            <a:spLocks noGrp="1"/>
          </p:cNvSpPr>
          <p:nvPr>
            <p:ph type="pic" sz="quarter" idx="15"/>
          </p:nvPr>
        </p:nvSpPr>
        <p:spPr>
          <a:xfrm>
            <a:off x="8668292" y="5390479"/>
            <a:ext cx="908272" cy="908272"/>
          </a:xfrm>
          <a:prstGeom prst="ellipse">
            <a:avLst/>
          </a:prstGeom>
          <a:solidFill>
            <a:schemeClr val="accent1">
              <a:lumMod val="20000"/>
              <a:lumOff val="80000"/>
            </a:schemeClr>
          </a:solidFill>
        </p:spPr>
        <p:txBody>
          <a:bodyPr/>
          <a:lstStyle>
            <a:lvl1pPr marL="0" indent="0">
              <a:buNone/>
              <a:defRPr sz="1400"/>
            </a:lvl1pPr>
          </a:lstStyle>
          <a:p>
            <a:r>
              <a:rPr lang="es-ES"/>
              <a:t>Haga clic en el icono para agregar una imagen</a:t>
            </a:r>
            <a:endParaRPr lang="en-US" dirty="0"/>
          </a:p>
        </p:txBody>
      </p:sp>
      <p:sp>
        <p:nvSpPr>
          <p:cNvPr id="54" name="Picture Placeholder 47">
            <a:extLst>
              <a:ext uri="{FF2B5EF4-FFF2-40B4-BE49-F238E27FC236}">
                <a16:creationId xmlns:a16="http://schemas.microsoft.com/office/drawing/2014/main" id="{B560E189-1CA9-DC2C-6532-583AC18D862A}"/>
              </a:ext>
            </a:extLst>
          </p:cNvPr>
          <p:cNvSpPr>
            <a:spLocks noGrp="1"/>
          </p:cNvSpPr>
          <p:nvPr>
            <p:ph type="pic" sz="quarter" idx="16"/>
          </p:nvPr>
        </p:nvSpPr>
        <p:spPr>
          <a:xfrm>
            <a:off x="1754881" y="2495820"/>
            <a:ext cx="523398" cy="523398"/>
          </a:xfrm>
          <a:prstGeom prst="ellipse">
            <a:avLst/>
          </a:prstGeom>
          <a:solidFill>
            <a:schemeClr val="accent1">
              <a:lumMod val="20000"/>
              <a:lumOff val="80000"/>
            </a:schemeClr>
          </a:solidFill>
        </p:spPr>
        <p:txBody>
          <a:bodyPr/>
          <a:lstStyle>
            <a:lvl1pPr marL="0" indent="0">
              <a:buNone/>
              <a:defRPr sz="700"/>
            </a:lvl1pPr>
          </a:lstStyle>
          <a:p>
            <a:r>
              <a:rPr lang="es-ES"/>
              <a:t>Haga clic en el icono para agregar una imagen</a:t>
            </a:r>
            <a:endParaRPr lang="en-US" dirty="0"/>
          </a:p>
        </p:txBody>
      </p:sp>
      <p:sp>
        <p:nvSpPr>
          <p:cNvPr id="55" name="Picture Placeholder 47">
            <a:extLst>
              <a:ext uri="{FF2B5EF4-FFF2-40B4-BE49-F238E27FC236}">
                <a16:creationId xmlns:a16="http://schemas.microsoft.com/office/drawing/2014/main" id="{B59897AD-ABCC-295B-BBE7-CFAA9925AA0A}"/>
              </a:ext>
            </a:extLst>
          </p:cNvPr>
          <p:cNvSpPr>
            <a:spLocks noGrp="1"/>
          </p:cNvSpPr>
          <p:nvPr>
            <p:ph type="pic" sz="quarter" idx="17"/>
          </p:nvPr>
        </p:nvSpPr>
        <p:spPr>
          <a:xfrm>
            <a:off x="1759372" y="3291903"/>
            <a:ext cx="577970" cy="577970"/>
          </a:xfrm>
          <a:prstGeom prst="ellipse">
            <a:avLst/>
          </a:prstGeom>
          <a:solidFill>
            <a:schemeClr val="accent1">
              <a:lumMod val="20000"/>
              <a:lumOff val="80000"/>
            </a:schemeClr>
          </a:solidFill>
        </p:spPr>
        <p:txBody>
          <a:bodyPr/>
          <a:lstStyle>
            <a:lvl1pPr marL="0" indent="0">
              <a:buNone/>
              <a:defRPr sz="700"/>
            </a:lvl1pPr>
          </a:lstStyle>
          <a:p>
            <a:r>
              <a:rPr lang="es-ES"/>
              <a:t>Haga clic en el icono para agregar una imagen</a:t>
            </a:r>
            <a:endParaRPr lang="en-US" dirty="0"/>
          </a:p>
        </p:txBody>
      </p:sp>
      <p:sp>
        <p:nvSpPr>
          <p:cNvPr id="56" name="Picture Placeholder 47">
            <a:extLst>
              <a:ext uri="{FF2B5EF4-FFF2-40B4-BE49-F238E27FC236}">
                <a16:creationId xmlns:a16="http://schemas.microsoft.com/office/drawing/2014/main" id="{127FD2EB-4D29-73E2-4AAE-4578DDC9576E}"/>
              </a:ext>
            </a:extLst>
          </p:cNvPr>
          <p:cNvSpPr>
            <a:spLocks noGrp="1"/>
          </p:cNvSpPr>
          <p:nvPr>
            <p:ph type="pic" sz="quarter" idx="18"/>
          </p:nvPr>
        </p:nvSpPr>
        <p:spPr>
          <a:xfrm>
            <a:off x="1759372" y="4109069"/>
            <a:ext cx="538815" cy="538815"/>
          </a:xfrm>
          <a:prstGeom prst="ellipse">
            <a:avLst/>
          </a:prstGeom>
          <a:solidFill>
            <a:schemeClr val="accent1">
              <a:lumMod val="20000"/>
              <a:lumOff val="80000"/>
            </a:schemeClr>
          </a:solidFill>
        </p:spPr>
        <p:txBody>
          <a:bodyPr/>
          <a:lstStyle>
            <a:lvl1pPr marL="0" indent="0">
              <a:buNone/>
              <a:defRPr sz="700"/>
            </a:lvl1pPr>
          </a:lstStyle>
          <a:p>
            <a:r>
              <a:rPr lang="es-ES"/>
              <a:t>Haga clic en el icono para agregar una imagen</a:t>
            </a:r>
            <a:endParaRPr lang="en-US" dirty="0"/>
          </a:p>
        </p:txBody>
      </p:sp>
      <p:sp>
        <p:nvSpPr>
          <p:cNvPr id="61" name="Picture Placeholder 47">
            <a:extLst>
              <a:ext uri="{FF2B5EF4-FFF2-40B4-BE49-F238E27FC236}">
                <a16:creationId xmlns:a16="http://schemas.microsoft.com/office/drawing/2014/main" id="{8FAC4104-7194-1F66-07E0-478E455BED30}"/>
              </a:ext>
            </a:extLst>
          </p:cNvPr>
          <p:cNvSpPr>
            <a:spLocks noGrp="1"/>
          </p:cNvSpPr>
          <p:nvPr>
            <p:ph type="pic" sz="quarter" idx="19"/>
          </p:nvPr>
        </p:nvSpPr>
        <p:spPr>
          <a:xfrm>
            <a:off x="9887150" y="2515724"/>
            <a:ext cx="547433" cy="547433"/>
          </a:xfrm>
          <a:prstGeom prst="ellipse">
            <a:avLst/>
          </a:prstGeom>
          <a:solidFill>
            <a:schemeClr val="accent1">
              <a:lumMod val="20000"/>
              <a:lumOff val="80000"/>
            </a:schemeClr>
          </a:solidFill>
        </p:spPr>
        <p:txBody>
          <a:bodyPr/>
          <a:lstStyle>
            <a:lvl1pPr marL="0" indent="0">
              <a:buNone/>
              <a:defRPr sz="700"/>
            </a:lvl1pPr>
          </a:lstStyle>
          <a:p>
            <a:r>
              <a:rPr lang="es-ES"/>
              <a:t>Haga clic en el icono para agregar una imagen</a:t>
            </a:r>
            <a:endParaRPr lang="en-US" dirty="0"/>
          </a:p>
        </p:txBody>
      </p:sp>
      <p:sp>
        <p:nvSpPr>
          <p:cNvPr id="62" name="Picture Placeholder 47">
            <a:extLst>
              <a:ext uri="{FF2B5EF4-FFF2-40B4-BE49-F238E27FC236}">
                <a16:creationId xmlns:a16="http://schemas.microsoft.com/office/drawing/2014/main" id="{A86F24AC-2ED2-0CF8-A21E-1E00CBF0BE85}"/>
              </a:ext>
            </a:extLst>
          </p:cNvPr>
          <p:cNvSpPr>
            <a:spLocks noGrp="1"/>
          </p:cNvSpPr>
          <p:nvPr>
            <p:ph type="pic" sz="quarter" idx="20"/>
          </p:nvPr>
        </p:nvSpPr>
        <p:spPr>
          <a:xfrm>
            <a:off x="9863035" y="3311454"/>
            <a:ext cx="538766" cy="538766"/>
          </a:xfrm>
          <a:prstGeom prst="ellipse">
            <a:avLst/>
          </a:prstGeom>
          <a:solidFill>
            <a:schemeClr val="accent1">
              <a:lumMod val="20000"/>
              <a:lumOff val="80000"/>
            </a:schemeClr>
          </a:solidFill>
        </p:spPr>
        <p:txBody>
          <a:bodyPr/>
          <a:lstStyle>
            <a:lvl1pPr marL="0" indent="0">
              <a:buNone/>
              <a:defRPr sz="700"/>
            </a:lvl1pPr>
          </a:lstStyle>
          <a:p>
            <a:r>
              <a:rPr lang="es-ES"/>
              <a:t>Haga clic en el icono para agregar una imagen</a:t>
            </a:r>
            <a:endParaRPr lang="en-US" dirty="0"/>
          </a:p>
        </p:txBody>
      </p:sp>
      <p:sp>
        <p:nvSpPr>
          <p:cNvPr id="63" name="Picture Placeholder 47">
            <a:extLst>
              <a:ext uri="{FF2B5EF4-FFF2-40B4-BE49-F238E27FC236}">
                <a16:creationId xmlns:a16="http://schemas.microsoft.com/office/drawing/2014/main" id="{DC968388-CF81-2B76-957E-4AE2907EC337}"/>
              </a:ext>
            </a:extLst>
          </p:cNvPr>
          <p:cNvSpPr>
            <a:spLocks noGrp="1"/>
          </p:cNvSpPr>
          <p:nvPr>
            <p:ph type="pic" sz="quarter" idx="21"/>
          </p:nvPr>
        </p:nvSpPr>
        <p:spPr>
          <a:xfrm>
            <a:off x="9882246" y="4115671"/>
            <a:ext cx="522695" cy="522695"/>
          </a:xfrm>
          <a:prstGeom prst="ellipse">
            <a:avLst/>
          </a:prstGeom>
          <a:solidFill>
            <a:schemeClr val="accent1">
              <a:lumMod val="20000"/>
              <a:lumOff val="80000"/>
            </a:schemeClr>
          </a:solidFill>
        </p:spPr>
        <p:txBody>
          <a:bodyPr/>
          <a:lstStyle>
            <a:lvl1pPr marL="0" indent="0">
              <a:buNone/>
              <a:defRPr sz="700"/>
            </a:lvl1pPr>
          </a:lstStyle>
          <a:p>
            <a:r>
              <a:rPr lang="es-ES"/>
              <a:t>Haga clic en el icono para agregar una imagen</a:t>
            </a:r>
            <a:endParaRPr lang="en-US" dirty="0"/>
          </a:p>
        </p:txBody>
      </p:sp>
    </p:spTree>
    <p:extLst>
      <p:ext uri="{BB962C8B-B14F-4D97-AF65-F5344CB8AC3E}">
        <p14:creationId xmlns:p14="http://schemas.microsoft.com/office/powerpoint/2010/main" val="12225062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4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63FBDE7F-32B1-A802-C935-EC9A29873828}"/>
              </a:ext>
            </a:extLst>
          </p:cNvPr>
          <p:cNvSpPr>
            <a:spLocks noGrp="1"/>
          </p:cNvSpPr>
          <p:nvPr>
            <p:ph type="pic" sz="quarter" idx="10"/>
          </p:nvPr>
        </p:nvSpPr>
        <p:spPr>
          <a:xfrm>
            <a:off x="6250898" y="300690"/>
            <a:ext cx="4467069" cy="6281816"/>
          </a:xfrm>
          <a:custGeom>
            <a:avLst/>
            <a:gdLst/>
            <a:ahLst/>
            <a:cxnLst/>
            <a:rect l="l" t="t" r="r" b="b"/>
            <a:pathLst>
              <a:path w="2238451" h="3147822">
                <a:moveTo>
                  <a:pt x="454685" y="0"/>
                </a:moveTo>
                <a:lnTo>
                  <a:pt x="2011108" y="0"/>
                </a:lnTo>
                <a:lnTo>
                  <a:pt x="2011108" y="756352"/>
                </a:lnTo>
                <a:lnTo>
                  <a:pt x="1053646" y="756352"/>
                </a:lnTo>
                <a:lnTo>
                  <a:pt x="1005554" y="1092994"/>
                </a:lnTo>
                <a:cubicBezTo>
                  <a:pt x="1017213" y="1090079"/>
                  <a:pt x="1033243" y="1087165"/>
                  <a:pt x="1053646" y="1084250"/>
                </a:cubicBezTo>
                <a:cubicBezTo>
                  <a:pt x="1068219" y="1081336"/>
                  <a:pt x="1088622" y="1078421"/>
                  <a:pt x="1114853" y="1075506"/>
                </a:cubicBezTo>
                <a:cubicBezTo>
                  <a:pt x="1141085" y="1072592"/>
                  <a:pt x="1171689" y="1071134"/>
                  <a:pt x="1206665" y="1071134"/>
                </a:cubicBezTo>
                <a:cubicBezTo>
                  <a:pt x="1358227" y="1071134"/>
                  <a:pt x="1496672" y="1095909"/>
                  <a:pt x="1622002" y="1145458"/>
                </a:cubicBezTo>
                <a:cubicBezTo>
                  <a:pt x="1747332" y="1195007"/>
                  <a:pt x="1855903" y="1264230"/>
                  <a:pt x="1947715" y="1353127"/>
                </a:cubicBezTo>
                <a:cubicBezTo>
                  <a:pt x="2039526" y="1442023"/>
                  <a:pt x="2110935" y="1548408"/>
                  <a:pt x="2161941" y="1672281"/>
                </a:cubicBezTo>
                <a:cubicBezTo>
                  <a:pt x="2212947" y="1796154"/>
                  <a:pt x="2238451" y="1932413"/>
                  <a:pt x="2238451" y="2081061"/>
                </a:cubicBezTo>
                <a:cubicBezTo>
                  <a:pt x="2238451" y="2238452"/>
                  <a:pt x="2209304" y="2382727"/>
                  <a:pt x="2151011" y="2513886"/>
                </a:cubicBezTo>
                <a:cubicBezTo>
                  <a:pt x="2092718" y="2645045"/>
                  <a:pt x="2010379" y="2757260"/>
                  <a:pt x="1903995" y="2850528"/>
                </a:cubicBezTo>
                <a:cubicBezTo>
                  <a:pt x="1797610" y="2943797"/>
                  <a:pt x="1670823" y="3016663"/>
                  <a:pt x="1523633" y="3069127"/>
                </a:cubicBezTo>
                <a:cubicBezTo>
                  <a:pt x="1376443" y="3121591"/>
                  <a:pt x="1213951" y="3147822"/>
                  <a:pt x="1036158" y="3147822"/>
                </a:cubicBezTo>
                <a:cubicBezTo>
                  <a:pt x="808815" y="3147822"/>
                  <a:pt x="604061" y="3105560"/>
                  <a:pt x="421895" y="3021035"/>
                </a:cubicBezTo>
                <a:cubicBezTo>
                  <a:pt x="239730" y="2936511"/>
                  <a:pt x="99098" y="2815552"/>
                  <a:pt x="0" y="2658161"/>
                </a:cubicBezTo>
                <a:lnTo>
                  <a:pt x="454685" y="2133524"/>
                </a:lnTo>
                <a:cubicBezTo>
                  <a:pt x="539210" y="2223878"/>
                  <a:pt x="633207" y="2294559"/>
                  <a:pt x="736678" y="2345565"/>
                </a:cubicBezTo>
                <a:cubicBezTo>
                  <a:pt x="840148" y="2396571"/>
                  <a:pt x="941432" y="2422075"/>
                  <a:pt x="1040530" y="2422075"/>
                </a:cubicBezTo>
                <a:cubicBezTo>
                  <a:pt x="1148372" y="2422075"/>
                  <a:pt x="1232897" y="2392928"/>
                  <a:pt x="1294104" y="2334635"/>
                </a:cubicBezTo>
                <a:cubicBezTo>
                  <a:pt x="1355312" y="2276342"/>
                  <a:pt x="1385916" y="2197646"/>
                  <a:pt x="1385916" y="2098548"/>
                </a:cubicBezTo>
                <a:cubicBezTo>
                  <a:pt x="1385916" y="2002365"/>
                  <a:pt x="1358227" y="1925127"/>
                  <a:pt x="1302848" y="1866834"/>
                </a:cubicBezTo>
                <a:cubicBezTo>
                  <a:pt x="1247470" y="1808541"/>
                  <a:pt x="1174603" y="1779394"/>
                  <a:pt x="1084250" y="1779394"/>
                </a:cubicBezTo>
                <a:cubicBezTo>
                  <a:pt x="1023042" y="1779394"/>
                  <a:pt x="966935" y="1793239"/>
                  <a:pt x="915929" y="1820928"/>
                </a:cubicBezTo>
                <a:cubicBezTo>
                  <a:pt x="864922" y="1848617"/>
                  <a:pt x="826303" y="1885779"/>
                  <a:pt x="800071" y="1932413"/>
                </a:cubicBezTo>
                <a:lnTo>
                  <a:pt x="87439" y="1932413"/>
                </a:ln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a:p>
        </p:txBody>
      </p:sp>
    </p:spTree>
    <p:extLst>
      <p:ext uri="{BB962C8B-B14F-4D97-AF65-F5344CB8AC3E}">
        <p14:creationId xmlns:p14="http://schemas.microsoft.com/office/powerpoint/2010/main" val="3699789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5_Blan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F73AA3E-2E68-C3C8-D861-5FDA7AF3EEB1}"/>
              </a:ext>
            </a:extLst>
          </p:cNvPr>
          <p:cNvSpPr>
            <a:spLocks noGrp="1"/>
          </p:cNvSpPr>
          <p:nvPr>
            <p:ph type="pic" sz="quarter" idx="10"/>
          </p:nvPr>
        </p:nvSpPr>
        <p:spPr>
          <a:xfrm>
            <a:off x="6254987" y="198689"/>
            <a:ext cx="4676931" cy="6370456"/>
          </a:xfrm>
          <a:custGeom>
            <a:avLst/>
            <a:gdLst/>
            <a:ahLst/>
            <a:cxnLst/>
            <a:rect l="l" t="t" r="r" b="b"/>
            <a:pathLst>
              <a:path w="2330262" h="3174054">
                <a:moveTo>
                  <a:pt x="1167318" y="1713814"/>
                </a:moveTo>
                <a:cubicBezTo>
                  <a:pt x="1065305" y="1713814"/>
                  <a:pt x="977865" y="1749519"/>
                  <a:pt x="904999" y="1820928"/>
                </a:cubicBezTo>
                <a:cubicBezTo>
                  <a:pt x="832133" y="1892337"/>
                  <a:pt x="795700" y="1979047"/>
                  <a:pt x="795700" y="2081060"/>
                </a:cubicBezTo>
                <a:cubicBezTo>
                  <a:pt x="795700" y="2133524"/>
                  <a:pt x="805901" y="2183802"/>
                  <a:pt x="826304" y="2231893"/>
                </a:cubicBezTo>
                <a:cubicBezTo>
                  <a:pt x="846706" y="2279985"/>
                  <a:pt x="873667" y="2322247"/>
                  <a:pt x="907185" y="2358681"/>
                </a:cubicBezTo>
                <a:cubicBezTo>
                  <a:pt x="940704" y="2395114"/>
                  <a:pt x="980051" y="2424260"/>
                  <a:pt x="1025228" y="2446120"/>
                </a:cubicBezTo>
                <a:cubicBezTo>
                  <a:pt x="1070405" y="2467980"/>
                  <a:pt x="1117768" y="2478910"/>
                  <a:pt x="1167318" y="2478910"/>
                </a:cubicBezTo>
                <a:cubicBezTo>
                  <a:pt x="1216866" y="2478910"/>
                  <a:pt x="1264230" y="2467980"/>
                  <a:pt x="1309407" y="2446120"/>
                </a:cubicBezTo>
                <a:cubicBezTo>
                  <a:pt x="1354584" y="2424260"/>
                  <a:pt x="1393931" y="2395114"/>
                  <a:pt x="1427450" y="2358681"/>
                </a:cubicBezTo>
                <a:cubicBezTo>
                  <a:pt x="1460968" y="2322247"/>
                  <a:pt x="1487929" y="2279985"/>
                  <a:pt x="1508332" y="2231893"/>
                </a:cubicBezTo>
                <a:cubicBezTo>
                  <a:pt x="1528734" y="2183802"/>
                  <a:pt x="1538935" y="2133524"/>
                  <a:pt x="1538935" y="2081060"/>
                </a:cubicBezTo>
                <a:cubicBezTo>
                  <a:pt x="1538935" y="1979047"/>
                  <a:pt x="1502502" y="1892337"/>
                  <a:pt x="1429636" y="1820928"/>
                </a:cubicBezTo>
                <a:cubicBezTo>
                  <a:pt x="1356770" y="1749519"/>
                  <a:pt x="1269330" y="1713814"/>
                  <a:pt x="1167318" y="1713814"/>
                </a:cubicBezTo>
                <a:close/>
                <a:moveTo>
                  <a:pt x="1250385" y="0"/>
                </a:moveTo>
                <a:cubicBezTo>
                  <a:pt x="1629289" y="0"/>
                  <a:pt x="1958645" y="139903"/>
                  <a:pt x="2238451" y="419710"/>
                </a:cubicBezTo>
                <a:lnTo>
                  <a:pt x="1779394" y="953091"/>
                </a:lnTo>
                <a:cubicBezTo>
                  <a:pt x="1622003" y="795699"/>
                  <a:pt x="1441294" y="717004"/>
                  <a:pt x="1237269" y="717004"/>
                </a:cubicBezTo>
                <a:cubicBezTo>
                  <a:pt x="1094451" y="717004"/>
                  <a:pt x="981509" y="759995"/>
                  <a:pt x="898441" y="845977"/>
                </a:cubicBezTo>
                <a:cubicBezTo>
                  <a:pt x="815374" y="931959"/>
                  <a:pt x="770925" y="1053646"/>
                  <a:pt x="765096" y="1211037"/>
                </a:cubicBezTo>
                <a:cubicBezTo>
                  <a:pt x="875853" y="1111939"/>
                  <a:pt x="1033244" y="1062390"/>
                  <a:pt x="1237269" y="1062390"/>
                </a:cubicBezTo>
                <a:cubicBezTo>
                  <a:pt x="1394660" y="1062390"/>
                  <a:pt x="1539664" y="1087893"/>
                  <a:pt x="1672280" y="1138899"/>
                </a:cubicBezTo>
                <a:cubicBezTo>
                  <a:pt x="1804897" y="1189906"/>
                  <a:pt x="1920026" y="1261315"/>
                  <a:pt x="2017666" y="1353126"/>
                </a:cubicBezTo>
                <a:cubicBezTo>
                  <a:pt x="2115307" y="1444938"/>
                  <a:pt x="2191817" y="1552780"/>
                  <a:pt x="2247195" y="1676652"/>
                </a:cubicBezTo>
                <a:cubicBezTo>
                  <a:pt x="2302573" y="1800525"/>
                  <a:pt x="2330262" y="1935328"/>
                  <a:pt x="2330262" y="2081060"/>
                </a:cubicBezTo>
                <a:cubicBezTo>
                  <a:pt x="2330262" y="2235537"/>
                  <a:pt x="2301116" y="2379083"/>
                  <a:pt x="2242823" y="2511700"/>
                </a:cubicBezTo>
                <a:cubicBezTo>
                  <a:pt x="2184530" y="2644316"/>
                  <a:pt x="2102920" y="2759445"/>
                  <a:pt x="1997993" y="2857086"/>
                </a:cubicBezTo>
                <a:cubicBezTo>
                  <a:pt x="1893065" y="2954726"/>
                  <a:pt x="1769921" y="3031965"/>
                  <a:pt x="1628561" y="3088801"/>
                </a:cubicBezTo>
                <a:cubicBezTo>
                  <a:pt x="1487200" y="3145636"/>
                  <a:pt x="1333452" y="3174054"/>
                  <a:pt x="1167318" y="3174054"/>
                </a:cubicBezTo>
                <a:cubicBezTo>
                  <a:pt x="794242" y="3174054"/>
                  <a:pt x="506421" y="3039980"/>
                  <a:pt x="303853" y="2771832"/>
                </a:cubicBezTo>
                <a:cubicBezTo>
                  <a:pt x="101284" y="2503684"/>
                  <a:pt x="0" y="2127695"/>
                  <a:pt x="0" y="1643863"/>
                </a:cubicBezTo>
                <a:cubicBezTo>
                  <a:pt x="0" y="1387373"/>
                  <a:pt x="28418" y="1157845"/>
                  <a:pt x="85254" y="955277"/>
                </a:cubicBezTo>
                <a:cubicBezTo>
                  <a:pt x="142090" y="752708"/>
                  <a:pt x="224428" y="580744"/>
                  <a:pt x="332270" y="439383"/>
                </a:cubicBezTo>
                <a:cubicBezTo>
                  <a:pt x="440112" y="298023"/>
                  <a:pt x="571272" y="189452"/>
                  <a:pt x="725748" y="113671"/>
                </a:cubicBezTo>
                <a:cubicBezTo>
                  <a:pt x="880225" y="37890"/>
                  <a:pt x="1055104" y="0"/>
                  <a:pt x="1250385" y="0"/>
                </a:cubicBez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a:p>
        </p:txBody>
      </p:sp>
    </p:spTree>
    <p:extLst>
      <p:ext uri="{BB962C8B-B14F-4D97-AF65-F5344CB8AC3E}">
        <p14:creationId xmlns:p14="http://schemas.microsoft.com/office/powerpoint/2010/main" val="29878727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6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90702B4-17A5-BDEC-D954-771B469AE708}"/>
              </a:ext>
            </a:extLst>
          </p:cNvPr>
          <p:cNvSpPr>
            <a:spLocks noGrp="1"/>
          </p:cNvSpPr>
          <p:nvPr>
            <p:ph type="pic" sz="quarter" idx="10"/>
          </p:nvPr>
        </p:nvSpPr>
        <p:spPr>
          <a:xfrm>
            <a:off x="6096001" y="281862"/>
            <a:ext cx="4966740" cy="6186640"/>
          </a:xfrm>
          <a:custGeom>
            <a:avLst/>
            <a:gdLst/>
            <a:ahLst/>
            <a:cxnLst/>
            <a:rect l="l" t="t" r="r" b="b"/>
            <a:pathLst>
              <a:path w="2492026" h="3104102">
                <a:moveTo>
                  <a:pt x="0" y="0"/>
                </a:moveTo>
                <a:lnTo>
                  <a:pt x="2492026" y="0"/>
                </a:lnTo>
                <a:lnTo>
                  <a:pt x="974951" y="3104102"/>
                </a:lnTo>
                <a:lnTo>
                  <a:pt x="34976" y="3104102"/>
                </a:lnTo>
                <a:lnTo>
                  <a:pt x="1184805" y="756351"/>
                </a:lnTo>
                <a:lnTo>
                  <a:pt x="0" y="756351"/>
                </a:ln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dirty="0"/>
          </a:p>
        </p:txBody>
      </p:sp>
    </p:spTree>
    <p:extLst>
      <p:ext uri="{BB962C8B-B14F-4D97-AF65-F5344CB8AC3E}">
        <p14:creationId xmlns:p14="http://schemas.microsoft.com/office/powerpoint/2010/main" val="41183942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7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80A68BD6-62CD-DF48-CD5C-151F2EBCBC91}"/>
              </a:ext>
            </a:extLst>
          </p:cNvPr>
          <p:cNvSpPr>
            <a:spLocks noGrp="1"/>
          </p:cNvSpPr>
          <p:nvPr>
            <p:ph type="pic" sz="quarter" idx="10"/>
          </p:nvPr>
        </p:nvSpPr>
        <p:spPr>
          <a:xfrm>
            <a:off x="6200671" y="261908"/>
            <a:ext cx="4751882" cy="6383126"/>
          </a:xfrm>
          <a:custGeom>
            <a:avLst/>
            <a:gdLst/>
            <a:ahLst/>
            <a:cxnLst/>
            <a:rect l="l" t="t" r="r" b="b"/>
            <a:pathLst>
              <a:path w="2343378" h="3147822">
                <a:moveTo>
                  <a:pt x="1171689" y="1788138"/>
                </a:moveTo>
                <a:cubicBezTo>
                  <a:pt x="1075506" y="1788138"/>
                  <a:pt x="996810" y="1815098"/>
                  <a:pt x="935603" y="1869019"/>
                </a:cubicBezTo>
                <a:cubicBezTo>
                  <a:pt x="874395" y="1922940"/>
                  <a:pt x="843791" y="1996535"/>
                  <a:pt x="843791" y="2089804"/>
                </a:cubicBezTo>
                <a:cubicBezTo>
                  <a:pt x="843791" y="2174329"/>
                  <a:pt x="875123" y="2245738"/>
                  <a:pt x="937788" y="2304031"/>
                </a:cubicBezTo>
                <a:cubicBezTo>
                  <a:pt x="1000453" y="2362324"/>
                  <a:pt x="1078420" y="2391470"/>
                  <a:pt x="1171689" y="2391470"/>
                </a:cubicBezTo>
                <a:cubicBezTo>
                  <a:pt x="1267872" y="2391470"/>
                  <a:pt x="1346568" y="2362324"/>
                  <a:pt x="1407776" y="2304031"/>
                </a:cubicBezTo>
                <a:cubicBezTo>
                  <a:pt x="1468983" y="2245738"/>
                  <a:pt x="1499587" y="2174329"/>
                  <a:pt x="1499587" y="2089804"/>
                </a:cubicBezTo>
                <a:cubicBezTo>
                  <a:pt x="1499587" y="1993620"/>
                  <a:pt x="1468254" y="1919297"/>
                  <a:pt x="1405590" y="1866833"/>
                </a:cubicBezTo>
                <a:cubicBezTo>
                  <a:pt x="1342924" y="1814369"/>
                  <a:pt x="1264958" y="1788138"/>
                  <a:pt x="1171689" y="1788138"/>
                </a:cubicBezTo>
                <a:close/>
                <a:moveTo>
                  <a:pt x="1171689" y="730120"/>
                </a:moveTo>
                <a:cubicBezTo>
                  <a:pt x="1098823" y="730120"/>
                  <a:pt x="1040530" y="750522"/>
                  <a:pt x="996810" y="791327"/>
                </a:cubicBezTo>
                <a:cubicBezTo>
                  <a:pt x="953090" y="832133"/>
                  <a:pt x="931231" y="881682"/>
                  <a:pt x="931231" y="939974"/>
                </a:cubicBezTo>
                <a:cubicBezTo>
                  <a:pt x="931231" y="1018670"/>
                  <a:pt x="956734" y="1076963"/>
                  <a:pt x="1007740" y="1114853"/>
                </a:cubicBezTo>
                <a:cubicBezTo>
                  <a:pt x="1058746" y="1152744"/>
                  <a:pt x="1113396" y="1171689"/>
                  <a:pt x="1171689" y="1171689"/>
                </a:cubicBezTo>
                <a:cubicBezTo>
                  <a:pt x="1229982" y="1171689"/>
                  <a:pt x="1285360" y="1152744"/>
                  <a:pt x="1337824" y="1114853"/>
                </a:cubicBezTo>
                <a:cubicBezTo>
                  <a:pt x="1390288" y="1076963"/>
                  <a:pt x="1416520" y="1018670"/>
                  <a:pt x="1416520" y="939974"/>
                </a:cubicBezTo>
                <a:cubicBezTo>
                  <a:pt x="1416520" y="881682"/>
                  <a:pt x="1393931" y="832133"/>
                  <a:pt x="1348754" y="791327"/>
                </a:cubicBezTo>
                <a:cubicBezTo>
                  <a:pt x="1303577" y="750522"/>
                  <a:pt x="1244555" y="730120"/>
                  <a:pt x="1171689" y="730120"/>
                </a:cubicBezTo>
                <a:close/>
                <a:moveTo>
                  <a:pt x="1171689" y="0"/>
                </a:moveTo>
                <a:cubicBezTo>
                  <a:pt x="1291190" y="0"/>
                  <a:pt x="1415062" y="19674"/>
                  <a:pt x="1543307" y="59022"/>
                </a:cubicBezTo>
                <a:cubicBezTo>
                  <a:pt x="1671551" y="98369"/>
                  <a:pt x="1788866" y="155933"/>
                  <a:pt x="1895251" y="231714"/>
                </a:cubicBezTo>
                <a:cubicBezTo>
                  <a:pt x="2001635" y="307495"/>
                  <a:pt x="2089075" y="402950"/>
                  <a:pt x="2157569" y="518079"/>
                </a:cubicBezTo>
                <a:cubicBezTo>
                  <a:pt x="2226063" y="633208"/>
                  <a:pt x="2260311" y="765095"/>
                  <a:pt x="2260311" y="913743"/>
                </a:cubicBezTo>
                <a:cubicBezTo>
                  <a:pt x="2260311" y="1015755"/>
                  <a:pt x="2232622" y="1117768"/>
                  <a:pt x="2177244" y="1219781"/>
                </a:cubicBezTo>
                <a:cubicBezTo>
                  <a:pt x="2121865" y="1321794"/>
                  <a:pt x="2051913" y="1397574"/>
                  <a:pt x="1967388" y="1447123"/>
                </a:cubicBezTo>
                <a:cubicBezTo>
                  <a:pt x="2011108" y="1479185"/>
                  <a:pt x="2055556" y="1517804"/>
                  <a:pt x="2100734" y="1562981"/>
                </a:cubicBezTo>
                <a:cubicBezTo>
                  <a:pt x="2145910" y="1608158"/>
                  <a:pt x="2185987" y="1659893"/>
                  <a:pt x="2220963" y="1718186"/>
                </a:cubicBezTo>
                <a:cubicBezTo>
                  <a:pt x="2255939" y="1776479"/>
                  <a:pt x="2285085" y="1840601"/>
                  <a:pt x="2308402" y="1910553"/>
                </a:cubicBezTo>
                <a:cubicBezTo>
                  <a:pt x="2331720" y="1980505"/>
                  <a:pt x="2343378" y="2056285"/>
                  <a:pt x="2343378" y="2137896"/>
                </a:cubicBezTo>
                <a:cubicBezTo>
                  <a:pt x="2343378" y="2289458"/>
                  <a:pt x="2312775" y="2427175"/>
                  <a:pt x="2251567" y="2551047"/>
                </a:cubicBezTo>
                <a:cubicBezTo>
                  <a:pt x="2190359" y="2674920"/>
                  <a:pt x="2106563" y="2781305"/>
                  <a:pt x="2000178" y="2870201"/>
                </a:cubicBezTo>
                <a:cubicBezTo>
                  <a:pt x="1893793" y="2959098"/>
                  <a:pt x="1769192" y="3027592"/>
                  <a:pt x="1626374" y="3075684"/>
                </a:cubicBezTo>
                <a:cubicBezTo>
                  <a:pt x="1483556" y="3123776"/>
                  <a:pt x="1331994" y="3147822"/>
                  <a:pt x="1171689" y="3147822"/>
                </a:cubicBezTo>
                <a:cubicBezTo>
                  <a:pt x="1017213" y="3147822"/>
                  <a:pt x="869294" y="3123776"/>
                  <a:pt x="727934" y="3075684"/>
                </a:cubicBezTo>
                <a:cubicBezTo>
                  <a:pt x="586573" y="3027592"/>
                  <a:pt x="461972" y="2958370"/>
                  <a:pt x="354130" y="2868016"/>
                </a:cubicBezTo>
                <a:cubicBezTo>
                  <a:pt x="246288" y="2777661"/>
                  <a:pt x="160306" y="2668362"/>
                  <a:pt x="96183" y="2540117"/>
                </a:cubicBezTo>
                <a:cubicBezTo>
                  <a:pt x="32061" y="2411873"/>
                  <a:pt x="0" y="2269055"/>
                  <a:pt x="0" y="2111664"/>
                </a:cubicBezTo>
                <a:cubicBezTo>
                  <a:pt x="0" y="2032968"/>
                  <a:pt x="11658" y="1960102"/>
                  <a:pt x="34976" y="1893065"/>
                </a:cubicBezTo>
                <a:cubicBezTo>
                  <a:pt x="58293" y="1826028"/>
                  <a:pt x="88168" y="1764820"/>
                  <a:pt x="124601" y="1709442"/>
                </a:cubicBezTo>
                <a:cubicBezTo>
                  <a:pt x="161034" y="1654064"/>
                  <a:pt x="201111" y="1604514"/>
                  <a:pt x="244830" y="1560795"/>
                </a:cubicBezTo>
                <a:cubicBezTo>
                  <a:pt x="288550" y="1517075"/>
                  <a:pt x="332270" y="1479185"/>
                  <a:pt x="375990" y="1447123"/>
                </a:cubicBezTo>
                <a:cubicBezTo>
                  <a:pt x="291465" y="1397574"/>
                  <a:pt x="222242" y="1323251"/>
                  <a:pt x="168321" y="1224153"/>
                </a:cubicBezTo>
                <a:cubicBezTo>
                  <a:pt x="114400" y="1125055"/>
                  <a:pt x="87439" y="1024499"/>
                  <a:pt x="87439" y="922487"/>
                </a:cubicBezTo>
                <a:cubicBezTo>
                  <a:pt x="87439" y="773839"/>
                  <a:pt x="121686" y="641952"/>
                  <a:pt x="190181" y="526823"/>
                </a:cubicBezTo>
                <a:cubicBezTo>
                  <a:pt x="258675" y="411694"/>
                  <a:pt x="345386" y="314782"/>
                  <a:pt x="450313" y="236087"/>
                </a:cubicBezTo>
                <a:cubicBezTo>
                  <a:pt x="555241" y="157391"/>
                  <a:pt x="671827" y="98369"/>
                  <a:pt x="800071" y="59022"/>
                </a:cubicBezTo>
                <a:cubicBezTo>
                  <a:pt x="928316" y="19674"/>
                  <a:pt x="1052189" y="0"/>
                  <a:pt x="1171689" y="0"/>
                </a:cubicBez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a:p>
        </p:txBody>
      </p:sp>
    </p:spTree>
    <p:extLst>
      <p:ext uri="{BB962C8B-B14F-4D97-AF65-F5344CB8AC3E}">
        <p14:creationId xmlns:p14="http://schemas.microsoft.com/office/powerpoint/2010/main" val="13409507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8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54277071-7460-6706-03B4-D4A85EAA8124}"/>
              </a:ext>
            </a:extLst>
          </p:cNvPr>
          <p:cNvSpPr>
            <a:spLocks noGrp="1"/>
          </p:cNvSpPr>
          <p:nvPr>
            <p:ph type="pic" sz="quarter" idx="10"/>
          </p:nvPr>
        </p:nvSpPr>
        <p:spPr>
          <a:xfrm>
            <a:off x="6250899" y="198311"/>
            <a:ext cx="4631960" cy="6309201"/>
          </a:xfrm>
          <a:custGeom>
            <a:avLst/>
            <a:gdLst/>
            <a:ahLst/>
            <a:cxnLst/>
            <a:rect l="l" t="t" r="r" b="b"/>
            <a:pathLst>
              <a:path w="2330262" h="3174054">
                <a:moveTo>
                  <a:pt x="1162945" y="695144"/>
                </a:moveTo>
                <a:cubicBezTo>
                  <a:pt x="1113396" y="695144"/>
                  <a:pt x="1066033" y="706074"/>
                  <a:pt x="1020856" y="727934"/>
                </a:cubicBezTo>
                <a:cubicBezTo>
                  <a:pt x="975679" y="749794"/>
                  <a:pt x="936331" y="778941"/>
                  <a:pt x="902812" y="815374"/>
                </a:cubicBezTo>
                <a:cubicBezTo>
                  <a:pt x="869294" y="851807"/>
                  <a:pt x="842333" y="894069"/>
                  <a:pt x="821931" y="942161"/>
                </a:cubicBezTo>
                <a:cubicBezTo>
                  <a:pt x="801528" y="990253"/>
                  <a:pt x="791327" y="1040530"/>
                  <a:pt x="791327" y="1092994"/>
                </a:cubicBezTo>
                <a:cubicBezTo>
                  <a:pt x="791327" y="1195007"/>
                  <a:pt x="827760" y="1281718"/>
                  <a:pt x="900626" y="1353127"/>
                </a:cubicBezTo>
                <a:cubicBezTo>
                  <a:pt x="973493" y="1424536"/>
                  <a:pt x="1060932" y="1460240"/>
                  <a:pt x="1162945" y="1460240"/>
                </a:cubicBezTo>
                <a:cubicBezTo>
                  <a:pt x="1264957" y="1460240"/>
                  <a:pt x="1352397" y="1424536"/>
                  <a:pt x="1425263" y="1353127"/>
                </a:cubicBezTo>
                <a:cubicBezTo>
                  <a:pt x="1498129" y="1281718"/>
                  <a:pt x="1534563" y="1195007"/>
                  <a:pt x="1534563" y="1092994"/>
                </a:cubicBezTo>
                <a:cubicBezTo>
                  <a:pt x="1534563" y="1040530"/>
                  <a:pt x="1524361" y="990253"/>
                  <a:pt x="1503959" y="942161"/>
                </a:cubicBezTo>
                <a:cubicBezTo>
                  <a:pt x="1483556" y="894069"/>
                  <a:pt x="1456596" y="851807"/>
                  <a:pt x="1423077" y="815374"/>
                </a:cubicBezTo>
                <a:cubicBezTo>
                  <a:pt x="1389559" y="778941"/>
                  <a:pt x="1350211" y="749794"/>
                  <a:pt x="1305034" y="727934"/>
                </a:cubicBezTo>
                <a:cubicBezTo>
                  <a:pt x="1259857" y="706074"/>
                  <a:pt x="1212494" y="695144"/>
                  <a:pt x="1162945" y="695144"/>
                </a:cubicBezTo>
                <a:close/>
                <a:moveTo>
                  <a:pt x="1162945" y="0"/>
                </a:moveTo>
                <a:cubicBezTo>
                  <a:pt x="1349482" y="0"/>
                  <a:pt x="1514889" y="34248"/>
                  <a:pt x="1659164" y="102742"/>
                </a:cubicBezTo>
                <a:cubicBezTo>
                  <a:pt x="1803439" y="171236"/>
                  <a:pt x="1925126" y="271063"/>
                  <a:pt x="2024224" y="402222"/>
                </a:cubicBezTo>
                <a:cubicBezTo>
                  <a:pt x="2123322" y="533381"/>
                  <a:pt x="2199103" y="693687"/>
                  <a:pt x="2251567" y="883139"/>
                </a:cubicBezTo>
                <a:cubicBezTo>
                  <a:pt x="2304030" y="1072592"/>
                  <a:pt x="2330262" y="1288276"/>
                  <a:pt x="2330262" y="1530192"/>
                </a:cubicBezTo>
                <a:cubicBezTo>
                  <a:pt x="2330262" y="1786681"/>
                  <a:pt x="2301844" y="2016210"/>
                  <a:pt x="2245009" y="2218778"/>
                </a:cubicBezTo>
                <a:cubicBezTo>
                  <a:pt x="2188173" y="2421346"/>
                  <a:pt x="2105834" y="2593310"/>
                  <a:pt x="1997992" y="2734671"/>
                </a:cubicBezTo>
                <a:cubicBezTo>
                  <a:pt x="1890150" y="2876031"/>
                  <a:pt x="1758990" y="2984602"/>
                  <a:pt x="1604514" y="3060383"/>
                </a:cubicBezTo>
                <a:cubicBezTo>
                  <a:pt x="1450038" y="3136164"/>
                  <a:pt x="1275159" y="3174054"/>
                  <a:pt x="1079877" y="3174054"/>
                </a:cubicBezTo>
                <a:cubicBezTo>
                  <a:pt x="700973" y="3174054"/>
                  <a:pt x="371617" y="3034151"/>
                  <a:pt x="91811" y="2754345"/>
                </a:cubicBezTo>
                <a:lnTo>
                  <a:pt x="550868" y="2220964"/>
                </a:lnTo>
                <a:cubicBezTo>
                  <a:pt x="708260" y="2378355"/>
                  <a:pt x="888968" y="2457051"/>
                  <a:pt x="1092993" y="2457051"/>
                </a:cubicBezTo>
                <a:cubicBezTo>
                  <a:pt x="1235811" y="2457051"/>
                  <a:pt x="1348754" y="2414059"/>
                  <a:pt x="1431821" y="2328077"/>
                </a:cubicBezTo>
                <a:cubicBezTo>
                  <a:pt x="1514889" y="2242095"/>
                  <a:pt x="1559337" y="2120408"/>
                  <a:pt x="1565166" y="1963017"/>
                </a:cubicBezTo>
                <a:cubicBezTo>
                  <a:pt x="1454410" y="2062115"/>
                  <a:pt x="1297019" y="2111664"/>
                  <a:pt x="1092993" y="2111664"/>
                </a:cubicBezTo>
                <a:cubicBezTo>
                  <a:pt x="935602" y="2111664"/>
                  <a:pt x="790598" y="2086161"/>
                  <a:pt x="657982" y="2035155"/>
                </a:cubicBezTo>
                <a:cubicBezTo>
                  <a:pt x="525365" y="1984148"/>
                  <a:pt x="410237" y="1912739"/>
                  <a:pt x="312596" y="1820928"/>
                </a:cubicBezTo>
                <a:cubicBezTo>
                  <a:pt x="214955" y="1729116"/>
                  <a:pt x="138445" y="1621274"/>
                  <a:pt x="83067" y="1497402"/>
                </a:cubicBezTo>
                <a:cubicBezTo>
                  <a:pt x="27689" y="1373529"/>
                  <a:pt x="0" y="1238727"/>
                  <a:pt x="0" y="1092994"/>
                </a:cubicBezTo>
                <a:cubicBezTo>
                  <a:pt x="0" y="941432"/>
                  <a:pt x="29146" y="798614"/>
                  <a:pt x="87439" y="664540"/>
                </a:cubicBezTo>
                <a:cubicBezTo>
                  <a:pt x="145732" y="530467"/>
                  <a:pt x="227342" y="414610"/>
                  <a:pt x="332270" y="316969"/>
                </a:cubicBezTo>
                <a:cubicBezTo>
                  <a:pt x="437197" y="219328"/>
                  <a:pt x="560341" y="142090"/>
                  <a:pt x="701702" y="85254"/>
                </a:cubicBezTo>
                <a:cubicBezTo>
                  <a:pt x="843062" y="28418"/>
                  <a:pt x="996810" y="0"/>
                  <a:pt x="1162945" y="0"/>
                </a:cubicBezTo>
                <a:close/>
              </a:path>
            </a:pathLst>
          </a:custGeom>
          <a:solidFill>
            <a:schemeClr val="accent6">
              <a:lumMod val="20000"/>
              <a:lumOff val="80000"/>
            </a:schemeClr>
          </a:solidFill>
        </p:spPr>
        <p:txBody>
          <a:bodyPr wrap="square">
            <a:noAutofit/>
          </a:bodyPr>
          <a:lstStyle/>
          <a:p>
            <a:r>
              <a:rPr lang="es-ES"/>
              <a:t>Haga clic en el icono para agregar una imagen</a:t>
            </a:r>
            <a:endParaRPr lang="en-US" dirty="0"/>
          </a:p>
        </p:txBody>
      </p:sp>
    </p:spTree>
    <p:extLst>
      <p:ext uri="{BB962C8B-B14F-4D97-AF65-F5344CB8AC3E}">
        <p14:creationId xmlns:p14="http://schemas.microsoft.com/office/powerpoint/2010/main" val="1483553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About U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94561C4-9A67-A547-9BA9-FCB35D47188A}"/>
              </a:ext>
            </a:extLst>
          </p:cNvPr>
          <p:cNvSpPr>
            <a:spLocks noGrp="1"/>
          </p:cNvSpPr>
          <p:nvPr>
            <p:ph type="pic" sz="quarter" idx="25"/>
          </p:nvPr>
        </p:nvSpPr>
        <p:spPr>
          <a:xfrm>
            <a:off x="7036904" y="57423"/>
            <a:ext cx="5155097" cy="6800577"/>
          </a:xfrm>
          <a:custGeom>
            <a:avLst/>
            <a:gdLst>
              <a:gd name="connsiteX0" fmla="*/ 6610866 w 7547750"/>
              <a:gd name="connsiteY0" fmla="*/ 0 h 9959546"/>
              <a:gd name="connsiteX1" fmla="*/ 7286788 w 7547750"/>
              <a:gd name="connsiteY1" fmla="*/ 34132 h 9959546"/>
              <a:gd name="connsiteX2" fmla="*/ 7547750 w 7547750"/>
              <a:gd name="connsiteY2" fmla="*/ 67292 h 9959546"/>
              <a:gd name="connsiteX3" fmla="*/ 7547750 w 7547750"/>
              <a:gd name="connsiteY3" fmla="*/ 9959546 h 9959546"/>
              <a:gd name="connsiteX4" fmla="*/ 911486 w 7547750"/>
              <a:gd name="connsiteY4" fmla="*/ 9959546 h 9959546"/>
              <a:gd name="connsiteX5" fmla="*/ 797896 w 7547750"/>
              <a:gd name="connsiteY5" fmla="*/ 9761996 h 9959546"/>
              <a:gd name="connsiteX6" fmla="*/ 0 w 7547750"/>
              <a:gd name="connsiteY6" fmla="*/ 6610865 h 9959546"/>
              <a:gd name="connsiteX7" fmla="*/ 6610866 w 7547750"/>
              <a:gd name="connsiteY7" fmla="*/ 0 h 9959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47750" h="9959546">
                <a:moveTo>
                  <a:pt x="6610866" y="0"/>
                </a:moveTo>
                <a:cubicBezTo>
                  <a:pt x="6839058" y="0"/>
                  <a:pt x="7064550" y="11562"/>
                  <a:pt x="7286788" y="34132"/>
                </a:cubicBezTo>
                <a:lnTo>
                  <a:pt x="7547750" y="67292"/>
                </a:lnTo>
                <a:lnTo>
                  <a:pt x="7547750" y="9959546"/>
                </a:lnTo>
                <a:lnTo>
                  <a:pt x="911486" y="9959546"/>
                </a:lnTo>
                <a:lnTo>
                  <a:pt x="797896" y="9761996"/>
                </a:lnTo>
                <a:cubicBezTo>
                  <a:pt x="289042" y="8825281"/>
                  <a:pt x="0" y="7751828"/>
                  <a:pt x="0" y="6610865"/>
                </a:cubicBezTo>
                <a:cubicBezTo>
                  <a:pt x="0" y="2959786"/>
                  <a:pt x="2959786" y="0"/>
                  <a:pt x="6610866" y="0"/>
                </a:cubicBezTo>
                <a:close/>
              </a:path>
            </a:pathLst>
          </a:custGeom>
          <a:solidFill>
            <a:schemeClr val="accent6">
              <a:lumMod val="20000"/>
              <a:lumOff val="80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r>
              <a:rPr lang="es-ES"/>
              <a:t>Haga clic en el icono para agregar una imagen</a:t>
            </a:r>
            <a:endParaRPr lang="en-US" dirty="0"/>
          </a:p>
        </p:txBody>
      </p:sp>
    </p:spTree>
    <p:extLst>
      <p:ext uri="{BB962C8B-B14F-4D97-AF65-F5344CB8AC3E}">
        <p14:creationId xmlns:p14="http://schemas.microsoft.com/office/powerpoint/2010/main" val="4101875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Message CEO">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A8AB4B1-06B1-A741-AB46-B9645373A7E0}"/>
              </a:ext>
            </a:extLst>
          </p:cNvPr>
          <p:cNvSpPr>
            <a:spLocks noGrp="1"/>
          </p:cNvSpPr>
          <p:nvPr>
            <p:ph type="pic" sz="quarter" idx="26"/>
          </p:nvPr>
        </p:nvSpPr>
        <p:spPr>
          <a:xfrm>
            <a:off x="921271" y="1712422"/>
            <a:ext cx="3982346" cy="3979707"/>
          </a:xfrm>
          <a:prstGeom prst="teardrop">
            <a:avLst/>
          </a:prstGeom>
          <a:solidFill>
            <a:schemeClr val="accent6">
              <a:lumMod val="20000"/>
              <a:lumOff val="80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r>
              <a:rPr lang="es-ES"/>
              <a:t>Haga clic en el icono para agregar una imagen</a:t>
            </a:r>
            <a:endParaRPr lang="en-US" dirty="0"/>
          </a:p>
        </p:txBody>
      </p:sp>
    </p:spTree>
    <p:extLst>
      <p:ext uri="{BB962C8B-B14F-4D97-AF65-F5344CB8AC3E}">
        <p14:creationId xmlns:p14="http://schemas.microsoft.com/office/powerpoint/2010/main" val="4278917301"/>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Mission &amp; Visio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0BDC4C1-55FF-664E-9DF7-5135A5F7A058}"/>
              </a:ext>
            </a:extLst>
          </p:cNvPr>
          <p:cNvSpPr>
            <a:spLocks noGrp="1"/>
          </p:cNvSpPr>
          <p:nvPr>
            <p:ph type="pic" sz="quarter" idx="26"/>
          </p:nvPr>
        </p:nvSpPr>
        <p:spPr>
          <a:xfrm>
            <a:off x="0" y="1878228"/>
            <a:ext cx="5586709" cy="4979773"/>
          </a:xfrm>
          <a:custGeom>
            <a:avLst/>
            <a:gdLst>
              <a:gd name="connsiteX0" fmla="*/ 5399904 w 11170508"/>
              <a:gd name="connsiteY0" fmla="*/ 0 h 9959545"/>
              <a:gd name="connsiteX1" fmla="*/ 11170508 w 11170508"/>
              <a:gd name="connsiteY1" fmla="*/ 5770605 h 9959545"/>
              <a:gd name="connsiteX2" fmla="*/ 9480337 w 11170508"/>
              <a:gd name="connsiteY2" fmla="*/ 9851039 h 9959545"/>
              <a:gd name="connsiteX3" fmla="*/ 9366529 w 11170508"/>
              <a:gd name="connsiteY3" fmla="*/ 9959545 h 9959545"/>
              <a:gd name="connsiteX4" fmla="*/ 1433278 w 11170508"/>
              <a:gd name="connsiteY4" fmla="*/ 9959545 h 9959545"/>
              <a:gd name="connsiteX5" fmla="*/ 1319470 w 11170508"/>
              <a:gd name="connsiteY5" fmla="*/ 9851039 h 9959545"/>
              <a:gd name="connsiteX6" fmla="*/ 82781 w 11170508"/>
              <a:gd name="connsiteY6" fmla="*/ 8016785 h 9959545"/>
              <a:gd name="connsiteX7" fmla="*/ 0 w 11170508"/>
              <a:gd name="connsiteY7" fmla="*/ 7806835 h 9959545"/>
              <a:gd name="connsiteX8" fmla="*/ 0 w 11170508"/>
              <a:gd name="connsiteY8" fmla="*/ 3734376 h 9959545"/>
              <a:gd name="connsiteX9" fmla="*/ 82781 w 11170508"/>
              <a:gd name="connsiteY9" fmla="*/ 3524426 h 9959545"/>
              <a:gd name="connsiteX10" fmla="*/ 5399904 w 11170508"/>
              <a:gd name="connsiteY10" fmla="*/ 0 h 995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70508" h="9959545">
                <a:moveTo>
                  <a:pt x="5399904" y="0"/>
                </a:moveTo>
                <a:cubicBezTo>
                  <a:pt x="8586920" y="0"/>
                  <a:pt x="11170508" y="2583588"/>
                  <a:pt x="11170508" y="5770605"/>
                </a:cubicBezTo>
                <a:cubicBezTo>
                  <a:pt x="11170508" y="7364113"/>
                  <a:pt x="10524611" y="8806765"/>
                  <a:pt x="9480337" y="9851039"/>
                </a:cubicBezTo>
                <a:lnTo>
                  <a:pt x="9366529" y="9959545"/>
                </a:lnTo>
                <a:lnTo>
                  <a:pt x="1433278" y="9959545"/>
                </a:lnTo>
                <a:lnTo>
                  <a:pt x="1319470" y="9851039"/>
                </a:lnTo>
                <a:cubicBezTo>
                  <a:pt x="797332" y="9328902"/>
                  <a:pt x="374790" y="8707170"/>
                  <a:pt x="82781" y="8016785"/>
                </a:cubicBezTo>
                <a:lnTo>
                  <a:pt x="0" y="7806835"/>
                </a:lnTo>
                <a:lnTo>
                  <a:pt x="0" y="3734376"/>
                </a:lnTo>
                <a:lnTo>
                  <a:pt x="82781" y="3524426"/>
                </a:lnTo>
                <a:cubicBezTo>
                  <a:pt x="958807" y="1453269"/>
                  <a:pt x="3009641" y="0"/>
                  <a:pt x="5399904" y="0"/>
                </a:cubicBezTo>
                <a:close/>
              </a:path>
            </a:pathLst>
          </a:custGeom>
          <a:solidFill>
            <a:schemeClr val="accent6">
              <a:lumMod val="20000"/>
              <a:lumOff val="80000"/>
            </a:schemeClr>
          </a:solidFill>
        </p:spPr>
        <p:txBody>
          <a:bodyPr wrap="square" anchor="t">
            <a:noAutofit/>
          </a:bodyPr>
          <a:lstStyle>
            <a:lvl1pPr marL="0" indent="0" algn="ctr">
              <a:buNone/>
              <a:defRPr sz="1100" b="1" i="0">
                <a:latin typeface="Montserrat" pitchFamily="2" charset="77"/>
                <a:ea typeface="Source Sans Pro Light" panose="020B0403030403020204" pitchFamily="34" charset="0"/>
                <a:cs typeface="Noto Sans Light" panose="020B0402040504020204" pitchFamily="34" charset="0"/>
              </a:defRPr>
            </a:lvl1pPr>
          </a:lstStyle>
          <a:p>
            <a:r>
              <a:rPr lang="es-ES"/>
              <a:t>Haga clic en el icono para agregar una imagen</a:t>
            </a:r>
            <a:endParaRPr lang="id-ID" dirty="0"/>
          </a:p>
        </p:txBody>
      </p:sp>
    </p:spTree>
    <p:extLst>
      <p:ext uri="{BB962C8B-B14F-4D97-AF65-F5344CB8AC3E}">
        <p14:creationId xmlns:p14="http://schemas.microsoft.com/office/powerpoint/2010/main" val="20131568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5676900" y="317500"/>
            <a:ext cx="12192000" cy="6858000"/>
          </a:xfrm>
          <a:prstGeom prst="rect">
            <a:avLst/>
          </a:prstGeom>
          <a:solidFill>
            <a:schemeClr val="accent6">
              <a:lumMod val="20000"/>
              <a:lumOff val="80000"/>
            </a:schemeClr>
          </a:solidFill>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Diapositiva 1">
    <p:spTree>
      <p:nvGrpSpPr>
        <p:cNvPr id="1" name=""/>
        <p:cNvGrpSpPr/>
        <p:nvPr/>
      </p:nvGrpSpPr>
      <p:grpSpPr>
        <a:xfrm>
          <a:off x="0" y="0"/>
          <a:ext cx="0" cy="0"/>
          <a:chOff x="0" y="0"/>
          <a:chExt cx="0" cy="0"/>
        </a:xfrm>
      </p:grpSpPr>
      <p:sp>
        <p:nvSpPr>
          <p:cNvPr id="48" name="Picture Placeholder 47">
            <a:extLst>
              <a:ext uri="{FF2B5EF4-FFF2-40B4-BE49-F238E27FC236}">
                <a16:creationId xmlns:a16="http://schemas.microsoft.com/office/drawing/2014/main" id="{CCAF6408-AD91-BCDC-DE64-3693E6383C96}"/>
              </a:ext>
            </a:extLst>
          </p:cNvPr>
          <p:cNvSpPr>
            <a:spLocks noGrp="1"/>
          </p:cNvSpPr>
          <p:nvPr>
            <p:ph type="pic" sz="quarter" idx="10"/>
          </p:nvPr>
        </p:nvSpPr>
        <p:spPr>
          <a:xfrm>
            <a:off x="5605462" y="1817952"/>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49" name="Picture Placeholder 47">
            <a:extLst>
              <a:ext uri="{FF2B5EF4-FFF2-40B4-BE49-F238E27FC236}">
                <a16:creationId xmlns:a16="http://schemas.microsoft.com/office/drawing/2014/main" id="{5CD57048-23A0-BAF1-A931-634F068329EF}"/>
              </a:ext>
            </a:extLst>
          </p:cNvPr>
          <p:cNvSpPr>
            <a:spLocks noGrp="1"/>
          </p:cNvSpPr>
          <p:nvPr>
            <p:ph type="pic" sz="quarter" idx="11"/>
          </p:nvPr>
        </p:nvSpPr>
        <p:spPr>
          <a:xfrm>
            <a:off x="3809434" y="3074177"/>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0" name="Picture Placeholder 47">
            <a:extLst>
              <a:ext uri="{FF2B5EF4-FFF2-40B4-BE49-F238E27FC236}">
                <a16:creationId xmlns:a16="http://schemas.microsoft.com/office/drawing/2014/main" id="{0CE97B47-BEB6-90D6-B414-0A9D3DE81B40}"/>
              </a:ext>
            </a:extLst>
          </p:cNvPr>
          <p:cNvSpPr>
            <a:spLocks noGrp="1"/>
          </p:cNvSpPr>
          <p:nvPr>
            <p:ph type="pic" sz="quarter" idx="12"/>
          </p:nvPr>
        </p:nvSpPr>
        <p:spPr>
          <a:xfrm>
            <a:off x="7438919" y="3063157"/>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1" name="Picture Placeholder 47">
            <a:extLst>
              <a:ext uri="{FF2B5EF4-FFF2-40B4-BE49-F238E27FC236}">
                <a16:creationId xmlns:a16="http://schemas.microsoft.com/office/drawing/2014/main" id="{72770AD7-B5D0-392A-08D0-0A82EB746994}"/>
              </a:ext>
            </a:extLst>
          </p:cNvPr>
          <p:cNvSpPr>
            <a:spLocks noGrp="1"/>
          </p:cNvSpPr>
          <p:nvPr>
            <p:ph type="pic" sz="quarter" idx="13"/>
          </p:nvPr>
        </p:nvSpPr>
        <p:spPr>
          <a:xfrm>
            <a:off x="5639332" y="4750307"/>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2" name="Picture Placeholder 47">
            <a:extLst>
              <a:ext uri="{FF2B5EF4-FFF2-40B4-BE49-F238E27FC236}">
                <a16:creationId xmlns:a16="http://schemas.microsoft.com/office/drawing/2014/main" id="{15572EB0-F271-245B-26DA-05D7A12DF4FB}"/>
              </a:ext>
            </a:extLst>
          </p:cNvPr>
          <p:cNvSpPr>
            <a:spLocks noGrp="1"/>
          </p:cNvSpPr>
          <p:nvPr>
            <p:ph type="pic" sz="quarter" idx="14"/>
          </p:nvPr>
        </p:nvSpPr>
        <p:spPr>
          <a:xfrm>
            <a:off x="2560721" y="5367902"/>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3" name="Picture Placeholder 47">
            <a:extLst>
              <a:ext uri="{FF2B5EF4-FFF2-40B4-BE49-F238E27FC236}">
                <a16:creationId xmlns:a16="http://schemas.microsoft.com/office/drawing/2014/main" id="{DB6023E7-ABB9-0557-9BC1-9DC5D5D2B3DA}"/>
              </a:ext>
            </a:extLst>
          </p:cNvPr>
          <p:cNvSpPr>
            <a:spLocks noGrp="1"/>
          </p:cNvSpPr>
          <p:nvPr>
            <p:ph type="pic" sz="quarter" idx="15"/>
          </p:nvPr>
        </p:nvSpPr>
        <p:spPr>
          <a:xfrm>
            <a:off x="8668292" y="5390479"/>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4" name="Picture Placeholder 47">
            <a:extLst>
              <a:ext uri="{FF2B5EF4-FFF2-40B4-BE49-F238E27FC236}">
                <a16:creationId xmlns:a16="http://schemas.microsoft.com/office/drawing/2014/main" id="{B560E189-1CA9-DC2C-6532-583AC18D862A}"/>
              </a:ext>
            </a:extLst>
          </p:cNvPr>
          <p:cNvSpPr>
            <a:spLocks noGrp="1"/>
          </p:cNvSpPr>
          <p:nvPr>
            <p:ph type="pic" sz="quarter" idx="16"/>
          </p:nvPr>
        </p:nvSpPr>
        <p:spPr>
          <a:xfrm>
            <a:off x="1754881" y="2495820"/>
            <a:ext cx="523398" cy="523398"/>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55" name="Picture Placeholder 47">
            <a:extLst>
              <a:ext uri="{FF2B5EF4-FFF2-40B4-BE49-F238E27FC236}">
                <a16:creationId xmlns:a16="http://schemas.microsoft.com/office/drawing/2014/main" id="{B59897AD-ABCC-295B-BBE7-CFAA9925AA0A}"/>
              </a:ext>
            </a:extLst>
          </p:cNvPr>
          <p:cNvSpPr>
            <a:spLocks noGrp="1"/>
          </p:cNvSpPr>
          <p:nvPr>
            <p:ph type="pic" sz="quarter" idx="17"/>
          </p:nvPr>
        </p:nvSpPr>
        <p:spPr>
          <a:xfrm>
            <a:off x="1759372" y="3291903"/>
            <a:ext cx="577970" cy="577970"/>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56" name="Picture Placeholder 47">
            <a:extLst>
              <a:ext uri="{FF2B5EF4-FFF2-40B4-BE49-F238E27FC236}">
                <a16:creationId xmlns:a16="http://schemas.microsoft.com/office/drawing/2014/main" id="{127FD2EB-4D29-73E2-4AAE-4578DDC9576E}"/>
              </a:ext>
            </a:extLst>
          </p:cNvPr>
          <p:cNvSpPr>
            <a:spLocks noGrp="1"/>
          </p:cNvSpPr>
          <p:nvPr>
            <p:ph type="pic" sz="quarter" idx="18"/>
          </p:nvPr>
        </p:nvSpPr>
        <p:spPr>
          <a:xfrm>
            <a:off x="1759372" y="4109069"/>
            <a:ext cx="538815" cy="538815"/>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61" name="Picture Placeholder 47">
            <a:extLst>
              <a:ext uri="{FF2B5EF4-FFF2-40B4-BE49-F238E27FC236}">
                <a16:creationId xmlns:a16="http://schemas.microsoft.com/office/drawing/2014/main" id="{8FAC4104-7194-1F66-07E0-478E455BED30}"/>
              </a:ext>
            </a:extLst>
          </p:cNvPr>
          <p:cNvSpPr>
            <a:spLocks noGrp="1"/>
          </p:cNvSpPr>
          <p:nvPr>
            <p:ph type="pic" sz="quarter" idx="19"/>
          </p:nvPr>
        </p:nvSpPr>
        <p:spPr>
          <a:xfrm>
            <a:off x="9887150" y="2515724"/>
            <a:ext cx="547433" cy="547433"/>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62" name="Picture Placeholder 47">
            <a:extLst>
              <a:ext uri="{FF2B5EF4-FFF2-40B4-BE49-F238E27FC236}">
                <a16:creationId xmlns:a16="http://schemas.microsoft.com/office/drawing/2014/main" id="{A86F24AC-2ED2-0CF8-A21E-1E00CBF0BE85}"/>
              </a:ext>
            </a:extLst>
          </p:cNvPr>
          <p:cNvSpPr>
            <a:spLocks noGrp="1"/>
          </p:cNvSpPr>
          <p:nvPr>
            <p:ph type="pic" sz="quarter" idx="20"/>
          </p:nvPr>
        </p:nvSpPr>
        <p:spPr>
          <a:xfrm>
            <a:off x="9863035" y="3311454"/>
            <a:ext cx="538766" cy="538766"/>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63" name="Picture Placeholder 47">
            <a:extLst>
              <a:ext uri="{FF2B5EF4-FFF2-40B4-BE49-F238E27FC236}">
                <a16:creationId xmlns:a16="http://schemas.microsoft.com/office/drawing/2014/main" id="{DC968388-CF81-2B76-957E-4AE2907EC337}"/>
              </a:ext>
            </a:extLst>
          </p:cNvPr>
          <p:cNvSpPr>
            <a:spLocks noGrp="1"/>
          </p:cNvSpPr>
          <p:nvPr>
            <p:ph type="pic" sz="quarter" idx="21"/>
          </p:nvPr>
        </p:nvSpPr>
        <p:spPr>
          <a:xfrm>
            <a:off x="9882246" y="4115671"/>
            <a:ext cx="522695" cy="522695"/>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r>
              <a:rPr lang="es-ES"/>
              <a:t>Haga clic en el icono para agregar una imagen</a:t>
            </a:r>
            <a:endParaRPr lang="en-US"/>
          </a:p>
        </p:txBody>
      </p:sp>
    </p:spTree>
    <p:extLst>
      <p:ext uri="{BB962C8B-B14F-4D97-AF65-F5344CB8AC3E}">
        <p14:creationId xmlns:p14="http://schemas.microsoft.com/office/powerpoint/2010/main" val="20514428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a:solidFill>
            <a:schemeClr val="accent6">
              <a:lumMod val="20000"/>
              <a:lumOff val="80000"/>
            </a:schemeClr>
          </a:solidFill>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a:solidFill>
            <a:schemeClr val="accent1">
              <a:lumMod val="20000"/>
              <a:lumOff val="80000"/>
            </a:schemeClr>
          </a:solidFill>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a:solidFill>
            <a:schemeClr val="accent1">
              <a:lumMod val="20000"/>
              <a:lumOff val="80000"/>
            </a:schemeClr>
          </a:solidFill>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a:solidFill>
            <a:schemeClr val="accent6">
              <a:lumMod val="20000"/>
              <a:lumOff val="80000"/>
            </a:schemeClr>
          </a:solidFill>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a:solidFill>
            <a:schemeClr val="accent6">
              <a:lumMod val="20000"/>
              <a:lumOff val="80000"/>
            </a:schemeClr>
          </a:solidFill>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a:solidFill>
            <a:schemeClr val="accent6">
              <a:lumMod val="20000"/>
              <a:lumOff val="80000"/>
            </a:schemeClr>
          </a:solidFill>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a:solidFill>
            <a:schemeClr val="accent6">
              <a:lumMod val="20000"/>
              <a:lumOff val="80000"/>
            </a:schemeClr>
          </a:solidFill>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819EFD2B-BC4B-7D66-A530-943A9AA503B5}"/>
              </a:ext>
            </a:extLst>
          </p:cNvPr>
          <p:cNvSpPr>
            <a:spLocks noGrp="1"/>
          </p:cNvSpPr>
          <p:nvPr>
            <p:ph type="pic" sz="quarter" idx="10"/>
          </p:nvPr>
        </p:nvSpPr>
        <p:spPr>
          <a:xfrm>
            <a:off x="4976813" y="2293938"/>
            <a:ext cx="2203450" cy="2952750"/>
          </a:xfrm>
          <a:prstGeom prst="rect">
            <a:avLst/>
          </a:prstGeom>
          <a:solidFill>
            <a:schemeClr val="accent6">
              <a:lumMod val="20000"/>
              <a:lumOff val="80000"/>
            </a:schemeClr>
          </a:solidFill>
        </p:spPr>
        <p:txBody>
          <a:bodyPr/>
          <a:lstStyle/>
          <a:p>
            <a:endParaRPr lang="en-US"/>
          </a:p>
        </p:txBody>
      </p:sp>
    </p:spTree>
    <p:extLst>
      <p:ext uri="{BB962C8B-B14F-4D97-AF65-F5344CB8AC3E}">
        <p14:creationId xmlns:p14="http://schemas.microsoft.com/office/powerpoint/2010/main" val="20193281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a:solidFill>
            <a:schemeClr val="accent6">
              <a:lumMod val="20000"/>
              <a:lumOff val="80000"/>
            </a:schemeClr>
          </a:solidFill>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a:solidFill>
            <a:schemeClr val="accent6">
              <a:lumMod val="20000"/>
              <a:lumOff val="80000"/>
            </a:schemeClr>
          </a:solidFill>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r>
              <a:rPr lang="es-ES"/>
              <a:t>Haga clic en el icono para agregar una imagen</a:t>
            </a:r>
            <a:endParaRPr lang="en-US"/>
          </a:p>
        </p:txBody>
      </p:sp>
    </p:spTree>
    <p:extLst>
      <p:ext uri="{BB962C8B-B14F-4D97-AF65-F5344CB8AC3E}">
        <p14:creationId xmlns:p14="http://schemas.microsoft.com/office/powerpoint/2010/main" val="14304496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0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60650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_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5232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9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615F19C2-0BE7-6FF3-0CA0-BD3CAE2B47A8}"/>
              </a:ext>
            </a:extLst>
          </p:cNvPr>
          <p:cNvSpPr>
            <a:spLocks noGrp="1"/>
          </p:cNvSpPr>
          <p:nvPr>
            <p:ph type="pic" sz="quarter" idx="10"/>
          </p:nvPr>
        </p:nvSpPr>
        <p:spPr>
          <a:xfrm>
            <a:off x="6295869" y="712018"/>
            <a:ext cx="4586989" cy="5433964"/>
          </a:xfrm>
          <a:custGeom>
            <a:avLst/>
            <a:gdLst/>
            <a:ahLst/>
            <a:cxnLst/>
            <a:rect l="l" t="t" r="r" b="b"/>
            <a:pathLst>
              <a:path w="2107292" h="2496398">
                <a:moveTo>
                  <a:pt x="703888" y="0"/>
                </a:moveTo>
                <a:lnTo>
                  <a:pt x="1552051" y="0"/>
                </a:lnTo>
                <a:lnTo>
                  <a:pt x="1552051" y="1753162"/>
                </a:lnTo>
                <a:lnTo>
                  <a:pt x="2107292" y="1753162"/>
                </a:lnTo>
                <a:lnTo>
                  <a:pt x="2107292" y="2496398"/>
                </a:lnTo>
                <a:lnTo>
                  <a:pt x="83067" y="2496398"/>
                </a:lnTo>
                <a:lnTo>
                  <a:pt x="83067" y="1753162"/>
                </a:lnTo>
                <a:lnTo>
                  <a:pt x="703888" y="1753162"/>
                </a:lnTo>
                <a:lnTo>
                  <a:pt x="703888" y="883139"/>
                </a:lnTo>
                <a:cubicBezTo>
                  <a:pt x="677656" y="918115"/>
                  <a:pt x="636851" y="952362"/>
                  <a:pt x="581472" y="985881"/>
                </a:cubicBezTo>
                <a:cubicBezTo>
                  <a:pt x="526094" y="1019399"/>
                  <a:pt x="464158" y="1050732"/>
                  <a:pt x="395663" y="1079878"/>
                </a:cubicBezTo>
                <a:cubicBezTo>
                  <a:pt x="327169" y="1109025"/>
                  <a:pt x="257946" y="1132342"/>
                  <a:pt x="187995" y="1149830"/>
                </a:cubicBezTo>
                <a:cubicBezTo>
                  <a:pt x="118043" y="1167318"/>
                  <a:pt x="55378" y="1176061"/>
                  <a:pt x="0" y="1176061"/>
                </a:cubicBezTo>
                <a:lnTo>
                  <a:pt x="0" y="415338"/>
                </a:lnTo>
                <a:cubicBezTo>
                  <a:pt x="40805" y="415338"/>
                  <a:pt x="97641" y="400036"/>
                  <a:pt x="170507" y="369432"/>
                </a:cubicBezTo>
                <a:cubicBezTo>
                  <a:pt x="243373" y="338828"/>
                  <a:pt x="316239" y="302395"/>
                  <a:pt x="389105" y="260133"/>
                </a:cubicBezTo>
                <a:cubicBezTo>
                  <a:pt x="461972" y="217871"/>
                  <a:pt x="528280" y="172693"/>
                  <a:pt x="588030" y="124602"/>
                </a:cubicBezTo>
                <a:cubicBezTo>
                  <a:pt x="647781" y="76510"/>
                  <a:pt x="686400" y="34976"/>
                  <a:pt x="703888" y="0"/>
                </a:cubicBezTo>
                <a:close/>
              </a:path>
            </a:pathLst>
          </a:custGeom>
          <a:solidFill>
            <a:schemeClr val="accent6">
              <a:lumMod val="20000"/>
              <a:lumOff val="80000"/>
            </a:schemeClr>
          </a:solidFill>
        </p:spPr>
        <p:txBody>
          <a:bodyPr wrap="square">
            <a:noAutofit/>
          </a:bodyPr>
          <a:lstStyle/>
          <a:p>
            <a:endParaRPr lang="en-US" dirty="0"/>
          </a:p>
        </p:txBody>
      </p:sp>
    </p:spTree>
    <p:extLst>
      <p:ext uri="{BB962C8B-B14F-4D97-AF65-F5344CB8AC3E}">
        <p14:creationId xmlns:p14="http://schemas.microsoft.com/office/powerpoint/2010/main" val="31818181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0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DC2D2A8D-3CC6-9124-6E4B-E387BF8F4CDB}"/>
              </a:ext>
            </a:extLst>
          </p:cNvPr>
          <p:cNvSpPr>
            <a:spLocks noGrp="1"/>
          </p:cNvSpPr>
          <p:nvPr>
            <p:ph type="pic" sz="quarter" idx="10"/>
          </p:nvPr>
        </p:nvSpPr>
        <p:spPr>
          <a:xfrm>
            <a:off x="6295869" y="236602"/>
            <a:ext cx="4512039" cy="6178419"/>
          </a:xfrm>
          <a:custGeom>
            <a:avLst/>
            <a:gdLst/>
            <a:ahLst/>
            <a:cxnLst/>
            <a:rect l="l" t="t" r="r" b="b"/>
            <a:pathLst>
              <a:path w="2308403" h="3160939">
                <a:moveTo>
                  <a:pt x="1180433" y="0"/>
                </a:moveTo>
                <a:cubicBezTo>
                  <a:pt x="1340739" y="0"/>
                  <a:pt x="1487929" y="18217"/>
                  <a:pt x="1622003" y="54650"/>
                </a:cubicBezTo>
                <a:cubicBezTo>
                  <a:pt x="1756077" y="91084"/>
                  <a:pt x="1869748" y="142818"/>
                  <a:pt x="1963017" y="209855"/>
                </a:cubicBezTo>
                <a:cubicBezTo>
                  <a:pt x="2056286" y="276892"/>
                  <a:pt x="2129152" y="357774"/>
                  <a:pt x="2181616" y="452500"/>
                </a:cubicBezTo>
                <a:cubicBezTo>
                  <a:pt x="2234079" y="547226"/>
                  <a:pt x="2260311" y="652882"/>
                  <a:pt x="2260311" y="769468"/>
                </a:cubicBezTo>
                <a:cubicBezTo>
                  <a:pt x="2260311" y="856907"/>
                  <a:pt x="2245738" y="939975"/>
                  <a:pt x="2216592" y="1018670"/>
                </a:cubicBezTo>
                <a:cubicBezTo>
                  <a:pt x="2187445" y="1097366"/>
                  <a:pt x="2148097" y="1168775"/>
                  <a:pt x="2098548" y="1232898"/>
                </a:cubicBezTo>
                <a:cubicBezTo>
                  <a:pt x="2048999" y="1297020"/>
                  <a:pt x="1989977" y="1350941"/>
                  <a:pt x="1921483" y="1394661"/>
                </a:cubicBezTo>
                <a:cubicBezTo>
                  <a:pt x="1852989" y="1438380"/>
                  <a:pt x="1777937" y="1467527"/>
                  <a:pt x="1696326" y="1482100"/>
                </a:cubicBezTo>
                <a:cubicBezTo>
                  <a:pt x="1786681" y="1496673"/>
                  <a:pt x="1869020" y="1527277"/>
                  <a:pt x="1943343" y="1573912"/>
                </a:cubicBezTo>
                <a:cubicBezTo>
                  <a:pt x="2017667" y="1620546"/>
                  <a:pt x="2081789" y="1678839"/>
                  <a:pt x="2135710" y="1748790"/>
                </a:cubicBezTo>
                <a:cubicBezTo>
                  <a:pt x="2189631" y="1818742"/>
                  <a:pt x="2231894" y="1898166"/>
                  <a:pt x="2262497" y="1987063"/>
                </a:cubicBezTo>
                <a:cubicBezTo>
                  <a:pt x="2293101" y="2075960"/>
                  <a:pt x="2308403" y="2169957"/>
                  <a:pt x="2308403" y="2269055"/>
                </a:cubicBezTo>
                <a:cubicBezTo>
                  <a:pt x="2308403" y="2406044"/>
                  <a:pt x="2279256" y="2529917"/>
                  <a:pt x="2220963" y="2640674"/>
                </a:cubicBezTo>
                <a:cubicBezTo>
                  <a:pt x="2162670" y="2751430"/>
                  <a:pt x="2080332" y="2845428"/>
                  <a:pt x="1973947" y="2922666"/>
                </a:cubicBezTo>
                <a:cubicBezTo>
                  <a:pt x="1867562" y="2999904"/>
                  <a:pt x="1737131" y="3058926"/>
                  <a:pt x="1582655" y="3099731"/>
                </a:cubicBezTo>
                <a:cubicBezTo>
                  <a:pt x="1428178" y="3140536"/>
                  <a:pt x="1254757" y="3160939"/>
                  <a:pt x="1062390" y="3160939"/>
                </a:cubicBezTo>
                <a:cubicBezTo>
                  <a:pt x="837962" y="3160939"/>
                  <a:pt x="639766" y="3132521"/>
                  <a:pt x="467802" y="3075685"/>
                </a:cubicBezTo>
                <a:cubicBezTo>
                  <a:pt x="295837" y="3018849"/>
                  <a:pt x="139903" y="2930681"/>
                  <a:pt x="0" y="2811181"/>
                </a:cubicBezTo>
                <a:lnTo>
                  <a:pt x="424082" y="2207848"/>
                </a:lnTo>
                <a:cubicBezTo>
                  <a:pt x="508607" y="2274885"/>
                  <a:pt x="598232" y="2323705"/>
                  <a:pt x="692958" y="2354309"/>
                </a:cubicBezTo>
                <a:cubicBezTo>
                  <a:pt x="787684" y="2384913"/>
                  <a:pt x="896255" y="2400215"/>
                  <a:pt x="1018671" y="2400215"/>
                </a:cubicBezTo>
                <a:cubicBezTo>
                  <a:pt x="1167318" y="2400215"/>
                  <a:pt x="1275888" y="2377626"/>
                  <a:pt x="1344382" y="2332449"/>
                </a:cubicBezTo>
                <a:cubicBezTo>
                  <a:pt x="1412877" y="2287272"/>
                  <a:pt x="1447124" y="2215135"/>
                  <a:pt x="1447124" y="2116036"/>
                </a:cubicBezTo>
                <a:cubicBezTo>
                  <a:pt x="1447124" y="2005280"/>
                  <a:pt x="1403404" y="1925856"/>
                  <a:pt x="1315964" y="1877764"/>
                </a:cubicBezTo>
                <a:cubicBezTo>
                  <a:pt x="1228525" y="1829672"/>
                  <a:pt x="1085707" y="1805626"/>
                  <a:pt x="887511" y="1805626"/>
                </a:cubicBezTo>
                <a:lnTo>
                  <a:pt x="751980" y="1805626"/>
                </a:lnTo>
                <a:lnTo>
                  <a:pt x="751980" y="1228525"/>
                </a:lnTo>
                <a:lnTo>
                  <a:pt x="904999" y="1228525"/>
                </a:lnTo>
                <a:cubicBezTo>
                  <a:pt x="1044902" y="1228525"/>
                  <a:pt x="1157116" y="1201565"/>
                  <a:pt x="1241641" y="1147644"/>
                </a:cubicBezTo>
                <a:cubicBezTo>
                  <a:pt x="1326166" y="1093723"/>
                  <a:pt x="1368428" y="1020128"/>
                  <a:pt x="1368428" y="926859"/>
                </a:cubicBezTo>
                <a:cubicBezTo>
                  <a:pt x="1368428" y="856907"/>
                  <a:pt x="1343654" y="802258"/>
                  <a:pt x="1294105" y="762910"/>
                </a:cubicBezTo>
                <a:cubicBezTo>
                  <a:pt x="1244556" y="723562"/>
                  <a:pt x="1174604" y="703888"/>
                  <a:pt x="1084250" y="703888"/>
                </a:cubicBezTo>
                <a:cubicBezTo>
                  <a:pt x="982237" y="703888"/>
                  <a:pt x="886783" y="729392"/>
                  <a:pt x="797886" y="780398"/>
                </a:cubicBezTo>
                <a:cubicBezTo>
                  <a:pt x="708989" y="831404"/>
                  <a:pt x="631022" y="907914"/>
                  <a:pt x="563985" y="1009927"/>
                </a:cubicBezTo>
                <a:lnTo>
                  <a:pt x="39348" y="393478"/>
                </a:lnTo>
                <a:cubicBezTo>
                  <a:pt x="91812" y="335185"/>
                  <a:pt x="158120" y="281993"/>
                  <a:pt x="238273" y="233901"/>
                </a:cubicBezTo>
                <a:cubicBezTo>
                  <a:pt x="318426" y="185809"/>
                  <a:pt x="408780" y="144276"/>
                  <a:pt x="509335" y="109300"/>
                </a:cubicBezTo>
                <a:cubicBezTo>
                  <a:pt x="609891" y="74324"/>
                  <a:pt x="717004" y="47364"/>
                  <a:pt x="830676" y="28418"/>
                </a:cubicBezTo>
                <a:cubicBezTo>
                  <a:pt x="944347" y="9473"/>
                  <a:pt x="1060933" y="0"/>
                  <a:pt x="1180433" y="0"/>
                </a:cubicBezTo>
                <a:close/>
              </a:path>
            </a:pathLst>
          </a:custGeom>
          <a:solidFill>
            <a:schemeClr val="accent6">
              <a:lumMod val="20000"/>
              <a:lumOff val="80000"/>
            </a:schemeClr>
          </a:solidFill>
        </p:spPr>
        <p:txBody>
          <a:bodyPr wrap="square">
            <a:noAutofit/>
          </a:bodyPr>
          <a:lstStyle/>
          <a:p>
            <a:endParaRPr lang="en-US" dirty="0"/>
          </a:p>
        </p:txBody>
      </p:sp>
    </p:spTree>
    <p:extLst>
      <p:ext uri="{BB962C8B-B14F-4D97-AF65-F5344CB8AC3E}">
        <p14:creationId xmlns:p14="http://schemas.microsoft.com/office/powerpoint/2010/main" val="273784836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1_Blan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37A542-02E9-60FF-9F5C-8FDC30077148}"/>
              </a:ext>
            </a:extLst>
          </p:cNvPr>
          <p:cNvSpPr>
            <a:spLocks noGrp="1"/>
          </p:cNvSpPr>
          <p:nvPr>
            <p:ph type="pic" sz="quarter" idx="10"/>
          </p:nvPr>
        </p:nvSpPr>
        <p:spPr>
          <a:xfrm>
            <a:off x="6096000" y="311916"/>
            <a:ext cx="4756879" cy="6206171"/>
          </a:xfrm>
          <a:custGeom>
            <a:avLst/>
            <a:gdLst/>
            <a:ahLst/>
            <a:cxnLst/>
            <a:rect l="l" t="t" r="r" b="b"/>
            <a:pathLst>
              <a:path w="2339007" h="3051639">
                <a:moveTo>
                  <a:pt x="1219781" y="1241641"/>
                </a:moveTo>
                <a:lnTo>
                  <a:pt x="817560" y="1766278"/>
                </a:lnTo>
                <a:lnTo>
                  <a:pt x="1219781" y="1766278"/>
                </a:lnTo>
                <a:close/>
                <a:moveTo>
                  <a:pt x="1385916" y="0"/>
                </a:moveTo>
                <a:lnTo>
                  <a:pt x="1954273" y="0"/>
                </a:lnTo>
                <a:lnTo>
                  <a:pt x="1954273" y="1766278"/>
                </a:lnTo>
                <a:lnTo>
                  <a:pt x="2339007" y="1766278"/>
                </a:lnTo>
                <a:lnTo>
                  <a:pt x="2339007" y="2509514"/>
                </a:lnTo>
                <a:lnTo>
                  <a:pt x="1954273" y="2509514"/>
                </a:lnTo>
                <a:lnTo>
                  <a:pt x="1954273" y="3051639"/>
                </a:lnTo>
                <a:lnTo>
                  <a:pt x="1123598" y="3051639"/>
                </a:lnTo>
                <a:lnTo>
                  <a:pt x="1123598" y="2509514"/>
                </a:lnTo>
                <a:lnTo>
                  <a:pt x="0" y="2509514"/>
                </a:lnTo>
                <a:lnTo>
                  <a:pt x="0" y="1766278"/>
                </a:lnTo>
                <a:close/>
              </a:path>
            </a:pathLst>
          </a:custGeom>
          <a:solidFill>
            <a:schemeClr val="accent6">
              <a:lumMod val="20000"/>
              <a:lumOff val="80000"/>
            </a:schemeClr>
          </a:solidFill>
        </p:spPr>
        <p:txBody>
          <a:bodyPr wrap="square">
            <a:noAutofit/>
          </a:bodyPr>
          <a:lstStyle/>
          <a:p>
            <a:endParaRPr lang="en-US" dirty="0"/>
          </a:p>
        </p:txBody>
      </p:sp>
    </p:spTree>
    <p:extLst>
      <p:ext uri="{BB962C8B-B14F-4D97-AF65-F5344CB8AC3E}">
        <p14:creationId xmlns:p14="http://schemas.microsoft.com/office/powerpoint/2010/main" val="25400803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2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63FBDE7F-32B1-A802-C935-EC9A29873828}"/>
              </a:ext>
            </a:extLst>
          </p:cNvPr>
          <p:cNvSpPr>
            <a:spLocks noGrp="1"/>
          </p:cNvSpPr>
          <p:nvPr>
            <p:ph type="pic" sz="quarter" idx="10"/>
          </p:nvPr>
        </p:nvSpPr>
        <p:spPr>
          <a:xfrm>
            <a:off x="6250898" y="300690"/>
            <a:ext cx="4467069" cy="6281816"/>
          </a:xfrm>
          <a:custGeom>
            <a:avLst/>
            <a:gdLst/>
            <a:ahLst/>
            <a:cxnLst/>
            <a:rect l="l" t="t" r="r" b="b"/>
            <a:pathLst>
              <a:path w="2238451" h="3147822">
                <a:moveTo>
                  <a:pt x="454685" y="0"/>
                </a:moveTo>
                <a:lnTo>
                  <a:pt x="2011108" y="0"/>
                </a:lnTo>
                <a:lnTo>
                  <a:pt x="2011108" y="756352"/>
                </a:lnTo>
                <a:lnTo>
                  <a:pt x="1053646" y="756352"/>
                </a:lnTo>
                <a:lnTo>
                  <a:pt x="1005554" y="1092994"/>
                </a:lnTo>
                <a:cubicBezTo>
                  <a:pt x="1017213" y="1090079"/>
                  <a:pt x="1033243" y="1087165"/>
                  <a:pt x="1053646" y="1084250"/>
                </a:cubicBezTo>
                <a:cubicBezTo>
                  <a:pt x="1068219" y="1081336"/>
                  <a:pt x="1088622" y="1078421"/>
                  <a:pt x="1114853" y="1075506"/>
                </a:cubicBezTo>
                <a:cubicBezTo>
                  <a:pt x="1141085" y="1072592"/>
                  <a:pt x="1171689" y="1071134"/>
                  <a:pt x="1206665" y="1071134"/>
                </a:cubicBezTo>
                <a:cubicBezTo>
                  <a:pt x="1358227" y="1071134"/>
                  <a:pt x="1496672" y="1095909"/>
                  <a:pt x="1622002" y="1145458"/>
                </a:cubicBezTo>
                <a:cubicBezTo>
                  <a:pt x="1747332" y="1195007"/>
                  <a:pt x="1855903" y="1264230"/>
                  <a:pt x="1947715" y="1353127"/>
                </a:cubicBezTo>
                <a:cubicBezTo>
                  <a:pt x="2039526" y="1442023"/>
                  <a:pt x="2110935" y="1548408"/>
                  <a:pt x="2161941" y="1672281"/>
                </a:cubicBezTo>
                <a:cubicBezTo>
                  <a:pt x="2212947" y="1796154"/>
                  <a:pt x="2238451" y="1932413"/>
                  <a:pt x="2238451" y="2081061"/>
                </a:cubicBezTo>
                <a:cubicBezTo>
                  <a:pt x="2238451" y="2238452"/>
                  <a:pt x="2209304" y="2382727"/>
                  <a:pt x="2151011" y="2513886"/>
                </a:cubicBezTo>
                <a:cubicBezTo>
                  <a:pt x="2092718" y="2645045"/>
                  <a:pt x="2010379" y="2757260"/>
                  <a:pt x="1903995" y="2850528"/>
                </a:cubicBezTo>
                <a:cubicBezTo>
                  <a:pt x="1797610" y="2943797"/>
                  <a:pt x="1670823" y="3016663"/>
                  <a:pt x="1523633" y="3069127"/>
                </a:cubicBezTo>
                <a:cubicBezTo>
                  <a:pt x="1376443" y="3121591"/>
                  <a:pt x="1213951" y="3147822"/>
                  <a:pt x="1036158" y="3147822"/>
                </a:cubicBezTo>
                <a:cubicBezTo>
                  <a:pt x="808815" y="3147822"/>
                  <a:pt x="604061" y="3105560"/>
                  <a:pt x="421895" y="3021035"/>
                </a:cubicBezTo>
                <a:cubicBezTo>
                  <a:pt x="239730" y="2936511"/>
                  <a:pt x="99098" y="2815552"/>
                  <a:pt x="0" y="2658161"/>
                </a:cubicBezTo>
                <a:lnTo>
                  <a:pt x="454685" y="2133524"/>
                </a:lnTo>
                <a:cubicBezTo>
                  <a:pt x="539210" y="2223878"/>
                  <a:pt x="633207" y="2294559"/>
                  <a:pt x="736678" y="2345565"/>
                </a:cubicBezTo>
                <a:cubicBezTo>
                  <a:pt x="840148" y="2396571"/>
                  <a:pt x="941432" y="2422075"/>
                  <a:pt x="1040530" y="2422075"/>
                </a:cubicBezTo>
                <a:cubicBezTo>
                  <a:pt x="1148372" y="2422075"/>
                  <a:pt x="1232897" y="2392928"/>
                  <a:pt x="1294104" y="2334635"/>
                </a:cubicBezTo>
                <a:cubicBezTo>
                  <a:pt x="1355312" y="2276342"/>
                  <a:pt x="1385916" y="2197646"/>
                  <a:pt x="1385916" y="2098548"/>
                </a:cubicBezTo>
                <a:cubicBezTo>
                  <a:pt x="1385916" y="2002365"/>
                  <a:pt x="1358227" y="1925127"/>
                  <a:pt x="1302848" y="1866834"/>
                </a:cubicBezTo>
                <a:cubicBezTo>
                  <a:pt x="1247470" y="1808541"/>
                  <a:pt x="1174603" y="1779394"/>
                  <a:pt x="1084250" y="1779394"/>
                </a:cubicBezTo>
                <a:cubicBezTo>
                  <a:pt x="1023042" y="1779394"/>
                  <a:pt x="966935" y="1793239"/>
                  <a:pt x="915929" y="1820928"/>
                </a:cubicBezTo>
                <a:cubicBezTo>
                  <a:pt x="864922" y="1848617"/>
                  <a:pt x="826303" y="1885779"/>
                  <a:pt x="800071" y="1932413"/>
                </a:cubicBezTo>
                <a:lnTo>
                  <a:pt x="87439" y="1932413"/>
                </a:lnTo>
                <a:close/>
              </a:path>
            </a:pathLst>
          </a:custGeom>
          <a:solidFill>
            <a:schemeClr val="accent6">
              <a:lumMod val="20000"/>
              <a:lumOff val="80000"/>
            </a:schemeClr>
          </a:solidFill>
        </p:spPr>
        <p:txBody>
          <a:bodyPr wrap="square">
            <a:noAutofit/>
          </a:bodyPr>
          <a:lstStyle/>
          <a:p>
            <a:endParaRPr lang="en-US"/>
          </a:p>
        </p:txBody>
      </p:sp>
    </p:spTree>
    <p:extLst>
      <p:ext uri="{BB962C8B-B14F-4D97-AF65-F5344CB8AC3E}">
        <p14:creationId xmlns:p14="http://schemas.microsoft.com/office/powerpoint/2010/main" val="378384022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3_Blan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F73AA3E-2E68-C3C8-D861-5FDA7AF3EEB1}"/>
              </a:ext>
            </a:extLst>
          </p:cNvPr>
          <p:cNvSpPr>
            <a:spLocks noGrp="1"/>
          </p:cNvSpPr>
          <p:nvPr>
            <p:ph type="pic" sz="quarter" idx="10"/>
          </p:nvPr>
        </p:nvSpPr>
        <p:spPr>
          <a:xfrm>
            <a:off x="6254987" y="198689"/>
            <a:ext cx="4676931" cy="6370456"/>
          </a:xfrm>
          <a:custGeom>
            <a:avLst/>
            <a:gdLst/>
            <a:ahLst/>
            <a:cxnLst/>
            <a:rect l="l" t="t" r="r" b="b"/>
            <a:pathLst>
              <a:path w="2330262" h="3174054">
                <a:moveTo>
                  <a:pt x="1167318" y="1713814"/>
                </a:moveTo>
                <a:cubicBezTo>
                  <a:pt x="1065305" y="1713814"/>
                  <a:pt x="977865" y="1749519"/>
                  <a:pt x="904999" y="1820928"/>
                </a:cubicBezTo>
                <a:cubicBezTo>
                  <a:pt x="832133" y="1892337"/>
                  <a:pt x="795700" y="1979047"/>
                  <a:pt x="795700" y="2081060"/>
                </a:cubicBezTo>
                <a:cubicBezTo>
                  <a:pt x="795700" y="2133524"/>
                  <a:pt x="805901" y="2183802"/>
                  <a:pt x="826304" y="2231893"/>
                </a:cubicBezTo>
                <a:cubicBezTo>
                  <a:pt x="846706" y="2279985"/>
                  <a:pt x="873667" y="2322247"/>
                  <a:pt x="907185" y="2358681"/>
                </a:cubicBezTo>
                <a:cubicBezTo>
                  <a:pt x="940704" y="2395114"/>
                  <a:pt x="980051" y="2424260"/>
                  <a:pt x="1025228" y="2446120"/>
                </a:cubicBezTo>
                <a:cubicBezTo>
                  <a:pt x="1070405" y="2467980"/>
                  <a:pt x="1117768" y="2478910"/>
                  <a:pt x="1167318" y="2478910"/>
                </a:cubicBezTo>
                <a:cubicBezTo>
                  <a:pt x="1216866" y="2478910"/>
                  <a:pt x="1264230" y="2467980"/>
                  <a:pt x="1309407" y="2446120"/>
                </a:cubicBezTo>
                <a:cubicBezTo>
                  <a:pt x="1354584" y="2424260"/>
                  <a:pt x="1393931" y="2395114"/>
                  <a:pt x="1427450" y="2358681"/>
                </a:cubicBezTo>
                <a:cubicBezTo>
                  <a:pt x="1460968" y="2322247"/>
                  <a:pt x="1487929" y="2279985"/>
                  <a:pt x="1508332" y="2231893"/>
                </a:cubicBezTo>
                <a:cubicBezTo>
                  <a:pt x="1528734" y="2183802"/>
                  <a:pt x="1538935" y="2133524"/>
                  <a:pt x="1538935" y="2081060"/>
                </a:cubicBezTo>
                <a:cubicBezTo>
                  <a:pt x="1538935" y="1979047"/>
                  <a:pt x="1502502" y="1892337"/>
                  <a:pt x="1429636" y="1820928"/>
                </a:cubicBezTo>
                <a:cubicBezTo>
                  <a:pt x="1356770" y="1749519"/>
                  <a:pt x="1269330" y="1713814"/>
                  <a:pt x="1167318" y="1713814"/>
                </a:cubicBezTo>
                <a:close/>
                <a:moveTo>
                  <a:pt x="1250385" y="0"/>
                </a:moveTo>
                <a:cubicBezTo>
                  <a:pt x="1629289" y="0"/>
                  <a:pt x="1958645" y="139903"/>
                  <a:pt x="2238451" y="419710"/>
                </a:cubicBezTo>
                <a:lnTo>
                  <a:pt x="1779394" y="953091"/>
                </a:lnTo>
                <a:cubicBezTo>
                  <a:pt x="1622003" y="795699"/>
                  <a:pt x="1441294" y="717004"/>
                  <a:pt x="1237269" y="717004"/>
                </a:cubicBezTo>
                <a:cubicBezTo>
                  <a:pt x="1094451" y="717004"/>
                  <a:pt x="981509" y="759995"/>
                  <a:pt x="898441" y="845977"/>
                </a:cubicBezTo>
                <a:cubicBezTo>
                  <a:pt x="815374" y="931959"/>
                  <a:pt x="770925" y="1053646"/>
                  <a:pt x="765096" y="1211037"/>
                </a:cubicBezTo>
                <a:cubicBezTo>
                  <a:pt x="875853" y="1111939"/>
                  <a:pt x="1033244" y="1062390"/>
                  <a:pt x="1237269" y="1062390"/>
                </a:cubicBezTo>
                <a:cubicBezTo>
                  <a:pt x="1394660" y="1062390"/>
                  <a:pt x="1539664" y="1087893"/>
                  <a:pt x="1672280" y="1138899"/>
                </a:cubicBezTo>
                <a:cubicBezTo>
                  <a:pt x="1804897" y="1189906"/>
                  <a:pt x="1920026" y="1261315"/>
                  <a:pt x="2017666" y="1353126"/>
                </a:cubicBezTo>
                <a:cubicBezTo>
                  <a:pt x="2115307" y="1444938"/>
                  <a:pt x="2191817" y="1552780"/>
                  <a:pt x="2247195" y="1676652"/>
                </a:cubicBezTo>
                <a:cubicBezTo>
                  <a:pt x="2302573" y="1800525"/>
                  <a:pt x="2330262" y="1935328"/>
                  <a:pt x="2330262" y="2081060"/>
                </a:cubicBezTo>
                <a:cubicBezTo>
                  <a:pt x="2330262" y="2235537"/>
                  <a:pt x="2301116" y="2379083"/>
                  <a:pt x="2242823" y="2511700"/>
                </a:cubicBezTo>
                <a:cubicBezTo>
                  <a:pt x="2184530" y="2644316"/>
                  <a:pt x="2102920" y="2759445"/>
                  <a:pt x="1997993" y="2857086"/>
                </a:cubicBezTo>
                <a:cubicBezTo>
                  <a:pt x="1893065" y="2954726"/>
                  <a:pt x="1769921" y="3031965"/>
                  <a:pt x="1628561" y="3088801"/>
                </a:cubicBezTo>
                <a:cubicBezTo>
                  <a:pt x="1487200" y="3145636"/>
                  <a:pt x="1333452" y="3174054"/>
                  <a:pt x="1167318" y="3174054"/>
                </a:cubicBezTo>
                <a:cubicBezTo>
                  <a:pt x="794242" y="3174054"/>
                  <a:pt x="506421" y="3039980"/>
                  <a:pt x="303853" y="2771832"/>
                </a:cubicBezTo>
                <a:cubicBezTo>
                  <a:pt x="101284" y="2503684"/>
                  <a:pt x="0" y="2127695"/>
                  <a:pt x="0" y="1643863"/>
                </a:cubicBezTo>
                <a:cubicBezTo>
                  <a:pt x="0" y="1387373"/>
                  <a:pt x="28418" y="1157845"/>
                  <a:pt x="85254" y="955277"/>
                </a:cubicBezTo>
                <a:cubicBezTo>
                  <a:pt x="142090" y="752708"/>
                  <a:pt x="224428" y="580744"/>
                  <a:pt x="332270" y="439383"/>
                </a:cubicBezTo>
                <a:cubicBezTo>
                  <a:pt x="440112" y="298023"/>
                  <a:pt x="571272" y="189452"/>
                  <a:pt x="725748" y="113671"/>
                </a:cubicBezTo>
                <a:cubicBezTo>
                  <a:pt x="880225" y="37890"/>
                  <a:pt x="1055104" y="0"/>
                  <a:pt x="1250385" y="0"/>
                </a:cubicBezTo>
                <a:close/>
              </a:path>
            </a:pathLst>
          </a:custGeom>
          <a:solidFill>
            <a:schemeClr val="accent6">
              <a:lumMod val="20000"/>
              <a:lumOff val="80000"/>
            </a:schemeClr>
          </a:solidFill>
        </p:spPr>
        <p:txBody>
          <a:bodyPr wrap="square">
            <a:noAutofit/>
          </a:bodyPr>
          <a:lstStyle/>
          <a:p>
            <a:endParaRPr lang="en-US"/>
          </a:p>
        </p:txBody>
      </p:sp>
    </p:spTree>
    <p:extLst>
      <p:ext uri="{BB962C8B-B14F-4D97-AF65-F5344CB8AC3E}">
        <p14:creationId xmlns:p14="http://schemas.microsoft.com/office/powerpoint/2010/main" val="319277784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4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90702B4-17A5-BDEC-D954-771B469AE708}"/>
              </a:ext>
            </a:extLst>
          </p:cNvPr>
          <p:cNvSpPr>
            <a:spLocks noGrp="1"/>
          </p:cNvSpPr>
          <p:nvPr>
            <p:ph type="pic" sz="quarter" idx="10"/>
          </p:nvPr>
        </p:nvSpPr>
        <p:spPr>
          <a:xfrm>
            <a:off x="6096001" y="281862"/>
            <a:ext cx="4966740" cy="6186640"/>
          </a:xfrm>
          <a:custGeom>
            <a:avLst/>
            <a:gdLst/>
            <a:ahLst/>
            <a:cxnLst/>
            <a:rect l="l" t="t" r="r" b="b"/>
            <a:pathLst>
              <a:path w="2492026" h="3104102">
                <a:moveTo>
                  <a:pt x="0" y="0"/>
                </a:moveTo>
                <a:lnTo>
                  <a:pt x="2492026" y="0"/>
                </a:lnTo>
                <a:lnTo>
                  <a:pt x="974951" y="3104102"/>
                </a:lnTo>
                <a:lnTo>
                  <a:pt x="34976" y="3104102"/>
                </a:lnTo>
                <a:lnTo>
                  <a:pt x="1184805" y="756351"/>
                </a:lnTo>
                <a:lnTo>
                  <a:pt x="0" y="756351"/>
                </a:lnTo>
                <a:close/>
              </a:path>
            </a:pathLst>
          </a:custGeom>
          <a:solidFill>
            <a:schemeClr val="accent6">
              <a:lumMod val="20000"/>
              <a:lumOff val="80000"/>
            </a:schemeClr>
          </a:solidFill>
        </p:spPr>
        <p:txBody>
          <a:bodyPr wrap="square">
            <a:noAutofit/>
          </a:bodyPr>
          <a:lstStyle/>
          <a:p>
            <a:endParaRPr lang="en-US" dirty="0"/>
          </a:p>
        </p:txBody>
      </p:sp>
    </p:spTree>
    <p:extLst>
      <p:ext uri="{BB962C8B-B14F-4D97-AF65-F5344CB8AC3E}">
        <p14:creationId xmlns:p14="http://schemas.microsoft.com/office/powerpoint/2010/main" val="102572921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5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80A68BD6-62CD-DF48-CD5C-151F2EBCBC91}"/>
              </a:ext>
            </a:extLst>
          </p:cNvPr>
          <p:cNvSpPr>
            <a:spLocks noGrp="1"/>
          </p:cNvSpPr>
          <p:nvPr>
            <p:ph type="pic" sz="quarter" idx="10"/>
          </p:nvPr>
        </p:nvSpPr>
        <p:spPr>
          <a:xfrm>
            <a:off x="6200671" y="261908"/>
            <a:ext cx="4751882" cy="6383126"/>
          </a:xfrm>
          <a:custGeom>
            <a:avLst/>
            <a:gdLst/>
            <a:ahLst/>
            <a:cxnLst/>
            <a:rect l="l" t="t" r="r" b="b"/>
            <a:pathLst>
              <a:path w="2343378" h="3147822">
                <a:moveTo>
                  <a:pt x="1171689" y="1788138"/>
                </a:moveTo>
                <a:cubicBezTo>
                  <a:pt x="1075506" y="1788138"/>
                  <a:pt x="996810" y="1815098"/>
                  <a:pt x="935603" y="1869019"/>
                </a:cubicBezTo>
                <a:cubicBezTo>
                  <a:pt x="874395" y="1922940"/>
                  <a:pt x="843791" y="1996535"/>
                  <a:pt x="843791" y="2089804"/>
                </a:cubicBezTo>
                <a:cubicBezTo>
                  <a:pt x="843791" y="2174329"/>
                  <a:pt x="875123" y="2245738"/>
                  <a:pt x="937788" y="2304031"/>
                </a:cubicBezTo>
                <a:cubicBezTo>
                  <a:pt x="1000453" y="2362324"/>
                  <a:pt x="1078420" y="2391470"/>
                  <a:pt x="1171689" y="2391470"/>
                </a:cubicBezTo>
                <a:cubicBezTo>
                  <a:pt x="1267872" y="2391470"/>
                  <a:pt x="1346568" y="2362324"/>
                  <a:pt x="1407776" y="2304031"/>
                </a:cubicBezTo>
                <a:cubicBezTo>
                  <a:pt x="1468983" y="2245738"/>
                  <a:pt x="1499587" y="2174329"/>
                  <a:pt x="1499587" y="2089804"/>
                </a:cubicBezTo>
                <a:cubicBezTo>
                  <a:pt x="1499587" y="1993620"/>
                  <a:pt x="1468254" y="1919297"/>
                  <a:pt x="1405590" y="1866833"/>
                </a:cubicBezTo>
                <a:cubicBezTo>
                  <a:pt x="1342924" y="1814369"/>
                  <a:pt x="1264958" y="1788138"/>
                  <a:pt x="1171689" y="1788138"/>
                </a:cubicBezTo>
                <a:close/>
                <a:moveTo>
                  <a:pt x="1171689" y="730120"/>
                </a:moveTo>
                <a:cubicBezTo>
                  <a:pt x="1098823" y="730120"/>
                  <a:pt x="1040530" y="750522"/>
                  <a:pt x="996810" y="791327"/>
                </a:cubicBezTo>
                <a:cubicBezTo>
                  <a:pt x="953090" y="832133"/>
                  <a:pt x="931231" y="881682"/>
                  <a:pt x="931231" y="939974"/>
                </a:cubicBezTo>
                <a:cubicBezTo>
                  <a:pt x="931231" y="1018670"/>
                  <a:pt x="956734" y="1076963"/>
                  <a:pt x="1007740" y="1114853"/>
                </a:cubicBezTo>
                <a:cubicBezTo>
                  <a:pt x="1058746" y="1152744"/>
                  <a:pt x="1113396" y="1171689"/>
                  <a:pt x="1171689" y="1171689"/>
                </a:cubicBezTo>
                <a:cubicBezTo>
                  <a:pt x="1229982" y="1171689"/>
                  <a:pt x="1285360" y="1152744"/>
                  <a:pt x="1337824" y="1114853"/>
                </a:cubicBezTo>
                <a:cubicBezTo>
                  <a:pt x="1390288" y="1076963"/>
                  <a:pt x="1416520" y="1018670"/>
                  <a:pt x="1416520" y="939974"/>
                </a:cubicBezTo>
                <a:cubicBezTo>
                  <a:pt x="1416520" y="881682"/>
                  <a:pt x="1393931" y="832133"/>
                  <a:pt x="1348754" y="791327"/>
                </a:cubicBezTo>
                <a:cubicBezTo>
                  <a:pt x="1303577" y="750522"/>
                  <a:pt x="1244555" y="730120"/>
                  <a:pt x="1171689" y="730120"/>
                </a:cubicBezTo>
                <a:close/>
                <a:moveTo>
                  <a:pt x="1171689" y="0"/>
                </a:moveTo>
                <a:cubicBezTo>
                  <a:pt x="1291190" y="0"/>
                  <a:pt x="1415062" y="19674"/>
                  <a:pt x="1543307" y="59022"/>
                </a:cubicBezTo>
                <a:cubicBezTo>
                  <a:pt x="1671551" y="98369"/>
                  <a:pt x="1788866" y="155933"/>
                  <a:pt x="1895251" y="231714"/>
                </a:cubicBezTo>
                <a:cubicBezTo>
                  <a:pt x="2001635" y="307495"/>
                  <a:pt x="2089075" y="402950"/>
                  <a:pt x="2157569" y="518079"/>
                </a:cubicBezTo>
                <a:cubicBezTo>
                  <a:pt x="2226063" y="633208"/>
                  <a:pt x="2260311" y="765095"/>
                  <a:pt x="2260311" y="913743"/>
                </a:cubicBezTo>
                <a:cubicBezTo>
                  <a:pt x="2260311" y="1015755"/>
                  <a:pt x="2232622" y="1117768"/>
                  <a:pt x="2177244" y="1219781"/>
                </a:cubicBezTo>
                <a:cubicBezTo>
                  <a:pt x="2121865" y="1321794"/>
                  <a:pt x="2051913" y="1397574"/>
                  <a:pt x="1967388" y="1447123"/>
                </a:cubicBezTo>
                <a:cubicBezTo>
                  <a:pt x="2011108" y="1479185"/>
                  <a:pt x="2055556" y="1517804"/>
                  <a:pt x="2100734" y="1562981"/>
                </a:cubicBezTo>
                <a:cubicBezTo>
                  <a:pt x="2145910" y="1608158"/>
                  <a:pt x="2185987" y="1659893"/>
                  <a:pt x="2220963" y="1718186"/>
                </a:cubicBezTo>
                <a:cubicBezTo>
                  <a:pt x="2255939" y="1776479"/>
                  <a:pt x="2285085" y="1840601"/>
                  <a:pt x="2308402" y="1910553"/>
                </a:cubicBezTo>
                <a:cubicBezTo>
                  <a:pt x="2331720" y="1980505"/>
                  <a:pt x="2343378" y="2056285"/>
                  <a:pt x="2343378" y="2137896"/>
                </a:cubicBezTo>
                <a:cubicBezTo>
                  <a:pt x="2343378" y="2289458"/>
                  <a:pt x="2312775" y="2427175"/>
                  <a:pt x="2251567" y="2551047"/>
                </a:cubicBezTo>
                <a:cubicBezTo>
                  <a:pt x="2190359" y="2674920"/>
                  <a:pt x="2106563" y="2781305"/>
                  <a:pt x="2000178" y="2870201"/>
                </a:cubicBezTo>
                <a:cubicBezTo>
                  <a:pt x="1893793" y="2959098"/>
                  <a:pt x="1769192" y="3027592"/>
                  <a:pt x="1626374" y="3075684"/>
                </a:cubicBezTo>
                <a:cubicBezTo>
                  <a:pt x="1483556" y="3123776"/>
                  <a:pt x="1331994" y="3147822"/>
                  <a:pt x="1171689" y="3147822"/>
                </a:cubicBezTo>
                <a:cubicBezTo>
                  <a:pt x="1017213" y="3147822"/>
                  <a:pt x="869294" y="3123776"/>
                  <a:pt x="727934" y="3075684"/>
                </a:cubicBezTo>
                <a:cubicBezTo>
                  <a:pt x="586573" y="3027592"/>
                  <a:pt x="461972" y="2958370"/>
                  <a:pt x="354130" y="2868016"/>
                </a:cubicBezTo>
                <a:cubicBezTo>
                  <a:pt x="246288" y="2777661"/>
                  <a:pt x="160306" y="2668362"/>
                  <a:pt x="96183" y="2540117"/>
                </a:cubicBezTo>
                <a:cubicBezTo>
                  <a:pt x="32061" y="2411873"/>
                  <a:pt x="0" y="2269055"/>
                  <a:pt x="0" y="2111664"/>
                </a:cubicBezTo>
                <a:cubicBezTo>
                  <a:pt x="0" y="2032968"/>
                  <a:pt x="11658" y="1960102"/>
                  <a:pt x="34976" y="1893065"/>
                </a:cubicBezTo>
                <a:cubicBezTo>
                  <a:pt x="58293" y="1826028"/>
                  <a:pt x="88168" y="1764820"/>
                  <a:pt x="124601" y="1709442"/>
                </a:cubicBezTo>
                <a:cubicBezTo>
                  <a:pt x="161034" y="1654064"/>
                  <a:pt x="201111" y="1604514"/>
                  <a:pt x="244830" y="1560795"/>
                </a:cubicBezTo>
                <a:cubicBezTo>
                  <a:pt x="288550" y="1517075"/>
                  <a:pt x="332270" y="1479185"/>
                  <a:pt x="375990" y="1447123"/>
                </a:cubicBezTo>
                <a:cubicBezTo>
                  <a:pt x="291465" y="1397574"/>
                  <a:pt x="222242" y="1323251"/>
                  <a:pt x="168321" y="1224153"/>
                </a:cubicBezTo>
                <a:cubicBezTo>
                  <a:pt x="114400" y="1125055"/>
                  <a:pt x="87439" y="1024499"/>
                  <a:pt x="87439" y="922487"/>
                </a:cubicBezTo>
                <a:cubicBezTo>
                  <a:pt x="87439" y="773839"/>
                  <a:pt x="121686" y="641952"/>
                  <a:pt x="190181" y="526823"/>
                </a:cubicBezTo>
                <a:cubicBezTo>
                  <a:pt x="258675" y="411694"/>
                  <a:pt x="345386" y="314782"/>
                  <a:pt x="450313" y="236087"/>
                </a:cubicBezTo>
                <a:cubicBezTo>
                  <a:pt x="555241" y="157391"/>
                  <a:pt x="671827" y="98369"/>
                  <a:pt x="800071" y="59022"/>
                </a:cubicBezTo>
                <a:cubicBezTo>
                  <a:pt x="928316" y="19674"/>
                  <a:pt x="1052189" y="0"/>
                  <a:pt x="1171689" y="0"/>
                </a:cubicBezTo>
                <a:close/>
              </a:path>
            </a:pathLst>
          </a:custGeom>
          <a:solidFill>
            <a:schemeClr val="accent6">
              <a:lumMod val="20000"/>
              <a:lumOff val="80000"/>
            </a:schemeClr>
          </a:solidFill>
        </p:spPr>
        <p:txBody>
          <a:bodyPr wrap="square">
            <a:noAutofit/>
          </a:bodyPr>
          <a:lstStyle/>
          <a:p>
            <a:endParaRPr lang="en-US"/>
          </a:p>
        </p:txBody>
      </p:sp>
    </p:spTree>
    <p:extLst>
      <p:ext uri="{BB962C8B-B14F-4D97-AF65-F5344CB8AC3E}">
        <p14:creationId xmlns:p14="http://schemas.microsoft.com/office/powerpoint/2010/main" val="2005639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a:solidFill>
            <a:schemeClr val="accent6">
              <a:lumMod val="20000"/>
              <a:lumOff val="80000"/>
            </a:schemeClr>
          </a:solidFill>
        </p:spPr>
        <p:txBody>
          <a:bodyPr/>
          <a:lstStyle>
            <a:lvl1pPr>
              <a:defRPr sz="1800"/>
            </a:lvl1pPr>
          </a:lstStyle>
          <a:p>
            <a:r>
              <a:rPr lang="es-ES"/>
              <a:t>Haga clic en el icono para agregar una imagen</a:t>
            </a:r>
            <a:endParaRPr lang="en-US"/>
          </a:p>
        </p:txBody>
      </p:sp>
    </p:spTree>
    <p:extLst>
      <p:ext uri="{BB962C8B-B14F-4D97-AF65-F5344CB8AC3E}">
        <p14:creationId xmlns:p14="http://schemas.microsoft.com/office/powerpoint/2010/main" val="34004426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6_Blank">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54277071-7460-6706-03B4-D4A85EAA8124}"/>
              </a:ext>
            </a:extLst>
          </p:cNvPr>
          <p:cNvSpPr>
            <a:spLocks noGrp="1"/>
          </p:cNvSpPr>
          <p:nvPr>
            <p:ph type="pic" sz="quarter" idx="10"/>
          </p:nvPr>
        </p:nvSpPr>
        <p:spPr>
          <a:xfrm>
            <a:off x="6250899" y="198311"/>
            <a:ext cx="4631960" cy="6309201"/>
          </a:xfrm>
          <a:custGeom>
            <a:avLst/>
            <a:gdLst/>
            <a:ahLst/>
            <a:cxnLst/>
            <a:rect l="l" t="t" r="r" b="b"/>
            <a:pathLst>
              <a:path w="2330262" h="3174054">
                <a:moveTo>
                  <a:pt x="1162945" y="695144"/>
                </a:moveTo>
                <a:cubicBezTo>
                  <a:pt x="1113396" y="695144"/>
                  <a:pt x="1066033" y="706074"/>
                  <a:pt x="1020856" y="727934"/>
                </a:cubicBezTo>
                <a:cubicBezTo>
                  <a:pt x="975679" y="749794"/>
                  <a:pt x="936331" y="778941"/>
                  <a:pt x="902812" y="815374"/>
                </a:cubicBezTo>
                <a:cubicBezTo>
                  <a:pt x="869294" y="851807"/>
                  <a:pt x="842333" y="894069"/>
                  <a:pt x="821931" y="942161"/>
                </a:cubicBezTo>
                <a:cubicBezTo>
                  <a:pt x="801528" y="990253"/>
                  <a:pt x="791327" y="1040530"/>
                  <a:pt x="791327" y="1092994"/>
                </a:cubicBezTo>
                <a:cubicBezTo>
                  <a:pt x="791327" y="1195007"/>
                  <a:pt x="827760" y="1281718"/>
                  <a:pt x="900626" y="1353127"/>
                </a:cubicBezTo>
                <a:cubicBezTo>
                  <a:pt x="973493" y="1424536"/>
                  <a:pt x="1060932" y="1460240"/>
                  <a:pt x="1162945" y="1460240"/>
                </a:cubicBezTo>
                <a:cubicBezTo>
                  <a:pt x="1264957" y="1460240"/>
                  <a:pt x="1352397" y="1424536"/>
                  <a:pt x="1425263" y="1353127"/>
                </a:cubicBezTo>
                <a:cubicBezTo>
                  <a:pt x="1498129" y="1281718"/>
                  <a:pt x="1534563" y="1195007"/>
                  <a:pt x="1534563" y="1092994"/>
                </a:cubicBezTo>
                <a:cubicBezTo>
                  <a:pt x="1534563" y="1040530"/>
                  <a:pt x="1524361" y="990253"/>
                  <a:pt x="1503959" y="942161"/>
                </a:cubicBezTo>
                <a:cubicBezTo>
                  <a:pt x="1483556" y="894069"/>
                  <a:pt x="1456596" y="851807"/>
                  <a:pt x="1423077" y="815374"/>
                </a:cubicBezTo>
                <a:cubicBezTo>
                  <a:pt x="1389559" y="778941"/>
                  <a:pt x="1350211" y="749794"/>
                  <a:pt x="1305034" y="727934"/>
                </a:cubicBezTo>
                <a:cubicBezTo>
                  <a:pt x="1259857" y="706074"/>
                  <a:pt x="1212494" y="695144"/>
                  <a:pt x="1162945" y="695144"/>
                </a:cubicBezTo>
                <a:close/>
                <a:moveTo>
                  <a:pt x="1162945" y="0"/>
                </a:moveTo>
                <a:cubicBezTo>
                  <a:pt x="1349482" y="0"/>
                  <a:pt x="1514889" y="34248"/>
                  <a:pt x="1659164" y="102742"/>
                </a:cubicBezTo>
                <a:cubicBezTo>
                  <a:pt x="1803439" y="171236"/>
                  <a:pt x="1925126" y="271063"/>
                  <a:pt x="2024224" y="402222"/>
                </a:cubicBezTo>
                <a:cubicBezTo>
                  <a:pt x="2123322" y="533381"/>
                  <a:pt x="2199103" y="693687"/>
                  <a:pt x="2251567" y="883139"/>
                </a:cubicBezTo>
                <a:cubicBezTo>
                  <a:pt x="2304030" y="1072592"/>
                  <a:pt x="2330262" y="1288276"/>
                  <a:pt x="2330262" y="1530192"/>
                </a:cubicBezTo>
                <a:cubicBezTo>
                  <a:pt x="2330262" y="1786681"/>
                  <a:pt x="2301844" y="2016210"/>
                  <a:pt x="2245009" y="2218778"/>
                </a:cubicBezTo>
                <a:cubicBezTo>
                  <a:pt x="2188173" y="2421346"/>
                  <a:pt x="2105834" y="2593310"/>
                  <a:pt x="1997992" y="2734671"/>
                </a:cubicBezTo>
                <a:cubicBezTo>
                  <a:pt x="1890150" y="2876031"/>
                  <a:pt x="1758990" y="2984602"/>
                  <a:pt x="1604514" y="3060383"/>
                </a:cubicBezTo>
                <a:cubicBezTo>
                  <a:pt x="1450038" y="3136164"/>
                  <a:pt x="1275159" y="3174054"/>
                  <a:pt x="1079877" y="3174054"/>
                </a:cubicBezTo>
                <a:cubicBezTo>
                  <a:pt x="700973" y="3174054"/>
                  <a:pt x="371617" y="3034151"/>
                  <a:pt x="91811" y="2754345"/>
                </a:cubicBezTo>
                <a:lnTo>
                  <a:pt x="550868" y="2220964"/>
                </a:lnTo>
                <a:cubicBezTo>
                  <a:pt x="708260" y="2378355"/>
                  <a:pt x="888968" y="2457051"/>
                  <a:pt x="1092993" y="2457051"/>
                </a:cubicBezTo>
                <a:cubicBezTo>
                  <a:pt x="1235811" y="2457051"/>
                  <a:pt x="1348754" y="2414059"/>
                  <a:pt x="1431821" y="2328077"/>
                </a:cubicBezTo>
                <a:cubicBezTo>
                  <a:pt x="1514889" y="2242095"/>
                  <a:pt x="1559337" y="2120408"/>
                  <a:pt x="1565166" y="1963017"/>
                </a:cubicBezTo>
                <a:cubicBezTo>
                  <a:pt x="1454410" y="2062115"/>
                  <a:pt x="1297019" y="2111664"/>
                  <a:pt x="1092993" y="2111664"/>
                </a:cubicBezTo>
                <a:cubicBezTo>
                  <a:pt x="935602" y="2111664"/>
                  <a:pt x="790598" y="2086161"/>
                  <a:pt x="657982" y="2035155"/>
                </a:cubicBezTo>
                <a:cubicBezTo>
                  <a:pt x="525365" y="1984148"/>
                  <a:pt x="410237" y="1912739"/>
                  <a:pt x="312596" y="1820928"/>
                </a:cubicBezTo>
                <a:cubicBezTo>
                  <a:pt x="214955" y="1729116"/>
                  <a:pt x="138445" y="1621274"/>
                  <a:pt x="83067" y="1497402"/>
                </a:cubicBezTo>
                <a:cubicBezTo>
                  <a:pt x="27689" y="1373529"/>
                  <a:pt x="0" y="1238727"/>
                  <a:pt x="0" y="1092994"/>
                </a:cubicBezTo>
                <a:cubicBezTo>
                  <a:pt x="0" y="941432"/>
                  <a:pt x="29146" y="798614"/>
                  <a:pt x="87439" y="664540"/>
                </a:cubicBezTo>
                <a:cubicBezTo>
                  <a:pt x="145732" y="530467"/>
                  <a:pt x="227342" y="414610"/>
                  <a:pt x="332270" y="316969"/>
                </a:cubicBezTo>
                <a:cubicBezTo>
                  <a:pt x="437197" y="219328"/>
                  <a:pt x="560341" y="142090"/>
                  <a:pt x="701702" y="85254"/>
                </a:cubicBezTo>
                <a:cubicBezTo>
                  <a:pt x="843062" y="28418"/>
                  <a:pt x="996810" y="0"/>
                  <a:pt x="1162945" y="0"/>
                </a:cubicBezTo>
                <a:close/>
              </a:path>
            </a:pathLst>
          </a:custGeom>
          <a:solidFill>
            <a:schemeClr val="accent6">
              <a:lumMod val="20000"/>
              <a:lumOff val="80000"/>
            </a:schemeClr>
          </a:solidFill>
        </p:spPr>
        <p:txBody>
          <a:bodyPr wrap="square">
            <a:noAutofit/>
          </a:bodyPr>
          <a:lstStyle/>
          <a:p>
            <a:endParaRPr lang="en-US" dirty="0"/>
          </a:p>
        </p:txBody>
      </p:sp>
    </p:spTree>
    <p:extLst>
      <p:ext uri="{BB962C8B-B14F-4D97-AF65-F5344CB8AC3E}">
        <p14:creationId xmlns:p14="http://schemas.microsoft.com/office/powerpoint/2010/main" val="7592682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1_About U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94561C4-9A67-A547-9BA9-FCB35D47188A}"/>
              </a:ext>
            </a:extLst>
          </p:cNvPr>
          <p:cNvSpPr>
            <a:spLocks noGrp="1"/>
          </p:cNvSpPr>
          <p:nvPr>
            <p:ph type="pic" sz="quarter" idx="25"/>
          </p:nvPr>
        </p:nvSpPr>
        <p:spPr>
          <a:xfrm>
            <a:off x="7036904" y="57423"/>
            <a:ext cx="5155097" cy="6800577"/>
          </a:xfrm>
          <a:custGeom>
            <a:avLst/>
            <a:gdLst>
              <a:gd name="connsiteX0" fmla="*/ 6610866 w 7547750"/>
              <a:gd name="connsiteY0" fmla="*/ 0 h 9959546"/>
              <a:gd name="connsiteX1" fmla="*/ 7286788 w 7547750"/>
              <a:gd name="connsiteY1" fmla="*/ 34132 h 9959546"/>
              <a:gd name="connsiteX2" fmla="*/ 7547750 w 7547750"/>
              <a:gd name="connsiteY2" fmla="*/ 67292 h 9959546"/>
              <a:gd name="connsiteX3" fmla="*/ 7547750 w 7547750"/>
              <a:gd name="connsiteY3" fmla="*/ 9959546 h 9959546"/>
              <a:gd name="connsiteX4" fmla="*/ 911486 w 7547750"/>
              <a:gd name="connsiteY4" fmla="*/ 9959546 h 9959546"/>
              <a:gd name="connsiteX5" fmla="*/ 797896 w 7547750"/>
              <a:gd name="connsiteY5" fmla="*/ 9761996 h 9959546"/>
              <a:gd name="connsiteX6" fmla="*/ 0 w 7547750"/>
              <a:gd name="connsiteY6" fmla="*/ 6610865 h 9959546"/>
              <a:gd name="connsiteX7" fmla="*/ 6610866 w 7547750"/>
              <a:gd name="connsiteY7" fmla="*/ 0 h 9959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47750" h="9959546">
                <a:moveTo>
                  <a:pt x="6610866" y="0"/>
                </a:moveTo>
                <a:cubicBezTo>
                  <a:pt x="6839058" y="0"/>
                  <a:pt x="7064550" y="11562"/>
                  <a:pt x="7286788" y="34132"/>
                </a:cubicBezTo>
                <a:lnTo>
                  <a:pt x="7547750" y="67292"/>
                </a:lnTo>
                <a:lnTo>
                  <a:pt x="7547750" y="9959546"/>
                </a:lnTo>
                <a:lnTo>
                  <a:pt x="911486" y="9959546"/>
                </a:lnTo>
                <a:lnTo>
                  <a:pt x="797896" y="9761996"/>
                </a:lnTo>
                <a:cubicBezTo>
                  <a:pt x="289042" y="8825281"/>
                  <a:pt x="0" y="7751828"/>
                  <a:pt x="0" y="6610865"/>
                </a:cubicBezTo>
                <a:cubicBezTo>
                  <a:pt x="0" y="2959786"/>
                  <a:pt x="2959786" y="0"/>
                  <a:pt x="6610866" y="0"/>
                </a:cubicBezTo>
                <a:close/>
              </a:path>
            </a:pathLst>
          </a:custGeom>
          <a:solidFill>
            <a:schemeClr val="accent6">
              <a:lumMod val="20000"/>
              <a:lumOff val="80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40619990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_Message CEO">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A8AB4B1-06B1-A741-AB46-B9645373A7E0}"/>
              </a:ext>
            </a:extLst>
          </p:cNvPr>
          <p:cNvSpPr>
            <a:spLocks noGrp="1"/>
          </p:cNvSpPr>
          <p:nvPr>
            <p:ph type="pic" sz="quarter" idx="26"/>
          </p:nvPr>
        </p:nvSpPr>
        <p:spPr>
          <a:xfrm>
            <a:off x="921271" y="1712422"/>
            <a:ext cx="3982346" cy="3979707"/>
          </a:xfrm>
          <a:prstGeom prst="teardrop">
            <a:avLst/>
          </a:prstGeom>
          <a:solidFill>
            <a:schemeClr val="accent6">
              <a:lumMod val="20000"/>
              <a:lumOff val="80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408796303"/>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_Mission &amp; Visio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0BDC4C1-55FF-664E-9DF7-5135A5F7A058}"/>
              </a:ext>
            </a:extLst>
          </p:cNvPr>
          <p:cNvSpPr>
            <a:spLocks noGrp="1"/>
          </p:cNvSpPr>
          <p:nvPr>
            <p:ph type="pic" sz="quarter" idx="26"/>
          </p:nvPr>
        </p:nvSpPr>
        <p:spPr>
          <a:xfrm>
            <a:off x="0" y="1878228"/>
            <a:ext cx="5586709" cy="4979773"/>
          </a:xfrm>
          <a:custGeom>
            <a:avLst/>
            <a:gdLst>
              <a:gd name="connsiteX0" fmla="*/ 5399904 w 11170508"/>
              <a:gd name="connsiteY0" fmla="*/ 0 h 9959545"/>
              <a:gd name="connsiteX1" fmla="*/ 11170508 w 11170508"/>
              <a:gd name="connsiteY1" fmla="*/ 5770605 h 9959545"/>
              <a:gd name="connsiteX2" fmla="*/ 9480337 w 11170508"/>
              <a:gd name="connsiteY2" fmla="*/ 9851039 h 9959545"/>
              <a:gd name="connsiteX3" fmla="*/ 9366529 w 11170508"/>
              <a:gd name="connsiteY3" fmla="*/ 9959545 h 9959545"/>
              <a:gd name="connsiteX4" fmla="*/ 1433278 w 11170508"/>
              <a:gd name="connsiteY4" fmla="*/ 9959545 h 9959545"/>
              <a:gd name="connsiteX5" fmla="*/ 1319470 w 11170508"/>
              <a:gd name="connsiteY5" fmla="*/ 9851039 h 9959545"/>
              <a:gd name="connsiteX6" fmla="*/ 82781 w 11170508"/>
              <a:gd name="connsiteY6" fmla="*/ 8016785 h 9959545"/>
              <a:gd name="connsiteX7" fmla="*/ 0 w 11170508"/>
              <a:gd name="connsiteY7" fmla="*/ 7806835 h 9959545"/>
              <a:gd name="connsiteX8" fmla="*/ 0 w 11170508"/>
              <a:gd name="connsiteY8" fmla="*/ 3734376 h 9959545"/>
              <a:gd name="connsiteX9" fmla="*/ 82781 w 11170508"/>
              <a:gd name="connsiteY9" fmla="*/ 3524426 h 9959545"/>
              <a:gd name="connsiteX10" fmla="*/ 5399904 w 11170508"/>
              <a:gd name="connsiteY10" fmla="*/ 0 h 995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70508" h="9959545">
                <a:moveTo>
                  <a:pt x="5399904" y="0"/>
                </a:moveTo>
                <a:cubicBezTo>
                  <a:pt x="8586920" y="0"/>
                  <a:pt x="11170508" y="2583588"/>
                  <a:pt x="11170508" y="5770605"/>
                </a:cubicBezTo>
                <a:cubicBezTo>
                  <a:pt x="11170508" y="7364113"/>
                  <a:pt x="10524611" y="8806765"/>
                  <a:pt x="9480337" y="9851039"/>
                </a:cubicBezTo>
                <a:lnTo>
                  <a:pt x="9366529" y="9959545"/>
                </a:lnTo>
                <a:lnTo>
                  <a:pt x="1433278" y="9959545"/>
                </a:lnTo>
                <a:lnTo>
                  <a:pt x="1319470" y="9851039"/>
                </a:lnTo>
                <a:cubicBezTo>
                  <a:pt x="797332" y="9328902"/>
                  <a:pt x="374790" y="8707170"/>
                  <a:pt x="82781" y="8016785"/>
                </a:cubicBezTo>
                <a:lnTo>
                  <a:pt x="0" y="7806835"/>
                </a:lnTo>
                <a:lnTo>
                  <a:pt x="0" y="3734376"/>
                </a:lnTo>
                <a:lnTo>
                  <a:pt x="82781" y="3524426"/>
                </a:lnTo>
                <a:cubicBezTo>
                  <a:pt x="958807" y="1453269"/>
                  <a:pt x="3009641" y="0"/>
                  <a:pt x="5399904" y="0"/>
                </a:cubicBezTo>
                <a:close/>
              </a:path>
            </a:pathLst>
          </a:custGeom>
          <a:solidFill>
            <a:schemeClr val="accent6">
              <a:lumMod val="20000"/>
              <a:lumOff val="80000"/>
            </a:schemeClr>
          </a:solidFill>
        </p:spPr>
        <p:txBody>
          <a:bodyPr wrap="square" anchor="t">
            <a:noAutofit/>
          </a:bodyPr>
          <a:lstStyle>
            <a:lvl1pPr marL="0" indent="0" algn="ctr">
              <a:buNone/>
              <a:defRPr sz="1100" b="1" i="0">
                <a:latin typeface="Montserrat" pitchFamily="2" charset="77"/>
                <a:ea typeface="Source Sans Pro Light" panose="020B0403030403020204" pitchFamily="34" charset="0"/>
                <a:cs typeface="Noto Sans Light" panose="020B0402040504020204" pitchFamily="34" charset="0"/>
              </a:defRPr>
            </a:lvl1pPr>
          </a:lstStyle>
          <a:p>
            <a:endParaRPr lang="id-ID" dirty="0"/>
          </a:p>
        </p:txBody>
      </p:sp>
    </p:spTree>
    <p:extLst>
      <p:ext uri="{BB962C8B-B14F-4D97-AF65-F5344CB8AC3E}">
        <p14:creationId xmlns:p14="http://schemas.microsoft.com/office/powerpoint/2010/main" val="297057073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1_What We D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DD7EF42-AFF9-644A-BABF-EC024295CD15}"/>
              </a:ext>
            </a:extLst>
          </p:cNvPr>
          <p:cNvSpPr>
            <a:spLocks noGrp="1"/>
          </p:cNvSpPr>
          <p:nvPr>
            <p:ph type="pic" sz="quarter" idx="26"/>
          </p:nvPr>
        </p:nvSpPr>
        <p:spPr>
          <a:xfrm>
            <a:off x="8762106" y="0"/>
            <a:ext cx="3429895" cy="6858000"/>
          </a:xfrm>
          <a:custGeom>
            <a:avLst/>
            <a:gdLst>
              <a:gd name="connsiteX0" fmla="*/ 6858000 w 6858004"/>
              <a:gd name="connsiteY0" fmla="*/ 0 h 13716000"/>
              <a:gd name="connsiteX1" fmla="*/ 6858004 w 6858004"/>
              <a:gd name="connsiteY1" fmla="*/ 0 h 13716000"/>
              <a:gd name="connsiteX2" fmla="*/ 6858004 w 6858004"/>
              <a:gd name="connsiteY2" fmla="*/ 13716000 h 13716000"/>
              <a:gd name="connsiteX3" fmla="*/ 6858000 w 6858004"/>
              <a:gd name="connsiteY3" fmla="*/ 13716000 h 13716000"/>
              <a:gd name="connsiteX4" fmla="*/ 0 w 6858004"/>
              <a:gd name="connsiteY4" fmla="*/ 6858000 h 13716000"/>
              <a:gd name="connsiteX5" fmla="*/ 6858000 w 6858004"/>
              <a:gd name="connsiteY5" fmla="*/ 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4" h="13716000">
                <a:moveTo>
                  <a:pt x="6858000" y="0"/>
                </a:moveTo>
                <a:lnTo>
                  <a:pt x="6858004" y="0"/>
                </a:lnTo>
                <a:lnTo>
                  <a:pt x="6858004" y="13716000"/>
                </a:lnTo>
                <a:lnTo>
                  <a:pt x="6858000" y="13716000"/>
                </a:lnTo>
                <a:cubicBezTo>
                  <a:pt x="3070432" y="13716000"/>
                  <a:pt x="0" y="10645569"/>
                  <a:pt x="0" y="6858000"/>
                </a:cubicBezTo>
                <a:cubicBezTo>
                  <a:pt x="0" y="3070431"/>
                  <a:pt x="3070432" y="0"/>
                  <a:pt x="6858000" y="0"/>
                </a:cubicBezTo>
                <a:close/>
              </a:path>
            </a:pathLst>
          </a:custGeom>
          <a:solidFill>
            <a:schemeClr val="accent6">
              <a:lumMod val="20000"/>
              <a:lumOff val="80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
        <p:nvSpPr>
          <p:cNvPr id="5" name="Picture Placeholder 4">
            <a:extLst>
              <a:ext uri="{FF2B5EF4-FFF2-40B4-BE49-F238E27FC236}">
                <a16:creationId xmlns:a16="http://schemas.microsoft.com/office/drawing/2014/main" id="{45D15EE4-0DC1-A24B-BA57-857519D4D2AB}"/>
              </a:ext>
            </a:extLst>
          </p:cNvPr>
          <p:cNvSpPr>
            <a:spLocks noGrp="1"/>
          </p:cNvSpPr>
          <p:nvPr>
            <p:ph type="pic" sz="quarter" idx="25"/>
          </p:nvPr>
        </p:nvSpPr>
        <p:spPr>
          <a:xfrm>
            <a:off x="1" y="0"/>
            <a:ext cx="3429893" cy="6858000"/>
          </a:xfrm>
          <a:custGeom>
            <a:avLst/>
            <a:gdLst>
              <a:gd name="connsiteX0" fmla="*/ 0 w 6858000"/>
              <a:gd name="connsiteY0" fmla="*/ 0 h 13716000"/>
              <a:gd name="connsiteX1" fmla="*/ 352911 w 6858000"/>
              <a:gd name="connsiteY1" fmla="*/ 8924 h 13716000"/>
              <a:gd name="connsiteX2" fmla="*/ 6858000 w 6858000"/>
              <a:gd name="connsiteY2" fmla="*/ 6858000 h 13716000"/>
              <a:gd name="connsiteX3" fmla="*/ 352911 w 6858000"/>
              <a:gd name="connsiteY3" fmla="*/ 13707076 h 13716000"/>
              <a:gd name="connsiteX4" fmla="*/ 0 w 6858000"/>
              <a:gd name="connsiteY4" fmla="*/ 1371600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3716000">
                <a:moveTo>
                  <a:pt x="0" y="0"/>
                </a:moveTo>
                <a:lnTo>
                  <a:pt x="352911" y="8924"/>
                </a:lnTo>
                <a:cubicBezTo>
                  <a:pt x="3976472" y="192602"/>
                  <a:pt x="6858000" y="3188793"/>
                  <a:pt x="6858000" y="6858000"/>
                </a:cubicBezTo>
                <a:cubicBezTo>
                  <a:pt x="6858000" y="10527207"/>
                  <a:pt x="3976472" y="13523398"/>
                  <a:pt x="352911" y="13707076"/>
                </a:cubicBezTo>
                <a:lnTo>
                  <a:pt x="0" y="13716000"/>
                </a:lnTo>
                <a:close/>
              </a:path>
            </a:pathLst>
          </a:custGeom>
          <a:solidFill>
            <a:schemeClr val="accent6">
              <a:lumMod val="20000"/>
              <a:lumOff val="80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182853824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32428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07655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a:solidFill>
            <a:schemeClr val="accent1">
              <a:lumMod val="20000"/>
              <a:lumOff val="80000"/>
            </a:schemeClr>
          </a:solidFill>
        </p:spPr>
        <p:txBody>
          <a:bodyPr/>
          <a:lstStyle/>
          <a:p>
            <a:r>
              <a:rPr lang="es-ES"/>
              <a:t>Haga clic en el icono para agregar una imagen</a:t>
            </a:r>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a:solidFill>
            <a:schemeClr val="accent1">
              <a:lumMod val="20000"/>
              <a:lumOff val="80000"/>
            </a:schemeClr>
          </a:solidFill>
        </p:spPr>
        <p:txBody>
          <a:bodyPr/>
          <a:lstStyle/>
          <a:p>
            <a:r>
              <a:rPr lang="es-ES"/>
              <a:t>Haga clic en el icono para agregar una imagen</a:t>
            </a:r>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a:solidFill>
            <a:schemeClr val="accent6">
              <a:lumMod val="20000"/>
              <a:lumOff val="80000"/>
            </a:schemeClr>
          </a:solidFill>
        </p:spPr>
        <p:txBody>
          <a:bodyPr/>
          <a:lstStyle/>
          <a:p>
            <a:r>
              <a:rPr lang="es-ES"/>
              <a:t>Haga clic en el icono para agregar una imagen</a:t>
            </a:r>
            <a:endParaRPr lang="en-US"/>
          </a:p>
        </p:txBody>
      </p:sp>
    </p:spTree>
    <p:extLst>
      <p:ext uri="{BB962C8B-B14F-4D97-AF65-F5344CB8AC3E}">
        <p14:creationId xmlns:p14="http://schemas.microsoft.com/office/powerpoint/2010/main" val="3166599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782889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a:solidFill>
            <a:schemeClr val="accent6">
              <a:lumMod val="20000"/>
              <a:lumOff val="80000"/>
            </a:schemeClr>
          </a:solidFill>
        </p:spPr>
        <p:txBody>
          <a:bodyPr/>
          <a:lstStyle>
            <a:lvl1pPr marL="0" indent="0">
              <a:buNone/>
              <a:defRPr sz="1600"/>
            </a:lvl1pPr>
          </a:lstStyle>
          <a:p>
            <a:r>
              <a:rPr lang="es-ES"/>
              <a:t>Haga clic en el icono para agregar una imagen</a:t>
            </a:r>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a:solidFill>
            <a:schemeClr val="accent6">
              <a:lumMod val="20000"/>
              <a:lumOff val="80000"/>
            </a:schemeClr>
          </a:solidFill>
        </p:spPr>
        <p:txBody>
          <a:bodyPr/>
          <a:lstStyle>
            <a:lvl1pPr marL="0" indent="0">
              <a:buNone/>
              <a:defRPr sz="1600"/>
            </a:lvl1pPr>
          </a:lstStyle>
          <a:p>
            <a:r>
              <a:rPr lang="es-ES"/>
              <a:t>Haga clic en el icono para agregar una imagen</a:t>
            </a:r>
            <a:endParaRPr lang="en-US" dirty="0"/>
          </a:p>
        </p:txBody>
      </p:sp>
    </p:spTree>
    <p:extLst>
      <p:ext uri="{BB962C8B-B14F-4D97-AF65-F5344CB8AC3E}">
        <p14:creationId xmlns:p14="http://schemas.microsoft.com/office/powerpoint/2010/main" val="31222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a:solidFill>
            <a:schemeClr val="accent6">
              <a:lumMod val="20000"/>
              <a:lumOff val="80000"/>
            </a:schemeClr>
          </a:solidFill>
        </p:spPr>
        <p:txBody>
          <a:bodyPr/>
          <a:lstStyle/>
          <a:p>
            <a:r>
              <a:rPr lang="es-ES"/>
              <a:t>Haga clic en el icono para agregar una imagen</a:t>
            </a:r>
            <a:endParaRPr lang="en-US"/>
          </a:p>
        </p:txBody>
      </p:sp>
    </p:spTree>
    <p:extLst>
      <p:ext uri="{BB962C8B-B14F-4D97-AF65-F5344CB8AC3E}">
        <p14:creationId xmlns:p14="http://schemas.microsoft.com/office/powerpoint/2010/main" val="60795046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hyperlink" Target="http://ppthemes.com/" TargetMode="External"/><Relationship Id="rId5" Type="http://schemas.openxmlformats.org/officeDocument/2006/relationships/slideLayout" Target="../slideLayouts/slideLayout5.xml"/><Relationship Id="rId61" Type="http://schemas.openxmlformats.org/officeDocument/2006/relationships/hyperlink" Target="https://slidesgratis.com/" TargetMode="Externa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hyperlink" Target="http://shopping.ppthemes.com/" TargetMode="Externa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58">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59">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6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6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62"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905770"/>
            <a:ext cx="3281732" cy="646331"/>
          </a:xfrm>
          <a:prstGeom prst="rect">
            <a:avLst/>
          </a:prstGeom>
          <a:noFill/>
        </p:spPr>
        <p:txBody>
          <a:bodyPr wrap="none" rtlCol="0">
            <a:spAutoFit/>
          </a:bodyPr>
          <a:lstStyle/>
          <a:p>
            <a:r>
              <a:rPr lang="en-US" dirty="0">
                <a:solidFill>
                  <a:schemeClr val="bg1"/>
                </a:solidFill>
                <a:hlinkClick r:id="rId58">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59">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6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6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62"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7" r:id="rId14"/>
    <p:sldLayoutId id="2147483748" r:id="rId15"/>
    <p:sldLayoutId id="2147483749" r:id="rId16"/>
    <p:sldLayoutId id="2147483750" r:id="rId17"/>
    <p:sldLayoutId id="2147483751" r:id="rId18"/>
    <p:sldLayoutId id="2147483752" r:id="rId19"/>
    <p:sldLayoutId id="2147483753" r:id="rId20"/>
    <p:sldLayoutId id="2147483754" r:id="rId21"/>
    <p:sldLayoutId id="2147483755" r:id="rId22"/>
    <p:sldLayoutId id="2147483756" r:id="rId23"/>
    <p:sldLayoutId id="2147483757" r:id="rId24"/>
    <p:sldLayoutId id="2147483758" r:id="rId25"/>
    <p:sldLayoutId id="2147483759" r:id="rId26"/>
    <p:sldLayoutId id="2147483760" r:id="rId27"/>
    <p:sldLayoutId id="2147483676" r:id="rId28"/>
    <p:sldLayoutId id="2147483695" r:id="rId29"/>
    <p:sldLayoutId id="2147483702" r:id="rId30"/>
    <p:sldLayoutId id="2147483692" r:id="rId31"/>
    <p:sldLayoutId id="2147483688" r:id="rId32"/>
    <p:sldLayoutId id="2147483689" r:id="rId33"/>
    <p:sldLayoutId id="2147483686" r:id="rId34"/>
    <p:sldLayoutId id="2147483668" r:id="rId35"/>
    <p:sldLayoutId id="2147483682" r:id="rId36"/>
    <p:sldLayoutId id="2147483660" r:id="rId37"/>
    <p:sldLayoutId id="2147483723" r:id="rId38"/>
    <p:sldLayoutId id="2147483699" r:id="rId39"/>
    <p:sldLayoutId id="2147483698" r:id="rId40"/>
    <p:sldLayoutId id="2147483707" r:id="rId41"/>
    <p:sldLayoutId id="2147483714" r:id="rId42"/>
    <p:sldLayoutId id="2147483724" r:id="rId43"/>
    <p:sldLayoutId id="2147483725" r:id="rId44"/>
    <p:sldLayoutId id="2147483726" r:id="rId45"/>
    <p:sldLayoutId id="2147483727" r:id="rId46"/>
    <p:sldLayoutId id="2147483728" r:id="rId47"/>
    <p:sldLayoutId id="2147483729" r:id="rId48"/>
    <p:sldLayoutId id="2147483730" r:id="rId49"/>
    <p:sldLayoutId id="2147483731" r:id="rId50"/>
    <p:sldLayoutId id="2147483719" r:id="rId51"/>
    <p:sldLayoutId id="2147483720" r:id="rId52"/>
    <p:sldLayoutId id="2147483721" r:id="rId53"/>
    <p:sldLayoutId id="2147483722" r:id="rId54"/>
    <p:sldLayoutId id="2147483763" r:id="rId55"/>
    <p:sldLayoutId id="2147483764" r:id="rId5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55.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56.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tx2"/>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Lato</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Monserrat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ipse 4"/>
          <p:cNvSpPr/>
          <p:nvPr/>
        </p:nvSpPr>
        <p:spPr>
          <a:xfrm>
            <a:off x="1263650" y="1600200"/>
            <a:ext cx="3419475" cy="341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5"/>
          <p:cNvSpPr/>
          <p:nvPr/>
        </p:nvSpPr>
        <p:spPr>
          <a:xfrm>
            <a:off x="341541" y="2644776"/>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DATA </a:t>
            </a:r>
          </a:p>
        </p:txBody>
      </p:sp>
      <p:sp>
        <p:nvSpPr>
          <p:cNvPr id="7" name="Rectángulo 6"/>
          <p:cNvSpPr/>
          <p:nvPr/>
        </p:nvSpPr>
        <p:spPr>
          <a:xfrm>
            <a:off x="627291" y="3530601"/>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mj-lt"/>
              </a:rPr>
              <a:t>ANALYSIS</a:t>
            </a:r>
          </a:p>
        </p:txBody>
      </p:sp>
      <p:sp>
        <p:nvSpPr>
          <p:cNvPr id="9" name="Rectángulo 8"/>
          <p:cNvSpPr/>
          <p:nvPr/>
        </p:nvSpPr>
        <p:spPr>
          <a:xfrm>
            <a:off x="10682515" y="391886"/>
            <a:ext cx="841828" cy="841828"/>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Chart 3">
            <a:extLst>
              <a:ext uri="{FF2B5EF4-FFF2-40B4-BE49-F238E27FC236}">
                <a16:creationId xmlns:a16="http://schemas.microsoft.com/office/drawing/2014/main" id="{DDBA49A9-AF03-B84C-A7A7-2A198A776BF6}"/>
              </a:ext>
            </a:extLst>
          </p:cNvPr>
          <p:cNvGraphicFramePr/>
          <p:nvPr>
            <p:extLst>
              <p:ext uri="{D42A27DB-BD31-4B8C-83A1-F6EECF244321}">
                <p14:modId xmlns:p14="http://schemas.microsoft.com/office/powerpoint/2010/main" val="1151753381"/>
              </p:ext>
            </p:extLst>
          </p:nvPr>
        </p:nvGraphicFramePr>
        <p:xfrm>
          <a:off x="5531708" y="1598141"/>
          <a:ext cx="5787082" cy="4030362"/>
        </p:xfrm>
        <a:graphic>
          <a:graphicData uri="http://schemas.openxmlformats.org/drawingml/2006/chart">
            <c:chart xmlns:c="http://schemas.openxmlformats.org/drawingml/2006/chart" xmlns:r="http://schemas.openxmlformats.org/officeDocument/2006/relationships" r:id="rId2"/>
          </a:graphicData>
        </a:graphic>
      </p:graphicFrame>
      <p:sp>
        <p:nvSpPr>
          <p:cNvPr id="11" name="Subtitle 2">
            <a:extLst>
              <a:ext uri="{FF2B5EF4-FFF2-40B4-BE49-F238E27FC236}">
                <a16:creationId xmlns:a16="http://schemas.microsoft.com/office/drawing/2014/main" id="{C37FC147-14C7-7C4A-B5BD-D6C0732AFE0E}"/>
              </a:ext>
            </a:extLst>
          </p:cNvPr>
          <p:cNvSpPr txBox="1">
            <a:spLocks/>
          </p:cNvSpPr>
          <p:nvPr/>
        </p:nvSpPr>
        <p:spPr>
          <a:xfrm>
            <a:off x="2144176" y="5834001"/>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tx1"/>
                </a:solidFill>
                <a:latin typeface="Lato Light" panose="020F0302020204030203" pitchFamily="34" charset="77"/>
              </a:rPr>
              <a:t>Lorem ipsum dolor sit </a:t>
            </a:r>
            <a:r>
              <a:rPr lang="en-US" sz="1400" dirty="0" err="1">
                <a:solidFill>
                  <a:schemeClr val="tx1"/>
                </a:solidFill>
                <a:latin typeface="Lato Light" panose="020F0302020204030203" pitchFamily="34" charset="77"/>
              </a:rPr>
              <a:t>amet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adipiscing</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elit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Phasellus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pretium</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lacus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eu</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nunc</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dapibus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eget</a:t>
            </a:r>
            <a:r>
              <a:rPr lang="en-US" sz="1400" dirty="0">
                <a:solidFill>
                  <a:schemeClr val="tx1"/>
                </a:solidFill>
                <a:latin typeface="Lato Light" panose="020F0302020204030203" pitchFamily="34" charset="77"/>
              </a:rPr>
              <a:t> vitae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Morbi </a:t>
            </a:r>
            <a:r>
              <a:rPr lang="en-US" sz="1400" dirty="0" err="1">
                <a:solidFill>
                  <a:schemeClr val="tx1"/>
                </a:solidFill>
                <a:latin typeface="Lato Light" panose="020F0302020204030203" pitchFamily="34" charset="77"/>
              </a:rPr>
              <a:t>tristique</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erat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finibus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imperdiet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nisl</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commodo</a:t>
            </a:r>
            <a:r>
              <a:rPr lang="en-US" sz="1400" dirty="0">
                <a:solidFill>
                  <a:schemeClr val="tx1"/>
                </a:solidFill>
                <a:latin typeface="Lato Light" panose="020F0302020204030203" pitchFamily="34" charset="77"/>
              </a:rPr>
              <a:t>. </a:t>
            </a:r>
            <a:endPar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12" name="Subtitle 2">
            <a:extLst>
              <a:ext uri="{FF2B5EF4-FFF2-40B4-BE49-F238E27FC236}">
                <a16:creationId xmlns:a16="http://schemas.microsoft.com/office/drawing/2014/main" id="{C37FC147-14C7-7C4A-B5BD-D6C0732AFE0E}"/>
              </a:ext>
            </a:extLst>
          </p:cNvPr>
          <p:cNvSpPr txBox="1">
            <a:spLocks/>
          </p:cNvSpPr>
          <p:nvPr/>
        </p:nvSpPr>
        <p:spPr>
          <a:xfrm>
            <a:off x="3950420" y="410562"/>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tx1"/>
                </a:solidFill>
                <a:latin typeface="Lato Light" panose="020F0302020204030203" pitchFamily="34" charset="77"/>
              </a:rPr>
              <a:t>Lorem ipsum dolor sit </a:t>
            </a:r>
            <a:r>
              <a:rPr lang="en-US" sz="1400" dirty="0" err="1">
                <a:solidFill>
                  <a:schemeClr val="tx1"/>
                </a:solidFill>
                <a:latin typeface="Lato Light" panose="020F0302020204030203" pitchFamily="34" charset="77"/>
              </a:rPr>
              <a:t>amet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adipiscing</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elit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Phasellus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pretium</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lacus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eu</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nunc</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dapibus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eget</a:t>
            </a:r>
            <a:r>
              <a:rPr lang="en-US" sz="1400" dirty="0">
                <a:solidFill>
                  <a:schemeClr val="tx1"/>
                </a:solidFill>
                <a:latin typeface="Lato Light" panose="020F0302020204030203" pitchFamily="34" charset="77"/>
              </a:rPr>
              <a:t> vitae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Morbi </a:t>
            </a:r>
            <a:r>
              <a:rPr lang="en-US" sz="1400" dirty="0" err="1">
                <a:solidFill>
                  <a:schemeClr val="tx1"/>
                </a:solidFill>
                <a:latin typeface="Lato Light" panose="020F0302020204030203" pitchFamily="34" charset="77"/>
              </a:rPr>
              <a:t>tristique</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erat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finibus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imperdiet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nisl</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commodo</a:t>
            </a:r>
            <a:r>
              <a:rPr lang="en-US" sz="1400" dirty="0">
                <a:solidFill>
                  <a:schemeClr val="tx1"/>
                </a:solidFill>
                <a:latin typeface="Lato Light" panose="020F0302020204030203" pitchFamily="34" charset="77"/>
              </a:rPr>
              <a:t>. </a:t>
            </a:r>
            <a:endPar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Tree>
    <p:extLst>
      <p:ext uri="{BB962C8B-B14F-4D97-AF65-F5344CB8AC3E}">
        <p14:creationId xmlns:p14="http://schemas.microsoft.com/office/powerpoint/2010/main" val="3060557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rma libre 20"/>
          <p:cNvSpPr/>
          <p:nvPr/>
        </p:nvSpPr>
        <p:spPr>
          <a:xfrm rot="10800000">
            <a:off x="0" y="0"/>
            <a:ext cx="9970408" cy="6858000"/>
          </a:xfrm>
          <a:custGeom>
            <a:avLst/>
            <a:gdLst>
              <a:gd name="connsiteX0" fmla="*/ 977411 w 9970408"/>
              <a:gd name="connsiteY0" fmla="*/ 0 h 6858000"/>
              <a:gd name="connsiteX1" fmla="*/ 9970408 w 9970408"/>
              <a:gd name="connsiteY1" fmla="*/ 0 h 6858000"/>
              <a:gd name="connsiteX2" fmla="*/ 9970408 w 9970408"/>
              <a:gd name="connsiteY2" fmla="*/ 6858000 h 6858000"/>
              <a:gd name="connsiteX3" fmla="*/ 1033240 w 9970408"/>
              <a:gd name="connsiteY3" fmla="*/ 6858000 h 6858000"/>
              <a:gd name="connsiteX4" fmla="*/ 920362 w 9970408"/>
              <a:gd name="connsiteY4" fmla="*/ 6681928 h 6858000"/>
              <a:gd name="connsiteX5" fmla="*/ 0 w 9970408"/>
              <a:gd name="connsiteY5" fmla="*/ 3385458 h 6858000"/>
              <a:gd name="connsiteX6" fmla="*/ 920362 w 9970408"/>
              <a:gd name="connsiteY6" fmla="*/ 8898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70408" h="6858000">
                <a:moveTo>
                  <a:pt x="977411" y="0"/>
                </a:moveTo>
                <a:lnTo>
                  <a:pt x="9970408" y="0"/>
                </a:lnTo>
                <a:lnTo>
                  <a:pt x="9970408" y="6858000"/>
                </a:lnTo>
                <a:lnTo>
                  <a:pt x="1033240" y="6858000"/>
                </a:lnTo>
                <a:lnTo>
                  <a:pt x="920362" y="6681928"/>
                </a:lnTo>
                <a:cubicBezTo>
                  <a:pt x="336324" y="5720730"/>
                  <a:pt x="0" y="4592370"/>
                  <a:pt x="0" y="3385458"/>
                </a:cubicBezTo>
                <a:cubicBezTo>
                  <a:pt x="0" y="2178546"/>
                  <a:pt x="336324" y="1050187"/>
                  <a:pt x="920362" y="88988"/>
                </a:cubicBezTo>
                <a:close/>
              </a:path>
            </a:pathLst>
          </a:cu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 name="Elipse 4"/>
          <p:cNvSpPr/>
          <p:nvPr/>
        </p:nvSpPr>
        <p:spPr>
          <a:xfrm>
            <a:off x="8324850" y="1600200"/>
            <a:ext cx="3419475" cy="341947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5"/>
          <p:cNvSpPr/>
          <p:nvPr/>
        </p:nvSpPr>
        <p:spPr>
          <a:xfrm>
            <a:off x="7402741" y="2644776"/>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WHAT WE</a:t>
            </a:r>
          </a:p>
        </p:txBody>
      </p:sp>
      <p:sp>
        <p:nvSpPr>
          <p:cNvPr id="7" name="Rectángulo 6"/>
          <p:cNvSpPr/>
          <p:nvPr/>
        </p:nvSpPr>
        <p:spPr>
          <a:xfrm>
            <a:off x="7688491" y="3530601"/>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mj-lt"/>
              </a:rPr>
              <a:t>EXPECT</a:t>
            </a:r>
          </a:p>
        </p:txBody>
      </p:sp>
      <p:sp>
        <p:nvSpPr>
          <p:cNvPr id="8" name="Subtitle 2">
            <a:extLst>
              <a:ext uri="{FF2B5EF4-FFF2-40B4-BE49-F238E27FC236}">
                <a16:creationId xmlns:a16="http://schemas.microsoft.com/office/drawing/2014/main" id="{C37FC147-14C7-7C4A-B5BD-D6C0732AFE0E}"/>
              </a:ext>
            </a:extLst>
          </p:cNvPr>
          <p:cNvSpPr txBox="1">
            <a:spLocks/>
          </p:cNvSpPr>
          <p:nvPr/>
        </p:nvSpPr>
        <p:spPr>
          <a:xfrm>
            <a:off x="1256353" y="2836605"/>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tx1"/>
                </a:solidFill>
                <a:latin typeface="Lato Light" panose="020F0302020204030203" pitchFamily="34" charset="77"/>
              </a:rPr>
              <a:t>Lorem ipsum dolor sit </a:t>
            </a:r>
            <a:r>
              <a:rPr lang="en-US" sz="1400" dirty="0" err="1">
                <a:solidFill>
                  <a:schemeClr val="tx1"/>
                </a:solidFill>
                <a:latin typeface="Lato Light" panose="020F0302020204030203" pitchFamily="34" charset="77"/>
              </a:rPr>
              <a:t>amet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adipiscing</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elit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Phasellus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pretium</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lacus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eu</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nunc</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dapibus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eget</a:t>
            </a:r>
            <a:r>
              <a:rPr lang="en-US" sz="1400" dirty="0">
                <a:solidFill>
                  <a:schemeClr val="tx1"/>
                </a:solidFill>
                <a:latin typeface="Lato Light" panose="020F0302020204030203" pitchFamily="34" charset="77"/>
              </a:rPr>
              <a:t> vitae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Morbi </a:t>
            </a:r>
            <a:r>
              <a:rPr lang="en-US" sz="1400" dirty="0" err="1">
                <a:solidFill>
                  <a:schemeClr val="tx1"/>
                </a:solidFill>
                <a:latin typeface="Lato Light" panose="020F0302020204030203" pitchFamily="34" charset="77"/>
              </a:rPr>
              <a:t>tristique</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erat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finibus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imperdiet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nisl</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commodo</a:t>
            </a:r>
            <a:r>
              <a:rPr lang="en-US" sz="1400" dirty="0">
                <a:solidFill>
                  <a:schemeClr val="tx1"/>
                </a:solidFill>
                <a:latin typeface="Lato Light" panose="020F0302020204030203" pitchFamily="34" charset="77"/>
              </a:rPr>
              <a:t>. </a:t>
            </a:r>
            <a:endPar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9" name="Rectángulo 8"/>
          <p:cNvSpPr/>
          <p:nvPr/>
        </p:nvSpPr>
        <p:spPr>
          <a:xfrm>
            <a:off x="10682515" y="391886"/>
            <a:ext cx="841828" cy="841828"/>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Elipse 9"/>
          <p:cNvSpPr/>
          <p:nvPr/>
        </p:nvSpPr>
        <p:spPr>
          <a:xfrm>
            <a:off x="2936103" y="741406"/>
            <a:ext cx="1433384" cy="143338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Elipse 10"/>
          <p:cNvSpPr/>
          <p:nvPr/>
        </p:nvSpPr>
        <p:spPr>
          <a:xfrm>
            <a:off x="2923746" y="4501979"/>
            <a:ext cx="1433384" cy="143338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p:cNvGrpSpPr>
            <a:grpSpLocks noChangeAspect="1"/>
          </p:cNvGrpSpPr>
          <p:nvPr/>
        </p:nvGrpSpPr>
        <p:grpSpPr bwMode="auto">
          <a:xfrm>
            <a:off x="3308351" y="1178010"/>
            <a:ext cx="637160" cy="641394"/>
            <a:chOff x="3380" y="675"/>
            <a:chExt cx="602" cy="606"/>
          </a:xfrm>
          <a:solidFill>
            <a:schemeClr val="accent1"/>
          </a:solidFill>
        </p:grpSpPr>
        <p:sp>
          <p:nvSpPr>
            <p:cNvPr id="12" name="Freeform 5"/>
            <p:cNvSpPr>
              <a:spLocks noEditPoints="1"/>
            </p:cNvSpPr>
            <p:nvPr/>
          </p:nvSpPr>
          <p:spPr bwMode="auto">
            <a:xfrm>
              <a:off x="3380" y="675"/>
              <a:ext cx="602" cy="606"/>
            </a:xfrm>
            <a:custGeom>
              <a:avLst/>
              <a:gdLst>
                <a:gd name="T0" fmla="*/ 58 w 123"/>
                <a:gd name="T1" fmla="*/ 6 h 124"/>
                <a:gd name="T2" fmla="*/ 58 w 123"/>
                <a:gd name="T3" fmla="*/ 3 h 124"/>
                <a:gd name="T4" fmla="*/ 64 w 123"/>
                <a:gd name="T5" fmla="*/ 3 h 124"/>
                <a:gd name="T6" fmla="*/ 64 w 123"/>
                <a:gd name="T7" fmla="*/ 6 h 124"/>
                <a:gd name="T8" fmla="*/ 108 w 123"/>
                <a:gd name="T9" fmla="*/ 6 h 124"/>
                <a:gd name="T10" fmla="*/ 117 w 123"/>
                <a:gd name="T11" fmla="*/ 15 h 124"/>
                <a:gd name="T12" fmla="*/ 117 w 123"/>
                <a:gd name="T13" fmla="*/ 59 h 124"/>
                <a:gd name="T14" fmla="*/ 120 w 123"/>
                <a:gd name="T15" fmla="*/ 59 h 124"/>
                <a:gd name="T16" fmla="*/ 120 w 123"/>
                <a:gd name="T17" fmla="*/ 65 h 124"/>
                <a:gd name="T18" fmla="*/ 117 w 123"/>
                <a:gd name="T19" fmla="*/ 65 h 124"/>
                <a:gd name="T20" fmla="*/ 117 w 123"/>
                <a:gd name="T21" fmla="*/ 108 h 124"/>
                <a:gd name="T22" fmla="*/ 108 w 123"/>
                <a:gd name="T23" fmla="*/ 117 h 124"/>
                <a:gd name="T24" fmla="*/ 64 w 123"/>
                <a:gd name="T25" fmla="*/ 117 h 124"/>
                <a:gd name="T26" fmla="*/ 64 w 123"/>
                <a:gd name="T27" fmla="*/ 121 h 124"/>
                <a:gd name="T28" fmla="*/ 58 w 123"/>
                <a:gd name="T29" fmla="*/ 121 h 124"/>
                <a:gd name="T30" fmla="*/ 58 w 123"/>
                <a:gd name="T31" fmla="*/ 117 h 124"/>
                <a:gd name="T32" fmla="*/ 15 w 123"/>
                <a:gd name="T33" fmla="*/ 117 h 124"/>
                <a:gd name="T34" fmla="*/ 6 w 123"/>
                <a:gd name="T35" fmla="*/ 108 h 124"/>
                <a:gd name="T36" fmla="*/ 6 w 123"/>
                <a:gd name="T37" fmla="*/ 65 h 124"/>
                <a:gd name="T38" fmla="*/ 3 w 123"/>
                <a:gd name="T39" fmla="*/ 65 h 124"/>
                <a:gd name="T40" fmla="*/ 3 w 123"/>
                <a:gd name="T41" fmla="*/ 59 h 124"/>
                <a:gd name="T42" fmla="*/ 6 w 123"/>
                <a:gd name="T43" fmla="*/ 59 h 124"/>
                <a:gd name="T44" fmla="*/ 6 w 123"/>
                <a:gd name="T45" fmla="*/ 15 h 124"/>
                <a:gd name="T46" fmla="*/ 15 w 123"/>
                <a:gd name="T47" fmla="*/ 6 h 124"/>
                <a:gd name="T48" fmla="*/ 58 w 123"/>
                <a:gd name="T49" fmla="*/ 6 h 124"/>
                <a:gd name="T50" fmla="*/ 108 w 123"/>
                <a:gd name="T51" fmla="*/ 0 h 124"/>
                <a:gd name="T52" fmla="*/ 15 w 123"/>
                <a:gd name="T53" fmla="*/ 0 h 124"/>
                <a:gd name="T54" fmla="*/ 0 w 123"/>
                <a:gd name="T55" fmla="*/ 15 h 124"/>
                <a:gd name="T56" fmla="*/ 0 w 123"/>
                <a:gd name="T57" fmla="*/ 108 h 124"/>
                <a:gd name="T58" fmla="*/ 15 w 123"/>
                <a:gd name="T59" fmla="*/ 124 h 124"/>
                <a:gd name="T60" fmla="*/ 108 w 123"/>
                <a:gd name="T61" fmla="*/ 124 h 124"/>
                <a:gd name="T62" fmla="*/ 123 w 123"/>
                <a:gd name="T63" fmla="*/ 108 h 124"/>
                <a:gd name="T64" fmla="*/ 123 w 123"/>
                <a:gd name="T65" fmla="*/ 15 h 124"/>
                <a:gd name="T66" fmla="*/ 108 w 123"/>
                <a:gd name="T67"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3" h="124">
                  <a:moveTo>
                    <a:pt x="58" y="6"/>
                  </a:moveTo>
                  <a:cubicBezTo>
                    <a:pt x="58" y="3"/>
                    <a:pt x="58" y="3"/>
                    <a:pt x="58" y="3"/>
                  </a:cubicBezTo>
                  <a:cubicBezTo>
                    <a:pt x="64" y="3"/>
                    <a:pt x="64" y="3"/>
                    <a:pt x="64" y="3"/>
                  </a:cubicBezTo>
                  <a:cubicBezTo>
                    <a:pt x="64" y="6"/>
                    <a:pt x="64" y="6"/>
                    <a:pt x="64" y="6"/>
                  </a:cubicBezTo>
                  <a:cubicBezTo>
                    <a:pt x="108" y="6"/>
                    <a:pt x="108" y="6"/>
                    <a:pt x="108" y="6"/>
                  </a:cubicBezTo>
                  <a:cubicBezTo>
                    <a:pt x="113" y="6"/>
                    <a:pt x="117" y="10"/>
                    <a:pt x="117" y="15"/>
                  </a:cubicBezTo>
                  <a:cubicBezTo>
                    <a:pt x="117" y="59"/>
                    <a:pt x="117" y="59"/>
                    <a:pt x="117" y="59"/>
                  </a:cubicBezTo>
                  <a:cubicBezTo>
                    <a:pt x="120" y="59"/>
                    <a:pt x="120" y="59"/>
                    <a:pt x="120" y="59"/>
                  </a:cubicBezTo>
                  <a:cubicBezTo>
                    <a:pt x="120" y="65"/>
                    <a:pt x="120" y="65"/>
                    <a:pt x="120" y="65"/>
                  </a:cubicBezTo>
                  <a:cubicBezTo>
                    <a:pt x="117" y="65"/>
                    <a:pt x="117" y="65"/>
                    <a:pt x="117" y="65"/>
                  </a:cubicBezTo>
                  <a:cubicBezTo>
                    <a:pt x="117" y="108"/>
                    <a:pt x="117" y="108"/>
                    <a:pt x="117" y="108"/>
                  </a:cubicBezTo>
                  <a:cubicBezTo>
                    <a:pt x="117" y="113"/>
                    <a:pt x="113" y="117"/>
                    <a:pt x="108" y="117"/>
                  </a:cubicBezTo>
                  <a:cubicBezTo>
                    <a:pt x="64" y="117"/>
                    <a:pt x="64" y="117"/>
                    <a:pt x="64" y="117"/>
                  </a:cubicBezTo>
                  <a:cubicBezTo>
                    <a:pt x="64" y="121"/>
                    <a:pt x="64" y="121"/>
                    <a:pt x="64" y="121"/>
                  </a:cubicBezTo>
                  <a:cubicBezTo>
                    <a:pt x="58" y="121"/>
                    <a:pt x="58" y="121"/>
                    <a:pt x="58" y="121"/>
                  </a:cubicBezTo>
                  <a:cubicBezTo>
                    <a:pt x="58" y="117"/>
                    <a:pt x="58" y="117"/>
                    <a:pt x="58" y="117"/>
                  </a:cubicBezTo>
                  <a:cubicBezTo>
                    <a:pt x="15" y="117"/>
                    <a:pt x="15" y="117"/>
                    <a:pt x="15" y="117"/>
                  </a:cubicBezTo>
                  <a:cubicBezTo>
                    <a:pt x="10" y="117"/>
                    <a:pt x="6" y="113"/>
                    <a:pt x="6" y="108"/>
                  </a:cubicBezTo>
                  <a:cubicBezTo>
                    <a:pt x="6" y="65"/>
                    <a:pt x="6" y="65"/>
                    <a:pt x="6" y="65"/>
                  </a:cubicBezTo>
                  <a:cubicBezTo>
                    <a:pt x="3" y="65"/>
                    <a:pt x="3" y="65"/>
                    <a:pt x="3" y="65"/>
                  </a:cubicBezTo>
                  <a:cubicBezTo>
                    <a:pt x="3" y="59"/>
                    <a:pt x="3" y="59"/>
                    <a:pt x="3" y="59"/>
                  </a:cubicBezTo>
                  <a:cubicBezTo>
                    <a:pt x="6" y="59"/>
                    <a:pt x="6" y="59"/>
                    <a:pt x="6" y="59"/>
                  </a:cubicBezTo>
                  <a:cubicBezTo>
                    <a:pt x="6" y="15"/>
                    <a:pt x="6" y="15"/>
                    <a:pt x="6" y="15"/>
                  </a:cubicBezTo>
                  <a:cubicBezTo>
                    <a:pt x="6" y="10"/>
                    <a:pt x="10" y="6"/>
                    <a:pt x="15" y="6"/>
                  </a:cubicBezTo>
                  <a:cubicBezTo>
                    <a:pt x="58" y="6"/>
                    <a:pt x="58" y="6"/>
                    <a:pt x="58" y="6"/>
                  </a:cubicBezTo>
                  <a:moveTo>
                    <a:pt x="108" y="0"/>
                  </a:moveTo>
                  <a:cubicBezTo>
                    <a:pt x="15" y="0"/>
                    <a:pt x="15" y="0"/>
                    <a:pt x="15" y="0"/>
                  </a:cubicBezTo>
                  <a:cubicBezTo>
                    <a:pt x="6" y="0"/>
                    <a:pt x="0" y="7"/>
                    <a:pt x="0" y="15"/>
                  </a:cubicBezTo>
                  <a:cubicBezTo>
                    <a:pt x="0" y="108"/>
                    <a:pt x="0" y="108"/>
                    <a:pt x="0" y="108"/>
                  </a:cubicBezTo>
                  <a:cubicBezTo>
                    <a:pt x="0" y="117"/>
                    <a:pt x="6" y="124"/>
                    <a:pt x="15" y="124"/>
                  </a:cubicBezTo>
                  <a:cubicBezTo>
                    <a:pt x="108" y="124"/>
                    <a:pt x="108" y="124"/>
                    <a:pt x="108" y="124"/>
                  </a:cubicBezTo>
                  <a:cubicBezTo>
                    <a:pt x="116" y="124"/>
                    <a:pt x="123" y="117"/>
                    <a:pt x="123" y="108"/>
                  </a:cubicBezTo>
                  <a:cubicBezTo>
                    <a:pt x="123" y="15"/>
                    <a:pt x="123" y="15"/>
                    <a:pt x="123" y="15"/>
                  </a:cubicBezTo>
                  <a:cubicBezTo>
                    <a:pt x="123" y="7"/>
                    <a:pt x="116" y="0"/>
                    <a:pt x="10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6"/>
            <p:cNvSpPr>
              <a:spLocks noEditPoints="1"/>
            </p:cNvSpPr>
            <p:nvPr/>
          </p:nvSpPr>
          <p:spPr bwMode="auto">
            <a:xfrm>
              <a:off x="3527" y="690"/>
              <a:ext cx="303" cy="576"/>
            </a:xfrm>
            <a:custGeom>
              <a:avLst/>
              <a:gdLst>
                <a:gd name="T0" fmla="*/ 34 w 62"/>
                <a:gd name="T1" fmla="*/ 62 h 118"/>
                <a:gd name="T2" fmla="*/ 28 w 62"/>
                <a:gd name="T3" fmla="*/ 62 h 118"/>
                <a:gd name="T4" fmla="*/ 28 w 62"/>
                <a:gd name="T5" fmla="*/ 74 h 118"/>
                <a:gd name="T6" fmla="*/ 25 w 62"/>
                <a:gd name="T7" fmla="*/ 77 h 118"/>
                <a:gd name="T8" fmla="*/ 24 w 62"/>
                <a:gd name="T9" fmla="*/ 77 h 118"/>
                <a:gd name="T10" fmla="*/ 20 w 62"/>
                <a:gd name="T11" fmla="*/ 75 h 118"/>
                <a:gd name="T12" fmla="*/ 14 w 62"/>
                <a:gd name="T13" fmla="*/ 74 h 118"/>
                <a:gd name="T14" fmla="*/ 0 w 62"/>
                <a:gd name="T15" fmla="*/ 88 h 118"/>
                <a:gd name="T16" fmla="*/ 14 w 62"/>
                <a:gd name="T17" fmla="*/ 102 h 118"/>
                <a:gd name="T18" fmla="*/ 20 w 62"/>
                <a:gd name="T19" fmla="*/ 101 h 118"/>
                <a:gd name="T20" fmla="*/ 24 w 62"/>
                <a:gd name="T21" fmla="*/ 99 h 118"/>
                <a:gd name="T22" fmla="*/ 25 w 62"/>
                <a:gd name="T23" fmla="*/ 99 h 118"/>
                <a:gd name="T24" fmla="*/ 28 w 62"/>
                <a:gd name="T25" fmla="*/ 102 h 118"/>
                <a:gd name="T26" fmla="*/ 28 w 62"/>
                <a:gd name="T27" fmla="*/ 114 h 118"/>
                <a:gd name="T28" fmla="*/ 28 w 62"/>
                <a:gd name="T29" fmla="*/ 118 h 118"/>
                <a:gd name="T30" fmla="*/ 34 w 62"/>
                <a:gd name="T31" fmla="*/ 118 h 118"/>
                <a:gd name="T32" fmla="*/ 34 w 62"/>
                <a:gd name="T33" fmla="*/ 114 h 118"/>
                <a:gd name="T34" fmla="*/ 34 w 62"/>
                <a:gd name="T35" fmla="*/ 102 h 118"/>
                <a:gd name="T36" fmla="*/ 25 w 62"/>
                <a:gd name="T37" fmla="*/ 93 h 118"/>
                <a:gd name="T38" fmla="*/ 22 w 62"/>
                <a:gd name="T39" fmla="*/ 94 h 118"/>
                <a:gd name="T40" fmla="*/ 17 w 62"/>
                <a:gd name="T41" fmla="*/ 95 h 118"/>
                <a:gd name="T42" fmla="*/ 14 w 62"/>
                <a:gd name="T43" fmla="*/ 96 h 118"/>
                <a:gd name="T44" fmla="*/ 7 w 62"/>
                <a:gd name="T45" fmla="*/ 88 h 118"/>
                <a:gd name="T46" fmla="*/ 14 w 62"/>
                <a:gd name="T47" fmla="*/ 80 h 118"/>
                <a:gd name="T48" fmla="*/ 17 w 62"/>
                <a:gd name="T49" fmla="*/ 81 h 118"/>
                <a:gd name="T50" fmla="*/ 22 w 62"/>
                <a:gd name="T51" fmla="*/ 83 h 118"/>
                <a:gd name="T52" fmla="*/ 25 w 62"/>
                <a:gd name="T53" fmla="*/ 84 h 118"/>
                <a:gd name="T54" fmla="*/ 34 w 62"/>
                <a:gd name="T55" fmla="*/ 74 h 118"/>
                <a:gd name="T56" fmla="*/ 34 w 62"/>
                <a:gd name="T57" fmla="*/ 62 h 118"/>
                <a:gd name="T58" fmla="*/ 34 w 62"/>
                <a:gd name="T59" fmla="*/ 0 h 118"/>
                <a:gd name="T60" fmla="*/ 28 w 62"/>
                <a:gd name="T61" fmla="*/ 0 h 118"/>
                <a:gd name="T62" fmla="*/ 28 w 62"/>
                <a:gd name="T63" fmla="*/ 3 h 118"/>
                <a:gd name="T64" fmla="*/ 28 w 62"/>
                <a:gd name="T65" fmla="*/ 15 h 118"/>
                <a:gd name="T66" fmla="*/ 38 w 62"/>
                <a:gd name="T67" fmla="*/ 25 h 118"/>
                <a:gd name="T68" fmla="*/ 41 w 62"/>
                <a:gd name="T69" fmla="*/ 24 h 118"/>
                <a:gd name="T70" fmla="*/ 45 w 62"/>
                <a:gd name="T71" fmla="*/ 22 h 118"/>
                <a:gd name="T72" fmla="*/ 48 w 62"/>
                <a:gd name="T73" fmla="*/ 22 h 118"/>
                <a:gd name="T74" fmla="*/ 56 w 62"/>
                <a:gd name="T75" fmla="*/ 29 h 118"/>
                <a:gd name="T76" fmla="*/ 48 w 62"/>
                <a:gd name="T77" fmla="*/ 37 h 118"/>
                <a:gd name="T78" fmla="*/ 45 w 62"/>
                <a:gd name="T79" fmla="*/ 37 h 118"/>
                <a:gd name="T80" fmla="*/ 41 w 62"/>
                <a:gd name="T81" fmla="*/ 35 h 118"/>
                <a:gd name="T82" fmla="*/ 38 w 62"/>
                <a:gd name="T83" fmla="*/ 34 h 118"/>
                <a:gd name="T84" fmla="*/ 28 w 62"/>
                <a:gd name="T85" fmla="*/ 43 h 118"/>
                <a:gd name="T86" fmla="*/ 28 w 62"/>
                <a:gd name="T87" fmla="*/ 56 h 118"/>
                <a:gd name="T88" fmla="*/ 34 w 62"/>
                <a:gd name="T89" fmla="*/ 56 h 118"/>
                <a:gd name="T90" fmla="*/ 34 w 62"/>
                <a:gd name="T91" fmla="*/ 43 h 118"/>
                <a:gd name="T92" fmla="*/ 38 w 62"/>
                <a:gd name="T93" fmla="*/ 40 h 118"/>
                <a:gd name="T94" fmla="*/ 39 w 62"/>
                <a:gd name="T95" fmla="*/ 40 h 118"/>
                <a:gd name="T96" fmla="*/ 43 w 62"/>
                <a:gd name="T97" fmla="*/ 42 h 118"/>
                <a:gd name="T98" fmla="*/ 48 w 62"/>
                <a:gd name="T99" fmla="*/ 43 h 118"/>
                <a:gd name="T100" fmla="*/ 62 w 62"/>
                <a:gd name="T101" fmla="*/ 29 h 118"/>
                <a:gd name="T102" fmla="*/ 48 w 62"/>
                <a:gd name="T103" fmla="*/ 15 h 118"/>
                <a:gd name="T104" fmla="*/ 43 w 62"/>
                <a:gd name="T105" fmla="*/ 17 h 118"/>
                <a:gd name="T106" fmla="*/ 39 w 62"/>
                <a:gd name="T107" fmla="*/ 18 h 118"/>
                <a:gd name="T108" fmla="*/ 38 w 62"/>
                <a:gd name="T109" fmla="*/ 19 h 118"/>
                <a:gd name="T110" fmla="*/ 34 w 62"/>
                <a:gd name="T111" fmla="*/ 15 h 118"/>
                <a:gd name="T112" fmla="*/ 34 w 62"/>
                <a:gd name="T113" fmla="*/ 3 h 118"/>
                <a:gd name="T114" fmla="*/ 34 w 62"/>
                <a:gd name="T11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2" h="118">
                  <a:moveTo>
                    <a:pt x="34" y="62"/>
                  </a:moveTo>
                  <a:cubicBezTo>
                    <a:pt x="28" y="62"/>
                    <a:pt x="28" y="62"/>
                    <a:pt x="28" y="62"/>
                  </a:cubicBezTo>
                  <a:cubicBezTo>
                    <a:pt x="28" y="74"/>
                    <a:pt x="28" y="74"/>
                    <a:pt x="28" y="74"/>
                  </a:cubicBezTo>
                  <a:cubicBezTo>
                    <a:pt x="28" y="76"/>
                    <a:pt x="27" y="77"/>
                    <a:pt x="25" y="77"/>
                  </a:cubicBezTo>
                  <a:cubicBezTo>
                    <a:pt x="25" y="77"/>
                    <a:pt x="24" y="77"/>
                    <a:pt x="24" y="77"/>
                  </a:cubicBezTo>
                  <a:cubicBezTo>
                    <a:pt x="20" y="75"/>
                    <a:pt x="20" y="75"/>
                    <a:pt x="20" y="75"/>
                  </a:cubicBezTo>
                  <a:cubicBezTo>
                    <a:pt x="18" y="75"/>
                    <a:pt x="16" y="74"/>
                    <a:pt x="14" y="74"/>
                  </a:cubicBezTo>
                  <a:cubicBezTo>
                    <a:pt x="7" y="74"/>
                    <a:pt x="0" y="80"/>
                    <a:pt x="0" y="88"/>
                  </a:cubicBezTo>
                  <a:cubicBezTo>
                    <a:pt x="0" y="96"/>
                    <a:pt x="7" y="102"/>
                    <a:pt x="14" y="102"/>
                  </a:cubicBezTo>
                  <a:cubicBezTo>
                    <a:pt x="16" y="102"/>
                    <a:pt x="18" y="102"/>
                    <a:pt x="20" y="101"/>
                  </a:cubicBezTo>
                  <a:cubicBezTo>
                    <a:pt x="24" y="99"/>
                    <a:pt x="24" y="99"/>
                    <a:pt x="24" y="99"/>
                  </a:cubicBezTo>
                  <a:cubicBezTo>
                    <a:pt x="24" y="99"/>
                    <a:pt x="25" y="99"/>
                    <a:pt x="25" y="99"/>
                  </a:cubicBezTo>
                  <a:cubicBezTo>
                    <a:pt x="27" y="99"/>
                    <a:pt x="28" y="100"/>
                    <a:pt x="28" y="102"/>
                  </a:cubicBezTo>
                  <a:cubicBezTo>
                    <a:pt x="28" y="114"/>
                    <a:pt x="28" y="114"/>
                    <a:pt x="28" y="114"/>
                  </a:cubicBezTo>
                  <a:cubicBezTo>
                    <a:pt x="28" y="118"/>
                    <a:pt x="28" y="118"/>
                    <a:pt x="28" y="118"/>
                  </a:cubicBezTo>
                  <a:cubicBezTo>
                    <a:pt x="34" y="118"/>
                    <a:pt x="34" y="118"/>
                    <a:pt x="34" y="118"/>
                  </a:cubicBezTo>
                  <a:cubicBezTo>
                    <a:pt x="34" y="114"/>
                    <a:pt x="34" y="114"/>
                    <a:pt x="34" y="114"/>
                  </a:cubicBezTo>
                  <a:cubicBezTo>
                    <a:pt x="34" y="102"/>
                    <a:pt x="34" y="102"/>
                    <a:pt x="34" y="102"/>
                  </a:cubicBezTo>
                  <a:cubicBezTo>
                    <a:pt x="34" y="97"/>
                    <a:pt x="30" y="93"/>
                    <a:pt x="25" y="93"/>
                  </a:cubicBezTo>
                  <a:cubicBezTo>
                    <a:pt x="24" y="93"/>
                    <a:pt x="23" y="93"/>
                    <a:pt x="22" y="94"/>
                  </a:cubicBezTo>
                  <a:cubicBezTo>
                    <a:pt x="17" y="95"/>
                    <a:pt x="17" y="95"/>
                    <a:pt x="17" y="95"/>
                  </a:cubicBezTo>
                  <a:cubicBezTo>
                    <a:pt x="16" y="96"/>
                    <a:pt x="15" y="96"/>
                    <a:pt x="14" y="96"/>
                  </a:cubicBezTo>
                  <a:cubicBezTo>
                    <a:pt x="10" y="96"/>
                    <a:pt x="7" y="92"/>
                    <a:pt x="7" y="88"/>
                  </a:cubicBezTo>
                  <a:cubicBezTo>
                    <a:pt x="7" y="84"/>
                    <a:pt x="10" y="80"/>
                    <a:pt x="14" y="80"/>
                  </a:cubicBezTo>
                  <a:cubicBezTo>
                    <a:pt x="15" y="80"/>
                    <a:pt x="16" y="81"/>
                    <a:pt x="17" y="81"/>
                  </a:cubicBezTo>
                  <a:cubicBezTo>
                    <a:pt x="22" y="83"/>
                    <a:pt x="22" y="83"/>
                    <a:pt x="22" y="83"/>
                  </a:cubicBezTo>
                  <a:cubicBezTo>
                    <a:pt x="23" y="83"/>
                    <a:pt x="24" y="84"/>
                    <a:pt x="25" y="84"/>
                  </a:cubicBezTo>
                  <a:cubicBezTo>
                    <a:pt x="30" y="84"/>
                    <a:pt x="34" y="79"/>
                    <a:pt x="34" y="74"/>
                  </a:cubicBezTo>
                  <a:cubicBezTo>
                    <a:pt x="34" y="62"/>
                    <a:pt x="34" y="62"/>
                    <a:pt x="34" y="62"/>
                  </a:cubicBezTo>
                  <a:moveTo>
                    <a:pt x="34" y="0"/>
                  </a:moveTo>
                  <a:cubicBezTo>
                    <a:pt x="28" y="0"/>
                    <a:pt x="28" y="0"/>
                    <a:pt x="28" y="0"/>
                  </a:cubicBezTo>
                  <a:cubicBezTo>
                    <a:pt x="28" y="3"/>
                    <a:pt x="28" y="3"/>
                    <a:pt x="28" y="3"/>
                  </a:cubicBezTo>
                  <a:cubicBezTo>
                    <a:pt x="28" y="15"/>
                    <a:pt x="28" y="15"/>
                    <a:pt x="28" y="15"/>
                  </a:cubicBezTo>
                  <a:cubicBezTo>
                    <a:pt x="28" y="21"/>
                    <a:pt x="32" y="25"/>
                    <a:pt x="38" y="25"/>
                  </a:cubicBezTo>
                  <a:cubicBezTo>
                    <a:pt x="39" y="25"/>
                    <a:pt x="40" y="25"/>
                    <a:pt x="41" y="24"/>
                  </a:cubicBezTo>
                  <a:cubicBezTo>
                    <a:pt x="45" y="22"/>
                    <a:pt x="45" y="22"/>
                    <a:pt x="45" y="22"/>
                  </a:cubicBezTo>
                  <a:cubicBezTo>
                    <a:pt x="46" y="22"/>
                    <a:pt x="47" y="22"/>
                    <a:pt x="48" y="22"/>
                  </a:cubicBezTo>
                  <a:cubicBezTo>
                    <a:pt x="53" y="22"/>
                    <a:pt x="56" y="25"/>
                    <a:pt x="56" y="29"/>
                  </a:cubicBezTo>
                  <a:cubicBezTo>
                    <a:pt x="56" y="34"/>
                    <a:pt x="53" y="37"/>
                    <a:pt x="48" y="37"/>
                  </a:cubicBezTo>
                  <a:cubicBezTo>
                    <a:pt x="47" y="37"/>
                    <a:pt x="46" y="37"/>
                    <a:pt x="45" y="37"/>
                  </a:cubicBezTo>
                  <a:cubicBezTo>
                    <a:pt x="41" y="35"/>
                    <a:pt x="41" y="35"/>
                    <a:pt x="41" y="35"/>
                  </a:cubicBezTo>
                  <a:cubicBezTo>
                    <a:pt x="40" y="34"/>
                    <a:pt x="39" y="34"/>
                    <a:pt x="38" y="34"/>
                  </a:cubicBezTo>
                  <a:cubicBezTo>
                    <a:pt x="32" y="34"/>
                    <a:pt x="28" y="38"/>
                    <a:pt x="28" y="43"/>
                  </a:cubicBezTo>
                  <a:cubicBezTo>
                    <a:pt x="28" y="56"/>
                    <a:pt x="28" y="56"/>
                    <a:pt x="28" y="56"/>
                  </a:cubicBezTo>
                  <a:cubicBezTo>
                    <a:pt x="34" y="56"/>
                    <a:pt x="34" y="56"/>
                    <a:pt x="34" y="56"/>
                  </a:cubicBezTo>
                  <a:cubicBezTo>
                    <a:pt x="34" y="43"/>
                    <a:pt x="34" y="43"/>
                    <a:pt x="34" y="43"/>
                  </a:cubicBezTo>
                  <a:cubicBezTo>
                    <a:pt x="34" y="42"/>
                    <a:pt x="36" y="40"/>
                    <a:pt x="38" y="40"/>
                  </a:cubicBezTo>
                  <a:cubicBezTo>
                    <a:pt x="38" y="40"/>
                    <a:pt x="38" y="40"/>
                    <a:pt x="39" y="40"/>
                  </a:cubicBezTo>
                  <a:cubicBezTo>
                    <a:pt x="43" y="42"/>
                    <a:pt x="43" y="42"/>
                    <a:pt x="43" y="42"/>
                  </a:cubicBezTo>
                  <a:cubicBezTo>
                    <a:pt x="45" y="43"/>
                    <a:pt x="47" y="43"/>
                    <a:pt x="48" y="43"/>
                  </a:cubicBezTo>
                  <a:cubicBezTo>
                    <a:pt x="56" y="43"/>
                    <a:pt x="62" y="37"/>
                    <a:pt x="62" y="29"/>
                  </a:cubicBezTo>
                  <a:cubicBezTo>
                    <a:pt x="62" y="22"/>
                    <a:pt x="56" y="15"/>
                    <a:pt x="48" y="15"/>
                  </a:cubicBezTo>
                  <a:cubicBezTo>
                    <a:pt x="47" y="15"/>
                    <a:pt x="45" y="16"/>
                    <a:pt x="43" y="17"/>
                  </a:cubicBezTo>
                  <a:cubicBezTo>
                    <a:pt x="39" y="18"/>
                    <a:pt x="39" y="18"/>
                    <a:pt x="39" y="18"/>
                  </a:cubicBezTo>
                  <a:cubicBezTo>
                    <a:pt x="38" y="18"/>
                    <a:pt x="38" y="19"/>
                    <a:pt x="38" y="19"/>
                  </a:cubicBezTo>
                  <a:cubicBezTo>
                    <a:pt x="36" y="19"/>
                    <a:pt x="34" y="17"/>
                    <a:pt x="34" y="15"/>
                  </a:cubicBezTo>
                  <a:cubicBezTo>
                    <a:pt x="34" y="3"/>
                    <a:pt x="34" y="3"/>
                    <a:pt x="34" y="3"/>
                  </a:cubicBezTo>
                  <a:cubicBezTo>
                    <a:pt x="34" y="0"/>
                    <a:pt x="34" y="0"/>
                    <a:pt x="3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7"/>
            <p:cNvSpPr>
              <a:spLocks/>
            </p:cNvSpPr>
            <p:nvPr/>
          </p:nvSpPr>
          <p:spPr bwMode="auto">
            <a:xfrm>
              <a:off x="3395" y="827"/>
              <a:ext cx="572" cy="302"/>
            </a:xfrm>
            <a:custGeom>
              <a:avLst/>
              <a:gdLst>
                <a:gd name="T0" fmla="*/ 29 w 117"/>
                <a:gd name="T1" fmla="*/ 0 h 62"/>
                <a:gd name="T2" fmla="*/ 15 w 117"/>
                <a:gd name="T3" fmla="*/ 14 h 62"/>
                <a:gd name="T4" fmla="*/ 16 w 117"/>
                <a:gd name="T5" fmla="*/ 19 h 62"/>
                <a:gd name="T6" fmla="*/ 18 w 117"/>
                <a:gd name="T7" fmla="*/ 23 h 62"/>
                <a:gd name="T8" fmla="*/ 18 w 117"/>
                <a:gd name="T9" fmla="*/ 25 h 62"/>
                <a:gd name="T10" fmla="*/ 15 w 117"/>
                <a:gd name="T11" fmla="*/ 28 h 62"/>
                <a:gd name="T12" fmla="*/ 3 w 117"/>
                <a:gd name="T13" fmla="*/ 28 h 62"/>
                <a:gd name="T14" fmla="*/ 0 w 117"/>
                <a:gd name="T15" fmla="*/ 28 h 62"/>
                <a:gd name="T16" fmla="*/ 0 w 117"/>
                <a:gd name="T17" fmla="*/ 34 h 62"/>
                <a:gd name="T18" fmla="*/ 3 w 117"/>
                <a:gd name="T19" fmla="*/ 34 h 62"/>
                <a:gd name="T20" fmla="*/ 15 w 117"/>
                <a:gd name="T21" fmla="*/ 34 h 62"/>
                <a:gd name="T22" fmla="*/ 24 w 117"/>
                <a:gd name="T23" fmla="*/ 25 h 62"/>
                <a:gd name="T24" fmla="*/ 24 w 117"/>
                <a:gd name="T25" fmla="*/ 21 h 62"/>
                <a:gd name="T26" fmla="*/ 22 w 117"/>
                <a:gd name="T27" fmla="*/ 17 h 62"/>
                <a:gd name="T28" fmla="*/ 21 w 117"/>
                <a:gd name="T29" fmla="*/ 14 h 62"/>
                <a:gd name="T30" fmla="*/ 29 w 117"/>
                <a:gd name="T31" fmla="*/ 6 h 62"/>
                <a:gd name="T32" fmla="*/ 37 w 117"/>
                <a:gd name="T33" fmla="*/ 14 h 62"/>
                <a:gd name="T34" fmla="*/ 36 w 117"/>
                <a:gd name="T35" fmla="*/ 17 h 62"/>
                <a:gd name="T36" fmla="*/ 34 w 117"/>
                <a:gd name="T37" fmla="*/ 21 h 62"/>
                <a:gd name="T38" fmla="*/ 34 w 117"/>
                <a:gd name="T39" fmla="*/ 25 h 62"/>
                <a:gd name="T40" fmla="*/ 43 w 117"/>
                <a:gd name="T41" fmla="*/ 34 h 62"/>
                <a:gd name="T42" fmla="*/ 55 w 117"/>
                <a:gd name="T43" fmla="*/ 34 h 62"/>
                <a:gd name="T44" fmla="*/ 61 w 117"/>
                <a:gd name="T45" fmla="*/ 34 h 62"/>
                <a:gd name="T46" fmla="*/ 74 w 117"/>
                <a:gd name="T47" fmla="*/ 34 h 62"/>
                <a:gd name="T48" fmla="*/ 77 w 117"/>
                <a:gd name="T49" fmla="*/ 37 h 62"/>
                <a:gd name="T50" fmla="*/ 77 w 117"/>
                <a:gd name="T51" fmla="*/ 38 h 62"/>
                <a:gd name="T52" fmla="*/ 75 w 117"/>
                <a:gd name="T53" fmla="*/ 42 h 62"/>
                <a:gd name="T54" fmla="*/ 74 w 117"/>
                <a:gd name="T55" fmla="*/ 48 h 62"/>
                <a:gd name="T56" fmla="*/ 88 w 117"/>
                <a:gd name="T57" fmla="*/ 62 h 62"/>
                <a:gd name="T58" fmla="*/ 102 w 117"/>
                <a:gd name="T59" fmla="*/ 48 h 62"/>
                <a:gd name="T60" fmla="*/ 101 w 117"/>
                <a:gd name="T61" fmla="*/ 42 h 62"/>
                <a:gd name="T62" fmla="*/ 99 w 117"/>
                <a:gd name="T63" fmla="*/ 38 h 62"/>
                <a:gd name="T64" fmla="*/ 99 w 117"/>
                <a:gd name="T65" fmla="*/ 37 h 62"/>
                <a:gd name="T66" fmla="*/ 102 w 117"/>
                <a:gd name="T67" fmla="*/ 34 h 62"/>
                <a:gd name="T68" fmla="*/ 114 w 117"/>
                <a:gd name="T69" fmla="*/ 34 h 62"/>
                <a:gd name="T70" fmla="*/ 117 w 117"/>
                <a:gd name="T71" fmla="*/ 34 h 62"/>
                <a:gd name="T72" fmla="*/ 117 w 117"/>
                <a:gd name="T73" fmla="*/ 28 h 62"/>
                <a:gd name="T74" fmla="*/ 114 w 117"/>
                <a:gd name="T75" fmla="*/ 28 h 62"/>
                <a:gd name="T76" fmla="*/ 102 w 117"/>
                <a:gd name="T77" fmla="*/ 28 h 62"/>
                <a:gd name="T78" fmla="*/ 92 w 117"/>
                <a:gd name="T79" fmla="*/ 37 h 62"/>
                <a:gd name="T80" fmla="*/ 93 w 117"/>
                <a:gd name="T81" fmla="*/ 41 h 62"/>
                <a:gd name="T82" fmla="*/ 95 w 117"/>
                <a:gd name="T83" fmla="*/ 45 h 62"/>
                <a:gd name="T84" fmla="*/ 95 w 117"/>
                <a:gd name="T85" fmla="*/ 48 h 62"/>
                <a:gd name="T86" fmla="*/ 88 w 117"/>
                <a:gd name="T87" fmla="*/ 56 h 62"/>
                <a:gd name="T88" fmla="*/ 80 w 117"/>
                <a:gd name="T89" fmla="*/ 48 h 62"/>
                <a:gd name="T90" fmla="*/ 81 w 117"/>
                <a:gd name="T91" fmla="*/ 45 h 62"/>
                <a:gd name="T92" fmla="*/ 82 w 117"/>
                <a:gd name="T93" fmla="*/ 41 h 62"/>
                <a:gd name="T94" fmla="*/ 83 w 117"/>
                <a:gd name="T95" fmla="*/ 37 h 62"/>
                <a:gd name="T96" fmla="*/ 74 w 117"/>
                <a:gd name="T97" fmla="*/ 28 h 62"/>
                <a:gd name="T98" fmla="*/ 61 w 117"/>
                <a:gd name="T99" fmla="*/ 28 h 62"/>
                <a:gd name="T100" fmla="*/ 55 w 117"/>
                <a:gd name="T101" fmla="*/ 28 h 62"/>
                <a:gd name="T102" fmla="*/ 43 w 117"/>
                <a:gd name="T103" fmla="*/ 28 h 62"/>
                <a:gd name="T104" fmla="*/ 40 w 117"/>
                <a:gd name="T105" fmla="*/ 25 h 62"/>
                <a:gd name="T106" fmla="*/ 40 w 117"/>
                <a:gd name="T107" fmla="*/ 23 h 62"/>
                <a:gd name="T108" fmla="*/ 42 w 117"/>
                <a:gd name="T109" fmla="*/ 19 h 62"/>
                <a:gd name="T110" fmla="*/ 43 w 117"/>
                <a:gd name="T111" fmla="*/ 14 h 62"/>
                <a:gd name="T112" fmla="*/ 29 w 117"/>
                <a:gd name="T11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17" h="62">
                  <a:moveTo>
                    <a:pt x="29" y="0"/>
                  </a:moveTo>
                  <a:cubicBezTo>
                    <a:pt x="21" y="0"/>
                    <a:pt x="15" y="6"/>
                    <a:pt x="15" y="14"/>
                  </a:cubicBezTo>
                  <a:cubicBezTo>
                    <a:pt x="15" y="16"/>
                    <a:pt x="15" y="17"/>
                    <a:pt x="16" y="19"/>
                  </a:cubicBezTo>
                  <a:cubicBezTo>
                    <a:pt x="18" y="23"/>
                    <a:pt x="18" y="23"/>
                    <a:pt x="18" y="23"/>
                  </a:cubicBezTo>
                  <a:cubicBezTo>
                    <a:pt x="18" y="24"/>
                    <a:pt x="18" y="24"/>
                    <a:pt x="18" y="25"/>
                  </a:cubicBezTo>
                  <a:cubicBezTo>
                    <a:pt x="18" y="26"/>
                    <a:pt x="17" y="28"/>
                    <a:pt x="15" y="28"/>
                  </a:cubicBezTo>
                  <a:cubicBezTo>
                    <a:pt x="3" y="28"/>
                    <a:pt x="3" y="28"/>
                    <a:pt x="3" y="28"/>
                  </a:cubicBezTo>
                  <a:cubicBezTo>
                    <a:pt x="0" y="28"/>
                    <a:pt x="0" y="28"/>
                    <a:pt x="0" y="28"/>
                  </a:cubicBezTo>
                  <a:cubicBezTo>
                    <a:pt x="0" y="34"/>
                    <a:pt x="0" y="34"/>
                    <a:pt x="0" y="34"/>
                  </a:cubicBezTo>
                  <a:cubicBezTo>
                    <a:pt x="3" y="34"/>
                    <a:pt x="3" y="34"/>
                    <a:pt x="3" y="34"/>
                  </a:cubicBezTo>
                  <a:cubicBezTo>
                    <a:pt x="15" y="34"/>
                    <a:pt x="15" y="34"/>
                    <a:pt x="15" y="34"/>
                  </a:cubicBezTo>
                  <a:cubicBezTo>
                    <a:pt x="20" y="34"/>
                    <a:pt x="24" y="30"/>
                    <a:pt x="24" y="25"/>
                  </a:cubicBezTo>
                  <a:cubicBezTo>
                    <a:pt x="24" y="23"/>
                    <a:pt x="24" y="22"/>
                    <a:pt x="24" y="21"/>
                  </a:cubicBezTo>
                  <a:cubicBezTo>
                    <a:pt x="22" y="17"/>
                    <a:pt x="22" y="17"/>
                    <a:pt x="22" y="17"/>
                  </a:cubicBezTo>
                  <a:cubicBezTo>
                    <a:pt x="21" y="16"/>
                    <a:pt x="21" y="15"/>
                    <a:pt x="21" y="14"/>
                  </a:cubicBezTo>
                  <a:cubicBezTo>
                    <a:pt x="21" y="10"/>
                    <a:pt x="25" y="6"/>
                    <a:pt x="29" y="6"/>
                  </a:cubicBezTo>
                  <a:cubicBezTo>
                    <a:pt x="33" y="6"/>
                    <a:pt x="37" y="10"/>
                    <a:pt x="37" y="14"/>
                  </a:cubicBezTo>
                  <a:cubicBezTo>
                    <a:pt x="37" y="15"/>
                    <a:pt x="37" y="16"/>
                    <a:pt x="36" y="17"/>
                  </a:cubicBezTo>
                  <a:cubicBezTo>
                    <a:pt x="34" y="21"/>
                    <a:pt x="34" y="21"/>
                    <a:pt x="34" y="21"/>
                  </a:cubicBezTo>
                  <a:cubicBezTo>
                    <a:pt x="34" y="22"/>
                    <a:pt x="34" y="23"/>
                    <a:pt x="34" y="25"/>
                  </a:cubicBezTo>
                  <a:cubicBezTo>
                    <a:pt x="34" y="30"/>
                    <a:pt x="38" y="34"/>
                    <a:pt x="43" y="34"/>
                  </a:cubicBezTo>
                  <a:cubicBezTo>
                    <a:pt x="55" y="34"/>
                    <a:pt x="55" y="34"/>
                    <a:pt x="55" y="34"/>
                  </a:cubicBezTo>
                  <a:cubicBezTo>
                    <a:pt x="61" y="34"/>
                    <a:pt x="61" y="34"/>
                    <a:pt x="61" y="34"/>
                  </a:cubicBezTo>
                  <a:cubicBezTo>
                    <a:pt x="74" y="34"/>
                    <a:pt x="74" y="34"/>
                    <a:pt x="74" y="34"/>
                  </a:cubicBezTo>
                  <a:cubicBezTo>
                    <a:pt x="76" y="34"/>
                    <a:pt x="77" y="35"/>
                    <a:pt x="77" y="37"/>
                  </a:cubicBezTo>
                  <a:cubicBezTo>
                    <a:pt x="77" y="37"/>
                    <a:pt x="77" y="38"/>
                    <a:pt x="77" y="38"/>
                  </a:cubicBezTo>
                  <a:cubicBezTo>
                    <a:pt x="75" y="42"/>
                    <a:pt x="75" y="42"/>
                    <a:pt x="75" y="42"/>
                  </a:cubicBezTo>
                  <a:cubicBezTo>
                    <a:pt x="74" y="44"/>
                    <a:pt x="74" y="46"/>
                    <a:pt x="74" y="48"/>
                  </a:cubicBezTo>
                  <a:cubicBezTo>
                    <a:pt x="74" y="55"/>
                    <a:pt x="80" y="62"/>
                    <a:pt x="88" y="62"/>
                  </a:cubicBezTo>
                  <a:cubicBezTo>
                    <a:pt x="95" y="62"/>
                    <a:pt x="102" y="55"/>
                    <a:pt x="102" y="48"/>
                  </a:cubicBezTo>
                  <a:cubicBezTo>
                    <a:pt x="102" y="46"/>
                    <a:pt x="101" y="44"/>
                    <a:pt x="101" y="42"/>
                  </a:cubicBezTo>
                  <a:cubicBezTo>
                    <a:pt x="99" y="38"/>
                    <a:pt x="99" y="38"/>
                    <a:pt x="99" y="38"/>
                  </a:cubicBezTo>
                  <a:cubicBezTo>
                    <a:pt x="99" y="38"/>
                    <a:pt x="99" y="37"/>
                    <a:pt x="99" y="37"/>
                  </a:cubicBezTo>
                  <a:cubicBezTo>
                    <a:pt x="99" y="35"/>
                    <a:pt x="100" y="34"/>
                    <a:pt x="102" y="34"/>
                  </a:cubicBezTo>
                  <a:cubicBezTo>
                    <a:pt x="114" y="34"/>
                    <a:pt x="114" y="34"/>
                    <a:pt x="114" y="34"/>
                  </a:cubicBezTo>
                  <a:cubicBezTo>
                    <a:pt x="117" y="34"/>
                    <a:pt x="117" y="34"/>
                    <a:pt x="117" y="34"/>
                  </a:cubicBezTo>
                  <a:cubicBezTo>
                    <a:pt x="117" y="28"/>
                    <a:pt x="117" y="28"/>
                    <a:pt x="117" y="28"/>
                  </a:cubicBezTo>
                  <a:cubicBezTo>
                    <a:pt x="114" y="28"/>
                    <a:pt x="114" y="28"/>
                    <a:pt x="114" y="28"/>
                  </a:cubicBezTo>
                  <a:cubicBezTo>
                    <a:pt x="102" y="28"/>
                    <a:pt x="102" y="28"/>
                    <a:pt x="102" y="28"/>
                  </a:cubicBezTo>
                  <a:cubicBezTo>
                    <a:pt x="97" y="28"/>
                    <a:pt x="92" y="32"/>
                    <a:pt x="92" y="37"/>
                  </a:cubicBezTo>
                  <a:cubicBezTo>
                    <a:pt x="92" y="38"/>
                    <a:pt x="93" y="39"/>
                    <a:pt x="93" y="41"/>
                  </a:cubicBezTo>
                  <a:cubicBezTo>
                    <a:pt x="95" y="45"/>
                    <a:pt x="95" y="45"/>
                    <a:pt x="95" y="45"/>
                  </a:cubicBezTo>
                  <a:cubicBezTo>
                    <a:pt x="95" y="46"/>
                    <a:pt x="95" y="47"/>
                    <a:pt x="95" y="48"/>
                  </a:cubicBezTo>
                  <a:cubicBezTo>
                    <a:pt x="95" y="52"/>
                    <a:pt x="92" y="56"/>
                    <a:pt x="88" y="56"/>
                  </a:cubicBezTo>
                  <a:cubicBezTo>
                    <a:pt x="83" y="56"/>
                    <a:pt x="80" y="52"/>
                    <a:pt x="80" y="48"/>
                  </a:cubicBezTo>
                  <a:cubicBezTo>
                    <a:pt x="80" y="47"/>
                    <a:pt x="80" y="46"/>
                    <a:pt x="81" y="45"/>
                  </a:cubicBezTo>
                  <a:cubicBezTo>
                    <a:pt x="82" y="41"/>
                    <a:pt x="82" y="41"/>
                    <a:pt x="82" y="41"/>
                  </a:cubicBezTo>
                  <a:cubicBezTo>
                    <a:pt x="83" y="39"/>
                    <a:pt x="83" y="38"/>
                    <a:pt x="83" y="37"/>
                  </a:cubicBezTo>
                  <a:cubicBezTo>
                    <a:pt x="83" y="32"/>
                    <a:pt x="79" y="28"/>
                    <a:pt x="74" y="28"/>
                  </a:cubicBezTo>
                  <a:cubicBezTo>
                    <a:pt x="61" y="28"/>
                    <a:pt x="61" y="28"/>
                    <a:pt x="61" y="28"/>
                  </a:cubicBezTo>
                  <a:cubicBezTo>
                    <a:pt x="55" y="28"/>
                    <a:pt x="55" y="28"/>
                    <a:pt x="55" y="28"/>
                  </a:cubicBezTo>
                  <a:cubicBezTo>
                    <a:pt x="43" y="28"/>
                    <a:pt x="43" y="28"/>
                    <a:pt x="43" y="28"/>
                  </a:cubicBezTo>
                  <a:cubicBezTo>
                    <a:pt x="41" y="28"/>
                    <a:pt x="40" y="26"/>
                    <a:pt x="40" y="25"/>
                  </a:cubicBezTo>
                  <a:cubicBezTo>
                    <a:pt x="40" y="24"/>
                    <a:pt x="40" y="24"/>
                    <a:pt x="40" y="23"/>
                  </a:cubicBezTo>
                  <a:cubicBezTo>
                    <a:pt x="42" y="19"/>
                    <a:pt x="42" y="19"/>
                    <a:pt x="42" y="19"/>
                  </a:cubicBezTo>
                  <a:cubicBezTo>
                    <a:pt x="43" y="17"/>
                    <a:pt x="43" y="16"/>
                    <a:pt x="43" y="14"/>
                  </a:cubicBezTo>
                  <a:cubicBezTo>
                    <a:pt x="43" y="6"/>
                    <a:pt x="37" y="0"/>
                    <a:pt x="2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5" name="Grupo 14"/>
          <p:cNvGrpSpPr/>
          <p:nvPr/>
        </p:nvGrpSpPr>
        <p:grpSpPr>
          <a:xfrm>
            <a:off x="3170237" y="4699000"/>
            <a:ext cx="1010629" cy="923925"/>
            <a:chOff x="5494338" y="5500688"/>
            <a:chExt cx="592138" cy="541337"/>
          </a:xfrm>
          <a:solidFill>
            <a:schemeClr val="accent1"/>
          </a:solidFill>
        </p:grpSpPr>
        <p:sp>
          <p:nvSpPr>
            <p:cNvPr id="16" name="Freeform 22"/>
            <p:cNvSpPr>
              <a:spLocks/>
            </p:cNvSpPr>
            <p:nvPr/>
          </p:nvSpPr>
          <p:spPr bwMode="auto">
            <a:xfrm>
              <a:off x="5699126" y="5770563"/>
              <a:ext cx="347663" cy="271462"/>
            </a:xfrm>
            <a:custGeom>
              <a:avLst/>
              <a:gdLst>
                <a:gd name="T0" fmla="*/ 51 w 54"/>
                <a:gd name="T1" fmla="*/ 41 h 41"/>
                <a:gd name="T2" fmla="*/ 16 w 54"/>
                <a:gd name="T3" fmla="*/ 5 h 41"/>
                <a:gd name="T4" fmla="*/ 12 w 54"/>
                <a:gd name="T5" fmla="*/ 5 h 41"/>
                <a:gd name="T6" fmla="*/ 2 w 54"/>
                <a:gd name="T7" fmla="*/ 15 h 41"/>
                <a:gd name="T8" fmla="*/ 0 w 54"/>
                <a:gd name="T9" fmla="*/ 12 h 41"/>
                <a:gd name="T10" fmla="*/ 9 w 54"/>
                <a:gd name="T11" fmla="*/ 3 h 41"/>
                <a:gd name="T12" fmla="*/ 19 w 54"/>
                <a:gd name="T13" fmla="*/ 3 h 41"/>
                <a:gd name="T14" fmla="*/ 54 w 54"/>
                <a:gd name="T15" fmla="*/ 38 h 41"/>
                <a:gd name="T16" fmla="*/ 51 w 54"/>
                <a:gd name="T17"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41">
                  <a:moveTo>
                    <a:pt x="51" y="41"/>
                  </a:moveTo>
                  <a:cubicBezTo>
                    <a:pt x="16" y="5"/>
                    <a:pt x="16" y="5"/>
                    <a:pt x="16" y="5"/>
                  </a:cubicBezTo>
                  <a:cubicBezTo>
                    <a:pt x="15" y="4"/>
                    <a:pt x="13" y="4"/>
                    <a:pt x="12" y="5"/>
                  </a:cubicBezTo>
                  <a:cubicBezTo>
                    <a:pt x="2" y="15"/>
                    <a:pt x="2" y="15"/>
                    <a:pt x="2" y="15"/>
                  </a:cubicBezTo>
                  <a:cubicBezTo>
                    <a:pt x="0" y="12"/>
                    <a:pt x="0" y="12"/>
                    <a:pt x="0" y="12"/>
                  </a:cubicBezTo>
                  <a:cubicBezTo>
                    <a:pt x="9" y="3"/>
                    <a:pt x="9" y="3"/>
                    <a:pt x="9" y="3"/>
                  </a:cubicBezTo>
                  <a:cubicBezTo>
                    <a:pt x="12" y="0"/>
                    <a:pt x="16" y="0"/>
                    <a:pt x="19" y="3"/>
                  </a:cubicBezTo>
                  <a:cubicBezTo>
                    <a:pt x="54" y="38"/>
                    <a:pt x="54" y="38"/>
                    <a:pt x="54" y="38"/>
                  </a:cubicBezTo>
                  <a:lnTo>
                    <a:pt x="51" y="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7" name="Freeform 23"/>
            <p:cNvSpPr>
              <a:spLocks/>
            </p:cNvSpPr>
            <p:nvPr/>
          </p:nvSpPr>
          <p:spPr bwMode="auto">
            <a:xfrm>
              <a:off x="5918201" y="5849938"/>
              <a:ext cx="168275" cy="100012"/>
            </a:xfrm>
            <a:custGeom>
              <a:avLst/>
              <a:gdLst>
                <a:gd name="T0" fmla="*/ 23 w 26"/>
                <a:gd name="T1" fmla="*/ 15 h 15"/>
                <a:gd name="T2" fmla="*/ 14 w 26"/>
                <a:gd name="T3" fmla="*/ 5 h 15"/>
                <a:gd name="T4" fmla="*/ 10 w 26"/>
                <a:gd name="T5" fmla="*/ 5 h 15"/>
                <a:gd name="T6" fmla="*/ 3 w 26"/>
                <a:gd name="T7" fmla="*/ 12 h 15"/>
                <a:gd name="T8" fmla="*/ 0 w 26"/>
                <a:gd name="T9" fmla="*/ 9 h 15"/>
                <a:gd name="T10" fmla="*/ 7 w 26"/>
                <a:gd name="T11" fmla="*/ 2 h 15"/>
                <a:gd name="T12" fmla="*/ 12 w 26"/>
                <a:gd name="T13" fmla="*/ 0 h 15"/>
                <a:gd name="T14" fmla="*/ 16 w 26"/>
                <a:gd name="T15" fmla="*/ 2 h 15"/>
                <a:gd name="T16" fmla="*/ 26 w 26"/>
                <a:gd name="T17" fmla="*/ 12 h 15"/>
                <a:gd name="T18" fmla="*/ 23 w 26"/>
                <a:gd name="T1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15">
                  <a:moveTo>
                    <a:pt x="23" y="15"/>
                  </a:moveTo>
                  <a:cubicBezTo>
                    <a:pt x="14" y="5"/>
                    <a:pt x="14" y="5"/>
                    <a:pt x="14" y="5"/>
                  </a:cubicBezTo>
                  <a:cubicBezTo>
                    <a:pt x="12" y="4"/>
                    <a:pt x="11" y="4"/>
                    <a:pt x="10" y="5"/>
                  </a:cubicBezTo>
                  <a:cubicBezTo>
                    <a:pt x="3" y="12"/>
                    <a:pt x="3" y="12"/>
                    <a:pt x="3" y="12"/>
                  </a:cubicBezTo>
                  <a:cubicBezTo>
                    <a:pt x="0" y="9"/>
                    <a:pt x="0" y="9"/>
                    <a:pt x="0" y="9"/>
                  </a:cubicBezTo>
                  <a:cubicBezTo>
                    <a:pt x="7" y="2"/>
                    <a:pt x="7" y="2"/>
                    <a:pt x="7" y="2"/>
                  </a:cubicBezTo>
                  <a:cubicBezTo>
                    <a:pt x="8" y="1"/>
                    <a:pt x="10" y="0"/>
                    <a:pt x="12" y="0"/>
                  </a:cubicBezTo>
                  <a:cubicBezTo>
                    <a:pt x="13" y="0"/>
                    <a:pt x="15" y="1"/>
                    <a:pt x="16" y="2"/>
                  </a:cubicBezTo>
                  <a:cubicBezTo>
                    <a:pt x="26" y="12"/>
                    <a:pt x="26" y="12"/>
                    <a:pt x="26" y="12"/>
                  </a:cubicBezTo>
                  <a:lnTo>
                    <a:pt x="23"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8" name="Freeform 24"/>
            <p:cNvSpPr>
              <a:spLocks/>
            </p:cNvSpPr>
            <p:nvPr/>
          </p:nvSpPr>
          <p:spPr bwMode="auto">
            <a:xfrm>
              <a:off x="5494338" y="5810250"/>
              <a:ext cx="385763" cy="231775"/>
            </a:xfrm>
            <a:custGeom>
              <a:avLst/>
              <a:gdLst>
                <a:gd name="T0" fmla="*/ 58 w 60"/>
                <a:gd name="T1" fmla="*/ 35 h 35"/>
                <a:gd name="T2" fmla="*/ 28 w 60"/>
                <a:gd name="T3" fmla="*/ 5 h 35"/>
                <a:gd name="T4" fmla="*/ 24 w 60"/>
                <a:gd name="T5" fmla="*/ 5 h 35"/>
                <a:gd name="T6" fmla="*/ 2 w 60"/>
                <a:gd name="T7" fmla="*/ 27 h 35"/>
                <a:gd name="T8" fmla="*/ 0 w 60"/>
                <a:gd name="T9" fmla="*/ 24 h 35"/>
                <a:gd name="T10" fmla="*/ 21 w 60"/>
                <a:gd name="T11" fmla="*/ 2 h 35"/>
                <a:gd name="T12" fmla="*/ 31 w 60"/>
                <a:gd name="T13" fmla="*/ 2 h 35"/>
                <a:gd name="T14" fmla="*/ 60 w 60"/>
                <a:gd name="T15" fmla="*/ 32 h 35"/>
                <a:gd name="T16" fmla="*/ 58 w 60"/>
                <a:gd name="T17"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35">
                  <a:moveTo>
                    <a:pt x="58" y="35"/>
                  </a:moveTo>
                  <a:cubicBezTo>
                    <a:pt x="28" y="5"/>
                    <a:pt x="28" y="5"/>
                    <a:pt x="28" y="5"/>
                  </a:cubicBezTo>
                  <a:cubicBezTo>
                    <a:pt x="27" y="4"/>
                    <a:pt x="25" y="4"/>
                    <a:pt x="24" y="5"/>
                  </a:cubicBezTo>
                  <a:cubicBezTo>
                    <a:pt x="2" y="27"/>
                    <a:pt x="2" y="27"/>
                    <a:pt x="2" y="27"/>
                  </a:cubicBezTo>
                  <a:cubicBezTo>
                    <a:pt x="0" y="24"/>
                    <a:pt x="0" y="24"/>
                    <a:pt x="0" y="24"/>
                  </a:cubicBezTo>
                  <a:cubicBezTo>
                    <a:pt x="21" y="2"/>
                    <a:pt x="21" y="2"/>
                    <a:pt x="21" y="2"/>
                  </a:cubicBezTo>
                  <a:cubicBezTo>
                    <a:pt x="24" y="0"/>
                    <a:pt x="28" y="0"/>
                    <a:pt x="31" y="2"/>
                  </a:cubicBezTo>
                  <a:cubicBezTo>
                    <a:pt x="60" y="32"/>
                    <a:pt x="60" y="32"/>
                    <a:pt x="60" y="32"/>
                  </a:cubicBezTo>
                  <a:lnTo>
                    <a:pt x="58"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9" name="Freeform 25"/>
            <p:cNvSpPr>
              <a:spLocks noEditPoints="1"/>
            </p:cNvSpPr>
            <p:nvPr/>
          </p:nvSpPr>
          <p:spPr bwMode="auto">
            <a:xfrm>
              <a:off x="5776913" y="5500688"/>
              <a:ext cx="238125" cy="171450"/>
            </a:xfrm>
            <a:custGeom>
              <a:avLst/>
              <a:gdLst>
                <a:gd name="T0" fmla="*/ 150 w 150"/>
                <a:gd name="T1" fmla="*/ 108 h 108"/>
                <a:gd name="T2" fmla="*/ 0 w 150"/>
                <a:gd name="T3" fmla="*/ 108 h 108"/>
                <a:gd name="T4" fmla="*/ 0 w 150"/>
                <a:gd name="T5" fmla="*/ 0 h 108"/>
                <a:gd name="T6" fmla="*/ 150 w 150"/>
                <a:gd name="T7" fmla="*/ 0 h 108"/>
                <a:gd name="T8" fmla="*/ 114 w 150"/>
                <a:gd name="T9" fmla="*/ 54 h 108"/>
                <a:gd name="T10" fmla="*/ 150 w 150"/>
                <a:gd name="T11" fmla="*/ 108 h 108"/>
                <a:gd name="T12" fmla="*/ 16 w 150"/>
                <a:gd name="T13" fmla="*/ 91 h 108"/>
                <a:gd name="T14" fmla="*/ 122 w 150"/>
                <a:gd name="T15" fmla="*/ 91 h 108"/>
                <a:gd name="T16" fmla="*/ 93 w 150"/>
                <a:gd name="T17" fmla="*/ 54 h 108"/>
                <a:gd name="T18" fmla="*/ 122 w 150"/>
                <a:gd name="T19" fmla="*/ 17 h 108"/>
                <a:gd name="T20" fmla="*/ 16 w 150"/>
                <a:gd name="T21" fmla="*/ 17 h 108"/>
                <a:gd name="T22" fmla="*/ 16 w 150"/>
                <a:gd name="T23" fmla="*/ 9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0" h="108">
                  <a:moveTo>
                    <a:pt x="150" y="108"/>
                  </a:moveTo>
                  <a:lnTo>
                    <a:pt x="0" y="108"/>
                  </a:lnTo>
                  <a:lnTo>
                    <a:pt x="0" y="0"/>
                  </a:lnTo>
                  <a:lnTo>
                    <a:pt x="150" y="0"/>
                  </a:lnTo>
                  <a:lnTo>
                    <a:pt x="114" y="54"/>
                  </a:lnTo>
                  <a:lnTo>
                    <a:pt x="150" y="108"/>
                  </a:lnTo>
                  <a:close/>
                  <a:moveTo>
                    <a:pt x="16" y="91"/>
                  </a:moveTo>
                  <a:lnTo>
                    <a:pt x="122" y="91"/>
                  </a:lnTo>
                  <a:lnTo>
                    <a:pt x="93" y="54"/>
                  </a:lnTo>
                  <a:lnTo>
                    <a:pt x="122" y="17"/>
                  </a:lnTo>
                  <a:lnTo>
                    <a:pt x="16" y="17"/>
                  </a:lnTo>
                  <a:lnTo>
                    <a:pt x="16"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0" name="Rectangle 26"/>
            <p:cNvSpPr>
              <a:spLocks noChangeArrowheads="1"/>
            </p:cNvSpPr>
            <p:nvPr/>
          </p:nvSpPr>
          <p:spPr bwMode="auto">
            <a:xfrm>
              <a:off x="5776913" y="5659438"/>
              <a:ext cx="25400" cy="1317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spTree>
    <p:extLst>
      <p:ext uri="{BB962C8B-B14F-4D97-AF65-F5344CB8AC3E}">
        <p14:creationId xmlns:p14="http://schemas.microsoft.com/office/powerpoint/2010/main" val="1151494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16"/>
          <p:cNvSpPr/>
          <p:nvPr/>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rma libre 17"/>
          <p:cNvSpPr/>
          <p:nvPr/>
        </p:nvSpPr>
        <p:spPr>
          <a:xfrm>
            <a:off x="2221592" y="0"/>
            <a:ext cx="9970408" cy="6858000"/>
          </a:xfrm>
          <a:custGeom>
            <a:avLst/>
            <a:gdLst>
              <a:gd name="connsiteX0" fmla="*/ 977411 w 9970408"/>
              <a:gd name="connsiteY0" fmla="*/ 0 h 6858000"/>
              <a:gd name="connsiteX1" fmla="*/ 9970408 w 9970408"/>
              <a:gd name="connsiteY1" fmla="*/ 0 h 6858000"/>
              <a:gd name="connsiteX2" fmla="*/ 9970408 w 9970408"/>
              <a:gd name="connsiteY2" fmla="*/ 6858000 h 6858000"/>
              <a:gd name="connsiteX3" fmla="*/ 1033240 w 9970408"/>
              <a:gd name="connsiteY3" fmla="*/ 6858000 h 6858000"/>
              <a:gd name="connsiteX4" fmla="*/ 920362 w 9970408"/>
              <a:gd name="connsiteY4" fmla="*/ 6681928 h 6858000"/>
              <a:gd name="connsiteX5" fmla="*/ 0 w 9970408"/>
              <a:gd name="connsiteY5" fmla="*/ 3385458 h 6858000"/>
              <a:gd name="connsiteX6" fmla="*/ 920362 w 9970408"/>
              <a:gd name="connsiteY6" fmla="*/ 8898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70408" h="6858000">
                <a:moveTo>
                  <a:pt x="977411" y="0"/>
                </a:moveTo>
                <a:lnTo>
                  <a:pt x="9970408" y="0"/>
                </a:lnTo>
                <a:lnTo>
                  <a:pt x="9970408" y="6858000"/>
                </a:lnTo>
                <a:lnTo>
                  <a:pt x="1033240" y="6858000"/>
                </a:lnTo>
                <a:lnTo>
                  <a:pt x="920362" y="6681928"/>
                </a:lnTo>
                <a:cubicBezTo>
                  <a:pt x="336324" y="5720730"/>
                  <a:pt x="0" y="4592370"/>
                  <a:pt x="0" y="3385458"/>
                </a:cubicBezTo>
                <a:cubicBezTo>
                  <a:pt x="0" y="2178546"/>
                  <a:pt x="336324" y="1050187"/>
                  <a:pt x="920362" y="88988"/>
                </a:cubicBezTo>
                <a:close/>
              </a:path>
            </a:pathLst>
          </a:cu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9" name="Rectángulo 18"/>
          <p:cNvSpPr/>
          <p:nvPr/>
        </p:nvSpPr>
        <p:spPr>
          <a:xfrm>
            <a:off x="980169" y="1019176"/>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THE</a:t>
            </a:r>
          </a:p>
        </p:txBody>
      </p:sp>
      <p:sp>
        <p:nvSpPr>
          <p:cNvPr id="22" name="Rectángulo 21"/>
          <p:cNvSpPr/>
          <p:nvPr/>
        </p:nvSpPr>
        <p:spPr>
          <a:xfrm>
            <a:off x="1265919" y="1905001"/>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mj-lt"/>
              </a:rPr>
              <a:t>REQUIREMENTS</a:t>
            </a:r>
          </a:p>
        </p:txBody>
      </p:sp>
      <p:sp>
        <p:nvSpPr>
          <p:cNvPr id="26" name="Elipse 25"/>
          <p:cNvSpPr/>
          <p:nvPr/>
        </p:nvSpPr>
        <p:spPr>
          <a:xfrm>
            <a:off x="673100" y="4527551"/>
            <a:ext cx="1238250" cy="1238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aphic 2">
            <a:extLst>
              <a:ext uri="{FF2B5EF4-FFF2-40B4-BE49-F238E27FC236}">
                <a16:creationId xmlns:a16="http://schemas.microsoft.com/office/drawing/2014/main" id="{9FE27801-7185-D619-F863-2018B62E8E83}"/>
              </a:ext>
            </a:extLst>
          </p:cNvPr>
          <p:cNvGrpSpPr/>
          <p:nvPr/>
        </p:nvGrpSpPr>
        <p:grpSpPr>
          <a:xfrm>
            <a:off x="2714571" y="3132655"/>
            <a:ext cx="9122579" cy="1886843"/>
            <a:chOff x="1496777" y="3004967"/>
            <a:chExt cx="9122579" cy="1886843"/>
          </a:xfrm>
        </p:grpSpPr>
        <p:sp>
          <p:nvSpPr>
            <p:cNvPr id="28" name="Freeform 5">
              <a:extLst>
                <a:ext uri="{FF2B5EF4-FFF2-40B4-BE49-F238E27FC236}">
                  <a16:creationId xmlns:a16="http://schemas.microsoft.com/office/drawing/2014/main" id="{105221E7-F495-89E7-A0C0-4D4A483F09D5}"/>
                </a:ext>
              </a:extLst>
            </p:cNvPr>
            <p:cNvSpPr/>
            <p:nvPr/>
          </p:nvSpPr>
          <p:spPr>
            <a:xfrm>
              <a:off x="1677497" y="3005860"/>
              <a:ext cx="1807415" cy="688478"/>
            </a:xfrm>
            <a:custGeom>
              <a:avLst/>
              <a:gdLst>
                <a:gd name="connsiteX0" fmla="*/ 10282 w 1807415"/>
                <a:gd name="connsiteY0" fmla="*/ 688479 h 688478"/>
                <a:gd name="connsiteX1" fmla="*/ 7605 w 1807415"/>
                <a:gd name="connsiteY1" fmla="*/ 687586 h 688478"/>
                <a:gd name="connsiteX2" fmla="*/ 464 w 1807415"/>
                <a:gd name="connsiteY2" fmla="*/ 674191 h 688478"/>
                <a:gd name="connsiteX3" fmla="*/ 903708 w 1807415"/>
                <a:gd name="connsiteY3" fmla="*/ 0 h 688478"/>
                <a:gd name="connsiteX4" fmla="*/ 1806951 w 1807415"/>
                <a:gd name="connsiteY4" fmla="*/ 674191 h 688478"/>
                <a:gd name="connsiteX5" fmla="*/ 1799811 w 1807415"/>
                <a:gd name="connsiteY5" fmla="*/ 687586 h 688478"/>
                <a:gd name="connsiteX6" fmla="*/ 1786423 w 1807415"/>
                <a:gd name="connsiteY6" fmla="*/ 680442 h 688478"/>
                <a:gd name="connsiteX7" fmla="*/ 903708 w 1807415"/>
                <a:gd name="connsiteY7" fmla="*/ 22324 h 688478"/>
                <a:gd name="connsiteX8" fmla="*/ 20993 w 1807415"/>
                <a:gd name="connsiteY8" fmla="*/ 680442 h 688478"/>
                <a:gd name="connsiteX9" fmla="*/ 10282 w 1807415"/>
                <a:gd name="connsiteY9" fmla="*/ 688479 h 68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7415" h="688478">
                  <a:moveTo>
                    <a:pt x="10282" y="688479"/>
                  </a:moveTo>
                  <a:cubicBezTo>
                    <a:pt x="9390" y="688479"/>
                    <a:pt x="8497" y="688479"/>
                    <a:pt x="7605" y="687586"/>
                  </a:cubicBezTo>
                  <a:cubicBezTo>
                    <a:pt x="2249" y="685800"/>
                    <a:pt x="-1321" y="679549"/>
                    <a:pt x="464" y="674191"/>
                  </a:cubicBezTo>
                  <a:cubicBezTo>
                    <a:pt x="118279" y="277713"/>
                    <a:pt x="489572" y="0"/>
                    <a:pt x="903708" y="0"/>
                  </a:cubicBezTo>
                  <a:cubicBezTo>
                    <a:pt x="1317843" y="0"/>
                    <a:pt x="1689137" y="276820"/>
                    <a:pt x="1806951" y="674191"/>
                  </a:cubicBezTo>
                  <a:cubicBezTo>
                    <a:pt x="1808736" y="679549"/>
                    <a:pt x="1805166" y="685800"/>
                    <a:pt x="1799811" y="687586"/>
                  </a:cubicBezTo>
                  <a:cubicBezTo>
                    <a:pt x="1794456" y="689372"/>
                    <a:pt x="1788208" y="685800"/>
                    <a:pt x="1786423" y="680442"/>
                  </a:cubicBezTo>
                  <a:cubicBezTo>
                    <a:pt x="1671286" y="292894"/>
                    <a:pt x="1308025" y="22324"/>
                    <a:pt x="903708" y="22324"/>
                  </a:cubicBezTo>
                  <a:cubicBezTo>
                    <a:pt x="499390" y="22324"/>
                    <a:pt x="136129" y="292894"/>
                    <a:pt x="20993" y="680442"/>
                  </a:cubicBezTo>
                  <a:cubicBezTo>
                    <a:pt x="19208" y="684907"/>
                    <a:pt x="14745" y="688479"/>
                    <a:pt x="10282" y="688479"/>
                  </a:cubicBezTo>
                  <a:close/>
                </a:path>
              </a:pathLst>
            </a:custGeom>
            <a:solidFill>
              <a:schemeClr val="bg1"/>
            </a:solidFill>
            <a:ln w="8925" cap="flat">
              <a:noFill/>
              <a:prstDash val="solid"/>
              <a:miter/>
            </a:ln>
          </p:spPr>
          <p:txBody>
            <a:bodyPr rtlCol="0" anchor="ctr"/>
            <a:lstStyle/>
            <a:p>
              <a:endParaRPr lang="en-US"/>
            </a:p>
          </p:txBody>
        </p:sp>
        <p:sp>
          <p:nvSpPr>
            <p:cNvPr id="32" name="Freeform 6">
              <a:extLst>
                <a:ext uri="{FF2B5EF4-FFF2-40B4-BE49-F238E27FC236}">
                  <a16:creationId xmlns:a16="http://schemas.microsoft.com/office/drawing/2014/main" id="{BA48EB19-63A7-A333-C1AD-A5192AA57ADD}"/>
                </a:ext>
              </a:extLst>
            </p:cNvPr>
            <p:cNvSpPr/>
            <p:nvPr/>
          </p:nvSpPr>
          <p:spPr>
            <a:xfrm>
              <a:off x="1641368" y="3637188"/>
              <a:ext cx="92823" cy="92868"/>
            </a:xfrm>
            <a:custGeom>
              <a:avLst/>
              <a:gdLst>
                <a:gd name="connsiteX0" fmla="*/ 0 w 92823"/>
                <a:gd name="connsiteY0" fmla="*/ 46434 h 92868"/>
                <a:gd name="connsiteX1" fmla="*/ 46412 w 92823"/>
                <a:gd name="connsiteY1" fmla="*/ 0 h 92868"/>
                <a:gd name="connsiteX2" fmla="*/ 92824 w 92823"/>
                <a:gd name="connsiteY2" fmla="*/ 46434 h 92868"/>
                <a:gd name="connsiteX3" fmla="*/ 46412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8" y="0"/>
                    <a:pt x="46412" y="0"/>
                  </a:cubicBezTo>
                  <a:cubicBezTo>
                    <a:pt x="72295" y="0"/>
                    <a:pt x="92824" y="20538"/>
                    <a:pt x="92824" y="46434"/>
                  </a:cubicBezTo>
                  <a:cubicBezTo>
                    <a:pt x="92824" y="71438"/>
                    <a:pt x="72295" y="92869"/>
                    <a:pt x="46412" y="92869"/>
                  </a:cubicBezTo>
                  <a:cubicBezTo>
                    <a:pt x="20528" y="92869"/>
                    <a:pt x="0" y="71438"/>
                    <a:pt x="0" y="46434"/>
                  </a:cubicBezTo>
                  <a:close/>
                </a:path>
              </a:pathLst>
            </a:custGeom>
            <a:solidFill>
              <a:srgbClr val="414042"/>
            </a:solidFill>
            <a:ln w="8925" cap="flat">
              <a:noFill/>
              <a:prstDash val="solid"/>
              <a:miter/>
            </a:ln>
          </p:spPr>
          <p:txBody>
            <a:bodyPr rtlCol="0" anchor="ctr"/>
            <a:lstStyle/>
            <a:p>
              <a:endParaRPr lang="en-US"/>
            </a:p>
          </p:txBody>
        </p:sp>
        <p:sp>
          <p:nvSpPr>
            <p:cNvPr id="33" name="Freeform 7">
              <a:extLst>
                <a:ext uri="{FF2B5EF4-FFF2-40B4-BE49-F238E27FC236}">
                  <a16:creationId xmlns:a16="http://schemas.microsoft.com/office/drawing/2014/main" id="{4FF3EB8F-1EFA-60B8-1BBF-038D9D8AFE64}"/>
                </a:ext>
              </a:extLst>
            </p:cNvPr>
            <p:cNvSpPr/>
            <p:nvPr/>
          </p:nvSpPr>
          <p:spPr>
            <a:xfrm>
              <a:off x="3427326" y="3637188"/>
              <a:ext cx="92823" cy="92868"/>
            </a:xfrm>
            <a:custGeom>
              <a:avLst/>
              <a:gdLst>
                <a:gd name="connsiteX0" fmla="*/ 0 w 92823"/>
                <a:gd name="connsiteY0" fmla="*/ 46434 h 92868"/>
                <a:gd name="connsiteX1" fmla="*/ 46412 w 92823"/>
                <a:gd name="connsiteY1" fmla="*/ 0 h 92868"/>
                <a:gd name="connsiteX2" fmla="*/ 92823 w 92823"/>
                <a:gd name="connsiteY2" fmla="*/ 46434 h 92868"/>
                <a:gd name="connsiteX3" fmla="*/ 46412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8" y="0"/>
                    <a:pt x="46412" y="0"/>
                  </a:cubicBezTo>
                  <a:cubicBezTo>
                    <a:pt x="72295" y="0"/>
                    <a:pt x="92823" y="20538"/>
                    <a:pt x="92823" y="46434"/>
                  </a:cubicBezTo>
                  <a:cubicBezTo>
                    <a:pt x="92823" y="71438"/>
                    <a:pt x="72295" y="92869"/>
                    <a:pt x="46412" y="92869"/>
                  </a:cubicBezTo>
                  <a:cubicBezTo>
                    <a:pt x="20528" y="92869"/>
                    <a:pt x="0" y="71438"/>
                    <a:pt x="0" y="46434"/>
                  </a:cubicBezTo>
                  <a:close/>
                </a:path>
              </a:pathLst>
            </a:custGeom>
            <a:solidFill>
              <a:srgbClr val="414042"/>
            </a:solidFill>
            <a:ln w="8925" cap="flat">
              <a:noFill/>
              <a:prstDash val="solid"/>
              <a:miter/>
            </a:ln>
          </p:spPr>
          <p:txBody>
            <a:bodyPr rtlCol="0" anchor="ctr"/>
            <a:lstStyle/>
            <a:p>
              <a:endParaRPr lang="en-US"/>
            </a:p>
          </p:txBody>
        </p:sp>
        <p:sp>
          <p:nvSpPr>
            <p:cNvPr id="34" name="Freeform 8">
              <a:extLst>
                <a:ext uri="{FF2B5EF4-FFF2-40B4-BE49-F238E27FC236}">
                  <a16:creationId xmlns:a16="http://schemas.microsoft.com/office/drawing/2014/main" id="{1BBC1183-83D8-6269-DB96-01ACB4089AC3}"/>
                </a:ext>
              </a:extLst>
            </p:cNvPr>
            <p:cNvSpPr/>
            <p:nvPr/>
          </p:nvSpPr>
          <p:spPr>
            <a:xfrm>
              <a:off x="8467460" y="3780063"/>
              <a:ext cx="2151897" cy="338435"/>
            </a:xfrm>
            <a:custGeom>
              <a:avLst/>
              <a:gdLst>
                <a:gd name="connsiteX0" fmla="*/ 2055503 w 2151897"/>
                <a:gd name="connsiteY0" fmla="*/ 338435 h 338435"/>
                <a:gd name="connsiteX1" fmla="*/ 0 w 2151897"/>
                <a:gd name="connsiteY1" fmla="*/ 338435 h 338435"/>
                <a:gd name="connsiteX2" fmla="*/ 96393 w 2151897"/>
                <a:gd name="connsiteY2" fmla="*/ 0 h 338435"/>
                <a:gd name="connsiteX3" fmla="*/ 2151897 w 2151897"/>
                <a:gd name="connsiteY3" fmla="*/ 0 h 338435"/>
              </a:gdLst>
              <a:ahLst/>
              <a:cxnLst>
                <a:cxn ang="0">
                  <a:pos x="connsiteX0" y="connsiteY0"/>
                </a:cxn>
                <a:cxn ang="0">
                  <a:pos x="connsiteX1" y="connsiteY1"/>
                </a:cxn>
                <a:cxn ang="0">
                  <a:pos x="connsiteX2" y="connsiteY2"/>
                </a:cxn>
                <a:cxn ang="0">
                  <a:pos x="connsiteX3" y="connsiteY3"/>
                </a:cxn>
              </a:cxnLst>
              <a:rect l="l" t="t" r="r" b="b"/>
              <a:pathLst>
                <a:path w="2151897" h="338435">
                  <a:moveTo>
                    <a:pt x="2055503" y="338435"/>
                  </a:moveTo>
                  <a:lnTo>
                    <a:pt x="0" y="338435"/>
                  </a:lnTo>
                  <a:lnTo>
                    <a:pt x="96393" y="0"/>
                  </a:lnTo>
                  <a:lnTo>
                    <a:pt x="2151897" y="0"/>
                  </a:lnTo>
                  <a:close/>
                </a:path>
              </a:pathLst>
            </a:custGeom>
            <a:solidFill>
              <a:schemeClr val="accent2">
                <a:lumMod val="50000"/>
              </a:schemeClr>
            </a:solidFill>
            <a:ln w="8925" cap="flat">
              <a:noFill/>
              <a:prstDash val="solid"/>
              <a:miter/>
            </a:ln>
          </p:spPr>
          <p:txBody>
            <a:bodyPr rtlCol="0" anchor="ctr"/>
            <a:lstStyle/>
            <a:p>
              <a:endParaRPr lang="en-US"/>
            </a:p>
          </p:txBody>
        </p:sp>
        <p:sp>
          <p:nvSpPr>
            <p:cNvPr id="35" name="Freeform 9">
              <a:extLst>
                <a:ext uri="{FF2B5EF4-FFF2-40B4-BE49-F238E27FC236}">
                  <a16:creationId xmlns:a16="http://schemas.microsoft.com/office/drawing/2014/main" id="{B9AEACB3-84F6-4D92-9254-AEE843D420C0}"/>
                </a:ext>
              </a:extLst>
            </p:cNvPr>
            <p:cNvSpPr/>
            <p:nvPr/>
          </p:nvSpPr>
          <p:spPr>
            <a:xfrm>
              <a:off x="6144196" y="3780063"/>
              <a:ext cx="2151896" cy="338435"/>
            </a:xfrm>
            <a:custGeom>
              <a:avLst/>
              <a:gdLst>
                <a:gd name="connsiteX0" fmla="*/ 2055503 w 2151896"/>
                <a:gd name="connsiteY0" fmla="*/ 338435 h 338435"/>
                <a:gd name="connsiteX1" fmla="*/ 0 w 2151896"/>
                <a:gd name="connsiteY1" fmla="*/ 338435 h 338435"/>
                <a:gd name="connsiteX2" fmla="*/ 96393 w 2151896"/>
                <a:gd name="connsiteY2" fmla="*/ 0 h 338435"/>
                <a:gd name="connsiteX3" fmla="*/ 2151897 w 2151896"/>
                <a:gd name="connsiteY3" fmla="*/ 0 h 338435"/>
              </a:gdLst>
              <a:ahLst/>
              <a:cxnLst>
                <a:cxn ang="0">
                  <a:pos x="connsiteX0" y="connsiteY0"/>
                </a:cxn>
                <a:cxn ang="0">
                  <a:pos x="connsiteX1" y="connsiteY1"/>
                </a:cxn>
                <a:cxn ang="0">
                  <a:pos x="connsiteX2" y="connsiteY2"/>
                </a:cxn>
                <a:cxn ang="0">
                  <a:pos x="connsiteX3" y="connsiteY3"/>
                </a:cxn>
              </a:cxnLst>
              <a:rect l="l" t="t" r="r" b="b"/>
              <a:pathLst>
                <a:path w="2151896" h="338435">
                  <a:moveTo>
                    <a:pt x="2055503" y="338435"/>
                  </a:moveTo>
                  <a:lnTo>
                    <a:pt x="0" y="338435"/>
                  </a:lnTo>
                  <a:lnTo>
                    <a:pt x="96393" y="0"/>
                  </a:lnTo>
                  <a:lnTo>
                    <a:pt x="2151897" y="0"/>
                  </a:lnTo>
                  <a:close/>
                </a:path>
              </a:pathLst>
            </a:custGeom>
            <a:solidFill>
              <a:schemeClr val="accent4"/>
            </a:solidFill>
            <a:ln w="8925" cap="flat">
              <a:noFill/>
              <a:prstDash val="solid"/>
              <a:miter/>
            </a:ln>
          </p:spPr>
          <p:txBody>
            <a:bodyPr rtlCol="0" anchor="ctr"/>
            <a:lstStyle/>
            <a:p>
              <a:endParaRPr lang="en-US"/>
            </a:p>
          </p:txBody>
        </p:sp>
        <p:sp>
          <p:nvSpPr>
            <p:cNvPr id="38" name="Freeform 10">
              <a:extLst>
                <a:ext uri="{FF2B5EF4-FFF2-40B4-BE49-F238E27FC236}">
                  <a16:creationId xmlns:a16="http://schemas.microsoft.com/office/drawing/2014/main" id="{8F5AE9AB-D852-5733-3E05-1E682100FCC4}"/>
                </a:ext>
              </a:extLst>
            </p:cNvPr>
            <p:cNvSpPr/>
            <p:nvPr/>
          </p:nvSpPr>
          <p:spPr>
            <a:xfrm>
              <a:off x="3820040" y="3780063"/>
              <a:ext cx="2152789" cy="338435"/>
            </a:xfrm>
            <a:custGeom>
              <a:avLst/>
              <a:gdLst>
                <a:gd name="connsiteX0" fmla="*/ 2056396 w 2152789"/>
                <a:gd name="connsiteY0" fmla="*/ 338435 h 338435"/>
                <a:gd name="connsiteX1" fmla="*/ 0 w 2152789"/>
                <a:gd name="connsiteY1" fmla="*/ 338435 h 338435"/>
                <a:gd name="connsiteX2" fmla="*/ 97286 w 2152789"/>
                <a:gd name="connsiteY2" fmla="*/ 0 h 338435"/>
                <a:gd name="connsiteX3" fmla="*/ 2152790 w 2152789"/>
                <a:gd name="connsiteY3" fmla="*/ 0 h 338435"/>
              </a:gdLst>
              <a:ahLst/>
              <a:cxnLst>
                <a:cxn ang="0">
                  <a:pos x="connsiteX0" y="connsiteY0"/>
                </a:cxn>
                <a:cxn ang="0">
                  <a:pos x="connsiteX1" y="connsiteY1"/>
                </a:cxn>
                <a:cxn ang="0">
                  <a:pos x="connsiteX2" y="connsiteY2"/>
                </a:cxn>
                <a:cxn ang="0">
                  <a:pos x="connsiteX3" y="connsiteY3"/>
                </a:cxn>
              </a:cxnLst>
              <a:rect l="l" t="t" r="r" b="b"/>
              <a:pathLst>
                <a:path w="2152789" h="338435">
                  <a:moveTo>
                    <a:pt x="2056396" y="338435"/>
                  </a:moveTo>
                  <a:lnTo>
                    <a:pt x="0" y="338435"/>
                  </a:lnTo>
                  <a:lnTo>
                    <a:pt x="97286" y="0"/>
                  </a:lnTo>
                  <a:lnTo>
                    <a:pt x="2152790" y="0"/>
                  </a:lnTo>
                  <a:close/>
                </a:path>
              </a:pathLst>
            </a:custGeom>
            <a:solidFill>
              <a:schemeClr val="accent3"/>
            </a:solidFill>
            <a:ln w="8925" cap="flat">
              <a:noFill/>
              <a:prstDash val="solid"/>
              <a:miter/>
            </a:ln>
          </p:spPr>
          <p:txBody>
            <a:bodyPr rtlCol="0" anchor="ctr"/>
            <a:lstStyle/>
            <a:p>
              <a:endParaRPr lang="en-US"/>
            </a:p>
          </p:txBody>
        </p:sp>
        <p:sp>
          <p:nvSpPr>
            <p:cNvPr id="40" name="Freeform 11">
              <a:extLst>
                <a:ext uri="{FF2B5EF4-FFF2-40B4-BE49-F238E27FC236}">
                  <a16:creationId xmlns:a16="http://schemas.microsoft.com/office/drawing/2014/main" id="{3AADCDDA-6742-4B2A-5880-4F9C0773E65A}"/>
                </a:ext>
              </a:extLst>
            </p:cNvPr>
            <p:cNvSpPr/>
            <p:nvPr/>
          </p:nvSpPr>
          <p:spPr>
            <a:xfrm>
              <a:off x="1496777" y="3780063"/>
              <a:ext cx="2152789" cy="338435"/>
            </a:xfrm>
            <a:custGeom>
              <a:avLst/>
              <a:gdLst>
                <a:gd name="connsiteX0" fmla="*/ 2055503 w 2152789"/>
                <a:gd name="connsiteY0" fmla="*/ 338435 h 338435"/>
                <a:gd name="connsiteX1" fmla="*/ 0 w 2152789"/>
                <a:gd name="connsiteY1" fmla="*/ 338435 h 338435"/>
                <a:gd name="connsiteX2" fmla="*/ 96394 w 2152789"/>
                <a:gd name="connsiteY2" fmla="*/ 0 h 338435"/>
                <a:gd name="connsiteX3" fmla="*/ 2152790 w 2152789"/>
                <a:gd name="connsiteY3" fmla="*/ 0 h 338435"/>
              </a:gdLst>
              <a:ahLst/>
              <a:cxnLst>
                <a:cxn ang="0">
                  <a:pos x="connsiteX0" y="connsiteY0"/>
                </a:cxn>
                <a:cxn ang="0">
                  <a:pos x="connsiteX1" y="connsiteY1"/>
                </a:cxn>
                <a:cxn ang="0">
                  <a:pos x="connsiteX2" y="connsiteY2"/>
                </a:cxn>
                <a:cxn ang="0">
                  <a:pos x="connsiteX3" y="connsiteY3"/>
                </a:cxn>
              </a:cxnLst>
              <a:rect l="l" t="t" r="r" b="b"/>
              <a:pathLst>
                <a:path w="2152789" h="338435">
                  <a:moveTo>
                    <a:pt x="2055503" y="338435"/>
                  </a:moveTo>
                  <a:lnTo>
                    <a:pt x="0" y="338435"/>
                  </a:lnTo>
                  <a:lnTo>
                    <a:pt x="96394" y="0"/>
                  </a:lnTo>
                  <a:lnTo>
                    <a:pt x="2152790" y="0"/>
                  </a:lnTo>
                  <a:close/>
                </a:path>
              </a:pathLst>
            </a:custGeom>
            <a:solidFill>
              <a:schemeClr val="accent6"/>
            </a:solidFill>
            <a:ln w="8925" cap="flat">
              <a:noFill/>
              <a:prstDash val="solid"/>
              <a:miter/>
            </a:ln>
          </p:spPr>
          <p:txBody>
            <a:bodyPr rtlCol="0" anchor="ctr"/>
            <a:lstStyle/>
            <a:p>
              <a:endParaRPr lang="en-US"/>
            </a:p>
          </p:txBody>
        </p:sp>
        <p:sp>
          <p:nvSpPr>
            <p:cNvPr id="41" name="Freeform 12">
              <a:extLst>
                <a:ext uri="{FF2B5EF4-FFF2-40B4-BE49-F238E27FC236}">
                  <a16:creationId xmlns:a16="http://schemas.microsoft.com/office/drawing/2014/main" id="{D33ACE0D-A5E0-DF80-431E-E683998F3C69}"/>
                </a:ext>
              </a:extLst>
            </p:cNvPr>
            <p:cNvSpPr/>
            <p:nvPr/>
          </p:nvSpPr>
          <p:spPr>
            <a:xfrm>
              <a:off x="8647287" y="4203759"/>
              <a:ext cx="1807415" cy="688050"/>
            </a:xfrm>
            <a:custGeom>
              <a:avLst/>
              <a:gdLst>
                <a:gd name="connsiteX0" fmla="*/ 903707 w 1807415"/>
                <a:gd name="connsiteY0" fmla="*/ 688051 h 688050"/>
                <a:gd name="connsiteX1" fmla="*/ 464 w 1807415"/>
                <a:gd name="connsiteY1" fmla="*/ 13859 h 688050"/>
                <a:gd name="connsiteX2" fmla="*/ 7605 w 1807415"/>
                <a:gd name="connsiteY2" fmla="*/ 465 h 688050"/>
                <a:gd name="connsiteX3" fmla="*/ 20993 w 1807415"/>
                <a:gd name="connsiteY3" fmla="*/ 7608 h 688050"/>
                <a:gd name="connsiteX4" fmla="*/ 903707 w 1807415"/>
                <a:gd name="connsiteY4" fmla="*/ 665727 h 688050"/>
                <a:gd name="connsiteX5" fmla="*/ 1786423 w 1807415"/>
                <a:gd name="connsiteY5" fmla="*/ 7608 h 688050"/>
                <a:gd name="connsiteX6" fmla="*/ 1799811 w 1807415"/>
                <a:gd name="connsiteY6" fmla="*/ 465 h 688050"/>
                <a:gd name="connsiteX7" fmla="*/ 1806951 w 1807415"/>
                <a:gd name="connsiteY7" fmla="*/ 13859 h 688050"/>
                <a:gd name="connsiteX8" fmla="*/ 903707 w 1807415"/>
                <a:gd name="connsiteY8" fmla="*/ 688051 h 688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7415" h="688050">
                  <a:moveTo>
                    <a:pt x="903707" y="688051"/>
                  </a:moveTo>
                  <a:cubicBezTo>
                    <a:pt x="489572" y="688051"/>
                    <a:pt x="118278" y="411230"/>
                    <a:pt x="464" y="13859"/>
                  </a:cubicBezTo>
                  <a:cubicBezTo>
                    <a:pt x="-1321" y="8501"/>
                    <a:pt x="2249" y="2251"/>
                    <a:pt x="7605" y="465"/>
                  </a:cubicBezTo>
                  <a:cubicBezTo>
                    <a:pt x="12960" y="-1321"/>
                    <a:pt x="19207" y="2251"/>
                    <a:pt x="20993" y="7608"/>
                  </a:cubicBezTo>
                  <a:cubicBezTo>
                    <a:pt x="136129" y="395157"/>
                    <a:pt x="499391" y="665727"/>
                    <a:pt x="903707" y="665727"/>
                  </a:cubicBezTo>
                  <a:cubicBezTo>
                    <a:pt x="1308025" y="665727"/>
                    <a:pt x="1671286" y="395157"/>
                    <a:pt x="1786423" y="7608"/>
                  </a:cubicBezTo>
                  <a:cubicBezTo>
                    <a:pt x="1788207" y="2251"/>
                    <a:pt x="1794456" y="-1321"/>
                    <a:pt x="1799811" y="465"/>
                  </a:cubicBezTo>
                  <a:cubicBezTo>
                    <a:pt x="1805166" y="2251"/>
                    <a:pt x="1808736" y="8501"/>
                    <a:pt x="1806951" y="13859"/>
                  </a:cubicBezTo>
                  <a:cubicBezTo>
                    <a:pt x="1689136" y="411230"/>
                    <a:pt x="1317843" y="688051"/>
                    <a:pt x="903707" y="688051"/>
                  </a:cubicBezTo>
                  <a:close/>
                </a:path>
              </a:pathLst>
            </a:custGeom>
            <a:solidFill>
              <a:schemeClr val="bg1"/>
            </a:solidFill>
            <a:ln w="8925" cap="flat">
              <a:noFill/>
              <a:prstDash val="solid"/>
              <a:miter/>
            </a:ln>
          </p:spPr>
          <p:txBody>
            <a:bodyPr rtlCol="0" anchor="ctr"/>
            <a:lstStyle/>
            <a:p>
              <a:endParaRPr lang="en-US"/>
            </a:p>
          </p:txBody>
        </p:sp>
        <p:sp>
          <p:nvSpPr>
            <p:cNvPr id="44" name="Freeform 13">
              <a:extLst>
                <a:ext uri="{FF2B5EF4-FFF2-40B4-BE49-F238E27FC236}">
                  <a16:creationId xmlns:a16="http://schemas.microsoft.com/office/drawing/2014/main" id="{13A0E77B-E8AC-CFD6-4B2C-A01BC0102F91}"/>
                </a:ext>
              </a:extLst>
            </p:cNvPr>
            <p:cNvSpPr/>
            <p:nvPr/>
          </p:nvSpPr>
          <p:spPr>
            <a:xfrm>
              <a:off x="10398008" y="4168505"/>
              <a:ext cx="92823" cy="92868"/>
            </a:xfrm>
            <a:custGeom>
              <a:avLst/>
              <a:gdLst>
                <a:gd name="connsiteX0" fmla="*/ 0 w 92823"/>
                <a:gd name="connsiteY0" fmla="*/ 46434 h 92868"/>
                <a:gd name="connsiteX1" fmla="*/ 46411 w 92823"/>
                <a:gd name="connsiteY1" fmla="*/ 0 h 92868"/>
                <a:gd name="connsiteX2" fmla="*/ 92824 w 92823"/>
                <a:gd name="connsiteY2" fmla="*/ 46434 h 92868"/>
                <a:gd name="connsiteX3" fmla="*/ 46411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9" y="0"/>
                    <a:pt x="46411" y="0"/>
                  </a:cubicBezTo>
                  <a:cubicBezTo>
                    <a:pt x="71403" y="0"/>
                    <a:pt x="92824" y="20538"/>
                    <a:pt x="92824" y="46434"/>
                  </a:cubicBezTo>
                  <a:cubicBezTo>
                    <a:pt x="92824" y="71438"/>
                    <a:pt x="72295" y="92869"/>
                    <a:pt x="46411" y="92869"/>
                  </a:cubicBezTo>
                  <a:cubicBezTo>
                    <a:pt x="20529" y="92869"/>
                    <a:pt x="0" y="72331"/>
                    <a:pt x="0" y="46434"/>
                  </a:cubicBezTo>
                  <a:close/>
                </a:path>
              </a:pathLst>
            </a:custGeom>
            <a:solidFill>
              <a:srgbClr val="414042"/>
            </a:solidFill>
            <a:ln w="8925" cap="flat">
              <a:noFill/>
              <a:prstDash val="solid"/>
              <a:miter/>
            </a:ln>
          </p:spPr>
          <p:txBody>
            <a:bodyPr rtlCol="0" anchor="ctr"/>
            <a:lstStyle/>
            <a:p>
              <a:endParaRPr lang="en-US"/>
            </a:p>
          </p:txBody>
        </p:sp>
        <p:sp>
          <p:nvSpPr>
            <p:cNvPr id="45" name="Freeform 14">
              <a:extLst>
                <a:ext uri="{FF2B5EF4-FFF2-40B4-BE49-F238E27FC236}">
                  <a16:creationId xmlns:a16="http://schemas.microsoft.com/office/drawing/2014/main" id="{E5608350-3EAC-0D28-13F6-361A3F17200E}"/>
                </a:ext>
              </a:extLst>
            </p:cNvPr>
            <p:cNvSpPr/>
            <p:nvPr/>
          </p:nvSpPr>
          <p:spPr>
            <a:xfrm>
              <a:off x="8612050" y="4168505"/>
              <a:ext cx="92823" cy="92868"/>
            </a:xfrm>
            <a:custGeom>
              <a:avLst/>
              <a:gdLst>
                <a:gd name="connsiteX0" fmla="*/ 0 w 92823"/>
                <a:gd name="connsiteY0" fmla="*/ 46434 h 92868"/>
                <a:gd name="connsiteX1" fmla="*/ 46411 w 92823"/>
                <a:gd name="connsiteY1" fmla="*/ 0 h 92868"/>
                <a:gd name="connsiteX2" fmla="*/ 92823 w 92823"/>
                <a:gd name="connsiteY2" fmla="*/ 46434 h 92868"/>
                <a:gd name="connsiteX3" fmla="*/ 46411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8" y="0"/>
                    <a:pt x="46411" y="0"/>
                  </a:cubicBezTo>
                  <a:cubicBezTo>
                    <a:pt x="71403" y="0"/>
                    <a:pt x="92823" y="20538"/>
                    <a:pt x="92823" y="46434"/>
                  </a:cubicBezTo>
                  <a:cubicBezTo>
                    <a:pt x="92823" y="71438"/>
                    <a:pt x="72295" y="92869"/>
                    <a:pt x="46411" y="92869"/>
                  </a:cubicBezTo>
                  <a:cubicBezTo>
                    <a:pt x="20528" y="92869"/>
                    <a:pt x="0" y="72331"/>
                    <a:pt x="0" y="46434"/>
                  </a:cubicBezTo>
                  <a:close/>
                </a:path>
              </a:pathLst>
            </a:custGeom>
            <a:solidFill>
              <a:srgbClr val="414042"/>
            </a:solidFill>
            <a:ln w="8925" cap="flat">
              <a:noFill/>
              <a:prstDash val="solid"/>
              <a:miter/>
            </a:ln>
          </p:spPr>
          <p:txBody>
            <a:bodyPr rtlCol="0" anchor="ctr"/>
            <a:lstStyle/>
            <a:p>
              <a:endParaRPr lang="en-US"/>
            </a:p>
          </p:txBody>
        </p:sp>
        <p:sp>
          <p:nvSpPr>
            <p:cNvPr id="46" name="Freeform 15">
              <a:extLst>
                <a:ext uri="{FF2B5EF4-FFF2-40B4-BE49-F238E27FC236}">
                  <a16:creationId xmlns:a16="http://schemas.microsoft.com/office/drawing/2014/main" id="{DB6C38EA-711A-C408-A334-FD52800C59F2}"/>
                </a:ext>
              </a:extLst>
            </p:cNvPr>
            <p:cNvSpPr/>
            <p:nvPr/>
          </p:nvSpPr>
          <p:spPr>
            <a:xfrm>
              <a:off x="6324024" y="3004967"/>
              <a:ext cx="4131571" cy="1886843"/>
            </a:xfrm>
            <a:custGeom>
              <a:avLst/>
              <a:gdLst>
                <a:gd name="connsiteX0" fmla="*/ 903708 w 4131571"/>
                <a:gd name="connsiteY0" fmla="*/ 1886843 h 1886843"/>
                <a:gd name="connsiteX1" fmla="*/ 464 w 4131571"/>
                <a:gd name="connsiteY1" fmla="*/ 1212652 h 1886843"/>
                <a:gd name="connsiteX2" fmla="*/ 7605 w 4131571"/>
                <a:gd name="connsiteY2" fmla="*/ 1199257 h 1886843"/>
                <a:gd name="connsiteX3" fmla="*/ 20993 w 4131571"/>
                <a:gd name="connsiteY3" fmla="*/ 1206401 h 1886843"/>
                <a:gd name="connsiteX4" fmla="*/ 903708 w 4131571"/>
                <a:gd name="connsiteY4" fmla="*/ 1864519 h 1886843"/>
                <a:gd name="connsiteX5" fmla="*/ 1786423 w 4131571"/>
                <a:gd name="connsiteY5" fmla="*/ 1206401 h 1886843"/>
                <a:gd name="connsiteX6" fmla="*/ 1797133 w 4131571"/>
                <a:gd name="connsiteY6" fmla="*/ 1198364 h 1886843"/>
                <a:gd name="connsiteX7" fmla="*/ 1972070 w 4131571"/>
                <a:gd name="connsiteY7" fmla="*/ 1198364 h 1886843"/>
                <a:gd name="connsiteX8" fmla="*/ 2122015 w 4131571"/>
                <a:gd name="connsiteY8" fmla="*/ 674191 h 1886843"/>
                <a:gd name="connsiteX9" fmla="*/ 2132726 w 4131571"/>
                <a:gd name="connsiteY9" fmla="*/ 666155 h 1886843"/>
                <a:gd name="connsiteX10" fmla="*/ 2326405 w 4131571"/>
                <a:gd name="connsiteY10" fmla="*/ 666155 h 1886843"/>
                <a:gd name="connsiteX11" fmla="*/ 3227863 w 4131571"/>
                <a:gd name="connsiteY11" fmla="*/ 0 h 1886843"/>
                <a:gd name="connsiteX12" fmla="*/ 4131107 w 4131571"/>
                <a:gd name="connsiteY12" fmla="*/ 674191 h 1886843"/>
                <a:gd name="connsiteX13" fmla="*/ 4123967 w 4131571"/>
                <a:gd name="connsiteY13" fmla="*/ 687586 h 1886843"/>
                <a:gd name="connsiteX14" fmla="*/ 4110579 w 4131571"/>
                <a:gd name="connsiteY14" fmla="*/ 680442 h 1886843"/>
                <a:gd name="connsiteX15" fmla="*/ 3227863 w 4131571"/>
                <a:gd name="connsiteY15" fmla="*/ 22324 h 1886843"/>
                <a:gd name="connsiteX16" fmla="*/ 2345148 w 4131571"/>
                <a:gd name="connsiteY16" fmla="*/ 680442 h 1886843"/>
                <a:gd name="connsiteX17" fmla="*/ 2334438 w 4131571"/>
                <a:gd name="connsiteY17" fmla="*/ 688479 h 1886843"/>
                <a:gd name="connsiteX18" fmla="*/ 2140759 w 4131571"/>
                <a:gd name="connsiteY18" fmla="*/ 688479 h 1886843"/>
                <a:gd name="connsiteX19" fmla="*/ 1990813 w 4131571"/>
                <a:gd name="connsiteY19" fmla="*/ 1212652 h 1886843"/>
                <a:gd name="connsiteX20" fmla="*/ 1980103 w 4131571"/>
                <a:gd name="connsiteY20" fmla="*/ 1220688 h 1886843"/>
                <a:gd name="connsiteX21" fmla="*/ 1804274 w 4131571"/>
                <a:gd name="connsiteY21" fmla="*/ 1220688 h 1886843"/>
                <a:gd name="connsiteX22" fmla="*/ 903708 w 4131571"/>
                <a:gd name="connsiteY22" fmla="*/ 1886843 h 188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131571" h="1886843">
                  <a:moveTo>
                    <a:pt x="903708" y="1886843"/>
                  </a:moveTo>
                  <a:cubicBezTo>
                    <a:pt x="489573" y="1886843"/>
                    <a:pt x="118279" y="1610023"/>
                    <a:pt x="464" y="1212652"/>
                  </a:cubicBezTo>
                  <a:cubicBezTo>
                    <a:pt x="-1320" y="1207294"/>
                    <a:pt x="2249" y="1201043"/>
                    <a:pt x="7605" y="1199257"/>
                  </a:cubicBezTo>
                  <a:cubicBezTo>
                    <a:pt x="12960" y="1197471"/>
                    <a:pt x="19208" y="1201043"/>
                    <a:pt x="20993" y="1206401"/>
                  </a:cubicBezTo>
                  <a:cubicBezTo>
                    <a:pt x="136129" y="1593949"/>
                    <a:pt x="499390" y="1864519"/>
                    <a:pt x="903708" y="1864519"/>
                  </a:cubicBezTo>
                  <a:cubicBezTo>
                    <a:pt x="1308025" y="1864519"/>
                    <a:pt x="1671286" y="1593949"/>
                    <a:pt x="1786423" y="1206401"/>
                  </a:cubicBezTo>
                  <a:cubicBezTo>
                    <a:pt x="1788208" y="1201936"/>
                    <a:pt x="1791778" y="1198364"/>
                    <a:pt x="1797133" y="1198364"/>
                  </a:cubicBezTo>
                  <a:lnTo>
                    <a:pt x="1972070" y="1198364"/>
                  </a:lnTo>
                  <a:lnTo>
                    <a:pt x="2122015" y="674191"/>
                  </a:lnTo>
                  <a:cubicBezTo>
                    <a:pt x="2122908" y="669727"/>
                    <a:pt x="2127371" y="666155"/>
                    <a:pt x="2132726" y="666155"/>
                  </a:cubicBezTo>
                  <a:lnTo>
                    <a:pt x="2326405" y="666155"/>
                  </a:lnTo>
                  <a:cubicBezTo>
                    <a:pt x="2446897" y="273249"/>
                    <a:pt x="2816406" y="0"/>
                    <a:pt x="3227863" y="0"/>
                  </a:cubicBezTo>
                  <a:cubicBezTo>
                    <a:pt x="3641999" y="0"/>
                    <a:pt x="4013292" y="276820"/>
                    <a:pt x="4131107" y="674191"/>
                  </a:cubicBezTo>
                  <a:cubicBezTo>
                    <a:pt x="4132892" y="679549"/>
                    <a:pt x="4129321" y="685800"/>
                    <a:pt x="4123967" y="687586"/>
                  </a:cubicBezTo>
                  <a:cubicBezTo>
                    <a:pt x="4118612" y="689372"/>
                    <a:pt x="4112364" y="685800"/>
                    <a:pt x="4110579" y="680442"/>
                  </a:cubicBezTo>
                  <a:cubicBezTo>
                    <a:pt x="3995442" y="292894"/>
                    <a:pt x="3632181" y="22324"/>
                    <a:pt x="3227863" y="22324"/>
                  </a:cubicBezTo>
                  <a:cubicBezTo>
                    <a:pt x="2823546" y="22324"/>
                    <a:pt x="2460285" y="292894"/>
                    <a:pt x="2345148" y="680442"/>
                  </a:cubicBezTo>
                  <a:cubicBezTo>
                    <a:pt x="2343363" y="684907"/>
                    <a:pt x="2339793" y="688479"/>
                    <a:pt x="2334438" y="688479"/>
                  </a:cubicBezTo>
                  <a:lnTo>
                    <a:pt x="2140759" y="688479"/>
                  </a:lnTo>
                  <a:lnTo>
                    <a:pt x="1990813" y="1212652"/>
                  </a:lnTo>
                  <a:cubicBezTo>
                    <a:pt x="1989920" y="1217116"/>
                    <a:pt x="1985458" y="1220688"/>
                    <a:pt x="1980103" y="1220688"/>
                  </a:cubicBezTo>
                  <a:lnTo>
                    <a:pt x="1804274" y="1220688"/>
                  </a:lnTo>
                  <a:cubicBezTo>
                    <a:pt x="1684674" y="1613594"/>
                    <a:pt x="1315166" y="1886843"/>
                    <a:pt x="903708" y="1886843"/>
                  </a:cubicBezTo>
                  <a:close/>
                </a:path>
              </a:pathLst>
            </a:custGeom>
            <a:solidFill>
              <a:schemeClr val="bg1"/>
            </a:solidFill>
            <a:ln w="8925" cap="flat">
              <a:noFill/>
              <a:prstDash val="solid"/>
              <a:miter/>
            </a:ln>
          </p:spPr>
          <p:txBody>
            <a:bodyPr rtlCol="0" anchor="ctr"/>
            <a:lstStyle/>
            <a:p>
              <a:endParaRPr lang="en-US"/>
            </a:p>
          </p:txBody>
        </p:sp>
        <p:sp>
          <p:nvSpPr>
            <p:cNvPr id="47" name="Freeform 16">
              <a:extLst>
                <a:ext uri="{FF2B5EF4-FFF2-40B4-BE49-F238E27FC236}">
                  <a16:creationId xmlns:a16="http://schemas.microsoft.com/office/drawing/2014/main" id="{2392DD02-5C60-F082-8E11-4ABBD675EF9D}"/>
                </a:ext>
              </a:extLst>
            </p:cNvPr>
            <p:cNvSpPr/>
            <p:nvPr/>
          </p:nvSpPr>
          <p:spPr>
            <a:xfrm>
              <a:off x="6288786" y="4168505"/>
              <a:ext cx="92823" cy="92868"/>
            </a:xfrm>
            <a:custGeom>
              <a:avLst/>
              <a:gdLst>
                <a:gd name="connsiteX0" fmla="*/ 0 w 92823"/>
                <a:gd name="connsiteY0" fmla="*/ 46434 h 92868"/>
                <a:gd name="connsiteX1" fmla="*/ 46412 w 92823"/>
                <a:gd name="connsiteY1" fmla="*/ 0 h 92868"/>
                <a:gd name="connsiteX2" fmla="*/ 92824 w 92823"/>
                <a:gd name="connsiteY2" fmla="*/ 46434 h 92868"/>
                <a:gd name="connsiteX3" fmla="*/ 46412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9" y="0"/>
                    <a:pt x="46412" y="0"/>
                  </a:cubicBezTo>
                  <a:cubicBezTo>
                    <a:pt x="71403" y="0"/>
                    <a:pt x="92824" y="20538"/>
                    <a:pt x="92824" y="46434"/>
                  </a:cubicBezTo>
                  <a:cubicBezTo>
                    <a:pt x="92824" y="71438"/>
                    <a:pt x="72295" y="92869"/>
                    <a:pt x="46412" y="92869"/>
                  </a:cubicBezTo>
                  <a:cubicBezTo>
                    <a:pt x="20529" y="92869"/>
                    <a:pt x="0" y="72331"/>
                    <a:pt x="0" y="46434"/>
                  </a:cubicBezTo>
                  <a:close/>
                </a:path>
              </a:pathLst>
            </a:custGeom>
            <a:solidFill>
              <a:srgbClr val="414042"/>
            </a:solidFill>
            <a:ln w="8925" cap="flat">
              <a:noFill/>
              <a:prstDash val="solid"/>
              <a:miter/>
            </a:ln>
          </p:spPr>
          <p:txBody>
            <a:bodyPr rtlCol="0" anchor="ctr"/>
            <a:lstStyle/>
            <a:p>
              <a:endParaRPr lang="en-US"/>
            </a:p>
          </p:txBody>
        </p:sp>
        <p:sp>
          <p:nvSpPr>
            <p:cNvPr id="48" name="Freeform 17">
              <a:extLst>
                <a:ext uri="{FF2B5EF4-FFF2-40B4-BE49-F238E27FC236}">
                  <a16:creationId xmlns:a16="http://schemas.microsoft.com/office/drawing/2014/main" id="{7B1B9E1B-EA57-A900-6D09-163210125D99}"/>
                </a:ext>
              </a:extLst>
            </p:cNvPr>
            <p:cNvSpPr/>
            <p:nvPr/>
          </p:nvSpPr>
          <p:spPr>
            <a:xfrm>
              <a:off x="10398008" y="3637188"/>
              <a:ext cx="92823" cy="92868"/>
            </a:xfrm>
            <a:custGeom>
              <a:avLst/>
              <a:gdLst>
                <a:gd name="connsiteX0" fmla="*/ 0 w 92823"/>
                <a:gd name="connsiteY0" fmla="*/ 46434 h 92868"/>
                <a:gd name="connsiteX1" fmla="*/ 46411 w 92823"/>
                <a:gd name="connsiteY1" fmla="*/ 0 h 92868"/>
                <a:gd name="connsiteX2" fmla="*/ 92824 w 92823"/>
                <a:gd name="connsiteY2" fmla="*/ 46434 h 92868"/>
                <a:gd name="connsiteX3" fmla="*/ 46411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9" y="0"/>
                    <a:pt x="46411" y="0"/>
                  </a:cubicBezTo>
                  <a:cubicBezTo>
                    <a:pt x="71403" y="0"/>
                    <a:pt x="92824" y="20538"/>
                    <a:pt x="92824" y="46434"/>
                  </a:cubicBezTo>
                  <a:cubicBezTo>
                    <a:pt x="92824" y="71438"/>
                    <a:pt x="72295" y="92869"/>
                    <a:pt x="46411" y="92869"/>
                  </a:cubicBezTo>
                  <a:cubicBezTo>
                    <a:pt x="20529" y="91976"/>
                    <a:pt x="0" y="71438"/>
                    <a:pt x="0" y="46434"/>
                  </a:cubicBezTo>
                  <a:close/>
                </a:path>
              </a:pathLst>
            </a:custGeom>
            <a:solidFill>
              <a:srgbClr val="414042"/>
            </a:solidFill>
            <a:ln w="8925" cap="flat">
              <a:noFill/>
              <a:prstDash val="solid"/>
              <a:miter/>
            </a:ln>
          </p:spPr>
          <p:txBody>
            <a:bodyPr rtlCol="0" anchor="ctr"/>
            <a:lstStyle/>
            <a:p>
              <a:endParaRPr lang="en-US"/>
            </a:p>
          </p:txBody>
        </p:sp>
        <p:sp>
          <p:nvSpPr>
            <p:cNvPr id="49" name="Freeform 18">
              <a:extLst>
                <a:ext uri="{FF2B5EF4-FFF2-40B4-BE49-F238E27FC236}">
                  <a16:creationId xmlns:a16="http://schemas.microsoft.com/office/drawing/2014/main" id="{EA3228D9-460A-E4F6-BC4C-6DCEF886D363}"/>
                </a:ext>
              </a:extLst>
            </p:cNvPr>
            <p:cNvSpPr/>
            <p:nvPr/>
          </p:nvSpPr>
          <p:spPr>
            <a:xfrm>
              <a:off x="4000760" y="3004967"/>
              <a:ext cx="4131571" cy="1886843"/>
            </a:xfrm>
            <a:custGeom>
              <a:avLst/>
              <a:gdLst>
                <a:gd name="connsiteX0" fmla="*/ 903708 w 4131571"/>
                <a:gd name="connsiteY0" fmla="*/ 1886843 h 1886843"/>
                <a:gd name="connsiteX1" fmla="*/ 464 w 4131571"/>
                <a:gd name="connsiteY1" fmla="*/ 1212652 h 1886843"/>
                <a:gd name="connsiteX2" fmla="*/ 7605 w 4131571"/>
                <a:gd name="connsiteY2" fmla="*/ 1199257 h 1886843"/>
                <a:gd name="connsiteX3" fmla="*/ 20993 w 4131571"/>
                <a:gd name="connsiteY3" fmla="*/ 1206401 h 1886843"/>
                <a:gd name="connsiteX4" fmla="*/ 903708 w 4131571"/>
                <a:gd name="connsiteY4" fmla="*/ 1864519 h 1886843"/>
                <a:gd name="connsiteX5" fmla="*/ 1786423 w 4131571"/>
                <a:gd name="connsiteY5" fmla="*/ 1206401 h 1886843"/>
                <a:gd name="connsiteX6" fmla="*/ 1797133 w 4131571"/>
                <a:gd name="connsiteY6" fmla="*/ 1198364 h 1886843"/>
                <a:gd name="connsiteX7" fmla="*/ 1972070 w 4131571"/>
                <a:gd name="connsiteY7" fmla="*/ 1198364 h 1886843"/>
                <a:gd name="connsiteX8" fmla="*/ 2122015 w 4131571"/>
                <a:gd name="connsiteY8" fmla="*/ 674191 h 1886843"/>
                <a:gd name="connsiteX9" fmla="*/ 2132726 w 4131571"/>
                <a:gd name="connsiteY9" fmla="*/ 666155 h 1886843"/>
                <a:gd name="connsiteX10" fmla="*/ 2326406 w 4131571"/>
                <a:gd name="connsiteY10" fmla="*/ 666155 h 1886843"/>
                <a:gd name="connsiteX11" fmla="*/ 3227864 w 4131571"/>
                <a:gd name="connsiteY11" fmla="*/ 0 h 1886843"/>
                <a:gd name="connsiteX12" fmla="*/ 4131107 w 4131571"/>
                <a:gd name="connsiteY12" fmla="*/ 674191 h 1886843"/>
                <a:gd name="connsiteX13" fmla="*/ 4123967 w 4131571"/>
                <a:gd name="connsiteY13" fmla="*/ 687586 h 1886843"/>
                <a:gd name="connsiteX14" fmla="*/ 4110579 w 4131571"/>
                <a:gd name="connsiteY14" fmla="*/ 680442 h 1886843"/>
                <a:gd name="connsiteX15" fmla="*/ 3227864 w 4131571"/>
                <a:gd name="connsiteY15" fmla="*/ 22324 h 1886843"/>
                <a:gd name="connsiteX16" fmla="*/ 2345149 w 4131571"/>
                <a:gd name="connsiteY16" fmla="*/ 680442 h 1886843"/>
                <a:gd name="connsiteX17" fmla="*/ 2334438 w 4131571"/>
                <a:gd name="connsiteY17" fmla="*/ 688479 h 1886843"/>
                <a:gd name="connsiteX18" fmla="*/ 2139866 w 4131571"/>
                <a:gd name="connsiteY18" fmla="*/ 688479 h 1886843"/>
                <a:gd name="connsiteX19" fmla="*/ 1989920 w 4131571"/>
                <a:gd name="connsiteY19" fmla="*/ 1212652 h 1886843"/>
                <a:gd name="connsiteX20" fmla="*/ 1979210 w 4131571"/>
                <a:gd name="connsiteY20" fmla="*/ 1220688 h 1886843"/>
                <a:gd name="connsiteX21" fmla="*/ 1803381 w 4131571"/>
                <a:gd name="connsiteY21" fmla="*/ 1220688 h 1886843"/>
                <a:gd name="connsiteX22" fmla="*/ 903708 w 4131571"/>
                <a:gd name="connsiteY22" fmla="*/ 1886843 h 188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131571" h="1886843">
                  <a:moveTo>
                    <a:pt x="903708" y="1886843"/>
                  </a:moveTo>
                  <a:cubicBezTo>
                    <a:pt x="489573" y="1886843"/>
                    <a:pt x="118279" y="1610023"/>
                    <a:pt x="464" y="1212652"/>
                  </a:cubicBezTo>
                  <a:cubicBezTo>
                    <a:pt x="-1321" y="1207294"/>
                    <a:pt x="2249" y="1201043"/>
                    <a:pt x="7605" y="1199257"/>
                  </a:cubicBezTo>
                  <a:cubicBezTo>
                    <a:pt x="12960" y="1197471"/>
                    <a:pt x="19208" y="1201043"/>
                    <a:pt x="20993" y="1206401"/>
                  </a:cubicBezTo>
                  <a:cubicBezTo>
                    <a:pt x="136129" y="1593949"/>
                    <a:pt x="499390" y="1864519"/>
                    <a:pt x="903708" y="1864519"/>
                  </a:cubicBezTo>
                  <a:cubicBezTo>
                    <a:pt x="1308025" y="1864519"/>
                    <a:pt x="1671286" y="1593949"/>
                    <a:pt x="1786423" y="1206401"/>
                  </a:cubicBezTo>
                  <a:cubicBezTo>
                    <a:pt x="1788208" y="1201936"/>
                    <a:pt x="1791778" y="1198364"/>
                    <a:pt x="1797133" y="1198364"/>
                  </a:cubicBezTo>
                  <a:lnTo>
                    <a:pt x="1972070" y="1198364"/>
                  </a:lnTo>
                  <a:lnTo>
                    <a:pt x="2122015" y="674191"/>
                  </a:lnTo>
                  <a:cubicBezTo>
                    <a:pt x="2122908" y="669727"/>
                    <a:pt x="2127370" y="666155"/>
                    <a:pt x="2132726" y="666155"/>
                  </a:cubicBezTo>
                  <a:lnTo>
                    <a:pt x="2326406" y="666155"/>
                  </a:lnTo>
                  <a:cubicBezTo>
                    <a:pt x="2446898" y="273249"/>
                    <a:pt x="2816406" y="0"/>
                    <a:pt x="3227864" y="0"/>
                  </a:cubicBezTo>
                  <a:cubicBezTo>
                    <a:pt x="3641999" y="0"/>
                    <a:pt x="4013293" y="276820"/>
                    <a:pt x="4131107" y="674191"/>
                  </a:cubicBezTo>
                  <a:cubicBezTo>
                    <a:pt x="4132892" y="679549"/>
                    <a:pt x="4129322" y="685800"/>
                    <a:pt x="4123967" y="687586"/>
                  </a:cubicBezTo>
                  <a:cubicBezTo>
                    <a:pt x="4118612" y="689372"/>
                    <a:pt x="4112364" y="685800"/>
                    <a:pt x="4110579" y="680442"/>
                  </a:cubicBezTo>
                  <a:cubicBezTo>
                    <a:pt x="3995442" y="292894"/>
                    <a:pt x="3632181" y="22324"/>
                    <a:pt x="3227864" y="22324"/>
                  </a:cubicBezTo>
                  <a:cubicBezTo>
                    <a:pt x="2823546" y="22324"/>
                    <a:pt x="2460286" y="292894"/>
                    <a:pt x="2345149" y="680442"/>
                  </a:cubicBezTo>
                  <a:cubicBezTo>
                    <a:pt x="2343363" y="684907"/>
                    <a:pt x="2339794" y="688479"/>
                    <a:pt x="2334438" y="688479"/>
                  </a:cubicBezTo>
                  <a:lnTo>
                    <a:pt x="2139866" y="688479"/>
                  </a:lnTo>
                  <a:lnTo>
                    <a:pt x="1989920" y="1212652"/>
                  </a:lnTo>
                  <a:cubicBezTo>
                    <a:pt x="1989028" y="1217116"/>
                    <a:pt x="1984565" y="1220688"/>
                    <a:pt x="1979210" y="1220688"/>
                  </a:cubicBezTo>
                  <a:lnTo>
                    <a:pt x="1803381" y="1220688"/>
                  </a:lnTo>
                  <a:cubicBezTo>
                    <a:pt x="1683782" y="1613594"/>
                    <a:pt x="1315165" y="1886843"/>
                    <a:pt x="903708" y="1886843"/>
                  </a:cubicBezTo>
                  <a:close/>
                </a:path>
              </a:pathLst>
            </a:custGeom>
            <a:solidFill>
              <a:schemeClr val="bg1"/>
            </a:solidFill>
            <a:ln w="8925" cap="flat">
              <a:noFill/>
              <a:prstDash val="solid"/>
              <a:miter/>
            </a:ln>
          </p:spPr>
          <p:txBody>
            <a:bodyPr rtlCol="0" anchor="ctr"/>
            <a:lstStyle/>
            <a:p>
              <a:endParaRPr lang="en-US"/>
            </a:p>
          </p:txBody>
        </p:sp>
        <p:sp>
          <p:nvSpPr>
            <p:cNvPr id="50" name="Freeform 19">
              <a:extLst>
                <a:ext uri="{FF2B5EF4-FFF2-40B4-BE49-F238E27FC236}">
                  <a16:creationId xmlns:a16="http://schemas.microsoft.com/office/drawing/2014/main" id="{C390F63D-6B32-1ADE-E5DB-30C6239A2D33}"/>
                </a:ext>
              </a:extLst>
            </p:cNvPr>
            <p:cNvSpPr/>
            <p:nvPr/>
          </p:nvSpPr>
          <p:spPr>
            <a:xfrm>
              <a:off x="3964631" y="4168505"/>
              <a:ext cx="92823" cy="92868"/>
            </a:xfrm>
            <a:custGeom>
              <a:avLst/>
              <a:gdLst>
                <a:gd name="connsiteX0" fmla="*/ 0 w 92823"/>
                <a:gd name="connsiteY0" fmla="*/ 46434 h 92868"/>
                <a:gd name="connsiteX1" fmla="*/ 46412 w 92823"/>
                <a:gd name="connsiteY1" fmla="*/ 0 h 92868"/>
                <a:gd name="connsiteX2" fmla="*/ 92823 w 92823"/>
                <a:gd name="connsiteY2" fmla="*/ 46434 h 92868"/>
                <a:gd name="connsiteX3" fmla="*/ 46412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8" y="0"/>
                    <a:pt x="46412" y="0"/>
                  </a:cubicBezTo>
                  <a:cubicBezTo>
                    <a:pt x="72295" y="0"/>
                    <a:pt x="92823" y="20538"/>
                    <a:pt x="92823" y="46434"/>
                  </a:cubicBezTo>
                  <a:cubicBezTo>
                    <a:pt x="92823" y="71438"/>
                    <a:pt x="72295" y="92869"/>
                    <a:pt x="46412" y="92869"/>
                  </a:cubicBezTo>
                  <a:cubicBezTo>
                    <a:pt x="20528" y="92869"/>
                    <a:pt x="0" y="72331"/>
                    <a:pt x="0" y="46434"/>
                  </a:cubicBezTo>
                  <a:close/>
                </a:path>
              </a:pathLst>
            </a:custGeom>
            <a:solidFill>
              <a:srgbClr val="414042"/>
            </a:solidFill>
            <a:ln w="8925" cap="flat">
              <a:noFill/>
              <a:prstDash val="solid"/>
              <a:miter/>
            </a:ln>
          </p:spPr>
          <p:txBody>
            <a:bodyPr rtlCol="0" anchor="ctr"/>
            <a:lstStyle/>
            <a:p>
              <a:endParaRPr lang="en-US"/>
            </a:p>
          </p:txBody>
        </p:sp>
        <p:sp>
          <p:nvSpPr>
            <p:cNvPr id="51" name="Freeform 20">
              <a:extLst>
                <a:ext uri="{FF2B5EF4-FFF2-40B4-BE49-F238E27FC236}">
                  <a16:creationId xmlns:a16="http://schemas.microsoft.com/office/drawing/2014/main" id="{CD8AE338-674D-9782-B33A-DAEDE836DAEE}"/>
                </a:ext>
              </a:extLst>
            </p:cNvPr>
            <p:cNvSpPr/>
            <p:nvPr/>
          </p:nvSpPr>
          <p:spPr>
            <a:xfrm>
              <a:off x="8074745" y="3637188"/>
              <a:ext cx="92823" cy="92868"/>
            </a:xfrm>
            <a:custGeom>
              <a:avLst/>
              <a:gdLst>
                <a:gd name="connsiteX0" fmla="*/ 0 w 92823"/>
                <a:gd name="connsiteY0" fmla="*/ 46434 h 92868"/>
                <a:gd name="connsiteX1" fmla="*/ 46412 w 92823"/>
                <a:gd name="connsiteY1" fmla="*/ 0 h 92868"/>
                <a:gd name="connsiteX2" fmla="*/ 92823 w 92823"/>
                <a:gd name="connsiteY2" fmla="*/ 46434 h 92868"/>
                <a:gd name="connsiteX3" fmla="*/ 46412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8" y="0"/>
                    <a:pt x="46412" y="0"/>
                  </a:cubicBezTo>
                  <a:cubicBezTo>
                    <a:pt x="71403" y="0"/>
                    <a:pt x="92823" y="20538"/>
                    <a:pt x="92823" y="46434"/>
                  </a:cubicBezTo>
                  <a:cubicBezTo>
                    <a:pt x="92823" y="71438"/>
                    <a:pt x="72295" y="92869"/>
                    <a:pt x="46412" y="92869"/>
                  </a:cubicBezTo>
                  <a:cubicBezTo>
                    <a:pt x="20528" y="91976"/>
                    <a:pt x="0" y="71438"/>
                    <a:pt x="0" y="46434"/>
                  </a:cubicBezTo>
                  <a:close/>
                </a:path>
              </a:pathLst>
            </a:custGeom>
            <a:solidFill>
              <a:srgbClr val="414042"/>
            </a:solidFill>
            <a:ln w="8925" cap="flat">
              <a:noFill/>
              <a:prstDash val="solid"/>
              <a:miter/>
            </a:ln>
          </p:spPr>
          <p:txBody>
            <a:bodyPr rtlCol="0" anchor="ctr"/>
            <a:lstStyle/>
            <a:p>
              <a:endParaRPr lang="en-US"/>
            </a:p>
          </p:txBody>
        </p:sp>
        <p:sp>
          <p:nvSpPr>
            <p:cNvPr id="52" name="Freeform 21">
              <a:extLst>
                <a:ext uri="{FF2B5EF4-FFF2-40B4-BE49-F238E27FC236}">
                  <a16:creationId xmlns:a16="http://schemas.microsoft.com/office/drawing/2014/main" id="{C1D65F36-44E3-7E55-89E1-FFFCBC47EC80}"/>
                </a:ext>
              </a:extLst>
            </p:cNvPr>
            <p:cNvSpPr/>
            <p:nvPr/>
          </p:nvSpPr>
          <p:spPr>
            <a:xfrm>
              <a:off x="1676605" y="3004967"/>
              <a:ext cx="4131571" cy="1886843"/>
            </a:xfrm>
            <a:custGeom>
              <a:avLst/>
              <a:gdLst>
                <a:gd name="connsiteX0" fmla="*/ 903708 w 4131571"/>
                <a:gd name="connsiteY0" fmla="*/ 1886843 h 1886843"/>
                <a:gd name="connsiteX1" fmla="*/ 464 w 4131571"/>
                <a:gd name="connsiteY1" fmla="*/ 1212652 h 1886843"/>
                <a:gd name="connsiteX2" fmla="*/ 7605 w 4131571"/>
                <a:gd name="connsiteY2" fmla="*/ 1199257 h 1886843"/>
                <a:gd name="connsiteX3" fmla="*/ 20993 w 4131571"/>
                <a:gd name="connsiteY3" fmla="*/ 1206401 h 1886843"/>
                <a:gd name="connsiteX4" fmla="*/ 903708 w 4131571"/>
                <a:gd name="connsiteY4" fmla="*/ 1864519 h 1886843"/>
                <a:gd name="connsiteX5" fmla="*/ 1786423 w 4131571"/>
                <a:gd name="connsiteY5" fmla="*/ 1206401 h 1886843"/>
                <a:gd name="connsiteX6" fmla="*/ 1797133 w 4131571"/>
                <a:gd name="connsiteY6" fmla="*/ 1198364 h 1886843"/>
                <a:gd name="connsiteX7" fmla="*/ 1972070 w 4131571"/>
                <a:gd name="connsiteY7" fmla="*/ 1198364 h 1886843"/>
                <a:gd name="connsiteX8" fmla="*/ 2122015 w 4131571"/>
                <a:gd name="connsiteY8" fmla="*/ 674191 h 1886843"/>
                <a:gd name="connsiteX9" fmla="*/ 2132726 w 4131571"/>
                <a:gd name="connsiteY9" fmla="*/ 666155 h 1886843"/>
                <a:gd name="connsiteX10" fmla="*/ 2326405 w 4131571"/>
                <a:gd name="connsiteY10" fmla="*/ 666155 h 1886843"/>
                <a:gd name="connsiteX11" fmla="*/ 3227864 w 4131571"/>
                <a:gd name="connsiteY11" fmla="*/ 0 h 1886843"/>
                <a:gd name="connsiteX12" fmla="*/ 4131107 w 4131571"/>
                <a:gd name="connsiteY12" fmla="*/ 674191 h 1886843"/>
                <a:gd name="connsiteX13" fmla="*/ 4123967 w 4131571"/>
                <a:gd name="connsiteY13" fmla="*/ 687586 h 1886843"/>
                <a:gd name="connsiteX14" fmla="*/ 4110579 w 4131571"/>
                <a:gd name="connsiteY14" fmla="*/ 680442 h 1886843"/>
                <a:gd name="connsiteX15" fmla="*/ 3227864 w 4131571"/>
                <a:gd name="connsiteY15" fmla="*/ 22324 h 1886843"/>
                <a:gd name="connsiteX16" fmla="*/ 2345149 w 4131571"/>
                <a:gd name="connsiteY16" fmla="*/ 680442 h 1886843"/>
                <a:gd name="connsiteX17" fmla="*/ 2334438 w 4131571"/>
                <a:gd name="connsiteY17" fmla="*/ 688479 h 1886843"/>
                <a:gd name="connsiteX18" fmla="*/ 2140759 w 4131571"/>
                <a:gd name="connsiteY18" fmla="*/ 688479 h 1886843"/>
                <a:gd name="connsiteX19" fmla="*/ 1990813 w 4131571"/>
                <a:gd name="connsiteY19" fmla="*/ 1212652 h 1886843"/>
                <a:gd name="connsiteX20" fmla="*/ 1980103 w 4131571"/>
                <a:gd name="connsiteY20" fmla="*/ 1220688 h 1886843"/>
                <a:gd name="connsiteX21" fmla="*/ 1804274 w 4131571"/>
                <a:gd name="connsiteY21" fmla="*/ 1220688 h 1886843"/>
                <a:gd name="connsiteX22" fmla="*/ 903708 w 4131571"/>
                <a:gd name="connsiteY22" fmla="*/ 1886843 h 188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131571" h="1886843">
                  <a:moveTo>
                    <a:pt x="903708" y="1886843"/>
                  </a:moveTo>
                  <a:cubicBezTo>
                    <a:pt x="489572" y="1886843"/>
                    <a:pt x="118279" y="1610023"/>
                    <a:pt x="464" y="1212652"/>
                  </a:cubicBezTo>
                  <a:cubicBezTo>
                    <a:pt x="-1321" y="1207294"/>
                    <a:pt x="2250" y="1201043"/>
                    <a:pt x="7605" y="1199257"/>
                  </a:cubicBezTo>
                  <a:cubicBezTo>
                    <a:pt x="12960" y="1197471"/>
                    <a:pt x="19208" y="1201043"/>
                    <a:pt x="20993" y="1206401"/>
                  </a:cubicBezTo>
                  <a:cubicBezTo>
                    <a:pt x="136129" y="1593949"/>
                    <a:pt x="499390" y="1864519"/>
                    <a:pt x="903708" y="1864519"/>
                  </a:cubicBezTo>
                  <a:cubicBezTo>
                    <a:pt x="1308025" y="1864519"/>
                    <a:pt x="1671286" y="1593949"/>
                    <a:pt x="1786423" y="1206401"/>
                  </a:cubicBezTo>
                  <a:cubicBezTo>
                    <a:pt x="1788208" y="1201936"/>
                    <a:pt x="1791778" y="1198364"/>
                    <a:pt x="1797133" y="1198364"/>
                  </a:cubicBezTo>
                  <a:lnTo>
                    <a:pt x="1972070" y="1198364"/>
                  </a:lnTo>
                  <a:lnTo>
                    <a:pt x="2122015" y="674191"/>
                  </a:lnTo>
                  <a:cubicBezTo>
                    <a:pt x="2122908" y="669727"/>
                    <a:pt x="2127371" y="666155"/>
                    <a:pt x="2132726" y="666155"/>
                  </a:cubicBezTo>
                  <a:lnTo>
                    <a:pt x="2326405" y="666155"/>
                  </a:lnTo>
                  <a:cubicBezTo>
                    <a:pt x="2446897" y="273249"/>
                    <a:pt x="2816406" y="0"/>
                    <a:pt x="3227864" y="0"/>
                  </a:cubicBezTo>
                  <a:cubicBezTo>
                    <a:pt x="3641999" y="0"/>
                    <a:pt x="4013293" y="276820"/>
                    <a:pt x="4131107" y="674191"/>
                  </a:cubicBezTo>
                  <a:cubicBezTo>
                    <a:pt x="4132892" y="679549"/>
                    <a:pt x="4129322" y="685800"/>
                    <a:pt x="4123967" y="687586"/>
                  </a:cubicBezTo>
                  <a:cubicBezTo>
                    <a:pt x="4118611" y="689372"/>
                    <a:pt x="4112364" y="685800"/>
                    <a:pt x="4110579" y="680442"/>
                  </a:cubicBezTo>
                  <a:cubicBezTo>
                    <a:pt x="3995442" y="292894"/>
                    <a:pt x="3632181" y="22324"/>
                    <a:pt x="3227864" y="22324"/>
                  </a:cubicBezTo>
                  <a:cubicBezTo>
                    <a:pt x="2823546" y="22324"/>
                    <a:pt x="2460285" y="292894"/>
                    <a:pt x="2345149" y="680442"/>
                  </a:cubicBezTo>
                  <a:cubicBezTo>
                    <a:pt x="2343363" y="684907"/>
                    <a:pt x="2339793" y="688479"/>
                    <a:pt x="2334438" y="688479"/>
                  </a:cubicBezTo>
                  <a:lnTo>
                    <a:pt x="2140759" y="688479"/>
                  </a:lnTo>
                  <a:lnTo>
                    <a:pt x="1990813" y="1212652"/>
                  </a:lnTo>
                  <a:cubicBezTo>
                    <a:pt x="1989920" y="1217116"/>
                    <a:pt x="1985458" y="1220688"/>
                    <a:pt x="1980103" y="1220688"/>
                  </a:cubicBezTo>
                  <a:lnTo>
                    <a:pt x="1804274" y="1220688"/>
                  </a:lnTo>
                  <a:cubicBezTo>
                    <a:pt x="1684674" y="1613594"/>
                    <a:pt x="1315166" y="1886843"/>
                    <a:pt x="903708" y="1886843"/>
                  </a:cubicBezTo>
                  <a:close/>
                </a:path>
              </a:pathLst>
            </a:custGeom>
            <a:solidFill>
              <a:schemeClr val="bg1"/>
            </a:solidFill>
            <a:ln w="8925" cap="flat">
              <a:noFill/>
              <a:prstDash val="solid"/>
              <a:miter/>
            </a:ln>
          </p:spPr>
          <p:txBody>
            <a:bodyPr rtlCol="0" anchor="ctr"/>
            <a:lstStyle/>
            <a:p>
              <a:endParaRPr lang="en-US"/>
            </a:p>
          </p:txBody>
        </p:sp>
        <p:sp>
          <p:nvSpPr>
            <p:cNvPr id="53" name="Freeform 22">
              <a:extLst>
                <a:ext uri="{FF2B5EF4-FFF2-40B4-BE49-F238E27FC236}">
                  <a16:creationId xmlns:a16="http://schemas.microsoft.com/office/drawing/2014/main" id="{B34EF601-A2A1-8D11-264A-61B5A5F19653}"/>
                </a:ext>
              </a:extLst>
            </p:cNvPr>
            <p:cNvSpPr/>
            <p:nvPr/>
          </p:nvSpPr>
          <p:spPr>
            <a:xfrm>
              <a:off x="5751482" y="3637188"/>
              <a:ext cx="92823" cy="92868"/>
            </a:xfrm>
            <a:custGeom>
              <a:avLst/>
              <a:gdLst>
                <a:gd name="connsiteX0" fmla="*/ 0 w 92823"/>
                <a:gd name="connsiteY0" fmla="*/ 46434 h 92868"/>
                <a:gd name="connsiteX1" fmla="*/ 46411 w 92823"/>
                <a:gd name="connsiteY1" fmla="*/ 0 h 92868"/>
                <a:gd name="connsiteX2" fmla="*/ 92823 w 92823"/>
                <a:gd name="connsiteY2" fmla="*/ 46434 h 92868"/>
                <a:gd name="connsiteX3" fmla="*/ 46411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8" y="0"/>
                    <a:pt x="46411" y="0"/>
                  </a:cubicBezTo>
                  <a:cubicBezTo>
                    <a:pt x="71403" y="0"/>
                    <a:pt x="92823" y="20538"/>
                    <a:pt x="92823" y="46434"/>
                  </a:cubicBezTo>
                  <a:cubicBezTo>
                    <a:pt x="92823" y="71438"/>
                    <a:pt x="72295" y="92869"/>
                    <a:pt x="46411" y="92869"/>
                  </a:cubicBezTo>
                  <a:cubicBezTo>
                    <a:pt x="20528" y="91976"/>
                    <a:pt x="0" y="71438"/>
                    <a:pt x="0" y="46434"/>
                  </a:cubicBezTo>
                  <a:close/>
                </a:path>
              </a:pathLst>
            </a:custGeom>
            <a:solidFill>
              <a:srgbClr val="414042"/>
            </a:solidFill>
            <a:ln w="8925" cap="flat">
              <a:noFill/>
              <a:prstDash val="solid"/>
              <a:miter/>
            </a:ln>
          </p:spPr>
          <p:txBody>
            <a:bodyPr rtlCol="0" anchor="ctr"/>
            <a:lstStyle/>
            <a:p>
              <a:endParaRPr lang="en-US"/>
            </a:p>
          </p:txBody>
        </p:sp>
        <p:sp>
          <p:nvSpPr>
            <p:cNvPr id="54" name="Freeform 23">
              <a:extLst>
                <a:ext uri="{FF2B5EF4-FFF2-40B4-BE49-F238E27FC236}">
                  <a16:creationId xmlns:a16="http://schemas.microsoft.com/office/drawing/2014/main" id="{D5D21C9F-A6FD-24A8-7984-17EC8861163D}"/>
                </a:ext>
              </a:extLst>
            </p:cNvPr>
            <p:cNvSpPr/>
            <p:nvPr/>
          </p:nvSpPr>
          <p:spPr>
            <a:xfrm>
              <a:off x="1641368" y="4168505"/>
              <a:ext cx="92823" cy="92868"/>
            </a:xfrm>
            <a:custGeom>
              <a:avLst/>
              <a:gdLst>
                <a:gd name="connsiteX0" fmla="*/ 0 w 92823"/>
                <a:gd name="connsiteY0" fmla="*/ 46434 h 92868"/>
                <a:gd name="connsiteX1" fmla="*/ 46412 w 92823"/>
                <a:gd name="connsiteY1" fmla="*/ 0 h 92868"/>
                <a:gd name="connsiteX2" fmla="*/ 92824 w 92823"/>
                <a:gd name="connsiteY2" fmla="*/ 46434 h 92868"/>
                <a:gd name="connsiteX3" fmla="*/ 46412 w 92823"/>
                <a:gd name="connsiteY3" fmla="*/ 92869 h 92868"/>
                <a:gd name="connsiteX4" fmla="*/ 0 w 92823"/>
                <a:gd name="connsiteY4" fmla="*/ 46434 h 92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23" h="92868">
                  <a:moveTo>
                    <a:pt x="0" y="46434"/>
                  </a:moveTo>
                  <a:cubicBezTo>
                    <a:pt x="0" y="21431"/>
                    <a:pt x="20528" y="0"/>
                    <a:pt x="46412" y="0"/>
                  </a:cubicBezTo>
                  <a:cubicBezTo>
                    <a:pt x="72295" y="0"/>
                    <a:pt x="92824" y="20538"/>
                    <a:pt x="92824" y="46434"/>
                  </a:cubicBezTo>
                  <a:cubicBezTo>
                    <a:pt x="92824" y="71438"/>
                    <a:pt x="72295" y="92869"/>
                    <a:pt x="46412" y="92869"/>
                  </a:cubicBezTo>
                  <a:cubicBezTo>
                    <a:pt x="20528" y="92869"/>
                    <a:pt x="0" y="72331"/>
                    <a:pt x="0" y="46434"/>
                  </a:cubicBezTo>
                  <a:close/>
                </a:path>
              </a:pathLst>
            </a:custGeom>
            <a:solidFill>
              <a:srgbClr val="414042"/>
            </a:solidFill>
            <a:ln w="8925" cap="flat">
              <a:noFill/>
              <a:prstDash val="solid"/>
              <a:miter/>
            </a:ln>
          </p:spPr>
          <p:txBody>
            <a:bodyPr rtlCol="0" anchor="ctr"/>
            <a:lstStyle/>
            <a:p>
              <a:endParaRPr lang="en-US"/>
            </a:p>
          </p:txBody>
        </p:sp>
      </p:grpSp>
      <p:grpSp>
        <p:nvGrpSpPr>
          <p:cNvPr id="55" name="Graphic 2">
            <a:extLst>
              <a:ext uri="{FF2B5EF4-FFF2-40B4-BE49-F238E27FC236}">
                <a16:creationId xmlns:a16="http://schemas.microsoft.com/office/drawing/2014/main" id="{CB9B057B-7BF7-003D-FE96-71966478D3CE}"/>
              </a:ext>
            </a:extLst>
          </p:cNvPr>
          <p:cNvGrpSpPr/>
          <p:nvPr/>
        </p:nvGrpSpPr>
        <p:grpSpPr>
          <a:xfrm>
            <a:off x="3560692" y="3291603"/>
            <a:ext cx="7478200" cy="528637"/>
            <a:chOff x="2342898" y="3163915"/>
            <a:chExt cx="7478200" cy="528637"/>
          </a:xfrm>
          <a:solidFill>
            <a:schemeClr val="bg1"/>
          </a:solidFill>
        </p:grpSpPr>
        <p:grpSp>
          <p:nvGrpSpPr>
            <p:cNvPr id="56" name="Graphic 2">
              <a:extLst>
                <a:ext uri="{FF2B5EF4-FFF2-40B4-BE49-F238E27FC236}">
                  <a16:creationId xmlns:a16="http://schemas.microsoft.com/office/drawing/2014/main" id="{57B99389-3764-A10D-08E9-D4E9F2A080C7}"/>
                </a:ext>
              </a:extLst>
            </p:cNvPr>
            <p:cNvGrpSpPr/>
            <p:nvPr/>
          </p:nvGrpSpPr>
          <p:grpSpPr>
            <a:xfrm>
              <a:off x="2342898" y="3163915"/>
              <a:ext cx="476612" cy="528637"/>
              <a:chOff x="2342898" y="3163915"/>
              <a:chExt cx="476612" cy="528637"/>
            </a:xfrm>
            <a:grpFill/>
          </p:grpSpPr>
          <p:sp>
            <p:nvSpPr>
              <p:cNvPr id="71" name="Freeform 83">
                <a:extLst>
                  <a:ext uri="{FF2B5EF4-FFF2-40B4-BE49-F238E27FC236}">
                    <a16:creationId xmlns:a16="http://schemas.microsoft.com/office/drawing/2014/main" id="{E62E3061-AD19-5DF7-3404-8BD696F2B3B6}"/>
                  </a:ext>
                </a:extLst>
              </p:cNvPr>
              <p:cNvSpPr/>
              <p:nvPr/>
            </p:nvSpPr>
            <p:spPr>
              <a:xfrm>
                <a:off x="2428582" y="3252319"/>
                <a:ext cx="303461" cy="332184"/>
              </a:xfrm>
              <a:custGeom>
                <a:avLst/>
                <a:gdLst>
                  <a:gd name="connsiteX0" fmla="*/ 68725 w 303461"/>
                  <a:gd name="connsiteY0" fmla="*/ 332184 h 332184"/>
                  <a:gd name="connsiteX1" fmla="*/ 68725 w 303461"/>
                  <a:gd name="connsiteY1" fmla="*/ 332184 h 332184"/>
                  <a:gd name="connsiteX2" fmla="*/ 61585 w 303461"/>
                  <a:gd name="connsiteY2" fmla="*/ 324148 h 332184"/>
                  <a:gd name="connsiteX3" fmla="*/ 24991 w 303461"/>
                  <a:gd name="connsiteY3" fmla="*/ 234851 h 332184"/>
                  <a:gd name="connsiteX4" fmla="*/ 0 w 303461"/>
                  <a:gd name="connsiteY4" fmla="*/ 151805 h 332184"/>
                  <a:gd name="connsiteX5" fmla="*/ 151731 w 303461"/>
                  <a:gd name="connsiteY5" fmla="*/ 0 h 332184"/>
                  <a:gd name="connsiteX6" fmla="*/ 303461 w 303461"/>
                  <a:gd name="connsiteY6" fmla="*/ 151805 h 332184"/>
                  <a:gd name="connsiteX7" fmla="*/ 278470 w 303461"/>
                  <a:gd name="connsiteY7" fmla="*/ 234851 h 332184"/>
                  <a:gd name="connsiteX8" fmla="*/ 241876 w 303461"/>
                  <a:gd name="connsiteY8" fmla="*/ 309860 h 332184"/>
                  <a:gd name="connsiteX9" fmla="*/ 233843 w 303461"/>
                  <a:gd name="connsiteY9" fmla="*/ 316111 h 332184"/>
                  <a:gd name="connsiteX10" fmla="*/ 227596 w 303461"/>
                  <a:gd name="connsiteY10" fmla="*/ 308074 h 332184"/>
                  <a:gd name="connsiteX11" fmla="*/ 265975 w 303461"/>
                  <a:gd name="connsiteY11" fmla="*/ 227707 h 332184"/>
                  <a:gd name="connsiteX12" fmla="*/ 288288 w 303461"/>
                  <a:gd name="connsiteY12" fmla="*/ 152698 h 332184"/>
                  <a:gd name="connsiteX13" fmla="*/ 150838 w 303461"/>
                  <a:gd name="connsiteY13" fmla="*/ 15181 h 332184"/>
                  <a:gd name="connsiteX14" fmla="*/ 13388 w 303461"/>
                  <a:gd name="connsiteY14" fmla="*/ 152698 h 332184"/>
                  <a:gd name="connsiteX15" fmla="*/ 35701 w 303461"/>
                  <a:gd name="connsiteY15" fmla="*/ 227707 h 332184"/>
                  <a:gd name="connsiteX16" fmla="*/ 74080 w 303461"/>
                  <a:gd name="connsiteY16" fmla="*/ 325934 h 332184"/>
                  <a:gd name="connsiteX17" fmla="*/ 68725 w 303461"/>
                  <a:gd name="connsiteY17" fmla="*/ 332184 h 332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03461" h="332184">
                    <a:moveTo>
                      <a:pt x="68725" y="332184"/>
                    </a:moveTo>
                    <a:cubicBezTo>
                      <a:pt x="68725" y="332184"/>
                      <a:pt x="67833" y="332184"/>
                      <a:pt x="68725" y="332184"/>
                    </a:cubicBezTo>
                    <a:cubicBezTo>
                      <a:pt x="64262" y="331291"/>
                      <a:pt x="61585" y="328613"/>
                      <a:pt x="61585" y="324148"/>
                    </a:cubicBezTo>
                    <a:cubicBezTo>
                      <a:pt x="64262" y="302717"/>
                      <a:pt x="55337" y="281285"/>
                      <a:pt x="24991" y="234851"/>
                    </a:cubicBezTo>
                    <a:cubicBezTo>
                      <a:pt x="8925" y="209848"/>
                      <a:pt x="0" y="181273"/>
                      <a:pt x="0" y="151805"/>
                    </a:cubicBezTo>
                    <a:cubicBezTo>
                      <a:pt x="0" y="67866"/>
                      <a:pt x="67833" y="0"/>
                      <a:pt x="151731" y="0"/>
                    </a:cubicBezTo>
                    <a:cubicBezTo>
                      <a:pt x="235629" y="0"/>
                      <a:pt x="303461" y="67866"/>
                      <a:pt x="303461" y="151805"/>
                    </a:cubicBezTo>
                    <a:cubicBezTo>
                      <a:pt x="303461" y="181273"/>
                      <a:pt x="294536" y="209848"/>
                      <a:pt x="278470" y="234851"/>
                    </a:cubicBezTo>
                    <a:cubicBezTo>
                      <a:pt x="254372" y="271463"/>
                      <a:pt x="244554" y="292001"/>
                      <a:pt x="241876" y="309860"/>
                    </a:cubicBezTo>
                    <a:cubicBezTo>
                      <a:pt x="240984" y="313432"/>
                      <a:pt x="237414" y="316111"/>
                      <a:pt x="233843" y="316111"/>
                    </a:cubicBezTo>
                    <a:cubicBezTo>
                      <a:pt x="230273" y="315218"/>
                      <a:pt x="226703" y="311646"/>
                      <a:pt x="227596" y="308074"/>
                    </a:cubicBezTo>
                    <a:cubicBezTo>
                      <a:pt x="230273" y="288429"/>
                      <a:pt x="240984" y="266105"/>
                      <a:pt x="265975" y="227707"/>
                    </a:cubicBezTo>
                    <a:cubicBezTo>
                      <a:pt x="280255" y="205383"/>
                      <a:pt x="288288" y="179487"/>
                      <a:pt x="288288" y="152698"/>
                    </a:cubicBezTo>
                    <a:cubicBezTo>
                      <a:pt x="288288" y="76795"/>
                      <a:pt x="226703" y="15181"/>
                      <a:pt x="150838" y="15181"/>
                    </a:cubicBezTo>
                    <a:cubicBezTo>
                      <a:pt x="74973" y="15181"/>
                      <a:pt x="13388" y="76795"/>
                      <a:pt x="13388" y="152698"/>
                    </a:cubicBezTo>
                    <a:cubicBezTo>
                      <a:pt x="13388" y="179487"/>
                      <a:pt x="21421" y="205383"/>
                      <a:pt x="35701" y="227707"/>
                    </a:cubicBezTo>
                    <a:cubicBezTo>
                      <a:pt x="67833" y="276820"/>
                      <a:pt x="76758" y="300931"/>
                      <a:pt x="74080" y="325934"/>
                    </a:cubicBezTo>
                    <a:cubicBezTo>
                      <a:pt x="75865" y="329506"/>
                      <a:pt x="72295" y="332184"/>
                      <a:pt x="68725" y="332184"/>
                    </a:cubicBezTo>
                    <a:close/>
                  </a:path>
                </a:pathLst>
              </a:custGeom>
              <a:grpFill/>
              <a:ln w="8925" cap="flat">
                <a:noFill/>
                <a:prstDash val="solid"/>
                <a:miter/>
              </a:ln>
            </p:spPr>
            <p:txBody>
              <a:bodyPr rtlCol="0" anchor="ctr"/>
              <a:lstStyle/>
              <a:p>
                <a:endParaRPr lang="en-US"/>
              </a:p>
            </p:txBody>
          </p:sp>
          <p:sp>
            <p:nvSpPr>
              <p:cNvPr id="72" name="Freeform 84">
                <a:extLst>
                  <a:ext uri="{FF2B5EF4-FFF2-40B4-BE49-F238E27FC236}">
                    <a16:creationId xmlns:a16="http://schemas.microsoft.com/office/drawing/2014/main" id="{A34DC53A-D102-4AD1-5255-92172271796B}"/>
                  </a:ext>
                </a:extLst>
              </p:cNvPr>
              <p:cNvSpPr/>
              <p:nvPr/>
            </p:nvSpPr>
            <p:spPr>
              <a:xfrm>
                <a:off x="2471423" y="3293395"/>
                <a:ext cx="217777" cy="217884"/>
              </a:xfrm>
              <a:custGeom>
                <a:avLst/>
                <a:gdLst>
                  <a:gd name="connsiteX0" fmla="*/ 108889 w 217777"/>
                  <a:gd name="connsiteY0" fmla="*/ 217884 h 217884"/>
                  <a:gd name="connsiteX1" fmla="*/ 0 w 217777"/>
                  <a:gd name="connsiteY1" fmla="*/ 108942 h 217884"/>
                  <a:gd name="connsiteX2" fmla="*/ 108889 w 217777"/>
                  <a:gd name="connsiteY2" fmla="*/ 0 h 217884"/>
                  <a:gd name="connsiteX3" fmla="*/ 217778 w 217777"/>
                  <a:gd name="connsiteY3" fmla="*/ 108942 h 217884"/>
                  <a:gd name="connsiteX4" fmla="*/ 108889 w 217777"/>
                  <a:gd name="connsiteY4" fmla="*/ 217884 h 217884"/>
                  <a:gd name="connsiteX5" fmla="*/ 108889 w 217777"/>
                  <a:gd name="connsiteY5" fmla="*/ 14288 h 217884"/>
                  <a:gd name="connsiteX6" fmla="*/ 14281 w 217777"/>
                  <a:gd name="connsiteY6" fmla="*/ 108942 h 217884"/>
                  <a:gd name="connsiteX7" fmla="*/ 108889 w 217777"/>
                  <a:gd name="connsiteY7" fmla="*/ 203597 h 217884"/>
                  <a:gd name="connsiteX8" fmla="*/ 203498 w 217777"/>
                  <a:gd name="connsiteY8" fmla="*/ 108942 h 217884"/>
                  <a:gd name="connsiteX9" fmla="*/ 108889 w 217777"/>
                  <a:gd name="connsiteY9" fmla="*/ 14288 h 217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7777" h="217884">
                    <a:moveTo>
                      <a:pt x="108889" y="217884"/>
                    </a:moveTo>
                    <a:cubicBezTo>
                      <a:pt x="49089" y="217884"/>
                      <a:pt x="0" y="168771"/>
                      <a:pt x="0" y="108942"/>
                    </a:cubicBezTo>
                    <a:cubicBezTo>
                      <a:pt x="0" y="49113"/>
                      <a:pt x="49089" y="0"/>
                      <a:pt x="108889" y="0"/>
                    </a:cubicBezTo>
                    <a:cubicBezTo>
                      <a:pt x="168689" y="0"/>
                      <a:pt x="217778" y="49113"/>
                      <a:pt x="217778" y="108942"/>
                    </a:cubicBezTo>
                    <a:cubicBezTo>
                      <a:pt x="217778" y="168771"/>
                      <a:pt x="169581" y="217884"/>
                      <a:pt x="108889" y="217884"/>
                    </a:cubicBezTo>
                    <a:close/>
                    <a:moveTo>
                      <a:pt x="108889" y="14288"/>
                    </a:moveTo>
                    <a:cubicBezTo>
                      <a:pt x="57122" y="14288"/>
                      <a:pt x="14281" y="56257"/>
                      <a:pt x="14281" y="108942"/>
                    </a:cubicBezTo>
                    <a:cubicBezTo>
                      <a:pt x="14281" y="160734"/>
                      <a:pt x="56230" y="203597"/>
                      <a:pt x="108889" y="203597"/>
                    </a:cubicBezTo>
                    <a:cubicBezTo>
                      <a:pt x="160656" y="203597"/>
                      <a:pt x="203498" y="161627"/>
                      <a:pt x="203498" y="108942"/>
                    </a:cubicBezTo>
                    <a:cubicBezTo>
                      <a:pt x="203498" y="57150"/>
                      <a:pt x="161549" y="14288"/>
                      <a:pt x="108889" y="14288"/>
                    </a:cubicBezTo>
                    <a:close/>
                  </a:path>
                </a:pathLst>
              </a:custGeom>
              <a:grpFill/>
              <a:ln w="8925" cap="flat">
                <a:noFill/>
                <a:prstDash val="solid"/>
                <a:miter/>
              </a:ln>
            </p:spPr>
            <p:txBody>
              <a:bodyPr rtlCol="0" anchor="ctr"/>
              <a:lstStyle/>
              <a:p>
                <a:endParaRPr lang="en-US"/>
              </a:p>
            </p:txBody>
          </p:sp>
          <p:sp>
            <p:nvSpPr>
              <p:cNvPr id="73" name="Freeform 85">
                <a:extLst>
                  <a:ext uri="{FF2B5EF4-FFF2-40B4-BE49-F238E27FC236}">
                    <a16:creationId xmlns:a16="http://schemas.microsoft.com/office/drawing/2014/main" id="{DBEAE37A-B200-9A6D-3E29-A34343FD009C}"/>
                  </a:ext>
                </a:extLst>
              </p:cNvPr>
              <p:cNvSpPr/>
              <p:nvPr/>
            </p:nvSpPr>
            <p:spPr>
              <a:xfrm>
                <a:off x="2515326" y="3343402"/>
                <a:ext cx="130141" cy="137517"/>
              </a:xfrm>
              <a:custGeom>
                <a:avLst/>
                <a:gdLst>
                  <a:gd name="connsiteX0" fmla="*/ 49813 w 130141"/>
                  <a:gd name="connsiteY0" fmla="*/ 137517 h 137517"/>
                  <a:gd name="connsiteX1" fmla="*/ 44458 w 130141"/>
                  <a:gd name="connsiteY1" fmla="*/ 134838 h 137517"/>
                  <a:gd name="connsiteX2" fmla="*/ 1617 w 130141"/>
                  <a:gd name="connsiteY2" fmla="*/ 83046 h 137517"/>
                  <a:gd name="connsiteX3" fmla="*/ 2509 w 130141"/>
                  <a:gd name="connsiteY3" fmla="*/ 73224 h 137517"/>
                  <a:gd name="connsiteX4" fmla="*/ 12327 w 130141"/>
                  <a:gd name="connsiteY4" fmla="*/ 74116 h 137517"/>
                  <a:gd name="connsiteX5" fmla="*/ 48921 w 130141"/>
                  <a:gd name="connsiteY5" fmla="*/ 117872 h 137517"/>
                  <a:gd name="connsiteX6" fmla="*/ 116753 w 130141"/>
                  <a:gd name="connsiteY6" fmla="*/ 3572 h 137517"/>
                  <a:gd name="connsiteX7" fmla="*/ 126571 w 130141"/>
                  <a:gd name="connsiteY7" fmla="*/ 893 h 137517"/>
                  <a:gd name="connsiteX8" fmla="*/ 129249 w 130141"/>
                  <a:gd name="connsiteY8" fmla="*/ 10716 h 137517"/>
                  <a:gd name="connsiteX9" fmla="*/ 56061 w 130141"/>
                  <a:gd name="connsiteY9" fmla="*/ 133945 h 137517"/>
                  <a:gd name="connsiteX10" fmla="*/ 49813 w 130141"/>
                  <a:gd name="connsiteY10" fmla="*/ 137517 h 137517"/>
                  <a:gd name="connsiteX11" fmla="*/ 49813 w 130141"/>
                  <a:gd name="connsiteY11" fmla="*/ 137517 h 137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0141" h="137517">
                    <a:moveTo>
                      <a:pt x="49813" y="137517"/>
                    </a:moveTo>
                    <a:cubicBezTo>
                      <a:pt x="48029" y="137517"/>
                      <a:pt x="45351" y="136624"/>
                      <a:pt x="44458" y="134838"/>
                    </a:cubicBezTo>
                    <a:lnTo>
                      <a:pt x="1617" y="83046"/>
                    </a:lnTo>
                    <a:cubicBezTo>
                      <a:pt x="-1061" y="80367"/>
                      <a:pt x="-168" y="75009"/>
                      <a:pt x="2509" y="73224"/>
                    </a:cubicBezTo>
                    <a:cubicBezTo>
                      <a:pt x="5187" y="70544"/>
                      <a:pt x="9649" y="71438"/>
                      <a:pt x="12327" y="74116"/>
                    </a:cubicBezTo>
                    <a:lnTo>
                      <a:pt x="48921" y="117872"/>
                    </a:lnTo>
                    <a:lnTo>
                      <a:pt x="116753" y="3572"/>
                    </a:lnTo>
                    <a:cubicBezTo>
                      <a:pt x="118539" y="0"/>
                      <a:pt x="123001" y="-893"/>
                      <a:pt x="126571" y="893"/>
                    </a:cubicBezTo>
                    <a:cubicBezTo>
                      <a:pt x="130141" y="2679"/>
                      <a:pt x="131034" y="7144"/>
                      <a:pt x="129249" y="10716"/>
                    </a:cubicBezTo>
                    <a:lnTo>
                      <a:pt x="56061" y="133945"/>
                    </a:lnTo>
                    <a:cubicBezTo>
                      <a:pt x="55169" y="136624"/>
                      <a:pt x="52491" y="137517"/>
                      <a:pt x="49813" y="137517"/>
                    </a:cubicBezTo>
                    <a:cubicBezTo>
                      <a:pt x="50706" y="137517"/>
                      <a:pt x="49813" y="137517"/>
                      <a:pt x="49813" y="137517"/>
                    </a:cubicBezTo>
                    <a:close/>
                  </a:path>
                </a:pathLst>
              </a:custGeom>
              <a:grpFill/>
              <a:ln w="8925" cap="flat">
                <a:noFill/>
                <a:prstDash val="solid"/>
                <a:miter/>
              </a:ln>
            </p:spPr>
            <p:txBody>
              <a:bodyPr rtlCol="0" anchor="ctr"/>
              <a:lstStyle/>
              <a:p>
                <a:endParaRPr lang="en-US"/>
              </a:p>
            </p:txBody>
          </p:sp>
          <p:sp>
            <p:nvSpPr>
              <p:cNvPr id="74" name="Freeform 86">
                <a:extLst>
                  <a:ext uri="{FF2B5EF4-FFF2-40B4-BE49-F238E27FC236}">
                    <a16:creationId xmlns:a16="http://schemas.microsoft.com/office/drawing/2014/main" id="{6A54AE18-0AED-49DF-2783-247EBF12D732}"/>
                  </a:ext>
                </a:extLst>
              </p:cNvPr>
              <p:cNvSpPr/>
              <p:nvPr/>
            </p:nvSpPr>
            <p:spPr>
              <a:xfrm>
                <a:off x="2573172" y="3163915"/>
                <a:ext cx="14280" cy="58935"/>
              </a:xfrm>
              <a:custGeom>
                <a:avLst/>
                <a:gdLst>
                  <a:gd name="connsiteX0" fmla="*/ 7140 w 14280"/>
                  <a:gd name="connsiteY0" fmla="*/ 58936 h 58935"/>
                  <a:gd name="connsiteX1" fmla="*/ 0 w 14280"/>
                  <a:gd name="connsiteY1" fmla="*/ 51792 h 58935"/>
                  <a:gd name="connsiteX2" fmla="*/ 0 w 14280"/>
                  <a:gd name="connsiteY2" fmla="*/ 7144 h 58935"/>
                  <a:gd name="connsiteX3" fmla="*/ 7140 w 14280"/>
                  <a:gd name="connsiteY3" fmla="*/ 0 h 58935"/>
                  <a:gd name="connsiteX4" fmla="*/ 14281 w 14280"/>
                  <a:gd name="connsiteY4" fmla="*/ 7144 h 58935"/>
                  <a:gd name="connsiteX5" fmla="*/ 14281 w 14280"/>
                  <a:gd name="connsiteY5" fmla="*/ 51792 h 58935"/>
                  <a:gd name="connsiteX6" fmla="*/ 7140 w 14280"/>
                  <a:gd name="connsiteY6" fmla="*/ 58936 h 58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280" h="58935">
                    <a:moveTo>
                      <a:pt x="7140" y="58936"/>
                    </a:moveTo>
                    <a:cubicBezTo>
                      <a:pt x="3570" y="58936"/>
                      <a:pt x="0" y="55364"/>
                      <a:pt x="0" y="51792"/>
                    </a:cubicBezTo>
                    <a:lnTo>
                      <a:pt x="0" y="7144"/>
                    </a:lnTo>
                    <a:cubicBezTo>
                      <a:pt x="0" y="3572"/>
                      <a:pt x="3570" y="0"/>
                      <a:pt x="7140" y="0"/>
                    </a:cubicBezTo>
                    <a:cubicBezTo>
                      <a:pt x="10711" y="0"/>
                      <a:pt x="14281" y="3572"/>
                      <a:pt x="14281" y="7144"/>
                    </a:cubicBezTo>
                    <a:lnTo>
                      <a:pt x="14281" y="51792"/>
                    </a:lnTo>
                    <a:cubicBezTo>
                      <a:pt x="14281" y="56257"/>
                      <a:pt x="11603" y="58936"/>
                      <a:pt x="7140" y="58936"/>
                    </a:cubicBezTo>
                    <a:close/>
                  </a:path>
                </a:pathLst>
              </a:custGeom>
              <a:grpFill/>
              <a:ln w="8925" cap="flat">
                <a:noFill/>
                <a:prstDash val="solid"/>
                <a:miter/>
              </a:ln>
            </p:spPr>
            <p:txBody>
              <a:bodyPr rtlCol="0" anchor="ctr"/>
              <a:lstStyle/>
              <a:p>
                <a:endParaRPr lang="en-US"/>
              </a:p>
            </p:txBody>
          </p:sp>
          <p:sp>
            <p:nvSpPr>
              <p:cNvPr id="75" name="Freeform 87">
                <a:extLst>
                  <a:ext uri="{FF2B5EF4-FFF2-40B4-BE49-F238E27FC236}">
                    <a16:creationId xmlns:a16="http://schemas.microsoft.com/office/drawing/2014/main" id="{9487C209-840A-C98E-F487-00FBCA330629}"/>
                  </a:ext>
                </a:extLst>
              </p:cNvPr>
              <p:cNvSpPr/>
              <p:nvPr/>
            </p:nvSpPr>
            <p:spPr>
              <a:xfrm>
                <a:off x="2458035" y="3194276"/>
                <a:ext cx="36593" cy="53578"/>
              </a:xfrm>
              <a:custGeom>
                <a:avLst/>
                <a:gdLst>
                  <a:gd name="connsiteX0" fmla="*/ 29454 w 36593"/>
                  <a:gd name="connsiteY0" fmla="*/ 53578 h 53578"/>
                  <a:gd name="connsiteX1" fmla="*/ 23206 w 36593"/>
                  <a:gd name="connsiteY1" fmla="*/ 50006 h 53578"/>
                  <a:gd name="connsiteX2" fmla="*/ 893 w 36593"/>
                  <a:gd name="connsiteY2" fmla="*/ 10716 h 53578"/>
                  <a:gd name="connsiteX3" fmla="*/ 3570 w 36593"/>
                  <a:gd name="connsiteY3" fmla="*/ 893 h 53578"/>
                  <a:gd name="connsiteX4" fmla="*/ 13388 w 36593"/>
                  <a:gd name="connsiteY4" fmla="*/ 3572 h 53578"/>
                  <a:gd name="connsiteX5" fmla="*/ 35701 w 36593"/>
                  <a:gd name="connsiteY5" fmla="*/ 42863 h 53578"/>
                  <a:gd name="connsiteX6" fmla="*/ 33024 w 36593"/>
                  <a:gd name="connsiteY6" fmla="*/ 52685 h 53578"/>
                  <a:gd name="connsiteX7" fmla="*/ 29454 w 36593"/>
                  <a:gd name="connsiteY7" fmla="*/ 53578 h 53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93" h="53578">
                    <a:moveTo>
                      <a:pt x="29454" y="53578"/>
                    </a:moveTo>
                    <a:cubicBezTo>
                      <a:pt x="26776" y="53578"/>
                      <a:pt x="24991" y="52685"/>
                      <a:pt x="23206" y="50006"/>
                    </a:cubicBezTo>
                    <a:lnTo>
                      <a:pt x="893" y="10716"/>
                    </a:lnTo>
                    <a:cubicBezTo>
                      <a:pt x="-893" y="7144"/>
                      <a:pt x="0" y="2679"/>
                      <a:pt x="3570" y="893"/>
                    </a:cubicBezTo>
                    <a:cubicBezTo>
                      <a:pt x="7140" y="-893"/>
                      <a:pt x="11603" y="0"/>
                      <a:pt x="13388" y="3572"/>
                    </a:cubicBezTo>
                    <a:lnTo>
                      <a:pt x="35701" y="42863"/>
                    </a:lnTo>
                    <a:cubicBezTo>
                      <a:pt x="37487" y="46434"/>
                      <a:pt x="36594" y="50899"/>
                      <a:pt x="33024" y="52685"/>
                    </a:cubicBezTo>
                    <a:cubicBezTo>
                      <a:pt x="32131" y="53578"/>
                      <a:pt x="30346" y="53578"/>
                      <a:pt x="29454" y="53578"/>
                    </a:cubicBezTo>
                    <a:close/>
                  </a:path>
                </a:pathLst>
              </a:custGeom>
              <a:grpFill/>
              <a:ln w="8925" cap="flat">
                <a:noFill/>
                <a:prstDash val="solid"/>
                <a:miter/>
              </a:ln>
            </p:spPr>
            <p:txBody>
              <a:bodyPr rtlCol="0" anchor="ctr"/>
              <a:lstStyle/>
              <a:p>
                <a:endParaRPr lang="en-US"/>
              </a:p>
            </p:txBody>
          </p:sp>
          <p:sp>
            <p:nvSpPr>
              <p:cNvPr id="76" name="Freeform 88">
                <a:extLst>
                  <a:ext uri="{FF2B5EF4-FFF2-40B4-BE49-F238E27FC236}">
                    <a16:creationId xmlns:a16="http://schemas.microsoft.com/office/drawing/2014/main" id="{9D9E7DCB-9164-ADB6-44CC-39B3289F098F}"/>
                  </a:ext>
                </a:extLst>
              </p:cNvPr>
              <p:cNvSpPr/>
              <p:nvPr/>
            </p:nvSpPr>
            <p:spPr>
              <a:xfrm>
                <a:off x="2373245" y="3280001"/>
                <a:ext cx="53551" cy="36611"/>
              </a:xfrm>
              <a:custGeom>
                <a:avLst/>
                <a:gdLst>
                  <a:gd name="connsiteX0" fmla="*/ 46412 w 53551"/>
                  <a:gd name="connsiteY0" fmla="*/ 36612 h 36611"/>
                  <a:gd name="connsiteX1" fmla="*/ 42842 w 53551"/>
                  <a:gd name="connsiteY1" fmla="*/ 35719 h 36611"/>
                  <a:gd name="connsiteX2" fmla="*/ 3570 w 53551"/>
                  <a:gd name="connsiteY2" fmla="*/ 13395 h 36611"/>
                  <a:gd name="connsiteX3" fmla="*/ 893 w 53551"/>
                  <a:gd name="connsiteY3" fmla="*/ 3572 h 36611"/>
                  <a:gd name="connsiteX4" fmla="*/ 10711 w 53551"/>
                  <a:gd name="connsiteY4" fmla="*/ 893 h 36611"/>
                  <a:gd name="connsiteX5" fmla="*/ 49982 w 53551"/>
                  <a:gd name="connsiteY5" fmla="*/ 23217 h 36611"/>
                  <a:gd name="connsiteX6" fmla="*/ 52659 w 53551"/>
                  <a:gd name="connsiteY6" fmla="*/ 33040 h 36611"/>
                  <a:gd name="connsiteX7" fmla="*/ 46412 w 53551"/>
                  <a:gd name="connsiteY7" fmla="*/ 36612 h 36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51" h="36611">
                    <a:moveTo>
                      <a:pt x="46412" y="36612"/>
                    </a:moveTo>
                    <a:cubicBezTo>
                      <a:pt x="45519" y="36612"/>
                      <a:pt x="43734" y="36612"/>
                      <a:pt x="42842" y="35719"/>
                    </a:cubicBezTo>
                    <a:lnTo>
                      <a:pt x="3570" y="13395"/>
                    </a:lnTo>
                    <a:cubicBezTo>
                      <a:pt x="0" y="11609"/>
                      <a:pt x="-893" y="7144"/>
                      <a:pt x="893" y="3572"/>
                    </a:cubicBezTo>
                    <a:cubicBezTo>
                      <a:pt x="2678" y="0"/>
                      <a:pt x="7140" y="-893"/>
                      <a:pt x="10711" y="893"/>
                    </a:cubicBezTo>
                    <a:lnTo>
                      <a:pt x="49982" y="23217"/>
                    </a:lnTo>
                    <a:cubicBezTo>
                      <a:pt x="53552" y="25003"/>
                      <a:pt x="54445" y="29468"/>
                      <a:pt x="52659" y="33040"/>
                    </a:cubicBezTo>
                    <a:cubicBezTo>
                      <a:pt x="50874" y="34826"/>
                      <a:pt x="48197" y="36612"/>
                      <a:pt x="46412" y="36612"/>
                    </a:cubicBezTo>
                    <a:close/>
                  </a:path>
                </a:pathLst>
              </a:custGeom>
              <a:grpFill/>
              <a:ln w="8925" cap="flat">
                <a:noFill/>
                <a:prstDash val="solid"/>
                <a:miter/>
              </a:ln>
            </p:spPr>
            <p:txBody>
              <a:bodyPr rtlCol="0" anchor="ctr"/>
              <a:lstStyle/>
              <a:p>
                <a:endParaRPr lang="en-US"/>
              </a:p>
            </p:txBody>
          </p:sp>
          <p:sp>
            <p:nvSpPr>
              <p:cNvPr id="77" name="Freeform 89">
                <a:extLst>
                  <a:ext uri="{FF2B5EF4-FFF2-40B4-BE49-F238E27FC236}">
                    <a16:creationId xmlns:a16="http://schemas.microsoft.com/office/drawing/2014/main" id="{445C2EEC-FBF0-DBE2-39EC-45514039FD38}"/>
                  </a:ext>
                </a:extLst>
              </p:cNvPr>
              <p:cNvSpPr/>
              <p:nvPr/>
            </p:nvSpPr>
            <p:spPr>
              <a:xfrm>
                <a:off x="2342898" y="3395194"/>
                <a:ext cx="58907" cy="14287"/>
              </a:xfrm>
              <a:custGeom>
                <a:avLst/>
                <a:gdLst>
                  <a:gd name="connsiteX0" fmla="*/ 51767 w 58907"/>
                  <a:gd name="connsiteY0" fmla="*/ 14288 h 14287"/>
                  <a:gd name="connsiteX1" fmla="*/ 7140 w 58907"/>
                  <a:gd name="connsiteY1" fmla="*/ 14288 h 14287"/>
                  <a:gd name="connsiteX2" fmla="*/ 0 w 58907"/>
                  <a:gd name="connsiteY2" fmla="*/ 7144 h 14287"/>
                  <a:gd name="connsiteX3" fmla="*/ 7140 w 58907"/>
                  <a:gd name="connsiteY3" fmla="*/ 0 h 14287"/>
                  <a:gd name="connsiteX4" fmla="*/ 51767 w 58907"/>
                  <a:gd name="connsiteY4" fmla="*/ 0 h 14287"/>
                  <a:gd name="connsiteX5" fmla="*/ 58907 w 58907"/>
                  <a:gd name="connsiteY5" fmla="*/ 7144 h 14287"/>
                  <a:gd name="connsiteX6" fmla="*/ 51767 w 58907"/>
                  <a:gd name="connsiteY6"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907" h="14287">
                    <a:moveTo>
                      <a:pt x="51767" y="14288"/>
                    </a:moveTo>
                    <a:lnTo>
                      <a:pt x="7140" y="14288"/>
                    </a:lnTo>
                    <a:cubicBezTo>
                      <a:pt x="3570" y="14288"/>
                      <a:pt x="0" y="10716"/>
                      <a:pt x="0" y="7144"/>
                    </a:cubicBezTo>
                    <a:cubicBezTo>
                      <a:pt x="0" y="3572"/>
                      <a:pt x="3570" y="0"/>
                      <a:pt x="7140" y="0"/>
                    </a:cubicBezTo>
                    <a:lnTo>
                      <a:pt x="51767" y="0"/>
                    </a:lnTo>
                    <a:cubicBezTo>
                      <a:pt x="55337" y="0"/>
                      <a:pt x="58907" y="3572"/>
                      <a:pt x="58907" y="7144"/>
                    </a:cubicBezTo>
                    <a:cubicBezTo>
                      <a:pt x="58907" y="10716"/>
                      <a:pt x="55337" y="14288"/>
                      <a:pt x="51767" y="14288"/>
                    </a:cubicBezTo>
                    <a:close/>
                  </a:path>
                </a:pathLst>
              </a:custGeom>
              <a:grpFill/>
              <a:ln w="8925" cap="flat">
                <a:noFill/>
                <a:prstDash val="solid"/>
                <a:miter/>
              </a:ln>
            </p:spPr>
            <p:txBody>
              <a:bodyPr rtlCol="0" anchor="ctr"/>
              <a:lstStyle/>
              <a:p>
                <a:endParaRPr lang="en-US"/>
              </a:p>
            </p:txBody>
          </p:sp>
          <p:sp>
            <p:nvSpPr>
              <p:cNvPr id="78" name="Freeform 90">
                <a:extLst>
                  <a:ext uri="{FF2B5EF4-FFF2-40B4-BE49-F238E27FC236}">
                    <a16:creationId xmlns:a16="http://schemas.microsoft.com/office/drawing/2014/main" id="{55AE0E02-12B2-C3E7-6E43-DD0B671140E2}"/>
                  </a:ext>
                </a:extLst>
              </p:cNvPr>
              <p:cNvSpPr/>
              <p:nvPr/>
            </p:nvSpPr>
            <p:spPr>
              <a:xfrm>
                <a:off x="2666888" y="3194276"/>
                <a:ext cx="36593" cy="53578"/>
              </a:xfrm>
              <a:custGeom>
                <a:avLst/>
                <a:gdLst>
                  <a:gd name="connsiteX0" fmla="*/ 7140 w 36593"/>
                  <a:gd name="connsiteY0" fmla="*/ 53578 h 53578"/>
                  <a:gd name="connsiteX1" fmla="*/ 3570 w 36593"/>
                  <a:gd name="connsiteY1" fmla="*/ 52685 h 53578"/>
                  <a:gd name="connsiteX2" fmla="*/ 892 w 36593"/>
                  <a:gd name="connsiteY2" fmla="*/ 42863 h 53578"/>
                  <a:gd name="connsiteX3" fmla="*/ 23206 w 36593"/>
                  <a:gd name="connsiteY3" fmla="*/ 3572 h 53578"/>
                  <a:gd name="connsiteX4" fmla="*/ 33024 w 36593"/>
                  <a:gd name="connsiteY4" fmla="*/ 893 h 53578"/>
                  <a:gd name="connsiteX5" fmla="*/ 35701 w 36593"/>
                  <a:gd name="connsiteY5" fmla="*/ 10716 h 53578"/>
                  <a:gd name="connsiteX6" fmla="*/ 13388 w 36593"/>
                  <a:gd name="connsiteY6" fmla="*/ 50006 h 53578"/>
                  <a:gd name="connsiteX7" fmla="*/ 7140 w 36593"/>
                  <a:gd name="connsiteY7" fmla="*/ 53578 h 53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93" h="53578">
                    <a:moveTo>
                      <a:pt x="7140" y="53578"/>
                    </a:moveTo>
                    <a:cubicBezTo>
                      <a:pt x="6248" y="53578"/>
                      <a:pt x="4463" y="53578"/>
                      <a:pt x="3570" y="52685"/>
                    </a:cubicBezTo>
                    <a:cubicBezTo>
                      <a:pt x="0" y="50899"/>
                      <a:pt x="-892" y="46434"/>
                      <a:pt x="892" y="42863"/>
                    </a:cubicBezTo>
                    <a:lnTo>
                      <a:pt x="23206" y="3572"/>
                    </a:lnTo>
                    <a:cubicBezTo>
                      <a:pt x="24991" y="0"/>
                      <a:pt x="29454" y="-893"/>
                      <a:pt x="33024" y="893"/>
                    </a:cubicBezTo>
                    <a:cubicBezTo>
                      <a:pt x="36594" y="2679"/>
                      <a:pt x="37486" y="7144"/>
                      <a:pt x="35701" y="10716"/>
                    </a:cubicBezTo>
                    <a:lnTo>
                      <a:pt x="13388" y="50006"/>
                    </a:lnTo>
                    <a:cubicBezTo>
                      <a:pt x="11603" y="52685"/>
                      <a:pt x="9818" y="53578"/>
                      <a:pt x="7140" y="53578"/>
                    </a:cubicBezTo>
                    <a:close/>
                  </a:path>
                </a:pathLst>
              </a:custGeom>
              <a:grpFill/>
              <a:ln w="8925" cap="flat">
                <a:noFill/>
                <a:prstDash val="solid"/>
                <a:miter/>
              </a:ln>
            </p:spPr>
            <p:txBody>
              <a:bodyPr rtlCol="0" anchor="ctr"/>
              <a:lstStyle/>
              <a:p>
                <a:endParaRPr lang="en-US"/>
              </a:p>
            </p:txBody>
          </p:sp>
          <p:sp>
            <p:nvSpPr>
              <p:cNvPr id="79" name="Freeform 91">
                <a:extLst>
                  <a:ext uri="{FF2B5EF4-FFF2-40B4-BE49-F238E27FC236}">
                    <a16:creationId xmlns:a16="http://schemas.microsoft.com/office/drawing/2014/main" id="{722E4E41-F7BF-2D9B-1207-C391E25657BD}"/>
                  </a:ext>
                </a:extLst>
              </p:cNvPr>
              <p:cNvSpPr/>
              <p:nvPr/>
            </p:nvSpPr>
            <p:spPr>
              <a:xfrm>
                <a:off x="2734720" y="3280001"/>
                <a:ext cx="53551" cy="36611"/>
              </a:xfrm>
              <a:custGeom>
                <a:avLst/>
                <a:gdLst>
                  <a:gd name="connsiteX0" fmla="*/ 7140 w 53551"/>
                  <a:gd name="connsiteY0" fmla="*/ 36612 h 36611"/>
                  <a:gd name="connsiteX1" fmla="*/ 893 w 53551"/>
                  <a:gd name="connsiteY1" fmla="*/ 33040 h 36611"/>
                  <a:gd name="connsiteX2" fmla="*/ 3570 w 53551"/>
                  <a:gd name="connsiteY2" fmla="*/ 23217 h 36611"/>
                  <a:gd name="connsiteX3" fmla="*/ 42842 w 53551"/>
                  <a:gd name="connsiteY3" fmla="*/ 893 h 36611"/>
                  <a:gd name="connsiteX4" fmla="*/ 52659 w 53551"/>
                  <a:gd name="connsiteY4" fmla="*/ 3572 h 36611"/>
                  <a:gd name="connsiteX5" fmla="*/ 49982 w 53551"/>
                  <a:gd name="connsiteY5" fmla="*/ 13395 h 36611"/>
                  <a:gd name="connsiteX6" fmla="*/ 10711 w 53551"/>
                  <a:gd name="connsiteY6" fmla="*/ 35719 h 36611"/>
                  <a:gd name="connsiteX7" fmla="*/ 7140 w 53551"/>
                  <a:gd name="connsiteY7" fmla="*/ 36612 h 36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51" h="36611">
                    <a:moveTo>
                      <a:pt x="7140" y="36612"/>
                    </a:moveTo>
                    <a:cubicBezTo>
                      <a:pt x="4463" y="36612"/>
                      <a:pt x="2678" y="35719"/>
                      <a:pt x="893" y="33040"/>
                    </a:cubicBezTo>
                    <a:cubicBezTo>
                      <a:pt x="-893" y="29468"/>
                      <a:pt x="0" y="25003"/>
                      <a:pt x="3570" y="23217"/>
                    </a:cubicBezTo>
                    <a:lnTo>
                      <a:pt x="42842" y="893"/>
                    </a:lnTo>
                    <a:cubicBezTo>
                      <a:pt x="46412" y="-893"/>
                      <a:pt x="50874" y="0"/>
                      <a:pt x="52659" y="3572"/>
                    </a:cubicBezTo>
                    <a:cubicBezTo>
                      <a:pt x="54445" y="7144"/>
                      <a:pt x="53552" y="11609"/>
                      <a:pt x="49982" y="13395"/>
                    </a:cubicBezTo>
                    <a:lnTo>
                      <a:pt x="10711" y="35719"/>
                    </a:lnTo>
                    <a:cubicBezTo>
                      <a:pt x="9818" y="35719"/>
                      <a:pt x="8925" y="36612"/>
                      <a:pt x="7140" y="36612"/>
                    </a:cubicBezTo>
                    <a:close/>
                  </a:path>
                </a:pathLst>
              </a:custGeom>
              <a:grpFill/>
              <a:ln w="8925" cap="flat">
                <a:noFill/>
                <a:prstDash val="solid"/>
                <a:miter/>
              </a:ln>
            </p:spPr>
            <p:txBody>
              <a:bodyPr rtlCol="0" anchor="ctr"/>
              <a:lstStyle/>
              <a:p>
                <a:endParaRPr lang="en-US"/>
              </a:p>
            </p:txBody>
          </p:sp>
          <p:sp>
            <p:nvSpPr>
              <p:cNvPr id="80" name="Freeform 92">
                <a:extLst>
                  <a:ext uri="{FF2B5EF4-FFF2-40B4-BE49-F238E27FC236}">
                    <a16:creationId xmlns:a16="http://schemas.microsoft.com/office/drawing/2014/main" id="{AF8D471B-474E-AD5C-D9CB-34CCE01E040D}"/>
                  </a:ext>
                </a:extLst>
              </p:cNvPr>
              <p:cNvSpPr/>
              <p:nvPr/>
            </p:nvSpPr>
            <p:spPr>
              <a:xfrm>
                <a:off x="2760604" y="3395194"/>
                <a:ext cx="58907" cy="14287"/>
              </a:xfrm>
              <a:custGeom>
                <a:avLst/>
                <a:gdLst>
                  <a:gd name="connsiteX0" fmla="*/ 51767 w 58907"/>
                  <a:gd name="connsiteY0" fmla="*/ 14288 h 14287"/>
                  <a:gd name="connsiteX1" fmla="*/ 7140 w 58907"/>
                  <a:gd name="connsiteY1" fmla="*/ 14288 h 14287"/>
                  <a:gd name="connsiteX2" fmla="*/ 0 w 58907"/>
                  <a:gd name="connsiteY2" fmla="*/ 7144 h 14287"/>
                  <a:gd name="connsiteX3" fmla="*/ 7140 w 58907"/>
                  <a:gd name="connsiteY3" fmla="*/ 0 h 14287"/>
                  <a:gd name="connsiteX4" fmla="*/ 51767 w 58907"/>
                  <a:gd name="connsiteY4" fmla="*/ 0 h 14287"/>
                  <a:gd name="connsiteX5" fmla="*/ 58907 w 58907"/>
                  <a:gd name="connsiteY5" fmla="*/ 7144 h 14287"/>
                  <a:gd name="connsiteX6" fmla="*/ 51767 w 58907"/>
                  <a:gd name="connsiteY6"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907" h="14287">
                    <a:moveTo>
                      <a:pt x="51767" y="14288"/>
                    </a:moveTo>
                    <a:lnTo>
                      <a:pt x="7140" y="14288"/>
                    </a:lnTo>
                    <a:cubicBezTo>
                      <a:pt x="3570" y="14288"/>
                      <a:pt x="0" y="10716"/>
                      <a:pt x="0" y="7144"/>
                    </a:cubicBezTo>
                    <a:cubicBezTo>
                      <a:pt x="0" y="3572"/>
                      <a:pt x="3570" y="0"/>
                      <a:pt x="7140" y="0"/>
                    </a:cubicBezTo>
                    <a:lnTo>
                      <a:pt x="51767" y="0"/>
                    </a:lnTo>
                    <a:cubicBezTo>
                      <a:pt x="55337" y="0"/>
                      <a:pt x="58907" y="3572"/>
                      <a:pt x="58907" y="7144"/>
                    </a:cubicBezTo>
                    <a:cubicBezTo>
                      <a:pt x="58907" y="10716"/>
                      <a:pt x="55337" y="14288"/>
                      <a:pt x="51767" y="14288"/>
                    </a:cubicBezTo>
                    <a:close/>
                  </a:path>
                </a:pathLst>
              </a:custGeom>
              <a:grpFill/>
              <a:ln w="8925" cap="flat">
                <a:noFill/>
                <a:prstDash val="solid"/>
                <a:miter/>
              </a:ln>
            </p:spPr>
            <p:txBody>
              <a:bodyPr rtlCol="0" anchor="ctr"/>
              <a:lstStyle/>
              <a:p>
                <a:endParaRPr lang="en-US"/>
              </a:p>
            </p:txBody>
          </p:sp>
          <p:sp>
            <p:nvSpPr>
              <p:cNvPr id="81" name="Freeform 93">
                <a:extLst>
                  <a:ext uri="{FF2B5EF4-FFF2-40B4-BE49-F238E27FC236}">
                    <a16:creationId xmlns:a16="http://schemas.microsoft.com/office/drawing/2014/main" id="{CE346868-BFCC-E30F-D3D8-005F88481F02}"/>
                  </a:ext>
                </a:extLst>
              </p:cNvPr>
              <p:cNvSpPr/>
              <p:nvPr/>
            </p:nvSpPr>
            <p:spPr>
              <a:xfrm>
                <a:off x="2491059" y="3570886"/>
                <a:ext cx="164226" cy="121667"/>
              </a:xfrm>
              <a:custGeom>
                <a:avLst/>
                <a:gdLst>
                  <a:gd name="connsiteX0" fmla="*/ 48197 w 164226"/>
                  <a:gd name="connsiteY0" fmla="*/ 121667 h 121667"/>
                  <a:gd name="connsiteX1" fmla="*/ 41057 w 164226"/>
                  <a:gd name="connsiteY1" fmla="*/ 116309 h 121667"/>
                  <a:gd name="connsiteX2" fmla="*/ 46412 w 164226"/>
                  <a:gd name="connsiteY2" fmla="*/ 107380 h 121667"/>
                  <a:gd name="connsiteX3" fmla="*/ 142805 w 164226"/>
                  <a:gd name="connsiteY3" fmla="*/ 80590 h 121667"/>
                  <a:gd name="connsiteX4" fmla="*/ 149945 w 164226"/>
                  <a:gd name="connsiteY4" fmla="*/ 69875 h 121667"/>
                  <a:gd name="connsiteX5" fmla="*/ 135665 w 164226"/>
                  <a:gd name="connsiteY5" fmla="*/ 58266 h 121667"/>
                  <a:gd name="connsiteX6" fmla="*/ 35701 w 164226"/>
                  <a:gd name="connsiteY6" fmla="*/ 85948 h 121667"/>
                  <a:gd name="connsiteX7" fmla="*/ 25883 w 164226"/>
                  <a:gd name="connsiteY7" fmla="*/ 87734 h 121667"/>
                  <a:gd name="connsiteX8" fmla="*/ 0 w 164226"/>
                  <a:gd name="connsiteY8" fmla="*/ 61838 h 121667"/>
                  <a:gd name="connsiteX9" fmla="*/ 17851 w 164226"/>
                  <a:gd name="connsiteY9" fmla="*/ 36835 h 121667"/>
                  <a:gd name="connsiteX10" fmla="*/ 18743 w 164226"/>
                  <a:gd name="connsiteY10" fmla="*/ 36835 h 121667"/>
                  <a:gd name="connsiteX11" fmla="*/ 148161 w 164226"/>
                  <a:gd name="connsiteY11" fmla="*/ 223 h 121667"/>
                  <a:gd name="connsiteX12" fmla="*/ 157086 w 164226"/>
                  <a:gd name="connsiteY12" fmla="*/ 5581 h 121667"/>
                  <a:gd name="connsiteX13" fmla="*/ 151731 w 164226"/>
                  <a:gd name="connsiteY13" fmla="*/ 14511 h 121667"/>
                  <a:gd name="connsiteX14" fmla="*/ 23206 w 164226"/>
                  <a:gd name="connsiteY14" fmla="*/ 50230 h 121667"/>
                  <a:gd name="connsiteX15" fmla="*/ 22313 w 164226"/>
                  <a:gd name="connsiteY15" fmla="*/ 50230 h 121667"/>
                  <a:gd name="connsiteX16" fmla="*/ 14281 w 164226"/>
                  <a:gd name="connsiteY16" fmla="*/ 61838 h 121667"/>
                  <a:gd name="connsiteX17" fmla="*/ 25883 w 164226"/>
                  <a:gd name="connsiteY17" fmla="*/ 73447 h 121667"/>
                  <a:gd name="connsiteX18" fmla="*/ 32131 w 164226"/>
                  <a:gd name="connsiteY18" fmla="*/ 71661 h 121667"/>
                  <a:gd name="connsiteX19" fmla="*/ 132095 w 164226"/>
                  <a:gd name="connsiteY19" fmla="*/ 43979 h 121667"/>
                  <a:gd name="connsiteX20" fmla="*/ 138343 w 164226"/>
                  <a:gd name="connsiteY20" fmla="*/ 43086 h 121667"/>
                  <a:gd name="connsiteX21" fmla="*/ 164226 w 164226"/>
                  <a:gd name="connsiteY21" fmla="*/ 68982 h 121667"/>
                  <a:gd name="connsiteX22" fmla="*/ 147268 w 164226"/>
                  <a:gd name="connsiteY22" fmla="*/ 93985 h 121667"/>
                  <a:gd name="connsiteX23" fmla="*/ 49982 w 164226"/>
                  <a:gd name="connsiteY23" fmla="*/ 120774 h 121667"/>
                  <a:gd name="connsiteX24" fmla="*/ 48197 w 164226"/>
                  <a:gd name="connsiteY24" fmla="*/ 121667 h 1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4226" h="121667">
                    <a:moveTo>
                      <a:pt x="48197" y="121667"/>
                    </a:moveTo>
                    <a:cubicBezTo>
                      <a:pt x="44627" y="121667"/>
                      <a:pt x="41949" y="119881"/>
                      <a:pt x="41057" y="116309"/>
                    </a:cubicBezTo>
                    <a:cubicBezTo>
                      <a:pt x="40164" y="112737"/>
                      <a:pt x="41949" y="108273"/>
                      <a:pt x="46412" y="107380"/>
                    </a:cubicBezTo>
                    <a:lnTo>
                      <a:pt x="142805" y="80590"/>
                    </a:lnTo>
                    <a:cubicBezTo>
                      <a:pt x="147268" y="78804"/>
                      <a:pt x="149945" y="74340"/>
                      <a:pt x="149945" y="69875"/>
                    </a:cubicBezTo>
                    <a:cubicBezTo>
                      <a:pt x="149945" y="62731"/>
                      <a:pt x="142805" y="56480"/>
                      <a:pt x="135665" y="58266"/>
                    </a:cubicBezTo>
                    <a:lnTo>
                      <a:pt x="35701" y="85948"/>
                    </a:lnTo>
                    <a:cubicBezTo>
                      <a:pt x="34809" y="85948"/>
                      <a:pt x="29453" y="87734"/>
                      <a:pt x="25883" y="87734"/>
                    </a:cubicBezTo>
                    <a:cubicBezTo>
                      <a:pt x="11603" y="87734"/>
                      <a:pt x="0" y="76126"/>
                      <a:pt x="0" y="61838"/>
                    </a:cubicBezTo>
                    <a:cubicBezTo>
                      <a:pt x="0" y="50230"/>
                      <a:pt x="7140" y="40407"/>
                      <a:pt x="17851" y="36835"/>
                    </a:cubicBezTo>
                    <a:cubicBezTo>
                      <a:pt x="17851" y="36835"/>
                      <a:pt x="18743" y="36835"/>
                      <a:pt x="18743" y="36835"/>
                    </a:cubicBezTo>
                    <a:lnTo>
                      <a:pt x="148161" y="223"/>
                    </a:lnTo>
                    <a:cubicBezTo>
                      <a:pt x="151731" y="-670"/>
                      <a:pt x="156193" y="1116"/>
                      <a:pt x="157086" y="5581"/>
                    </a:cubicBezTo>
                    <a:cubicBezTo>
                      <a:pt x="157978" y="9153"/>
                      <a:pt x="156193" y="13618"/>
                      <a:pt x="151731" y="14511"/>
                    </a:cubicBezTo>
                    <a:lnTo>
                      <a:pt x="23206" y="50230"/>
                    </a:lnTo>
                    <a:cubicBezTo>
                      <a:pt x="23206" y="50230"/>
                      <a:pt x="23206" y="50230"/>
                      <a:pt x="22313" y="50230"/>
                    </a:cubicBezTo>
                    <a:cubicBezTo>
                      <a:pt x="16958" y="52015"/>
                      <a:pt x="14281" y="56480"/>
                      <a:pt x="14281" y="61838"/>
                    </a:cubicBezTo>
                    <a:cubicBezTo>
                      <a:pt x="14281" y="68089"/>
                      <a:pt x="19636" y="73447"/>
                      <a:pt x="25883" y="73447"/>
                    </a:cubicBezTo>
                    <a:cubicBezTo>
                      <a:pt x="26776" y="73447"/>
                      <a:pt x="29453" y="72554"/>
                      <a:pt x="32131" y="71661"/>
                    </a:cubicBezTo>
                    <a:lnTo>
                      <a:pt x="132095" y="43979"/>
                    </a:lnTo>
                    <a:cubicBezTo>
                      <a:pt x="134773" y="43086"/>
                      <a:pt x="136557" y="43086"/>
                      <a:pt x="138343" y="43086"/>
                    </a:cubicBezTo>
                    <a:cubicBezTo>
                      <a:pt x="152623" y="43086"/>
                      <a:pt x="164226" y="54694"/>
                      <a:pt x="164226" y="68982"/>
                    </a:cubicBezTo>
                    <a:cubicBezTo>
                      <a:pt x="164226" y="79697"/>
                      <a:pt x="157086" y="89520"/>
                      <a:pt x="147268" y="93985"/>
                    </a:cubicBezTo>
                    <a:lnTo>
                      <a:pt x="49982" y="120774"/>
                    </a:lnTo>
                    <a:cubicBezTo>
                      <a:pt x="49089" y="121667"/>
                      <a:pt x="49089" y="121667"/>
                      <a:pt x="48197" y="121667"/>
                    </a:cubicBezTo>
                    <a:close/>
                  </a:path>
                </a:pathLst>
              </a:custGeom>
              <a:grpFill/>
              <a:ln w="8925" cap="flat">
                <a:noFill/>
                <a:prstDash val="solid"/>
                <a:miter/>
              </a:ln>
            </p:spPr>
            <p:txBody>
              <a:bodyPr rtlCol="0" anchor="ctr"/>
              <a:lstStyle/>
              <a:p>
                <a:endParaRPr lang="en-US"/>
              </a:p>
            </p:txBody>
          </p:sp>
        </p:grpSp>
        <p:sp>
          <p:nvSpPr>
            <p:cNvPr id="57" name="Freeform 94">
              <a:extLst>
                <a:ext uri="{FF2B5EF4-FFF2-40B4-BE49-F238E27FC236}">
                  <a16:creationId xmlns:a16="http://schemas.microsoft.com/office/drawing/2014/main" id="{915C08F8-CA0C-65FB-EBB0-6F640DF48610}"/>
                </a:ext>
              </a:extLst>
            </p:cNvPr>
            <p:cNvSpPr/>
            <p:nvPr/>
          </p:nvSpPr>
          <p:spPr>
            <a:xfrm>
              <a:off x="4568151" y="3275705"/>
              <a:ext cx="696899" cy="398095"/>
            </a:xfrm>
            <a:custGeom>
              <a:avLst/>
              <a:gdLst>
                <a:gd name="connsiteX0" fmla="*/ 286335 w 696899"/>
                <a:gd name="connsiteY0" fmla="*/ 394524 h 398095"/>
                <a:gd name="connsiteX1" fmla="*/ 267591 w 696899"/>
                <a:gd name="connsiteY1" fmla="*/ 387380 h 398095"/>
                <a:gd name="connsiteX2" fmla="*/ 259559 w 696899"/>
                <a:gd name="connsiteY2" fmla="*/ 374878 h 398095"/>
                <a:gd name="connsiteX3" fmla="*/ 249741 w 696899"/>
                <a:gd name="connsiteY3" fmla="*/ 378450 h 398095"/>
                <a:gd name="connsiteX4" fmla="*/ 227427 w 696899"/>
                <a:gd name="connsiteY4" fmla="*/ 371307 h 398095"/>
                <a:gd name="connsiteX5" fmla="*/ 219395 w 696899"/>
                <a:gd name="connsiteY5" fmla="*/ 357912 h 398095"/>
                <a:gd name="connsiteX6" fmla="*/ 211362 w 696899"/>
                <a:gd name="connsiteY6" fmla="*/ 360591 h 398095"/>
                <a:gd name="connsiteX7" fmla="*/ 189049 w 696899"/>
                <a:gd name="connsiteY7" fmla="*/ 353447 h 398095"/>
                <a:gd name="connsiteX8" fmla="*/ 180123 w 696899"/>
                <a:gd name="connsiteY8" fmla="*/ 330230 h 398095"/>
                <a:gd name="connsiteX9" fmla="*/ 161380 w 696899"/>
                <a:gd name="connsiteY9" fmla="*/ 323086 h 398095"/>
                <a:gd name="connsiteX10" fmla="*/ 152455 w 696899"/>
                <a:gd name="connsiteY10" fmla="*/ 304334 h 398095"/>
                <a:gd name="connsiteX11" fmla="*/ 158702 w 696899"/>
                <a:gd name="connsiteY11" fmla="*/ 285582 h 398095"/>
                <a:gd name="connsiteX12" fmla="*/ 115861 w 696899"/>
                <a:gd name="connsiteY12" fmla="*/ 257007 h 398095"/>
                <a:gd name="connsiteX13" fmla="*/ 110506 w 696899"/>
                <a:gd name="connsiteY13" fmla="*/ 264150 h 398095"/>
                <a:gd name="connsiteX14" fmla="*/ 106043 w 696899"/>
                <a:gd name="connsiteY14" fmla="*/ 266829 h 398095"/>
                <a:gd name="connsiteX15" fmla="*/ 100688 w 696899"/>
                <a:gd name="connsiteY15" fmla="*/ 265043 h 398095"/>
                <a:gd name="connsiteX16" fmla="*/ 2509 w 696899"/>
                <a:gd name="connsiteY16" fmla="*/ 184676 h 398095"/>
                <a:gd name="connsiteX17" fmla="*/ 1617 w 696899"/>
                <a:gd name="connsiteY17" fmla="*/ 174854 h 398095"/>
                <a:gd name="connsiteX18" fmla="*/ 11434 w 696899"/>
                <a:gd name="connsiteY18" fmla="*/ 173960 h 398095"/>
                <a:gd name="connsiteX19" fmla="*/ 104258 w 696899"/>
                <a:gd name="connsiteY19" fmla="*/ 249863 h 398095"/>
                <a:gd name="connsiteX20" fmla="*/ 109613 w 696899"/>
                <a:gd name="connsiteY20" fmla="*/ 243612 h 398095"/>
                <a:gd name="connsiteX21" fmla="*/ 109613 w 696899"/>
                <a:gd name="connsiteY21" fmla="*/ 242719 h 398095"/>
                <a:gd name="connsiteX22" fmla="*/ 110506 w 696899"/>
                <a:gd name="connsiteY22" fmla="*/ 241826 h 398095"/>
                <a:gd name="connsiteX23" fmla="*/ 226535 w 696899"/>
                <a:gd name="connsiteY23" fmla="*/ 95379 h 398095"/>
                <a:gd name="connsiteX24" fmla="*/ 227427 w 696899"/>
                <a:gd name="connsiteY24" fmla="*/ 94486 h 398095"/>
                <a:gd name="connsiteX25" fmla="*/ 234568 w 696899"/>
                <a:gd name="connsiteY25" fmla="*/ 86450 h 398095"/>
                <a:gd name="connsiteX26" fmla="*/ 143530 w 696899"/>
                <a:gd name="connsiteY26" fmla="*/ 12333 h 398095"/>
                <a:gd name="connsiteX27" fmla="*/ 142637 w 696899"/>
                <a:gd name="connsiteY27" fmla="*/ 2511 h 398095"/>
                <a:gd name="connsiteX28" fmla="*/ 152455 w 696899"/>
                <a:gd name="connsiteY28" fmla="*/ 1618 h 398095"/>
                <a:gd name="connsiteX29" fmla="*/ 248848 w 696899"/>
                <a:gd name="connsiteY29" fmla="*/ 80199 h 398095"/>
                <a:gd name="connsiteX30" fmla="*/ 249741 w 696899"/>
                <a:gd name="connsiteY30" fmla="*/ 90021 h 398095"/>
                <a:gd name="connsiteX31" fmla="*/ 245278 w 696899"/>
                <a:gd name="connsiteY31" fmla="*/ 96272 h 398095"/>
                <a:gd name="connsiteX32" fmla="*/ 299723 w 696899"/>
                <a:gd name="connsiteY32" fmla="*/ 117704 h 398095"/>
                <a:gd name="connsiteX33" fmla="*/ 330069 w 696899"/>
                <a:gd name="connsiteY33" fmla="*/ 102523 h 398095"/>
                <a:gd name="connsiteX34" fmla="*/ 345242 w 696899"/>
                <a:gd name="connsiteY34" fmla="*/ 99844 h 398095"/>
                <a:gd name="connsiteX35" fmla="*/ 375588 w 696899"/>
                <a:gd name="connsiteY35" fmla="*/ 98058 h 398095"/>
                <a:gd name="connsiteX36" fmla="*/ 406827 w 696899"/>
                <a:gd name="connsiteY36" fmla="*/ 90021 h 398095"/>
                <a:gd name="connsiteX37" fmla="*/ 474659 w 696899"/>
                <a:gd name="connsiteY37" fmla="*/ 81985 h 398095"/>
                <a:gd name="connsiteX38" fmla="*/ 470197 w 696899"/>
                <a:gd name="connsiteY38" fmla="*/ 73948 h 398095"/>
                <a:gd name="connsiteX39" fmla="*/ 469304 w 696899"/>
                <a:gd name="connsiteY39" fmla="*/ 68590 h 398095"/>
                <a:gd name="connsiteX40" fmla="*/ 472874 w 696899"/>
                <a:gd name="connsiteY40" fmla="*/ 64125 h 398095"/>
                <a:gd name="connsiteX41" fmla="*/ 588903 w 696899"/>
                <a:gd name="connsiteY41" fmla="*/ 2511 h 398095"/>
                <a:gd name="connsiteX42" fmla="*/ 598722 w 696899"/>
                <a:gd name="connsiteY42" fmla="*/ 5189 h 398095"/>
                <a:gd name="connsiteX43" fmla="*/ 596043 w 696899"/>
                <a:gd name="connsiteY43" fmla="*/ 15012 h 398095"/>
                <a:gd name="connsiteX44" fmla="*/ 487155 w 696899"/>
                <a:gd name="connsiteY44" fmla="*/ 73055 h 398095"/>
                <a:gd name="connsiteX45" fmla="*/ 497865 w 696899"/>
                <a:gd name="connsiteY45" fmla="*/ 90914 h 398095"/>
                <a:gd name="connsiteX46" fmla="*/ 497865 w 696899"/>
                <a:gd name="connsiteY46" fmla="*/ 90914 h 398095"/>
                <a:gd name="connsiteX47" fmla="*/ 580871 w 696899"/>
                <a:gd name="connsiteY47" fmla="*/ 232003 h 398095"/>
                <a:gd name="connsiteX48" fmla="*/ 583548 w 696899"/>
                <a:gd name="connsiteY48" fmla="*/ 236468 h 398095"/>
                <a:gd name="connsiteX49" fmla="*/ 686190 w 696899"/>
                <a:gd name="connsiteY49" fmla="*/ 181997 h 398095"/>
                <a:gd name="connsiteX50" fmla="*/ 696007 w 696899"/>
                <a:gd name="connsiteY50" fmla="*/ 184676 h 398095"/>
                <a:gd name="connsiteX51" fmla="*/ 693330 w 696899"/>
                <a:gd name="connsiteY51" fmla="*/ 194499 h 398095"/>
                <a:gd name="connsiteX52" fmla="*/ 584441 w 696899"/>
                <a:gd name="connsiteY52" fmla="*/ 252542 h 398095"/>
                <a:gd name="connsiteX53" fmla="*/ 574623 w 696899"/>
                <a:gd name="connsiteY53" fmla="*/ 249863 h 398095"/>
                <a:gd name="connsiteX54" fmla="*/ 568375 w 696899"/>
                <a:gd name="connsiteY54" fmla="*/ 239147 h 398095"/>
                <a:gd name="connsiteX55" fmla="*/ 566590 w 696899"/>
                <a:gd name="connsiteY55" fmla="*/ 236468 h 398095"/>
                <a:gd name="connsiteX56" fmla="*/ 543384 w 696899"/>
                <a:gd name="connsiteY56" fmla="*/ 251649 h 398095"/>
                <a:gd name="connsiteX57" fmla="*/ 535351 w 696899"/>
                <a:gd name="connsiteY57" fmla="*/ 263257 h 398095"/>
                <a:gd name="connsiteX58" fmla="*/ 518394 w 696899"/>
                <a:gd name="connsiteY58" fmla="*/ 286475 h 398095"/>
                <a:gd name="connsiteX59" fmla="*/ 521071 w 696899"/>
                <a:gd name="connsiteY59" fmla="*/ 298976 h 398095"/>
                <a:gd name="connsiteX60" fmla="*/ 509468 w 696899"/>
                <a:gd name="connsiteY60" fmla="*/ 325765 h 398095"/>
                <a:gd name="connsiteX61" fmla="*/ 484477 w 696899"/>
                <a:gd name="connsiteY61" fmla="*/ 334695 h 398095"/>
                <a:gd name="connsiteX62" fmla="*/ 479122 w 696899"/>
                <a:gd name="connsiteY62" fmla="*/ 332909 h 398095"/>
                <a:gd name="connsiteX63" fmla="*/ 467519 w 696899"/>
                <a:gd name="connsiteY63" fmla="*/ 355233 h 398095"/>
                <a:gd name="connsiteX64" fmla="*/ 442528 w 696899"/>
                <a:gd name="connsiteY64" fmla="*/ 364163 h 398095"/>
                <a:gd name="connsiteX65" fmla="*/ 432710 w 696899"/>
                <a:gd name="connsiteY65" fmla="*/ 362377 h 398095"/>
                <a:gd name="connsiteX66" fmla="*/ 422000 w 696899"/>
                <a:gd name="connsiteY66" fmla="*/ 382915 h 398095"/>
                <a:gd name="connsiteX67" fmla="*/ 397009 w 696899"/>
                <a:gd name="connsiteY67" fmla="*/ 391845 h 398095"/>
                <a:gd name="connsiteX68" fmla="*/ 376481 w 696899"/>
                <a:gd name="connsiteY68" fmla="*/ 383808 h 398095"/>
                <a:gd name="connsiteX69" fmla="*/ 374695 w 696899"/>
                <a:gd name="connsiteY69" fmla="*/ 384701 h 398095"/>
                <a:gd name="connsiteX70" fmla="*/ 351490 w 696899"/>
                <a:gd name="connsiteY70" fmla="*/ 393631 h 398095"/>
                <a:gd name="connsiteX71" fmla="*/ 322036 w 696899"/>
                <a:gd name="connsiteY71" fmla="*/ 389166 h 398095"/>
                <a:gd name="connsiteX72" fmla="*/ 313111 w 696899"/>
                <a:gd name="connsiteY72" fmla="*/ 383808 h 398095"/>
                <a:gd name="connsiteX73" fmla="*/ 308648 w 696899"/>
                <a:gd name="connsiteY73" fmla="*/ 389166 h 398095"/>
                <a:gd name="connsiteX74" fmla="*/ 292582 w 696899"/>
                <a:gd name="connsiteY74" fmla="*/ 398096 h 398095"/>
                <a:gd name="connsiteX75" fmla="*/ 286335 w 696899"/>
                <a:gd name="connsiteY75" fmla="*/ 394524 h 398095"/>
                <a:gd name="connsiteX76" fmla="*/ 275624 w 696899"/>
                <a:gd name="connsiteY76" fmla="*/ 359698 h 398095"/>
                <a:gd name="connsiteX77" fmla="*/ 277410 w 696899"/>
                <a:gd name="connsiteY77" fmla="*/ 376665 h 398095"/>
                <a:gd name="connsiteX78" fmla="*/ 288120 w 696899"/>
                <a:gd name="connsiteY78" fmla="*/ 380236 h 398095"/>
                <a:gd name="connsiteX79" fmla="*/ 296153 w 696899"/>
                <a:gd name="connsiteY79" fmla="*/ 375771 h 398095"/>
                <a:gd name="connsiteX80" fmla="*/ 304186 w 696899"/>
                <a:gd name="connsiteY80" fmla="*/ 366842 h 398095"/>
                <a:gd name="connsiteX81" fmla="*/ 305078 w 696899"/>
                <a:gd name="connsiteY81" fmla="*/ 365949 h 398095"/>
                <a:gd name="connsiteX82" fmla="*/ 321143 w 696899"/>
                <a:gd name="connsiteY82" fmla="*/ 348089 h 398095"/>
                <a:gd name="connsiteX83" fmla="*/ 320251 w 696899"/>
                <a:gd name="connsiteY83" fmla="*/ 329337 h 398095"/>
                <a:gd name="connsiteX84" fmla="*/ 309541 w 696899"/>
                <a:gd name="connsiteY84" fmla="*/ 325765 h 398095"/>
                <a:gd name="connsiteX85" fmla="*/ 303293 w 696899"/>
                <a:gd name="connsiteY85" fmla="*/ 328444 h 398095"/>
                <a:gd name="connsiteX86" fmla="*/ 275624 w 696899"/>
                <a:gd name="connsiteY86" fmla="*/ 359698 h 398095"/>
                <a:gd name="connsiteX87" fmla="*/ 321143 w 696899"/>
                <a:gd name="connsiteY87" fmla="*/ 368628 h 398095"/>
                <a:gd name="connsiteX88" fmla="*/ 328284 w 696899"/>
                <a:gd name="connsiteY88" fmla="*/ 372200 h 398095"/>
                <a:gd name="connsiteX89" fmla="*/ 347919 w 696899"/>
                <a:gd name="connsiteY89" fmla="*/ 374878 h 398095"/>
                <a:gd name="connsiteX90" fmla="*/ 363093 w 696899"/>
                <a:gd name="connsiteY90" fmla="*/ 369521 h 398095"/>
                <a:gd name="connsiteX91" fmla="*/ 363985 w 696899"/>
                <a:gd name="connsiteY91" fmla="*/ 368628 h 398095"/>
                <a:gd name="connsiteX92" fmla="*/ 351490 w 696899"/>
                <a:gd name="connsiteY92" fmla="*/ 357019 h 398095"/>
                <a:gd name="connsiteX93" fmla="*/ 351490 w 696899"/>
                <a:gd name="connsiteY93" fmla="*/ 347196 h 398095"/>
                <a:gd name="connsiteX94" fmla="*/ 361307 w 696899"/>
                <a:gd name="connsiteY94" fmla="*/ 347196 h 398095"/>
                <a:gd name="connsiteX95" fmla="*/ 377373 w 696899"/>
                <a:gd name="connsiteY95" fmla="*/ 362377 h 398095"/>
                <a:gd name="connsiteX96" fmla="*/ 379158 w 696899"/>
                <a:gd name="connsiteY96" fmla="*/ 364163 h 398095"/>
                <a:gd name="connsiteX97" fmla="*/ 380943 w 696899"/>
                <a:gd name="connsiteY97" fmla="*/ 365949 h 398095"/>
                <a:gd name="connsiteX98" fmla="*/ 395224 w 696899"/>
                <a:gd name="connsiteY98" fmla="*/ 373093 h 398095"/>
                <a:gd name="connsiteX99" fmla="*/ 409504 w 696899"/>
                <a:gd name="connsiteY99" fmla="*/ 367735 h 398095"/>
                <a:gd name="connsiteX100" fmla="*/ 415752 w 696899"/>
                <a:gd name="connsiteY100" fmla="*/ 352554 h 398095"/>
                <a:gd name="connsiteX101" fmla="*/ 414859 w 696899"/>
                <a:gd name="connsiteY101" fmla="*/ 348089 h 398095"/>
                <a:gd name="connsiteX102" fmla="*/ 373803 w 696899"/>
                <a:gd name="connsiteY102" fmla="*/ 313264 h 398095"/>
                <a:gd name="connsiteX103" fmla="*/ 372910 w 696899"/>
                <a:gd name="connsiteY103" fmla="*/ 303441 h 398095"/>
                <a:gd name="connsiteX104" fmla="*/ 382728 w 696899"/>
                <a:gd name="connsiteY104" fmla="*/ 302548 h 398095"/>
                <a:gd name="connsiteX105" fmla="*/ 424678 w 696899"/>
                <a:gd name="connsiteY105" fmla="*/ 339160 h 398095"/>
                <a:gd name="connsiteX106" fmla="*/ 438958 w 696899"/>
                <a:gd name="connsiteY106" fmla="*/ 346304 h 398095"/>
                <a:gd name="connsiteX107" fmla="*/ 453238 w 696899"/>
                <a:gd name="connsiteY107" fmla="*/ 340946 h 398095"/>
                <a:gd name="connsiteX108" fmla="*/ 459486 w 696899"/>
                <a:gd name="connsiteY108" fmla="*/ 325765 h 398095"/>
                <a:gd name="connsiteX109" fmla="*/ 458594 w 696899"/>
                <a:gd name="connsiteY109" fmla="*/ 321300 h 398095"/>
                <a:gd name="connsiteX110" fmla="*/ 412182 w 696899"/>
                <a:gd name="connsiteY110" fmla="*/ 286475 h 398095"/>
                <a:gd name="connsiteX111" fmla="*/ 411290 w 696899"/>
                <a:gd name="connsiteY111" fmla="*/ 276652 h 398095"/>
                <a:gd name="connsiteX112" fmla="*/ 421107 w 696899"/>
                <a:gd name="connsiteY112" fmla="*/ 275759 h 398095"/>
                <a:gd name="connsiteX113" fmla="*/ 467519 w 696899"/>
                <a:gd name="connsiteY113" fmla="*/ 310585 h 398095"/>
                <a:gd name="connsiteX114" fmla="*/ 468411 w 696899"/>
                <a:gd name="connsiteY114" fmla="*/ 311478 h 398095"/>
                <a:gd name="connsiteX115" fmla="*/ 480014 w 696899"/>
                <a:gd name="connsiteY115" fmla="*/ 317729 h 398095"/>
                <a:gd name="connsiteX116" fmla="*/ 493402 w 696899"/>
                <a:gd name="connsiteY116" fmla="*/ 313264 h 398095"/>
                <a:gd name="connsiteX117" fmla="*/ 500543 w 696899"/>
                <a:gd name="connsiteY117" fmla="*/ 297190 h 398095"/>
                <a:gd name="connsiteX118" fmla="*/ 497865 w 696899"/>
                <a:gd name="connsiteY118" fmla="*/ 287368 h 398095"/>
                <a:gd name="connsiteX119" fmla="*/ 497865 w 696899"/>
                <a:gd name="connsiteY119" fmla="*/ 287368 h 398095"/>
                <a:gd name="connsiteX120" fmla="*/ 366663 w 696899"/>
                <a:gd name="connsiteY120" fmla="*/ 188248 h 398095"/>
                <a:gd name="connsiteX121" fmla="*/ 329176 w 696899"/>
                <a:gd name="connsiteY121" fmla="*/ 183783 h 398095"/>
                <a:gd name="connsiteX122" fmla="*/ 252418 w 696899"/>
                <a:gd name="connsiteY122" fmla="*/ 212358 h 398095"/>
                <a:gd name="connsiteX123" fmla="*/ 213147 w 696899"/>
                <a:gd name="connsiteY123" fmla="*/ 186462 h 398095"/>
                <a:gd name="connsiteX124" fmla="*/ 233675 w 696899"/>
                <a:gd name="connsiteY124" fmla="*/ 147171 h 398095"/>
                <a:gd name="connsiteX125" fmla="*/ 279194 w 696899"/>
                <a:gd name="connsiteY125" fmla="*/ 123954 h 398095"/>
                <a:gd name="connsiteX126" fmla="*/ 230998 w 696899"/>
                <a:gd name="connsiteY126" fmla="*/ 106095 h 398095"/>
                <a:gd name="connsiteX127" fmla="*/ 122109 w 696899"/>
                <a:gd name="connsiteY127" fmla="*/ 243612 h 398095"/>
                <a:gd name="connsiteX128" fmla="*/ 165843 w 696899"/>
                <a:gd name="connsiteY128" fmla="*/ 273080 h 398095"/>
                <a:gd name="connsiteX129" fmla="*/ 183694 w 696899"/>
                <a:gd name="connsiteY129" fmla="*/ 253435 h 398095"/>
                <a:gd name="connsiteX130" fmla="*/ 199759 w 696899"/>
                <a:gd name="connsiteY130" fmla="*/ 244505 h 398095"/>
                <a:gd name="connsiteX131" fmla="*/ 222072 w 696899"/>
                <a:gd name="connsiteY131" fmla="*/ 251649 h 398095"/>
                <a:gd name="connsiteX132" fmla="*/ 229213 w 696899"/>
                <a:gd name="connsiteY132" fmla="*/ 263257 h 398095"/>
                <a:gd name="connsiteX133" fmla="*/ 230105 w 696899"/>
                <a:gd name="connsiteY133" fmla="*/ 262364 h 398095"/>
                <a:gd name="connsiteX134" fmla="*/ 246171 w 696899"/>
                <a:gd name="connsiteY134" fmla="*/ 253435 h 398095"/>
                <a:gd name="connsiteX135" fmla="*/ 268484 w 696899"/>
                <a:gd name="connsiteY135" fmla="*/ 260579 h 398095"/>
                <a:gd name="connsiteX136" fmla="*/ 277410 w 696899"/>
                <a:gd name="connsiteY136" fmla="*/ 276652 h 398095"/>
                <a:gd name="connsiteX137" fmla="*/ 280979 w 696899"/>
                <a:gd name="connsiteY137" fmla="*/ 275759 h 398095"/>
                <a:gd name="connsiteX138" fmla="*/ 303293 w 696899"/>
                <a:gd name="connsiteY138" fmla="*/ 282903 h 398095"/>
                <a:gd name="connsiteX139" fmla="*/ 311326 w 696899"/>
                <a:gd name="connsiteY139" fmla="*/ 312371 h 398095"/>
                <a:gd name="connsiteX140" fmla="*/ 325606 w 696899"/>
                <a:gd name="connsiteY140" fmla="*/ 319515 h 398095"/>
                <a:gd name="connsiteX141" fmla="*/ 327391 w 696899"/>
                <a:gd name="connsiteY141" fmla="*/ 358805 h 398095"/>
                <a:gd name="connsiteX142" fmla="*/ 322036 w 696899"/>
                <a:gd name="connsiteY142" fmla="*/ 365056 h 398095"/>
                <a:gd name="connsiteX143" fmla="*/ 322036 w 696899"/>
                <a:gd name="connsiteY143" fmla="*/ 365056 h 398095"/>
                <a:gd name="connsiteX144" fmla="*/ 321143 w 696899"/>
                <a:gd name="connsiteY144" fmla="*/ 368628 h 398095"/>
                <a:gd name="connsiteX145" fmla="*/ 289012 w 696899"/>
                <a:gd name="connsiteY145" fmla="*/ 290046 h 398095"/>
                <a:gd name="connsiteX146" fmla="*/ 287227 w 696899"/>
                <a:gd name="connsiteY146" fmla="*/ 290046 h 398095"/>
                <a:gd name="connsiteX147" fmla="*/ 279194 w 696899"/>
                <a:gd name="connsiteY147" fmla="*/ 294511 h 398095"/>
                <a:gd name="connsiteX148" fmla="*/ 236353 w 696899"/>
                <a:gd name="connsiteY148" fmla="*/ 341839 h 398095"/>
                <a:gd name="connsiteX149" fmla="*/ 237246 w 696899"/>
                <a:gd name="connsiteY149" fmla="*/ 360591 h 398095"/>
                <a:gd name="connsiteX150" fmla="*/ 247956 w 696899"/>
                <a:gd name="connsiteY150" fmla="*/ 364163 h 398095"/>
                <a:gd name="connsiteX151" fmla="*/ 255989 w 696899"/>
                <a:gd name="connsiteY151" fmla="*/ 359698 h 398095"/>
                <a:gd name="connsiteX152" fmla="*/ 264022 w 696899"/>
                <a:gd name="connsiteY152" fmla="*/ 350768 h 398095"/>
                <a:gd name="connsiteX153" fmla="*/ 265806 w 696899"/>
                <a:gd name="connsiteY153" fmla="*/ 348982 h 398095"/>
                <a:gd name="connsiteX154" fmla="*/ 290798 w 696899"/>
                <a:gd name="connsiteY154" fmla="*/ 321300 h 398095"/>
                <a:gd name="connsiteX155" fmla="*/ 292582 w 696899"/>
                <a:gd name="connsiteY155" fmla="*/ 319515 h 398095"/>
                <a:gd name="connsiteX156" fmla="*/ 298830 w 696899"/>
                <a:gd name="connsiteY156" fmla="*/ 312371 h 398095"/>
                <a:gd name="connsiteX157" fmla="*/ 297938 w 696899"/>
                <a:gd name="connsiteY157" fmla="*/ 293618 h 398095"/>
                <a:gd name="connsiteX158" fmla="*/ 289012 w 696899"/>
                <a:gd name="connsiteY158" fmla="*/ 290046 h 398095"/>
                <a:gd name="connsiteX159" fmla="*/ 320251 w 696899"/>
                <a:gd name="connsiteY159" fmla="*/ 359698 h 398095"/>
                <a:gd name="connsiteX160" fmla="*/ 320251 w 696899"/>
                <a:gd name="connsiteY160" fmla="*/ 359698 h 398095"/>
                <a:gd name="connsiteX161" fmla="*/ 320251 w 696899"/>
                <a:gd name="connsiteY161" fmla="*/ 359698 h 398095"/>
                <a:gd name="connsiteX162" fmla="*/ 203329 w 696899"/>
                <a:gd name="connsiteY162" fmla="*/ 316835 h 398095"/>
                <a:gd name="connsiteX163" fmla="*/ 197974 w 696899"/>
                <a:gd name="connsiteY163" fmla="*/ 323086 h 398095"/>
                <a:gd name="connsiteX164" fmla="*/ 198866 w 696899"/>
                <a:gd name="connsiteY164" fmla="*/ 341839 h 398095"/>
                <a:gd name="connsiteX165" fmla="*/ 209577 w 696899"/>
                <a:gd name="connsiteY165" fmla="*/ 345411 h 398095"/>
                <a:gd name="connsiteX166" fmla="*/ 217610 w 696899"/>
                <a:gd name="connsiteY166" fmla="*/ 340946 h 398095"/>
                <a:gd name="connsiteX167" fmla="*/ 217610 w 696899"/>
                <a:gd name="connsiteY167" fmla="*/ 340946 h 398095"/>
                <a:gd name="connsiteX168" fmla="*/ 264022 w 696899"/>
                <a:gd name="connsiteY168" fmla="*/ 289153 h 398095"/>
                <a:gd name="connsiteX169" fmla="*/ 263129 w 696899"/>
                <a:gd name="connsiteY169" fmla="*/ 270401 h 398095"/>
                <a:gd name="connsiteX170" fmla="*/ 252418 w 696899"/>
                <a:gd name="connsiteY170" fmla="*/ 266829 h 398095"/>
                <a:gd name="connsiteX171" fmla="*/ 244386 w 696899"/>
                <a:gd name="connsiteY171" fmla="*/ 271294 h 398095"/>
                <a:gd name="connsiteX172" fmla="*/ 228320 w 696899"/>
                <a:gd name="connsiteY172" fmla="*/ 289153 h 398095"/>
                <a:gd name="connsiteX173" fmla="*/ 227427 w 696899"/>
                <a:gd name="connsiteY173" fmla="*/ 290046 h 398095"/>
                <a:gd name="connsiteX174" fmla="*/ 203329 w 696899"/>
                <a:gd name="connsiteY174" fmla="*/ 316835 h 398095"/>
                <a:gd name="connsiteX175" fmla="*/ 174768 w 696899"/>
                <a:gd name="connsiteY175" fmla="*/ 288261 h 398095"/>
                <a:gd name="connsiteX176" fmla="*/ 170306 w 696899"/>
                <a:gd name="connsiteY176" fmla="*/ 292725 h 398095"/>
                <a:gd name="connsiteX177" fmla="*/ 166735 w 696899"/>
                <a:gd name="connsiteY177" fmla="*/ 302548 h 398095"/>
                <a:gd name="connsiteX178" fmla="*/ 171198 w 696899"/>
                <a:gd name="connsiteY178" fmla="*/ 311478 h 398095"/>
                <a:gd name="connsiteX179" fmla="*/ 181908 w 696899"/>
                <a:gd name="connsiteY179" fmla="*/ 315050 h 398095"/>
                <a:gd name="connsiteX180" fmla="*/ 181908 w 696899"/>
                <a:gd name="connsiteY180" fmla="*/ 315050 h 398095"/>
                <a:gd name="connsiteX181" fmla="*/ 189941 w 696899"/>
                <a:gd name="connsiteY181" fmla="*/ 310585 h 398095"/>
                <a:gd name="connsiteX182" fmla="*/ 216717 w 696899"/>
                <a:gd name="connsiteY182" fmla="*/ 280224 h 398095"/>
                <a:gd name="connsiteX183" fmla="*/ 219395 w 696899"/>
                <a:gd name="connsiteY183" fmla="*/ 271294 h 398095"/>
                <a:gd name="connsiteX184" fmla="*/ 214932 w 696899"/>
                <a:gd name="connsiteY184" fmla="*/ 262364 h 398095"/>
                <a:gd name="connsiteX185" fmla="*/ 204222 w 696899"/>
                <a:gd name="connsiteY185" fmla="*/ 258793 h 398095"/>
                <a:gd name="connsiteX186" fmla="*/ 196189 w 696899"/>
                <a:gd name="connsiteY186" fmla="*/ 263257 h 398095"/>
                <a:gd name="connsiteX187" fmla="*/ 175661 w 696899"/>
                <a:gd name="connsiteY187" fmla="*/ 286475 h 398095"/>
                <a:gd name="connsiteX188" fmla="*/ 174768 w 696899"/>
                <a:gd name="connsiteY188" fmla="*/ 288261 h 398095"/>
                <a:gd name="connsiteX189" fmla="*/ 347027 w 696899"/>
                <a:gd name="connsiteY189" fmla="*/ 165924 h 398095"/>
                <a:gd name="connsiteX190" fmla="*/ 378266 w 696899"/>
                <a:gd name="connsiteY190" fmla="*/ 176640 h 398095"/>
                <a:gd name="connsiteX191" fmla="*/ 505898 w 696899"/>
                <a:gd name="connsiteY191" fmla="*/ 273080 h 398095"/>
                <a:gd name="connsiteX192" fmla="*/ 520178 w 696899"/>
                <a:gd name="connsiteY192" fmla="*/ 253435 h 398095"/>
                <a:gd name="connsiteX193" fmla="*/ 529996 w 696899"/>
                <a:gd name="connsiteY193" fmla="*/ 239147 h 398095"/>
                <a:gd name="connsiteX194" fmla="*/ 555879 w 696899"/>
                <a:gd name="connsiteY194" fmla="*/ 222181 h 398095"/>
                <a:gd name="connsiteX195" fmla="*/ 483585 w 696899"/>
                <a:gd name="connsiteY195" fmla="*/ 98951 h 398095"/>
                <a:gd name="connsiteX196" fmla="*/ 409504 w 696899"/>
                <a:gd name="connsiteY196" fmla="*/ 102523 h 398095"/>
                <a:gd name="connsiteX197" fmla="*/ 373803 w 696899"/>
                <a:gd name="connsiteY197" fmla="*/ 110560 h 398095"/>
                <a:gd name="connsiteX198" fmla="*/ 343457 w 696899"/>
                <a:gd name="connsiteY198" fmla="*/ 112346 h 398095"/>
                <a:gd name="connsiteX199" fmla="*/ 340779 w 696899"/>
                <a:gd name="connsiteY199" fmla="*/ 112346 h 398095"/>
                <a:gd name="connsiteX200" fmla="*/ 335424 w 696899"/>
                <a:gd name="connsiteY200" fmla="*/ 114132 h 398095"/>
                <a:gd name="connsiteX201" fmla="*/ 302400 w 696899"/>
                <a:gd name="connsiteY201" fmla="*/ 131098 h 398095"/>
                <a:gd name="connsiteX202" fmla="*/ 301508 w 696899"/>
                <a:gd name="connsiteY202" fmla="*/ 131098 h 398095"/>
                <a:gd name="connsiteX203" fmla="*/ 243493 w 696899"/>
                <a:gd name="connsiteY203" fmla="*/ 160566 h 398095"/>
                <a:gd name="connsiteX204" fmla="*/ 230105 w 696899"/>
                <a:gd name="connsiteY204" fmla="*/ 181104 h 398095"/>
                <a:gd name="connsiteX205" fmla="*/ 252418 w 696899"/>
                <a:gd name="connsiteY205" fmla="*/ 198071 h 398095"/>
                <a:gd name="connsiteX206" fmla="*/ 326499 w 696899"/>
                <a:gd name="connsiteY206" fmla="*/ 170389 h 398095"/>
                <a:gd name="connsiteX207" fmla="*/ 347027 w 696899"/>
                <a:gd name="connsiteY207" fmla="*/ 165924 h 398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Lst>
              <a:rect l="l" t="t" r="r" b="b"/>
              <a:pathLst>
                <a:path w="696899" h="398095">
                  <a:moveTo>
                    <a:pt x="286335" y="394524"/>
                  </a:moveTo>
                  <a:cubicBezTo>
                    <a:pt x="279194" y="394524"/>
                    <a:pt x="272947" y="391845"/>
                    <a:pt x="267591" y="387380"/>
                  </a:cubicBezTo>
                  <a:cubicBezTo>
                    <a:pt x="264022" y="383808"/>
                    <a:pt x="261344" y="379343"/>
                    <a:pt x="259559" y="374878"/>
                  </a:cubicBezTo>
                  <a:cubicBezTo>
                    <a:pt x="256881" y="376665"/>
                    <a:pt x="253311" y="377558"/>
                    <a:pt x="249741" y="378450"/>
                  </a:cubicBezTo>
                  <a:cubicBezTo>
                    <a:pt x="241708" y="379343"/>
                    <a:pt x="233675" y="377558"/>
                    <a:pt x="227427" y="371307"/>
                  </a:cubicBezTo>
                  <a:cubicBezTo>
                    <a:pt x="222965" y="367735"/>
                    <a:pt x="220287" y="362377"/>
                    <a:pt x="219395" y="357912"/>
                  </a:cubicBezTo>
                  <a:cubicBezTo>
                    <a:pt x="216717" y="358805"/>
                    <a:pt x="214039" y="359698"/>
                    <a:pt x="211362" y="360591"/>
                  </a:cubicBezTo>
                  <a:cubicBezTo>
                    <a:pt x="203329" y="361484"/>
                    <a:pt x="195296" y="359698"/>
                    <a:pt x="189049" y="353447"/>
                  </a:cubicBezTo>
                  <a:cubicBezTo>
                    <a:pt x="181908" y="347196"/>
                    <a:pt x="179231" y="338267"/>
                    <a:pt x="180123" y="330230"/>
                  </a:cubicBezTo>
                  <a:cubicBezTo>
                    <a:pt x="172983" y="330230"/>
                    <a:pt x="166735" y="327551"/>
                    <a:pt x="161380" y="323086"/>
                  </a:cubicBezTo>
                  <a:cubicBezTo>
                    <a:pt x="156025" y="317729"/>
                    <a:pt x="152455" y="311478"/>
                    <a:pt x="152455" y="304334"/>
                  </a:cubicBezTo>
                  <a:cubicBezTo>
                    <a:pt x="152455" y="297190"/>
                    <a:pt x="154240" y="290939"/>
                    <a:pt x="158702" y="285582"/>
                  </a:cubicBezTo>
                  <a:cubicBezTo>
                    <a:pt x="149777" y="280224"/>
                    <a:pt x="132819" y="269508"/>
                    <a:pt x="115861" y="257007"/>
                  </a:cubicBezTo>
                  <a:lnTo>
                    <a:pt x="110506" y="264150"/>
                  </a:lnTo>
                  <a:cubicBezTo>
                    <a:pt x="109613" y="265936"/>
                    <a:pt x="107828" y="266829"/>
                    <a:pt x="106043" y="266829"/>
                  </a:cubicBezTo>
                  <a:cubicBezTo>
                    <a:pt x="104258" y="266829"/>
                    <a:pt x="102473" y="266829"/>
                    <a:pt x="100688" y="265043"/>
                  </a:cubicBezTo>
                  <a:lnTo>
                    <a:pt x="2509" y="184676"/>
                  </a:lnTo>
                  <a:cubicBezTo>
                    <a:pt x="-168" y="181997"/>
                    <a:pt x="-1061" y="177532"/>
                    <a:pt x="1617" y="174854"/>
                  </a:cubicBezTo>
                  <a:cubicBezTo>
                    <a:pt x="4294" y="172175"/>
                    <a:pt x="8757" y="171282"/>
                    <a:pt x="11434" y="173960"/>
                  </a:cubicBezTo>
                  <a:lnTo>
                    <a:pt x="104258" y="249863"/>
                  </a:lnTo>
                  <a:lnTo>
                    <a:pt x="109613" y="243612"/>
                  </a:lnTo>
                  <a:cubicBezTo>
                    <a:pt x="109613" y="243612"/>
                    <a:pt x="109613" y="243612"/>
                    <a:pt x="109613" y="242719"/>
                  </a:cubicBezTo>
                  <a:cubicBezTo>
                    <a:pt x="109613" y="242719"/>
                    <a:pt x="109613" y="242719"/>
                    <a:pt x="110506" y="241826"/>
                  </a:cubicBezTo>
                  <a:lnTo>
                    <a:pt x="226535" y="95379"/>
                  </a:lnTo>
                  <a:cubicBezTo>
                    <a:pt x="226535" y="95379"/>
                    <a:pt x="226535" y="94486"/>
                    <a:pt x="227427" y="94486"/>
                  </a:cubicBezTo>
                  <a:lnTo>
                    <a:pt x="234568" y="86450"/>
                  </a:lnTo>
                  <a:lnTo>
                    <a:pt x="143530" y="12333"/>
                  </a:lnTo>
                  <a:cubicBezTo>
                    <a:pt x="140852" y="9654"/>
                    <a:pt x="139959" y="5189"/>
                    <a:pt x="142637" y="2511"/>
                  </a:cubicBezTo>
                  <a:cubicBezTo>
                    <a:pt x="145314" y="-168"/>
                    <a:pt x="149777" y="-1061"/>
                    <a:pt x="152455" y="1618"/>
                  </a:cubicBezTo>
                  <a:lnTo>
                    <a:pt x="248848" y="80199"/>
                  </a:lnTo>
                  <a:cubicBezTo>
                    <a:pt x="251526" y="82878"/>
                    <a:pt x="252418" y="87343"/>
                    <a:pt x="249741" y="90021"/>
                  </a:cubicBezTo>
                  <a:lnTo>
                    <a:pt x="245278" y="96272"/>
                  </a:lnTo>
                  <a:cubicBezTo>
                    <a:pt x="265806" y="102523"/>
                    <a:pt x="287227" y="111453"/>
                    <a:pt x="299723" y="117704"/>
                  </a:cubicBezTo>
                  <a:lnTo>
                    <a:pt x="330069" y="102523"/>
                  </a:lnTo>
                  <a:cubicBezTo>
                    <a:pt x="334531" y="99844"/>
                    <a:pt x="339887" y="98951"/>
                    <a:pt x="345242" y="99844"/>
                  </a:cubicBezTo>
                  <a:cubicBezTo>
                    <a:pt x="353275" y="98951"/>
                    <a:pt x="363985" y="98058"/>
                    <a:pt x="375588" y="98058"/>
                  </a:cubicBezTo>
                  <a:cubicBezTo>
                    <a:pt x="385406" y="98058"/>
                    <a:pt x="395224" y="94486"/>
                    <a:pt x="406827" y="90021"/>
                  </a:cubicBezTo>
                  <a:cubicBezTo>
                    <a:pt x="424678" y="83771"/>
                    <a:pt x="446098" y="75734"/>
                    <a:pt x="474659" y="81985"/>
                  </a:cubicBezTo>
                  <a:cubicBezTo>
                    <a:pt x="472874" y="78413"/>
                    <a:pt x="471089" y="75734"/>
                    <a:pt x="470197" y="73948"/>
                  </a:cubicBezTo>
                  <a:cubicBezTo>
                    <a:pt x="469304" y="72162"/>
                    <a:pt x="469304" y="70376"/>
                    <a:pt x="469304" y="68590"/>
                  </a:cubicBezTo>
                  <a:cubicBezTo>
                    <a:pt x="470197" y="66804"/>
                    <a:pt x="471089" y="65018"/>
                    <a:pt x="472874" y="64125"/>
                  </a:cubicBezTo>
                  <a:cubicBezTo>
                    <a:pt x="484477" y="56982"/>
                    <a:pt x="554095" y="20370"/>
                    <a:pt x="588903" y="2511"/>
                  </a:cubicBezTo>
                  <a:cubicBezTo>
                    <a:pt x="592474" y="725"/>
                    <a:pt x="596936" y="1618"/>
                    <a:pt x="598722" y="5189"/>
                  </a:cubicBezTo>
                  <a:cubicBezTo>
                    <a:pt x="600506" y="8761"/>
                    <a:pt x="599614" y="13226"/>
                    <a:pt x="596043" y="15012"/>
                  </a:cubicBezTo>
                  <a:cubicBezTo>
                    <a:pt x="560342" y="33765"/>
                    <a:pt x="506790" y="62339"/>
                    <a:pt x="487155" y="73055"/>
                  </a:cubicBezTo>
                  <a:cubicBezTo>
                    <a:pt x="489832" y="77520"/>
                    <a:pt x="493402" y="83771"/>
                    <a:pt x="497865" y="90914"/>
                  </a:cubicBezTo>
                  <a:cubicBezTo>
                    <a:pt x="497865" y="90914"/>
                    <a:pt x="497865" y="90914"/>
                    <a:pt x="497865" y="90914"/>
                  </a:cubicBezTo>
                  <a:cubicBezTo>
                    <a:pt x="515715" y="121275"/>
                    <a:pt x="546062" y="172175"/>
                    <a:pt x="580871" y="232003"/>
                  </a:cubicBezTo>
                  <a:lnTo>
                    <a:pt x="583548" y="236468"/>
                  </a:lnTo>
                  <a:lnTo>
                    <a:pt x="686190" y="181997"/>
                  </a:lnTo>
                  <a:cubicBezTo>
                    <a:pt x="689759" y="180211"/>
                    <a:pt x="694222" y="181104"/>
                    <a:pt x="696007" y="184676"/>
                  </a:cubicBezTo>
                  <a:cubicBezTo>
                    <a:pt x="697792" y="188248"/>
                    <a:pt x="696900" y="192713"/>
                    <a:pt x="693330" y="194499"/>
                  </a:cubicBezTo>
                  <a:lnTo>
                    <a:pt x="584441" y="252542"/>
                  </a:lnTo>
                  <a:cubicBezTo>
                    <a:pt x="580871" y="254328"/>
                    <a:pt x="576408" y="253435"/>
                    <a:pt x="574623" y="249863"/>
                  </a:cubicBezTo>
                  <a:lnTo>
                    <a:pt x="568375" y="239147"/>
                  </a:lnTo>
                  <a:cubicBezTo>
                    <a:pt x="567483" y="238254"/>
                    <a:pt x="567483" y="237361"/>
                    <a:pt x="566590" y="236468"/>
                  </a:cubicBezTo>
                  <a:cubicBezTo>
                    <a:pt x="548739" y="247184"/>
                    <a:pt x="544277" y="250756"/>
                    <a:pt x="543384" y="251649"/>
                  </a:cubicBezTo>
                  <a:cubicBezTo>
                    <a:pt x="541599" y="253435"/>
                    <a:pt x="538029" y="258793"/>
                    <a:pt x="535351" y="263257"/>
                  </a:cubicBezTo>
                  <a:cubicBezTo>
                    <a:pt x="529104" y="273080"/>
                    <a:pt x="523749" y="281117"/>
                    <a:pt x="518394" y="286475"/>
                  </a:cubicBezTo>
                  <a:cubicBezTo>
                    <a:pt x="520178" y="290046"/>
                    <a:pt x="521071" y="294511"/>
                    <a:pt x="521071" y="298976"/>
                  </a:cubicBezTo>
                  <a:cubicBezTo>
                    <a:pt x="521071" y="308799"/>
                    <a:pt x="517501" y="318622"/>
                    <a:pt x="509468" y="325765"/>
                  </a:cubicBezTo>
                  <a:cubicBezTo>
                    <a:pt x="503220" y="331123"/>
                    <a:pt x="497865" y="336481"/>
                    <a:pt x="484477" y="334695"/>
                  </a:cubicBezTo>
                  <a:cubicBezTo>
                    <a:pt x="482692" y="334695"/>
                    <a:pt x="480907" y="333802"/>
                    <a:pt x="479122" y="332909"/>
                  </a:cubicBezTo>
                  <a:cubicBezTo>
                    <a:pt x="478230" y="341839"/>
                    <a:pt x="474659" y="348982"/>
                    <a:pt x="467519" y="355233"/>
                  </a:cubicBezTo>
                  <a:cubicBezTo>
                    <a:pt x="460379" y="361484"/>
                    <a:pt x="451454" y="364163"/>
                    <a:pt x="442528" y="364163"/>
                  </a:cubicBezTo>
                  <a:cubicBezTo>
                    <a:pt x="438958" y="364163"/>
                    <a:pt x="435388" y="363270"/>
                    <a:pt x="432710" y="362377"/>
                  </a:cubicBezTo>
                  <a:cubicBezTo>
                    <a:pt x="431818" y="370414"/>
                    <a:pt x="427355" y="377558"/>
                    <a:pt x="422000" y="382915"/>
                  </a:cubicBezTo>
                  <a:cubicBezTo>
                    <a:pt x="414859" y="389166"/>
                    <a:pt x="405934" y="391845"/>
                    <a:pt x="397009" y="391845"/>
                  </a:cubicBezTo>
                  <a:cubicBezTo>
                    <a:pt x="389869" y="391845"/>
                    <a:pt x="382728" y="388273"/>
                    <a:pt x="376481" y="383808"/>
                  </a:cubicBezTo>
                  <a:cubicBezTo>
                    <a:pt x="375588" y="383808"/>
                    <a:pt x="375588" y="384701"/>
                    <a:pt x="374695" y="384701"/>
                  </a:cubicBezTo>
                  <a:cubicBezTo>
                    <a:pt x="367555" y="390952"/>
                    <a:pt x="358630" y="392738"/>
                    <a:pt x="351490" y="393631"/>
                  </a:cubicBezTo>
                  <a:cubicBezTo>
                    <a:pt x="338102" y="395417"/>
                    <a:pt x="327391" y="392738"/>
                    <a:pt x="322036" y="389166"/>
                  </a:cubicBezTo>
                  <a:lnTo>
                    <a:pt x="313111" y="383808"/>
                  </a:lnTo>
                  <a:lnTo>
                    <a:pt x="308648" y="389166"/>
                  </a:lnTo>
                  <a:cubicBezTo>
                    <a:pt x="304186" y="393631"/>
                    <a:pt x="298830" y="397203"/>
                    <a:pt x="292582" y="398096"/>
                  </a:cubicBezTo>
                  <a:cubicBezTo>
                    <a:pt x="289012" y="394524"/>
                    <a:pt x="287227" y="394524"/>
                    <a:pt x="286335" y="394524"/>
                  </a:cubicBezTo>
                  <a:close/>
                  <a:moveTo>
                    <a:pt x="275624" y="359698"/>
                  </a:moveTo>
                  <a:cubicBezTo>
                    <a:pt x="272054" y="365056"/>
                    <a:pt x="272947" y="372200"/>
                    <a:pt x="277410" y="376665"/>
                  </a:cubicBezTo>
                  <a:cubicBezTo>
                    <a:pt x="280087" y="379343"/>
                    <a:pt x="284550" y="380236"/>
                    <a:pt x="288120" y="380236"/>
                  </a:cubicBezTo>
                  <a:cubicBezTo>
                    <a:pt x="290798" y="380236"/>
                    <a:pt x="293475" y="378450"/>
                    <a:pt x="296153" y="375771"/>
                  </a:cubicBezTo>
                  <a:lnTo>
                    <a:pt x="304186" y="366842"/>
                  </a:lnTo>
                  <a:cubicBezTo>
                    <a:pt x="304186" y="366842"/>
                    <a:pt x="304186" y="366842"/>
                    <a:pt x="305078" y="365949"/>
                  </a:cubicBezTo>
                  <a:lnTo>
                    <a:pt x="321143" y="348089"/>
                  </a:lnTo>
                  <a:cubicBezTo>
                    <a:pt x="325606" y="342732"/>
                    <a:pt x="325606" y="334695"/>
                    <a:pt x="320251" y="329337"/>
                  </a:cubicBezTo>
                  <a:cubicBezTo>
                    <a:pt x="317574" y="326658"/>
                    <a:pt x="314003" y="325765"/>
                    <a:pt x="309541" y="325765"/>
                  </a:cubicBezTo>
                  <a:cubicBezTo>
                    <a:pt x="306863" y="325765"/>
                    <a:pt x="305078" y="327551"/>
                    <a:pt x="303293" y="328444"/>
                  </a:cubicBezTo>
                  <a:lnTo>
                    <a:pt x="275624" y="359698"/>
                  </a:lnTo>
                  <a:close/>
                  <a:moveTo>
                    <a:pt x="321143" y="368628"/>
                  </a:moveTo>
                  <a:lnTo>
                    <a:pt x="328284" y="372200"/>
                  </a:lnTo>
                  <a:cubicBezTo>
                    <a:pt x="330069" y="373093"/>
                    <a:pt x="338102" y="375771"/>
                    <a:pt x="347919" y="374878"/>
                  </a:cubicBezTo>
                  <a:cubicBezTo>
                    <a:pt x="355060" y="373985"/>
                    <a:pt x="359522" y="373093"/>
                    <a:pt x="363093" y="369521"/>
                  </a:cubicBezTo>
                  <a:cubicBezTo>
                    <a:pt x="363093" y="369521"/>
                    <a:pt x="363093" y="369521"/>
                    <a:pt x="363985" y="368628"/>
                  </a:cubicBezTo>
                  <a:lnTo>
                    <a:pt x="351490" y="357019"/>
                  </a:lnTo>
                  <a:cubicBezTo>
                    <a:pt x="348812" y="354340"/>
                    <a:pt x="348812" y="349875"/>
                    <a:pt x="351490" y="347196"/>
                  </a:cubicBezTo>
                  <a:cubicBezTo>
                    <a:pt x="354167" y="344518"/>
                    <a:pt x="358630" y="344518"/>
                    <a:pt x="361307" y="347196"/>
                  </a:cubicBezTo>
                  <a:lnTo>
                    <a:pt x="377373" y="362377"/>
                  </a:lnTo>
                  <a:cubicBezTo>
                    <a:pt x="378266" y="363270"/>
                    <a:pt x="378266" y="363270"/>
                    <a:pt x="379158" y="364163"/>
                  </a:cubicBezTo>
                  <a:lnTo>
                    <a:pt x="380943" y="365949"/>
                  </a:lnTo>
                  <a:cubicBezTo>
                    <a:pt x="384514" y="370414"/>
                    <a:pt x="389869" y="373093"/>
                    <a:pt x="395224" y="373093"/>
                  </a:cubicBezTo>
                  <a:cubicBezTo>
                    <a:pt x="400579" y="373093"/>
                    <a:pt x="405934" y="371307"/>
                    <a:pt x="409504" y="367735"/>
                  </a:cubicBezTo>
                  <a:cubicBezTo>
                    <a:pt x="413967" y="364163"/>
                    <a:pt x="416645" y="357912"/>
                    <a:pt x="415752" y="352554"/>
                  </a:cubicBezTo>
                  <a:cubicBezTo>
                    <a:pt x="415752" y="350768"/>
                    <a:pt x="415752" y="349875"/>
                    <a:pt x="414859" y="348089"/>
                  </a:cubicBezTo>
                  <a:lnTo>
                    <a:pt x="373803" y="313264"/>
                  </a:lnTo>
                  <a:cubicBezTo>
                    <a:pt x="371126" y="310585"/>
                    <a:pt x="370233" y="306120"/>
                    <a:pt x="372910" y="303441"/>
                  </a:cubicBezTo>
                  <a:cubicBezTo>
                    <a:pt x="375588" y="300762"/>
                    <a:pt x="380051" y="299869"/>
                    <a:pt x="382728" y="302548"/>
                  </a:cubicBezTo>
                  <a:lnTo>
                    <a:pt x="424678" y="339160"/>
                  </a:lnTo>
                  <a:cubicBezTo>
                    <a:pt x="429140" y="343625"/>
                    <a:pt x="433603" y="346304"/>
                    <a:pt x="438958" y="346304"/>
                  </a:cubicBezTo>
                  <a:cubicBezTo>
                    <a:pt x="444313" y="346304"/>
                    <a:pt x="449668" y="344518"/>
                    <a:pt x="453238" y="340946"/>
                  </a:cubicBezTo>
                  <a:cubicBezTo>
                    <a:pt x="457701" y="337374"/>
                    <a:pt x="460379" y="331123"/>
                    <a:pt x="459486" y="325765"/>
                  </a:cubicBezTo>
                  <a:cubicBezTo>
                    <a:pt x="459486" y="324872"/>
                    <a:pt x="459486" y="323086"/>
                    <a:pt x="458594" y="321300"/>
                  </a:cubicBezTo>
                  <a:cubicBezTo>
                    <a:pt x="441635" y="310585"/>
                    <a:pt x="420215" y="293618"/>
                    <a:pt x="412182" y="286475"/>
                  </a:cubicBezTo>
                  <a:cubicBezTo>
                    <a:pt x="409504" y="283796"/>
                    <a:pt x="408612" y="279331"/>
                    <a:pt x="411290" y="276652"/>
                  </a:cubicBezTo>
                  <a:cubicBezTo>
                    <a:pt x="413967" y="273973"/>
                    <a:pt x="418430" y="273080"/>
                    <a:pt x="421107" y="275759"/>
                  </a:cubicBezTo>
                  <a:cubicBezTo>
                    <a:pt x="437173" y="288261"/>
                    <a:pt x="455023" y="302548"/>
                    <a:pt x="467519" y="310585"/>
                  </a:cubicBezTo>
                  <a:cubicBezTo>
                    <a:pt x="467519" y="310585"/>
                    <a:pt x="468411" y="310585"/>
                    <a:pt x="468411" y="311478"/>
                  </a:cubicBezTo>
                  <a:cubicBezTo>
                    <a:pt x="473767" y="315050"/>
                    <a:pt x="478230" y="316835"/>
                    <a:pt x="480014" y="317729"/>
                  </a:cubicBezTo>
                  <a:cubicBezTo>
                    <a:pt x="487155" y="318622"/>
                    <a:pt x="488940" y="316835"/>
                    <a:pt x="493402" y="313264"/>
                  </a:cubicBezTo>
                  <a:cubicBezTo>
                    <a:pt x="497865" y="308799"/>
                    <a:pt x="500543" y="303441"/>
                    <a:pt x="500543" y="297190"/>
                  </a:cubicBezTo>
                  <a:cubicBezTo>
                    <a:pt x="500543" y="293618"/>
                    <a:pt x="499650" y="290046"/>
                    <a:pt x="497865" y="287368"/>
                  </a:cubicBezTo>
                  <a:cubicBezTo>
                    <a:pt x="497865" y="287368"/>
                    <a:pt x="497865" y="287368"/>
                    <a:pt x="497865" y="287368"/>
                  </a:cubicBezTo>
                  <a:cubicBezTo>
                    <a:pt x="493402" y="282903"/>
                    <a:pt x="443421" y="244505"/>
                    <a:pt x="366663" y="188248"/>
                  </a:cubicBezTo>
                  <a:cubicBezTo>
                    <a:pt x="355952" y="180211"/>
                    <a:pt x="341672" y="178425"/>
                    <a:pt x="329176" y="183783"/>
                  </a:cubicBezTo>
                  <a:cubicBezTo>
                    <a:pt x="302400" y="194499"/>
                    <a:pt x="267591" y="208786"/>
                    <a:pt x="252418" y="212358"/>
                  </a:cubicBezTo>
                  <a:cubicBezTo>
                    <a:pt x="240815" y="215037"/>
                    <a:pt x="219395" y="203429"/>
                    <a:pt x="213147" y="186462"/>
                  </a:cubicBezTo>
                  <a:cubicBezTo>
                    <a:pt x="210470" y="179318"/>
                    <a:pt x="206899" y="161459"/>
                    <a:pt x="233675" y="147171"/>
                  </a:cubicBezTo>
                  <a:lnTo>
                    <a:pt x="279194" y="123954"/>
                  </a:lnTo>
                  <a:cubicBezTo>
                    <a:pt x="266699" y="118597"/>
                    <a:pt x="247956" y="111453"/>
                    <a:pt x="230998" y="106095"/>
                  </a:cubicBezTo>
                  <a:lnTo>
                    <a:pt x="122109" y="243612"/>
                  </a:lnTo>
                  <a:cubicBezTo>
                    <a:pt x="139959" y="257007"/>
                    <a:pt x="157810" y="267722"/>
                    <a:pt x="165843" y="273080"/>
                  </a:cubicBezTo>
                  <a:lnTo>
                    <a:pt x="183694" y="253435"/>
                  </a:lnTo>
                  <a:cubicBezTo>
                    <a:pt x="188156" y="248970"/>
                    <a:pt x="193511" y="245398"/>
                    <a:pt x="199759" y="244505"/>
                  </a:cubicBezTo>
                  <a:cubicBezTo>
                    <a:pt x="207792" y="243612"/>
                    <a:pt x="215825" y="245398"/>
                    <a:pt x="222072" y="251649"/>
                  </a:cubicBezTo>
                  <a:cubicBezTo>
                    <a:pt x="225642" y="254328"/>
                    <a:pt x="228320" y="258793"/>
                    <a:pt x="229213" y="263257"/>
                  </a:cubicBezTo>
                  <a:lnTo>
                    <a:pt x="230105" y="262364"/>
                  </a:lnTo>
                  <a:cubicBezTo>
                    <a:pt x="234568" y="257899"/>
                    <a:pt x="239923" y="254328"/>
                    <a:pt x="246171" y="253435"/>
                  </a:cubicBezTo>
                  <a:cubicBezTo>
                    <a:pt x="254203" y="252542"/>
                    <a:pt x="262236" y="254328"/>
                    <a:pt x="268484" y="260579"/>
                  </a:cubicBezTo>
                  <a:cubicBezTo>
                    <a:pt x="272947" y="265043"/>
                    <a:pt x="276517" y="271294"/>
                    <a:pt x="277410" y="276652"/>
                  </a:cubicBezTo>
                  <a:cubicBezTo>
                    <a:pt x="278302" y="276652"/>
                    <a:pt x="280087" y="275759"/>
                    <a:pt x="280979" y="275759"/>
                  </a:cubicBezTo>
                  <a:cubicBezTo>
                    <a:pt x="289012" y="274866"/>
                    <a:pt x="297045" y="276652"/>
                    <a:pt x="303293" y="282903"/>
                  </a:cubicBezTo>
                  <a:cubicBezTo>
                    <a:pt x="311326" y="290939"/>
                    <a:pt x="314003" y="302548"/>
                    <a:pt x="311326" y="312371"/>
                  </a:cubicBezTo>
                  <a:cubicBezTo>
                    <a:pt x="316681" y="313264"/>
                    <a:pt x="322036" y="315942"/>
                    <a:pt x="325606" y="319515"/>
                  </a:cubicBezTo>
                  <a:cubicBezTo>
                    <a:pt x="337209" y="329337"/>
                    <a:pt x="338102" y="347196"/>
                    <a:pt x="327391" y="358805"/>
                  </a:cubicBezTo>
                  <a:lnTo>
                    <a:pt x="322036" y="365056"/>
                  </a:lnTo>
                  <a:lnTo>
                    <a:pt x="322036" y="365056"/>
                  </a:lnTo>
                  <a:lnTo>
                    <a:pt x="321143" y="368628"/>
                  </a:lnTo>
                  <a:close/>
                  <a:moveTo>
                    <a:pt x="289012" y="290046"/>
                  </a:moveTo>
                  <a:cubicBezTo>
                    <a:pt x="288120" y="290046"/>
                    <a:pt x="288120" y="290046"/>
                    <a:pt x="287227" y="290046"/>
                  </a:cubicBezTo>
                  <a:cubicBezTo>
                    <a:pt x="284550" y="290046"/>
                    <a:pt x="281872" y="291832"/>
                    <a:pt x="279194" y="294511"/>
                  </a:cubicBezTo>
                  <a:lnTo>
                    <a:pt x="236353" y="341839"/>
                  </a:lnTo>
                  <a:cubicBezTo>
                    <a:pt x="231890" y="347196"/>
                    <a:pt x="231890" y="355233"/>
                    <a:pt x="237246" y="360591"/>
                  </a:cubicBezTo>
                  <a:cubicBezTo>
                    <a:pt x="239923" y="363270"/>
                    <a:pt x="244386" y="364163"/>
                    <a:pt x="247956" y="364163"/>
                  </a:cubicBezTo>
                  <a:cubicBezTo>
                    <a:pt x="250634" y="364163"/>
                    <a:pt x="253311" y="362377"/>
                    <a:pt x="255989" y="359698"/>
                  </a:cubicBezTo>
                  <a:lnTo>
                    <a:pt x="264022" y="350768"/>
                  </a:lnTo>
                  <a:cubicBezTo>
                    <a:pt x="264914" y="349875"/>
                    <a:pt x="264914" y="348982"/>
                    <a:pt x="265806" y="348982"/>
                  </a:cubicBezTo>
                  <a:lnTo>
                    <a:pt x="290798" y="321300"/>
                  </a:lnTo>
                  <a:cubicBezTo>
                    <a:pt x="291690" y="320407"/>
                    <a:pt x="291690" y="319515"/>
                    <a:pt x="292582" y="319515"/>
                  </a:cubicBezTo>
                  <a:lnTo>
                    <a:pt x="298830" y="312371"/>
                  </a:lnTo>
                  <a:cubicBezTo>
                    <a:pt x="303293" y="307013"/>
                    <a:pt x="303293" y="298976"/>
                    <a:pt x="297938" y="293618"/>
                  </a:cubicBezTo>
                  <a:cubicBezTo>
                    <a:pt x="295260" y="290939"/>
                    <a:pt x="292582" y="290046"/>
                    <a:pt x="289012" y="290046"/>
                  </a:cubicBezTo>
                  <a:close/>
                  <a:moveTo>
                    <a:pt x="320251" y="359698"/>
                  </a:moveTo>
                  <a:lnTo>
                    <a:pt x="320251" y="359698"/>
                  </a:lnTo>
                  <a:lnTo>
                    <a:pt x="320251" y="359698"/>
                  </a:lnTo>
                  <a:close/>
                  <a:moveTo>
                    <a:pt x="203329" y="316835"/>
                  </a:moveTo>
                  <a:lnTo>
                    <a:pt x="197974" y="323086"/>
                  </a:lnTo>
                  <a:cubicBezTo>
                    <a:pt x="193511" y="328444"/>
                    <a:pt x="193511" y="336481"/>
                    <a:pt x="198866" y="341839"/>
                  </a:cubicBezTo>
                  <a:cubicBezTo>
                    <a:pt x="201544" y="344518"/>
                    <a:pt x="206007" y="345411"/>
                    <a:pt x="209577" y="345411"/>
                  </a:cubicBezTo>
                  <a:cubicBezTo>
                    <a:pt x="212254" y="345411"/>
                    <a:pt x="214932" y="343625"/>
                    <a:pt x="217610" y="340946"/>
                  </a:cubicBezTo>
                  <a:lnTo>
                    <a:pt x="217610" y="340946"/>
                  </a:lnTo>
                  <a:lnTo>
                    <a:pt x="264022" y="289153"/>
                  </a:lnTo>
                  <a:cubicBezTo>
                    <a:pt x="268484" y="283796"/>
                    <a:pt x="268484" y="275759"/>
                    <a:pt x="263129" y="270401"/>
                  </a:cubicBezTo>
                  <a:cubicBezTo>
                    <a:pt x="260451" y="267722"/>
                    <a:pt x="255989" y="266829"/>
                    <a:pt x="252418" y="266829"/>
                  </a:cubicBezTo>
                  <a:cubicBezTo>
                    <a:pt x="249741" y="266829"/>
                    <a:pt x="247063" y="268615"/>
                    <a:pt x="244386" y="271294"/>
                  </a:cubicBezTo>
                  <a:lnTo>
                    <a:pt x="228320" y="289153"/>
                  </a:lnTo>
                  <a:cubicBezTo>
                    <a:pt x="228320" y="289153"/>
                    <a:pt x="227427" y="290046"/>
                    <a:pt x="227427" y="290046"/>
                  </a:cubicBezTo>
                  <a:lnTo>
                    <a:pt x="203329" y="316835"/>
                  </a:lnTo>
                  <a:close/>
                  <a:moveTo>
                    <a:pt x="174768" y="288261"/>
                  </a:moveTo>
                  <a:lnTo>
                    <a:pt x="170306" y="292725"/>
                  </a:lnTo>
                  <a:cubicBezTo>
                    <a:pt x="167628" y="295404"/>
                    <a:pt x="166735" y="298976"/>
                    <a:pt x="166735" y="302548"/>
                  </a:cubicBezTo>
                  <a:cubicBezTo>
                    <a:pt x="166735" y="306120"/>
                    <a:pt x="168521" y="309692"/>
                    <a:pt x="171198" y="311478"/>
                  </a:cubicBezTo>
                  <a:cubicBezTo>
                    <a:pt x="173875" y="314157"/>
                    <a:pt x="178338" y="315050"/>
                    <a:pt x="181908" y="315050"/>
                  </a:cubicBezTo>
                  <a:lnTo>
                    <a:pt x="181908" y="315050"/>
                  </a:lnTo>
                  <a:cubicBezTo>
                    <a:pt x="184586" y="315050"/>
                    <a:pt x="187263" y="313264"/>
                    <a:pt x="189941" y="310585"/>
                  </a:cubicBezTo>
                  <a:lnTo>
                    <a:pt x="216717" y="280224"/>
                  </a:lnTo>
                  <a:cubicBezTo>
                    <a:pt x="218502" y="277545"/>
                    <a:pt x="219395" y="274866"/>
                    <a:pt x="219395" y="271294"/>
                  </a:cubicBezTo>
                  <a:cubicBezTo>
                    <a:pt x="219395" y="267722"/>
                    <a:pt x="217610" y="264150"/>
                    <a:pt x="214932" y="262364"/>
                  </a:cubicBezTo>
                  <a:cubicBezTo>
                    <a:pt x="212254" y="259686"/>
                    <a:pt x="207792" y="258793"/>
                    <a:pt x="204222" y="258793"/>
                  </a:cubicBezTo>
                  <a:cubicBezTo>
                    <a:pt x="201544" y="258793"/>
                    <a:pt x="198866" y="260579"/>
                    <a:pt x="196189" y="263257"/>
                  </a:cubicBezTo>
                  <a:lnTo>
                    <a:pt x="175661" y="286475"/>
                  </a:lnTo>
                  <a:cubicBezTo>
                    <a:pt x="176553" y="287368"/>
                    <a:pt x="175661" y="287368"/>
                    <a:pt x="174768" y="288261"/>
                  </a:cubicBezTo>
                  <a:close/>
                  <a:moveTo>
                    <a:pt x="347027" y="165924"/>
                  </a:moveTo>
                  <a:cubicBezTo>
                    <a:pt x="357738" y="165924"/>
                    <a:pt x="369340" y="169496"/>
                    <a:pt x="378266" y="176640"/>
                  </a:cubicBezTo>
                  <a:cubicBezTo>
                    <a:pt x="428247" y="214144"/>
                    <a:pt x="488047" y="258793"/>
                    <a:pt x="505898" y="273080"/>
                  </a:cubicBezTo>
                  <a:cubicBezTo>
                    <a:pt x="510361" y="268615"/>
                    <a:pt x="515715" y="259686"/>
                    <a:pt x="520178" y="253435"/>
                  </a:cubicBezTo>
                  <a:cubicBezTo>
                    <a:pt x="524641" y="246291"/>
                    <a:pt x="527319" y="241826"/>
                    <a:pt x="529996" y="239147"/>
                  </a:cubicBezTo>
                  <a:cubicBezTo>
                    <a:pt x="533566" y="235575"/>
                    <a:pt x="542492" y="230218"/>
                    <a:pt x="555879" y="222181"/>
                  </a:cubicBezTo>
                  <a:cubicBezTo>
                    <a:pt x="525534" y="170389"/>
                    <a:pt x="499650" y="126633"/>
                    <a:pt x="483585" y="98951"/>
                  </a:cubicBezTo>
                  <a:cubicBezTo>
                    <a:pt x="451454" y="87343"/>
                    <a:pt x="430033" y="95379"/>
                    <a:pt x="409504" y="102523"/>
                  </a:cubicBezTo>
                  <a:cubicBezTo>
                    <a:pt x="397902" y="106988"/>
                    <a:pt x="386298" y="110560"/>
                    <a:pt x="373803" y="110560"/>
                  </a:cubicBezTo>
                  <a:cubicBezTo>
                    <a:pt x="363093" y="110560"/>
                    <a:pt x="353275" y="111453"/>
                    <a:pt x="343457" y="112346"/>
                  </a:cubicBezTo>
                  <a:lnTo>
                    <a:pt x="340779" y="112346"/>
                  </a:lnTo>
                  <a:cubicBezTo>
                    <a:pt x="338994" y="112346"/>
                    <a:pt x="337209" y="113239"/>
                    <a:pt x="335424" y="114132"/>
                  </a:cubicBezTo>
                  <a:lnTo>
                    <a:pt x="302400" y="131098"/>
                  </a:lnTo>
                  <a:cubicBezTo>
                    <a:pt x="302400" y="131098"/>
                    <a:pt x="302400" y="131098"/>
                    <a:pt x="301508" y="131098"/>
                  </a:cubicBezTo>
                  <a:lnTo>
                    <a:pt x="243493" y="160566"/>
                  </a:lnTo>
                  <a:cubicBezTo>
                    <a:pt x="231890" y="166817"/>
                    <a:pt x="227427" y="173960"/>
                    <a:pt x="230105" y="181104"/>
                  </a:cubicBezTo>
                  <a:cubicBezTo>
                    <a:pt x="233675" y="190927"/>
                    <a:pt x="248848" y="198964"/>
                    <a:pt x="252418" y="198071"/>
                  </a:cubicBezTo>
                  <a:cubicBezTo>
                    <a:pt x="263129" y="195392"/>
                    <a:pt x="289905" y="185569"/>
                    <a:pt x="326499" y="170389"/>
                  </a:cubicBezTo>
                  <a:cubicBezTo>
                    <a:pt x="332746" y="166817"/>
                    <a:pt x="339887" y="165924"/>
                    <a:pt x="347027" y="165924"/>
                  </a:cubicBezTo>
                  <a:close/>
                </a:path>
              </a:pathLst>
            </a:custGeom>
            <a:grpFill/>
            <a:ln w="8925" cap="flat">
              <a:noFill/>
              <a:prstDash val="solid"/>
              <a:miter/>
            </a:ln>
          </p:spPr>
          <p:txBody>
            <a:bodyPr rtlCol="0" anchor="ctr"/>
            <a:lstStyle/>
            <a:p>
              <a:endParaRPr lang="en-US"/>
            </a:p>
          </p:txBody>
        </p:sp>
        <p:sp>
          <p:nvSpPr>
            <p:cNvPr id="58" name="Freeform 95">
              <a:extLst>
                <a:ext uri="{FF2B5EF4-FFF2-40B4-BE49-F238E27FC236}">
                  <a16:creationId xmlns:a16="http://schemas.microsoft.com/office/drawing/2014/main" id="{D3A5A47D-DD09-6085-400B-33DD67A835D7}"/>
                </a:ext>
              </a:extLst>
            </p:cNvPr>
            <p:cNvSpPr/>
            <p:nvPr/>
          </p:nvSpPr>
          <p:spPr>
            <a:xfrm>
              <a:off x="9279664" y="3208563"/>
              <a:ext cx="541434" cy="435768"/>
            </a:xfrm>
            <a:custGeom>
              <a:avLst/>
              <a:gdLst>
                <a:gd name="connsiteX0" fmla="*/ 535520 w 541434"/>
                <a:gd name="connsiteY0" fmla="*/ 435769 h 435768"/>
                <a:gd name="connsiteX1" fmla="*/ 7141 w 541434"/>
                <a:gd name="connsiteY1" fmla="*/ 435769 h 435768"/>
                <a:gd name="connsiteX2" fmla="*/ 0 w 541434"/>
                <a:gd name="connsiteY2" fmla="*/ 428625 h 435768"/>
                <a:gd name="connsiteX3" fmla="*/ 7141 w 541434"/>
                <a:gd name="connsiteY3" fmla="*/ 421481 h 435768"/>
                <a:gd name="connsiteX4" fmla="*/ 56230 w 541434"/>
                <a:gd name="connsiteY4" fmla="*/ 421481 h 435768"/>
                <a:gd name="connsiteX5" fmla="*/ 56230 w 541434"/>
                <a:gd name="connsiteY5" fmla="*/ 315218 h 435768"/>
                <a:gd name="connsiteX6" fmla="*/ 63371 w 541434"/>
                <a:gd name="connsiteY6" fmla="*/ 308074 h 435768"/>
                <a:gd name="connsiteX7" fmla="*/ 135666 w 541434"/>
                <a:gd name="connsiteY7" fmla="*/ 308074 h 435768"/>
                <a:gd name="connsiteX8" fmla="*/ 142805 w 541434"/>
                <a:gd name="connsiteY8" fmla="*/ 315218 h 435768"/>
                <a:gd name="connsiteX9" fmla="*/ 142805 w 541434"/>
                <a:gd name="connsiteY9" fmla="*/ 421481 h 435768"/>
                <a:gd name="connsiteX10" fmla="*/ 169581 w 541434"/>
                <a:gd name="connsiteY10" fmla="*/ 421481 h 435768"/>
                <a:gd name="connsiteX11" fmla="*/ 169581 w 541434"/>
                <a:gd name="connsiteY11" fmla="*/ 202704 h 435768"/>
                <a:gd name="connsiteX12" fmla="*/ 176722 w 541434"/>
                <a:gd name="connsiteY12" fmla="*/ 195560 h 435768"/>
                <a:gd name="connsiteX13" fmla="*/ 249017 w 541434"/>
                <a:gd name="connsiteY13" fmla="*/ 195560 h 435768"/>
                <a:gd name="connsiteX14" fmla="*/ 256158 w 541434"/>
                <a:gd name="connsiteY14" fmla="*/ 202704 h 435768"/>
                <a:gd name="connsiteX15" fmla="*/ 256158 w 541434"/>
                <a:gd name="connsiteY15" fmla="*/ 421481 h 435768"/>
                <a:gd name="connsiteX16" fmla="*/ 282934 w 541434"/>
                <a:gd name="connsiteY16" fmla="*/ 421481 h 435768"/>
                <a:gd name="connsiteX17" fmla="*/ 282934 w 541434"/>
                <a:gd name="connsiteY17" fmla="*/ 250924 h 435768"/>
                <a:gd name="connsiteX18" fmla="*/ 290073 w 541434"/>
                <a:gd name="connsiteY18" fmla="*/ 243781 h 435768"/>
                <a:gd name="connsiteX19" fmla="*/ 362369 w 541434"/>
                <a:gd name="connsiteY19" fmla="*/ 243781 h 435768"/>
                <a:gd name="connsiteX20" fmla="*/ 369509 w 541434"/>
                <a:gd name="connsiteY20" fmla="*/ 250924 h 435768"/>
                <a:gd name="connsiteX21" fmla="*/ 369509 w 541434"/>
                <a:gd name="connsiteY21" fmla="*/ 421481 h 435768"/>
                <a:gd name="connsiteX22" fmla="*/ 396285 w 541434"/>
                <a:gd name="connsiteY22" fmla="*/ 421481 h 435768"/>
                <a:gd name="connsiteX23" fmla="*/ 396285 w 541434"/>
                <a:gd name="connsiteY23" fmla="*/ 135731 h 435768"/>
                <a:gd name="connsiteX24" fmla="*/ 403426 w 541434"/>
                <a:gd name="connsiteY24" fmla="*/ 128587 h 435768"/>
                <a:gd name="connsiteX25" fmla="*/ 475721 w 541434"/>
                <a:gd name="connsiteY25" fmla="*/ 128587 h 435768"/>
                <a:gd name="connsiteX26" fmla="*/ 482861 w 541434"/>
                <a:gd name="connsiteY26" fmla="*/ 135731 h 435768"/>
                <a:gd name="connsiteX27" fmla="*/ 482861 w 541434"/>
                <a:gd name="connsiteY27" fmla="*/ 421481 h 435768"/>
                <a:gd name="connsiteX28" fmla="*/ 533735 w 541434"/>
                <a:gd name="connsiteY28" fmla="*/ 421481 h 435768"/>
                <a:gd name="connsiteX29" fmla="*/ 540876 w 541434"/>
                <a:gd name="connsiteY29" fmla="*/ 428625 h 435768"/>
                <a:gd name="connsiteX30" fmla="*/ 535520 w 541434"/>
                <a:gd name="connsiteY30" fmla="*/ 435769 h 435768"/>
                <a:gd name="connsiteX31" fmla="*/ 412351 w 541434"/>
                <a:gd name="connsiteY31" fmla="*/ 421481 h 435768"/>
                <a:gd name="connsiteX32" fmla="*/ 470366 w 541434"/>
                <a:gd name="connsiteY32" fmla="*/ 421481 h 435768"/>
                <a:gd name="connsiteX33" fmla="*/ 470366 w 541434"/>
                <a:gd name="connsiteY33" fmla="*/ 142875 h 435768"/>
                <a:gd name="connsiteX34" fmla="*/ 412351 w 541434"/>
                <a:gd name="connsiteY34" fmla="*/ 142875 h 435768"/>
                <a:gd name="connsiteX35" fmla="*/ 412351 w 541434"/>
                <a:gd name="connsiteY35" fmla="*/ 421481 h 435768"/>
                <a:gd name="connsiteX36" fmla="*/ 298106 w 541434"/>
                <a:gd name="connsiteY36" fmla="*/ 421481 h 435768"/>
                <a:gd name="connsiteX37" fmla="*/ 356121 w 541434"/>
                <a:gd name="connsiteY37" fmla="*/ 421481 h 435768"/>
                <a:gd name="connsiteX38" fmla="*/ 356121 w 541434"/>
                <a:gd name="connsiteY38" fmla="*/ 258068 h 435768"/>
                <a:gd name="connsiteX39" fmla="*/ 298106 w 541434"/>
                <a:gd name="connsiteY39" fmla="*/ 258068 h 435768"/>
                <a:gd name="connsiteX40" fmla="*/ 298106 w 541434"/>
                <a:gd name="connsiteY40" fmla="*/ 421481 h 435768"/>
                <a:gd name="connsiteX41" fmla="*/ 184755 w 541434"/>
                <a:gd name="connsiteY41" fmla="*/ 421481 h 435768"/>
                <a:gd name="connsiteX42" fmla="*/ 242770 w 541434"/>
                <a:gd name="connsiteY42" fmla="*/ 421481 h 435768"/>
                <a:gd name="connsiteX43" fmla="*/ 242770 w 541434"/>
                <a:gd name="connsiteY43" fmla="*/ 209848 h 435768"/>
                <a:gd name="connsiteX44" fmla="*/ 184755 w 541434"/>
                <a:gd name="connsiteY44" fmla="*/ 209848 h 435768"/>
                <a:gd name="connsiteX45" fmla="*/ 184755 w 541434"/>
                <a:gd name="connsiteY45" fmla="*/ 421481 h 435768"/>
                <a:gd name="connsiteX46" fmla="*/ 70510 w 541434"/>
                <a:gd name="connsiteY46" fmla="*/ 421481 h 435768"/>
                <a:gd name="connsiteX47" fmla="*/ 128525 w 541434"/>
                <a:gd name="connsiteY47" fmla="*/ 421481 h 435768"/>
                <a:gd name="connsiteX48" fmla="*/ 128525 w 541434"/>
                <a:gd name="connsiteY48" fmla="*/ 322362 h 435768"/>
                <a:gd name="connsiteX49" fmla="*/ 70510 w 541434"/>
                <a:gd name="connsiteY49" fmla="*/ 322362 h 435768"/>
                <a:gd name="connsiteX50" fmla="*/ 70510 w 541434"/>
                <a:gd name="connsiteY50" fmla="*/ 421481 h 435768"/>
                <a:gd name="connsiteX51" fmla="*/ 99072 w 541434"/>
                <a:gd name="connsiteY51" fmla="*/ 238423 h 435768"/>
                <a:gd name="connsiteX52" fmla="*/ 71403 w 541434"/>
                <a:gd name="connsiteY52" fmla="*/ 210741 h 435768"/>
                <a:gd name="connsiteX53" fmla="*/ 99072 w 541434"/>
                <a:gd name="connsiteY53" fmla="*/ 183059 h 435768"/>
                <a:gd name="connsiteX54" fmla="*/ 113352 w 541434"/>
                <a:gd name="connsiteY54" fmla="*/ 187523 h 435768"/>
                <a:gd name="connsiteX55" fmla="*/ 188325 w 541434"/>
                <a:gd name="connsiteY55" fmla="*/ 116086 h 435768"/>
                <a:gd name="connsiteX56" fmla="*/ 184755 w 541434"/>
                <a:gd name="connsiteY56" fmla="*/ 102691 h 435768"/>
                <a:gd name="connsiteX57" fmla="*/ 212423 w 541434"/>
                <a:gd name="connsiteY57" fmla="*/ 75009 h 435768"/>
                <a:gd name="connsiteX58" fmla="*/ 240092 w 541434"/>
                <a:gd name="connsiteY58" fmla="*/ 102691 h 435768"/>
                <a:gd name="connsiteX59" fmla="*/ 239199 w 541434"/>
                <a:gd name="connsiteY59" fmla="*/ 108049 h 435768"/>
                <a:gd name="connsiteX60" fmla="*/ 304355 w 541434"/>
                <a:gd name="connsiteY60" fmla="*/ 139303 h 435768"/>
                <a:gd name="connsiteX61" fmla="*/ 338270 w 541434"/>
                <a:gd name="connsiteY61" fmla="*/ 132160 h 435768"/>
                <a:gd name="connsiteX62" fmla="*/ 416814 w 541434"/>
                <a:gd name="connsiteY62" fmla="*/ 42863 h 435768"/>
                <a:gd name="connsiteX63" fmla="*/ 412351 w 541434"/>
                <a:gd name="connsiteY63" fmla="*/ 27682 h 435768"/>
                <a:gd name="connsiteX64" fmla="*/ 440019 w 541434"/>
                <a:gd name="connsiteY64" fmla="*/ 0 h 435768"/>
                <a:gd name="connsiteX65" fmla="*/ 467687 w 541434"/>
                <a:gd name="connsiteY65" fmla="*/ 27682 h 435768"/>
                <a:gd name="connsiteX66" fmla="*/ 440019 w 541434"/>
                <a:gd name="connsiteY66" fmla="*/ 55364 h 435768"/>
                <a:gd name="connsiteX67" fmla="*/ 427524 w 541434"/>
                <a:gd name="connsiteY67" fmla="*/ 52685 h 435768"/>
                <a:gd name="connsiteX68" fmla="*/ 348981 w 541434"/>
                <a:gd name="connsiteY68" fmla="*/ 141982 h 435768"/>
                <a:gd name="connsiteX69" fmla="*/ 353444 w 541434"/>
                <a:gd name="connsiteY69" fmla="*/ 158056 h 435768"/>
                <a:gd name="connsiteX70" fmla="*/ 325775 w 541434"/>
                <a:gd name="connsiteY70" fmla="*/ 185738 h 435768"/>
                <a:gd name="connsiteX71" fmla="*/ 298106 w 541434"/>
                <a:gd name="connsiteY71" fmla="*/ 158056 h 435768"/>
                <a:gd name="connsiteX72" fmla="*/ 298999 w 541434"/>
                <a:gd name="connsiteY72" fmla="*/ 152698 h 435768"/>
                <a:gd name="connsiteX73" fmla="*/ 233844 w 541434"/>
                <a:gd name="connsiteY73" fmla="*/ 121444 h 435768"/>
                <a:gd name="connsiteX74" fmla="*/ 212423 w 541434"/>
                <a:gd name="connsiteY74" fmla="*/ 131267 h 435768"/>
                <a:gd name="connsiteX75" fmla="*/ 198143 w 541434"/>
                <a:gd name="connsiteY75" fmla="*/ 126802 h 435768"/>
                <a:gd name="connsiteX76" fmla="*/ 123170 w 541434"/>
                <a:gd name="connsiteY76" fmla="*/ 198239 h 435768"/>
                <a:gd name="connsiteX77" fmla="*/ 126740 w 541434"/>
                <a:gd name="connsiteY77" fmla="*/ 211634 h 435768"/>
                <a:gd name="connsiteX78" fmla="*/ 99072 w 541434"/>
                <a:gd name="connsiteY78" fmla="*/ 238423 h 435768"/>
                <a:gd name="connsiteX79" fmla="*/ 99072 w 541434"/>
                <a:gd name="connsiteY79" fmla="*/ 196453 h 435768"/>
                <a:gd name="connsiteX80" fmla="*/ 85684 w 541434"/>
                <a:gd name="connsiteY80" fmla="*/ 209848 h 435768"/>
                <a:gd name="connsiteX81" fmla="*/ 99072 w 541434"/>
                <a:gd name="connsiteY81" fmla="*/ 223242 h 435768"/>
                <a:gd name="connsiteX82" fmla="*/ 112460 w 541434"/>
                <a:gd name="connsiteY82" fmla="*/ 209848 h 435768"/>
                <a:gd name="connsiteX83" fmla="*/ 108890 w 541434"/>
                <a:gd name="connsiteY83" fmla="*/ 200918 h 435768"/>
                <a:gd name="connsiteX84" fmla="*/ 108890 w 541434"/>
                <a:gd name="connsiteY84" fmla="*/ 200918 h 435768"/>
                <a:gd name="connsiteX85" fmla="*/ 108890 w 541434"/>
                <a:gd name="connsiteY85" fmla="*/ 200918 h 435768"/>
                <a:gd name="connsiteX86" fmla="*/ 99072 w 541434"/>
                <a:gd name="connsiteY86" fmla="*/ 196453 h 435768"/>
                <a:gd name="connsiteX87" fmla="*/ 315065 w 541434"/>
                <a:gd name="connsiteY87" fmla="*/ 151805 h 435768"/>
                <a:gd name="connsiteX88" fmla="*/ 314172 w 541434"/>
                <a:gd name="connsiteY88" fmla="*/ 157163 h 435768"/>
                <a:gd name="connsiteX89" fmla="*/ 327560 w 541434"/>
                <a:gd name="connsiteY89" fmla="*/ 170557 h 435768"/>
                <a:gd name="connsiteX90" fmla="*/ 340948 w 541434"/>
                <a:gd name="connsiteY90" fmla="*/ 157163 h 435768"/>
                <a:gd name="connsiteX91" fmla="*/ 336486 w 541434"/>
                <a:gd name="connsiteY91" fmla="*/ 147340 h 435768"/>
                <a:gd name="connsiteX92" fmla="*/ 336486 w 541434"/>
                <a:gd name="connsiteY92" fmla="*/ 147340 h 435768"/>
                <a:gd name="connsiteX93" fmla="*/ 336486 w 541434"/>
                <a:gd name="connsiteY93" fmla="*/ 147340 h 435768"/>
                <a:gd name="connsiteX94" fmla="*/ 315957 w 541434"/>
                <a:gd name="connsiteY94" fmla="*/ 150912 h 435768"/>
                <a:gd name="connsiteX95" fmla="*/ 315065 w 541434"/>
                <a:gd name="connsiteY95" fmla="*/ 151805 h 435768"/>
                <a:gd name="connsiteX96" fmla="*/ 315065 w 541434"/>
                <a:gd name="connsiteY96" fmla="*/ 151805 h 435768"/>
                <a:gd name="connsiteX97" fmla="*/ 203498 w 541434"/>
                <a:gd name="connsiteY97" fmla="*/ 111621 h 435768"/>
                <a:gd name="connsiteX98" fmla="*/ 213316 w 541434"/>
                <a:gd name="connsiteY98" fmla="*/ 116086 h 435768"/>
                <a:gd name="connsiteX99" fmla="*/ 226704 w 541434"/>
                <a:gd name="connsiteY99" fmla="*/ 102691 h 435768"/>
                <a:gd name="connsiteX100" fmla="*/ 213316 w 541434"/>
                <a:gd name="connsiteY100" fmla="*/ 89297 h 435768"/>
                <a:gd name="connsiteX101" fmla="*/ 199928 w 541434"/>
                <a:gd name="connsiteY101" fmla="*/ 102691 h 435768"/>
                <a:gd name="connsiteX102" fmla="*/ 203498 w 541434"/>
                <a:gd name="connsiteY102" fmla="*/ 111621 h 435768"/>
                <a:gd name="connsiteX103" fmla="*/ 203498 w 541434"/>
                <a:gd name="connsiteY103" fmla="*/ 111621 h 435768"/>
                <a:gd name="connsiteX104" fmla="*/ 203498 w 541434"/>
                <a:gd name="connsiteY104" fmla="*/ 111621 h 435768"/>
                <a:gd name="connsiteX105" fmla="*/ 431986 w 541434"/>
                <a:gd name="connsiteY105" fmla="*/ 36612 h 435768"/>
                <a:gd name="connsiteX106" fmla="*/ 440912 w 541434"/>
                <a:gd name="connsiteY106" fmla="*/ 40184 h 435768"/>
                <a:gd name="connsiteX107" fmla="*/ 454300 w 541434"/>
                <a:gd name="connsiteY107" fmla="*/ 26789 h 435768"/>
                <a:gd name="connsiteX108" fmla="*/ 440912 w 541434"/>
                <a:gd name="connsiteY108" fmla="*/ 13395 h 435768"/>
                <a:gd name="connsiteX109" fmla="*/ 427524 w 541434"/>
                <a:gd name="connsiteY109" fmla="*/ 26789 h 435768"/>
                <a:gd name="connsiteX110" fmla="*/ 431986 w 541434"/>
                <a:gd name="connsiteY110" fmla="*/ 36612 h 435768"/>
                <a:gd name="connsiteX111" fmla="*/ 431986 w 541434"/>
                <a:gd name="connsiteY111" fmla="*/ 36612 h 435768"/>
                <a:gd name="connsiteX112" fmla="*/ 431986 w 541434"/>
                <a:gd name="connsiteY112" fmla="*/ 36612 h 435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541434" h="435768">
                  <a:moveTo>
                    <a:pt x="535520" y="435769"/>
                  </a:moveTo>
                  <a:lnTo>
                    <a:pt x="7141" y="435769"/>
                  </a:lnTo>
                  <a:cubicBezTo>
                    <a:pt x="3570" y="435769"/>
                    <a:pt x="0" y="432197"/>
                    <a:pt x="0" y="428625"/>
                  </a:cubicBezTo>
                  <a:cubicBezTo>
                    <a:pt x="0" y="425053"/>
                    <a:pt x="3570" y="421481"/>
                    <a:pt x="7141" y="421481"/>
                  </a:cubicBezTo>
                  <a:lnTo>
                    <a:pt x="56230" y="421481"/>
                  </a:lnTo>
                  <a:lnTo>
                    <a:pt x="56230" y="315218"/>
                  </a:lnTo>
                  <a:cubicBezTo>
                    <a:pt x="56230" y="311646"/>
                    <a:pt x="59800" y="308074"/>
                    <a:pt x="63371" y="308074"/>
                  </a:cubicBezTo>
                  <a:lnTo>
                    <a:pt x="135666" y="308074"/>
                  </a:lnTo>
                  <a:cubicBezTo>
                    <a:pt x="139236" y="308074"/>
                    <a:pt x="142805" y="311646"/>
                    <a:pt x="142805" y="315218"/>
                  </a:cubicBezTo>
                  <a:lnTo>
                    <a:pt x="142805" y="421481"/>
                  </a:lnTo>
                  <a:lnTo>
                    <a:pt x="169581" y="421481"/>
                  </a:lnTo>
                  <a:lnTo>
                    <a:pt x="169581" y="202704"/>
                  </a:lnTo>
                  <a:cubicBezTo>
                    <a:pt x="169581" y="199132"/>
                    <a:pt x="173152" y="195560"/>
                    <a:pt x="176722" y="195560"/>
                  </a:cubicBezTo>
                  <a:lnTo>
                    <a:pt x="249017" y="195560"/>
                  </a:lnTo>
                  <a:cubicBezTo>
                    <a:pt x="252587" y="195560"/>
                    <a:pt x="256158" y="199132"/>
                    <a:pt x="256158" y="202704"/>
                  </a:cubicBezTo>
                  <a:lnTo>
                    <a:pt x="256158" y="421481"/>
                  </a:lnTo>
                  <a:lnTo>
                    <a:pt x="282934" y="421481"/>
                  </a:lnTo>
                  <a:lnTo>
                    <a:pt x="282934" y="250924"/>
                  </a:lnTo>
                  <a:cubicBezTo>
                    <a:pt x="282934" y="247352"/>
                    <a:pt x="286504" y="243781"/>
                    <a:pt x="290073" y="243781"/>
                  </a:cubicBezTo>
                  <a:lnTo>
                    <a:pt x="362369" y="243781"/>
                  </a:lnTo>
                  <a:cubicBezTo>
                    <a:pt x="365939" y="243781"/>
                    <a:pt x="369509" y="247352"/>
                    <a:pt x="369509" y="250924"/>
                  </a:cubicBezTo>
                  <a:lnTo>
                    <a:pt x="369509" y="421481"/>
                  </a:lnTo>
                  <a:lnTo>
                    <a:pt x="396285" y="421481"/>
                  </a:lnTo>
                  <a:lnTo>
                    <a:pt x="396285" y="135731"/>
                  </a:lnTo>
                  <a:cubicBezTo>
                    <a:pt x="396285" y="132160"/>
                    <a:pt x="399855" y="128587"/>
                    <a:pt x="403426" y="128587"/>
                  </a:cubicBezTo>
                  <a:lnTo>
                    <a:pt x="475721" y="128587"/>
                  </a:lnTo>
                  <a:cubicBezTo>
                    <a:pt x="479291" y="128587"/>
                    <a:pt x="482861" y="132160"/>
                    <a:pt x="482861" y="135731"/>
                  </a:cubicBezTo>
                  <a:lnTo>
                    <a:pt x="482861" y="421481"/>
                  </a:lnTo>
                  <a:lnTo>
                    <a:pt x="533735" y="421481"/>
                  </a:lnTo>
                  <a:cubicBezTo>
                    <a:pt x="537306" y="421481"/>
                    <a:pt x="540876" y="425053"/>
                    <a:pt x="540876" y="428625"/>
                  </a:cubicBezTo>
                  <a:cubicBezTo>
                    <a:pt x="542660" y="432197"/>
                    <a:pt x="539982" y="435769"/>
                    <a:pt x="535520" y="435769"/>
                  </a:cubicBezTo>
                  <a:close/>
                  <a:moveTo>
                    <a:pt x="412351" y="421481"/>
                  </a:moveTo>
                  <a:lnTo>
                    <a:pt x="470366" y="421481"/>
                  </a:lnTo>
                  <a:lnTo>
                    <a:pt x="470366" y="142875"/>
                  </a:lnTo>
                  <a:lnTo>
                    <a:pt x="412351" y="142875"/>
                  </a:lnTo>
                  <a:lnTo>
                    <a:pt x="412351" y="421481"/>
                  </a:lnTo>
                  <a:close/>
                  <a:moveTo>
                    <a:pt x="298106" y="421481"/>
                  </a:moveTo>
                  <a:lnTo>
                    <a:pt x="356121" y="421481"/>
                  </a:lnTo>
                  <a:lnTo>
                    <a:pt x="356121" y="258068"/>
                  </a:lnTo>
                  <a:lnTo>
                    <a:pt x="298106" y="258068"/>
                  </a:lnTo>
                  <a:lnTo>
                    <a:pt x="298106" y="421481"/>
                  </a:lnTo>
                  <a:close/>
                  <a:moveTo>
                    <a:pt x="184755" y="421481"/>
                  </a:moveTo>
                  <a:lnTo>
                    <a:pt x="242770" y="421481"/>
                  </a:lnTo>
                  <a:lnTo>
                    <a:pt x="242770" y="209848"/>
                  </a:lnTo>
                  <a:lnTo>
                    <a:pt x="184755" y="209848"/>
                  </a:lnTo>
                  <a:lnTo>
                    <a:pt x="184755" y="421481"/>
                  </a:lnTo>
                  <a:close/>
                  <a:moveTo>
                    <a:pt x="70510" y="421481"/>
                  </a:moveTo>
                  <a:lnTo>
                    <a:pt x="128525" y="421481"/>
                  </a:lnTo>
                  <a:lnTo>
                    <a:pt x="128525" y="322362"/>
                  </a:lnTo>
                  <a:lnTo>
                    <a:pt x="70510" y="322362"/>
                  </a:lnTo>
                  <a:lnTo>
                    <a:pt x="70510" y="421481"/>
                  </a:lnTo>
                  <a:close/>
                  <a:moveTo>
                    <a:pt x="99072" y="238423"/>
                  </a:moveTo>
                  <a:cubicBezTo>
                    <a:pt x="83898" y="238423"/>
                    <a:pt x="71403" y="225921"/>
                    <a:pt x="71403" y="210741"/>
                  </a:cubicBezTo>
                  <a:cubicBezTo>
                    <a:pt x="71403" y="195560"/>
                    <a:pt x="83898" y="183059"/>
                    <a:pt x="99072" y="183059"/>
                  </a:cubicBezTo>
                  <a:cubicBezTo>
                    <a:pt x="104427" y="183059"/>
                    <a:pt x="109782" y="184845"/>
                    <a:pt x="113352" y="187523"/>
                  </a:cubicBezTo>
                  <a:lnTo>
                    <a:pt x="188325" y="116086"/>
                  </a:lnTo>
                  <a:cubicBezTo>
                    <a:pt x="186540" y="112514"/>
                    <a:pt x="184755" y="107156"/>
                    <a:pt x="184755" y="102691"/>
                  </a:cubicBezTo>
                  <a:cubicBezTo>
                    <a:pt x="184755" y="87511"/>
                    <a:pt x="197251" y="75009"/>
                    <a:pt x="212423" y="75009"/>
                  </a:cubicBezTo>
                  <a:cubicBezTo>
                    <a:pt x="227596" y="75009"/>
                    <a:pt x="240092" y="87511"/>
                    <a:pt x="240092" y="102691"/>
                  </a:cubicBezTo>
                  <a:cubicBezTo>
                    <a:pt x="240092" y="104477"/>
                    <a:pt x="240092" y="106263"/>
                    <a:pt x="239199" y="108049"/>
                  </a:cubicBezTo>
                  <a:lnTo>
                    <a:pt x="304355" y="139303"/>
                  </a:lnTo>
                  <a:cubicBezTo>
                    <a:pt x="312387" y="130373"/>
                    <a:pt x="327560" y="126802"/>
                    <a:pt x="338270" y="132160"/>
                  </a:cubicBezTo>
                  <a:lnTo>
                    <a:pt x="416814" y="42863"/>
                  </a:lnTo>
                  <a:cubicBezTo>
                    <a:pt x="414136" y="38398"/>
                    <a:pt x="412351" y="33040"/>
                    <a:pt x="412351" y="27682"/>
                  </a:cubicBezTo>
                  <a:cubicBezTo>
                    <a:pt x="412351" y="12502"/>
                    <a:pt x="424847" y="0"/>
                    <a:pt x="440019" y="0"/>
                  </a:cubicBezTo>
                  <a:cubicBezTo>
                    <a:pt x="455192" y="0"/>
                    <a:pt x="467687" y="12502"/>
                    <a:pt x="467687" y="27682"/>
                  </a:cubicBezTo>
                  <a:cubicBezTo>
                    <a:pt x="467687" y="42863"/>
                    <a:pt x="455192" y="55364"/>
                    <a:pt x="440019" y="55364"/>
                  </a:cubicBezTo>
                  <a:cubicBezTo>
                    <a:pt x="435557" y="55364"/>
                    <a:pt x="431094" y="54471"/>
                    <a:pt x="427524" y="52685"/>
                  </a:cubicBezTo>
                  <a:lnTo>
                    <a:pt x="348981" y="141982"/>
                  </a:lnTo>
                  <a:cubicBezTo>
                    <a:pt x="351658" y="146447"/>
                    <a:pt x="353444" y="151805"/>
                    <a:pt x="353444" y="158056"/>
                  </a:cubicBezTo>
                  <a:cubicBezTo>
                    <a:pt x="353444" y="173236"/>
                    <a:pt x="340948" y="185738"/>
                    <a:pt x="325775" y="185738"/>
                  </a:cubicBezTo>
                  <a:cubicBezTo>
                    <a:pt x="310602" y="185738"/>
                    <a:pt x="298106" y="173236"/>
                    <a:pt x="298106" y="158056"/>
                  </a:cubicBezTo>
                  <a:cubicBezTo>
                    <a:pt x="298106" y="156270"/>
                    <a:pt x="298106" y="154484"/>
                    <a:pt x="298999" y="152698"/>
                  </a:cubicBezTo>
                  <a:lnTo>
                    <a:pt x="233844" y="121444"/>
                  </a:lnTo>
                  <a:cubicBezTo>
                    <a:pt x="228489" y="127695"/>
                    <a:pt x="221349" y="131267"/>
                    <a:pt x="212423" y="131267"/>
                  </a:cubicBezTo>
                  <a:cubicBezTo>
                    <a:pt x="207068" y="131267"/>
                    <a:pt x="201713" y="129480"/>
                    <a:pt x="198143" y="126802"/>
                  </a:cubicBezTo>
                  <a:lnTo>
                    <a:pt x="123170" y="198239"/>
                  </a:lnTo>
                  <a:cubicBezTo>
                    <a:pt x="124955" y="201811"/>
                    <a:pt x="126740" y="207169"/>
                    <a:pt x="126740" y="211634"/>
                  </a:cubicBezTo>
                  <a:cubicBezTo>
                    <a:pt x="127633" y="225921"/>
                    <a:pt x="115137" y="238423"/>
                    <a:pt x="99072" y="238423"/>
                  </a:cubicBezTo>
                  <a:close/>
                  <a:moveTo>
                    <a:pt x="99072" y="196453"/>
                  </a:moveTo>
                  <a:cubicBezTo>
                    <a:pt x="91931" y="196453"/>
                    <a:pt x="85684" y="202704"/>
                    <a:pt x="85684" y="209848"/>
                  </a:cubicBezTo>
                  <a:cubicBezTo>
                    <a:pt x="85684" y="216992"/>
                    <a:pt x="91931" y="223242"/>
                    <a:pt x="99072" y="223242"/>
                  </a:cubicBezTo>
                  <a:cubicBezTo>
                    <a:pt x="106212" y="223242"/>
                    <a:pt x="112460" y="216992"/>
                    <a:pt x="112460" y="209848"/>
                  </a:cubicBezTo>
                  <a:cubicBezTo>
                    <a:pt x="112460" y="206276"/>
                    <a:pt x="111567" y="202704"/>
                    <a:pt x="108890" y="200918"/>
                  </a:cubicBezTo>
                  <a:cubicBezTo>
                    <a:pt x="108890" y="200918"/>
                    <a:pt x="108890" y="200918"/>
                    <a:pt x="108890" y="200918"/>
                  </a:cubicBezTo>
                  <a:cubicBezTo>
                    <a:pt x="108890" y="200918"/>
                    <a:pt x="108890" y="200918"/>
                    <a:pt x="108890" y="200918"/>
                  </a:cubicBezTo>
                  <a:cubicBezTo>
                    <a:pt x="106212" y="198239"/>
                    <a:pt x="103535" y="196453"/>
                    <a:pt x="99072" y="196453"/>
                  </a:cubicBezTo>
                  <a:close/>
                  <a:moveTo>
                    <a:pt x="315065" y="151805"/>
                  </a:moveTo>
                  <a:cubicBezTo>
                    <a:pt x="314172" y="153591"/>
                    <a:pt x="314172" y="155377"/>
                    <a:pt x="314172" y="157163"/>
                  </a:cubicBezTo>
                  <a:cubicBezTo>
                    <a:pt x="314172" y="164306"/>
                    <a:pt x="320420" y="170557"/>
                    <a:pt x="327560" y="170557"/>
                  </a:cubicBezTo>
                  <a:cubicBezTo>
                    <a:pt x="334700" y="170557"/>
                    <a:pt x="340948" y="164306"/>
                    <a:pt x="340948" y="157163"/>
                  </a:cubicBezTo>
                  <a:cubicBezTo>
                    <a:pt x="340948" y="153591"/>
                    <a:pt x="339163" y="150019"/>
                    <a:pt x="336486" y="147340"/>
                  </a:cubicBezTo>
                  <a:cubicBezTo>
                    <a:pt x="336486" y="147340"/>
                    <a:pt x="336486" y="147340"/>
                    <a:pt x="336486" y="147340"/>
                  </a:cubicBezTo>
                  <a:cubicBezTo>
                    <a:pt x="336486" y="147340"/>
                    <a:pt x="336486" y="147340"/>
                    <a:pt x="336486" y="147340"/>
                  </a:cubicBezTo>
                  <a:cubicBezTo>
                    <a:pt x="330237" y="141982"/>
                    <a:pt x="319527" y="144661"/>
                    <a:pt x="315957" y="150912"/>
                  </a:cubicBezTo>
                  <a:cubicBezTo>
                    <a:pt x="315065" y="150019"/>
                    <a:pt x="315065" y="150019"/>
                    <a:pt x="315065" y="151805"/>
                  </a:cubicBezTo>
                  <a:cubicBezTo>
                    <a:pt x="315065" y="150912"/>
                    <a:pt x="315065" y="150912"/>
                    <a:pt x="315065" y="151805"/>
                  </a:cubicBezTo>
                  <a:close/>
                  <a:moveTo>
                    <a:pt x="203498" y="111621"/>
                  </a:moveTo>
                  <a:cubicBezTo>
                    <a:pt x="206176" y="114300"/>
                    <a:pt x="209745" y="116086"/>
                    <a:pt x="213316" y="116086"/>
                  </a:cubicBezTo>
                  <a:cubicBezTo>
                    <a:pt x="220456" y="116086"/>
                    <a:pt x="226704" y="109835"/>
                    <a:pt x="226704" y="102691"/>
                  </a:cubicBezTo>
                  <a:cubicBezTo>
                    <a:pt x="226704" y="95548"/>
                    <a:pt x="220456" y="89297"/>
                    <a:pt x="213316" y="89297"/>
                  </a:cubicBezTo>
                  <a:cubicBezTo>
                    <a:pt x="206176" y="89297"/>
                    <a:pt x="199928" y="95548"/>
                    <a:pt x="199928" y="102691"/>
                  </a:cubicBezTo>
                  <a:cubicBezTo>
                    <a:pt x="199928" y="105370"/>
                    <a:pt x="200820" y="108942"/>
                    <a:pt x="203498" y="111621"/>
                  </a:cubicBezTo>
                  <a:cubicBezTo>
                    <a:pt x="203498" y="111621"/>
                    <a:pt x="203498" y="111621"/>
                    <a:pt x="203498" y="111621"/>
                  </a:cubicBezTo>
                  <a:cubicBezTo>
                    <a:pt x="203498" y="111621"/>
                    <a:pt x="203498" y="111621"/>
                    <a:pt x="203498" y="111621"/>
                  </a:cubicBezTo>
                  <a:close/>
                  <a:moveTo>
                    <a:pt x="431986" y="36612"/>
                  </a:moveTo>
                  <a:cubicBezTo>
                    <a:pt x="434664" y="38398"/>
                    <a:pt x="437341" y="40184"/>
                    <a:pt x="440912" y="40184"/>
                  </a:cubicBezTo>
                  <a:cubicBezTo>
                    <a:pt x="448052" y="40184"/>
                    <a:pt x="454300" y="33933"/>
                    <a:pt x="454300" y="26789"/>
                  </a:cubicBezTo>
                  <a:cubicBezTo>
                    <a:pt x="454300" y="19645"/>
                    <a:pt x="448052" y="13395"/>
                    <a:pt x="440912" y="13395"/>
                  </a:cubicBezTo>
                  <a:cubicBezTo>
                    <a:pt x="433772" y="13395"/>
                    <a:pt x="427524" y="19645"/>
                    <a:pt x="427524" y="26789"/>
                  </a:cubicBezTo>
                  <a:cubicBezTo>
                    <a:pt x="427524" y="30361"/>
                    <a:pt x="429309" y="33933"/>
                    <a:pt x="431986" y="36612"/>
                  </a:cubicBezTo>
                  <a:cubicBezTo>
                    <a:pt x="431986" y="36612"/>
                    <a:pt x="431986" y="36612"/>
                    <a:pt x="431986" y="36612"/>
                  </a:cubicBezTo>
                  <a:cubicBezTo>
                    <a:pt x="431986" y="36612"/>
                    <a:pt x="431986" y="36612"/>
                    <a:pt x="431986" y="36612"/>
                  </a:cubicBezTo>
                  <a:close/>
                </a:path>
              </a:pathLst>
            </a:custGeom>
            <a:grpFill/>
            <a:ln w="8925" cap="flat">
              <a:noFill/>
              <a:prstDash val="solid"/>
              <a:miter/>
            </a:ln>
          </p:spPr>
          <p:txBody>
            <a:bodyPr rtlCol="0" anchor="ctr"/>
            <a:lstStyle/>
            <a:p>
              <a:endParaRPr lang="en-US"/>
            </a:p>
          </p:txBody>
        </p:sp>
        <p:grpSp>
          <p:nvGrpSpPr>
            <p:cNvPr id="59" name="Graphic 2">
              <a:extLst>
                <a:ext uri="{FF2B5EF4-FFF2-40B4-BE49-F238E27FC236}">
                  <a16:creationId xmlns:a16="http://schemas.microsoft.com/office/drawing/2014/main" id="{D5099779-DF12-8C45-95B3-76AEB01D7455}"/>
                </a:ext>
              </a:extLst>
            </p:cNvPr>
            <p:cNvGrpSpPr/>
            <p:nvPr/>
          </p:nvGrpSpPr>
          <p:grpSpPr>
            <a:xfrm>
              <a:off x="7053023" y="3204992"/>
              <a:ext cx="401634" cy="469473"/>
              <a:chOff x="7053023" y="3204992"/>
              <a:chExt cx="401634" cy="469473"/>
            </a:xfrm>
            <a:grpFill/>
          </p:grpSpPr>
          <p:sp>
            <p:nvSpPr>
              <p:cNvPr id="60" name="Freeform 97">
                <a:extLst>
                  <a:ext uri="{FF2B5EF4-FFF2-40B4-BE49-F238E27FC236}">
                    <a16:creationId xmlns:a16="http://schemas.microsoft.com/office/drawing/2014/main" id="{A0854698-651F-04D0-BD1D-D65934F171E4}"/>
                  </a:ext>
                </a:extLst>
              </p:cNvPr>
              <p:cNvSpPr/>
              <p:nvPr/>
            </p:nvSpPr>
            <p:spPr>
              <a:xfrm>
                <a:off x="7053687" y="3391622"/>
                <a:ext cx="400885" cy="282178"/>
              </a:xfrm>
              <a:custGeom>
                <a:avLst/>
                <a:gdLst>
                  <a:gd name="connsiteX0" fmla="*/ 393607 w 400885"/>
                  <a:gd name="connsiteY0" fmla="*/ 282178 h 282178"/>
                  <a:gd name="connsiteX1" fmla="*/ 7140 w 400885"/>
                  <a:gd name="connsiteY1" fmla="*/ 282178 h 282178"/>
                  <a:gd name="connsiteX2" fmla="*/ 0 w 400885"/>
                  <a:gd name="connsiteY2" fmla="*/ 275035 h 282178"/>
                  <a:gd name="connsiteX3" fmla="*/ 0 w 400885"/>
                  <a:gd name="connsiteY3" fmla="*/ 7144 h 282178"/>
                  <a:gd name="connsiteX4" fmla="*/ 7140 w 400885"/>
                  <a:gd name="connsiteY4" fmla="*/ 0 h 282178"/>
                  <a:gd name="connsiteX5" fmla="*/ 14281 w 400885"/>
                  <a:gd name="connsiteY5" fmla="*/ 7144 h 282178"/>
                  <a:gd name="connsiteX6" fmla="*/ 14281 w 400885"/>
                  <a:gd name="connsiteY6" fmla="*/ 267891 h 282178"/>
                  <a:gd name="connsiteX7" fmla="*/ 386467 w 400885"/>
                  <a:gd name="connsiteY7" fmla="*/ 267891 h 282178"/>
                  <a:gd name="connsiteX8" fmla="*/ 386467 w 400885"/>
                  <a:gd name="connsiteY8" fmla="*/ 7144 h 282178"/>
                  <a:gd name="connsiteX9" fmla="*/ 393607 w 400885"/>
                  <a:gd name="connsiteY9" fmla="*/ 0 h 282178"/>
                  <a:gd name="connsiteX10" fmla="*/ 400748 w 400885"/>
                  <a:gd name="connsiteY10" fmla="*/ 7144 h 282178"/>
                  <a:gd name="connsiteX11" fmla="*/ 400748 w 400885"/>
                  <a:gd name="connsiteY11" fmla="*/ 275035 h 282178"/>
                  <a:gd name="connsiteX12" fmla="*/ 393607 w 400885"/>
                  <a:gd name="connsiteY12" fmla="*/ 282178 h 282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00885" h="282178">
                    <a:moveTo>
                      <a:pt x="393607" y="282178"/>
                    </a:moveTo>
                    <a:lnTo>
                      <a:pt x="7140" y="282178"/>
                    </a:lnTo>
                    <a:cubicBezTo>
                      <a:pt x="3570" y="282178"/>
                      <a:pt x="0" y="278606"/>
                      <a:pt x="0" y="275035"/>
                    </a:cubicBezTo>
                    <a:lnTo>
                      <a:pt x="0" y="7144"/>
                    </a:lnTo>
                    <a:cubicBezTo>
                      <a:pt x="0" y="3572"/>
                      <a:pt x="3570" y="0"/>
                      <a:pt x="7140" y="0"/>
                    </a:cubicBezTo>
                    <a:cubicBezTo>
                      <a:pt x="10711" y="0"/>
                      <a:pt x="14281" y="3572"/>
                      <a:pt x="14281" y="7144"/>
                    </a:cubicBezTo>
                    <a:lnTo>
                      <a:pt x="14281" y="267891"/>
                    </a:lnTo>
                    <a:lnTo>
                      <a:pt x="386467" y="267891"/>
                    </a:lnTo>
                    <a:lnTo>
                      <a:pt x="386467" y="7144"/>
                    </a:lnTo>
                    <a:cubicBezTo>
                      <a:pt x="386467" y="3572"/>
                      <a:pt x="390037" y="0"/>
                      <a:pt x="393607" y="0"/>
                    </a:cubicBezTo>
                    <a:cubicBezTo>
                      <a:pt x="397177" y="0"/>
                      <a:pt x="400748" y="3572"/>
                      <a:pt x="400748" y="7144"/>
                    </a:cubicBezTo>
                    <a:lnTo>
                      <a:pt x="400748" y="275035"/>
                    </a:lnTo>
                    <a:cubicBezTo>
                      <a:pt x="401640" y="278606"/>
                      <a:pt x="398070" y="282178"/>
                      <a:pt x="393607" y="282178"/>
                    </a:cubicBezTo>
                    <a:close/>
                  </a:path>
                </a:pathLst>
              </a:custGeom>
              <a:grpFill/>
              <a:ln w="8925" cap="flat">
                <a:noFill/>
                <a:prstDash val="solid"/>
                <a:miter/>
              </a:ln>
            </p:spPr>
            <p:txBody>
              <a:bodyPr rtlCol="0" anchor="ctr"/>
              <a:lstStyle/>
              <a:p>
                <a:endParaRPr lang="en-US"/>
              </a:p>
            </p:txBody>
          </p:sp>
          <p:sp>
            <p:nvSpPr>
              <p:cNvPr id="61" name="Freeform 98">
                <a:extLst>
                  <a:ext uri="{FF2B5EF4-FFF2-40B4-BE49-F238E27FC236}">
                    <a16:creationId xmlns:a16="http://schemas.microsoft.com/office/drawing/2014/main" id="{B16F96B3-AE68-ECAA-9FA8-40779F25A5FC}"/>
                  </a:ext>
                </a:extLst>
              </p:cNvPr>
              <p:cNvSpPr/>
              <p:nvPr/>
            </p:nvSpPr>
            <p:spPr>
              <a:xfrm>
                <a:off x="7053023" y="3526014"/>
                <a:ext cx="400290" cy="148451"/>
              </a:xfrm>
              <a:custGeom>
                <a:avLst/>
                <a:gdLst>
                  <a:gd name="connsiteX0" fmla="*/ 394272 w 400290"/>
                  <a:gd name="connsiteY0" fmla="*/ 147786 h 148451"/>
                  <a:gd name="connsiteX1" fmla="*/ 389809 w 400290"/>
                  <a:gd name="connsiteY1" fmla="*/ 146893 h 148451"/>
                  <a:gd name="connsiteX2" fmla="*/ 200592 w 400290"/>
                  <a:gd name="connsiteY2" fmla="*/ 15627 h 148451"/>
                  <a:gd name="connsiteX3" fmla="*/ 11375 w 400290"/>
                  <a:gd name="connsiteY3" fmla="*/ 146893 h 148451"/>
                  <a:gd name="connsiteX4" fmla="*/ 1557 w 400290"/>
                  <a:gd name="connsiteY4" fmla="*/ 145108 h 148451"/>
                  <a:gd name="connsiteX5" fmla="*/ 3342 w 400290"/>
                  <a:gd name="connsiteY5" fmla="*/ 135285 h 148451"/>
                  <a:gd name="connsiteX6" fmla="*/ 196129 w 400290"/>
                  <a:gd name="connsiteY6" fmla="*/ 1340 h 148451"/>
                  <a:gd name="connsiteX7" fmla="*/ 204162 w 400290"/>
                  <a:gd name="connsiteY7" fmla="*/ 1340 h 148451"/>
                  <a:gd name="connsiteX8" fmla="*/ 396949 w 400290"/>
                  <a:gd name="connsiteY8" fmla="*/ 135285 h 148451"/>
                  <a:gd name="connsiteX9" fmla="*/ 398734 w 400290"/>
                  <a:gd name="connsiteY9" fmla="*/ 145108 h 148451"/>
                  <a:gd name="connsiteX10" fmla="*/ 394272 w 400290"/>
                  <a:gd name="connsiteY10" fmla="*/ 147786 h 148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0290" h="148451">
                    <a:moveTo>
                      <a:pt x="394272" y="147786"/>
                    </a:moveTo>
                    <a:cubicBezTo>
                      <a:pt x="392486" y="147786"/>
                      <a:pt x="391594" y="147786"/>
                      <a:pt x="389809" y="146893"/>
                    </a:cubicBezTo>
                    <a:lnTo>
                      <a:pt x="200592" y="15627"/>
                    </a:lnTo>
                    <a:lnTo>
                      <a:pt x="11375" y="146893"/>
                    </a:lnTo>
                    <a:cubicBezTo>
                      <a:pt x="7804" y="149572"/>
                      <a:pt x="3342" y="148679"/>
                      <a:pt x="1557" y="145108"/>
                    </a:cubicBezTo>
                    <a:cubicBezTo>
                      <a:pt x="-1121" y="141535"/>
                      <a:pt x="-228" y="137071"/>
                      <a:pt x="3342" y="135285"/>
                    </a:cubicBezTo>
                    <a:lnTo>
                      <a:pt x="196129" y="1340"/>
                    </a:lnTo>
                    <a:cubicBezTo>
                      <a:pt x="198807" y="-447"/>
                      <a:pt x="201484" y="-447"/>
                      <a:pt x="204162" y="1340"/>
                    </a:cubicBezTo>
                    <a:lnTo>
                      <a:pt x="396949" y="135285"/>
                    </a:lnTo>
                    <a:cubicBezTo>
                      <a:pt x="400519" y="137964"/>
                      <a:pt x="401412" y="142428"/>
                      <a:pt x="398734" y="145108"/>
                    </a:cubicBezTo>
                    <a:cubicBezTo>
                      <a:pt x="399627" y="146893"/>
                      <a:pt x="396949" y="147786"/>
                      <a:pt x="394272" y="147786"/>
                    </a:cubicBezTo>
                    <a:close/>
                  </a:path>
                </a:pathLst>
              </a:custGeom>
              <a:grpFill/>
              <a:ln w="8925" cap="flat">
                <a:noFill/>
                <a:prstDash val="solid"/>
                <a:miter/>
              </a:ln>
            </p:spPr>
            <p:txBody>
              <a:bodyPr rtlCol="0" anchor="ctr"/>
              <a:lstStyle/>
              <a:p>
                <a:endParaRPr lang="en-US"/>
              </a:p>
            </p:txBody>
          </p:sp>
          <p:sp>
            <p:nvSpPr>
              <p:cNvPr id="62" name="Freeform 99">
                <a:extLst>
                  <a:ext uri="{FF2B5EF4-FFF2-40B4-BE49-F238E27FC236}">
                    <a16:creationId xmlns:a16="http://schemas.microsoft.com/office/drawing/2014/main" id="{C017EE24-FF76-4B9D-0BDE-0E8B9A63195F}"/>
                  </a:ext>
                </a:extLst>
              </p:cNvPr>
              <p:cNvSpPr/>
              <p:nvPr/>
            </p:nvSpPr>
            <p:spPr>
              <a:xfrm>
                <a:off x="7310514" y="3392292"/>
                <a:ext cx="144144" cy="149349"/>
              </a:xfrm>
              <a:custGeom>
                <a:avLst/>
                <a:gdLst>
                  <a:gd name="connsiteX0" fmla="*/ 7364 w 144144"/>
                  <a:gd name="connsiteY0" fmla="*/ 149349 h 149349"/>
                  <a:gd name="connsiteX1" fmla="*/ 2008 w 144144"/>
                  <a:gd name="connsiteY1" fmla="*/ 147563 h 149349"/>
                  <a:gd name="connsiteX2" fmla="*/ 2008 w 144144"/>
                  <a:gd name="connsiteY2" fmla="*/ 137740 h 149349"/>
                  <a:gd name="connsiteX3" fmla="*/ 132318 w 144144"/>
                  <a:gd name="connsiteY3" fmla="*/ 2009 h 149349"/>
                  <a:gd name="connsiteX4" fmla="*/ 142136 w 144144"/>
                  <a:gd name="connsiteY4" fmla="*/ 2009 h 149349"/>
                  <a:gd name="connsiteX5" fmla="*/ 142136 w 144144"/>
                  <a:gd name="connsiteY5" fmla="*/ 11832 h 149349"/>
                  <a:gd name="connsiteX6" fmla="*/ 11826 w 144144"/>
                  <a:gd name="connsiteY6" fmla="*/ 147563 h 149349"/>
                  <a:gd name="connsiteX7" fmla="*/ 7364 w 144144"/>
                  <a:gd name="connsiteY7" fmla="*/ 149349 h 149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4144" h="149349">
                    <a:moveTo>
                      <a:pt x="7364" y="149349"/>
                    </a:moveTo>
                    <a:cubicBezTo>
                      <a:pt x="5578" y="149349"/>
                      <a:pt x="3793" y="148456"/>
                      <a:pt x="2008" y="147563"/>
                    </a:cubicBezTo>
                    <a:cubicBezTo>
                      <a:pt x="-669" y="144884"/>
                      <a:pt x="-669" y="140419"/>
                      <a:pt x="2008" y="137740"/>
                    </a:cubicBezTo>
                    <a:lnTo>
                      <a:pt x="132318" y="2009"/>
                    </a:lnTo>
                    <a:cubicBezTo>
                      <a:pt x="134996" y="-670"/>
                      <a:pt x="139458" y="-670"/>
                      <a:pt x="142136" y="2009"/>
                    </a:cubicBezTo>
                    <a:cubicBezTo>
                      <a:pt x="144813" y="4688"/>
                      <a:pt x="144813" y="9153"/>
                      <a:pt x="142136" y="11832"/>
                    </a:cubicBezTo>
                    <a:lnTo>
                      <a:pt x="11826" y="147563"/>
                    </a:lnTo>
                    <a:cubicBezTo>
                      <a:pt x="10933" y="148456"/>
                      <a:pt x="9148" y="149349"/>
                      <a:pt x="7364" y="149349"/>
                    </a:cubicBezTo>
                    <a:close/>
                  </a:path>
                </a:pathLst>
              </a:custGeom>
              <a:grpFill/>
              <a:ln w="8925" cap="flat">
                <a:noFill/>
                <a:prstDash val="solid"/>
                <a:miter/>
              </a:ln>
            </p:spPr>
            <p:txBody>
              <a:bodyPr rtlCol="0" anchor="ctr"/>
              <a:lstStyle/>
              <a:p>
                <a:endParaRPr lang="en-US"/>
              </a:p>
            </p:txBody>
          </p:sp>
          <p:sp>
            <p:nvSpPr>
              <p:cNvPr id="63" name="Freeform 100">
                <a:extLst>
                  <a:ext uri="{FF2B5EF4-FFF2-40B4-BE49-F238E27FC236}">
                    <a16:creationId xmlns:a16="http://schemas.microsoft.com/office/drawing/2014/main" id="{C9D26274-400D-3034-5CD6-310577C00CC2}"/>
                  </a:ext>
                </a:extLst>
              </p:cNvPr>
              <p:cNvSpPr/>
              <p:nvPr/>
            </p:nvSpPr>
            <p:spPr>
              <a:xfrm>
                <a:off x="7054357" y="3392292"/>
                <a:ext cx="144144" cy="149349"/>
              </a:xfrm>
              <a:custGeom>
                <a:avLst/>
                <a:gdLst>
                  <a:gd name="connsiteX0" fmla="*/ 137673 w 144144"/>
                  <a:gd name="connsiteY0" fmla="*/ 149349 h 149349"/>
                  <a:gd name="connsiteX1" fmla="*/ 132318 w 144144"/>
                  <a:gd name="connsiteY1" fmla="*/ 147563 h 149349"/>
                  <a:gd name="connsiteX2" fmla="*/ 2008 w 144144"/>
                  <a:gd name="connsiteY2" fmla="*/ 11832 h 149349"/>
                  <a:gd name="connsiteX3" fmla="*/ 2008 w 144144"/>
                  <a:gd name="connsiteY3" fmla="*/ 2009 h 149349"/>
                  <a:gd name="connsiteX4" fmla="*/ 11826 w 144144"/>
                  <a:gd name="connsiteY4" fmla="*/ 2009 h 149349"/>
                  <a:gd name="connsiteX5" fmla="*/ 142136 w 144144"/>
                  <a:gd name="connsiteY5" fmla="*/ 137740 h 149349"/>
                  <a:gd name="connsiteX6" fmla="*/ 142136 w 144144"/>
                  <a:gd name="connsiteY6" fmla="*/ 147563 h 149349"/>
                  <a:gd name="connsiteX7" fmla="*/ 137673 w 144144"/>
                  <a:gd name="connsiteY7" fmla="*/ 149349 h 149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4144" h="149349">
                    <a:moveTo>
                      <a:pt x="137673" y="149349"/>
                    </a:moveTo>
                    <a:cubicBezTo>
                      <a:pt x="135888" y="149349"/>
                      <a:pt x="134103" y="148456"/>
                      <a:pt x="132318" y="147563"/>
                    </a:cubicBezTo>
                    <a:lnTo>
                      <a:pt x="2008" y="11832"/>
                    </a:lnTo>
                    <a:cubicBezTo>
                      <a:pt x="-669" y="9153"/>
                      <a:pt x="-669" y="4688"/>
                      <a:pt x="2008" y="2009"/>
                    </a:cubicBezTo>
                    <a:cubicBezTo>
                      <a:pt x="4686" y="-670"/>
                      <a:pt x="9149" y="-670"/>
                      <a:pt x="11826" y="2009"/>
                    </a:cubicBezTo>
                    <a:lnTo>
                      <a:pt x="142136" y="137740"/>
                    </a:lnTo>
                    <a:cubicBezTo>
                      <a:pt x="144813" y="140419"/>
                      <a:pt x="144813" y="144884"/>
                      <a:pt x="142136" y="147563"/>
                    </a:cubicBezTo>
                    <a:cubicBezTo>
                      <a:pt x="141244" y="148456"/>
                      <a:pt x="139458" y="149349"/>
                      <a:pt x="137673" y="149349"/>
                    </a:cubicBezTo>
                    <a:close/>
                  </a:path>
                </a:pathLst>
              </a:custGeom>
              <a:grpFill/>
              <a:ln w="8925" cap="flat">
                <a:noFill/>
                <a:prstDash val="solid"/>
                <a:miter/>
              </a:ln>
            </p:spPr>
            <p:txBody>
              <a:bodyPr rtlCol="0" anchor="ctr"/>
              <a:lstStyle/>
              <a:p>
                <a:endParaRPr lang="en-US"/>
              </a:p>
            </p:txBody>
          </p:sp>
          <p:sp>
            <p:nvSpPr>
              <p:cNvPr id="64" name="Freeform 101">
                <a:extLst>
                  <a:ext uri="{FF2B5EF4-FFF2-40B4-BE49-F238E27FC236}">
                    <a16:creationId xmlns:a16="http://schemas.microsoft.com/office/drawing/2014/main" id="{7E0F21CE-7BFA-BBFB-D365-AC4D30F6BD49}"/>
                  </a:ext>
                </a:extLst>
              </p:cNvPr>
              <p:cNvSpPr/>
              <p:nvPr/>
            </p:nvSpPr>
            <p:spPr>
              <a:xfrm>
                <a:off x="7392850" y="3289824"/>
                <a:ext cx="14280" cy="108049"/>
              </a:xfrm>
              <a:custGeom>
                <a:avLst/>
                <a:gdLst>
                  <a:gd name="connsiteX0" fmla="*/ 7140 w 14280"/>
                  <a:gd name="connsiteY0" fmla="*/ 108049 h 108049"/>
                  <a:gd name="connsiteX1" fmla="*/ 0 w 14280"/>
                  <a:gd name="connsiteY1" fmla="*/ 100905 h 108049"/>
                  <a:gd name="connsiteX2" fmla="*/ 0 w 14280"/>
                  <a:gd name="connsiteY2" fmla="*/ 7144 h 108049"/>
                  <a:gd name="connsiteX3" fmla="*/ 7140 w 14280"/>
                  <a:gd name="connsiteY3" fmla="*/ 0 h 108049"/>
                  <a:gd name="connsiteX4" fmla="*/ 14281 w 14280"/>
                  <a:gd name="connsiteY4" fmla="*/ 7144 h 108049"/>
                  <a:gd name="connsiteX5" fmla="*/ 14281 w 14280"/>
                  <a:gd name="connsiteY5" fmla="*/ 100905 h 108049"/>
                  <a:gd name="connsiteX6" fmla="*/ 7140 w 14280"/>
                  <a:gd name="connsiteY6" fmla="*/ 108049 h 10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280" h="108049">
                    <a:moveTo>
                      <a:pt x="7140" y="108049"/>
                    </a:moveTo>
                    <a:cubicBezTo>
                      <a:pt x="3570" y="108049"/>
                      <a:pt x="0" y="104477"/>
                      <a:pt x="0" y="100905"/>
                    </a:cubicBezTo>
                    <a:lnTo>
                      <a:pt x="0" y="7144"/>
                    </a:lnTo>
                    <a:cubicBezTo>
                      <a:pt x="0" y="3572"/>
                      <a:pt x="3570" y="0"/>
                      <a:pt x="7140" y="0"/>
                    </a:cubicBezTo>
                    <a:cubicBezTo>
                      <a:pt x="10711" y="0"/>
                      <a:pt x="14281" y="3572"/>
                      <a:pt x="14281" y="7144"/>
                    </a:cubicBezTo>
                    <a:lnTo>
                      <a:pt x="14281" y="100905"/>
                    </a:lnTo>
                    <a:cubicBezTo>
                      <a:pt x="14281" y="104477"/>
                      <a:pt x="11603" y="108049"/>
                      <a:pt x="7140" y="108049"/>
                    </a:cubicBezTo>
                    <a:close/>
                  </a:path>
                </a:pathLst>
              </a:custGeom>
              <a:grpFill/>
              <a:ln w="8925" cap="flat">
                <a:noFill/>
                <a:prstDash val="solid"/>
                <a:miter/>
              </a:ln>
            </p:spPr>
            <p:txBody>
              <a:bodyPr rtlCol="0" anchor="ctr"/>
              <a:lstStyle/>
              <a:p>
                <a:endParaRPr lang="en-US"/>
              </a:p>
            </p:txBody>
          </p:sp>
          <p:sp>
            <p:nvSpPr>
              <p:cNvPr id="65" name="Freeform 102">
                <a:extLst>
                  <a:ext uri="{FF2B5EF4-FFF2-40B4-BE49-F238E27FC236}">
                    <a16:creationId xmlns:a16="http://schemas.microsoft.com/office/drawing/2014/main" id="{6C73D6B7-3749-E80B-80C7-01D130FDC1E7}"/>
                  </a:ext>
                </a:extLst>
              </p:cNvPr>
              <p:cNvSpPr/>
              <p:nvPr/>
            </p:nvSpPr>
            <p:spPr>
              <a:xfrm>
                <a:off x="7101884" y="3204992"/>
                <a:ext cx="221348" cy="192881"/>
              </a:xfrm>
              <a:custGeom>
                <a:avLst/>
                <a:gdLst>
                  <a:gd name="connsiteX0" fmla="*/ 7140 w 221348"/>
                  <a:gd name="connsiteY0" fmla="*/ 192881 h 192881"/>
                  <a:gd name="connsiteX1" fmla="*/ 0 w 221348"/>
                  <a:gd name="connsiteY1" fmla="*/ 185737 h 192881"/>
                  <a:gd name="connsiteX2" fmla="*/ 0 w 221348"/>
                  <a:gd name="connsiteY2" fmla="*/ 7144 h 192881"/>
                  <a:gd name="connsiteX3" fmla="*/ 7140 w 221348"/>
                  <a:gd name="connsiteY3" fmla="*/ 0 h 192881"/>
                  <a:gd name="connsiteX4" fmla="*/ 214208 w 221348"/>
                  <a:gd name="connsiteY4" fmla="*/ 0 h 192881"/>
                  <a:gd name="connsiteX5" fmla="*/ 221348 w 221348"/>
                  <a:gd name="connsiteY5" fmla="*/ 7144 h 192881"/>
                  <a:gd name="connsiteX6" fmla="*/ 214208 w 221348"/>
                  <a:gd name="connsiteY6" fmla="*/ 14288 h 192881"/>
                  <a:gd name="connsiteX7" fmla="*/ 14280 w 221348"/>
                  <a:gd name="connsiteY7" fmla="*/ 14288 h 192881"/>
                  <a:gd name="connsiteX8" fmla="*/ 14280 w 221348"/>
                  <a:gd name="connsiteY8" fmla="*/ 185737 h 192881"/>
                  <a:gd name="connsiteX9" fmla="*/ 7140 w 221348"/>
                  <a:gd name="connsiteY9" fmla="*/ 192881 h 192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1348" h="192881">
                    <a:moveTo>
                      <a:pt x="7140" y="192881"/>
                    </a:moveTo>
                    <a:cubicBezTo>
                      <a:pt x="3570" y="192881"/>
                      <a:pt x="0" y="189309"/>
                      <a:pt x="0" y="185737"/>
                    </a:cubicBezTo>
                    <a:lnTo>
                      <a:pt x="0" y="7144"/>
                    </a:lnTo>
                    <a:cubicBezTo>
                      <a:pt x="0" y="3572"/>
                      <a:pt x="3570" y="0"/>
                      <a:pt x="7140" y="0"/>
                    </a:cubicBezTo>
                    <a:lnTo>
                      <a:pt x="214208" y="0"/>
                    </a:lnTo>
                    <a:cubicBezTo>
                      <a:pt x="217778" y="0"/>
                      <a:pt x="221348" y="3572"/>
                      <a:pt x="221348" y="7144"/>
                    </a:cubicBezTo>
                    <a:cubicBezTo>
                      <a:pt x="221348" y="10716"/>
                      <a:pt x="217778" y="14288"/>
                      <a:pt x="214208" y="14288"/>
                    </a:cubicBezTo>
                    <a:lnTo>
                      <a:pt x="14280" y="14288"/>
                    </a:lnTo>
                    <a:lnTo>
                      <a:pt x="14280" y="185737"/>
                    </a:lnTo>
                    <a:cubicBezTo>
                      <a:pt x="14280" y="189309"/>
                      <a:pt x="10711" y="192881"/>
                      <a:pt x="7140" y="192881"/>
                    </a:cubicBezTo>
                    <a:close/>
                  </a:path>
                </a:pathLst>
              </a:custGeom>
              <a:grpFill/>
              <a:ln w="8925" cap="flat">
                <a:noFill/>
                <a:prstDash val="solid"/>
                <a:miter/>
              </a:ln>
            </p:spPr>
            <p:txBody>
              <a:bodyPr rtlCol="0" anchor="ctr"/>
              <a:lstStyle/>
              <a:p>
                <a:endParaRPr lang="en-US"/>
              </a:p>
            </p:txBody>
          </p:sp>
          <p:sp>
            <p:nvSpPr>
              <p:cNvPr id="66" name="Freeform 103">
                <a:extLst>
                  <a:ext uri="{FF2B5EF4-FFF2-40B4-BE49-F238E27FC236}">
                    <a16:creationId xmlns:a16="http://schemas.microsoft.com/office/drawing/2014/main" id="{D242CC40-1505-7808-0A76-76C048F4F67F}"/>
                  </a:ext>
                </a:extLst>
              </p:cNvPr>
              <p:cNvSpPr/>
              <p:nvPr/>
            </p:nvSpPr>
            <p:spPr>
              <a:xfrm>
                <a:off x="7308952" y="3206244"/>
                <a:ext cx="98528" cy="97867"/>
              </a:xfrm>
              <a:custGeom>
                <a:avLst/>
                <a:gdLst>
                  <a:gd name="connsiteX0" fmla="*/ 91038 w 98528"/>
                  <a:gd name="connsiteY0" fmla="*/ 97868 h 97867"/>
                  <a:gd name="connsiteX1" fmla="*/ 7140 w 98528"/>
                  <a:gd name="connsiteY1" fmla="*/ 97868 h 97867"/>
                  <a:gd name="connsiteX2" fmla="*/ 0 w 98528"/>
                  <a:gd name="connsiteY2" fmla="*/ 90724 h 97867"/>
                  <a:gd name="connsiteX3" fmla="*/ 0 w 98528"/>
                  <a:gd name="connsiteY3" fmla="*/ 6785 h 97867"/>
                  <a:gd name="connsiteX4" fmla="*/ 4463 w 98528"/>
                  <a:gd name="connsiteY4" fmla="*/ 534 h 97867"/>
                  <a:gd name="connsiteX5" fmla="*/ 12495 w 98528"/>
                  <a:gd name="connsiteY5" fmla="*/ 2320 h 97867"/>
                  <a:gd name="connsiteX6" fmla="*/ 96393 w 98528"/>
                  <a:gd name="connsiteY6" fmla="*/ 86259 h 97867"/>
                  <a:gd name="connsiteX7" fmla="*/ 98179 w 98528"/>
                  <a:gd name="connsiteY7" fmla="*/ 94296 h 97867"/>
                  <a:gd name="connsiteX8" fmla="*/ 91038 w 98528"/>
                  <a:gd name="connsiteY8" fmla="*/ 97868 h 97867"/>
                  <a:gd name="connsiteX9" fmla="*/ 14280 w 98528"/>
                  <a:gd name="connsiteY9" fmla="*/ 83580 h 97867"/>
                  <a:gd name="connsiteX10" fmla="*/ 74080 w 98528"/>
                  <a:gd name="connsiteY10" fmla="*/ 83580 h 97867"/>
                  <a:gd name="connsiteX11" fmla="*/ 14280 w 98528"/>
                  <a:gd name="connsiteY11" fmla="*/ 23751 h 97867"/>
                  <a:gd name="connsiteX12" fmla="*/ 14280 w 98528"/>
                  <a:gd name="connsiteY12" fmla="*/ 83580 h 97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28" h="97867">
                    <a:moveTo>
                      <a:pt x="91038" y="97868"/>
                    </a:moveTo>
                    <a:lnTo>
                      <a:pt x="7140" y="97868"/>
                    </a:lnTo>
                    <a:cubicBezTo>
                      <a:pt x="3570" y="97868"/>
                      <a:pt x="0" y="94296"/>
                      <a:pt x="0" y="90724"/>
                    </a:cubicBezTo>
                    <a:lnTo>
                      <a:pt x="0" y="6785"/>
                    </a:lnTo>
                    <a:cubicBezTo>
                      <a:pt x="0" y="4106"/>
                      <a:pt x="1785" y="1427"/>
                      <a:pt x="4463" y="534"/>
                    </a:cubicBezTo>
                    <a:cubicBezTo>
                      <a:pt x="7140" y="-359"/>
                      <a:pt x="9818" y="-359"/>
                      <a:pt x="12495" y="2320"/>
                    </a:cubicBezTo>
                    <a:lnTo>
                      <a:pt x="96393" y="86259"/>
                    </a:lnTo>
                    <a:cubicBezTo>
                      <a:pt x="98179" y="88045"/>
                      <a:pt x="99071" y="91617"/>
                      <a:pt x="98179" y="94296"/>
                    </a:cubicBezTo>
                    <a:cubicBezTo>
                      <a:pt x="96393" y="96082"/>
                      <a:pt x="93716" y="97868"/>
                      <a:pt x="91038" y="97868"/>
                    </a:cubicBezTo>
                    <a:close/>
                    <a:moveTo>
                      <a:pt x="14280" y="83580"/>
                    </a:moveTo>
                    <a:lnTo>
                      <a:pt x="74080" y="83580"/>
                    </a:lnTo>
                    <a:lnTo>
                      <a:pt x="14280" y="23751"/>
                    </a:lnTo>
                    <a:lnTo>
                      <a:pt x="14280" y="83580"/>
                    </a:lnTo>
                    <a:close/>
                  </a:path>
                </a:pathLst>
              </a:custGeom>
              <a:grpFill/>
              <a:ln w="8925" cap="flat">
                <a:noFill/>
                <a:prstDash val="solid"/>
                <a:miter/>
              </a:ln>
            </p:spPr>
            <p:txBody>
              <a:bodyPr rtlCol="0" anchor="ctr"/>
              <a:lstStyle/>
              <a:p>
                <a:endParaRPr lang="en-US"/>
              </a:p>
            </p:txBody>
          </p:sp>
          <p:sp>
            <p:nvSpPr>
              <p:cNvPr id="67" name="Freeform 104">
                <a:extLst>
                  <a:ext uri="{FF2B5EF4-FFF2-40B4-BE49-F238E27FC236}">
                    <a16:creationId xmlns:a16="http://schemas.microsoft.com/office/drawing/2014/main" id="{9D693A73-0F7F-1AD7-7C40-BA26C586AC0A}"/>
                  </a:ext>
                </a:extLst>
              </p:cNvPr>
              <p:cNvSpPr/>
              <p:nvPr/>
            </p:nvSpPr>
            <p:spPr>
              <a:xfrm>
                <a:off x="7142941" y="3338044"/>
                <a:ext cx="54444" cy="14287"/>
              </a:xfrm>
              <a:custGeom>
                <a:avLst/>
                <a:gdLst>
                  <a:gd name="connsiteX0" fmla="*/ 47304 w 54444"/>
                  <a:gd name="connsiteY0" fmla="*/ 14288 h 14287"/>
                  <a:gd name="connsiteX1" fmla="*/ 7140 w 54444"/>
                  <a:gd name="connsiteY1" fmla="*/ 14288 h 14287"/>
                  <a:gd name="connsiteX2" fmla="*/ 0 w 54444"/>
                  <a:gd name="connsiteY2" fmla="*/ 7144 h 14287"/>
                  <a:gd name="connsiteX3" fmla="*/ 7140 w 54444"/>
                  <a:gd name="connsiteY3" fmla="*/ 0 h 14287"/>
                  <a:gd name="connsiteX4" fmla="*/ 47304 w 54444"/>
                  <a:gd name="connsiteY4" fmla="*/ 0 h 14287"/>
                  <a:gd name="connsiteX5" fmla="*/ 54445 w 54444"/>
                  <a:gd name="connsiteY5" fmla="*/ 7144 h 14287"/>
                  <a:gd name="connsiteX6" fmla="*/ 47304 w 54444"/>
                  <a:gd name="connsiteY6"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4" h="14287">
                    <a:moveTo>
                      <a:pt x="47304" y="14288"/>
                    </a:moveTo>
                    <a:lnTo>
                      <a:pt x="7140" y="14288"/>
                    </a:lnTo>
                    <a:cubicBezTo>
                      <a:pt x="3570" y="14288"/>
                      <a:pt x="0" y="10716"/>
                      <a:pt x="0" y="7144"/>
                    </a:cubicBezTo>
                    <a:cubicBezTo>
                      <a:pt x="0" y="3572"/>
                      <a:pt x="3570" y="0"/>
                      <a:pt x="7140" y="0"/>
                    </a:cubicBezTo>
                    <a:lnTo>
                      <a:pt x="47304" y="0"/>
                    </a:lnTo>
                    <a:cubicBezTo>
                      <a:pt x="50874" y="0"/>
                      <a:pt x="54445" y="3572"/>
                      <a:pt x="54445" y="7144"/>
                    </a:cubicBezTo>
                    <a:cubicBezTo>
                      <a:pt x="54445" y="10716"/>
                      <a:pt x="51767" y="14288"/>
                      <a:pt x="47304" y="14288"/>
                    </a:cubicBezTo>
                    <a:close/>
                  </a:path>
                </a:pathLst>
              </a:custGeom>
              <a:grpFill/>
              <a:ln w="8925" cap="flat">
                <a:noFill/>
                <a:prstDash val="solid"/>
                <a:miter/>
              </a:ln>
            </p:spPr>
            <p:txBody>
              <a:bodyPr rtlCol="0" anchor="ctr"/>
              <a:lstStyle/>
              <a:p>
                <a:endParaRPr lang="en-US"/>
              </a:p>
            </p:txBody>
          </p:sp>
          <p:sp>
            <p:nvSpPr>
              <p:cNvPr id="68" name="Freeform 105">
                <a:extLst>
                  <a:ext uri="{FF2B5EF4-FFF2-40B4-BE49-F238E27FC236}">
                    <a16:creationId xmlns:a16="http://schemas.microsoft.com/office/drawing/2014/main" id="{0F21344A-ED99-336A-3E2D-908447B520C1}"/>
                  </a:ext>
                </a:extLst>
              </p:cNvPr>
              <p:cNvSpPr/>
              <p:nvPr/>
            </p:nvSpPr>
            <p:spPr>
              <a:xfrm>
                <a:off x="7224161" y="3338044"/>
                <a:ext cx="130309" cy="14287"/>
              </a:xfrm>
              <a:custGeom>
                <a:avLst/>
                <a:gdLst>
                  <a:gd name="connsiteX0" fmla="*/ 123169 w 130309"/>
                  <a:gd name="connsiteY0" fmla="*/ 14288 h 14287"/>
                  <a:gd name="connsiteX1" fmla="*/ 7140 w 130309"/>
                  <a:gd name="connsiteY1" fmla="*/ 14288 h 14287"/>
                  <a:gd name="connsiteX2" fmla="*/ 0 w 130309"/>
                  <a:gd name="connsiteY2" fmla="*/ 7144 h 14287"/>
                  <a:gd name="connsiteX3" fmla="*/ 7140 w 130309"/>
                  <a:gd name="connsiteY3" fmla="*/ 0 h 14287"/>
                  <a:gd name="connsiteX4" fmla="*/ 123169 w 130309"/>
                  <a:gd name="connsiteY4" fmla="*/ 0 h 14287"/>
                  <a:gd name="connsiteX5" fmla="*/ 130310 w 130309"/>
                  <a:gd name="connsiteY5" fmla="*/ 7144 h 14287"/>
                  <a:gd name="connsiteX6" fmla="*/ 123169 w 130309"/>
                  <a:gd name="connsiteY6"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309" h="14287">
                    <a:moveTo>
                      <a:pt x="123169" y="14288"/>
                    </a:moveTo>
                    <a:lnTo>
                      <a:pt x="7140" y="14288"/>
                    </a:lnTo>
                    <a:cubicBezTo>
                      <a:pt x="3570" y="14288"/>
                      <a:pt x="0" y="10716"/>
                      <a:pt x="0" y="7144"/>
                    </a:cubicBezTo>
                    <a:cubicBezTo>
                      <a:pt x="0" y="3572"/>
                      <a:pt x="3570" y="0"/>
                      <a:pt x="7140" y="0"/>
                    </a:cubicBezTo>
                    <a:lnTo>
                      <a:pt x="123169" y="0"/>
                    </a:lnTo>
                    <a:cubicBezTo>
                      <a:pt x="126739" y="0"/>
                      <a:pt x="130310" y="3572"/>
                      <a:pt x="130310" y="7144"/>
                    </a:cubicBezTo>
                    <a:cubicBezTo>
                      <a:pt x="130310" y="10716"/>
                      <a:pt x="127632" y="14288"/>
                      <a:pt x="123169" y="14288"/>
                    </a:cubicBezTo>
                    <a:close/>
                  </a:path>
                </a:pathLst>
              </a:custGeom>
              <a:grpFill/>
              <a:ln w="8925" cap="flat">
                <a:noFill/>
                <a:prstDash val="solid"/>
                <a:miter/>
              </a:ln>
            </p:spPr>
            <p:txBody>
              <a:bodyPr rtlCol="0" anchor="ctr"/>
              <a:lstStyle/>
              <a:p>
                <a:endParaRPr lang="en-US"/>
              </a:p>
            </p:txBody>
          </p:sp>
          <p:sp>
            <p:nvSpPr>
              <p:cNvPr id="69" name="Freeform 106">
                <a:extLst>
                  <a:ext uri="{FF2B5EF4-FFF2-40B4-BE49-F238E27FC236}">
                    <a16:creationId xmlns:a16="http://schemas.microsoft.com/office/drawing/2014/main" id="{727AB8A4-2DCB-AD55-F239-8C083639CF26}"/>
                  </a:ext>
                </a:extLst>
              </p:cNvPr>
              <p:cNvSpPr/>
              <p:nvPr/>
            </p:nvSpPr>
            <p:spPr>
              <a:xfrm>
                <a:off x="7143833" y="3380014"/>
                <a:ext cx="124061" cy="14287"/>
              </a:xfrm>
              <a:custGeom>
                <a:avLst/>
                <a:gdLst>
                  <a:gd name="connsiteX0" fmla="*/ 116922 w 124061"/>
                  <a:gd name="connsiteY0" fmla="*/ 14288 h 14287"/>
                  <a:gd name="connsiteX1" fmla="*/ 7140 w 124061"/>
                  <a:gd name="connsiteY1" fmla="*/ 14288 h 14287"/>
                  <a:gd name="connsiteX2" fmla="*/ 0 w 124061"/>
                  <a:gd name="connsiteY2" fmla="*/ 7144 h 14287"/>
                  <a:gd name="connsiteX3" fmla="*/ 7140 w 124061"/>
                  <a:gd name="connsiteY3" fmla="*/ 0 h 14287"/>
                  <a:gd name="connsiteX4" fmla="*/ 116922 w 124061"/>
                  <a:gd name="connsiteY4" fmla="*/ 0 h 14287"/>
                  <a:gd name="connsiteX5" fmla="*/ 124062 w 124061"/>
                  <a:gd name="connsiteY5" fmla="*/ 7144 h 14287"/>
                  <a:gd name="connsiteX6" fmla="*/ 116922 w 124061"/>
                  <a:gd name="connsiteY6"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061" h="14287">
                    <a:moveTo>
                      <a:pt x="116922" y="14288"/>
                    </a:moveTo>
                    <a:lnTo>
                      <a:pt x="7140" y="14288"/>
                    </a:lnTo>
                    <a:cubicBezTo>
                      <a:pt x="3570" y="14288"/>
                      <a:pt x="0" y="10715"/>
                      <a:pt x="0" y="7144"/>
                    </a:cubicBezTo>
                    <a:cubicBezTo>
                      <a:pt x="0" y="3572"/>
                      <a:pt x="3570" y="0"/>
                      <a:pt x="7140" y="0"/>
                    </a:cubicBezTo>
                    <a:lnTo>
                      <a:pt x="116922" y="0"/>
                    </a:lnTo>
                    <a:cubicBezTo>
                      <a:pt x="120492" y="0"/>
                      <a:pt x="124062" y="3572"/>
                      <a:pt x="124062" y="7144"/>
                    </a:cubicBezTo>
                    <a:cubicBezTo>
                      <a:pt x="124062" y="10715"/>
                      <a:pt x="120492" y="14288"/>
                      <a:pt x="116922" y="14288"/>
                    </a:cubicBezTo>
                    <a:close/>
                  </a:path>
                </a:pathLst>
              </a:custGeom>
              <a:grpFill/>
              <a:ln w="8925" cap="flat">
                <a:noFill/>
                <a:prstDash val="solid"/>
                <a:miter/>
              </a:ln>
            </p:spPr>
            <p:txBody>
              <a:bodyPr rtlCol="0" anchor="ctr"/>
              <a:lstStyle/>
              <a:p>
                <a:endParaRPr lang="en-US"/>
              </a:p>
            </p:txBody>
          </p:sp>
          <p:sp>
            <p:nvSpPr>
              <p:cNvPr id="70" name="Freeform 107">
                <a:extLst>
                  <a:ext uri="{FF2B5EF4-FFF2-40B4-BE49-F238E27FC236}">
                    <a16:creationId xmlns:a16="http://schemas.microsoft.com/office/drawing/2014/main" id="{EBD1C1E9-5E09-721C-0A52-A316864935F3}"/>
                  </a:ext>
                </a:extLst>
              </p:cNvPr>
              <p:cNvSpPr/>
              <p:nvPr/>
            </p:nvSpPr>
            <p:spPr>
              <a:xfrm>
                <a:off x="7297349" y="3380014"/>
                <a:ext cx="57122" cy="14287"/>
              </a:xfrm>
              <a:custGeom>
                <a:avLst/>
                <a:gdLst>
                  <a:gd name="connsiteX0" fmla="*/ 49982 w 57122"/>
                  <a:gd name="connsiteY0" fmla="*/ 14288 h 14287"/>
                  <a:gd name="connsiteX1" fmla="*/ 7141 w 57122"/>
                  <a:gd name="connsiteY1" fmla="*/ 14288 h 14287"/>
                  <a:gd name="connsiteX2" fmla="*/ 0 w 57122"/>
                  <a:gd name="connsiteY2" fmla="*/ 7144 h 14287"/>
                  <a:gd name="connsiteX3" fmla="*/ 7141 w 57122"/>
                  <a:gd name="connsiteY3" fmla="*/ 0 h 14287"/>
                  <a:gd name="connsiteX4" fmla="*/ 49982 w 57122"/>
                  <a:gd name="connsiteY4" fmla="*/ 0 h 14287"/>
                  <a:gd name="connsiteX5" fmla="*/ 57122 w 57122"/>
                  <a:gd name="connsiteY5" fmla="*/ 7144 h 14287"/>
                  <a:gd name="connsiteX6" fmla="*/ 49982 w 57122"/>
                  <a:gd name="connsiteY6"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22" h="14287">
                    <a:moveTo>
                      <a:pt x="49982" y="14288"/>
                    </a:moveTo>
                    <a:lnTo>
                      <a:pt x="7141" y="14288"/>
                    </a:lnTo>
                    <a:cubicBezTo>
                      <a:pt x="3570" y="14288"/>
                      <a:pt x="0" y="10715"/>
                      <a:pt x="0" y="7144"/>
                    </a:cubicBezTo>
                    <a:cubicBezTo>
                      <a:pt x="0" y="3572"/>
                      <a:pt x="3570" y="0"/>
                      <a:pt x="7141" y="0"/>
                    </a:cubicBezTo>
                    <a:lnTo>
                      <a:pt x="49982" y="0"/>
                    </a:lnTo>
                    <a:cubicBezTo>
                      <a:pt x="53552" y="0"/>
                      <a:pt x="57122" y="3572"/>
                      <a:pt x="57122" y="7144"/>
                    </a:cubicBezTo>
                    <a:cubicBezTo>
                      <a:pt x="57122" y="10715"/>
                      <a:pt x="54445" y="14288"/>
                      <a:pt x="49982" y="14288"/>
                    </a:cubicBezTo>
                    <a:close/>
                  </a:path>
                </a:pathLst>
              </a:custGeom>
              <a:grpFill/>
              <a:ln w="8925" cap="flat">
                <a:noFill/>
                <a:prstDash val="solid"/>
                <a:miter/>
              </a:ln>
            </p:spPr>
            <p:txBody>
              <a:bodyPr rtlCol="0" anchor="ctr"/>
              <a:lstStyle/>
              <a:p>
                <a:endParaRPr lang="en-US"/>
              </a:p>
            </p:txBody>
          </p:sp>
        </p:grpSp>
      </p:grpSp>
      <p:sp>
        <p:nvSpPr>
          <p:cNvPr id="82" name="Text Placeholder 12">
            <a:extLst>
              <a:ext uri="{FF2B5EF4-FFF2-40B4-BE49-F238E27FC236}">
                <a16:creationId xmlns:a16="http://schemas.microsoft.com/office/drawing/2014/main" id="{9A91A2C0-0F54-A477-275D-9DA95A63161F}"/>
              </a:ext>
            </a:extLst>
          </p:cNvPr>
          <p:cNvSpPr txBox="1">
            <a:spLocks/>
          </p:cNvSpPr>
          <p:nvPr/>
        </p:nvSpPr>
        <p:spPr>
          <a:xfrm>
            <a:off x="3045545" y="3941914"/>
            <a:ext cx="1465054" cy="3542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Black" pitchFamily="2" charset="77"/>
              </a:rPr>
              <a:t>TITLE 1</a:t>
            </a:r>
          </a:p>
        </p:txBody>
      </p:sp>
      <p:sp>
        <p:nvSpPr>
          <p:cNvPr id="83" name="Text Placeholder 12">
            <a:extLst>
              <a:ext uri="{FF2B5EF4-FFF2-40B4-BE49-F238E27FC236}">
                <a16:creationId xmlns:a16="http://schemas.microsoft.com/office/drawing/2014/main" id="{147EB9C0-EDD8-3836-366B-99F4A8227401}"/>
              </a:ext>
            </a:extLst>
          </p:cNvPr>
          <p:cNvSpPr txBox="1">
            <a:spLocks/>
          </p:cNvSpPr>
          <p:nvPr/>
        </p:nvSpPr>
        <p:spPr>
          <a:xfrm>
            <a:off x="5424856" y="3941914"/>
            <a:ext cx="1465054" cy="3542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Black" pitchFamily="2" charset="77"/>
              </a:rPr>
              <a:t>TITLE 1</a:t>
            </a:r>
          </a:p>
        </p:txBody>
      </p:sp>
      <p:sp>
        <p:nvSpPr>
          <p:cNvPr id="84" name="Text Placeholder 12">
            <a:extLst>
              <a:ext uri="{FF2B5EF4-FFF2-40B4-BE49-F238E27FC236}">
                <a16:creationId xmlns:a16="http://schemas.microsoft.com/office/drawing/2014/main" id="{59962108-6EC5-D82E-5BA3-9D26F9F6BD74}"/>
              </a:ext>
            </a:extLst>
          </p:cNvPr>
          <p:cNvSpPr txBox="1">
            <a:spLocks/>
          </p:cNvSpPr>
          <p:nvPr/>
        </p:nvSpPr>
        <p:spPr>
          <a:xfrm>
            <a:off x="7757105" y="3898069"/>
            <a:ext cx="1465054" cy="3542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Black" pitchFamily="2" charset="77"/>
              </a:rPr>
              <a:t>TITLE 1</a:t>
            </a:r>
          </a:p>
        </p:txBody>
      </p:sp>
      <p:sp>
        <p:nvSpPr>
          <p:cNvPr id="85" name="Text Placeholder 12">
            <a:extLst>
              <a:ext uri="{FF2B5EF4-FFF2-40B4-BE49-F238E27FC236}">
                <a16:creationId xmlns:a16="http://schemas.microsoft.com/office/drawing/2014/main" id="{3083F66B-AA6F-E5FF-404C-9997C83084EA}"/>
              </a:ext>
            </a:extLst>
          </p:cNvPr>
          <p:cNvSpPr txBox="1">
            <a:spLocks/>
          </p:cNvSpPr>
          <p:nvPr/>
        </p:nvSpPr>
        <p:spPr>
          <a:xfrm>
            <a:off x="10136416" y="3898069"/>
            <a:ext cx="1465054" cy="3542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Black" pitchFamily="2" charset="77"/>
              </a:rPr>
              <a:t>TITLE 1</a:t>
            </a:r>
          </a:p>
        </p:txBody>
      </p:sp>
      <p:sp>
        <p:nvSpPr>
          <p:cNvPr id="137" name="Subtitle 2">
            <a:extLst>
              <a:ext uri="{FF2B5EF4-FFF2-40B4-BE49-F238E27FC236}">
                <a16:creationId xmlns:a16="http://schemas.microsoft.com/office/drawing/2014/main" id="{C37FC147-14C7-7C4A-B5BD-D6C0732AFE0E}"/>
              </a:ext>
            </a:extLst>
          </p:cNvPr>
          <p:cNvSpPr txBox="1">
            <a:spLocks/>
          </p:cNvSpPr>
          <p:nvPr/>
        </p:nvSpPr>
        <p:spPr>
          <a:xfrm>
            <a:off x="5802953" y="2009291"/>
            <a:ext cx="5172938" cy="1149033"/>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bg1"/>
                </a:solidFill>
                <a:latin typeface="Lato Light" panose="020F0302020204030203" pitchFamily="34" charset="77"/>
              </a:rPr>
              <a:t>Lorem ipsum dolor sit </a:t>
            </a:r>
            <a:r>
              <a:rPr lang="en-US" sz="1400" dirty="0" err="1">
                <a:solidFill>
                  <a:schemeClr val="bg1"/>
                </a:solidFill>
                <a:latin typeface="Lato Light" panose="020F0302020204030203" pitchFamily="34" charset="77"/>
              </a:rPr>
              <a:t>amet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adipiscing</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elit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Phasellus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pretium</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lacus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eu</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nunc</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dapibus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eget</a:t>
            </a:r>
            <a:r>
              <a:rPr lang="en-US" sz="1400" dirty="0">
                <a:solidFill>
                  <a:schemeClr val="bg1"/>
                </a:solidFill>
                <a:latin typeface="Lato Light" panose="020F0302020204030203" pitchFamily="34" charset="77"/>
              </a:rPr>
              <a:t> vitae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Morbi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erat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finibus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imperdiet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nisl</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commodo</a:t>
            </a:r>
            <a:r>
              <a:rPr lang="en-US" sz="1400" dirty="0">
                <a:solidFill>
                  <a:schemeClr val="bg1"/>
                </a:solidFill>
                <a:latin typeface="Lato Light" panose="020F0302020204030203" pitchFamily="34" charset="77"/>
              </a:rPr>
              <a:t>. </a:t>
            </a:r>
          </a:p>
          <a:p>
            <a:pPr algn="l">
              <a:lnSpc>
                <a:spcPts val="2000"/>
              </a:lnSpc>
              <a:spcBef>
                <a:spcPts val="600"/>
              </a:spcBef>
            </a:pP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138" name="Rectángulo 137"/>
          <p:cNvSpPr/>
          <p:nvPr/>
        </p:nvSpPr>
        <p:spPr>
          <a:xfrm>
            <a:off x="10058400" y="435429"/>
            <a:ext cx="928914" cy="92891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23"/>
          <p:cNvGrpSpPr>
            <a:grpSpLocks noChangeAspect="1"/>
          </p:cNvGrpSpPr>
          <p:nvPr/>
        </p:nvGrpSpPr>
        <p:grpSpPr bwMode="auto">
          <a:xfrm>
            <a:off x="935082" y="4744994"/>
            <a:ext cx="836900" cy="816190"/>
            <a:chOff x="1082" y="2501"/>
            <a:chExt cx="687" cy="670"/>
          </a:xfrm>
          <a:solidFill>
            <a:schemeClr val="accent1"/>
          </a:solidFill>
        </p:grpSpPr>
        <p:sp>
          <p:nvSpPr>
            <p:cNvPr id="87" name="Freeform 24"/>
            <p:cNvSpPr>
              <a:spLocks/>
            </p:cNvSpPr>
            <p:nvPr/>
          </p:nvSpPr>
          <p:spPr bwMode="auto">
            <a:xfrm>
              <a:off x="1344" y="2728"/>
              <a:ext cx="262" cy="35"/>
            </a:xfrm>
            <a:custGeom>
              <a:avLst/>
              <a:gdLst>
                <a:gd name="T0" fmla="*/ 262 w 262"/>
                <a:gd name="T1" fmla="*/ 0 h 35"/>
                <a:gd name="T2" fmla="*/ 17 w 262"/>
                <a:gd name="T3" fmla="*/ 0 h 35"/>
                <a:gd name="T4" fmla="*/ 0 w 262"/>
                <a:gd name="T5" fmla="*/ 18 h 35"/>
                <a:gd name="T6" fmla="*/ 17 w 262"/>
                <a:gd name="T7" fmla="*/ 35 h 35"/>
                <a:gd name="T8" fmla="*/ 262 w 262"/>
                <a:gd name="T9" fmla="*/ 35 h 35"/>
                <a:gd name="T10" fmla="*/ 244 w 262"/>
                <a:gd name="T11" fmla="*/ 18 h 35"/>
                <a:gd name="T12" fmla="*/ 262 w 262"/>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262" h="35">
                  <a:moveTo>
                    <a:pt x="262" y="0"/>
                  </a:moveTo>
                  <a:lnTo>
                    <a:pt x="17" y="0"/>
                  </a:lnTo>
                  <a:lnTo>
                    <a:pt x="0" y="18"/>
                  </a:lnTo>
                  <a:lnTo>
                    <a:pt x="17" y="35"/>
                  </a:lnTo>
                  <a:lnTo>
                    <a:pt x="262" y="35"/>
                  </a:lnTo>
                  <a:lnTo>
                    <a:pt x="244" y="18"/>
                  </a:lnTo>
                  <a:lnTo>
                    <a:pt x="2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25"/>
            <p:cNvSpPr>
              <a:spLocks/>
            </p:cNvSpPr>
            <p:nvPr/>
          </p:nvSpPr>
          <p:spPr bwMode="auto">
            <a:xfrm>
              <a:off x="1344" y="2728"/>
              <a:ext cx="262" cy="35"/>
            </a:xfrm>
            <a:custGeom>
              <a:avLst/>
              <a:gdLst>
                <a:gd name="T0" fmla="*/ 262 w 262"/>
                <a:gd name="T1" fmla="*/ 0 h 35"/>
                <a:gd name="T2" fmla="*/ 17 w 262"/>
                <a:gd name="T3" fmla="*/ 0 h 35"/>
                <a:gd name="T4" fmla="*/ 0 w 262"/>
                <a:gd name="T5" fmla="*/ 18 h 35"/>
                <a:gd name="T6" fmla="*/ 17 w 262"/>
                <a:gd name="T7" fmla="*/ 35 h 35"/>
                <a:gd name="T8" fmla="*/ 262 w 262"/>
                <a:gd name="T9" fmla="*/ 35 h 35"/>
                <a:gd name="T10" fmla="*/ 244 w 262"/>
                <a:gd name="T11" fmla="*/ 18 h 35"/>
                <a:gd name="T12" fmla="*/ 262 w 262"/>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262" h="35">
                  <a:moveTo>
                    <a:pt x="262" y="0"/>
                  </a:moveTo>
                  <a:lnTo>
                    <a:pt x="17" y="0"/>
                  </a:lnTo>
                  <a:lnTo>
                    <a:pt x="0" y="18"/>
                  </a:lnTo>
                  <a:lnTo>
                    <a:pt x="17" y="35"/>
                  </a:lnTo>
                  <a:lnTo>
                    <a:pt x="262" y="35"/>
                  </a:lnTo>
                  <a:lnTo>
                    <a:pt x="244" y="18"/>
                  </a:lnTo>
                  <a:lnTo>
                    <a:pt x="2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26"/>
            <p:cNvSpPr>
              <a:spLocks noEditPoints="1"/>
            </p:cNvSpPr>
            <p:nvPr/>
          </p:nvSpPr>
          <p:spPr bwMode="auto">
            <a:xfrm>
              <a:off x="1588" y="2670"/>
              <a:ext cx="181" cy="151"/>
            </a:xfrm>
            <a:custGeom>
              <a:avLst/>
              <a:gdLst>
                <a:gd name="T0" fmla="*/ 88 w 181"/>
                <a:gd name="T1" fmla="*/ 122 h 151"/>
                <a:gd name="T2" fmla="*/ 47 w 181"/>
                <a:gd name="T3" fmla="*/ 76 h 151"/>
                <a:gd name="T4" fmla="*/ 88 w 181"/>
                <a:gd name="T5" fmla="*/ 29 h 151"/>
                <a:gd name="T6" fmla="*/ 128 w 181"/>
                <a:gd name="T7" fmla="*/ 29 h 151"/>
                <a:gd name="T8" fmla="*/ 111 w 181"/>
                <a:gd name="T9" fmla="*/ 76 h 151"/>
                <a:gd name="T10" fmla="*/ 128 w 181"/>
                <a:gd name="T11" fmla="*/ 122 h 151"/>
                <a:gd name="T12" fmla="*/ 88 w 181"/>
                <a:gd name="T13" fmla="*/ 122 h 151"/>
                <a:gd name="T14" fmla="*/ 181 w 181"/>
                <a:gd name="T15" fmla="*/ 0 h 151"/>
                <a:gd name="T16" fmla="*/ 76 w 181"/>
                <a:gd name="T17" fmla="*/ 0 h 151"/>
                <a:gd name="T18" fmla="*/ 18 w 181"/>
                <a:gd name="T19" fmla="*/ 58 h 151"/>
                <a:gd name="T20" fmla="*/ 0 w 181"/>
                <a:gd name="T21" fmla="*/ 76 h 151"/>
                <a:gd name="T22" fmla="*/ 18 w 181"/>
                <a:gd name="T23" fmla="*/ 93 h 151"/>
                <a:gd name="T24" fmla="*/ 76 w 181"/>
                <a:gd name="T25" fmla="*/ 151 h 151"/>
                <a:gd name="T26" fmla="*/ 181 w 181"/>
                <a:gd name="T27" fmla="*/ 151 h 151"/>
                <a:gd name="T28" fmla="*/ 140 w 181"/>
                <a:gd name="T29" fmla="*/ 76 h 151"/>
                <a:gd name="T30" fmla="*/ 181 w 181"/>
                <a:gd name="T3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151">
                  <a:moveTo>
                    <a:pt x="88" y="122"/>
                  </a:moveTo>
                  <a:lnTo>
                    <a:pt x="47" y="76"/>
                  </a:lnTo>
                  <a:lnTo>
                    <a:pt x="88" y="29"/>
                  </a:lnTo>
                  <a:lnTo>
                    <a:pt x="128" y="29"/>
                  </a:lnTo>
                  <a:lnTo>
                    <a:pt x="111" y="76"/>
                  </a:lnTo>
                  <a:lnTo>
                    <a:pt x="128" y="122"/>
                  </a:lnTo>
                  <a:lnTo>
                    <a:pt x="88" y="122"/>
                  </a:lnTo>
                  <a:close/>
                  <a:moveTo>
                    <a:pt x="181" y="0"/>
                  </a:moveTo>
                  <a:lnTo>
                    <a:pt x="76" y="0"/>
                  </a:lnTo>
                  <a:lnTo>
                    <a:pt x="18" y="58"/>
                  </a:lnTo>
                  <a:lnTo>
                    <a:pt x="0" y="76"/>
                  </a:lnTo>
                  <a:lnTo>
                    <a:pt x="18" y="93"/>
                  </a:lnTo>
                  <a:lnTo>
                    <a:pt x="76" y="151"/>
                  </a:lnTo>
                  <a:lnTo>
                    <a:pt x="181" y="151"/>
                  </a:lnTo>
                  <a:lnTo>
                    <a:pt x="140" y="76"/>
                  </a:lnTo>
                  <a:lnTo>
                    <a:pt x="18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27"/>
            <p:cNvSpPr>
              <a:spLocks noEditPoints="1"/>
            </p:cNvSpPr>
            <p:nvPr/>
          </p:nvSpPr>
          <p:spPr bwMode="auto">
            <a:xfrm>
              <a:off x="1588" y="2670"/>
              <a:ext cx="181" cy="151"/>
            </a:xfrm>
            <a:custGeom>
              <a:avLst/>
              <a:gdLst>
                <a:gd name="T0" fmla="*/ 88 w 181"/>
                <a:gd name="T1" fmla="*/ 122 h 151"/>
                <a:gd name="T2" fmla="*/ 47 w 181"/>
                <a:gd name="T3" fmla="*/ 76 h 151"/>
                <a:gd name="T4" fmla="*/ 88 w 181"/>
                <a:gd name="T5" fmla="*/ 29 h 151"/>
                <a:gd name="T6" fmla="*/ 128 w 181"/>
                <a:gd name="T7" fmla="*/ 29 h 151"/>
                <a:gd name="T8" fmla="*/ 111 w 181"/>
                <a:gd name="T9" fmla="*/ 76 h 151"/>
                <a:gd name="T10" fmla="*/ 128 w 181"/>
                <a:gd name="T11" fmla="*/ 122 h 151"/>
                <a:gd name="T12" fmla="*/ 88 w 181"/>
                <a:gd name="T13" fmla="*/ 122 h 151"/>
                <a:gd name="T14" fmla="*/ 181 w 181"/>
                <a:gd name="T15" fmla="*/ 0 h 151"/>
                <a:gd name="T16" fmla="*/ 76 w 181"/>
                <a:gd name="T17" fmla="*/ 0 h 151"/>
                <a:gd name="T18" fmla="*/ 18 w 181"/>
                <a:gd name="T19" fmla="*/ 58 h 151"/>
                <a:gd name="T20" fmla="*/ 0 w 181"/>
                <a:gd name="T21" fmla="*/ 76 h 151"/>
                <a:gd name="T22" fmla="*/ 18 w 181"/>
                <a:gd name="T23" fmla="*/ 93 h 151"/>
                <a:gd name="T24" fmla="*/ 76 w 181"/>
                <a:gd name="T25" fmla="*/ 151 h 151"/>
                <a:gd name="T26" fmla="*/ 181 w 181"/>
                <a:gd name="T27" fmla="*/ 151 h 151"/>
                <a:gd name="T28" fmla="*/ 140 w 181"/>
                <a:gd name="T29" fmla="*/ 76 h 151"/>
                <a:gd name="T30" fmla="*/ 181 w 181"/>
                <a:gd name="T3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151">
                  <a:moveTo>
                    <a:pt x="88" y="122"/>
                  </a:moveTo>
                  <a:lnTo>
                    <a:pt x="47" y="76"/>
                  </a:lnTo>
                  <a:lnTo>
                    <a:pt x="88" y="29"/>
                  </a:lnTo>
                  <a:lnTo>
                    <a:pt x="128" y="29"/>
                  </a:lnTo>
                  <a:lnTo>
                    <a:pt x="111" y="76"/>
                  </a:lnTo>
                  <a:lnTo>
                    <a:pt x="128" y="122"/>
                  </a:lnTo>
                  <a:lnTo>
                    <a:pt x="88" y="122"/>
                  </a:lnTo>
                  <a:moveTo>
                    <a:pt x="181" y="0"/>
                  </a:moveTo>
                  <a:lnTo>
                    <a:pt x="76" y="0"/>
                  </a:lnTo>
                  <a:lnTo>
                    <a:pt x="18" y="58"/>
                  </a:lnTo>
                  <a:lnTo>
                    <a:pt x="0" y="76"/>
                  </a:lnTo>
                  <a:lnTo>
                    <a:pt x="18" y="93"/>
                  </a:lnTo>
                  <a:lnTo>
                    <a:pt x="76" y="151"/>
                  </a:lnTo>
                  <a:lnTo>
                    <a:pt x="181" y="151"/>
                  </a:lnTo>
                  <a:lnTo>
                    <a:pt x="140" y="76"/>
                  </a:lnTo>
                  <a:lnTo>
                    <a:pt x="18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8"/>
            <p:cNvSpPr>
              <a:spLocks noEditPoints="1"/>
            </p:cNvSpPr>
            <p:nvPr/>
          </p:nvSpPr>
          <p:spPr bwMode="auto">
            <a:xfrm>
              <a:off x="1233" y="3048"/>
              <a:ext cx="181" cy="123"/>
            </a:xfrm>
            <a:custGeom>
              <a:avLst/>
              <a:gdLst>
                <a:gd name="T0" fmla="*/ 8 w 31"/>
                <a:gd name="T1" fmla="*/ 16 h 21"/>
                <a:gd name="T2" fmla="*/ 5 w 31"/>
                <a:gd name="T3" fmla="*/ 13 h 21"/>
                <a:gd name="T4" fmla="*/ 5 w 31"/>
                <a:gd name="T5" fmla="*/ 5 h 21"/>
                <a:gd name="T6" fmla="*/ 26 w 31"/>
                <a:gd name="T7" fmla="*/ 5 h 21"/>
                <a:gd name="T8" fmla="*/ 26 w 31"/>
                <a:gd name="T9" fmla="*/ 13 h 21"/>
                <a:gd name="T10" fmla="*/ 23 w 31"/>
                <a:gd name="T11" fmla="*/ 16 h 21"/>
                <a:gd name="T12" fmla="*/ 8 w 31"/>
                <a:gd name="T13" fmla="*/ 16 h 21"/>
                <a:gd name="T14" fmla="*/ 26 w 31"/>
                <a:gd name="T15" fmla="*/ 0 h 21"/>
                <a:gd name="T16" fmla="*/ 5 w 31"/>
                <a:gd name="T17" fmla="*/ 0 h 21"/>
                <a:gd name="T18" fmla="*/ 5 w 31"/>
                <a:gd name="T19" fmla="*/ 3 h 21"/>
                <a:gd name="T20" fmla="*/ 0 w 31"/>
                <a:gd name="T21" fmla="*/ 3 h 21"/>
                <a:gd name="T22" fmla="*/ 0 w 31"/>
                <a:gd name="T23" fmla="*/ 0 h 21"/>
                <a:gd name="T24" fmla="*/ 0 w 31"/>
                <a:gd name="T25" fmla="*/ 13 h 21"/>
                <a:gd name="T26" fmla="*/ 8 w 31"/>
                <a:gd name="T27" fmla="*/ 21 h 21"/>
                <a:gd name="T28" fmla="*/ 23 w 31"/>
                <a:gd name="T29" fmla="*/ 21 h 21"/>
                <a:gd name="T30" fmla="*/ 31 w 31"/>
                <a:gd name="T31" fmla="*/ 13 h 21"/>
                <a:gd name="T32" fmla="*/ 31 w 31"/>
                <a:gd name="T33" fmla="*/ 3 h 21"/>
                <a:gd name="T34" fmla="*/ 26 w 31"/>
                <a:gd name="T35" fmla="*/ 3 h 21"/>
                <a:gd name="T36" fmla="*/ 26 w 31"/>
                <a:gd name="T3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1" h="21">
                  <a:moveTo>
                    <a:pt x="8" y="16"/>
                  </a:moveTo>
                  <a:cubicBezTo>
                    <a:pt x="6" y="16"/>
                    <a:pt x="5" y="15"/>
                    <a:pt x="5" y="13"/>
                  </a:cubicBezTo>
                  <a:cubicBezTo>
                    <a:pt x="5" y="5"/>
                    <a:pt x="5" y="5"/>
                    <a:pt x="5" y="5"/>
                  </a:cubicBezTo>
                  <a:cubicBezTo>
                    <a:pt x="26" y="5"/>
                    <a:pt x="26" y="5"/>
                    <a:pt x="26" y="5"/>
                  </a:cubicBezTo>
                  <a:cubicBezTo>
                    <a:pt x="26" y="13"/>
                    <a:pt x="26" y="13"/>
                    <a:pt x="26" y="13"/>
                  </a:cubicBezTo>
                  <a:cubicBezTo>
                    <a:pt x="26" y="15"/>
                    <a:pt x="25" y="16"/>
                    <a:pt x="23" y="16"/>
                  </a:cubicBezTo>
                  <a:cubicBezTo>
                    <a:pt x="8" y="16"/>
                    <a:pt x="8" y="16"/>
                    <a:pt x="8" y="16"/>
                  </a:cubicBezTo>
                  <a:moveTo>
                    <a:pt x="26" y="0"/>
                  </a:moveTo>
                  <a:cubicBezTo>
                    <a:pt x="5" y="0"/>
                    <a:pt x="5" y="0"/>
                    <a:pt x="5" y="0"/>
                  </a:cubicBezTo>
                  <a:cubicBezTo>
                    <a:pt x="5" y="3"/>
                    <a:pt x="5" y="3"/>
                    <a:pt x="5" y="3"/>
                  </a:cubicBezTo>
                  <a:cubicBezTo>
                    <a:pt x="0" y="3"/>
                    <a:pt x="0" y="3"/>
                    <a:pt x="0" y="3"/>
                  </a:cubicBezTo>
                  <a:cubicBezTo>
                    <a:pt x="0" y="0"/>
                    <a:pt x="0" y="0"/>
                    <a:pt x="0" y="0"/>
                  </a:cubicBezTo>
                  <a:cubicBezTo>
                    <a:pt x="0" y="13"/>
                    <a:pt x="0" y="13"/>
                    <a:pt x="0" y="13"/>
                  </a:cubicBezTo>
                  <a:cubicBezTo>
                    <a:pt x="0" y="18"/>
                    <a:pt x="3" y="21"/>
                    <a:pt x="8" y="21"/>
                  </a:cubicBezTo>
                  <a:cubicBezTo>
                    <a:pt x="23" y="21"/>
                    <a:pt x="23" y="21"/>
                    <a:pt x="23" y="21"/>
                  </a:cubicBezTo>
                  <a:cubicBezTo>
                    <a:pt x="27" y="21"/>
                    <a:pt x="31" y="18"/>
                    <a:pt x="31" y="13"/>
                  </a:cubicBezTo>
                  <a:cubicBezTo>
                    <a:pt x="31" y="3"/>
                    <a:pt x="31" y="3"/>
                    <a:pt x="31" y="3"/>
                  </a:cubicBezTo>
                  <a:cubicBezTo>
                    <a:pt x="26" y="3"/>
                    <a:pt x="26" y="3"/>
                    <a:pt x="26" y="3"/>
                  </a:cubicBezTo>
                  <a:cubicBezTo>
                    <a:pt x="26" y="0"/>
                    <a:pt x="26" y="0"/>
                    <a:pt x="2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29"/>
            <p:cNvSpPr>
              <a:spLocks noEditPoints="1"/>
            </p:cNvSpPr>
            <p:nvPr/>
          </p:nvSpPr>
          <p:spPr bwMode="auto">
            <a:xfrm>
              <a:off x="1257" y="2682"/>
              <a:ext cx="133" cy="128"/>
            </a:xfrm>
            <a:custGeom>
              <a:avLst/>
              <a:gdLst>
                <a:gd name="T0" fmla="*/ 46 w 133"/>
                <a:gd name="T1" fmla="*/ 64 h 128"/>
                <a:gd name="T2" fmla="*/ 0 w 133"/>
                <a:gd name="T3" fmla="*/ 110 h 128"/>
                <a:gd name="T4" fmla="*/ 23 w 133"/>
                <a:gd name="T5" fmla="*/ 128 h 128"/>
                <a:gd name="T6" fmla="*/ 64 w 133"/>
                <a:gd name="T7" fmla="*/ 87 h 128"/>
                <a:gd name="T8" fmla="*/ 46 w 133"/>
                <a:gd name="T9" fmla="*/ 64 h 128"/>
                <a:gd name="T10" fmla="*/ 110 w 133"/>
                <a:gd name="T11" fmla="*/ 0 h 128"/>
                <a:gd name="T12" fmla="*/ 64 w 133"/>
                <a:gd name="T13" fmla="*/ 40 h 128"/>
                <a:gd name="T14" fmla="*/ 87 w 133"/>
                <a:gd name="T15" fmla="*/ 64 h 128"/>
                <a:gd name="T16" fmla="*/ 104 w 133"/>
                <a:gd name="T17" fmla="*/ 46 h 128"/>
                <a:gd name="T18" fmla="*/ 133 w 133"/>
                <a:gd name="T19" fmla="*/ 23 h 128"/>
                <a:gd name="T20" fmla="*/ 110 w 133"/>
                <a:gd name="T2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128">
                  <a:moveTo>
                    <a:pt x="46" y="64"/>
                  </a:moveTo>
                  <a:lnTo>
                    <a:pt x="0" y="110"/>
                  </a:lnTo>
                  <a:lnTo>
                    <a:pt x="23" y="128"/>
                  </a:lnTo>
                  <a:lnTo>
                    <a:pt x="64" y="87"/>
                  </a:lnTo>
                  <a:lnTo>
                    <a:pt x="46" y="64"/>
                  </a:lnTo>
                  <a:close/>
                  <a:moveTo>
                    <a:pt x="110" y="0"/>
                  </a:moveTo>
                  <a:lnTo>
                    <a:pt x="64" y="40"/>
                  </a:lnTo>
                  <a:lnTo>
                    <a:pt x="87" y="64"/>
                  </a:lnTo>
                  <a:lnTo>
                    <a:pt x="104" y="46"/>
                  </a:lnTo>
                  <a:lnTo>
                    <a:pt x="133" y="23"/>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30"/>
            <p:cNvSpPr>
              <a:spLocks noEditPoints="1"/>
            </p:cNvSpPr>
            <p:nvPr/>
          </p:nvSpPr>
          <p:spPr bwMode="auto">
            <a:xfrm>
              <a:off x="1257" y="2682"/>
              <a:ext cx="133" cy="128"/>
            </a:xfrm>
            <a:custGeom>
              <a:avLst/>
              <a:gdLst>
                <a:gd name="T0" fmla="*/ 46 w 133"/>
                <a:gd name="T1" fmla="*/ 64 h 128"/>
                <a:gd name="T2" fmla="*/ 0 w 133"/>
                <a:gd name="T3" fmla="*/ 110 h 128"/>
                <a:gd name="T4" fmla="*/ 23 w 133"/>
                <a:gd name="T5" fmla="*/ 128 h 128"/>
                <a:gd name="T6" fmla="*/ 64 w 133"/>
                <a:gd name="T7" fmla="*/ 87 h 128"/>
                <a:gd name="T8" fmla="*/ 46 w 133"/>
                <a:gd name="T9" fmla="*/ 64 h 128"/>
                <a:gd name="T10" fmla="*/ 110 w 133"/>
                <a:gd name="T11" fmla="*/ 0 h 128"/>
                <a:gd name="T12" fmla="*/ 64 w 133"/>
                <a:gd name="T13" fmla="*/ 40 h 128"/>
                <a:gd name="T14" fmla="*/ 87 w 133"/>
                <a:gd name="T15" fmla="*/ 64 h 128"/>
                <a:gd name="T16" fmla="*/ 104 w 133"/>
                <a:gd name="T17" fmla="*/ 46 h 128"/>
                <a:gd name="T18" fmla="*/ 133 w 133"/>
                <a:gd name="T19" fmla="*/ 23 h 128"/>
                <a:gd name="T20" fmla="*/ 110 w 133"/>
                <a:gd name="T2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128">
                  <a:moveTo>
                    <a:pt x="46" y="64"/>
                  </a:moveTo>
                  <a:lnTo>
                    <a:pt x="0" y="110"/>
                  </a:lnTo>
                  <a:lnTo>
                    <a:pt x="23" y="128"/>
                  </a:lnTo>
                  <a:lnTo>
                    <a:pt x="64" y="87"/>
                  </a:lnTo>
                  <a:lnTo>
                    <a:pt x="46" y="64"/>
                  </a:lnTo>
                  <a:moveTo>
                    <a:pt x="110" y="0"/>
                  </a:moveTo>
                  <a:lnTo>
                    <a:pt x="64" y="40"/>
                  </a:lnTo>
                  <a:lnTo>
                    <a:pt x="87" y="64"/>
                  </a:lnTo>
                  <a:lnTo>
                    <a:pt x="104" y="46"/>
                  </a:lnTo>
                  <a:lnTo>
                    <a:pt x="133" y="23"/>
                  </a:lnTo>
                  <a:lnTo>
                    <a:pt x="11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31"/>
            <p:cNvSpPr>
              <a:spLocks/>
            </p:cNvSpPr>
            <p:nvPr/>
          </p:nvSpPr>
          <p:spPr bwMode="auto">
            <a:xfrm>
              <a:off x="1257" y="2682"/>
              <a:ext cx="133" cy="128"/>
            </a:xfrm>
            <a:custGeom>
              <a:avLst/>
              <a:gdLst>
                <a:gd name="T0" fmla="*/ 23 w 133"/>
                <a:gd name="T1" fmla="*/ 0 h 128"/>
                <a:gd name="T2" fmla="*/ 0 w 133"/>
                <a:gd name="T3" fmla="*/ 23 h 128"/>
                <a:gd name="T4" fmla="*/ 46 w 133"/>
                <a:gd name="T5" fmla="*/ 64 h 128"/>
                <a:gd name="T6" fmla="*/ 64 w 133"/>
                <a:gd name="T7" fmla="*/ 87 h 128"/>
                <a:gd name="T8" fmla="*/ 110 w 133"/>
                <a:gd name="T9" fmla="*/ 128 h 128"/>
                <a:gd name="T10" fmla="*/ 133 w 133"/>
                <a:gd name="T11" fmla="*/ 110 h 128"/>
                <a:gd name="T12" fmla="*/ 104 w 133"/>
                <a:gd name="T13" fmla="*/ 81 h 128"/>
                <a:gd name="T14" fmla="*/ 87 w 133"/>
                <a:gd name="T15" fmla="*/ 64 h 128"/>
                <a:gd name="T16" fmla="*/ 64 w 133"/>
                <a:gd name="T17" fmla="*/ 40 h 128"/>
                <a:gd name="T18" fmla="*/ 23 w 133"/>
                <a:gd name="T19"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 h="128">
                  <a:moveTo>
                    <a:pt x="23" y="0"/>
                  </a:moveTo>
                  <a:lnTo>
                    <a:pt x="0" y="23"/>
                  </a:lnTo>
                  <a:lnTo>
                    <a:pt x="46" y="64"/>
                  </a:lnTo>
                  <a:lnTo>
                    <a:pt x="64" y="87"/>
                  </a:lnTo>
                  <a:lnTo>
                    <a:pt x="110" y="128"/>
                  </a:lnTo>
                  <a:lnTo>
                    <a:pt x="133" y="110"/>
                  </a:lnTo>
                  <a:lnTo>
                    <a:pt x="104" y="81"/>
                  </a:lnTo>
                  <a:lnTo>
                    <a:pt x="87" y="64"/>
                  </a:lnTo>
                  <a:lnTo>
                    <a:pt x="64" y="40"/>
                  </a:lnTo>
                  <a:lnTo>
                    <a:pt x="2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p:cNvSpPr>
            <p:nvPr/>
          </p:nvSpPr>
          <p:spPr bwMode="auto">
            <a:xfrm>
              <a:off x="1257" y="2682"/>
              <a:ext cx="133" cy="128"/>
            </a:xfrm>
            <a:custGeom>
              <a:avLst/>
              <a:gdLst>
                <a:gd name="T0" fmla="*/ 23 w 133"/>
                <a:gd name="T1" fmla="*/ 0 h 128"/>
                <a:gd name="T2" fmla="*/ 0 w 133"/>
                <a:gd name="T3" fmla="*/ 23 h 128"/>
                <a:gd name="T4" fmla="*/ 46 w 133"/>
                <a:gd name="T5" fmla="*/ 64 h 128"/>
                <a:gd name="T6" fmla="*/ 64 w 133"/>
                <a:gd name="T7" fmla="*/ 87 h 128"/>
                <a:gd name="T8" fmla="*/ 110 w 133"/>
                <a:gd name="T9" fmla="*/ 128 h 128"/>
                <a:gd name="T10" fmla="*/ 133 w 133"/>
                <a:gd name="T11" fmla="*/ 110 h 128"/>
                <a:gd name="T12" fmla="*/ 104 w 133"/>
                <a:gd name="T13" fmla="*/ 81 h 128"/>
                <a:gd name="T14" fmla="*/ 87 w 133"/>
                <a:gd name="T15" fmla="*/ 64 h 128"/>
                <a:gd name="T16" fmla="*/ 64 w 133"/>
                <a:gd name="T17" fmla="*/ 40 h 128"/>
                <a:gd name="T18" fmla="*/ 23 w 133"/>
                <a:gd name="T19"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 h="128">
                  <a:moveTo>
                    <a:pt x="23" y="0"/>
                  </a:moveTo>
                  <a:lnTo>
                    <a:pt x="0" y="23"/>
                  </a:lnTo>
                  <a:lnTo>
                    <a:pt x="46" y="64"/>
                  </a:lnTo>
                  <a:lnTo>
                    <a:pt x="64" y="87"/>
                  </a:lnTo>
                  <a:lnTo>
                    <a:pt x="110" y="128"/>
                  </a:lnTo>
                  <a:lnTo>
                    <a:pt x="133" y="110"/>
                  </a:lnTo>
                  <a:lnTo>
                    <a:pt x="104" y="81"/>
                  </a:lnTo>
                  <a:lnTo>
                    <a:pt x="87" y="64"/>
                  </a:lnTo>
                  <a:lnTo>
                    <a:pt x="64" y="40"/>
                  </a:lnTo>
                  <a:lnTo>
                    <a:pt x="2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33"/>
            <p:cNvSpPr>
              <a:spLocks/>
            </p:cNvSpPr>
            <p:nvPr/>
          </p:nvSpPr>
          <p:spPr bwMode="auto">
            <a:xfrm>
              <a:off x="1187" y="2612"/>
              <a:ext cx="250" cy="273"/>
            </a:xfrm>
            <a:custGeom>
              <a:avLst/>
              <a:gdLst>
                <a:gd name="T0" fmla="*/ 23 w 43"/>
                <a:gd name="T1" fmla="*/ 0 h 47"/>
                <a:gd name="T2" fmla="*/ 0 w 43"/>
                <a:gd name="T3" fmla="*/ 23 h 47"/>
                <a:gd name="T4" fmla="*/ 23 w 43"/>
                <a:gd name="T5" fmla="*/ 47 h 47"/>
                <a:gd name="T6" fmla="*/ 43 w 43"/>
                <a:gd name="T7" fmla="*/ 36 h 47"/>
                <a:gd name="T8" fmla="*/ 39 w 43"/>
                <a:gd name="T9" fmla="*/ 33 h 47"/>
                <a:gd name="T10" fmla="*/ 23 w 43"/>
                <a:gd name="T11" fmla="*/ 41 h 47"/>
                <a:gd name="T12" fmla="*/ 5 w 43"/>
                <a:gd name="T13" fmla="*/ 23 h 47"/>
                <a:gd name="T14" fmla="*/ 23 w 43"/>
                <a:gd name="T15" fmla="*/ 5 h 47"/>
                <a:gd name="T16" fmla="*/ 39 w 43"/>
                <a:gd name="T17" fmla="*/ 13 h 47"/>
                <a:gd name="T18" fmla="*/ 43 w 43"/>
                <a:gd name="T19" fmla="*/ 10 h 47"/>
                <a:gd name="T20" fmla="*/ 23 w 43"/>
                <a:gd name="T2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 h="47">
                  <a:moveTo>
                    <a:pt x="23" y="0"/>
                  </a:moveTo>
                  <a:cubicBezTo>
                    <a:pt x="10" y="0"/>
                    <a:pt x="0" y="10"/>
                    <a:pt x="0" y="23"/>
                  </a:cubicBezTo>
                  <a:cubicBezTo>
                    <a:pt x="0" y="36"/>
                    <a:pt x="10" y="47"/>
                    <a:pt x="23" y="47"/>
                  </a:cubicBezTo>
                  <a:cubicBezTo>
                    <a:pt x="31" y="47"/>
                    <a:pt x="39" y="43"/>
                    <a:pt x="43" y="36"/>
                  </a:cubicBezTo>
                  <a:cubicBezTo>
                    <a:pt x="39" y="33"/>
                    <a:pt x="39" y="33"/>
                    <a:pt x="39" y="33"/>
                  </a:cubicBezTo>
                  <a:cubicBezTo>
                    <a:pt x="35" y="38"/>
                    <a:pt x="30" y="41"/>
                    <a:pt x="23" y="41"/>
                  </a:cubicBezTo>
                  <a:cubicBezTo>
                    <a:pt x="13" y="41"/>
                    <a:pt x="5" y="33"/>
                    <a:pt x="5" y="23"/>
                  </a:cubicBezTo>
                  <a:cubicBezTo>
                    <a:pt x="5" y="13"/>
                    <a:pt x="13" y="5"/>
                    <a:pt x="23" y="5"/>
                  </a:cubicBezTo>
                  <a:cubicBezTo>
                    <a:pt x="30" y="5"/>
                    <a:pt x="35" y="8"/>
                    <a:pt x="39" y="13"/>
                  </a:cubicBezTo>
                  <a:cubicBezTo>
                    <a:pt x="43" y="10"/>
                    <a:pt x="43" y="10"/>
                    <a:pt x="43" y="10"/>
                  </a:cubicBezTo>
                  <a:cubicBezTo>
                    <a:pt x="39" y="4"/>
                    <a:pt x="31" y="0"/>
                    <a:pt x="2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34"/>
            <p:cNvSpPr>
              <a:spLocks/>
            </p:cNvSpPr>
            <p:nvPr/>
          </p:nvSpPr>
          <p:spPr bwMode="auto">
            <a:xfrm>
              <a:off x="1082" y="2501"/>
              <a:ext cx="471" cy="565"/>
            </a:xfrm>
            <a:custGeom>
              <a:avLst/>
              <a:gdLst>
                <a:gd name="T0" fmla="*/ 41 w 81"/>
                <a:gd name="T1" fmla="*/ 0 h 97"/>
                <a:gd name="T2" fmla="*/ 0 w 81"/>
                <a:gd name="T3" fmla="*/ 42 h 97"/>
                <a:gd name="T4" fmla="*/ 9 w 81"/>
                <a:gd name="T5" fmla="*/ 68 h 97"/>
                <a:gd name="T6" fmla="*/ 23 w 81"/>
                <a:gd name="T7" fmla="*/ 86 h 97"/>
                <a:gd name="T8" fmla="*/ 26 w 81"/>
                <a:gd name="T9" fmla="*/ 94 h 97"/>
                <a:gd name="T10" fmla="*/ 26 w 81"/>
                <a:gd name="T11" fmla="*/ 94 h 97"/>
                <a:gd name="T12" fmla="*/ 26 w 81"/>
                <a:gd name="T13" fmla="*/ 97 h 97"/>
                <a:gd name="T14" fmla="*/ 31 w 81"/>
                <a:gd name="T15" fmla="*/ 97 h 97"/>
                <a:gd name="T16" fmla="*/ 31 w 81"/>
                <a:gd name="T17" fmla="*/ 94 h 97"/>
                <a:gd name="T18" fmla="*/ 27 w 81"/>
                <a:gd name="T19" fmla="*/ 83 h 97"/>
                <a:gd name="T20" fmla="*/ 13 w 81"/>
                <a:gd name="T21" fmla="*/ 65 h 97"/>
                <a:gd name="T22" fmla="*/ 5 w 81"/>
                <a:gd name="T23" fmla="*/ 42 h 97"/>
                <a:gd name="T24" fmla="*/ 41 w 81"/>
                <a:gd name="T25" fmla="*/ 6 h 97"/>
                <a:gd name="T26" fmla="*/ 76 w 81"/>
                <a:gd name="T27" fmla="*/ 32 h 97"/>
                <a:gd name="T28" fmla="*/ 81 w 81"/>
                <a:gd name="T29" fmla="*/ 30 h 97"/>
                <a:gd name="T30" fmla="*/ 41 w 81"/>
                <a:gd name="T31"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1" h="97">
                  <a:moveTo>
                    <a:pt x="41" y="0"/>
                  </a:moveTo>
                  <a:cubicBezTo>
                    <a:pt x="18" y="0"/>
                    <a:pt x="0" y="19"/>
                    <a:pt x="0" y="42"/>
                  </a:cubicBezTo>
                  <a:cubicBezTo>
                    <a:pt x="0" y="51"/>
                    <a:pt x="3" y="60"/>
                    <a:pt x="9" y="68"/>
                  </a:cubicBezTo>
                  <a:cubicBezTo>
                    <a:pt x="23" y="86"/>
                    <a:pt x="23" y="86"/>
                    <a:pt x="23" y="86"/>
                  </a:cubicBezTo>
                  <a:cubicBezTo>
                    <a:pt x="25" y="88"/>
                    <a:pt x="26" y="91"/>
                    <a:pt x="26" y="94"/>
                  </a:cubicBezTo>
                  <a:cubicBezTo>
                    <a:pt x="26" y="94"/>
                    <a:pt x="26" y="94"/>
                    <a:pt x="26" y="94"/>
                  </a:cubicBezTo>
                  <a:cubicBezTo>
                    <a:pt x="26" y="97"/>
                    <a:pt x="26" y="97"/>
                    <a:pt x="26" y="97"/>
                  </a:cubicBezTo>
                  <a:cubicBezTo>
                    <a:pt x="31" y="97"/>
                    <a:pt x="31" y="97"/>
                    <a:pt x="31" y="97"/>
                  </a:cubicBezTo>
                  <a:cubicBezTo>
                    <a:pt x="31" y="94"/>
                    <a:pt x="31" y="94"/>
                    <a:pt x="31" y="94"/>
                  </a:cubicBezTo>
                  <a:cubicBezTo>
                    <a:pt x="31" y="90"/>
                    <a:pt x="30" y="86"/>
                    <a:pt x="27" y="83"/>
                  </a:cubicBezTo>
                  <a:cubicBezTo>
                    <a:pt x="13" y="65"/>
                    <a:pt x="13" y="65"/>
                    <a:pt x="13" y="65"/>
                  </a:cubicBezTo>
                  <a:cubicBezTo>
                    <a:pt x="8" y="58"/>
                    <a:pt x="5" y="50"/>
                    <a:pt x="5" y="42"/>
                  </a:cubicBezTo>
                  <a:cubicBezTo>
                    <a:pt x="5" y="22"/>
                    <a:pt x="21" y="6"/>
                    <a:pt x="41" y="6"/>
                  </a:cubicBezTo>
                  <a:cubicBezTo>
                    <a:pt x="57" y="6"/>
                    <a:pt x="72" y="16"/>
                    <a:pt x="76" y="32"/>
                  </a:cubicBezTo>
                  <a:cubicBezTo>
                    <a:pt x="81" y="30"/>
                    <a:pt x="81" y="30"/>
                    <a:pt x="81" y="30"/>
                  </a:cubicBezTo>
                  <a:cubicBezTo>
                    <a:pt x="76" y="13"/>
                    <a:pt x="60" y="0"/>
                    <a:pt x="4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35"/>
            <p:cNvSpPr>
              <a:spLocks/>
            </p:cNvSpPr>
            <p:nvPr/>
          </p:nvSpPr>
          <p:spPr bwMode="auto">
            <a:xfrm>
              <a:off x="1385" y="2804"/>
              <a:ext cx="168" cy="262"/>
            </a:xfrm>
            <a:custGeom>
              <a:avLst/>
              <a:gdLst>
                <a:gd name="T0" fmla="*/ 24 w 29"/>
                <a:gd name="T1" fmla="*/ 0 h 45"/>
                <a:gd name="T2" fmla="*/ 18 w 29"/>
                <a:gd name="T3" fmla="*/ 13 h 45"/>
                <a:gd name="T4" fmla="*/ 4 w 29"/>
                <a:gd name="T5" fmla="*/ 31 h 45"/>
                <a:gd name="T6" fmla="*/ 0 w 29"/>
                <a:gd name="T7" fmla="*/ 42 h 45"/>
                <a:gd name="T8" fmla="*/ 0 w 29"/>
                <a:gd name="T9" fmla="*/ 42 h 45"/>
                <a:gd name="T10" fmla="*/ 0 w 29"/>
                <a:gd name="T11" fmla="*/ 45 h 45"/>
                <a:gd name="T12" fmla="*/ 5 w 29"/>
                <a:gd name="T13" fmla="*/ 45 h 45"/>
                <a:gd name="T14" fmla="*/ 5 w 29"/>
                <a:gd name="T15" fmla="*/ 42 h 45"/>
                <a:gd name="T16" fmla="*/ 8 w 29"/>
                <a:gd name="T17" fmla="*/ 34 h 45"/>
                <a:gd name="T18" fmla="*/ 22 w 29"/>
                <a:gd name="T19" fmla="*/ 16 h 45"/>
                <a:gd name="T20" fmla="*/ 29 w 29"/>
                <a:gd name="T21" fmla="*/ 2 h 45"/>
                <a:gd name="T22" fmla="*/ 24 w 29"/>
                <a:gd name="T2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45">
                  <a:moveTo>
                    <a:pt x="24" y="0"/>
                  </a:moveTo>
                  <a:cubicBezTo>
                    <a:pt x="23" y="5"/>
                    <a:pt x="21" y="9"/>
                    <a:pt x="18" y="13"/>
                  </a:cubicBezTo>
                  <a:cubicBezTo>
                    <a:pt x="4" y="31"/>
                    <a:pt x="4" y="31"/>
                    <a:pt x="4" y="31"/>
                  </a:cubicBezTo>
                  <a:cubicBezTo>
                    <a:pt x="1" y="34"/>
                    <a:pt x="0" y="38"/>
                    <a:pt x="0" y="42"/>
                  </a:cubicBezTo>
                  <a:cubicBezTo>
                    <a:pt x="0" y="42"/>
                    <a:pt x="0" y="42"/>
                    <a:pt x="0" y="42"/>
                  </a:cubicBezTo>
                  <a:cubicBezTo>
                    <a:pt x="0" y="45"/>
                    <a:pt x="0" y="45"/>
                    <a:pt x="0" y="45"/>
                  </a:cubicBezTo>
                  <a:cubicBezTo>
                    <a:pt x="5" y="45"/>
                    <a:pt x="5" y="45"/>
                    <a:pt x="5" y="45"/>
                  </a:cubicBezTo>
                  <a:cubicBezTo>
                    <a:pt x="5" y="42"/>
                    <a:pt x="5" y="42"/>
                    <a:pt x="5" y="42"/>
                  </a:cubicBezTo>
                  <a:cubicBezTo>
                    <a:pt x="5" y="39"/>
                    <a:pt x="6" y="36"/>
                    <a:pt x="8" y="34"/>
                  </a:cubicBezTo>
                  <a:cubicBezTo>
                    <a:pt x="22" y="16"/>
                    <a:pt x="22" y="16"/>
                    <a:pt x="22" y="16"/>
                  </a:cubicBezTo>
                  <a:cubicBezTo>
                    <a:pt x="25" y="12"/>
                    <a:pt x="28" y="7"/>
                    <a:pt x="29" y="2"/>
                  </a:cubicBez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055040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rma libre 9"/>
          <p:cNvSpPr/>
          <p:nvPr/>
        </p:nvSpPr>
        <p:spPr>
          <a:xfrm>
            <a:off x="2221592" y="0"/>
            <a:ext cx="9970408" cy="6858000"/>
          </a:xfrm>
          <a:custGeom>
            <a:avLst/>
            <a:gdLst>
              <a:gd name="connsiteX0" fmla="*/ 977411 w 9970408"/>
              <a:gd name="connsiteY0" fmla="*/ 0 h 6858000"/>
              <a:gd name="connsiteX1" fmla="*/ 9970408 w 9970408"/>
              <a:gd name="connsiteY1" fmla="*/ 0 h 6858000"/>
              <a:gd name="connsiteX2" fmla="*/ 9970408 w 9970408"/>
              <a:gd name="connsiteY2" fmla="*/ 6858000 h 6858000"/>
              <a:gd name="connsiteX3" fmla="*/ 1033240 w 9970408"/>
              <a:gd name="connsiteY3" fmla="*/ 6858000 h 6858000"/>
              <a:gd name="connsiteX4" fmla="*/ 920362 w 9970408"/>
              <a:gd name="connsiteY4" fmla="*/ 6681928 h 6858000"/>
              <a:gd name="connsiteX5" fmla="*/ 0 w 9970408"/>
              <a:gd name="connsiteY5" fmla="*/ 3385458 h 6858000"/>
              <a:gd name="connsiteX6" fmla="*/ 920362 w 9970408"/>
              <a:gd name="connsiteY6" fmla="*/ 8898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70408" h="6858000">
                <a:moveTo>
                  <a:pt x="977411" y="0"/>
                </a:moveTo>
                <a:lnTo>
                  <a:pt x="9970408" y="0"/>
                </a:lnTo>
                <a:lnTo>
                  <a:pt x="9970408" y="6858000"/>
                </a:lnTo>
                <a:lnTo>
                  <a:pt x="1033240" y="6858000"/>
                </a:lnTo>
                <a:lnTo>
                  <a:pt x="920362" y="6681928"/>
                </a:lnTo>
                <a:cubicBezTo>
                  <a:pt x="336324" y="5720730"/>
                  <a:pt x="0" y="4592370"/>
                  <a:pt x="0" y="3385458"/>
                </a:cubicBezTo>
                <a:cubicBezTo>
                  <a:pt x="0" y="2178546"/>
                  <a:pt x="336324" y="1050187"/>
                  <a:pt x="920362" y="88988"/>
                </a:cubicBezTo>
                <a:close/>
              </a:path>
            </a:pathLst>
          </a:custGeom>
          <a:solidFill>
            <a:schemeClr val="accent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Elipse 10"/>
          <p:cNvSpPr/>
          <p:nvPr/>
        </p:nvSpPr>
        <p:spPr>
          <a:xfrm>
            <a:off x="571500" y="2800350"/>
            <a:ext cx="1238250" cy="1238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p:cNvSpPr/>
          <p:nvPr/>
        </p:nvSpPr>
        <p:spPr>
          <a:xfrm>
            <a:off x="5000625" y="2543175"/>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THE</a:t>
            </a:r>
          </a:p>
        </p:txBody>
      </p:sp>
      <p:sp>
        <p:nvSpPr>
          <p:cNvPr id="15" name="Rectángulo 14"/>
          <p:cNvSpPr/>
          <p:nvPr/>
        </p:nvSpPr>
        <p:spPr>
          <a:xfrm>
            <a:off x="5286375" y="3429000"/>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latin typeface="+mj-lt"/>
              </a:rPr>
              <a:t>CONCLUSION</a:t>
            </a:r>
            <a:endParaRPr lang="en-US" sz="2000" dirty="0">
              <a:solidFill>
                <a:schemeClr val="bg1"/>
              </a:solidFill>
              <a:latin typeface="+mj-lt"/>
            </a:endParaRPr>
          </a:p>
        </p:txBody>
      </p:sp>
      <p:sp>
        <p:nvSpPr>
          <p:cNvPr id="16" name="Subtitle 2">
            <a:extLst>
              <a:ext uri="{FF2B5EF4-FFF2-40B4-BE49-F238E27FC236}">
                <a16:creationId xmlns:a16="http://schemas.microsoft.com/office/drawing/2014/main" id="{C37FC147-14C7-7C4A-B5BD-D6C0732AFE0E}"/>
              </a:ext>
            </a:extLst>
          </p:cNvPr>
          <p:cNvSpPr txBox="1">
            <a:spLocks/>
          </p:cNvSpPr>
          <p:nvPr/>
        </p:nvSpPr>
        <p:spPr>
          <a:xfrm>
            <a:off x="7768281" y="5100834"/>
            <a:ext cx="3846238" cy="132856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bg1"/>
                </a:solidFill>
                <a:latin typeface="Lato Light" panose="020F0302020204030203" pitchFamily="34" charset="77"/>
              </a:rPr>
              <a:t>Lorem ipsum dolor sit </a:t>
            </a:r>
            <a:r>
              <a:rPr lang="en-US" sz="1400" dirty="0" err="1">
                <a:solidFill>
                  <a:schemeClr val="bg1"/>
                </a:solidFill>
                <a:latin typeface="Lato Light" panose="020F0302020204030203" pitchFamily="34" charset="77"/>
              </a:rPr>
              <a:t>amet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adipiscing</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elit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Phasellus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pretium</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lacus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eu</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nunc</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dapibus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eget</a:t>
            </a:r>
            <a:r>
              <a:rPr lang="en-US" sz="1400" dirty="0">
                <a:solidFill>
                  <a:schemeClr val="bg1"/>
                </a:solidFill>
                <a:latin typeface="Lato Light" panose="020F0302020204030203" pitchFamily="34" charset="77"/>
              </a:rPr>
              <a:t> vitae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Morbi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erat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finibus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imperdiet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nisl</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commodo</a:t>
            </a:r>
            <a:r>
              <a:rPr lang="en-US" sz="1400" dirty="0">
                <a:solidFill>
                  <a:schemeClr val="bg1"/>
                </a:solidFill>
                <a:latin typeface="Lato Light" panose="020F0302020204030203" pitchFamily="34" charset="77"/>
              </a:rPr>
              <a:t>. </a:t>
            </a: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2" name="Rectángulo 1"/>
          <p:cNvSpPr/>
          <p:nvPr/>
        </p:nvSpPr>
        <p:spPr>
          <a:xfrm>
            <a:off x="3118610" y="634246"/>
            <a:ext cx="6096000" cy="861774"/>
          </a:xfrm>
          <a:prstGeom prst="rect">
            <a:avLst/>
          </a:prstGeom>
        </p:spPr>
        <p:txBody>
          <a:bodyPr>
            <a:spAutoFit/>
          </a:bodyPr>
          <a:lstStyle/>
          <a:p>
            <a:pPr>
              <a:lnSpc>
                <a:spcPts val="2000"/>
              </a:lnSpc>
              <a:spcBef>
                <a:spcPts val="600"/>
              </a:spcBef>
            </a:pPr>
            <a:r>
              <a:rPr lang="en-US" sz="1600" dirty="0" err="1">
                <a:solidFill>
                  <a:schemeClr val="bg1"/>
                </a:solidFill>
                <a:latin typeface="Lato Light" panose="020F0302020204030203" pitchFamily="34" charset="77"/>
              </a:rPr>
              <a:t>Pellentesque</a:t>
            </a:r>
            <a:r>
              <a:rPr lang="en-US" sz="1600" dirty="0">
                <a:solidFill>
                  <a:schemeClr val="bg1"/>
                </a:solidFill>
                <a:latin typeface="Lato Light" panose="020F0302020204030203" pitchFamily="34" charset="77"/>
              </a:rPr>
              <a:t> habitant </a:t>
            </a:r>
            <a:r>
              <a:rPr lang="en-US" sz="1600" dirty="0" err="1">
                <a:solidFill>
                  <a:schemeClr val="bg1"/>
                </a:solidFill>
                <a:latin typeface="Lato Light" panose="020F0302020204030203" pitchFamily="34" charset="77"/>
              </a:rPr>
              <a:t>morbi</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tristique</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senectus</a:t>
            </a:r>
            <a:r>
              <a:rPr lang="en-US" sz="1600" dirty="0">
                <a:solidFill>
                  <a:schemeClr val="bg1"/>
                </a:solidFill>
                <a:latin typeface="Lato Light" panose="020F0302020204030203" pitchFamily="34" charset="77"/>
              </a:rPr>
              <a:t> et </a:t>
            </a:r>
            <a:r>
              <a:rPr lang="en-US" sz="1600" dirty="0" err="1">
                <a:solidFill>
                  <a:schemeClr val="bg1"/>
                </a:solidFill>
                <a:latin typeface="Lato Light" panose="020F0302020204030203" pitchFamily="34" charset="77"/>
              </a:rPr>
              <a:t>netus</a:t>
            </a:r>
            <a:r>
              <a:rPr lang="en-US" sz="1600" dirty="0">
                <a:solidFill>
                  <a:schemeClr val="bg1"/>
                </a:solidFill>
                <a:latin typeface="Lato Light" panose="020F0302020204030203" pitchFamily="34" charset="77"/>
              </a:rPr>
              <a:t> et </a:t>
            </a:r>
            <a:r>
              <a:rPr lang="en-US" sz="1600" dirty="0" err="1">
                <a:solidFill>
                  <a:schemeClr val="bg1"/>
                </a:solidFill>
                <a:latin typeface="Lato Light" panose="020F0302020204030203" pitchFamily="34" charset="77"/>
              </a:rPr>
              <a:t>malesuada</a:t>
            </a:r>
            <a:r>
              <a:rPr lang="en-US" sz="1600" dirty="0">
                <a:solidFill>
                  <a:schemeClr val="bg1"/>
                </a:solidFill>
                <a:latin typeface="Lato Light" panose="020F0302020204030203" pitchFamily="34" charset="77"/>
              </a:rPr>
              <a:t> fames ac </a:t>
            </a:r>
            <a:r>
              <a:rPr lang="en-US" sz="1600" dirty="0" err="1">
                <a:solidFill>
                  <a:schemeClr val="bg1"/>
                </a:solidFill>
                <a:latin typeface="Lato Light" panose="020F0302020204030203" pitchFamily="34" charset="77"/>
              </a:rPr>
              <a:t>turpis</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egestas</a:t>
            </a:r>
            <a:r>
              <a:rPr lang="en-US" sz="1600" dirty="0">
                <a:solidFill>
                  <a:schemeClr val="bg1"/>
                </a:solidFill>
                <a:latin typeface="Lato Light" panose="020F0302020204030203" pitchFamily="34" charset="77"/>
              </a:rPr>
              <a:t>. Nam id dolor vitae </a:t>
            </a:r>
            <a:r>
              <a:rPr lang="en-US" sz="1600" dirty="0" err="1">
                <a:solidFill>
                  <a:schemeClr val="bg1"/>
                </a:solidFill>
                <a:latin typeface="Lato Light" panose="020F0302020204030203" pitchFamily="34" charset="77"/>
              </a:rPr>
              <a:t>eros</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sollicitudin</a:t>
            </a:r>
            <a:r>
              <a:rPr lang="en-US" sz="1600" dirty="0">
                <a:solidFill>
                  <a:schemeClr val="bg1"/>
                </a:solidFill>
                <a:latin typeface="Lato Light" panose="020F0302020204030203" pitchFamily="34" charset="77"/>
              </a:rPr>
              <a:t> gravida </a:t>
            </a:r>
            <a:r>
              <a:rPr lang="en-US" sz="1600" dirty="0" err="1">
                <a:solidFill>
                  <a:schemeClr val="bg1"/>
                </a:solidFill>
                <a:latin typeface="Lato Light" panose="020F0302020204030203" pitchFamily="34" charset="77"/>
              </a:rPr>
              <a:t>sed</a:t>
            </a:r>
            <a:r>
              <a:rPr lang="en-US" sz="1600" dirty="0">
                <a:solidFill>
                  <a:schemeClr val="bg1"/>
                </a:solidFill>
                <a:latin typeface="Lato Light" panose="020F0302020204030203" pitchFamily="34" charset="77"/>
              </a:rPr>
              <a:t> non diam.</a:t>
            </a:r>
            <a:r>
              <a:rPr lang="en-US" sz="16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p>
        </p:txBody>
      </p:sp>
      <p:sp>
        <p:nvSpPr>
          <p:cNvPr id="17" name="Rectángulo 16"/>
          <p:cNvSpPr/>
          <p:nvPr/>
        </p:nvSpPr>
        <p:spPr>
          <a:xfrm>
            <a:off x="10058400" y="435429"/>
            <a:ext cx="928914" cy="92891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4"/>
          <p:cNvGrpSpPr>
            <a:grpSpLocks noChangeAspect="1"/>
          </p:cNvGrpSpPr>
          <p:nvPr/>
        </p:nvGrpSpPr>
        <p:grpSpPr bwMode="auto">
          <a:xfrm>
            <a:off x="800186" y="3079751"/>
            <a:ext cx="773113" cy="692150"/>
            <a:chOff x="530" y="1940"/>
            <a:chExt cx="487" cy="436"/>
          </a:xfrm>
          <a:solidFill>
            <a:schemeClr val="accent6"/>
          </a:solidFill>
        </p:grpSpPr>
        <p:sp>
          <p:nvSpPr>
            <p:cNvPr id="6" name="Freeform 5"/>
            <p:cNvSpPr>
              <a:spLocks noEditPoints="1"/>
            </p:cNvSpPr>
            <p:nvPr/>
          </p:nvSpPr>
          <p:spPr bwMode="auto">
            <a:xfrm>
              <a:off x="530" y="2064"/>
              <a:ext cx="312" cy="312"/>
            </a:xfrm>
            <a:custGeom>
              <a:avLst/>
              <a:gdLst>
                <a:gd name="T0" fmla="*/ 48 w 96"/>
                <a:gd name="T1" fmla="*/ 96 h 96"/>
                <a:gd name="T2" fmla="*/ 0 w 96"/>
                <a:gd name="T3" fmla="*/ 48 h 96"/>
                <a:gd name="T4" fmla="*/ 48 w 96"/>
                <a:gd name="T5" fmla="*/ 0 h 96"/>
                <a:gd name="T6" fmla="*/ 96 w 96"/>
                <a:gd name="T7" fmla="*/ 48 h 96"/>
                <a:gd name="T8" fmla="*/ 48 w 96"/>
                <a:gd name="T9" fmla="*/ 96 h 96"/>
                <a:gd name="T10" fmla="*/ 48 w 96"/>
                <a:gd name="T11" fmla="*/ 7 h 96"/>
                <a:gd name="T12" fmla="*/ 6 w 96"/>
                <a:gd name="T13" fmla="*/ 48 h 96"/>
                <a:gd name="T14" fmla="*/ 48 w 96"/>
                <a:gd name="T15" fmla="*/ 90 h 96"/>
                <a:gd name="T16" fmla="*/ 90 w 96"/>
                <a:gd name="T17" fmla="*/ 48 h 96"/>
                <a:gd name="T18" fmla="*/ 48 w 96"/>
                <a:gd name="T19" fmla="*/ 7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6">
                  <a:moveTo>
                    <a:pt x="48" y="96"/>
                  </a:moveTo>
                  <a:cubicBezTo>
                    <a:pt x="22" y="96"/>
                    <a:pt x="0" y="75"/>
                    <a:pt x="0" y="48"/>
                  </a:cubicBezTo>
                  <a:cubicBezTo>
                    <a:pt x="0" y="22"/>
                    <a:pt x="22" y="0"/>
                    <a:pt x="48" y="0"/>
                  </a:cubicBezTo>
                  <a:cubicBezTo>
                    <a:pt x="74" y="0"/>
                    <a:pt x="96" y="22"/>
                    <a:pt x="96" y="48"/>
                  </a:cubicBezTo>
                  <a:cubicBezTo>
                    <a:pt x="96" y="75"/>
                    <a:pt x="74" y="96"/>
                    <a:pt x="48" y="96"/>
                  </a:cubicBezTo>
                  <a:close/>
                  <a:moveTo>
                    <a:pt x="48" y="7"/>
                  </a:moveTo>
                  <a:cubicBezTo>
                    <a:pt x="25" y="7"/>
                    <a:pt x="6" y="25"/>
                    <a:pt x="6" y="48"/>
                  </a:cubicBezTo>
                  <a:cubicBezTo>
                    <a:pt x="6" y="71"/>
                    <a:pt x="25" y="90"/>
                    <a:pt x="48" y="90"/>
                  </a:cubicBezTo>
                  <a:cubicBezTo>
                    <a:pt x="71" y="90"/>
                    <a:pt x="90" y="71"/>
                    <a:pt x="90" y="48"/>
                  </a:cubicBezTo>
                  <a:cubicBezTo>
                    <a:pt x="90" y="25"/>
                    <a:pt x="71" y="7"/>
                    <a:pt x="48"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p:cNvSpPr>
            <p:nvPr/>
          </p:nvSpPr>
          <p:spPr bwMode="auto">
            <a:xfrm>
              <a:off x="796" y="2233"/>
              <a:ext cx="221" cy="91"/>
            </a:xfrm>
            <a:custGeom>
              <a:avLst/>
              <a:gdLst>
                <a:gd name="T0" fmla="*/ 221 w 221"/>
                <a:gd name="T1" fmla="*/ 91 h 91"/>
                <a:gd name="T2" fmla="*/ 0 w 221"/>
                <a:gd name="T3" fmla="*/ 91 h 91"/>
                <a:gd name="T4" fmla="*/ 0 w 221"/>
                <a:gd name="T5" fmla="*/ 72 h 91"/>
                <a:gd name="T6" fmla="*/ 202 w 221"/>
                <a:gd name="T7" fmla="*/ 72 h 91"/>
                <a:gd name="T8" fmla="*/ 202 w 221"/>
                <a:gd name="T9" fmla="*/ 19 h 91"/>
                <a:gd name="T10" fmla="*/ 33 w 221"/>
                <a:gd name="T11" fmla="*/ 19 h 91"/>
                <a:gd name="T12" fmla="*/ 33 w 221"/>
                <a:gd name="T13" fmla="*/ 0 h 91"/>
                <a:gd name="T14" fmla="*/ 221 w 221"/>
                <a:gd name="T15" fmla="*/ 0 h 91"/>
                <a:gd name="T16" fmla="*/ 221 w 221"/>
                <a:gd name="T1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1" h="91">
                  <a:moveTo>
                    <a:pt x="221" y="91"/>
                  </a:moveTo>
                  <a:lnTo>
                    <a:pt x="0" y="91"/>
                  </a:lnTo>
                  <a:lnTo>
                    <a:pt x="0" y="72"/>
                  </a:lnTo>
                  <a:lnTo>
                    <a:pt x="202" y="72"/>
                  </a:lnTo>
                  <a:lnTo>
                    <a:pt x="202" y="19"/>
                  </a:lnTo>
                  <a:lnTo>
                    <a:pt x="33" y="19"/>
                  </a:lnTo>
                  <a:lnTo>
                    <a:pt x="33" y="0"/>
                  </a:lnTo>
                  <a:lnTo>
                    <a:pt x="221" y="0"/>
                  </a:lnTo>
                  <a:lnTo>
                    <a:pt x="221"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p:cNvSpPr>
              <a:spLocks/>
            </p:cNvSpPr>
            <p:nvPr/>
          </p:nvSpPr>
          <p:spPr bwMode="auto">
            <a:xfrm>
              <a:off x="822" y="2158"/>
              <a:ext cx="166" cy="85"/>
            </a:xfrm>
            <a:custGeom>
              <a:avLst/>
              <a:gdLst>
                <a:gd name="T0" fmla="*/ 166 w 166"/>
                <a:gd name="T1" fmla="*/ 85 h 85"/>
                <a:gd name="T2" fmla="*/ 143 w 166"/>
                <a:gd name="T3" fmla="*/ 85 h 85"/>
                <a:gd name="T4" fmla="*/ 143 w 166"/>
                <a:gd name="T5" fmla="*/ 23 h 85"/>
                <a:gd name="T6" fmla="*/ 0 w 166"/>
                <a:gd name="T7" fmla="*/ 23 h 85"/>
                <a:gd name="T8" fmla="*/ 0 w 166"/>
                <a:gd name="T9" fmla="*/ 0 h 85"/>
                <a:gd name="T10" fmla="*/ 166 w 166"/>
                <a:gd name="T11" fmla="*/ 0 h 85"/>
                <a:gd name="T12" fmla="*/ 166 w 166"/>
                <a:gd name="T13" fmla="*/ 85 h 85"/>
              </a:gdLst>
              <a:ahLst/>
              <a:cxnLst>
                <a:cxn ang="0">
                  <a:pos x="T0" y="T1"/>
                </a:cxn>
                <a:cxn ang="0">
                  <a:pos x="T2" y="T3"/>
                </a:cxn>
                <a:cxn ang="0">
                  <a:pos x="T4" y="T5"/>
                </a:cxn>
                <a:cxn ang="0">
                  <a:pos x="T6" y="T7"/>
                </a:cxn>
                <a:cxn ang="0">
                  <a:pos x="T8" y="T9"/>
                </a:cxn>
                <a:cxn ang="0">
                  <a:pos x="T10" y="T11"/>
                </a:cxn>
                <a:cxn ang="0">
                  <a:pos x="T12" y="T13"/>
                </a:cxn>
              </a:cxnLst>
              <a:rect l="0" t="0" r="r" b="b"/>
              <a:pathLst>
                <a:path w="166" h="85">
                  <a:moveTo>
                    <a:pt x="166" y="85"/>
                  </a:moveTo>
                  <a:lnTo>
                    <a:pt x="143" y="85"/>
                  </a:lnTo>
                  <a:lnTo>
                    <a:pt x="143" y="23"/>
                  </a:lnTo>
                  <a:lnTo>
                    <a:pt x="0" y="23"/>
                  </a:lnTo>
                  <a:lnTo>
                    <a:pt x="0" y="0"/>
                  </a:lnTo>
                  <a:lnTo>
                    <a:pt x="166" y="0"/>
                  </a:lnTo>
                  <a:lnTo>
                    <a:pt x="166" y="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8"/>
            <p:cNvSpPr>
              <a:spLocks/>
            </p:cNvSpPr>
            <p:nvPr/>
          </p:nvSpPr>
          <p:spPr bwMode="auto">
            <a:xfrm>
              <a:off x="686" y="2011"/>
              <a:ext cx="312" cy="95"/>
            </a:xfrm>
            <a:custGeom>
              <a:avLst/>
              <a:gdLst>
                <a:gd name="T0" fmla="*/ 312 w 312"/>
                <a:gd name="T1" fmla="*/ 95 h 95"/>
                <a:gd name="T2" fmla="*/ 260 w 312"/>
                <a:gd name="T3" fmla="*/ 95 h 95"/>
                <a:gd name="T4" fmla="*/ 260 w 312"/>
                <a:gd name="T5" fmla="*/ 75 h 95"/>
                <a:gd name="T6" fmla="*/ 292 w 312"/>
                <a:gd name="T7" fmla="*/ 75 h 95"/>
                <a:gd name="T8" fmla="*/ 292 w 312"/>
                <a:gd name="T9" fmla="*/ 23 h 95"/>
                <a:gd name="T10" fmla="*/ 19 w 312"/>
                <a:gd name="T11" fmla="*/ 23 h 95"/>
                <a:gd name="T12" fmla="*/ 19 w 312"/>
                <a:gd name="T13" fmla="*/ 66 h 95"/>
                <a:gd name="T14" fmla="*/ 0 w 312"/>
                <a:gd name="T15" fmla="*/ 66 h 95"/>
                <a:gd name="T16" fmla="*/ 0 w 312"/>
                <a:gd name="T17" fmla="*/ 0 h 95"/>
                <a:gd name="T18" fmla="*/ 312 w 312"/>
                <a:gd name="T19" fmla="*/ 0 h 95"/>
                <a:gd name="T20" fmla="*/ 312 w 312"/>
                <a:gd name="T21" fmla="*/ 9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95">
                  <a:moveTo>
                    <a:pt x="312" y="95"/>
                  </a:moveTo>
                  <a:lnTo>
                    <a:pt x="260" y="95"/>
                  </a:lnTo>
                  <a:lnTo>
                    <a:pt x="260" y="75"/>
                  </a:lnTo>
                  <a:lnTo>
                    <a:pt x="292" y="75"/>
                  </a:lnTo>
                  <a:lnTo>
                    <a:pt x="292" y="23"/>
                  </a:lnTo>
                  <a:lnTo>
                    <a:pt x="19" y="23"/>
                  </a:lnTo>
                  <a:lnTo>
                    <a:pt x="19" y="66"/>
                  </a:lnTo>
                  <a:lnTo>
                    <a:pt x="0" y="66"/>
                  </a:lnTo>
                  <a:lnTo>
                    <a:pt x="0" y="0"/>
                  </a:lnTo>
                  <a:lnTo>
                    <a:pt x="312" y="0"/>
                  </a:lnTo>
                  <a:lnTo>
                    <a:pt x="312" y="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9"/>
            <p:cNvSpPr>
              <a:spLocks/>
            </p:cNvSpPr>
            <p:nvPr/>
          </p:nvSpPr>
          <p:spPr bwMode="auto">
            <a:xfrm>
              <a:off x="644" y="1940"/>
              <a:ext cx="311" cy="94"/>
            </a:xfrm>
            <a:custGeom>
              <a:avLst/>
              <a:gdLst>
                <a:gd name="T0" fmla="*/ 52 w 311"/>
                <a:gd name="T1" fmla="*/ 94 h 94"/>
                <a:gd name="T2" fmla="*/ 0 w 311"/>
                <a:gd name="T3" fmla="*/ 94 h 94"/>
                <a:gd name="T4" fmla="*/ 0 w 311"/>
                <a:gd name="T5" fmla="*/ 0 h 94"/>
                <a:gd name="T6" fmla="*/ 311 w 311"/>
                <a:gd name="T7" fmla="*/ 0 h 94"/>
                <a:gd name="T8" fmla="*/ 311 w 311"/>
                <a:gd name="T9" fmla="*/ 84 h 94"/>
                <a:gd name="T10" fmla="*/ 292 w 311"/>
                <a:gd name="T11" fmla="*/ 84 h 94"/>
                <a:gd name="T12" fmla="*/ 292 w 311"/>
                <a:gd name="T13" fmla="*/ 19 h 94"/>
                <a:gd name="T14" fmla="*/ 22 w 311"/>
                <a:gd name="T15" fmla="*/ 19 h 94"/>
                <a:gd name="T16" fmla="*/ 22 w 311"/>
                <a:gd name="T17" fmla="*/ 71 h 94"/>
                <a:gd name="T18" fmla="*/ 52 w 311"/>
                <a:gd name="T19" fmla="*/ 71 h 94"/>
                <a:gd name="T20" fmla="*/ 52 w 311"/>
                <a:gd name="T21" fmla="*/ 9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1" h="94">
                  <a:moveTo>
                    <a:pt x="52" y="94"/>
                  </a:moveTo>
                  <a:lnTo>
                    <a:pt x="0" y="94"/>
                  </a:lnTo>
                  <a:lnTo>
                    <a:pt x="0" y="0"/>
                  </a:lnTo>
                  <a:lnTo>
                    <a:pt x="311" y="0"/>
                  </a:lnTo>
                  <a:lnTo>
                    <a:pt x="311" y="84"/>
                  </a:lnTo>
                  <a:lnTo>
                    <a:pt x="292" y="84"/>
                  </a:lnTo>
                  <a:lnTo>
                    <a:pt x="292" y="19"/>
                  </a:lnTo>
                  <a:lnTo>
                    <a:pt x="22" y="19"/>
                  </a:lnTo>
                  <a:lnTo>
                    <a:pt x="22" y="71"/>
                  </a:lnTo>
                  <a:lnTo>
                    <a:pt x="52" y="71"/>
                  </a:lnTo>
                  <a:lnTo>
                    <a:pt x="52" y="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0"/>
            <p:cNvSpPr>
              <a:spLocks/>
            </p:cNvSpPr>
            <p:nvPr/>
          </p:nvSpPr>
          <p:spPr bwMode="auto">
            <a:xfrm>
              <a:off x="761" y="2086"/>
              <a:ext cx="194" cy="82"/>
            </a:xfrm>
            <a:custGeom>
              <a:avLst/>
              <a:gdLst>
                <a:gd name="T0" fmla="*/ 194 w 194"/>
                <a:gd name="T1" fmla="*/ 82 h 82"/>
                <a:gd name="T2" fmla="*/ 175 w 194"/>
                <a:gd name="T3" fmla="*/ 82 h 82"/>
                <a:gd name="T4" fmla="*/ 175 w 194"/>
                <a:gd name="T5" fmla="*/ 20 h 82"/>
                <a:gd name="T6" fmla="*/ 0 w 194"/>
                <a:gd name="T7" fmla="*/ 20 h 82"/>
                <a:gd name="T8" fmla="*/ 0 w 194"/>
                <a:gd name="T9" fmla="*/ 0 h 82"/>
                <a:gd name="T10" fmla="*/ 194 w 194"/>
                <a:gd name="T11" fmla="*/ 0 h 82"/>
                <a:gd name="T12" fmla="*/ 194 w 194"/>
                <a:gd name="T13" fmla="*/ 82 h 82"/>
              </a:gdLst>
              <a:ahLst/>
              <a:cxnLst>
                <a:cxn ang="0">
                  <a:pos x="T0" y="T1"/>
                </a:cxn>
                <a:cxn ang="0">
                  <a:pos x="T2" y="T3"/>
                </a:cxn>
                <a:cxn ang="0">
                  <a:pos x="T4" y="T5"/>
                </a:cxn>
                <a:cxn ang="0">
                  <a:pos x="T6" y="T7"/>
                </a:cxn>
                <a:cxn ang="0">
                  <a:pos x="T8" y="T9"/>
                </a:cxn>
                <a:cxn ang="0">
                  <a:pos x="T10" y="T11"/>
                </a:cxn>
                <a:cxn ang="0">
                  <a:pos x="T12" y="T13"/>
                </a:cxn>
              </a:cxnLst>
              <a:rect l="0" t="0" r="r" b="b"/>
              <a:pathLst>
                <a:path w="194" h="82">
                  <a:moveTo>
                    <a:pt x="194" y="82"/>
                  </a:moveTo>
                  <a:lnTo>
                    <a:pt x="175" y="82"/>
                  </a:lnTo>
                  <a:lnTo>
                    <a:pt x="175" y="20"/>
                  </a:lnTo>
                  <a:lnTo>
                    <a:pt x="0" y="20"/>
                  </a:lnTo>
                  <a:lnTo>
                    <a:pt x="0" y="0"/>
                  </a:lnTo>
                  <a:lnTo>
                    <a:pt x="194" y="0"/>
                  </a:lnTo>
                  <a:lnTo>
                    <a:pt x="194" y="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1"/>
            <p:cNvSpPr>
              <a:spLocks noChangeArrowheads="1"/>
            </p:cNvSpPr>
            <p:nvPr/>
          </p:nvSpPr>
          <p:spPr bwMode="auto">
            <a:xfrm>
              <a:off x="676" y="2295"/>
              <a:ext cx="20" cy="2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2"/>
            <p:cNvSpPr>
              <a:spLocks noChangeArrowheads="1"/>
            </p:cNvSpPr>
            <p:nvPr/>
          </p:nvSpPr>
          <p:spPr bwMode="auto">
            <a:xfrm>
              <a:off x="676" y="2116"/>
              <a:ext cx="20" cy="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3"/>
            <p:cNvSpPr>
              <a:spLocks/>
            </p:cNvSpPr>
            <p:nvPr/>
          </p:nvSpPr>
          <p:spPr bwMode="auto">
            <a:xfrm>
              <a:off x="634" y="2138"/>
              <a:ext cx="104" cy="167"/>
            </a:xfrm>
            <a:custGeom>
              <a:avLst/>
              <a:gdLst>
                <a:gd name="T0" fmla="*/ 16 w 32"/>
                <a:gd name="T1" fmla="*/ 51 h 51"/>
                <a:gd name="T2" fmla="*/ 0 w 32"/>
                <a:gd name="T3" fmla="*/ 38 h 51"/>
                <a:gd name="T4" fmla="*/ 0 w 32"/>
                <a:gd name="T5" fmla="*/ 35 h 51"/>
                <a:gd name="T6" fmla="*/ 6 w 32"/>
                <a:gd name="T7" fmla="*/ 35 h 51"/>
                <a:gd name="T8" fmla="*/ 6 w 32"/>
                <a:gd name="T9" fmla="*/ 38 h 51"/>
                <a:gd name="T10" fmla="*/ 16 w 32"/>
                <a:gd name="T11" fmla="*/ 45 h 51"/>
                <a:gd name="T12" fmla="*/ 26 w 32"/>
                <a:gd name="T13" fmla="*/ 38 h 51"/>
                <a:gd name="T14" fmla="*/ 26 w 32"/>
                <a:gd name="T15" fmla="*/ 35 h 51"/>
                <a:gd name="T16" fmla="*/ 16 w 32"/>
                <a:gd name="T17" fmla="*/ 29 h 51"/>
                <a:gd name="T18" fmla="*/ 0 w 32"/>
                <a:gd name="T19" fmla="*/ 16 h 51"/>
                <a:gd name="T20" fmla="*/ 0 w 32"/>
                <a:gd name="T21" fmla="*/ 13 h 51"/>
                <a:gd name="T22" fmla="*/ 16 w 32"/>
                <a:gd name="T23" fmla="*/ 0 h 51"/>
                <a:gd name="T24" fmla="*/ 32 w 32"/>
                <a:gd name="T25" fmla="*/ 13 h 51"/>
                <a:gd name="T26" fmla="*/ 32 w 32"/>
                <a:gd name="T27" fmla="*/ 16 h 51"/>
                <a:gd name="T28" fmla="*/ 26 w 32"/>
                <a:gd name="T29" fmla="*/ 16 h 51"/>
                <a:gd name="T30" fmla="*/ 26 w 32"/>
                <a:gd name="T31" fmla="*/ 13 h 51"/>
                <a:gd name="T32" fmla="*/ 16 w 32"/>
                <a:gd name="T33" fmla="*/ 6 h 51"/>
                <a:gd name="T34" fmla="*/ 6 w 32"/>
                <a:gd name="T35" fmla="*/ 13 h 51"/>
                <a:gd name="T36" fmla="*/ 6 w 32"/>
                <a:gd name="T37" fmla="*/ 16 h 51"/>
                <a:gd name="T38" fmla="*/ 16 w 32"/>
                <a:gd name="T39" fmla="*/ 22 h 51"/>
                <a:gd name="T40" fmla="*/ 32 w 32"/>
                <a:gd name="T41" fmla="*/ 35 h 51"/>
                <a:gd name="T42" fmla="*/ 32 w 32"/>
                <a:gd name="T43" fmla="*/ 38 h 51"/>
                <a:gd name="T44" fmla="*/ 16 w 32"/>
                <a:gd name="T4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2" h="51">
                  <a:moveTo>
                    <a:pt x="16" y="51"/>
                  </a:moveTo>
                  <a:cubicBezTo>
                    <a:pt x="7" y="51"/>
                    <a:pt x="0" y="45"/>
                    <a:pt x="0" y="38"/>
                  </a:cubicBezTo>
                  <a:cubicBezTo>
                    <a:pt x="0" y="35"/>
                    <a:pt x="0" y="35"/>
                    <a:pt x="0" y="35"/>
                  </a:cubicBezTo>
                  <a:cubicBezTo>
                    <a:pt x="6" y="35"/>
                    <a:pt x="6" y="35"/>
                    <a:pt x="6" y="35"/>
                  </a:cubicBezTo>
                  <a:cubicBezTo>
                    <a:pt x="6" y="38"/>
                    <a:pt x="6" y="38"/>
                    <a:pt x="6" y="38"/>
                  </a:cubicBezTo>
                  <a:cubicBezTo>
                    <a:pt x="6" y="42"/>
                    <a:pt x="11" y="45"/>
                    <a:pt x="16" y="45"/>
                  </a:cubicBezTo>
                  <a:cubicBezTo>
                    <a:pt x="21" y="45"/>
                    <a:pt x="26" y="42"/>
                    <a:pt x="26" y="38"/>
                  </a:cubicBezTo>
                  <a:cubicBezTo>
                    <a:pt x="26" y="35"/>
                    <a:pt x="26" y="35"/>
                    <a:pt x="26" y="35"/>
                  </a:cubicBezTo>
                  <a:cubicBezTo>
                    <a:pt x="26" y="32"/>
                    <a:pt x="21" y="29"/>
                    <a:pt x="16" y="29"/>
                  </a:cubicBezTo>
                  <a:cubicBezTo>
                    <a:pt x="7" y="29"/>
                    <a:pt x="0" y="23"/>
                    <a:pt x="0" y="16"/>
                  </a:cubicBezTo>
                  <a:cubicBezTo>
                    <a:pt x="0" y="13"/>
                    <a:pt x="0" y="13"/>
                    <a:pt x="0" y="13"/>
                  </a:cubicBezTo>
                  <a:cubicBezTo>
                    <a:pt x="0" y="6"/>
                    <a:pt x="7" y="0"/>
                    <a:pt x="16" y="0"/>
                  </a:cubicBezTo>
                  <a:cubicBezTo>
                    <a:pt x="25" y="0"/>
                    <a:pt x="32" y="6"/>
                    <a:pt x="32" y="13"/>
                  </a:cubicBezTo>
                  <a:cubicBezTo>
                    <a:pt x="32" y="16"/>
                    <a:pt x="32" y="16"/>
                    <a:pt x="32" y="16"/>
                  </a:cubicBezTo>
                  <a:cubicBezTo>
                    <a:pt x="26" y="16"/>
                    <a:pt x="26" y="16"/>
                    <a:pt x="26" y="16"/>
                  </a:cubicBezTo>
                  <a:cubicBezTo>
                    <a:pt x="26" y="13"/>
                    <a:pt x="26" y="13"/>
                    <a:pt x="26" y="13"/>
                  </a:cubicBezTo>
                  <a:cubicBezTo>
                    <a:pt x="26" y="9"/>
                    <a:pt x="21" y="6"/>
                    <a:pt x="16" y="6"/>
                  </a:cubicBezTo>
                  <a:cubicBezTo>
                    <a:pt x="11" y="6"/>
                    <a:pt x="6" y="9"/>
                    <a:pt x="6" y="13"/>
                  </a:cubicBezTo>
                  <a:cubicBezTo>
                    <a:pt x="6" y="16"/>
                    <a:pt x="6" y="16"/>
                    <a:pt x="6" y="16"/>
                  </a:cubicBezTo>
                  <a:cubicBezTo>
                    <a:pt x="6" y="19"/>
                    <a:pt x="11" y="22"/>
                    <a:pt x="16" y="22"/>
                  </a:cubicBezTo>
                  <a:cubicBezTo>
                    <a:pt x="25" y="22"/>
                    <a:pt x="32" y="28"/>
                    <a:pt x="32" y="35"/>
                  </a:cubicBezTo>
                  <a:cubicBezTo>
                    <a:pt x="32" y="38"/>
                    <a:pt x="32" y="38"/>
                    <a:pt x="32" y="38"/>
                  </a:cubicBezTo>
                  <a:cubicBezTo>
                    <a:pt x="32" y="45"/>
                    <a:pt x="25" y="51"/>
                    <a:pt x="16"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58201158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Elipse 11"/>
          <p:cNvSpPr/>
          <p:nvPr/>
        </p:nvSpPr>
        <p:spPr>
          <a:xfrm>
            <a:off x="2647950" y="0"/>
            <a:ext cx="6858000" cy="6858000"/>
          </a:xfrm>
          <a:prstGeom prst="ellipse">
            <a:avLst/>
          </a:prstGeom>
          <a:gradFill>
            <a:gsLst>
              <a:gs pos="44000">
                <a:srgbClr val="ED4D7C"/>
              </a:gs>
              <a:gs pos="0">
                <a:schemeClr val="accent5"/>
              </a:gs>
              <a:gs pos="100000">
                <a:schemeClr val="accent1"/>
              </a:gs>
            </a:gsLst>
            <a:lin ang="9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Elipse 12"/>
          <p:cNvSpPr/>
          <p:nvPr/>
        </p:nvSpPr>
        <p:spPr>
          <a:xfrm>
            <a:off x="4514850" y="1600200"/>
            <a:ext cx="3419475" cy="341947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p:cNvSpPr/>
          <p:nvPr/>
        </p:nvSpPr>
        <p:spPr>
          <a:xfrm>
            <a:off x="3908425" y="2835275"/>
            <a:ext cx="4676775" cy="6191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mj-lt"/>
              </a:rPr>
              <a:t>THANKS</a:t>
            </a:r>
          </a:p>
        </p:txBody>
      </p:sp>
      <p:sp>
        <p:nvSpPr>
          <p:cNvPr id="17" name="Elipse 16"/>
          <p:cNvSpPr/>
          <p:nvPr/>
        </p:nvSpPr>
        <p:spPr>
          <a:xfrm>
            <a:off x="571500" y="2800350"/>
            <a:ext cx="1238250" cy="1238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ángulo 53"/>
          <p:cNvSpPr/>
          <p:nvPr/>
        </p:nvSpPr>
        <p:spPr>
          <a:xfrm>
            <a:off x="10058400" y="435429"/>
            <a:ext cx="928914" cy="92891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p:cNvGrpSpPr>
            <a:grpSpLocks noChangeAspect="1"/>
          </p:cNvGrpSpPr>
          <p:nvPr/>
        </p:nvGrpSpPr>
        <p:grpSpPr bwMode="auto">
          <a:xfrm>
            <a:off x="724500" y="2949146"/>
            <a:ext cx="947741" cy="795861"/>
            <a:chOff x="638" y="2062"/>
            <a:chExt cx="156" cy="131"/>
          </a:xfrm>
          <a:solidFill>
            <a:schemeClr val="accent1"/>
          </a:solidFill>
        </p:grpSpPr>
        <p:sp>
          <p:nvSpPr>
            <p:cNvPr id="5" name="Freeform 5"/>
            <p:cNvSpPr>
              <a:spLocks noEditPoints="1"/>
            </p:cNvSpPr>
            <p:nvPr/>
          </p:nvSpPr>
          <p:spPr bwMode="auto">
            <a:xfrm>
              <a:off x="678" y="2062"/>
              <a:ext cx="76" cy="131"/>
            </a:xfrm>
            <a:custGeom>
              <a:avLst/>
              <a:gdLst>
                <a:gd name="T0" fmla="*/ 23 w 31"/>
                <a:gd name="T1" fmla="*/ 52 h 52"/>
                <a:gd name="T2" fmla="*/ 8 w 31"/>
                <a:gd name="T3" fmla="*/ 52 h 52"/>
                <a:gd name="T4" fmla="*/ 7 w 31"/>
                <a:gd name="T5" fmla="*/ 52 h 52"/>
                <a:gd name="T6" fmla="*/ 0 w 31"/>
                <a:gd name="T7" fmla="*/ 23 h 52"/>
                <a:gd name="T8" fmla="*/ 15 w 31"/>
                <a:gd name="T9" fmla="*/ 0 h 52"/>
                <a:gd name="T10" fmla="*/ 16 w 31"/>
                <a:gd name="T11" fmla="*/ 0 h 52"/>
                <a:gd name="T12" fmla="*/ 16 w 31"/>
                <a:gd name="T13" fmla="*/ 0 h 52"/>
                <a:gd name="T14" fmla="*/ 31 w 31"/>
                <a:gd name="T15" fmla="*/ 23 h 52"/>
                <a:gd name="T16" fmla="*/ 24 w 31"/>
                <a:gd name="T17" fmla="*/ 52 h 52"/>
                <a:gd name="T18" fmla="*/ 23 w 31"/>
                <a:gd name="T19" fmla="*/ 52 h 52"/>
                <a:gd name="T20" fmla="*/ 9 w 31"/>
                <a:gd name="T21" fmla="*/ 50 h 52"/>
                <a:gd name="T22" fmla="*/ 22 w 31"/>
                <a:gd name="T23" fmla="*/ 50 h 52"/>
                <a:gd name="T24" fmla="*/ 28 w 31"/>
                <a:gd name="T25" fmla="*/ 23 h 52"/>
                <a:gd name="T26" fmla="*/ 16 w 31"/>
                <a:gd name="T27" fmla="*/ 3 h 52"/>
                <a:gd name="T28" fmla="*/ 3 w 31"/>
                <a:gd name="T29" fmla="*/ 23 h 52"/>
                <a:gd name="T30" fmla="*/ 9 w 31"/>
                <a:gd name="T31"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 h="52">
                  <a:moveTo>
                    <a:pt x="23" y="52"/>
                  </a:moveTo>
                  <a:cubicBezTo>
                    <a:pt x="8" y="52"/>
                    <a:pt x="8" y="52"/>
                    <a:pt x="8" y="52"/>
                  </a:cubicBezTo>
                  <a:cubicBezTo>
                    <a:pt x="7" y="52"/>
                    <a:pt x="7" y="52"/>
                    <a:pt x="7" y="52"/>
                  </a:cubicBezTo>
                  <a:cubicBezTo>
                    <a:pt x="3" y="46"/>
                    <a:pt x="0" y="35"/>
                    <a:pt x="0" y="23"/>
                  </a:cubicBezTo>
                  <a:cubicBezTo>
                    <a:pt x="0" y="14"/>
                    <a:pt x="6" y="5"/>
                    <a:pt x="15" y="0"/>
                  </a:cubicBezTo>
                  <a:cubicBezTo>
                    <a:pt x="16" y="0"/>
                    <a:pt x="16" y="0"/>
                    <a:pt x="16" y="0"/>
                  </a:cubicBezTo>
                  <a:cubicBezTo>
                    <a:pt x="16" y="0"/>
                    <a:pt x="16" y="0"/>
                    <a:pt x="16" y="0"/>
                  </a:cubicBezTo>
                  <a:cubicBezTo>
                    <a:pt x="25" y="5"/>
                    <a:pt x="31" y="14"/>
                    <a:pt x="31" y="23"/>
                  </a:cubicBezTo>
                  <a:cubicBezTo>
                    <a:pt x="31" y="35"/>
                    <a:pt x="28" y="46"/>
                    <a:pt x="24" y="52"/>
                  </a:cubicBezTo>
                  <a:lnTo>
                    <a:pt x="23" y="52"/>
                  </a:lnTo>
                  <a:close/>
                  <a:moveTo>
                    <a:pt x="9" y="50"/>
                  </a:moveTo>
                  <a:cubicBezTo>
                    <a:pt x="22" y="50"/>
                    <a:pt x="22" y="50"/>
                    <a:pt x="22" y="50"/>
                  </a:cubicBezTo>
                  <a:cubicBezTo>
                    <a:pt x="26" y="44"/>
                    <a:pt x="28" y="34"/>
                    <a:pt x="28" y="23"/>
                  </a:cubicBezTo>
                  <a:cubicBezTo>
                    <a:pt x="28" y="15"/>
                    <a:pt x="23" y="7"/>
                    <a:pt x="16" y="3"/>
                  </a:cubicBezTo>
                  <a:cubicBezTo>
                    <a:pt x="8" y="7"/>
                    <a:pt x="3" y="15"/>
                    <a:pt x="3" y="23"/>
                  </a:cubicBezTo>
                  <a:cubicBezTo>
                    <a:pt x="3" y="34"/>
                    <a:pt x="5" y="44"/>
                    <a:pt x="9" y="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noEditPoints="1"/>
            </p:cNvSpPr>
            <p:nvPr/>
          </p:nvSpPr>
          <p:spPr bwMode="auto">
            <a:xfrm>
              <a:off x="700" y="2105"/>
              <a:ext cx="32" cy="28"/>
            </a:xfrm>
            <a:custGeom>
              <a:avLst/>
              <a:gdLst>
                <a:gd name="T0" fmla="*/ 7 w 13"/>
                <a:gd name="T1" fmla="*/ 11 h 11"/>
                <a:gd name="T2" fmla="*/ 0 w 13"/>
                <a:gd name="T3" fmla="*/ 5 h 11"/>
                <a:gd name="T4" fmla="*/ 7 w 13"/>
                <a:gd name="T5" fmla="*/ 0 h 11"/>
                <a:gd name="T6" fmla="*/ 13 w 13"/>
                <a:gd name="T7" fmla="*/ 5 h 11"/>
                <a:gd name="T8" fmla="*/ 7 w 13"/>
                <a:gd name="T9" fmla="*/ 11 h 11"/>
                <a:gd name="T10" fmla="*/ 7 w 13"/>
                <a:gd name="T11" fmla="*/ 2 h 11"/>
                <a:gd name="T12" fmla="*/ 2 w 13"/>
                <a:gd name="T13" fmla="*/ 5 h 11"/>
                <a:gd name="T14" fmla="*/ 7 w 13"/>
                <a:gd name="T15" fmla="*/ 9 h 11"/>
                <a:gd name="T16" fmla="*/ 11 w 13"/>
                <a:gd name="T17" fmla="*/ 5 h 11"/>
                <a:gd name="T18" fmla="*/ 7 w 13"/>
                <a:gd name="T19" fmla="*/ 2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1">
                  <a:moveTo>
                    <a:pt x="7" y="11"/>
                  </a:moveTo>
                  <a:cubicBezTo>
                    <a:pt x="3" y="11"/>
                    <a:pt x="0" y="8"/>
                    <a:pt x="0" y="5"/>
                  </a:cubicBezTo>
                  <a:cubicBezTo>
                    <a:pt x="0" y="2"/>
                    <a:pt x="3" y="0"/>
                    <a:pt x="7" y="0"/>
                  </a:cubicBezTo>
                  <a:cubicBezTo>
                    <a:pt x="10" y="0"/>
                    <a:pt x="13" y="2"/>
                    <a:pt x="13" y="5"/>
                  </a:cubicBezTo>
                  <a:cubicBezTo>
                    <a:pt x="13" y="8"/>
                    <a:pt x="10" y="11"/>
                    <a:pt x="7" y="11"/>
                  </a:cubicBezTo>
                  <a:close/>
                  <a:moveTo>
                    <a:pt x="7" y="2"/>
                  </a:moveTo>
                  <a:cubicBezTo>
                    <a:pt x="4" y="2"/>
                    <a:pt x="2" y="3"/>
                    <a:pt x="2" y="5"/>
                  </a:cubicBezTo>
                  <a:cubicBezTo>
                    <a:pt x="2" y="7"/>
                    <a:pt x="4" y="9"/>
                    <a:pt x="7" y="9"/>
                  </a:cubicBezTo>
                  <a:cubicBezTo>
                    <a:pt x="9" y="9"/>
                    <a:pt x="11" y="7"/>
                    <a:pt x="11" y="5"/>
                  </a:cubicBezTo>
                  <a:cubicBezTo>
                    <a:pt x="11" y="3"/>
                    <a:pt x="9" y="2"/>
                    <a:pt x="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737" y="2135"/>
              <a:ext cx="57" cy="58"/>
            </a:xfrm>
            <a:custGeom>
              <a:avLst/>
              <a:gdLst>
                <a:gd name="T0" fmla="*/ 57 w 57"/>
                <a:gd name="T1" fmla="*/ 58 h 58"/>
                <a:gd name="T2" fmla="*/ 15 w 57"/>
                <a:gd name="T3" fmla="*/ 58 h 58"/>
                <a:gd name="T4" fmla="*/ 0 w 57"/>
                <a:gd name="T5" fmla="*/ 46 h 58"/>
                <a:gd name="T6" fmla="*/ 5 w 57"/>
                <a:gd name="T7" fmla="*/ 43 h 58"/>
                <a:gd name="T8" fmla="*/ 17 w 57"/>
                <a:gd name="T9" fmla="*/ 53 h 58"/>
                <a:gd name="T10" fmla="*/ 52 w 57"/>
                <a:gd name="T11" fmla="*/ 53 h 58"/>
                <a:gd name="T12" fmla="*/ 52 w 57"/>
                <a:gd name="T13" fmla="*/ 40 h 58"/>
                <a:gd name="T14" fmla="*/ 10 w 57"/>
                <a:gd name="T15" fmla="*/ 5 h 58"/>
                <a:gd name="T16" fmla="*/ 15 w 57"/>
                <a:gd name="T17" fmla="*/ 0 h 58"/>
                <a:gd name="T18" fmla="*/ 57 w 57"/>
                <a:gd name="T19" fmla="*/ 38 h 58"/>
                <a:gd name="T20" fmla="*/ 57 w 57"/>
                <a:gd name="T21"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 h="58">
                  <a:moveTo>
                    <a:pt x="57" y="58"/>
                  </a:moveTo>
                  <a:lnTo>
                    <a:pt x="15" y="58"/>
                  </a:lnTo>
                  <a:lnTo>
                    <a:pt x="0" y="46"/>
                  </a:lnTo>
                  <a:lnTo>
                    <a:pt x="5" y="43"/>
                  </a:lnTo>
                  <a:lnTo>
                    <a:pt x="17" y="53"/>
                  </a:lnTo>
                  <a:lnTo>
                    <a:pt x="52" y="53"/>
                  </a:lnTo>
                  <a:lnTo>
                    <a:pt x="52" y="40"/>
                  </a:lnTo>
                  <a:lnTo>
                    <a:pt x="10" y="5"/>
                  </a:lnTo>
                  <a:lnTo>
                    <a:pt x="15" y="0"/>
                  </a:lnTo>
                  <a:lnTo>
                    <a:pt x="57" y="38"/>
                  </a:lnTo>
                  <a:lnTo>
                    <a:pt x="57"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p:cNvSpPr>
              <a:spLocks/>
            </p:cNvSpPr>
            <p:nvPr/>
          </p:nvSpPr>
          <p:spPr bwMode="auto">
            <a:xfrm>
              <a:off x="638" y="2135"/>
              <a:ext cx="57" cy="58"/>
            </a:xfrm>
            <a:custGeom>
              <a:avLst/>
              <a:gdLst>
                <a:gd name="T0" fmla="*/ 42 w 57"/>
                <a:gd name="T1" fmla="*/ 58 h 58"/>
                <a:gd name="T2" fmla="*/ 0 w 57"/>
                <a:gd name="T3" fmla="*/ 58 h 58"/>
                <a:gd name="T4" fmla="*/ 0 w 57"/>
                <a:gd name="T5" fmla="*/ 38 h 58"/>
                <a:gd name="T6" fmla="*/ 42 w 57"/>
                <a:gd name="T7" fmla="*/ 0 h 58"/>
                <a:gd name="T8" fmla="*/ 47 w 57"/>
                <a:gd name="T9" fmla="*/ 5 h 58"/>
                <a:gd name="T10" fmla="*/ 5 w 57"/>
                <a:gd name="T11" fmla="*/ 40 h 58"/>
                <a:gd name="T12" fmla="*/ 5 w 57"/>
                <a:gd name="T13" fmla="*/ 53 h 58"/>
                <a:gd name="T14" fmla="*/ 40 w 57"/>
                <a:gd name="T15" fmla="*/ 53 h 58"/>
                <a:gd name="T16" fmla="*/ 52 w 57"/>
                <a:gd name="T17" fmla="*/ 43 h 58"/>
                <a:gd name="T18" fmla="*/ 57 w 57"/>
                <a:gd name="T19" fmla="*/ 46 h 58"/>
                <a:gd name="T20" fmla="*/ 42 w 57"/>
                <a:gd name="T21"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 h="58">
                  <a:moveTo>
                    <a:pt x="42" y="58"/>
                  </a:moveTo>
                  <a:lnTo>
                    <a:pt x="0" y="58"/>
                  </a:lnTo>
                  <a:lnTo>
                    <a:pt x="0" y="38"/>
                  </a:lnTo>
                  <a:lnTo>
                    <a:pt x="42" y="0"/>
                  </a:lnTo>
                  <a:lnTo>
                    <a:pt x="47" y="5"/>
                  </a:lnTo>
                  <a:lnTo>
                    <a:pt x="5" y="40"/>
                  </a:lnTo>
                  <a:lnTo>
                    <a:pt x="5" y="53"/>
                  </a:lnTo>
                  <a:lnTo>
                    <a:pt x="40" y="53"/>
                  </a:lnTo>
                  <a:lnTo>
                    <a:pt x="52" y="43"/>
                  </a:lnTo>
                  <a:lnTo>
                    <a:pt x="57" y="46"/>
                  </a:lnTo>
                  <a:lnTo>
                    <a:pt x="4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6" name="Rectángulo 65"/>
          <p:cNvSpPr/>
          <p:nvPr/>
        </p:nvSpPr>
        <p:spPr>
          <a:xfrm>
            <a:off x="4813300" y="3521075"/>
            <a:ext cx="2768600" cy="6191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mj-lt"/>
            </a:endParaRPr>
          </a:p>
        </p:txBody>
      </p:sp>
      <p:grpSp>
        <p:nvGrpSpPr>
          <p:cNvPr id="2" name="Grupo 1"/>
          <p:cNvGrpSpPr/>
          <p:nvPr/>
        </p:nvGrpSpPr>
        <p:grpSpPr>
          <a:xfrm>
            <a:off x="4566781" y="3573048"/>
            <a:ext cx="3358019" cy="849810"/>
            <a:chOff x="3855581" y="5153377"/>
            <a:chExt cx="4752109" cy="1202610"/>
          </a:xfrm>
        </p:grpSpPr>
        <p:sp>
          <p:nvSpPr>
            <p:cNvPr id="55" name="Multiplication Sign 177">
              <a:extLst>
                <a:ext uri="{FF2B5EF4-FFF2-40B4-BE49-F238E27FC236}">
                  <a16:creationId xmlns:a16="http://schemas.microsoft.com/office/drawing/2014/main" id="{18C8E5CD-5737-4B85-A61F-8756C34F735F}"/>
                </a:ext>
              </a:extLst>
            </p:cNvPr>
            <p:cNvSpPr/>
            <p:nvPr/>
          </p:nvSpPr>
          <p:spPr>
            <a:xfrm>
              <a:off x="6808497" y="5245362"/>
              <a:ext cx="473845" cy="473845"/>
            </a:xfrm>
            <a:prstGeom prst="mathMultiply">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6" name="Grupo 158">
              <a:extLst>
                <a:ext uri="{FF2B5EF4-FFF2-40B4-BE49-F238E27FC236}">
                  <a16:creationId xmlns:a16="http://schemas.microsoft.com/office/drawing/2014/main" id="{FADD2667-86C6-431F-BE67-1EFA499FDD79}"/>
                </a:ext>
              </a:extLst>
            </p:cNvPr>
            <p:cNvGrpSpPr/>
            <p:nvPr/>
          </p:nvGrpSpPr>
          <p:grpSpPr>
            <a:xfrm>
              <a:off x="4944862" y="5153377"/>
              <a:ext cx="693141" cy="693141"/>
              <a:chOff x="3910807" y="3249613"/>
              <a:chExt cx="698500" cy="698500"/>
            </a:xfrm>
          </p:grpSpPr>
          <p:sp>
            <p:nvSpPr>
              <p:cNvPr id="57" name="Shape 1648">
                <a:extLst>
                  <a:ext uri="{FF2B5EF4-FFF2-40B4-BE49-F238E27FC236}">
                    <a16:creationId xmlns:a16="http://schemas.microsoft.com/office/drawing/2014/main" id="{E7EDFE18-A72B-41A0-A70D-C63759704C80}"/>
                  </a:ext>
                </a:extLst>
              </p:cNvPr>
              <p:cNvSpPr>
                <a:spLocks/>
              </p:cNvSpPr>
              <p:nvPr/>
            </p:nvSpPr>
            <p:spPr bwMode="auto">
              <a:xfrm>
                <a:off x="3910807" y="3249613"/>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10500"/>
                    </a:moveTo>
                    <a:lnTo>
                      <a:pt x="21600" y="11100"/>
                    </a:lnTo>
                    <a:cubicBezTo>
                      <a:pt x="21600" y="16899"/>
                      <a:pt x="16898" y="21600"/>
                      <a:pt x="11100" y="21600"/>
                    </a:cubicBezTo>
                    <a:lnTo>
                      <a:pt x="10500" y="21600"/>
                    </a:lnTo>
                    <a:cubicBezTo>
                      <a:pt x="4700" y="21600"/>
                      <a:pt x="0" y="16899"/>
                      <a:pt x="0" y="11100"/>
                    </a:cubicBezTo>
                    <a:lnTo>
                      <a:pt x="0" y="10500"/>
                    </a:lnTo>
                    <a:cubicBezTo>
                      <a:pt x="0" y="4700"/>
                      <a:pt x="4700" y="0"/>
                      <a:pt x="10500" y="0"/>
                    </a:cubicBezTo>
                    <a:lnTo>
                      <a:pt x="11100" y="0"/>
                    </a:lnTo>
                    <a:cubicBezTo>
                      <a:pt x="16898" y="0"/>
                      <a:pt x="21600" y="4700"/>
                      <a:pt x="21600" y="10500"/>
                    </a:cubicBezTo>
                    <a:cubicBezTo>
                      <a:pt x="21600" y="10500"/>
                      <a:pt x="21600" y="10500"/>
                      <a:pt x="21600" y="10500"/>
                    </a:cubicBezTo>
                    <a:close/>
                  </a:path>
                </a:pathLst>
              </a:custGeom>
              <a:solidFill>
                <a:schemeClr val="accent4"/>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dirty="0"/>
              </a:p>
            </p:txBody>
          </p:sp>
          <p:sp>
            <p:nvSpPr>
              <p:cNvPr id="58" name="Shape 1652">
                <a:extLst>
                  <a:ext uri="{FF2B5EF4-FFF2-40B4-BE49-F238E27FC236}">
                    <a16:creationId xmlns:a16="http://schemas.microsoft.com/office/drawing/2014/main" id="{076A72EA-2C27-4E47-B8A6-2D318DD161B3}"/>
                  </a:ext>
                </a:extLst>
              </p:cNvPr>
              <p:cNvSpPr/>
              <p:nvPr/>
            </p:nvSpPr>
            <p:spPr>
              <a:xfrm>
                <a:off x="4096544" y="3479007"/>
                <a:ext cx="310356" cy="232569"/>
              </a:xfrm>
              <a:custGeom>
                <a:avLst/>
                <a:gdLst/>
                <a:ahLst/>
                <a:cxnLst>
                  <a:cxn ang="0">
                    <a:pos x="wd2" y="hd2"/>
                  </a:cxn>
                  <a:cxn ang="5400000">
                    <a:pos x="wd2" y="hd2"/>
                  </a:cxn>
                  <a:cxn ang="10800000">
                    <a:pos x="wd2" y="hd2"/>
                  </a:cxn>
                  <a:cxn ang="16200000">
                    <a:pos x="wd2" y="hd2"/>
                  </a:cxn>
                </a:cxnLst>
                <a:rect l="0" t="0" r="r" b="b"/>
                <a:pathLst>
                  <a:path w="21600" h="21600" extrusionOk="0">
                    <a:moveTo>
                      <a:pt x="8640" y="16021"/>
                    </a:moveTo>
                    <a:lnTo>
                      <a:pt x="8640" y="4401"/>
                    </a:lnTo>
                    <a:lnTo>
                      <a:pt x="14811" y="10212"/>
                    </a:lnTo>
                    <a:lnTo>
                      <a:pt x="8640" y="16021"/>
                    </a:lnTo>
                    <a:cubicBezTo>
                      <a:pt x="8640" y="16021"/>
                      <a:pt x="8640" y="16021"/>
                      <a:pt x="8640" y="16021"/>
                    </a:cubicBezTo>
                    <a:close/>
                    <a:moveTo>
                      <a:pt x="21600" y="4613"/>
                    </a:moveTo>
                    <a:cubicBezTo>
                      <a:pt x="21600" y="2066"/>
                      <a:pt x="20156" y="0"/>
                      <a:pt x="18372" y="0"/>
                    </a:cubicBezTo>
                    <a:lnTo>
                      <a:pt x="3228" y="0"/>
                    </a:lnTo>
                    <a:cubicBezTo>
                      <a:pt x="1444" y="0"/>
                      <a:pt x="0" y="2066"/>
                      <a:pt x="0" y="4613"/>
                    </a:cubicBezTo>
                    <a:lnTo>
                      <a:pt x="0" y="16986"/>
                    </a:lnTo>
                    <a:cubicBezTo>
                      <a:pt x="0" y="19533"/>
                      <a:pt x="1444" y="21600"/>
                      <a:pt x="3228" y="21600"/>
                    </a:cubicBezTo>
                    <a:lnTo>
                      <a:pt x="18372" y="21600"/>
                    </a:lnTo>
                    <a:cubicBezTo>
                      <a:pt x="20156" y="21600"/>
                      <a:pt x="21600" y="19533"/>
                      <a:pt x="21600" y="16986"/>
                    </a:cubicBezTo>
                    <a:lnTo>
                      <a:pt x="21600" y="4613"/>
                    </a:lnTo>
                    <a:cubicBezTo>
                      <a:pt x="21600" y="4613"/>
                      <a:pt x="21600" y="4613"/>
                      <a:pt x="21600" y="461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59" name="Grupo 161">
              <a:extLst>
                <a:ext uri="{FF2B5EF4-FFF2-40B4-BE49-F238E27FC236}">
                  <a16:creationId xmlns:a16="http://schemas.microsoft.com/office/drawing/2014/main" id="{FD64B48F-618D-4827-A84F-71795D82D31C}"/>
                </a:ext>
              </a:extLst>
            </p:cNvPr>
            <p:cNvGrpSpPr/>
            <p:nvPr/>
          </p:nvGrpSpPr>
          <p:grpSpPr>
            <a:xfrm>
              <a:off x="6808497" y="5172325"/>
              <a:ext cx="693141" cy="693141"/>
              <a:chOff x="5754688" y="5093494"/>
              <a:chExt cx="698500" cy="698500"/>
            </a:xfrm>
          </p:grpSpPr>
          <p:sp>
            <p:nvSpPr>
              <p:cNvPr id="60" name="Shape 1657">
                <a:extLst>
                  <a:ext uri="{FF2B5EF4-FFF2-40B4-BE49-F238E27FC236}">
                    <a16:creationId xmlns:a16="http://schemas.microsoft.com/office/drawing/2014/main" id="{E1604924-2BF5-48D9-8F5E-86A7175F95C8}"/>
                  </a:ext>
                </a:extLst>
              </p:cNvPr>
              <p:cNvSpPr>
                <a:spLocks/>
              </p:cNvSpPr>
              <p:nvPr/>
            </p:nvSpPr>
            <p:spPr bwMode="auto">
              <a:xfrm>
                <a:off x="5754688" y="5093494"/>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899" y="0"/>
                      <a:pt x="21600" y="4702"/>
                      <a:pt x="21600" y="10500"/>
                    </a:cubicBezTo>
                    <a:lnTo>
                      <a:pt x="21600" y="11100"/>
                    </a:lnTo>
                    <a:cubicBezTo>
                      <a:pt x="21600" y="16900"/>
                      <a:pt x="16899" y="21600"/>
                      <a:pt x="11100" y="21600"/>
                    </a:cubicBezTo>
                    <a:lnTo>
                      <a:pt x="10500" y="21600"/>
                    </a:lnTo>
                    <a:cubicBezTo>
                      <a:pt x="4700" y="21600"/>
                      <a:pt x="0" y="16900"/>
                      <a:pt x="0" y="11100"/>
                    </a:cubicBezTo>
                    <a:lnTo>
                      <a:pt x="0" y="10500"/>
                    </a:lnTo>
                    <a:cubicBezTo>
                      <a:pt x="0" y="4702"/>
                      <a:pt x="4700" y="0"/>
                      <a:pt x="10500" y="0"/>
                    </a:cubicBezTo>
                    <a:cubicBezTo>
                      <a:pt x="10500" y="0"/>
                      <a:pt x="10500" y="0"/>
                      <a:pt x="10500" y="0"/>
                    </a:cubicBezTo>
                    <a:close/>
                  </a:path>
                </a:pathLst>
              </a:custGeom>
              <a:solidFill>
                <a:schemeClr val="accent4"/>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61" name="Shape 1658">
                <a:extLst>
                  <a:ext uri="{FF2B5EF4-FFF2-40B4-BE49-F238E27FC236}">
                    <a16:creationId xmlns:a16="http://schemas.microsoft.com/office/drawing/2014/main" id="{085D3DF6-9832-487B-B3F6-E7D418DB546F}"/>
                  </a:ext>
                </a:extLst>
              </p:cNvPr>
              <p:cNvSpPr/>
              <p:nvPr/>
            </p:nvSpPr>
            <p:spPr>
              <a:xfrm>
                <a:off x="5949157" y="5287963"/>
                <a:ext cx="310356" cy="310357"/>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62" name="Grupo 164">
              <a:extLst>
                <a:ext uri="{FF2B5EF4-FFF2-40B4-BE49-F238E27FC236}">
                  <a16:creationId xmlns:a16="http://schemas.microsoft.com/office/drawing/2014/main" id="{F2F1E2AA-F339-45F9-B217-3BFEE2EFC79D}"/>
                </a:ext>
              </a:extLst>
            </p:cNvPr>
            <p:cNvGrpSpPr/>
            <p:nvPr/>
          </p:nvGrpSpPr>
          <p:grpSpPr>
            <a:xfrm>
              <a:off x="5851559" y="5153377"/>
              <a:ext cx="693141" cy="693141"/>
              <a:chOff x="5754688" y="1405732"/>
              <a:chExt cx="698500" cy="698500"/>
            </a:xfrm>
          </p:grpSpPr>
          <p:sp>
            <p:nvSpPr>
              <p:cNvPr id="63" name="Shape 1660">
                <a:extLst>
                  <a:ext uri="{FF2B5EF4-FFF2-40B4-BE49-F238E27FC236}">
                    <a16:creationId xmlns:a16="http://schemas.microsoft.com/office/drawing/2014/main" id="{E6FA244F-B775-4C93-95EC-6C3F1D84BBE0}"/>
                  </a:ext>
                </a:extLst>
              </p:cNvPr>
              <p:cNvSpPr>
                <a:spLocks/>
              </p:cNvSpPr>
              <p:nvPr/>
            </p:nvSpPr>
            <p:spPr bwMode="auto">
              <a:xfrm>
                <a:off x="5754688" y="1405732"/>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900" y="0"/>
                      <a:pt x="21600" y="4700"/>
                      <a:pt x="21600" y="10499"/>
                    </a:cubicBezTo>
                    <a:lnTo>
                      <a:pt x="21600" y="11100"/>
                    </a:lnTo>
                    <a:cubicBezTo>
                      <a:pt x="21600" y="16899"/>
                      <a:pt x="16900" y="21600"/>
                      <a:pt x="11100" y="21600"/>
                    </a:cubicBezTo>
                    <a:lnTo>
                      <a:pt x="10500" y="21600"/>
                    </a:lnTo>
                    <a:cubicBezTo>
                      <a:pt x="4702" y="21600"/>
                      <a:pt x="0" y="16899"/>
                      <a:pt x="0" y="11100"/>
                    </a:cubicBezTo>
                    <a:lnTo>
                      <a:pt x="0" y="10499"/>
                    </a:lnTo>
                    <a:cubicBezTo>
                      <a:pt x="0" y="4700"/>
                      <a:pt x="4702" y="0"/>
                      <a:pt x="10500" y="0"/>
                    </a:cubicBezTo>
                    <a:cubicBezTo>
                      <a:pt x="10500" y="0"/>
                      <a:pt x="10500" y="0"/>
                      <a:pt x="10500" y="0"/>
                    </a:cubicBezTo>
                    <a:close/>
                  </a:path>
                </a:pathLst>
              </a:custGeom>
              <a:solidFill>
                <a:schemeClr val="accent4"/>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64" name="Shape 1643">
                <a:extLst>
                  <a:ext uri="{FF2B5EF4-FFF2-40B4-BE49-F238E27FC236}">
                    <a16:creationId xmlns:a16="http://schemas.microsoft.com/office/drawing/2014/main" id="{6A311B39-A907-4926-B04A-47034069DCAA}"/>
                  </a:ext>
                </a:extLst>
              </p:cNvPr>
              <p:cNvSpPr/>
              <p:nvPr/>
            </p:nvSpPr>
            <p:spPr>
              <a:xfrm>
                <a:off x="6041232" y="1591469"/>
                <a:ext cx="155575" cy="310356"/>
              </a:xfrm>
              <a:custGeom>
                <a:avLst/>
                <a:gdLst/>
                <a:ahLst/>
                <a:cxnLst>
                  <a:cxn ang="0">
                    <a:pos x="wd2" y="hd2"/>
                  </a:cxn>
                  <a:cxn ang="5400000">
                    <a:pos x="wd2" y="hd2"/>
                  </a:cxn>
                  <a:cxn ang="10800000">
                    <a:pos x="wd2" y="hd2"/>
                  </a:cxn>
                  <a:cxn ang="16200000">
                    <a:pos x="wd2" y="hd2"/>
                  </a:cxn>
                </a:cxnLst>
                <a:rect l="0" t="0" r="r" b="b"/>
                <a:pathLst>
                  <a:path w="21600" h="21600" extrusionOk="0">
                    <a:moveTo>
                      <a:pt x="8820" y="493"/>
                    </a:moveTo>
                    <a:cubicBezTo>
                      <a:pt x="9060" y="423"/>
                      <a:pt x="9313" y="360"/>
                      <a:pt x="9596" y="308"/>
                    </a:cubicBezTo>
                    <a:cubicBezTo>
                      <a:pt x="9851" y="257"/>
                      <a:pt x="10141" y="211"/>
                      <a:pt x="10463" y="171"/>
                    </a:cubicBezTo>
                    <a:lnTo>
                      <a:pt x="12235" y="0"/>
                    </a:lnTo>
                    <a:lnTo>
                      <a:pt x="13395" y="0"/>
                    </a:lnTo>
                    <a:lnTo>
                      <a:pt x="21569" y="308"/>
                    </a:lnTo>
                    <a:lnTo>
                      <a:pt x="21600" y="308"/>
                    </a:lnTo>
                    <a:lnTo>
                      <a:pt x="20767" y="3951"/>
                    </a:lnTo>
                    <a:lnTo>
                      <a:pt x="20735" y="3951"/>
                    </a:lnTo>
                    <a:lnTo>
                      <a:pt x="16226" y="3720"/>
                    </a:lnTo>
                    <a:lnTo>
                      <a:pt x="16095" y="3720"/>
                    </a:lnTo>
                    <a:lnTo>
                      <a:pt x="15647" y="3751"/>
                    </a:lnTo>
                    <a:lnTo>
                      <a:pt x="15488" y="3784"/>
                    </a:lnTo>
                    <a:lnTo>
                      <a:pt x="14971" y="3905"/>
                    </a:lnTo>
                    <a:cubicBezTo>
                      <a:pt x="14866" y="3917"/>
                      <a:pt x="14776" y="3943"/>
                      <a:pt x="14713" y="3984"/>
                    </a:cubicBezTo>
                    <a:lnTo>
                      <a:pt x="14328" y="4185"/>
                    </a:lnTo>
                    <a:cubicBezTo>
                      <a:pt x="14241" y="4236"/>
                      <a:pt x="14165" y="4298"/>
                      <a:pt x="14101" y="4369"/>
                    </a:cubicBezTo>
                    <a:cubicBezTo>
                      <a:pt x="14035" y="4431"/>
                      <a:pt x="13980" y="4498"/>
                      <a:pt x="13944" y="4570"/>
                    </a:cubicBezTo>
                    <a:cubicBezTo>
                      <a:pt x="13901" y="4642"/>
                      <a:pt x="13867" y="4718"/>
                      <a:pt x="13846" y="4803"/>
                    </a:cubicBezTo>
                    <a:cubicBezTo>
                      <a:pt x="13822" y="4873"/>
                      <a:pt x="13811" y="4952"/>
                      <a:pt x="13811" y="5033"/>
                    </a:cubicBezTo>
                    <a:lnTo>
                      <a:pt x="13877" y="7317"/>
                    </a:lnTo>
                    <a:lnTo>
                      <a:pt x="20509" y="7350"/>
                    </a:lnTo>
                    <a:lnTo>
                      <a:pt x="19544" y="10962"/>
                    </a:lnTo>
                    <a:lnTo>
                      <a:pt x="13811" y="11072"/>
                    </a:lnTo>
                    <a:lnTo>
                      <a:pt x="13811" y="21584"/>
                    </a:lnTo>
                    <a:lnTo>
                      <a:pt x="13780" y="21600"/>
                    </a:lnTo>
                    <a:lnTo>
                      <a:pt x="4831" y="21600"/>
                    </a:lnTo>
                    <a:lnTo>
                      <a:pt x="4831" y="10977"/>
                    </a:lnTo>
                    <a:lnTo>
                      <a:pt x="0" y="10977"/>
                    </a:lnTo>
                    <a:lnTo>
                      <a:pt x="0" y="7350"/>
                    </a:lnTo>
                    <a:lnTo>
                      <a:pt x="4636" y="7350"/>
                    </a:lnTo>
                    <a:lnTo>
                      <a:pt x="4636" y="7317"/>
                    </a:lnTo>
                    <a:lnTo>
                      <a:pt x="4667" y="7272"/>
                    </a:lnTo>
                    <a:lnTo>
                      <a:pt x="4831" y="3396"/>
                    </a:lnTo>
                    <a:lnTo>
                      <a:pt x="4894" y="3181"/>
                    </a:lnTo>
                    <a:lnTo>
                      <a:pt x="4894" y="3073"/>
                    </a:lnTo>
                    <a:lnTo>
                      <a:pt x="4963" y="2965"/>
                    </a:lnTo>
                    <a:cubicBezTo>
                      <a:pt x="4984" y="2881"/>
                      <a:pt x="5020" y="2805"/>
                      <a:pt x="5084" y="2732"/>
                    </a:cubicBezTo>
                    <a:cubicBezTo>
                      <a:pt x="5129" y="2662"/>
                      <a:pt x="5194" y="2593"/>
                      <a:pt x="5279" y="2531"/>
                    </a:cubicBezTo>
                    <a:cubicBezTo>
                      <a:pt x="5368" y="2377"/>
                      <a:pt x="5487" y="2238"/>
                      <a:pt x="5632" y="2117"/>
                    </a:cubicBezTo>
                    <a:cubicBezTo>
                      <a:pt x="5764" y="1981"/>
                      <a:pt x="5928" y="1854"/>
                      <a:pt x="6118" y="1730"/>
                    </a:cubicBezTo>
                    <a:cubicBezTo>
                      <a:pt x="6268" y="1615"/>
                      <a:pt x="6450" y="1507"/>
                      <a:pt x="6663" y="1404"/>
                    </a:cubicBezTo>
                    <a:cubicBezTo>
                      <a:pt x="6859" y="1293"/>
                      <a:pt x="7064" y="1189"/>
                      <a:pt x="7275" y="1098"/>
                    </a:cubicBezTo>
                    <a:lnTo>
                      <a:pt x="7275" y="1081"/>
                    </a:lnTo>
                    <a:lnTo>
                      <a:pt x="8820" y="493"/>
                    </a:lnTo>
                    <a:cubicBezTo>
                      <a:pt x="8820" y="493"/>
                      <a:pt x="8820" y="493"/>
                      <a:pt x="8820" y="49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sp>
          <p:nvSpPr>
            <p:cNvPr id="65" name="TextBox 1">
              <a:extLst>
                <a:ext uri="{FF2B5EF4-FFF2-40B4-BE49-F238E27FC236}">
                  <a16:creationId xmlns:a16="http://schemas.microsoft.com/office/drawing/2014/main" id="{BF59D2AC-A1D6-4EBA-AF86-38801B03D41D}"/>
                </a:ext>
              </a:extLst>
            </p:cNvPr>
            <p:cNvSpPr txBox="1"/>
            <p:nvPr/>
          </p:nvSpPr>
          <p:spPr>
            <a:xfrm>
              <a:off x="3855581" y="5883374"/>
              <a:ext cx="4752109" cy="472613"/>
            </a:xfrm>
            <a:prstGeom prst="rect">
              <a:avLst/>
            </a:prstGeom>
            <a:noFill/>
          </p:spPr>
          <p:txBody>
            <a:bodyPr wrap="square" rtlCol="0">
              <a:spAutoFit/>
            </a:bodyPr>
            <a:lstStyle/>
            <a:p>
              <a:pPr algn="ctr"/>
              <a:r>
                <a:rPr lang="en-US" b="1" dirty="0">
                  <a:solidFill>
                    <a:schemeClr val="bg1"/>
                  </a:solidFill>
                  <a:latin typeface="Raleway" panose="020B0503030101060003" pitchFamily="34" charset="0"/>
                </a:rPr>
                <a:t>/</a:t>
              </a:r>
              <a:r>
                <a:rPr lang="en-US" b="1" dirty="0" err="1">
                  <a:solidFill>
                    <a:schemeClr val="bg1"/>
                  </a:solidFill>
                  <a:latin typeface="Raleway" panose="020B0503030101060003" pitchFamily="34" charset="0"/>
                </a:rPr>
                <a:t>ppthemes</a:t>
              </a:r>
              <a:endParaRPr lang="en-US" b="1" dirty="0">
                <a:solidFill>
                  <a:schemeClr val="bg1"/>
                </a:solidFill>
                <a:latin typeface="Raleway" panose="020B0503030101060003" pitchFamily="34" charset="0"/>
              </a:endParaRPr>
            </a:p>
          </p:txBody>
        </p:sp>
      </p:grpSp>
    </p:spTree>
    <p:extLst>
      <p:ext uri="{BB962C8B-B14F-4D97-AF65-F5344CB8AC3E}">
        <p14:creationId xmlns:p14="http://schemas.microsoft.com/office/powerpoint/2010/main" val="1541881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3">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Elipse 11"/>
          <p:cNvSpPr/>
          <p:nvPr/>
        </p:nvSpPr>
        <p:spPr>
          <a:xfrm>
            <a:off x="2647950" y="0"/>
            <a:ext cx="6858000" cy="6858000"/>
          </a:xfrm>
          <a:prstGeom prst="ellipse">
            <a:avLst/>
          </a:prstGeom>
          <a:gradFill>
            <a:gsLst>
              <a:gs pos="44000">
                <a:srgbClr val="ED4D7C"/>
              </a:gs>
              <a:gs pos="0">
                <a:schemeClr val="accent5"/>
              </a:gs>
              <a:gs pos="100000">
                <a:schemeClr val="accent1"/>
              </a:gs>
            </a:gsLst>
            <a:lin ang="9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Elipse 12"/>
          <p:cNvSpPr/>
          <p:nvPr/>
        </p:nvSpPr>
        <p:spPr>
          <a:xfrm>
            <a:off x="4514850" y="1600200"/>
            <a:ext cx="3419475" cy="341947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p:cNvSpPr/>
          <p:nvPr/>
        </p:nvSpPr>
        <p:spPr>
          <a:xfrm>
            <a:off x="5000625" y="2543175"/>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CREATIVE</a:t>
            </a:r>
          </a:p>
        </p:txBody>
      </p:sp>
      <p:sp>
        <p:nvSpPr>
          <p:cNvPr id="23" name="Rectángulo 22"/>
          <p:cNvSpPr/>
          <p:nvPr/>
        </p:nvSpPr>
        <p:spPr>
          <a:xfrm>
            <a:off x="5286375" y="3429000"/>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a:solidFill>
                    <a:schemeClr val="accent4"/>
                  </a:solidFill>
                </a:ln>
                <a:noFill/>
                <a:latin typeface="+mj-lt"/>
              </a:rPr>
              <a:t>SEMINAR PROPOSAL</a:t>
            </a:r>
          </a:p>
        </p:txBody>
      </p:sp>
      <p:sp>
        <p:nvSpPr>
          <p:cNvPr id="17" name="Elipse 16"/>
          <p:cNvSpPr/>
          <p:nvPr/>
        </p:nvSpPr>
        <p:spPr>
          <a:xfrm>
            <a:off x="571500" y="2800350"/>
            <a:ext cx="1238250" cy="1238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7346951" y="5567363"/>
            <a:ext cx="560388" cy="493712"/>
            <a:chOff x="7346951" y="5567363"/>
            <a:chExt cx="560388" cy="493712"/>
          </a:xfrm>
        </p:grpSpPr>
        <p:sp>
          <p:nvSpPr>
            <p:cNvPr id="24" name="Freeform 5"/>
            <p:cNvSpPr>
              <a:spLocks/>
            </p:cNvSpPr>
            <p:nvPr/>
          </p:nvSpPr>
          <p:spPr bwMode="auto">
            <a:xfrm>
              <a:off x="7572376" y="5632450"/>
              <a:ext cx="109538" cy="100012"/>
            </a:xfrm>
            <a:custGeom>
              <a:avLst/>
              <a:gdLst>
                <a:gd name="T0" fmla="*/ 57 w 69"/>
                <a:gd name="T1" fmla="*/ 63 h 63"/>
                <a:gd name="T2" fmla="*/ 0 w 69"/>
                <a:gd name="T3" fmla="*/ 13 h 63"/>
                <a:gd name="T4" fmla="*/ 8 w 69"/>
                <a:gd name="T5" fmla="*/ 0 h 63"/>
                <a:gd name="T6" fmla="*/ 69 w 69"/>
                <a:gd name="T7" fmla="*/ 50 h 63"/>
                <a:gd name="T8" fmla="*/ 57 w 69"/>
                <a:gd name="T9" fmla="*/ 63 h 63"/>
              </a:gdLst>
              <a:ahLst/>
              <a:cxnLst>
                <a:cxn ang="0">
                  <a:pos x="T0" y="T1"/>
                </a:cxn>
                <a:cxn ang="0">
                  <a:pos x="T2" y="T3"/>
                </a:cxn>
                <a:cxn ang="0">
                  <a:pos x="T4" y="T5"/>
                </a:cxn>
                <a:cxn ang="0">
                  <a:pos x="T6" y="T7"/>
                </a:cxn>
                <a:cxn ang="0">
                  <a:pos x="T8" y="T9"/>
                </a:cxn>
              </a:cxnLst>
              <a:rect l="0" t="0" r="r" b="b"/>
              <a:pathLst>
                <a:path w="69" h="63">
                  <a:moveTo>
                    <a:pt x="57" y="63"/>
                  </a:moveTo>
                  <a:lnTo>
                    <a:pt x="0" y="13"/>
                  </a:lnTo>
                  <a:lnTo>
                    <a:pt x="8" y="0"/>
                  </a:lnTo>
                  <a:lnTo>
                    <a:pt x="69" y="50"/>
                  </a:lnTo>
                  <a:lnTo>
                    <a:pt x="57" y="6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6" name="Freeform 6"/>
            <p:cNvSpPr>
              <a:spLocks/>
            </p:cNvSpPr>
            <p:nvPr/>
          </p:nvSpPr>
          <p:spPr bwMode="auto">
            <a:xfrm>
              <a:off x="7726363" y="5665788"/>
              <a:ext cx="103188" cy="73025"/>
            </a:xfrm>
            <a:custGeom>
              <a:avLst/>
              <a:gdLst>
                <a:gd name="T0" fmla="*/ 9 w 65"/>
                <a:gd name="T1" fmla="*/ 46 h 46"/>
                <a:gd name="T2" fmla="*/ 0 w 65"/>
                <a:gd name="T3" fmla="*/ 33 h 46"/>
                <a:gd name="T4" fmla="*/ 57 w 65"/>
                <a:gd name="T5" fmla="*/ 0 h 46"/>
                <a:gd name="T6" fmla="*/ 65 w 65"/>
                <a:gd name="T7" fmla="*/ 12 h 46"/>
                <a:gd name="T8" fmla="*/ 9 w 65"/>
                <a:gd name="T9" fmla="*/ 46 h 46"/>
              </a:gdLst>
              <a:ahLst/>
              <a:cxnLst>
                <a:cxn ang="0">
                  <a:pos x="T0" y="T1"/>
                </a:cxn>
                <a:cxn ang="0">
                  <a:pos x="T2" y="T3"/>
                </a:cxn>
                <a:cxn ang="0">
                  <a:pos x="T4" y="T5"/>
                </a:cxn>
                <a:cxn ang="0">
                  <a:pos x="T6" y="T7"/>
                </a:cxn>
                <a:cxn ang="0">
                  <a:pos x="T8" y="T9"/>
                </a:cxn>
              </a:cxnLst>
              <a:rect l="0" t="0" r="r" b="b"/>
              <a:pathLst>
                <a:path w="65" h="46">
                  <a:moveTo>
                    <a:pt x="9" y="46"/>
                  </a:moveTo>
                  <a:lnTo>
                    <a:pt x="0" y="33"/>
                  </a:lnTo>
                  <a:lnTo>
                    <a:pt x="57" y="0"/>
                  </a:lnTo>
                  <a:lnTo>
                    <a:pt x="65" y="12"/>
                  </a:lnTo>
                  <a:lnTo>
                    <a:pt x="9" y="4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9" name="Freeform 7"/>
            <p:cNvSpPr>
              <a:spLocks noEditPoints="1"/>
            </p:cNvSpPr>
            <p:nvPr/>
          </p:nvSpPr>
          <p:spPr bwMode="auto">
            <a:xfrm>
              <a:off x="7494588" y="5567363"/>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3" y="0"/>
                    <a:pt x="16" y="3"/>
                    <a:pt x="16" y="8"/>
                  </a:cubicBezTo>
                  <a:cubicBezTo>
                    <a:pt x="16" y="12"/>
                    <a:pt x="13" y="16"/>
                    <a:pt x="8" y="16"/>
                  </a:cubicBezTo>
                  <a:close/>
                  <a:moveTo>
                    <a:pt x="8" y="4"/>
                  </a:moveTo>
                  <a:cubicBezTo>
                    <a:pt x="6" y="4"/>
                    <a:pt x="4" y="6"/>
                    <a:pt x="4" y="8"/>
                  </a:cubicBezTo>
                  <a:cubicBezTo>
                    <a:pt x="4" y="10"/>
                    <a:pt x="6" y="12"/>
                    <a:pt x="8" y="12"/>
                  </a:cubicBezTo>
                  <a:cubicBezTo>
                    <a:pt x="11" y="12"/>
                    <a:pt x="12" y="10"/>
                    <a:pt x="12" y="8"/>
                  </a:cubicBezTo>
                  <a:cubicBezTo>
                    <a:pt x="12" y="6"/>
                    <a:pt x="11"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0" name="Freeform 8"/>
            <p:cNvSpPr>
              <a:spLocks noEditPoints="1"/>
            </p:cNvSpPr>
            <p:nvPr/>
          </p:nvSpPr>
          <p:spPr bwMode="auto">
            <a:xfrm>
              <a:off x="7804151" y="5607050"/>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2" y="0"/>
                    <a:pt x="16" y="3"/>
                    <a:pt x="16" y="8"/>
                  </a:cubicBezTo>
                  <a:cubicBezTo>
                    <a:pt x="16" y="12"/>
                    <a:pt x="12" y="16"/>
                    <a:pt x="8" y="16"/>
                  </a:cubicBezTo>
                  <a:close/>
                  <a:moveTo>
                    <a:pt x="8" y="4"/>
                  </a:moveTo>
                  <a:cubicBezTo>
                    <a:pt x="6" y="4"/>
                    <a:pt x="4" y="6"/>
                    <a:pt x="4" y="8"/>
                  </a:cubicBezTo>
                  <a:cubicBezTo>
                    <a:pt x="4" y="10"/>
                    <a:pt x="6" y="12"/>
                    <a:pt x="8" y="12"/>
                  </a:cubicBezTo>
                  <a:cubicBezTo>
                    <a:pt x="10" y="12"/>
                    <a:pt x="12" y="10"/>
                    <a:pt x="12" y="8"/>
                  </a:cubicBezTo>
                  <a:cubicBezTo>
                    <a:pt x="12" y="6"/>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1" name="Freeform 9"/>
            <p:cNvSpPr>
              <a:spLocks noEditPoints="1"/>
            </p:cNvSpPr>
            <p:nvPr/>
          </p:nvSpPr>
          <p:spPr bwMode="auto">
            <a:xfrm>
              <a:off x="7650163" y="5699125"/>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3" y="0"/>
                    <a:pt x="16" y="3"/>
                    <a:pt x="16" y="8"/>
                  </a:cubicBezTo>
                  <a:cubicBezTo>
                    <a:pt x="16" y="12"/>
                    <a:pt x="13" y="16"/>
                    <a:pt x="8" y="16"/>
                  </a:cubicBezTo>
                  <a:close/>
                  <a:moveTo>
                    <a:pt x="8" y="4"/>
                  </a:moveTo>
                  <a:cubicBezTo>
                    <a:pt x="6" y="4"/>
                    <a:pt x="4" y="5"/>
                    <a:pt x="4" y="8"/>
                  </a:cubicBezTo>
                  <a:cubicBezTo>
                    <a:pt x="4" y="10"/>
                    <a:pt x="6" y="12"/>
                    <a:pt x="8" y="12"/>
                  </a:cubicBezTo>
                  <a:cubicBezTo>
                    <a:pt x="10" y="12"/>
                    <a:pt x="12" y="10"/>
                    <a:pt x="12" y="8"/>
                  </a:cubicBezTo>
                  <a:cubicBezTo>
                    <a:pt x="12" y="5"/>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2" name="Freeform 10"/>
            <p:cNvSpPr>
              <a:spLocks/>
            </p:cNvSpPr>
            <p:nvPr/>
          </p:nvSpPr>
          <p:spPr bwMode="auto">
            <a:xfrm>
              <a:off x="7418388" y="5632450"/>
              <a:ext cx="109538" cy="92075"/>
            </a:xfrm>
            <a:custGeom>
              <a:avLst/>
              <a:gdLst>
                <a:gd name="T0" fmla="*/ 12 w 69"/>
                <a:gd name="T1" fmla="*/ 58 h 58"/>
                <a:gd name="T2" fmla="*/ 0 w 69"/>
                <a:gd name="T3" fmla="*/ 42 h 58"/>
                <a:gd name="T4" fmla="*/ 57 w 69"/>
                <a:gd name="T5" fmla="*/ 0 h 58"/>
                <a:gd name="T6" fmla="*/ 69 w 69"/>
                <a:gd name="T7" fmla="*/ 13 h 58"/>
                <a:gd name="T8" fmla="*/ 12 w 69"/>
                <a:gd name="T9" fmla="*/ 58 h 58"/>
              </a:gdLst>
              <a:ahLst/>
              <a:cxnLst>
                <a:cxn ang="0">
                  <a:pos x="T0" y="T1"/>
                </a:cxn>
                <a:cxn ang="0">
                  <a:pos x="T2" y="T3"/>
                </a:cxn>
                <a:cxn ang="0">
                  <a:pos x="T4" y="T5"/>
                </a:cxn>
                <a:cxn ang="0">
                  <a:pos x="T6" y="T7"/>
                </a:cxn>
                <a:cxn ang="0">
                  <a:pos x="T8" y="T9"/>
                </a:cxn>
              </a:cxnLst>
              <a:rect l="0" t="0" r="r" b="b"/>
              <a:pathLst>
                <a:path w="69" h="58">
                  <a:moveTo>
                    <a:pt x="12" y="58"/>
                  </a:moveTo>
                  <a:lnTo>
                    <a:pt x="0" y="42"/>
                  </a:lnTo>
                  <a:lnTo>
                    <a:pt x="57" y="0"/>
                  </a:lnTo>
                  <a:lnTo>
                    <a:pt x="69" y="13"/>
                  </a:lnTo>
                  <a:lnTo>
                    <a:pt x="12" y="5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4" name="Freeform 11"/>
            <p:cNvSpPr>
              <a:spLocks noEditPoints="1"/>
            </p:cNvSpPr>
            <p:nvPr/>
          </p:nvSpPr>
          <p:spPr bwMode="auto">
            <a:xfrm>
              <a:off x="7346951" y="5684838"/>
              <a:ext cx="96838" cy="106362"/>
            </a:xfrm>
            <a:custGeom>
              <a:avLst/>
              <a:gdLst>
                <a:gd name="T0" fmla="*/ 8 w 15"/>
                <a:gd name="T1" fmla="*/ 16 h 16"/>
                <a:gd name="T2" fmla="*/ 0 w 15"/>
                <a:gd name="T3" fmla="*/ 8 h 16"/>
                <a:gd name="T4" fmla="*/ 8 w 15"/>
                <a:gd name="T5" fmla="*/ 0 h 16"/>
                <a:gd name="T6" fmla="*/ 15 w 15"/>
                <a:gd name="T7" fmla="*/ 8 h 16"/>
                <a:gd name="T8" fmla="*/ 8 w 15"/>
                <a:gd name="T9" fmla="*/ 16 h 16"/>
                <a:gd name="T10" fmla="*/ 8 w 15"/>
                <a:gd name="T11" fmla="*/ 4 h 16"/>
                <a:gd name="T12" fmla="*/ 4 w 15"/>
                <a:gd name="T13" fmla="*/ 8 h 16"/>
                <a:gd name="T14" fmla="*/ 8 w 15"/>
                <a:gd name="T15" fmla="*/ 12 h 16"/>
                <a:gd name="T16" fmla="*/ 12 w 15"/>
                <a:gd name="T17" fmla="*/ 8 h 16"/>
                <a:gd name="T18" fmla="*/ 8 w 15"/>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6">
                  <a:moveTo>
                    <a:pt x="8" y="16"/>
                  </a:moveTo>
                  <a:cubicBezTo>
                    <a:pt x="3" y="16"/>
                    <a:pt x="0" y="12"/>
                    <a:pt x="0" y="8"/>
                  </a:cubicBezTo>
                  <a:cubicBezTo>
                    <a:pt x="0" y="3"/>
                    <a:pt x="3" y="0"/>
                    <a:pt x="8" y="0"/>
                  </a:cubicBezTo>
                  <a:cubicBezTo>
                    <a:pt x="12" y="0"/>
                    <a:pt x="15" y="3"/>
                    <a:pt x="15" y="8"/>
                  </a:cubicBezTo>
                  <a:cubicBezTo>
                    <a:pt x="15" y="12"/>
                    <a:pt x="12" y="16"/>
                    <a:pt x="8" y="16"/>
                  </a:cubicBezTo>
                  <a:close/>
                  <a:moveTo>
                    <a:pt x="8" y="4"/>
                  </a:moveTo>
                  <a:cubicBezTo>
                    <a:pt x="5" y="4"/>
                    <a:pt x="4" y="5"/>
                    <a:pt x="4" y="8"/>
                  </a:cubicBezTo>
                  <a:cubicBezTo>
                    <a:pt x="4" y="10"/>
                    <a:pt x="5" y="12"/>
                    <a:pt x="8" y="12"/>
                  </a:cubicBezTo>
                  <a:cubicBezTo>
                    <a:pt x="10" y="12"/>
                    <a:pt x="12" y="10"/>
                    <a:pt x="12" y="8"/>
                  </a:cubicBezTo>
                  <a:cubicBezTo>
                    <a:pt x="12" y="5"/>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5" name="Freeform 12"/>
            <p:cNvSpPr>
              <a:spLocks noEditPoints="1"/>
            </p:cNvSpPr>
            <p:nvPr/>
          </p:nvSpPr>
          <p:spPr bwMode="auto">
            <a:xfrm>
              <a:off x="7346951" y="5837238"/>
              <a:ext cx="96838" cy="223837"/>
            </a:xfrm>
            <a:custGeom>
              <a:avLst/>
              <a:gdLst>
                <a:gd name="T0" fmla="*/ 61 w 61"/>
                <a:gd name="T1" fmla="*/ 141 h 141"/>
                <a:gd name="T2" fmla="*/ 0 w 61"/>
                <a:gd name="T3" fmla="*/ 141 h 141"/>
                <a:gd name="T4" fmla="*/ 0 w 61"/>
                <a:gd name="T5" fmla="*/ 0 h 141"/>
                <a:gd name="T6" fmla="*/ 61 w 61"/>
                <a:gd name="T7" fmla="*/ 0 h 141"/>
                <a:gd name="T8" fmla="*/ 61 w 61"/>
                <a:gd name="T9" fmla="*/ 141 h 141"/>
                <a:gd name="T10" fmla="*/ 16 w 61"/>
                <a:gd name="T11" fmla="*/ 125 h 141"/>
                <a:gd name="T12" fmla="*/ 49 w 61"/>
                <a:gd name="T13" fmla="*/ 125 h 141"/>
                <a:gd name="T14" fmla="*/ 49 w 61"/>
                <a:gd name="T15" fmla="*/ 17 h 141"/>
                <a:gd name="T16" fmla="*/ 16 w 61"/>
                <a:gd name="T17" fmla="*/ 17 h 141"/>
                <a:gd name="T18" fmla="*/ 16 w 61"/>
                <a:gd name="T19" fmla="*/ 125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141">
                  <a:moveTo>
                    <a:pt x="61" y="141"/>
                  </a:moveTo>
                  <a:lnTo>
                    <a:pt x="0" y="141"/>
                  </a:lnTo>
                  <a:lnTo>
                    <a:pt x="0" y="0"/>
                  </a:lnTo>
                  <a:lnTo>
                    <a:pt x="61" y="0"/>
                  </a:lnTo>
                  <a:lnTo>
                    <a:pt x="61" y="141"/>
                  </a:lnTo>
                  <a:close/>
                  <a:moveTo>
                    <a:pt x="16" y="125"/>
                  </a:moveTo>
                  <a:lnTo>
                    <a:pt x="49" y="125"/>
                  </a:lnTo>
                  <a:lnTo>
                    <a:pt x="49" y="17"/>
                  </a:lnTo>
                  <a:lnTo>
                    <a:pt x="16" y="17"/>
                  </a:lnTo>
                  <a:lnTo>
                    <a:pt x="16" y="12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6" name="Freeform 13"/>
            <p:cNvSpPr>
              <a:spLocks noEditPoints="1"/>
            </p:cNvSpPr>
            <p:nvPr/>
          </p:nvSpPr>
          <p:spPr bwMode="auto">
            <a:xfrm>
              <a:off x="7494588" y="5724525"/>
              <a:ext cx="103188" cy="336550"/>
            </a:xfrm>
            <a:custGeom>
              <a:avLst/>
              <a:gdLst>
                <a:gd name="T0" fmla="*/ 65 w 65"/>
                <a:gd name="T1" fmla="*/ 212 h 212"/>
                <a:gd name="T2" fmla="*/ 0 w 65"/>
                <a:gd name="T3" fmla="*/ 212 h 212"/>
                <a:gd name="T4" fmla="*/ 0 w 65"/>
                <a:gd name="T5" fmla="*/ 0 h 212"/>
                <a:gd name="T6" fmla="*/ 65 w 65"/>
                <a:gd name="T7" fmla="*/ 0 h 212"/>
                <a:gd name="T8" fmla="*/ 65 w 65"/>
                <a:gd name="T9" fmla="*/ 212 h 212"/>
                <a:gd name="T10" fmla="*/ 17 w 65"/>
                <a:gd name="T11" fmla="*/ 196 h 212"/>
                <a:gd name="T12" fmla="*/ 49 w 65"/>
                <a:gd name="T13" fmla="*/ 196 h 212"/>
                <a:gd name="T14" fmla="*/ 49 w 65"/>
                <a:gd name="T15" fmla="*/ 17 h 212"/>
                <a:gd name="T16" fmla="*/ 17 w 65"/>
                <a:gd name="T17" fmla="*/ 17 h 212"/>
                <a:gd name="T18" fmla="*/ 17 w 65"/>
                <a:gd name="T19" fmla="*/ 196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212">
                  <a:moveTo>
                    <a:pt x="65" y="212"/>
                  </a:moveTo>
                  <a:lnTo>
                    <a:pt x="0" y="212"/>
                  </a:lnTo>
                  <a:lnTo>
                    <a:pt x="0" y="0"/>
                  </a:lnTo>
                  <a:lnTo>
                    <a:pt x="65" y="0"/>
                  </a:lnTo>
                  <a:lnTo>
                    <a:pt x="65" y="212"/>
                  </a:lnTo>
                  <a:close/>
                  <a:moveTo>
                    <a:pt x="17" y="196"/>
                  </a:moveTo>
                  <a:lnTo>
                    <a:pt x="49" y="196"/>
                  </a:lnTo>
                  <a:lnTo>
                    <a:pt x="49" y="17"/>
                  </a:lnTo>
                  <a:lnTo>
                    <a:pt x="17" y="17"/>
                  </a:lnTo>
                  <a:lnTo>
                    <a:pt x="17" y="19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7" name="Freeform 14"/>
            <p:cNvSpPr>
              <a:spLocks noEditPoints="1"/>
            </p:cNvSpPr>
            <p:nvPr/>
          </p:nvSpPr>
          <p:spPr bwMode="auto">
            <a:xfrm>
              <a:off x="7650163" y="5849938"/>
              <a:ext cx="103188" cy="211137"/>
            </a:xfrm>
            <a:custGeom>
              <a:avLst/>
              <a:gdLst>
                <a:gd name="T0" fmla="*/ 65 w 65"/>
                <a:gd name="T1" fmla="*/ 133 h 133"/>
                <a:gd name="T2" fmla="*/ 0 w 65"/>
                <a:gd name="T3" fmla="*/ 133 h 133"/>
                <a:gd name="T4" fmla="*/ 0 w 65"/>
                <a:gd name="T5" fmla="*/ 0 h 133"/>
                <a:gd name="T6" fmla="*/ 65 w 65"/>
                <a:gd name="T7" fmla="*/ 0 h 133"/>
                <a:gd name="T8" fmla="*/ 65 w 65"/>
                <a:gd name="T9" fmla="*/ 133 h 133"/>
                <a:gd name="T10" fmla="*/ 16 w 65"/>
                <a:gd name="T11" fmla="*/ 117 h 133"/>
                <a:gd name="T12" fmla="*/ 48 w 65"/>
                <a:gd name="T13" fmla="*/ 117 h 133"/>
                <a:gd name="T14" fmla="*/ 48 w 65"/>
                <a:gd name="T15" fmla="*/ 17 h 133"/>
                <a:gd name="T16" fmla="*/ 16 w 65"/>
                <a:gd name="T17" fmla="*/ 17 h 133"/>
                <a:gd name="T18" fmla="*/ 16 w 65"/>
                <a:gd name="T19" fmla="*/ 117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33">
                  <a:moveTo>
                    <a:pt x="65" y="133"/>
                  </a:moveTo>
                  <a:lnTo>
                    <a:pt x="0" y="133"/>
                  </a:lnTo>
                  <a:lnTo>
                    <a:pt x="0" y="0"/>
                  </a:lnTo>
                  <a:lnTo>
                    <a:pt x="65" y="0"/>
                  </a:lnTo>
                  <a:lnTo>
                    <a:pt x="65" y="133"/>
                  </a:lnTo>
                  <a:close/>
                  <a:moveTo>
                    <a:pt x="16" y="117"/>
                  </a:moveTo>
                  <a:lnTo>
                    <a:pt x="48" y="117"/>
                  </a:lnTo>
                  <a:lnTo>
                    <a:pt x="48" y="17"/>
                  </a:lnTo>
                  <a:lnTo>
                    <a:pt x="16" y="17"/>
                  </a:lnTo>
                  <a:lnTo>
                    <a:pt x="16" y="11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8" name="Freeform 15"/>
            <p:cNvSpPr>
              <a:spLocks noEditPoints="1"/>
            </p:cNvSpPr>
            <p:nvPr/>
          </p:nvSpPr>
          <p:spPr bwMode="auto">
            <a:xfrm>
              <a:off x="7804151" y="5764213"/>
              <a:ext cx="103188" cy="296862"/>
            </a:xfrm>
            <a:custGeom>
              <a:avLst/>
              <a:gdLst>
                <a:gd name="T0" fmla="*/ 65 w 65"/>
                <a:gd name="T1" fmla="*/ 187 h 187"/>
                <a:gd name="T2" fmla="*/ 0 w 65"/>
                <a:gd name="T3" fmla="*/ 187 h 187"/>
                <a:gd name="T4" fmla="*/ 0 w 65"/>
                <a:gd name="T5" fmla="*/ 0 h 187"/>
                <a:gd name="T6" fmla="*/ 65 w 65"/>
                <a:gd name="T7" fmla="*/ 0 h 187"/>
                <a:gd name="T8" fmla="*/ 65 w 65"/>
                <a:gd name="T9" fmla="*/ 187 h 187"/>
                <a:gd name="T10" fmla="*/ 16 w 65"/>
                <a:gd name="T11" fmla="*/ 171 h 187"/>
                <a:gd name="T12" fmla="*/ 49 w 65"/>
                <a:gd name="T13" fmla="*/ 171 h 187"/>
                <a:gd name="T14" fmla="*/ 49 w 65"/>
                <a:gd name="T15" fmla="*/ 17 h 187"/>
                <a:gd name="T16" fmla="*/ 16 w 65"/>
                <a:gd name="T17" fmla="*/ 17 h 187"/>
                <a:gd name="T18" fmla="*/ 16 w 65"/>
                <a:gd name="T19" fmla="*/ 171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87">
                  <a:moveTo>
                    <a:pt x="65" y="187"/>
                  </a:moveTo>
                  <a:lnTo>
                    <a:pt x="0" y="187"/>
                  </a:lnTo>
                  <a:lnTo>
                    <a:pt x="0" y="0"/>
                  </a:lnTo>
                  <a:lnTo>
                    <a:pt x="65" y="0"/>
                  </a:lnTo>
                  <a:lnTo>
                    <a:pt x="65" y="187"/>
                  </a:lnTo>
                  <a:close/>
                  <a:moveTo>
                    <a:pt x="16" y="171"/>
                  </a:moveTo>
                  <a:lnTo>
                    <a:pt x="49" y="171"/>
                  </a:lnTo>
                  <a:lnTo>
                    <a:pt x="49" y="17"/>
                  </a:lnTo>
                  <a:lnTo>
                    <a:pt x="16" y="17"/>
                  </a:lnTo>
                  <a:lnTo>
                    <a:pt x="16" y="17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grpSp>
        <p:nvGrpSpPr>
          <p:cNvPr id="15" name="Grupo 14"/>
          <p:cNvGrpSpPr/>
          <p:nvPr/>
        </p:nvGrpSpPr>
        <p:grpSpPr>
          <a:xfrm>
            <a:off x="6413501" y="5540375"/>
            <a:ext cx="585788" cy="587375"/>
            <a:chOff x="6413501" y="5540375"/>
            <a:chExt cx="585788" cy="587375"/>
          </a:xfrm>
        </p:grpSpPr>
        <p:sp>
          <p:nvSpPr>
            <p:cNvPr id="39" name="Freeform 16"/>
            <p:cNvSpPr>
              <a:spLocks/>
            </p:cNvSpPr>
            <p:nvPr/>
          </p:nvSpPr>
          <p:spPr bwMode="auto">
            <a:xfrm>
              <a:off x="6523038" y="5711825"/>
              <a:ext cx="347663" cy="171450"/>
            </a:xfrm>
            <a:custGeom>
              <a:avLst/>
              <a:gdLst>
                <a:gd name="T0" fmla="*/ 126 w 219"/>
                <a:gd name="T1" fmla="*/ 108 h 108"/>
                <a:gd name="T2" fmla="*/ 69 w 219"/>
                <a:gd name="T3" fmla="*/ 50 h 108"/>
                <a:gd name="T4" fmla="*/ 12 w 219"/>
                <a:gd name="T5" fmla="*/ 108 h 108"/>
                <a:gd name="T6" fmla="*/ 0 w 219"/>
                <a:gd name="T7" fmla="*/ 96 h 108"/>
                <a:gd name="T8" fmla="*/ 69 w 219"/>
                <a:gd name="T9" fmla="*/ 29 h 108"/>
                <a:gd name="T10" fmla="*/ 126 w 219"/>
                <a:gd name="T11" fmla="*/ 87 h 108"/>
                <a:gd name="T12" fmla="*/ 207 w 219"/>
                <a:gd name="T13" fmla="*/ 0 h 108"/>
                <a:gd name="T14" fmla="*/ 219 w 219"/>
                <a:gd name="T15" fmla="*/ 13 h 108"/>
                <a:gd name="T16" fmla="*/ 126 w 219"/>
                <a:gd name="T17"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9" h="108">
                  <a:moveTo>
                    <a:pt x="126" y="108"/>
                  </a:moveTo>
                  <a:lnTo>
                    <a:pt x="69" y="50"/>
                  </a:lnTo>
                  <a:lnTo>
                    <a:pt x="12" y="108"/>
                  </a:lnTo>
                  <a:lnTo>
                    <a:pt x="0" y="96"/>
                  </a:lnTo>
                  <a:lnTo>
                    <a:pt x="69" y="29"/>
                  </a:lnTo>
                  <a:lnTo>
                    <a:pt x="126" y="87"/>
                  </a:lnTo>
                  <a:lnTo>
                    <a:pt x="207" y="0"/>
                  </a:lnTo>
                  <a:lnTo>
                    <a:pt x="219" y="13"/>
                  </a:lnTo>
                  <a:lnTo>
                    <a:pt x="126" y="10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0" name="Freeform 17"/>
            <p:cNvSpPr>
              <a:spLocks/>
            </p:cNvSpPr>
            <p:nvPr/>
          </p:nvSpPr>
          <p:spPr bwMode="auto">
            <a:xfrm>
              <a:off x="6767513" y="5711825"/>
              <a:ext cx="103188" cy="98425"/>
            </a:xfrm>
            <a:custGeom>
              <a:avLst/>
              <a:gdLst>
                <a:gd name="T0" fmla="*/ 65 w 65"/>
                <a:gd name="T1" fmla="*/ 62 h 62"/>
                <a:gd name="T2" fmla="*/ 49 w 65"/>
                <a:gd name="T3" fmla="*/ 62 h 62"/>
                <a:gd name="T4" fmla="*/ 49 w 65"/>
                <a:gd name="T5" fmla="*/ 17 h 62"/>
                <a:gd name="T6" fmla="*/ 0 w 65"/>
                <a:gd name="T7" fmla="*/ 17 h 62"/>
                <a:gd name="T8" fmla="*/ 0 w 65"/>
                <a:gd name="T9" fmla="*/ 0 h 62"/>
                <a:gd name="T10" fmla="*/ 65 w 65"/>
                <a:gd name="T11" fmla="*/ 0 h 62"/>
                <a:gd name="T12" fmla="*/ 65 w 65"/>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65" h="62">
                  <a:moveTo>
                    <a:pt x="65" y="62"/>
                  </a:moveTo>
                  <a:lnTo>
                    <a:pt x="49" y="62"/>
                  </a:lnTo>
                  <a:lnTo>
                    <a:pt x="49" y="17"/>
                  </a:lnTo>
                  <a:lnTo>
                    <a:pt x="0" y="17"/>
                  </a:lnTo>
                  <a:lnTo>
                    <a:pt x="0" y="0"/>
                  </a:lnTo>
                  <a:lnTo>
                    <a:pt x="65" y="0"/>
                  </a:lnTo>
                  <a:lnTo>
                    <a:pt x="65" y="6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1" name="Freeform 18"/>
            <p:cNvSpPr>
              <a:spLocks/>
            </p:cNvSpPr>
            <p:nvPr/>
          </p:nvSpPr>
          <p:spPr bwMode="auto">
            <a:xfrm>
              <a:off x="6453188" y="5619750"/>
              <a:ext cx="508000" cy="376237"/>
            </a:xfrm>
            <a:custGeom>
              <a:avLst/>
              <a:gdLst>
                <a:gd name="T0" fmla="*/ 320 w 320"/>
                <a:gd name="T1" fmla="*/ 237 h 237"/>
                <a:gd name="T2" fmla="*/ 0 w 320"/>
                <a:gd name="T3" fmla="*/ 237 h 237"/>
                <a:gd name="T4" fmla="*/ 0 w 320"/>
                <a:gd name="T5" fmla="*/ 0 h 237"/>
                <a:gd name="T6" fmla="*/ 16 w 320"/>
                <a:gd name="T7" fmla="*/ 0 h 237"/>
                <a:gd name="T8" fmla="*/ 16 w 320"/>
                <a:gd name="T9" fmla="*/ 220 h 237"/>
                <a:gd name="T10" fmla="*/ 304 w 320"/>
                <a:gd name="T11" fmla="*/ 220 h 237"/>
                <a:gd name="T12" fmla="*/ 304 w 320"/>
                <a:gd name="T13" fmla="*/ 0 h 237"/>
                <a:gd name="T14" fmla="*/ 320 w 320"/>
                <a:gd name="T15" fmla="*/ 0 h 237"/>
                <a:gd name="T16" fmla="*/ 320 w 320"/>
                <a:gd name="T17" fmla="*/ 237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0" h="237">
                  <a:moveTo>
                    <a:pt x="320" y="237"/>
                  </a:moveTo>
                  <a:lnTo>
                    <a:pt x="0" y="237"/>
                  </a:lnTo>
                  <a:lnTo>
                    <a:pt x="0" y="0"/>
                  </a:lnTo>
                  <a:lnTo>
                    <a:pt x="16" y="0"/>
                  </a:lnTo>
                  <a:lnTo>
                    <a:pt x="16" y="220"/>
                  </a:lnTo>
                  <a:lnTo>
                    <a:pt x="304" y="220"/>
                  </a:lnTo>
                  <a:lnTo>
                    <a:pt x="304" y="0"/>
                  </a:lnTo>
                  <a:lnTo>
                    <a:pt x="320" y="0"/>
                  </a:lnTo>
                  <a:lnTo>
                    <a:pt x="320" y="23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2" name="Freeform 19"/>
            <p:cNvSpPr>
              <a:spLocks noEditPoints="1"/>
            </p:cNvSpPr>
            <p:nvPr/>
          </p:nvSpPr>
          <p:spPr bwMode="auto">
            <a:xfrm>
              <a:off x="6413501" y="5540375"/>
              <a:ext cx="585788" cy="92075"/>
            </a:xfrm>
            <a:custGeom>
              <a:avLst/>
              <a:gdLst>
                <a:gd name="T0" fmla="*/ 369 w 369"/>
                <a:gd name="T1" fmla="*/ 58 h 58"/>
                <a:gd name="T2" fmla="*/ 0 w 369"/>
                <a:gd name="T3" fmla="*/ 58 h 58"/>
                <a:gd name="T4" fmla="*/ 0 w 369"/>
                <a:gd name="T5" fmla="*/ 0 h 58"/>
                <a:gd name="T6" fmla="*/ 369 w 369"/>
                <a:gd name="T7" fmla="*/ 0 h 58"/>
                <a:gd name="T8" fmla="*/ 369 w 369"/>
                <a:gd name="T9" fmla="*/ 58 h 58"/>
                <a:gd name="T10" fmla="*/ 17 w 369"/>
                <a:gd name="T11" fmla="*/ 42 h 58"/>
                <a:gd name="T12" fmla="*/ 353 w 369"/>
                <a:gd name="T13" fmla="*/ 42 h 58"/>
                <a:gd name="T14" fmla="*/ 353 w 369"/>
                <a:gd name="T15" fmla="*/ 17 h 58"/>
                <a:gd name="T16" fmla="*/ 17 w 369"/>
                <a:gd name="T17" fmla="*/ 17 h 58"/>
                <a:gd name="T18" fmla="*/ 17 w 369"/>
                <a:gd name="T19" fmla="*/ 4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9" h="58">
                  <a:moveTo>
                    <a:pt x="369" y="58"/>
                  </a:moveTo>
                  <a:lnTo>
                    <a:pt x="0" y="58"/>
                  </a:lnTo>
                  <a:lnTo>
                    <a:pt x="0" y="0"/>
                  </a:lnTo>
                  <a:lnTo>
                    <a:pt x="369" y="0"/>
                  </a:lnTo>
                  <a:lnTo>
                    <a:pt x="369" y="58"/>
                  </a:lnTo>
                  <a:close/>
                  <a:moveTo>
                    <a:pt x="17" y="42"/>
                  </a:moveTo>
                  <a:lnTo>
                    <a:pt x="353" y="42"/>
                  </a:lnTo>
                  <a:lnTo>
                    <a:pt x="353" y="17"/>
                  </a:lnTo>
                  <a:lnTo>
                    <a:pt x="17" y="17"/>
                  </a:lnTo>
                  <a:lnTo>
                    <a:pt x="17" y="4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3" name="Rectangle 20"/>
            <p:cNvSpPr>
              <a:spLocks noChangeArrowheads="1"/>
            </p:cNvSpPr>
            <p:nvPr/>
          </p:nvSpPr>
          <p:spPr bwMode="auto">
            <a:xfrm>
              <a:off x="6697663" y="5981700"/>
              <a:ext cx="25400" cy="5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4" name="Freeform 21"/>
            <p:cNvSpPr>
              <a:spLocks noEditPoints="1"/>
            </p:cNvSpPr>
            <p:nvPr/>
          </p:nvSpPr>
          <p:spPr bwMode="auto">
            <a:xfrm>
              <a:off x="6657976" y="6021388"/>
              <a:ext cx="96838" cy="106362"/>
            </a:xfrm>
            <a:custGeom>
              <a:avLst/>
              <a:gdLst>
                <a:gd name="T0" fmla="*/ 8 w 15"/>
                <a:gd name="T1" fmla="*/ 16 h 16"/>
                <a:gd name="T2" fmla="*/ 0 w 15"/>
                <a:gd name="T3" fmla="*/ 8 h 16"/>
                <a:gd name="T4" fmla="*/ 8 w 15"/>
                <a:gd name="T5" fmla="*/ 0 h 16"/>
                <a:gd name="T6" fmla="*/ 15 w 15"/>
                <a:gd name="T7" fmla="*/ 8 h 16"/>
                <a:gd name="T8" fmla="*/ 8 w 15"/>
                <a:gd name="T9" fmla="*/ 16 h 16"/>
                <a:gd name="T10" fmla="*/ 8 w 15"/>
                <a:gd name="T11" fmla="*/ 4 h 16"/>
                <a:gd name="T12" fmla="*/ 4 w 15"/>
                <a:gd name="T13" fmla="*/ 8 h 16"/>
                <a:gd name="T14" fmla="*/ 8 w 15"/>
                <a:gd name="T15" fmla="*/ 12 h 16"/>
                <a:gd name="T16" fmla="*/ 11 w 15"/>
                <a:gd name="T17" fmla="*/ 8 h 16"/>
                <a:gd name="T18" fmla="*/ 8 w 15"/>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6">
                  <a:moveTo>
                    <a:pt x="8" y="16"/>
                  </a:moveTo>
                  <a:cubicBezTo>
                    <a:pt x="3" y="16"/>
                    <a:pt x="0" y="13"/>
                    <a:pt x="0" y="8"/>
                  </a:cubicBezTo>
                  <a:cubicBezTo>
                    <a:pt x="0" y="4"/>
                    <a:pt x="3" y="0"/>
                    <a:pt x="8" y="0"/>
                  </a:cubicBezTo>
                  <a:cubicBezTo>
                    <a:pt x="12" y="0"/>
                    <a:pt x="15" y="4"/>
                    <a:pt x="15" y="8"/>
                  </a:cubicBezTo>
                  <a:cubicBezTo>
                    <a:pt x="15" y="13"/>
                    <a:pt x="12" y="16"/>
                    <a:pt x="8" y="16"/>
                  </a:cubicBezTo>
                  <a:close/>
                  <a:moveTo>
                    <a:pt x="8" y="4"/>
                  </a:moveTo>
                  <a:cubicBezTo>
                    <a:pt x="5" y="4"/>
                    <a:pt x="4" y="6"/>
                    <a:pt x="4" y="8"/>
                  </a:cubicBezTo>
                  <a:cubicBezTo>
                    <a:pt x="4" y="10"/>
                    <a:pt x="5" y="12"/>
                    <a:pt x="8" y="12"/>
                  </a:cubicBezTo>
                  <a:cubicBezTo>
                    <a:pt x="10" y="12"/>
                    <a:pt x="11" y="10"/>
                    <a:pt x="11" y="8"/>
                  </a:cubicBezTo>
                  <a:cubicBezTo>
                    <a:pt x="11" y="6"/>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grpSp>
        <p:nvGrpSpPr>
          <p:cNvPr id="16" name="Grupo 15"/>
          <p:cNvGrpSpPr/>
          <p:nvPr/>
        </p:nvGrpSpPr>
        <p:grpSpPr>
          <a:xfrm>
            <a:off x="5494338" y="5500688"/>
            <a:ext cx="592138" cy="541337"/>
            <a:chOff x="5494338" y="5500688"/>
            <a:chExt cx="592138" cy="541337"/>
          </a:xfrm>
        </p:grpSpPr>
        <p:sp>
          <p:nvSpPr>
            <p:cNvPr id="45" name="Freeform 22"/>
            <p:cNvSpPr>
              <a:spLocks/>
            </p:cNvSpPr>
            <p:nvPr/>
          </p:nvSpPr>
          <p:spPr bwMode="auto">
            <a:xfrm>
              <a:off x="5699126" y="5770563"/>
              <a:ext cx="347663" cy="271462"/>
            </a:xfrm>
            <a:custGeom>
              <a:avLst/>
              <a:gdLst>
                <a:gd name="T0" fmla="*/ 51 w 54"/>
                <a:gd name="T1" fmla="*/ 41 h 41"/>
                <a:gd name="T2" fmla="*/ 16 w 54"/>
                <a:gd name="T3" fmla="*/ 5 h 41"/>
                <a:gd name="T4" fmla="*/ 12 w 54"/>
                <a:gd name="T5" fmla="*/ 5 h 41"/>
                <a:gd name="T6" fmla="*/ 2 w 54"/>
                <a:gd name="T7" fmla="*/ 15 h 41"/>
                <a:gd name="T8" fmla="*/ 0 w 54"/>
                <a:gd name="T9" fmla="*/ 12 h 41"/>
                <a:gd name="T10" fmla="*/ 9 w 54"/>
                <a:gd name="T11" fmla="*/ 3 h 41"/>
                <a:gd name="T12" fmla="*/ 19 w 54"/>
                <a:gd name="T13" fmla="*/ 3 h 41"/>
                <a:gd name="T14" fmla="*/ 54 w 54"/>
                <a:gd name="T15" fmla="*/ 38 h 41"/>
                <a:gd name="T16" fmla="*/ 51 w 54"/>
                <a:gd name="T17"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41">
                  <a:moveTo>
                    <a:pt x="51" y="41"/>
                  </a:moveTo>
                  <a:cubicBezTo>
                    <a:pt x="16" y="5"/>
                    <a:pt x="16" y="5"/>
                    <a:pt x="16" y="5"/>
                  </a:cubicBezTo>
                  <a:cubicBezTo>
                    <a:pt x="15" y="4"/>
                    <a:pt x="13" y="4"/>
                    <a:pt x="12" y="5"/>
                  </a:cubicBezTo>
                  <a:cubicBezTo>
                    <a:pt x="2" y="15"/>
                    <a:pt x="2" y="15"/>
                    <a:pt x="2" y="15"/>
                  </a:cubicBezTo>
                  <a:cubicBezTo>
                    <a:pt x="0" y="12"/>
                    <a:pt x="0" y="12"/>
                    <a:pt x="0" y="12"/>
                  </a:cubicBezTo>
                  <a:cubicBezTo>
                    <a:pt x="9" y="3"/>
                    <a:pt x="9" y="3"/>
                    <a:pt x="9" y="3"/>
                  </a:cubicBezTo>
                  <a:cubicBezTo>
                    <a:pt x="12" y="0"/>
                    <a:pt x="16" y="0"/>
                    <a:pt x="19" y="3"/>
                  </a:cubicBezTo>
                  <a:cubicBezTo>
                    <a:pt x="54" y="38"/>
                    <a:pt x="54" y="38"/>
                    <a:pt x="54" y="38"/>
                  </a:cubicBezTo>
                  <a:lnTo>
                    <a:pt x="51" y="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6" name="Freeform 23"/>
            <p:cNvSpPr>
              <a:spLocks/>
            </p:cNvSpPr>
            <p:nvPr/>
          </p:nvSpPr>
          <p:spPr bwMode="auto">
            <a:xfrm>
              <a:off x="5918201" y="5849938"/>
              <a:ext cx="168275" cy="100012"/>
            </a:xfrm>
            <a:custGeom>
              <a:avLst/>
              <a:gdLst>
                <a:gd name="T0" fmla="*/ 23 w 26"/>
                <a:gd name="T1" fmla="*/ 15 h 15"/>
                <a:gd name="T2" fmla="*/ 14 w 26"/>
                <a:gd name="T3" fmla="*/ 5 h 15"/>
                <a:gd name="T4" fmla="*/ 10 w 26"/>
                <a:gd name="T5" fmla="*/ 5 h 15"/>
                <a:gd name="T6" fmla="*/ 3 w 26"/>
                <a:gd name="T7" fmla="*/ 12 h 15"/>
                <a:gd name="T8" fmla="*/ 0 w 26"/>
                <a:gd name="T9" fmla="*/ 9 h 15"/>
                <a:gd name="T10" fmla="*/ 7 w 26"/>
                <a:gd name="T11" fmla="*/ 2 h 15"/>
                <a:gd name="T12" fmla="*/ 12 w 26"/>
                <a:gd name="T13" fmla="*/ 0 h 15"/>
                <a:gd name="T14" fmla="*/ 16 w 26"/>
                <a:gd name="T15" fmla="*/ 2 h 15"/>
                <a:gd name="T16" fmla="*/ 26 w 26"/>
                <a:gd name="T17" fmla="*/ 12 h 15"/>
                <a:gd name="T18" fmla="*/ 23 w 26"/>
                <a:gd name="T1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15">
                  <a:moveTo>
                    <a:pt x="23" y="15"/>
                  </a:moveTo>
                  <a:cubicBezTo>
                    <a:pt x="14" y="5"/>
                    <a:pt x="14" y="5"/>
                    <a:pt x="14" y="5"/>
                  </a:cubicBezTo>
                  <a:cubicBezTo>
                    <a:pt x="12" y="4"/>
                    <a:pt x="11" y="4"/>
                    <a:pt x="10" y="5"/>
                  </a:cubicBezTo>
                  <a:cubicBezTo>
                    <a:pt x="3" y="12"/>
                    <a:pt x="3" y="12"/>
                    <a:pt x="3" y="12"/>
                  </a:cubicBezTo>
                  <a:cubicBezTo>
                    <a:pt x="0" y="9"/>
                    <a:pt x="0" y="9"/>
                    <a:pt x="0" y="9"/>
                  </a:cubicBezTo>
                  <a:cubicBezTo>
                    <a:pt x="7" y="2"/>
                    <a:pt x="7" y="2"/>
                    <a:pt x="7" y="2"/>
                  </a:cubicBezTo>
                  <a:cubicBezTo>
                    <a:pt x="8" y="1"/>
                    <a:pt x="10" y="0"/>
                    <a:pt x="12" y="0"/>
                  </a:cubicBezTo>
                  <a:cubicBezTo>
                    <a:pt x="13" y="0"/>
                    <a:pt x="15" y="1"/>
                    <a:pt x="16" y="2"/>
                  </a:cubicBezTo>
                  <a:cubicBezTo>
                    <a:pt x="26" y="12"/>
                    <a:pt x="26" y="12"/>
                    <a:pt x="26" y="12"/>
                  </a:cubicBezTo>
                  <a:lnTo>
                    <a:pt x="23" y="1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7" name="Freeform 24"/>
            <p:cNvSpPr>
              <a:spLocks/>
            </p:cNvSpPr>
            <p:nvPr/>
          </p:nvSpPr>
          <p:spPr bwMode="auto">
            <a:xfrm>
              <a:off x="5494338" y="5810250"/>
              <a:ext cx="385763" cy="231775"/>
            </a:xfrm>
            <a:custGeom>
              <a:avLst/>
              <a:gdLst>
                <a:gd name="T0" fmla="*/ 58 w 60"/>
                <a:gd name="T1" fmla="*/ 35 h 35"/>
                <a:gd name="T2" fmla="*/ 28 w 60"/>
                <a:gd name="T3" fmla="*/ 5 h 35"/>
                <a:gd name="T4" fmla="*/ 24 w 60"/>
                <a:gd name="T5" fmla="*/ 5 h 35"/>
                <a:gd name="T6" fmla="*/ 2 w 60"/>
                <a:gd name="T7" fmla="*/ 27 h 35"/>
                <a:gd name="T8" fmla="*/ 0 w 60"/>
                <a:gd name="T9" fmla="*/ 24 h 35"/>
                <a:gd name="T10" fmla="*/ 21 w 60"/>
                <a:gd name="T11" fmla="*/ 2 h 35"/>
                <a:gd name="T12" fmla="*/ 31 w 60"/>
                <a:gd name="T13" fmla="*/ 2 h 35"/>
                <a:gd name="T14" fmla="*/ 60 w 60"/>
                <a:gd name="T15" fmla="*/ 32 h 35"/>
                <a:gd name="T16" fmla="*/ 58 w 60"/>
                <a:gd name="T17"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35">
                  <a:moveTo>
                    <a:pt x="58" y="35"/>
                  </a:moveTo>
                  <a:cubicBezTo>
                    <a:pt x="28" y="5"/>
                    <a:pt x="28" y="5"/>
                    <a:pt x="28" y="5"/>
                  </a:cubicBezTo>
                  <a:cubicBezTo>
                    <a:pt x="27" y="4"/>
                    <a:pt x="25" y="4"/>
                    <a:pt x="24" y="5"/>
                  </a:cubicBezTo>
                  <a:cubicBezTo>
                    <a:pt x="2" y="27"/>
                    <a:pt x="2" y="27"/>
                    <a:pt x="2" y="27"/>
                  </a:cubicBezTo>
                  <a:cubicBezTo>
                    <a:pt x="0" y="24"/>
                    <a:pt x="0" y="24"/>
                    <a:pt x="0" y="24"/>
                  </a:cubicBezTo>
                  <a:cubicBezTo>
                    <a:pt x="21" y="2"/>
                    <a:pt x="21" y="2"/>
                    <a:pt x="21" y="2"/>
                  </a:cubicBezTo>
                  <a:cubicBezTo>
                    <a:pt x="24" y="0"/>
                    <a:pt x="28" y="0"/>
                    <a:pt x="31" y="2"/>
                  </a:cubicBezTo>
                  <a:cubicBezTo>
                    <a:pt x="60" y="32"/>
                    <a:pt x="60" y="32"/>
                    <a:pt x="60" y="32"/>
                  </a:cubicBezTo>
                  <a:lnTo>
                    <a:pt x="58" y="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8" name="Freeform 25"/>
            <p:cNvSpPr>
              <a:spLocks noEditPoints="1"/>
            </p:cNvSpPr>
            <p:nvPr/>
          </p:nvSpPr>
          <p:spPr bwMode="auto">
            <a:xfrm>
              <a:off x="5776913" y="5500688"/>
              <a:ext cx="238125" cy="171450"/>
            </a:xfrm>
            <a:custGeom>
              <a:avLst/>
              <a:gdLst>
                <a:gd name="T0" fmla="*/ 150 w 150"/>
                <a:gd name="T1" fmla="*/ 108 h 108"/>
                <a:gd name="T2" fmla="*/ 0 w 150"/>
                <a:gd name="T3" fmla="*/ 108 h 108"/>
                <a:gd name="T4" fmla="*/ 0 w 150"/>
                <a:gd name="T5" fmla="*/ 0 h 108"/>
                <a:gd name="T6" fmla="*/ 150 w 150"/>
                <a:gd name="T7" fmla="*/ 0 h 108"/>
                <a:gd name="T8" fmla="*/ 114 w 150"/>
                <a:gd name="T9" fmla="*/ 54 h 108"/>
                <a:gd name="T10" fmla="*/ 150 w 150"/>
                <a:gd name="T11" fmla="*/ 108 h 108"/>
                <a:gd name="T12" fmla="*/ 16 w 150"/>
                <a:gd name="T13" fmla="*/ 91 h 108"/>
                <a:gd name="T14" fmla="*/ 122 w 150"/>
                <a:gd name="T15" fmla="*/ 91 h 108"/>
                <a:gd name="T16" fmla="*/ 93 w 150"/>
                <a:gd name="T17" fmla="*/ 54 h 108"/>
                <a:gd name="T18" fmla="*/ 122 w 150"/>
                <a:gd name="T19" fmla="*/ 17 h 108"/>
                <a:gd name="T20" fmla="*/ 16 w 150"/>
                <a:gd name="T21" fmla="*/ 17 h 108"/>
                <a:gd name="T22" fmla="*/ 16 w 150"/>
                <a:gd name="T23" fmla="*/ 9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0" h="108">
                  <a:moveTo>
                    <a:pt x="150" y="108"/>
                  </a:moveTo>
                  <a:lnTo>
                    <a:pt x="0" y="108"/>
                  </a:lnTo>
                  <a:lnTo>
                    <a:pt x="0" y="0"/>
                  </a:lnTo>
                  <a:lnTo>
                    <a:pt x="150" y="0"/>
                  </a:lnTo>
                  <a:lnTo>
                    <a:pt x="114" y="54"/>
                  </a:lnTo>
                  <a:lnTo>
                    <a:pt x="150" y="108"/>
                  </a:lnTo>
                  <a:close/>
                  <a:moveTo>
                    <a:pt x="16" y="91"/>
                  </a:moveTo>
                  <a:lnTo>
                    <a:pt x="122" y="91"/>
                  </a:lnTo>
                  <a:lnTo>
                    <a:pt x="93" y="54"/>
                  </a:lnTo>
                  <a:lnTo>
                    <a:pt x="122" y="17"/>
                  </a:lnTo>
                  <a:lnTo>
                    <a:pt x="16" y="17"/>
                  </a:lnTo>
                  <a:lnTo>
                    <a:pt x="16" y="9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9" name="Rectangle 26"/>
            <p:cNvSpPr>
              <a:spLocks noChangeArrowheads="1"/>
            </p:cNvSpPr>
            <p:nvPr/>
          </p:nvSpPr>
          <p:spPr bwMode="auto">
            <a:xfrm>
              <a:off x="5776913" y="5659438"/>
              <a:ext cx="25400" cy="1317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grpSp>
        <p:nvGrpSpPr>
          <p:cNvPr id="10" name="Grupo 9"/>
          <p:cNvGrpSpPr/>
          <p:nvPr/>
        </p:nvGrpSpPr>
        <p:grpSpPr>
          <a:xfrm>
            <a:off x="4579938" y="5540375"/>
            <a:ext cx="585788" cy="520700"/>
            <a:chOff x="4579938" y="5540375"/>
            <a:chExt cx="585788" cy="520700"/>
          </a:xfrm>
        </p:grpSpPr>
        <p:sp>
          <p:nvSpPr>
            <p:cNvPr id="50" name="Freeform 27"/>
            <p:cNvSpPr>
              <a:spLocks/>
            </p:cNvSpPr>
            <p:nvPr/>
          </p:nvSpPr>
          <p:spPr bwMode="auto">
            <a:xfrm>
              <a:off x="4598988" y="5803900"/>
              <a:ext cx="541338" cy="257175"/>
            </a:xfrm>
            <a:custGeom>
              <a:avLst/>
              <a:gdLst>
                <a:gd name="T0" fmla="*/ 76 w 84"/>
                <a:gd name="T1" fmla="*/ 39 h 39"/>
                <a:gd name="T2" fmla="*/ 8 w 84"/>
                <a:gd name="T3" fmla="*/ 39 h 39"/>
                <a:gd name="T4" fmla="*/ 0 w 84"/>
                <a:gd name="T5" fmla="*/ 31 h 39"/>
                <a:gd name="T6" fmla="*/ 0 w 84"/>
                <a:gd name="T7" fmla="*/ 0 h 39"/>
                <a:gd name="T8" fmla="*/ 4 w 84"/>
                <a:gd name="T9" fmla="*/ 0 h 39"/>
                <a:gd name="T10" fmla="*/ 4 w 84"/>
                <a:gd name="T11" fmla="*/ 31 h 39"/>
                <a:gd name="T12" fmla="*/ 8 w 84"/>
                <a:gd name="T13" fmla="*/ 35 h 39"/>
                <a:gd name="T14" fmla="*/ 76 w 84"/>
                <a:gd name="T15" fmla="*/ 35 h 39"/>
                <a:gd name="T16" fmla="*/ 80 w 84"/>
                <a:gd name="T17" fmla="*/ 31 h 39"/>
                <a:gd name="T18" fmla="*/ 80 w 84"/>
                <a:gd name="T19" fmla="*/ 0 h 39"/>
                <a:gd name="T20" fmla="*/ 84 w 84"/>
                <a:gd name="T21" fmla="*/ 0 h 39"/>
                <a:gd name="T22" fmla="*/ 84 w 84"/>
                <a:gd name="T23" fmla="*/ 31 h 39"/>
                <a:gd name="T24" fmla="*/ 76 w 84"/>
                <a:gd name="T2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 h="39">
                  <a:moveTo>
                    <a:pt x="76" y="39"/>
                  </a:moveTo>
                  <a:cubicBezTo>
                    <a:pt x="8" y="39"/>
                    <a:pt x="8" y="39"/>
                    <a:pt x="8" y="39"/>
                  </a:cubicBezTo>
                  <a:cubicBezTo>
                    <a:pt x="4" y="39"/>
                    <a:pt x="0" y="36"/>
                    <a:pt x="0" y="31"/>
                  </a:cubicBezTo>
                  <a:cubicBezTo>
                    <a:pt x="0" y="0"/>
                    <a:pt x="0" y="0"/>
                    <a:pt x="0" y="0"/>
                  </a:cubicBezTo>
                  <a:cubicBezTo>
                    <a:pt x="4" y="0"/>
                    <a:pt x="4" y="0"/>
                    <a:pt x="4" y="0"/>
                  </a:cubicBezTo>
                  <a:cubicBezTo>
                    <a:pt x="4" y="31"/>
                    <a:pt x="4" y="31"/>
                    <a:pt x="4" y="31"/>
                  </a:cubicBezTo>
                  <a:cubicBezTo>
                    <a:pt x="4" y="33"/>
                    <a:pt x="6" y="35"/>
                    <a:pt x="8" y="35"/>
                  </a:cubicBezTo>
                  <a:cubicBezTo>
                    <a:pt x="76" y="35"/>
                    <a:pt x="76" y="35"/>
                    <a:pt x="76" y="35"/>
                  </a:cubicBezTo>
                  <a:cubicBezTo>
                    <a:pt x="78" y="35"/>
                    <a:pt x="80" y="33"/>
                    <a:pt x="80" y="31"/>
                  </a:cubicBezTo>
                  <a:cubicBezTo>
                    <a:pt x="80" y="0"/>
                    <a:pt x="80" y="0"/>
                    <a:pt x="80" y="0"/>
                  </a:cubicBezTo>
                  <a:cubicBezTo>
                    <a:pt x="84" y="0"/>
                    <a:pt x="84" y="0"/>
                    <a:pt x="84" y="0"/>
                  </a:cubicBezTo>
                  <a:cubicBezTo>
                    <a:pt x="84" y="31"/>
                    <a:pt x="84" y="31"/>
                    <a:pt x="84" y="31"/>
                  </a:cubicBezTo>
                  <a:cubicBezTo>
                    <a:pt x="84" y="36"/>
                    <a:pt x="80" y="39"/>
                    <a:pt x="76" y="39"/>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1" name="Freeform 28"/>
            <p:cNvSpPr>
              <a:spLocks/>
            </p:cNvSpPr>
            <p:nvPr/>
          </p:nvSpPr>
          <p:spPr bwMode="auto">
            <a:xfrm>
              <a:off x="4767263" y="5540375"/>
              <a:ext cx="204788" cy="92075"/>
            </a:xfrm>
            <a:custGeom>
              <a:avLst/>
              <a:gdLst>
                <a:gd name="T0" fmla="*/ 32 w 32"/>
                <a:gd name="T1" fmla="*/ 14 h 14"/>
                <a:gd name="T2" fmla="*/ 28 w 32"/>
                <a:gd name="T3" fmla="*/ 14 h 14"/>
                <a:gd name="T4" fmla="*/ 28 w 32"/>
                <a:gd name="T5" fmla="*/ 8 h 14"/>
                <a:gd name="T6" fmla="*/ 24 w 32"/>
                <a:gd name="T7" fmla="*/ 4 h 14"/>
                <a:gd name="T8" fmla="*/ 8 w 32"/>
                <a:gd name="T9" fmla="*/ 4 h 14"/>
                <a:gd name="T10" fmla="*/ 4 w 32"/>
                <a:gd name="T11" fmla="*/ 8 h 14"/>
                <a:gd name="T12" fmla="*/ 4 w 32"/>
                <a:gd name="T13" fmla="*/ 14 h 14"/>
                <a:gd name="T14" fmla="*/ 0 w 32"/>
                <a:gd name="T15" fmla="*/ 14 h 14"/>
                <a:gd name="T16" fmla="*/ 0 w 32"/>
                <a:gd name="T17" fmla="*/ 8 h 14"/>
                <a:gd name="T18" fmla="*/ 8 w 32"/>
                <a:gd name="T19" fmla="*/ 0 h 14"/>
                <a:gd name="T20" fmla="*/ 24 w 32"/>
                <a:gd name="T21" fmla="*/ 0 h 14"/>
                <a:gd name="T22" fmla="*/ 32 w 32"/>
                <a:gd name="T23" fmla="*/ 8 h 14"/>
                <a:gd name="T24" fmla="*/ 32 w 32"/>
                <a:gd name="T25"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14">
                  <a:moveTo>
                    <a:pt x="32" y="14"/>
                  </a:moveTo>
                  <a:cubicBezTo>
                    <a:pt x="28" y="14"/>
                    <a:pt x="28" y="14"/>
                    <a:pt x="28" y="14"/>
                  </a:cubicBezTo>
                  <a:cubicBezTo>
                    <a:pt x="28" y="8"/>
                    <a:pt x="28" y="8"/>
                    <a:pt x="28" y="8"/>
                  </a:cubicBezTo>
                  <a:cubicBezTo>
                    <a:pt x="28" y="6"/>
                    <a:pt x="26" y="4"/>
                    <a:pt x="24" y="4"/>
                  </a:cubicBezTo>
                  <a:cubicBezTo>
                    <a:pt x="8" y="4"/>
                    <a:pt x="8" y="4"/>
                    <a:pt x="8" y="4"/>
                  </a:cubicBezTo>
                  <a:cubicBezTo>
                    <a:pt x="6" y="4"/>
                    <a:pt x="4" y="6"/>
                    <a:pt x="4" y="8"/>
                  </a:cubicBezTo>
                  <a:cubicBezTo>
                    <a:pt x="4" y="14"/>
                    <a:pt x="4" y="14"/>
                    <a:pt x="4" y="14"/>
                  </a:cubicBezTo>
                  <a:cubicBezTo>
                    <a:pt x="0" y="14"/>
                    <a:pt x="0" y="14"/>
                    <a:pt x="0" y="14"/>
                  </a:cubicBezTo>
                  <a:cubicBezTo>
                    <a:pt x="0" y="8"/>
                    <a:pt x="0" y="8"/>
                    <a:pt x="0" y="8"/>
                  </a:cubicBezTo>
                  <a:cubicBezTo>
                    <a:pt x="0" y="3"/>
                    <a:pt x="4" y="0"/>
                    <a:pt x="8" y="0"/>
                  </a:cubicBezTo>
                  <a:cubicBezTo>
                    <a:pt x="24" y="0"/>
                    <a:pt x="24" y="0"/>
                    <a:pt x="24" y="0"/>
                  </a:cubicBezTo>
                  <a:cubicBezTo>
                    <a:pt x="28" y="0"/>
                    <a:pt x="32" y="3"/>
                    <a:pt x="32" y="8"/>
                  </a:cubicBezTo>
                  <a:lnTo>
                    <a:pt x="32" y="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2" name="Freeform 29"/>
            <p:cNvSpPr>
              <a:spLocks noEditPoints="1"/>
            </p:cNvSpPr>
            <p:nvPr/>
          </p:nvSpPr>
          <p:spPr bwMode="auto">
            <a:xfrm>
              <a:off x="4818063" y="5803900"/>
              <a:ext cx="103188" cy="100012"/>
            </a:xfrm>
            <a:custGeom>
              <a:avLst/>
              <a:gdLst>
                <a:gd name="T0" fmla="*/ 12 w 16"/>
                <a:gd name="T1" fmla="*/ 15 h 15"/>
                <a:gd name="T2" fmla="*/ 4 w 16"/>
                <a:gd name="T3" fmla="*/ 15 h 15"/>
                <a:gd name="T4" fmla="*/ 0 w 16"/>
                <a:gd name="T5" fmla="*/ 11 h 15"/>
                <a:gd name="T6" fmla="*/ 0 w 16"/>
                <a:gd name="T7" fmla="*/ 3 h 15"/>
                <a:gd name="T8" fmla="*/ 4 w 16"/>
                <a:gd name="T9" fmla="*/ 0 h 15"/>
                <a:gd name="T10" fmla="*/ 12 w 16"/>
                <a:gd name="T11" fmla="*/ 0 h 15"/>
                <a:gd name="T12" fmla="*/ 16 w 16"/>
                <a:gd name="T13" fmla="*/ 3 h 15"/>
                <a:gd name="T14" fmla="*/ 16 w 16"/>
                <a:gd name="T15" fmla="*/ 11 h 15"/>
                <a:gd name="T16" fmla="*/ 12 w 16"/>
                <a:gd name="T17" fmla="*/ 15 h 15"/>
                <a:gd name="T18" fmla="*/ 4 w 16"/>
                <a:gd name="T19" fmla="*/ 3 h 15"/>
                <a:gd name="T20" fmla="*/ 4 w 16"/>
                <a:gd name="T21" fmla="*/ 11 h 15"/>
                <a:gd name="T22" fmla="*/ 12 w 16"/>
                <a:gd name="T23" fmla="*/ 11 h 15"/>
                <a:gd name="T24" fmla="*/ 12 w 16"/>
                <a:gd name="T25" fmla="*/ 3 h 15"/>
                <a:gd name="T26" fmla="*/ 4 w 16"/>
                <a:gd name="T27" fmla="*/ 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15">
                  <a:moveTo>
                    <a:pt x="12" y="15"/>
                  </a:moveTo>
                  <a:cubicBezTo>
                    <a:pt x="4" y="15"/>
                    <a:pt x="4" y="15"/>
                    <a:pt x="4" y="15"/>
                  </a:cubicBezTo>
                  <a:cubicBezTo>
                    <a:pt x="2" y="15"/>
                    <a:pt x="0" y="14"/>
                    <a:pt x="0" y="11"/>
                  </a:cubicBezTo>
                  <a:cubicBezTo>
                    <a:pt x="0" y="3"/>
                    <a:pt x="0" y="3"/>
                    <a:pt x="0" y="3"/>
                  </a:cubicBezTo>
                  <a:cubicBezTo>
                    <a:pt x="0" y="1"/>
                    <a:pt x="2" y="0"/>
                    <a:pt x="4" y="0"/>
                  </a:cubicBezTo>
                  <a:cubicBezTo>
                    <a:pt x="12" y="0"/>
                    <a:pt x="12" y="0"/>
                    <a:pt x="12" y="0"/>
                  </a:cubicBezTo>
                  <a:cubicBezTo>
                    <a:pt x="14" y="0"/>
                    <a:pt x="16" y="1"/>
                    <a:pt x="16" y="3"/>
                  </a:cubicBezTo>
                  <a:cubicBezTo>
                    <a:pt x="16" y="11"/>
                    <a:pt x="16" y="11"/>
                    <a:pt x="16" y="11"/>
                  </a:cubicBezTo>
                  <a:cubicBezTo>
                    <a:pt x="16" y="14"/>
                    <a:pt x="14" y="15"/>
                    <a:pt x="12" y="15"/>
                  </a:cubicBezTo>
                  <a:close/>
                  <a:moveTo>
                    <a:pt x="4" y="3"/>
                  </a:moveTo>
                  <a:cubicBezTo>
                    <a:pt x="4" y="11"/>
                    <a:pt x="4" y="11"/>
                    <a:pt x="4" y="11"/>
                  </a:cubicBezTo>
                  <a:cubicBezTo>
                    <a:pt x="12" y="11"/>
                    <a:pt x="12" y="11"/>
                    <a:pt x="12" y="11"/>
                  </a:cubicBezTo>
                  <a:cubicBezTo>
                    <a:pt x="12" y="3"/>
                    <a:pt x="12" y="3"/>
                    <a:pt x="12" y="3"/>
                  </a:cubicBezTo>
                  <a:lnTo>
                    <a:pt x="4" y="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3" name="Freeform 30"/>
            <p:cNvSpPr>
              <a:spLocks/>
            </p:cNvSpPr>
            <p:nvPr/>
          </p:nvSpPr>
          <p:spPr bwMode="auto">
            <a:xfrm>
              <a:off x="4579938" y="5619750"/>
              <a:ext cx="585788" cy="250825"/>
            </a:xfrm>
            <a:custGeom>
              <a:avLst/>
              <a:gdLst>
                <a:gd name="T0" fmla="*/ 51 w 91"/>
                <a:gd name="T1" fmla="*/ 38 h 38"/>
                <a:gd name="T2" fmla="*/ 51 w 91"/>
                <a:gd name="T3" fmla="*/ 34 h 38"/>
                <a:gd name="T4" fmla="*/ 82 w 91"/>
                <a:gd name="T5" fmla="*/ 27 h 38"/>
                <a:gd name="T6" fmla="*/ 87 w 91"/>
                <a:gd name="T7" fmla="*/ 22 h 38"/>
                <a:gd name="T8" fmla="*/ 87 w 91"/>
                <a:gd name="T9" fmla="*/ 8 h 38"/>
                <a:gd name="T10" fmla="*/ 83 w 91"/>
                <a:gd name="T11" fmla="*/ 4 h 38"/>
                <a:gd name="T12" fmla="*/ 7 w 91"/>
                <a:gd name="T13" fmla="*/ 4 h 38"/>
                <a:gd name="T14" fmla="*/ 3 w 91"/>
                <a:gd name="T15" fmla="*/ 8 h 38"/>
                <a:gd name="T16" fmla="*/ 3 w 91"/>
                <a:gd name="T17" fmla="*/ 22 h 38"/>
                <a:gd name="T18" fmla="*/ 8 w 91"/>
                <a:gd name="T19" fmla="*/ 27 h 38"/>
                <a:gd name="T20" fmla="*/ 40 w 91"/>
                <a:gd name="T21" fmla="*/ 34 h 38"/>
                <a:gd name="T22" fmla="*/ 39 w 91"/>
                <a:gd name="T23" fmla="*/ 38 h 38"/>
                <a:gd name="T24" fmla="*/ 7 w 91"/>
                <a:gd name="T25" fmla="*/ 31 h 38"/>
                <a:gd name="T26" fmla="*/ 0 w 91"/>
                <a:gd name="T27" fmla="*/ 22 h 38"/>
                <a:gd name="T28" fmla="*/ 0 w 91"/>
                <a:gd name="T29" fmla="*/ 8 h 38"/>
                <a:gd name="T30" fmla="*/ 7 w 91"/>
                <a:gd name="T31" fmla="*/ 0 h 38"/>
                <a:gd name="T32" fmla="*/ 83 w 91"/>
                <a:gd name="T33" fmla="*/ 0 h 38"/>
                <a:gd name="T34" fmla="*/ 91 w 91"/>
                <a:gd name="T35" fmla="*/ 8 h 38"/>
                <a:gd name="T36" fmla="*/ 91 w 91"/>
                <a:gd name="T37" fmla="*/ 22 h 38"/>
                <a:gd name="T38" fmla="*/ 83 w 91"/>
                <a:gd name="T39" fmla="*/ 31 h 38"/>
                <a:gd name="T40" fmla="*/ 51 w 91"/>
                <a:gd name="T41"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1" h="38">
                  <a:moveTo>
                    <a:pt x="51" y="38"/>
                  </a:moveTo>
                  <a:cubicBezTo>
                    <a:pt x="51" y="34"/>
                    <a:pt x="51" y="34"/>
                    <a:pt x="51" y="34"/>
                  </a:cubicBezTo>
                  <a:cubicBezTo>
                    <a:pt x="82" y="27"/>
                    <a:pt x="82" y="27"/>
                    <a:pt x="82" y="27"/>
                  </a:cubicBezTo>
                  <a:cubicBezTo>
                    <a:pt x="85" y="27"/>
                    <a:pt x="87" y="24"/>
                    <a:pt x="87" y="22"/>
                  </a:cubicBezTo>
                  <a:cubicBezTo>
                    <a:pt x="87" y="8"/>
                    <a:pt x="87" y="8"/>
                    <a:pt x="87" y="8"/>
                  </a:cubicBezTo>
                  <a:cubicBezTo>
                    <a:pt x="87" y="6"/>
                    <a:pt x="85" y="4"/>
                    <a:pt x="83" y="4"/>
                  </a:cubicBezTo>
                  <a:cubicBezTo>
                    <a:pt x="7" y="4"/>
                    <a:pt x="7" y="4"/>
                    <a:pt x="7" y="4"/>
                  </a:cubicBezTo>
                  <a:cubicBezTo>
                    <a:pt x="5" y="4"/>
                    <a:pt x="3" y="6"/>
                    <a:pt x="3" y="8"/>
                  </a:cubicBezTo>
                  <a:cubicBezTo>
                    <a:pt x="3" y="22"/>
                    <a:pt x="3" y="22"/>
                    <a:pt x="3" y="22"/>
                  </a:cubicBezTo>
                  <a:cubicBezTo>
                    <a:pt x="3" y="24"/>
                    <a:pt x="5" y="27"/>
                    <a:pt x="8" y="27"/>
                  </a:cubicBezTo>
                  <a:cubicBezTo>
                    <a:pt x="40" y="34"/>
                    <a:pt x="40" y="34"/>
                    <a:pt x="40" y="34"/>
                  </a:cubicBezTo>
                  <a:cubicBezTo>
                    <a:pt x="39" y="38"/>
                    <a:pt x="39" y="38"/>
                    <a:pt x="39" y="38"/>
                  </a:cubicBezTo>
                  <a:cubicBezTo>
                    <a:pt x="7" y="31"/>
                    <a:pt x="7" y="31"/>
                    <a:pt x="7" y="31"/>
                  </a:cubicBezTo>
                  <a:cubicBezTo>
                    <a:pt x="3" y="30"/>
                    <a:pt x="0" y="26"/>
                    <a:pt x="0" y="22"/>
                  </a:cubicBezTo>
                  <a:cubicBezTo>
                    <a:pt x="0" y="8"/>
                    <a:pt x="0" y="8"/>
                    <a:pt x="0" y="8"/>
                  </a:cubicBezTo>
                  <a:cubicBezTo>
                    <a:pt x="0" y="3"/>
                    <a:pt x="3" y="0"/>
                    <a:pt x="7" y="0"/>
                  </a:cubicBezTo>
                  <a:cubicBezTo>
                    <a:pt x="83" y="0"/>
                    <a:pt x="83" y="0"/>
                    <a:pt x="83" y="0"/>
                  </a:cubicBezTo>
                  <a:cubicBezTo>
                    <a:pt x="87" y="0"/>
                    <a:pt x="91" y="3"/>
                    <a:pt x="91" y="8"/>
                  </a:cubicBezTo>
                  <a:cubicBezTo>
                    <a:pt x="91" y="22"/>
                    <a:pt x="91" y="22"/>
                    <a:pt x="91" y="22"/>
                  </a:cubicBezTo>
                  <a:cubicBezTo>
                    <a:pt x="91" y="26"/>
                    <a:pt x="87" y="30"/>
                    <a:pt x="83" y="31"/>
                  </a:cubicBezTo>
                  <a:lnTo>
                    <a:pt x="51" y="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sp>
        <p:nvSpPr>
          <p:cNvPr id="54" name="Rectángulo 53"/>
          <p:cNvSpPr/>
          <p:nvPr/>
        </p:nvSpPr>
        <p:spPr>
          <a:xfrm>
            <a:off x="10058400" y="435429"/>
            <a:ext cx="928914" cy="92891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p:cNvGrpSpPr>
            <a:grpSpLocks noChangeAspect="1"/>
          </p:cNvGrpSpPr>
          <p:nvPr/>
        </p:nvGrpSpPr>
        <p:grpSpPr bwMode="auto">
          <a:xfrm>
            <a:off x="724500" y="2949146"/>
            <a:ext cx="947741" cy="795861"/>
            <a:chOff x="638" y="2062"/>
            <a:chExt cx="156" cy="131"/>
          </a:xfrm>
          <a:solidFill>
            <a:schemeClr val="accent1"/>
          </a:solidFill>
        </p:grpSpPr>
        <p:sp>
          <p:nvSpPr>
            <p:cNvPr id="5" name="Freeform 5"/>
            <p:cNvSpPr>
              <a:spLocks noEditPoints="1"/>
            </p:cNvSpPr>
            <p:nvPr/>
          </p:nvSpPr>
          <p:spPr bwMode="auto">
            <a:xfrm>
              <a:off x="678" y="2062"/>
              <a:ext cx="76" cy="131"/>
            </a:xfrm>
            <a:custGeom>
              <a:avLst/>
              <a:gdLst>
                <a:gd name="T0" fmla="*/ 23 w 31"/>
                <a:gd name="T1" fmla="*/ 52 h 52"/>
                <a:gd name="T2" fmla="*/ 8 w 31"/>
                <a:gd name="T3" fmla="*/ 52 h 52"/>
                <a:gd name="T4" fmla="*/ 7 w 31"/>
                <a:gd name="T5" fmla="*/ 52 h 52"/>
                <a:gd name="T6" fmla="*/ 0 w 31"/>
                <a:gd name="T7" fmla="*/ 23 h 52"/>
                <a:gd name="T8" fmla="*/ 15 w 31"/>
                <a:gd name="T9" fmla="*/ 0 h 52"/>
                <a:gd name="T10" fmla="*/ 16 w 31"/>
                <a:gd name="T11" fmla="*/ 0 h 52"/>
                <a:gd name="T12" fmla="*/ 16 w 31"/>
                <a:gd name="T13" fmla="*/ 0 h 52"/>
                <a:gd name="T14" fmla="*/ 31 w 31"/>
                <a:gd name="T15" fmla="*/ 23 h 52"/>
                <a:gd name="T16" fmla="*/ 24 w 31"/>
                <a:gd name="T17" fmla="*/ 52 h 52"/>
                <a:gd name="T18" fmla="*/ 23 w 31"/>
                <a:gd name="T19" fmla="*/ 52 h 52"/>
                <a:gd name="T20" fmla="*/ 9 w 31"/>
                <a:gd name="T21" fmla="*/ 50 h 52"/>
                <a:gd name="T22" fmla="*/ 22 w 31"/>
                <a:gd name="T23" fmla="*/ 50 h 52"/>
                <a:gd name="T24" fmla="*/ 28 w 31"/>
                <a:gd name="T25" fmla="*/ 23 h 52"/>
                <a:gd name="T26" fmla="*/ 16 w 31"/>
                <a:gd name="T27" fmla="*/ 3 h 52"/>
                <a:gd name="T28" fmla="*/ 3 w 31"/>
                <a:gd name="T29" fmla="*/ 23 h 52"/>
                <a:gd name="T30" fmla="*/ 9 w 31"/>
                <a:gd name="T31"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 h="52">
                  <a:moveTo>
                    <a:pt x="23" y="52"/>
                  </a:moveTo>
                  <a:cubicBezTo>
                    <a:pt x="8" y="52"/>
                    <a:pt x="8" y="52"/>
                    <a:pt x="8" y="52"/>
                  </a:cubicBezTo>
                  <a:cubicBezTo>
                    <a:pt x="7" y="52"/>
                    <a:pt x="7" y="52"/>
                    <a:pt x="7" y="52"/>
                  </a:cubicBezTo>
                  <a:cubicBezTo>
                    <a:pt x="3" y="46"/>
                    <a:pt x="0" y="35"/>
                    <a:pt x="0" y="23"/>
                  </a:cubicBezTo>
                  <a:cubicBezTo>
                    <a:pt x="0" y="14"/>
                    <a:pt x="6" y="5"/>
                    <a:pt x="15" y="0"/>
                  </a:cubicBezTo>
                  <a:cubicBezTo>
                    <a:pt x="16" y="0"/>
                    <a:pt x="16" y="0"/>
                    <a:pt x="16" y="0"/>
                  </a:cubicBezTo>
                  <a:cubicBezTo>
                    <a:pt x="16" y="0"/>
                    <a:pt x="16" y="0"/>
                    <a:pt x="16" y="0"/>
                  </a:cubicBezTo>
                  <a:cubicBezTo>
                    <a:pt x="25" y="5"/>
                    <a:pt x="31" y="14"/>
                    <a:pt x="31" y="23"/>
                  </a:cubicBezTo>
                  <a:cubicBezTo>
                    <a:pt x="31" y="35"/>
                    <a:pt x="28" y="46"/>
                    <a:pt x="24" y="52"/>
                  </a:cubicBezTo>
                  <a:lnTo>
                    <a:pt x="23" y="52"/>
                  </a:lnTo>
                  <a:close/>
                  <a:moveTo>
                    <a:pt x="9" y="50"/>
                  </a:moveTo>
                  <a:cubicBezTo>
                    <a:pt x="22" y="50"/>
                    <a:pt x="22" y="50"/>
                    <a:pt x="22" y="50"/>
                  </a:cubicBezTo>
                  <a:cubicBezTo>
                    <a:pt x="26" y="44"/>
                    <a:pt x="28" y="34"/>
                    <a:pt x="28" y="23"/>
                  </a:cubicBezTo>
                  <a:cubicBezTo>
                    <a:pt x="28" y="15"/>
                    <a:pt x="23" y="7"/>
                    <a:pt x="16" y="3"/>
                  </a:cubicBezTo>
                  <a:cubicBezTo>
                    <a:pt x="8" y="7"/>
                    <a:pt x="3" y="15"/>
                    <a:pt x="3" y="23"/>
                  </a:cubicBezTo>
                  <a:cubicBezTo>
                    <a:pt x="3" y="34"/>
                    <a:pt x="5" y="44"/>
                    <a:pt x="9" y="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noEditPoints="1"/>
            </p:cNvSpPr>
            <p:nvPr/>
          </p:nvSpPr>
          <p:spPr bwMode="auto">
            <a:xfrm>
              <a:off x="700" y="2105"/>
              <a:ext cx="32" cy="28"/>
            </a:xfrm>
            <a:custGeom>
              <a:avLst/>
              <a:gdLst>
                <a:gd name="T0" fmla="*/ 7 w 13"/>
                <a:gd name="T1" fmla="*/ 11 h 11"/>
                <a:gd name="T2" fmla="*/ 0 w 13"/>
                <a:gd name="T3" fmla="*/ 5 h 11"/>
                <a:gd name="T4" fmla="*/ 7 w 13"/>
                <a:gd name="T5" fmla="*/ 0 h 11"/>
                <a:gd name="T6" fmla="*/ 13 w 13"/>
                <a:gd name="T7" fmla="*/ 5 h 11"/>
                <a:gd name="T8" fmla="*/ 7 w 13"/>
                <a:gd name="T9" fmla="*/ 11 h 11"/>
                <a:gd name="T10" fmla="*/ 7 w 13"/>
                <a:gd name="T11" fmla="*/ 2 h 11"/>
                <a:gd name="T12" fmla="*/ 2 w 13"/>
                <a:gd name="T13" fmla="*/ 5 h 11"/>
                <a:gd name="T14" fmla="*/ 7 w 13"/>
                <a:gd name="T15" fmla="*/ 9 h 11"/>
                <a:gd name="T16" fmla="*/ 11 w 13"/>
                <a:gd name="T17" fmla="*/ 5 h 11"/>
                <a:gd name="T18" fmla="*/ 7 w 13"/>
                <a:gd name="T19" fmla="*/ 2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1">
                  <a:moveTo>
                    <a:pt x="7" y="11"/>
                  </a:moveTo>
                  <a:cubicBezTo>
                    <a:pt x="3" y="11"/>
                    <a:pt x="0" y="8"/>
                    <a:pt x="0" y="5"/>
                  </a:cubicBezTo>
                  <a:cubicBezTo>
                    <a:pt x="0" y="2"/>
                    <a:pt x="3" y="0"/>
                    <a:pt x="7" y="0"/>
                  </a:cubicBezTo>
                  <a:cubicBezTo>
                    <a:pt x="10" y="0"/>
                    <a:pt x="13" y="2"/>
                    <a:pt x="13" y="5"/>
                  </a:cubicBezTo>
                  <a:cubicBezTo>
                    <a:pt x="13" y="8"/>
                    <a:pt x="10" y="11"/>
                    <a:pt x="7" y="11"/>
                  </a:cubicBezTo>
                  <a:close/>
                  <a:moveTo>
                    <a:pt x="7" y="2"/>
                  </a:moveTo>
                  <a:cubicBezTo>
                    <a:pt x="4" y="2"/>
                    <a:pt x="2" y="3"/>
                    <a:pt x="2" y="5"/>
                  </a:cubicBezTo>
                  <a:cubicBezTo>
                    <a:pt x="2" y="7"/>
                    <a:pt x="4" y="9"/>
                    <a:pt x="7" y="9"/>
                  </a:cubicBezTo>
                  <a:cubicBezTo>
                    <a:pt x="9" y="9"/>
                    <a:pt x="11" y="7"/>
                    <a:pt x="11" y="5"/>
                  </a:cubicBezTo>
                  <a:cubicBezTo>
                    <a:pt x="11" y="3"/>
                    <a:pt x="9" y="2"/>
                    <a:pt x="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737" y="2135"/>
              <a:ext cx="57" cy="58"/>
            </a:xfrm>
            <a:custGeom>
              <a:avLst/>
              <a:gdLst>
                <a:gd name="T0" fmla="*/ 57 w 57"/>
                <a:gd name="T1" fmla="*/ 58 h 58"/>
                <a:gd name="T2" fmla="*/ 15 w 57"/>
                <a:gd name="T3" fmla="*/ 58 h 58"/>
                <a:gd name="T4" fmla="*/ 0 w 57"/>
                <a:gd name="T5" fmla="*/ 46 h 58"/>
                <a:gd name="T6" fmla="*/ 5 w 57"/>
                <a:gd name="T7" fmla="*/ 43 h 58"/>
                <a:gd name="T8" fmla="*/ 17 w 57"/>
                <a:gd name="T9" fmla="*/ 53 h 58"/>
                <a:gd name="T10" fmla="*/ 52 w 57"/>
                <a:gd name="T11" fmla="*/ 53 h 58"/>
                <a:gd name="T12" fmla="*/ 52 w 57"/>
                <a:gd name="T13" fmla="*/ 40 h 58"/>
                <a:gd name="T14" fmla="*/ 10 w 57"/>
                <a:gd name="T15" fmla="*/ 5 h 58"/>
                <a:gd name="T16" fmla="*/ 15 w 57"/>
                <a:gd name="T17" fmla="*/ 0 h 58"/>
                <a:gd name="T18" fmla="*/ 57 w 57"/>
                <a:gd name="T19" fmla="*/ 38 h 58"/>
                <a:gd name="T20" fmla="*/ 57 w 57"/>
                <a:gd name="T21"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 h="58">
                  <a:moveTo>
                    <a:pt x="57" y="58"/>
                  </a:moveTo>
                  <a:lnTo>
                    <a:pt x="15" y="58"/>
                  </a:lnTo>
                  <a:lnTo>
                    <a:pt x="0" y="46"/>
                  </a:lnTo>
                  <a:lnTo>
                    <a:pt x="5" y="43"/>
                  </a:lnTo>
                  <a:lnTo>
                    <a:pt x="17" y="53"/>
                  </a:lnTo>
                  <a:lnTo>
                    <a:pt x="52" y="53"/>
                  </a:lnTo>
                  <a:lnTo>
                    <a:pt x="52" y="40"/>
                  </a:lnTo>
                  <a:lnTo>
                    <a:pt x="10" y="5"/>
                  </a:lnTo>
                  <a:lnTo>
                    <a:pt x="15" y="0"/>
                  </a:lnTo>
                  <a:lnTo>
                    <a:pt x="57" y="38"/>
                  </a:lnTo>
                  <a:lnTo>
                    <a:pt x="57"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p:cNvSpPr>
              <a:spLocks/>
            </p:cNvSpPr>
            <p:nvPr/>
          </p:nvSpPr>
          <p:spPr bwMode="auto">
            <a:xfrm>
              <a:off x="638" y="2135"/>
              <a:ext cx="57" cy="58"/>
            </a:xfrm>
            <a:custGeom>
              <a:avLst/>
              <a:gdLst>
                <a:gd name="T0" fmla="*/ 42 w 57"/>
                <a:gd name="T1" fmla="*/ 58 h 58"/>
                <a:gd name="T2" fmla="*/ 0 w 57"/>
                <a:gd name="T3" fmla="*/ 58 h 58"/>
                <a:gd name="T4" fmla="*/ 0 w 57"/>
                <a:gd name="T5" fmla="*/ 38 h 58"/>
                <a:gd name="T6" fmla="*/ 42 w 57"/>
                <a:gd name="T7" fmla="*/ 0 h 58"/>
                <a:gd name="T8" fmla="*/ 47 w 57"/>
                <a:gd name="T9" fmla="*/ 5 h 58"/>
                <a:gd name="T10" fmla="*/ 5 w 57"/>
                <a:gd name="T11" fmla="*/ 40 h 58"/>
                <a:gd name="T12" fmla="*/ 5 w 57"/>
                <a:gd name="T13" fmla="*/ 53 h 58"/>
                <a:gd name="T14" fmla="*/ 40 w 57"/>
                <a:gd name="T15" fmla="*/ 53 h 58"/>
                <a:gd name="T16" fmla="*/ 52 w 57"/>
                <a:gd name="T17" fmla="*/ 43 h 58"/>
                <a:gd name="T18" fmla="*/ 57 w 57"/>
                <a:gd name="T19" fmla="*/ 46 h 58"/>
                <a:gd name="T20" fmla="*/ 42 w 57"/>
                <a:gd name="T21"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 h="58">
                  <a:moveTo>
                    <a:pt x="42" y="58"/>
                  </a:moveTo>
                  <a:lnTo>
                    <a:pt x="0" y="58"/>
                  </a:lnTo>
                  <a:lnTo>
                    <a:pt x="0" y="38"/>
                  </a:lnTo>
                  <a:lnTo>
                    <a:pt x="42" y="0"/>
                  </a:lnTo>
                  <a:lnTo>
                    <a:pt x="47" y="5"/>
                  </a:lnTo>
                  <a:lnTo>
                    <a:pt x="5" y="40"/>
                  </a:lnTo>
                  <a:lnTo>
                    <a:pt x="5" y="53"/>
                  </a:lnTo>
                  <a:lnTo>
                    <a:pt x="40" y="53"/>
                  </a:lnTo>
                  <a:lnTo>
                    <a:pt x="52" y="43"/>
                  </a:lnTo>
                  <a:lnTo>
                    <a:pt x="57" y="46"/>
                  </a:lnTo>
                  <a:lnTo>
                    <a:pt x="4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62697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Elipse 33"/>
          <p:cNvSpPr/>
          <p:nvPr/>
        </p:nvSpPr>
        <p:spPr>
          <a:xfrm>
            <a:off x="382814" y="2321377"/>
            <a:ext cx="1238250" cy="12382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5"/>
          <p:cNvSpPr>
            <a:spLocks/>
          </p:cNvSpPr>
          <p:nvPr/>
        </p:nvSpPr>
        <p:spPr bwMode="auto">
          <a:xfrm>
            <a:off x="-642711" y="1234621"/>
            <a:ext cx="109538" cy="100012"/>
          </a:xfrm>
          <a:custGeom>
            <a:avLst/>
            <a:gdLst>
              <a:gd name="T0" fmla="*/ 57 w 69"/>
              <a:gd name="T1" fmla="*/ 63 h 63"/>
              <a:gd name="T2" fmla="*/ 0 w 69"/>
              <a:gd name="T3" fmla="*/ 13 h 63"/>
              <a:gd name="T4" fmla="*/ 8 w 69"/>
              <a:gd name="T5" fmla="*/ 0 h 63"/>
              <a:gd name="T6" fmla="*/ 69 w 69"/>
              <a:gd name="T7" fmla="*/ 50 h 63"/>
              <a:gd name="T8" fmla="*/ 57 w 69"/>
              <a:gd name="T9" fmla="*/ 63 h 63"/>
            </a:gdLst>
            <a:ahLst/>
            <a:cxnLst>
              <a:cxn ang="0">
                <a:pos x="T0" y="T1"/>
              </a:cxn>
              <a:cxn ang="0">
                <a:pos x="T2" y="T3"/>
              </a:cxn>
              <a:cxn ang="0">
                <a:pos x="T4" y="T5"/>
              </a:cxn>
              <a:cxn ang="0">
                <a:pos x="T6" y="T7"/>
              </a:cxn>
              <a:cxn ang="0">
                <a:pos x="T8" y="T9"/>
              </a:cxn>
            </a:cxnLst>
            <a:rect l="0" t="0" r="r" b="b"/>
            <a:pathLst>
              <a:path w="69" h="63">
                <a:moveTo>
                  <a:pt x="57" y="63"/>
                </a:moveTo>
                <a:lnTo>
                  <a:pt x="0" y="13"/>
                </a:lnTo>
                <a:lnTo>
                  <a:pt x="8" y="0"/>
                </a:lnTo>
                <a:lnTo>
                  <a:pt x="69" y="50"/>
                </a:lnTo>
                <a:lnTo>
                  <a:pt x="57" y="6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8" name="Freeform 6"/>
          <p:cNvSpPr>
            <a:spLocks/>
          </p:cNvSpPr>
          <p:nvPr/>
        </p:nvSpPr>
        <p:spPr bwMode="auto">
          <a:xfrm>
            <a:off x="-488723" y="1267959"/>
            <a:ext cx="103188" cy="73025"/>
          </a:xfrm>
          <a:custGeom>
            <a:avLst/>
            <a:gdLst>
              <a:gd name="T0" fmla="*/ 9 w 65"/>
              <a:gd name="T1" fmla="*/ 46 h 46"/>
              <a:gd name="T2" fmla="*/ 0 w 65"/>
              <a:gd name="T3" fmla="*/ 33 h 46"/>
              <a:gd name="T4" fmla="*/ 57 w 65"/>
              <a:gd name="T5" fmla="*/ 0 h 46"/>
              <a:gd name="T6" fmla="*/ 65 w 65"/>
              <a:gd name="T7" fmla="*/ 12 h 46"/>
              <a:gd name="T8" fmla="*/ 9 w 65"/>
              <a:gd name="T9" fmla="*/ 46 h 46"/>
            </a:gdLst>
            <a:ahLst/>
            <a:cxnLst>
              <a:cxn ang="0">
                <a:pos x="T0" y="T1"/>
              </a:cxn>
              <a:cxn ang="0">
                <a:pos x="T2" y="T3"/>
              </a:cxn>
              <a:cxn ang="0">
                <a:pos x="T4" y="T5"/>
              </a:cxn>
              <a:cxn ang="0">
                <a:pos x="T6" y="T7"/>
              </a:cxn>
              <a:cxn ang="0">
                <a:pos x="T8" y="T9"/>
              </a:cxn>
            </a:cxnLst>
            <a:rect l="0" t="0" r="r" b="b"/>
            <a:pathLst>
              <a:path w="65" h="46">
                <a:moveTo>
                  <a:pt x="9" y="46"/>
                </a:moveTo>
                <a:lnTo>
                  <a:pt x="0" y="33"/>
                </a:lnTo>
                <a:lnTo>
                  <a:pt x="57" y="0"/>
                </a:lnTo>
                <a:lnTo>
                  <a:pt x="65" y="12"/>
                </a:lnTo>
                <a:lnTo>
                  <a:pt x="9" y="4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39" name="Freeform 7"/>
          <p:cNvSpPr>
            <a:spLocks noEditPoints="1"/>
          </p:cNvSpPr>
          <p:nvPr/>
        </p:nvSpPr>
        <p:spPr bwMode="auto">
          <a:xfrm>
            <a:off x="-720498" y="1169534"/>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3" y="0"/>
                  <a:pt x="16" y="3"/>
                  <a:pt x="16" y="8"/>
                </a:cubicBezTo>
                <a:cubicBezTo>
                  <a:pt x="16" y="12"/>
                  <a:pt x="13" y="16"/>
                  <a:pt x="8" y="16"/>
                </a:cubicBezTo>
                <a:close/>
                <a:moveTo>
                  <a:pt x="8" y="4"/>
                </a:moveTo>
                <a:cubicBezTo>
                  <a:pt x="6" y="4"/>
                  <a:pt x="4" y="6"/>
                  <a:pt x="4" y="8"/>
                </a:cubicBezTo>
                <a:cubicBezTo>
                  <a:pt x="4" y="10"/>
                  <a:pt x="6" y="12"/>
                  <a:pt x="8" y="12"/>
                </a:cubicBezTo>
                <a:cubicBezTo>
                  <a:pt x="11" y="12"/>
                  <a:pt x="12" y="10"/>
                  <a:pt x="12" y="8"/>
                </a:cubicBezTo>
                <a:cubicBezTo>
                  <a:pt x="12" y="6"/>
                  <a:pt x="11"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0" name="Freeform 8"/>
          <p:cNvSpPr>
            <a:spLocks noEditPoints="1"/>
          </p:cNvSpPr>
          <p:nvPr/>
        </p:nvSpPr>
        <p:spPr bwMode="auto">
          <a:xfrm>
            <a:off x="-410936" y="1209221"/>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2" y="0"/>
                  <a:pt x="16" y="3"/>
                  <a:pt x="16" y="8"/>
                </a:cubicBezTo>
                <a:cubicBezTo>
                  <a:pt x="16" y="12"/>
                  <a:pt x="12" y="16"/>
                  <a:pt x="8" y="16"/>
                </a:cubicBezTo>
                <a:close/>
                <a:moveTo>
                  <a:pt x="8" y="4"/>
                </a:moveTo>
                <a:cubicBezTo>
                  <a:pt x="6" y="4"/>
                  <a:pt x="4" y="6"/>
                  <a:pt x="4" y="8"/>
                </a:cubicBezTo>
                <a:cubicBezTo>
                  <a:pt x="4" y="10"/>
                  <a:pt x="6" y="12"/>
                  <a:pt x="8" y="12"/>
                </a:cubicBezTo>
                <a:cubicBezTo>
                  <a:pt x="10" y="12"/>
                  <a:pt x="12" y="10"/>
                  <a:pt x="12" y="8"/>
                </a:cubicBezTo>
                <a:cubicBezTo>
                  <a:pt x="12" y="6"/>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1" name="Freeform 9"/>
          <p:cNvSpPr>
            <a:spLocks noEditPoints="1"/>
          </p:cNvSpPr>
          <p:nvPr/>
        </p:nvSpPr>
        <p:spPr bwMode="auto">
          <a:xfrm>
            <a:off x="-564923" y="1301296"/>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3" y="0"/>
                  <a:pt x="16" y="3"/>
                  <a:pt x="16" y="8"/>
                </a:cubicBezTo>
                <a:cubicBezTo>
                  <a:pt x="16" y="12"/>
                  <a:pt x="13" y="16"/>
                  <a:pt x="8" y="16"/>
                </a:cubicBezTo>
                <a:close/>
                <a:moveTo>
                  <a:pt x="8" y="4"/>
                </a:moveTo>
                <a:cubicBezTo>
                  <a:pt x="6" y="4"/>
                  <a:pt x="4" y="5"/>
                  <a:pt x="4" y="8"/>
                </a:cubicBezTo>
                <a:cubicBezTo>
                  <a:pt x="4" y="10"/>
                  <a:pt x="6" y="12"/>
                  <a:pt x="8" y="12"/>
                </a:cubicBezTo>
                <a:cubicBezTo>
                  <a:pt x="10" y="12"/>
                  <a:pt x="12" y="10"/>
                  <a:pt x="12" y="8"/>
                </a:cubicBezTo>
                <a:cubicBezTo>
                  <a:pt x="12" y="5"/>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2" name="Freeform 10"/>
          <p:cNvSpPr>
            <a:spLocks/>
          </p:cNvSpPr>
          <p:nvPr/>
        </p:nvSpPr>
        <p:spPr bwMode="auto">
          <a:xfrm>
            <a:off x="-796698" y="1234621"/>
            <a:ext cx="109538" cy="92075"/>
          </a:xfrm>
          <a:custGeom>
            <a:avLst/>
            <a:gdLst>
              <a:gd name="T0" fmla="*/ 12 w 69"/>
              <a:gd name="T1" fmla="*/ 58 h 58"/>
              <a:gd name="T2" fmla="*/ 0 w 69"/>
              <a:gd name="T3" fmla="*/ 42 h 58"/>
              <a:gd name="T4" fmla="*/ 57 w 69"/>
              <a:gd name="T5" fmla="*/ 0 h 58"/>
              <a:gd name="T6" fmla="*/ 69 w 69"/>
              <a:gd name="T7" fmla="*/ 13 h 58"/>
              <a:gd name="T8" fmla="*/ 12 w 69"/>
              <a:gd name="T9" fmla="*/ 58 h 58"/>
            </a:gdLst>
            <a:ahLst/>
            <a:cxnLst>
              <a:cxn ang="0">
                <a:pos x="T0" y="T1"/>
              </a:cxn>
              <a:cxn ang="0">
                <a:pos x="T2" y="T3"/>
              </a:cxn>
              <a:cxn ang="0">
                <a:pos x="T4" y="T5"/>
              </a:cxn>
              <a:cxn ang="0">
                <a:pos x="T6" y="T7"/>
              </a:cxn>
              <a:cxn ang="0">
                <a:pos x="T8" y="T9"/>
              </a:cxn>
            </a:cxnLst>
            <a:rect l="0" t="0" r="r" b="b"/>
            <a:pathLst>
              <a:path w="69" h="58">
                <a:moveTo>
                  <a:pt x="12" y="58"/>
                </a:moveTo>
                <a:lnTo>
                  <a:pt x="0" y="42"/>
                </a:lnTo>
                <a:lnTo>
                  <a:pt x="57" y="0"/>
                </a:lnTo>
                <a:lnTo>
                  <a:pt x="69" y="13"/>
                </a:lnTo>
                <a:lnTo>
                  <a:pt x="12" y="5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3" name="Freeform 11"/>
          <p:cNvSpPr>
            <a:spLocks noEditPoints="1"/>
          </p:cNvSpPr>
          <p:nvPr/>
        </p:nvSpPr>
        <p:spPr bwMode="auto">
          <a:xfrm>
            <a:off x="-868136" y="1287009"/>
            <a:ext cx="96838" cy="106362"/>
          </a:xfrm>
          <a:custGeom>
            <a:avLst/>
            <a:gdLst>
              <a:gd name="T0" fmla="*/ 8 w 15"/>
              <a:gd name="T1" fmla="*/ 16 h 16"/>
              <a:gd name="T2" fmla="*/ 0 w 15"/>
              <a:gd name="T3" fmla="*/ 8 h 16"/>
              <a:gd name="T4" fmla="*/ 8 w 15"/>
              <a:gd name="T5" fmla="*/ 0 h 16"/>
              <a:gd name="T6" fmla="*/ 15 w 15"/>
              <a:gd name="T7" fmla="*/ 8 h 16"/>
              <a:gd name="T8" fmla="*/ 8 w 15"/>
              <a:gd name="T9" fmla="*/ 16 h 16"/>
              <a:gd name="T10" fmla="*/ 8 w 15"/>
              <a:gd name="T11" fmla="*/ 4 h 16"/>
              <a:gd name="T12" fmla="*/ 4 w 15"/>
              <a:gd name="T13" fmla="*/ 8 h 16"/>
              <a:gd name="T14" fmla="*/ 8 w 15"/>
              <a:gd name="T15" fmla="*/ 12 h 16"/>
              <a:gd name="T16" fmla="*/ 12 w 15"/>
              <a:gd name="T17" fmla="*/ 8 h 16"/>
              <a:gd name="T18" fmla="*/ 8 w 15"/>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6">
                <a:moveTo>
                  <a:pt x="8" y="16"/>
                </a:moveTo>
                <a:cubicBezTo>
                  <a:pt x="3" y="16"/>
                  <a:pt x="0" y="12"/>
                  <a:pt x="0" y="8"/>
                </a:cubicBezTo>
                <a:cubicBezTo>
                  <a:pt x="0" y="3"/>
                  <a:pt x="3" y="0"/>
                  <a:pt x="8" y="0"/>
                </a:cubicBezTo>
                <a:cubicBezTo>
                  <a:pt x="12" y="0"/>
                  <a:pt x="15" y="3"/>
                  <a:pt x="15" y="8"/>
                </a:cubicBezTo>
                <a:cubicBezTo>
                  <a:pt x="15" y="12"/>
                  <a:pt x="12" y="16"/>
                  <a:pt x="8" y="16"/>
                </a:cubicBezTo>
                <a:close/>
                <a:moveTo>
                  <a:pt x="8" y="4"/>
                </a:moveTo>
                <a:cubicBezTo>
                  <a:pt x="5" y="4"/>
                  <a:pt x="4" y="5"/>
                  <a:pt x="4" y="8"/>
                </a:cubicBezTo>
                <a:cubicBezTo>
                  <a:pt x="4" y="10"/>
                  <a:pt x="5" y="12"/>
                  <a:pt x="8" y="12"/>
                </a:cubicBezTo>
                <a:cubicBezTo>
                  <a:pt x="10" y="12"/>
                  <a:pt x="12" y="10"/>
                  <a:pt x="12" y="8"/>
                </a:cubicBezTo>
                <a:cubicBezTo>
                  <a:pt x="12" y="5"/>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4" name="Freeform 12"/>
          <p:cNvSpPr>
            <a:spLocks noEditPoints="1"/>
          </p:cNvSpPr>
          <p:nvPr/>
        </p:nvSpPr>
        <p:spPr bwMode="auto">
          <a:xfrm>
            <a:off x="-868136" y="1439409"/>
            <a:ext cx="96838" cy="223837"/>
          </a:xfrm>
          <a:custGeom>
            <a:avLst/>
            <a:gdLst>
              <a:gd name="T0" fmla="*/ 61 w 61"/>
              <a:gd name="T1" fmla="*/ 141 h 141"/>
              <a:gd name="T2" fmla="*/ 0 w 61"/>
              <a:gd name="T3" fmla="*/ 141 h 141"/>
              <a:gd name="T4" fmla="*/ 0 w 61"/>
              <a:gd name="T5" fmla="*/ 0 h 141"/>
              <a:gd name="T6" fmla="*/ 61 w 61"/>
              <a:gd name="T7" fmla="*/ 0 h 141"/>
              <a:gd name="T8" fmla="*/ 61 w 61"/>
              <a:gd name="T9" fmla="*/ 141 h 141"/>
              <a:gd name="T10" fmla="*/ 16 w 61"/>
              <a:gd name="T11" fmla="*/ 125 h 141"/>
              <a:gd name="T12" fmla="*/ 49 w 61"/>
              <a:gd name="T13" fmla="*/ 125 h 141"/>
              <a:gd name="T14" fmla="*/ 49 w 61"/>
              <a:gd name="T15" fmla="*/ 17 h 141"/>
              <a:gd name="T16" fmla="*/ 16 w 61"/>
              <a:gd name="T17" fmla="*/ 17 h 141"/>
              <a:gd name="T18" fmla="*/ 16 w 61"/>
              <a:gd name="T19" fmla="*/ 125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141">
                <a:moveTo>
                  <a:pt x="61" y="141"/>
                </a:moveTo>
                <a:lnTo>
                  <a:pt x="0" y="141"/>
                </a:lnTo>
                <a:lnTo>
                  <a:pt x="0" y="0"/>
                </a:lnTo>
                <a:lnTo>
                  <a:pt x="61" y="0"/>
                </a:lnTo>
                <a:lnTo>
                  <a:pt x="61" y="141"/>
                </a:lnTo>
                <a:close/>
                <a:moveTo>
                  <a:pt x="16" y="125"/>
                </a:moveTo>
                <a:lnTo>
                  <a:pt x="49" y="125"/>
                </a:lnTo>
                <a:lnTo>
                  <a:pt x="49" y="17"/>
                </a:lnTo>
                <a:lnTo>
                  <a:pt x="16" y="17"/>
                </a:lnTo>
                <a:lnTo>
                  <a:pt x="16" y="12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5" name="Freeform 13"/>
          <p:cNvSpPr>
            <a:spLocks noEditPoints="1"/>
          </p:cNvSpPr>
          <p:nvPr/>
        </p:nvSpPr>
        <p:spPr bwMode="auto">
          <a:xfrm>
            <a:off x="-720498" y="1326696"/>
            <a:ext cx="103188" cy="336550"/>
          </a:xfrm>
          <a:custGeom>
            <a:avLst/>
            <a:gdLst>
              <a:gd name="T0" fmla="*/ 65 w 65"/>
              <a:gd name="T1" fmla="*/ 212 h 212"/>
              <a:gd name="T2" fmla="*/ 0 w 65"/>
              <a:gd name="T3" fmla="*/ 212 h 212"/>
              <a:gd name="T4" fmla="*/ 0 w 65"/>
              <a:gd name="T5" fmla="*/ 0 h 212"/>
              <a:gd name="T6" fmla="*/ 65 w 65"/>
              <a:gd name="T7" fmla="*/ 0 h 212"/>
              <a:gd name="T8" fmla="*/ 65 w 65"/>
              <a:gd name="T9" fmla="*/ 212 h 212"/>
              <a:gd name="T10" fmla="*/ 17 w 65"/>
              <a:gd name="T11" fmla="*/ 196 h 212"/>
              <a:gd name="T12" fmla="*/ 49 w 65"/>
              <a:gd name="T13" fmla="*/ 196 h 212"/>
              <a:gd name="T14" fmla="*/ 49 w 65"/>
              <a:gd name="T15" fmla="*/ 17 h 212"/>
              <a:gd name="T16" fmla="*/ 17 w 65"/>
              <a:gd name="T17" fmla="*/ 17 h 212"/>
              <a:gd name="T18" fmla="*/ 17 w 65"/>
              <a:gd name="T19" fmla="*/ 196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212">
                <a:moveTo>
                  <a:pt x="65" y="212"/>
                </a:moveTo>
                <a:lnTo>
                  <a:pt x="0" y="212"/>
                </a:lnTo>
                <a:lnTo>
                  <a:pt x="0" y="0"/>
                </a:lnTo>
                <a:lnTo>
                  <a:pt x="65" y="0"/>
                </a:lnTo>
                <a:lnTo>
                  <a:pt x="65" y="212"/>
                </a:lnTo>
                <a:close/>
                <a:moveTo>
                  <a:pt x="17" y="196"/>
                </a:moveTo>
                <a:lnTo>
                  <a:pt x="49" y="196"/>
                </a:lnTo>
                <a:lnTo>
                  <a:pt x="49" y="17"/>
                </a:lnTo>
                <a:lnTo>
                  <a:pt x="17" y="17"/>
                </a:lnTo>
                <a:lnTo>
                  <a:pt x="17" y="19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6" name="Freeform 14"/>
          <p:cNvSpPr>
            <a:spLocks noEditPoints="1"/>
          </p:cNvSpPr>
          <p:nvPr/>
        </p:nvSpPr>
        <p:spPr bwMode="auto">
          <a:xfrm>
            <a:off x="-564923" y="1452109"/>
            <a:ext cx="103188" cy="211137"/>
          </a:xfrm>
          <a:custGeom>
            <a:avLst/>
            <a:gdLst>
              <a:gd name="T0" fmla="*/ 65 w 65"/>
              <a:gd name="T1" fmla="*/ 133 h 133"/>
              <a:gd name="T2" fmla="*/ 0 w 65"/>
              <a:gd name="T3" fmla="*/ 133 h 133"/>
              <a:gd name="T4" fmla="*/ 0 w 65"/>
              <a:gd name="T5" fmla="*/ 0 h 133"/>
              <a:gd name="T6" fmla="*/ 65 w 65"/>
              <a:gd name="T7" fmla="*/ 0 h 133"/>
              <a:gd name="T8" fmla="*/ 65 w 65"/>
              <a:gd name="T9" fmla="*/ 133 h 133"/>
              <a:gd name="T10" fmla="*/ 16 w 65"/>
              <a:gd name="T11" fmla="*/ 117 h 133"/>
              <a:gd name="T12" fmla="*/ 48 w 65"/>
              <a:gd name="T13" fmla="*/ 117 h 133"/>
              <a:gd name="T14" fmla="*/ 48 w 65"/>
              <a:gd name="T15" fmla="*/ 17 h 133"/>
              <a:gd name="T16" fmla="*/ 16 w 65"/>
              <a:gd name="T17" fmla="*/ 17 h 133"/>
              <a:gd name="T18" fmla="*/ 16 w 65"/>
              <a:gd name="T19" fmla="*/ 117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33">
                <a:moveTo>
                  <a:pt x="65" y="133"/>
                </a:moveTo>
                <a:lnTo>
                  <a:pt x="0" y="133"/>
                </a:lnTo>
                <a:lnTo>
                  <a:pt x="0" y="0"/>
                </a:lnTo>
                <a:lnTo>
                  <a:pt x="65" y="0"/>
                </a:lnTo>
                <a:lnTo>
                  <a:pt x="65" y="133"/>
                </a:lnTo>
                <a:close/>
                <a:moveTo>
                  <a:pt x="16" y="117"/>
                </a:moveTo>
                <a:lnTo>
                  <a:pt x="48" y="117"/>
                </a:lnTo>
                <a:lnTo>
                  <a:pt x="48" y="17"/>
                </a:lnTo>
                <a:lnTo>
                  <a:pt x="16" y="17"/>
                </a:lnTo>
                <a:lnTo>
                  <a:pt x="16" y="11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47" name="Freeform 15"/>
          <p:cNvSpPr>
            <a:spLocks noEditPoints="1"/>
          </p:cNvSpPr>
          <p:nvPr/>
        </p:nvSpPr>
        <p:spPr bwMode="auto">
          <a:xfrm>
            <a:off x="-410936" y="1366384"/>
            <a:ext cx="103188" cy="296862"/>
          </a:xfrm>
          <a:custGeom>
            <a:avLst/>
            <a:gdLst>
              <a:gd name="T0" fmla="*/ 65 w 65"/>
              <a:gd name="T1" fmla="*/ 187 h 187"/>
              <a:gd name="T2" fmla="*/ 0 w 65"/>
              <a:gd name="T3" fmla="*/ 187 h 187"/>
              <a:gd name="T4" fmla="*/ 0 w 65"/>
              <a:gd name="T5" fmla="*/ 0 h 187"/>
              <a:gd name="T6" fmla="*/ 65 w 65"/>
              <a:gd name="T7" fmla="*/ 0 h 187"/>
              <a:gd name="T8" fmla="*/ 65 w 65"/>
              <a:gd name="T9" fmla="*/ 187 h 187"/>
              <a:gd name="T10" fmla="*/ 16 w 65"/>
              <a:gd name="T11" fmla="*/ 171 h 187"/>
              <a:gd name="T12" fmla="*/ 49 w 65"/>
              <a:gd name="T13" fmla="*/ 171 h 187"/>
              <a:gd name="T14" fmla="*/ 49 w 65"/>
              <a:gd name="T15" fmla="*/ 17 h 187"/>
              <a:gd name="T16" fmla="*/ 16 w 65"/>
              <a:gd name="T17" fmla="*/ 17 h 187"/>
              <a:gd name="T18" fmla="*/ 16 w 65"/>
              <a:gd name="T19" fmla="*/ 171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87">
                <a:moveTo>
                  <a:pt x="65" y="187"/>
                </a:moveTo>
                <a:lnTo>
                  <a:pt x="0" y="187"/>
                </a:lnTo>
                <a:lnTo>
                  <a:pt x="0" y="0"/>
                </a:lnTo>
                <a:lnTo>
                  <a:pt x="65" y="0"/>
                </a:lnTo>
                <a:lnTo>
                  <a:pt x="65" y="187"/>
                </a:lnTo>
                <a:close/>
                <a:moveTo>
                  <a:pt x="16" y="171"/>
                </a:moveTo>
                <a:lnTo>
                  <a:pt x="49" y="171"/>
                </a:lnTo>
                <a:lnTo>
                  <a:pt x="49" y="17"/>
                </a:lnTo>
                <a:lnTo>
                  <a:pt x="16" y="17"/>
                </a:lnTo>
                <a:lnTo>
                  <a:pt x="16" y="17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nvGrpSpPr>
          <p:cNvPr id="13" name="Grupo 12"/>
          <p:cNvGrpSpPr/>
          <p:nvPr/>
        </p:nvGrpSpPr>
        <p:grpSpPr>
          <a:xfrm>
            <a:off x="4383316" y="696686"/>
            <a:ext cx="6288358" cy="5434318"/>
            <a:chOff x="3265714" y="295833"/>
            <a:chExt cx="7188887" cy="6212544"/>
          </a:xfrm>
        </p:grpSpPr>
        <p:grpSp>
          <p:nvGrpSpPr>
            <p:cNvPr id="5" name="Grupo 4"/>
            <p:cNvGrpSpPr/>
            <p:nvPr/>
          </p:nvGrpSpPr>
          <p:grpSpPr>
            <a:xfrm>
              <a:off x="3265714" y="295833"/>
              <a:ext cx="7188887" cy="6212544"/>
              <a:chOff x="3265714" y="295833"/>
              <a:chExt cx="7188887" cy="6212544"/>
            </a:xfrm>
          </p:grpSpPr>
          <p:sp>
            <p:nvSpPr>
              <p:cNvPr id="7" name="Rounded Rectangle 6">
                <a:extLst>
                  <a:ext uri="{FF2B5EF4-FFF2-40B4-BE49-F238E27FC236}">
                    <a16:creationId xmlns:a16="http://schemas.microsoft.com/office/drawing/2014/main" id="{F266D8FD-21EB-F596-8557-CB288D6DD46D}"/>
                  </a:ext>
                </a:extLst>
              </p:cNvPr>
              <p:cNvSpPr/>
              <p:nvPr/>
            </p:nvSpPr>
            <p:spPr>
              <a:xfrm>
                <a:off x="3489830" y="564777"/>
                <a:ext cx="6812371" cy="1757082"/>
              </a:xfrm>
              <a:prstGeom prst="roundRect">
                <a:avLst>
                  <a:gd name="adj" fmla="val 50000"/>
                </a:avLst>
              </a:prstGeom>
              <a:solidFill>
                <a:schemeClr val="bg1"/>
              </a:solidFill>
              <a:ln>
                <a:noFill/>
              </a:ln>
              <a:effectLst>
                <a:outerShdw blurRad="172888" dist="287833" dir="960000" sx="99000" sy="99000" algn="ctr" rotWithShape="0">
                  <a:prstClr val="black">
                    <a:alpha val="5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7">
                <a:extLst>
                  <a:ext uri="{FF2B5EF4-FFF2-40B4-BE49-F238E27FC236}">
                    <a16:creationId xmlns:a16="http://schemas.microsoft.com/office/drawing/2014/main" id="{96AACDA5-FD9E-E213-D0B7-9FE36BCF233A}"/>
                  </a:ext>
                </a:extLst>
              </p:cNvPr>
              <p:cNvSpPr/>
              <p:nvPr/>
            </p:nvSpPr>
            <p:spPr>
              <a:xfrm>
                <a:off x="3642230" y="2545977"/>
                <a:ext cx="6812371" cy="1757082"/>
              </a:xfrm>
              <a:prstGeom prst="roundRect">
                <a:avLst>
                  <a:gd name="adj" fmla="val 50000"/>
                </a:avLst>
              </a:prstGeom>
              <a:solidFill>
                <a:schemeClr val="bg1"/>
              </a:solidFill>
              <a:ln>
                <a:noFill/>
              </a:ln>
              <a:effectLst>
                <a:outerShdw blurRad="172888" dist="287833" dir="960000" sx="99000" sy="99000" algn="ctr" rotWithShape="0">
                  <a:prstClr val="black">
                    <a:alpha val="5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FC855618-F91B-9CE7-2CB4-1DC0A098C80A}"/>
                  </a:ext>
                </a:extLst>
              </p:cNvPr>
              <p:cNvSpPr/>
              <p:nvPr/>
            </p:nvSpPr>
            <p:spPr>
              <a:xfrm>
                <a:off x="3642230" y="4536141"/>
                <a:ext cx="6812371" cy="1757082"/>
              </a:xfrm>
              <a:prstGeom prst="roundRect">
                <a:avLst>
                  <a:gd name="adj" fmla="val 50000"/>
                </a:avLst>
              </a:prstGeom>
              <a:solidFill>
                <a:schemeClr val="bg1"/>
              </a:solidFill>
              <a:ln>
                <a:noFill/>
              </a:ln>
              <a:effectLst>
                <a:outerShdw blurRad="172888" dist="287833" dir="960000" sx="99000" sy="99000" algn="ctr" rotWithShape="0">
                  <a:prstClr val="black">
                    <a:alpha val="5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Block Arc 2">
                <a:extLst>
                  <a:ext uri="{FF2B5EF4-FFF2-40B4-BE49-F238E27FC236}">
                    <a16:creationId xmlns:a16="http://schemas.microsoft.com/office/drawing/2014/main" id="{70884965-621C-3CE2-60FA-5C3346F2A39C}"/>
                  </a:ext>
                </a:extLst>
              </p:cNvPr>
              <p:cNvSpPr/>
              <p:nvPr/>
            </p:nvSpPr>
            <p:spPr>
              <a:xfrm rot="10800000">
                <a:off x="3265714" y="340659"/>
                <a:ext cx="2205318" cy="2205318"/>
              </a:xfrm>
              <a:prstGeom prst="blockArc">
                <a:avLst>
                  <a:gd name="adj1" fmla="val 10800000"/>
                  <a:gd name="adj2" fmla="val 5446877"/>
                  <a:gd name="adj3" fmla="val 1098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Block Arc 3">
                <a:extLst>
                  <a:ext uri="{FF2B5EF4-FFF2-40B4-BE49-F238E27FC236}">
                    <a16:creationId xmlns:a16="http://schemas.microsoft.com/office/drawing/2014/main" id="{63FFD43F-FE7F-AD51-064C-4A4C117804D7}"/>
                  </a:ext>
                </a:extLst>
              </p:cNvPr>
              <p:cNvSpPr/>
              <p:nvPr/>
            </p:nvSpPr>
            <p:spPr>
              <a:xfrm rot="10800000">
                <a:off x="3400184" y="2321859"/>
                <a:ext cx="2205318" cy="2205318"/>
              </a:xfrm>
              <a:prstGeom prst="blockArc">
                <a:avLst>
                  <a:gd name="adj1" fmla="val 10800000"/>
                  <a:gd name="adj2" fmla="val 5446877"/>
                  <a:gd name="adj3" fmla="val 1098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Block Arc 5">
                <a:extLst>
                  <a:ext uri="{FF2B5EF4-FFF2-40B4-BE49-F238E27FC236}">
                    <a16:creationId xmlns:a16="http://schemas.microsoft.com/office/drawing/2014/main" id="{4D5E99A3-488E-B5BB-6195-CE1D2997F62A}"/>
                  </a:ext>
                </a:extLst>
              </p:cNvPr>
              <p:cNvSpPr/>
              <p:nvPr/>
            </p:nvSpPr>
            <p:spPr>
              <a:xfrm rot="10800000">
                <a:off x="3418114" y="4303059"/>
                <a:ext cx="2205318" cy="2205318"/>
              </a:xfrm>
              <a:prstGeom prst="blockArc">
                <a:avLst>
                  <a:gd name="adj1" fmla="val 10800000"/>
                  <a:gd name="adj2" fmla="val 5446877"/>
                  <a:gd name="adj3" fmla="val 1098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Freeform 23">
                <a:extLst>
                  <a:ext uri="{FF2B5EF4-FFF2-40B4-BE49-F238E27FC236}">
                    <a16:creationId xmlns:a16="http://schemas.microsoft.com/office/drawing/2014/main" id="{62649D76-48BF-3FE4-8AB5-BD9F51E30A50}"/>
                  </a:ext>
                </a:extLst>
              </p:cNvPr>
              <p:cNvSpPr/>
              <p:nvPr/>
            </p:nvSpPr>
            <p:spPr>
              <a:xfrm>
                <a:off x="3866348" y="295833"/>
                <a:ext cx="1684973" cy="1640544"/>
              </a:xfrm>
              <a:custGeom>
                <a:avLst/>
                <a:gdLst>
                  <a:gd name="connsiteX0" fmla="*/ 1286238 w 1684973"/>
                  <a:gd name="connsiteY0" fmla="*/ 0 h 1640544"/>
                  <a:gd name="connsiteX1" fmla="*/ 1684973 w 1684973"/>
                  <a:gd name="connsiteY1" fmla="*/ 398735 h 1640544"/>
                  <a:gd name="connsiteX2" fmla="*/ 1286238 w 1684973"/>
                  <a:gd name="connsiteY2" fmla="*/ 797470 h 1640544"/>
                  <a:gd name="connsiteX3" fmla="*/ 1275766 w 1684973"/>
                  <a:gd name="connsiteY3" fmla="*/ 796414 h 1640544"/>
                  <a:gd name="connsiteX4" fmla="*/ 1271253 w 1684973"/>
                  <a:gd name="connsiteY4" fmla="*/ 801582 h 1640544"/>
                  <a:gd name="connsiteX5" fmla="*/ 997583 w 1684973"/>
                  <a:gd name="connsiteY5" fmla="*/ 1057814 h 1640544"/>
                  <a:gd name="connsiteX6" fmla="*/ 996032 w 1684973"/>
                  <a:gd name="connsiteY6" fmla="*/ 1058998 h 1640544"/>
                  <a:gd name="connsiteX7" fmla="*/ 1004048 w 1684973"/>
                  <a:gd name="connsiteY7" fmla="*/ 1138520 h 1640544"/>
                  <a:gd name="connsiteX8" fmla="*/ 502024 w 1684973"/>
                  <a:gd name="connsiteY8" fmla="*/ 1640544 h 1640544"/>
                  <a:gd name="connsiteX9" fmla="*/ 0 w 1684973"/>
                  <a:gd name="connsiteY9" fmla="*/ 1138520 h 1640544"/>
                  <a:gd name="connsiteX10" fmla="*/ 502024 w 1684973"/>
                  <a:gd name="connsiteY10" fmla="*/ 636496 h 1640544"/>
                  <a:gd name="connsiteX11" fmla="*/ 603199 w 1684973"/>
                  <a:gd name="connsiteY11" fmla="*/ 646695 h 1640544"/>
                  <a:gd name="connsiteX12" fmla="*/ 616351 w 1684973"/>
                  <a:gd name="connsiteY12" fmla="*/ 650778 h 1640544"/>
                  <a:gd name="connsiteX13" fmla="*/ 616415 w 1684973"/>
                  <a:gd name="connsiteY13" fmla="*/ 650704 h 1640544"/>
                  <a:gd name="connsiteX14" fmla="*/ 904712 w 1684973"/>
                  <a:gd name="connsiteY14" fmla="*/ 522914 h 1640544"/>
                  <a:gd name="connsiteX15" fmla="*/ 903907 w 1684973"/>
                  <a:gd name="connsiteY15" fmla="*/ 505840 h 1640544"/>
                  <a:gd name="connsiteX16" fmla="*/ 895604 w 1684973"/>
                  <a:gd name="connsiteY16" fmla="*/ 479094 h 1640544"/>
                  <a:gd name="connsiteX17" fmla="*/ 887503 w 1684973"/>
                  <a:gd name="connsiteY17" fmla="*/ 398735 h 1640544"/>
                  <a:gd name="connsiteX18" fmla="*/ 1286238 w 1684973"/>
                  <a:gd name="connsiteY18" fmla="*/ 0 h 164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84973" h="1640544">
                    <a:moveTo>
                      <a:pt x="1286238" y="0"/>
                    </a:moveTo>
                    <a:cubicBezTo>
                      <a:pt x="1506453" y="0"/>
                      <a:pt x="1684973" y="178520"/>
                      <a:pt x="1684973" y="398735"/>
                    </a:cubicBezTo>
                    <a:cubicBezTo>
                      <a:pt x="1684973" y="618950"/>
                      <a:pt x="1506453" y="797470"/>
                      <a:pt x="1286238" y="797470"/>
                    </a:cubicBezTo>
                    <a:lnTo>
                      <a:pt x="1275766" y="796414"/>
                    </a:lnTo>
                    <a:lnTo>
                      <a:pt x="1271253" y="801582"/>
                    </a:lnTo>
                    <a:cubicBezTo>
                      <a:pt x="1107043" y="794100"/>
                      <a:pt x="982642" y="819793"/>
                      <a:pt x="997583" y="1057814"/>
                    </a:cubicBezTo>
                    <a:lnTo>
                      <a:pt x="996032" y="1058998"/>
                    </a:lnTo>
                    <a:lnTo>
                      <a:pt x="1004048" y="1138520"/>
                    </a:lnTo>
                    <a:cubicBezTo>
                      <a:pt x="1004048" y="1415780"/>
                      <a:pt x="779284" y="1640544"/>
                      <a:pt x="502024" y="1640544"/>
                    </a:cubicBezTo>
                    <a:cubicBezTo>
                      <a:pt x="224764" y="1640544"/>
                      <a:pt x="0" y="1415780"/>
                      <a:pt x="0" y="1138520"/>
                    </a:cubicBezTo>
                    <a:cubicBezTo>
                      <a:pt x="0" y="861260"/>
                      <a:pt x="224764" y="636496"/>
                      <a:pt x="502024" y="636496"/>
                    </a:cubicBezTo>
                    <a:cubicBezTo>
                      <a:pt x="536681" y="636496"/>
                      <a:pt x="570519" y="640008"/>
                      <a:pt x="603199" y="646695"/>
                    </a:cubicBezTo>
                    <a:lnTo>
                      <a:pt x="616351" y="650778"/>
                    </a:lnTo>
                    <a:lnTo>
                      <a:pt x="616415" y="650704"/>
                    </a:lnTo>
                    <a:cubicBezTo>
                      <a:pt x="829150" y="691152"/>
                      <a:pt x="900056" y="634559"/>
                      <a:pt x="904712" y="522914"/>
                    </a:cubicBezTo>
                    <a:lnTo>
                      <a:pt x="903907" y="505840"/>
                    </a:lnTo>
                    <a:lnTo>
                      <a:pt x="895604" y="479094"/>
                    </a:lnTo>
                    <a:cubicBezTo>
                      <a:pt x="890293" y="453137"/>
                      <a:pt x="887503" y="426262"/>
                      <a:pt x="887503" y="398735"/>
                    </a:cubicBezTo>
                    <a:cubicBezTo>
                      <a:pt x="887503" y="178520"/>
                      <a:pt x="1066023" y="0"/>
                      <a:pt x="1286238" y="0"/>
                    </a:cubicBezTo>
                    <a:close/>
                  </a:path>
                </a:pathLst>
              </a:custGeom>
              <a:gradFill>
                <a:gsLst>
                  <a:gs pos="0">
                    <a:schemeClr val="accent5"/>
                  </a:gs>
                  <a:gs pos="100000">
                    <a:schemeClr val="accent1"/>
                  </a:gs>
                </a:gsLst>
                <a:lin ang="5400000" scaled="1"/>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2D793D8D-F1CD-9E2F-F0B1-DF66A938704B}"/>
                  </a:ext>
                </a:extLst>
              </p:cNvPr>
              <p:cNvSpPr/>
              <p:nvPr/>
            </p:nvSpPr>
            <p:spPr>
              <a:xfrm>
                <a:off x="4010176" y="2348750"/>
                <a:ext cx="1684973" cy="1640544"/>
              </a:xfrm>
              <a:custGeom>
                <a:avLst/>
                <a:gdLst>
                  <a:gd name="connsiteX0" fmla="*/ 1286238 w 1684973"/>
                  <a:gd name="connsiteY0" fmla="*/ 0 h 1640544"/>
                  <a:gd name="connsiteX1" fmla="*/ 1684973 w 1684973"/>
                  <a:gd name="connsiteY1" fmla="*/ 398735 h 1640544"/>
                  <a:gd name="connsiteX2" fmla="*/ 1286238 w 1684973"/>
                  <a:gd name="connsiteY2" fmla="*/ 797470 h 1640544"/>
                  <a:gd name="connsiteX3" fmla="*/ 1275766 w 1684973"/>
                  <a:gd name="connsiteY3" fmla="*/ 796414 h 1640544"/>
                  <a:gd name="connsiteX4" fmla="*/ 1271253 w 1684973"/>
                  <a:gd name="connsiteY4" fmla="*/ 801582 h 1640544"/>
                  <a:gd name="connsiteX5" fmla="*/ 997583 w 1684973"/>
                  <a:gd name="connsiteY5" fmla="*/ 1057814 h 1640544"/>
                  <a:gd name="connsiteX6" fmla="*/ 996032 w 1684973"/>
                  <a:gd name="connsiteY6" fmla="*/ 1058998 h 1640544"/>
                  <a:gd name="connsiteX7" fmla="*/ 1004048 w 1684973"/>
                  <a:gd name="connsiteY7" fmla="*/ 1138520 h 1640544"/>
                  <a:gd name="connsiteX8" fmla="*/ 502024 w 1684973"/>
                  <a:gd name="connsiteY8" fmla="*/ 1640544 h 1640544"/>
                  <a:gd name="connsiteX9" fmla="*/ 0 w 1684973"/>
                  <a:gd name="connsiteY9" fmla="*/ 1138520 h 1640544"/>
                  <a:gd name="connsiteX10" fmla="*/ 502024 w 1684973"/>
                  <a:gd name="connsiteY10" fmla="*/ 636496 h 1640544"/>
                  <a:gd name="connsiteX11" fmla="*/ 603199 w 1684973"/>
                  <a:gd name="connsiteY11" fmla="*/ 646695 h 1640544"/>
                  <a:gd name="connsiteX12" fmla="*/ 616351 w 1684973"/>
                  <a:gd name="connsiteY12" fmla="*/ 650778 h 1640544"/>
                  <a:gd name="connsiteX13" fmla="*/ 616415 w 1684973"/>
                  <a:gd name="connsiteY13" fmla="*/ 650704 h 1640544"/>
                  <a:gd name="connsiteX14" fmla="*/ 904712 w 1684973"/>
                  <a:gd name="connsiteY14" fmla="*/ 522914 h 1640544"/>
                  <a:gd name="connsiteX15" fmla="*/ 903907 w 1684973"/>
                  <a:gd name="connsiteY15" fmla="*/ 505840 h 1640544"/>
                  <a:gd name="connsiteX16" fmla="*/ 895604 w 1684973"/>
                  <a:gd name="connsiteY16" fmla="*/ 479094 h 1640544"/>
                  <a:gd name="connsiteX17" fmla="*/ 887503 w 1684973"/>
                  <a:gd name="connsiteY17" fmla="*/ 398735 h 1640544"/>
                  <a:gd name="connsiteX18" fmla="*/ 1286238 w 1684973"/>
                  <a:gd name="connsiteY18" fmla="*/ 0 h 164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84973" h="1640544">
                    <a:moveTo>
                      <a:pt x="1286238" y="0"/>
                    </a:moveTo>
                    <a:cubicBezTo>
                      <a:pt x="1506453" y="0"/>
                      <a:pt x="1684973" y="178520"/>
                      <a:pt x="1684973" y="398735"/>
                    </a:cubicBezTo>
                    <a:cubicBezTo>
                      <a:pt x="1684973" y="618950"/>
                      <a:pt x="1506453" y="797470"/>
                      <a:pt x="1286238" y="797470"/>
                    </a:cubicBezTo>
                    <a:lnTo>
                      <a:pt x="1275766" y="796414"/>
                    </a:lnTo>
                    <a:lnTo>
                      <a:pt x="1271253" y="801582"/>
                    </a:lnTo>
                    <a:cubicBezTo>
                      <a:pt x="1107043" y="794100"/>
                      <a:pt x="982642" y="819793"/>
                      <a:pt x="997583" y="1057814"/>
                    </a:cubicBezTo>
                    <a:lnTo>
                      <a:pt x="996032" y="1058998"/>
                    </a:lnTo>
                    <a:lnTo>
                      <a:pt x="1004048" y="1138520"/>
                    </a:lnTo>
                    <a:cubicBezTo>
                      <a:pt x="1004048" y="1415780"/>
                      <a:pt x="779284" y="1640544"/>
                      <a:pt x="502024" y="1640544"/>
                    </a:cubicBezTo>
                    <a:cubicBezTo>
                      <a:pt x="224764" y="1640544"/>
                      <a:pt x="0" y="1415780"/>
                      <a:pt x="0" y="1138520"/>
                    </a:cubicBezTo>
                    <a:cubicBezTo>
                      <a:pt x="0" y="861260"/>
                      <a:pt x="224764" y="636496"/>
                      <a:pt x="502024" y="636496"/>
                    </a:cubicBezTo>
                    <a:cubicBezTo>
                      <a:pt x="536681" y="636496"/>
                      <a:pt x="570519" y="640008"/>
                      <a:pt x="603199" y="646695"/>
                    </a:cubicBezTo>
                    <a:lnTo>
                      <a:pt x="616351" y="650778"/>
                    </a:lnTo>
                    <a:lnTo>
                      <a:pt x="616415" y="650704"/>
                    </a:lnTo>
                    <a:cubicBezTo>
                      <a:pt x="829150" y="691152"/>
                      <a:pt x="900056" y="634559"/>
                      <a:pt x="904712" y="522914"/>
                    </a:cubicBezTo>
                    <a:lnTo>
                      <a:pt x="903907" y="505840"/>
                    </a:lnTo>
                    <a:lnTo>
                      <a:pt x="895604" y="479094"/>
                    </a:lnTo>
                    <a:cubicBezTo>
                      <a:pt x="890293" y="453137"/>
                      <a:pt x="887503" y="426262"/>
                      <a:pt x="887503" y="398735"/>
                    </a:cubicBezTo>
                    <a:cubicBezTo>
                      <a:pt x="887503" y="178520"/>
                      <a:pt x="1066023" y="0"/>
                      <a:pt x="1286238" y="0"/>
                    </a:cubicBezTo>
                    <a:close/>
                  </a:path>
                </a:pathLst>
              </a:custGeom>
              <a:gradFill>
                <a:gsLst>
                  <a:gs pos="0">
                    <a:schemeClr val="accent3"/>
                  </a:gs>
                  <a:gs pos="100000">
                    <a:schemeClr val="accent3">
                      <a:lumMod val="75000"/>
                    </a:schemeClr>
                  </a:gs>
                </a:gsLst>
                <a:lin ang="5400000" scaled="1"/>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25">
                <a:extLst>
                  <a:ext uri="{FF2B5EF4-FFF2-40B4-BE49-F238E27FC236}">
                    <a16:creationId xmlns:a16="http://schemas.microsoft.com/office/drawing/2014/main" id="{0C8E8D7A-BAE8-09A7-1FE7-3834AB87391F}"/>
                  </a:ext>
                </a:extLst>
              </p:cNvPr>
              <p:cNvSpPr/>
              <p:nvPr/>
            </p:nvSpPr>
            <p:spPr>
              <a:xfrm>
                <a:off x="4144646" y="4271682"/>
                <a:ext cx="1684973" cy="1640544"/>
              </a:xfrm>
              <a:custGeom>
                <a:avLst/>
                <a:gdLst>
                  <a:gd name="connsiteX0" fmla="*/ 1286238 w 1684973"/>
                  <a:gd name="connsiteY0" fmla="*/ 0 h 1640544"/>
                  <a:gd name="connsiteX1" fmla="*/ 1684973 w 1684973"/>
                  <a:gd name="connsiteY1" fmla="*/ 398735 h 1640544"/>
                  <a:gd name="connsiteX2" fmla="*/ 1286238 w 1684973"/>
                  <a:gd name="connsiteY2" fmla="*/ 797470 h 1640544"/>
                  <a:gd name="connsiteX3" fmla="*/ 1275766 w 1684973"/>
                  <a:gd name="connsiteY3" fmla="*/ 796414 h 1640544"/>
                  <a:gd name="connsiteX4" fmla="*/ 1271253 w 1684973"/>
                  <a:gd name="connsiteY4" fmla="*/ 801582 h 1640544"/>
                  <a:gd name="connsiteX5" fmla="*/ 997583 w 1684973"/>
                  <a:gd name="connsiteY5" fmla="*/ 1057814 h 1640544"/>
                  <a:gd name="connsiteX6" fmla="*/ 996032 w 1684973"/>
                  <a:gd name="connsiteY6" fmla="*/ 1058998 h 1640544"/>
                  <a:gd name="connsiteX7" fmla="*/ 1004048 w 1684973"/>
                  <a:gd name="connsiteY7" fmla="*/ 1138520 h 1640544"/>
                  <a:gd name="connsiteX8" fmla="*/ 502024 w 1684973"/>
                  <a:gd name="connsiteY8" fmla="*/ 1640544 h 1640544"/>
                  <a:gd name="connsiteX9" fmla="*/ 0 w 1684973"/>
                  <a:gd name="connsiteY9" fmla="*/ 1138520 h 1640544"/>
                  <a:gd name="connsiteX10" fmla="*/ 502024 w 1684973"/>
                  <a:gd name="connsiteY10" fmla="*/ 636496 h 1640544"/>
                  <a:gd name="connsiteX11" fmla="*/ 603199 w 1684973"/>
                  <a:gd name="connsiteY11" fmla="*/ 646695 h 1640544"/>
                  <a:gd name="connsiteX12" fmla="*/ 616351 w 1684973"/>
                  <a:gd name="connsiteY12" fmla="*/ 650778 h 1640544"/>
                  <a:gd name="connsiteX13" fmla="*/ 616415 w 1684973"/>
                  <a:gd name="connsiteY13" fmla="*/ 650704 h 1640544"/>
                  <a:gd name="connsiteX14" fmla="*/ 904712 w 1684973"/>
                  <a:gd name="connsiteY14" fmla="*/ 522914 h 1640544"/>
                  <a:gd name="connsiteX15" fmla="*/ 903907 w 1684973"/>
                  <a:gd name="connsiteY15" fmla="*/ 505840 h 1640544"/>
                  <a:gd name="connsiteX16" fmla="*/ 895604 w 1684973"/>
                  <a:gd name="connsiteY16" fmla="*/ 479094 h 1640544"/>
                  <a:gd name="connsiteX17" fmla="*/ 887503 w 1684973"/>
                  <a:gd name="connsiteY17" fmla="*/ 398735 h 1640544"/>
                  <a:gd name="connsiteX18" fmla="*/ 1286238 w 1684973"/>
                  <a:gd name="connsiteY18" fmla="*/ 0 h 164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84973" h="1640544">
                    <a:moveTo>
                      <a:pt x="1286238" y="0"/>
                    </a:moveTo>
                    <a:cubicBezTo>
                      <a:pt x="1506453" y="0"/>
                      <a:pt x="1684973" y="178520"/>
                      <a:pt x="1684973" y="398735"/>
                    </a:cubicBezTo>
                    <a:cubicBezTo>
                      <a:pt x="1684973" y="618950"/>
                      <a:pt x="1506453" y="797470"/>
                      <a:pt x="1286238" y="797470"/>
                    </a:cubicBezTo>
                    <a:lnTo>
                      <a:pt x="1275766" y="796414"/>
                    </a:lnTo>
                    <a:lnTo>
                      <a:pt x="1271253" y="801582"/>
                    </a:lnTo>
                    <a:cubicBezTo>
                      <a:pt x="1107043" y="794100"/>
                      <a:pt x="982642" y="819793"/>
                      <a:pt x="997583" y="1057814"/>
                    </a:cubicBezTo>
                    <a:lnTo>
                      <a:pt x="996032" y="1058998"/>
                    </a:lnTo>
                    <a:lnTo>
                      <a:pt x="1004048" y="1138520"/>
                    </a:lnTo>
                    <a:cubicBezTo>
                      <a:pt x="1004048" y="1415780"/>
                      <a:pt x="779284" y="1640544"/>
                      <a:pt x="502024" y="1640544"/>
                    </a:cubicBezTo>
                    <a:cubicBezTo>
                      <a:pt x="224764" y="1640544"/>
                      <a:pt x="0" y="1415780"/>
                      <a:pt x="0" y="1138520"/>
                    </a:cubicBezTo>
                    <a:cubicBezTo>
                      <a:pt x="0" y="861260"/>
                      <a:pt x="224764" y="636496"/>
                      <a:pt x="502024" y="636496"/>
                    </a:cubicBezTo>
                    <a:cubicBezTo>
                      <a:pt x="536681" y="636496"/>
                      <a:pt x="570519" y="640008"/>
                      <a:pt x="603199" y="646695"/>
                    </a:cubicBezTo>
                    <a:lnTo>
                      <a:pt x="616351" y="650778"/>
                    </a:lnTo>
                    <a:lnTo>
                      <a:pt x="616415" y="650704"/>
                    </a:lnTo>
                    <a:cubicBezTo>
                      <a:pt x="829150" y="691152"/>
                      <a:pt x="900056" y="634559"/>
                      <a:pt x="904712" y="522914"/>
                    </a:cubicBezTo>
                    <a:lnTo>
                      <a:pt x="903907" y="505840"/>
                    </a:lnTo>
                    <a:lnTo>
                      <a:pt x="895604" y="479094"/>
                    </a:lnTo>
                    <a:cubicBezTo>
                      <a:pt x="890293" y="453137"/>
                      <a:pt x="887503" y="426262"/>
                      <a:pt x="887503" y="398735"/>
                    </a:cubicBezTo>
                    <a:cubicBezTo>
                      <a:pt x="887503" y="178520"/>
                      <a:pt x="1066023" y="0"/>
                      <a:pt x="1286238" y="0"/>
                    </a:cubicBezTo>
                    <a:close/>
                  </a:path>
                </a:pathLst>
              </a:custGeom>
              <a:gradFill>
                <a:gsLst>
                  <a:gs pos="0">
                    <a:schemeClr val="accent4"/>
                  </a:gs>
                  <a:gs pos="100000">
                    <a:schemeClr val="accent4"/>
                  </a:gs>
                </a:gsLst>
                <a:lin ang="5400000" scaled="1"/>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Oval 26">
                <a:extLst>
                  <a:ext uri="{FF2B5EF4-FFF2-40B4-BE49-F238E27FC236}">
                    <a16:creationId xmlns:a16="http://schemas.microsoft.com/office/drawing/2014/main" id="{101D24A0-240B-E9E9-EFCC-94D21BE5ED11}"/>
                  </a:ext>
                </a:extLst>
              </p:cNvPr>
              <p:cNvSpPr/>
              <p:nvPr/>
            </p:nvSpPr>
            <p:spPr>
              <a:xfrm>
                <a:off x="4867355" y="407734"/>
                <a:ext cx="539482" cy="53948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69AF5677-CED5-1B0E-C604-D823B4709F36}"/>
                  </a:ext>
                </a:extLst>
              </p:cNvPr>
              <p:cNvSpPr/>
              <p:nvPr/>
            </p:nvSpPr>
            <p:spPr>
              <a:xfrm>
                <a:off x="5011839" y="2477780"/>
                <a:ext cx="539482" cy="53948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007A204A-A40A-48D2-E3DA-5BFEE44CB8C3}"/>
                  </a:ext>
                </a:extLst>
              </p:cNvPr>
              <p:cNvSpPr/>
              <p:nvPr/>
            </p:nvSpPr>
            <p:spPr>
              <a:xfrm>
                <a:off x="5146008" y="4382675"/>
                <a:ext cx="539482" cy="53948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a:extLst>
                  <a:ext uri="{FF2B5EF4-FFF2-40B4-BE49-F238E27FC236}">
                    <a16:creationId xmlns:a16="http://schemas.microsoft.com/office/drawing/2014/main" id="{2C099B35-BB18-35C3-DB63-01BD92920F9B}"/>
                  </a:ext>
                </a:extLst>
              </p:cNvPr>
              <p:cNvSpPr txBox="1"/>
              <p:nvPr/>
            </p:nvSpPr>
            <p:spPr>
              <a:xfrm>
                <a:off x="4046778" y="1083421"/>
                <a:ext cx="791092" cy="598148"/>
              </a:xfrm>
              <a:prstGeom prst="rect">
                <a:avLst/>
              </a:prstGeom>
              <a:noFill/>
            </p:spPr>
            <p:txBody>
              <a:bodyPr wrap="square" rtlCol="0">
                <a:spAutoFit/>
              </a:bodyPr>
              <a:lstStyle/>
              <a:p>
                <a:r>
                  <a:rPr lang="en-US" sz="2800" b="1" dirty="0">
                    <a:solidFill>
                      <a:schemeClr val="bg1"/>
                    </a:solidFill>
                    <a:latin typeface="Montserrat Black" pitchFamily="2" charset="77"/>
                  </a:rPr>
                  <a:t>01</a:t>
                </a:r>
              </a:p>
            </p:txBody>
          </p:sp>
          <p:sp>
            <p:nvSpPr>
              <p:cNvPr id="50" name="TextBox 49">
                <a:extLst>
                  <a:ext uri="{FF2B5EF4-FFF2-40B4-BE49-F238E27FC236}">
                    <a16:creationId xmlns:a16="http://schemas.microsoft.com/office/drawing/2014/main" id="{7FD98E8D-109C-2844-8974-238C610678A6}"/>
                  </a:ext>
                </a:extLst>
              </p:cNvPr>
              <p:cNvSpPr txBox="1"/>
              <p:nvPr/>
            </p:nvSpPr>
            <p:spPr>
              <a:xfrm>
                <a:off x="4196041" y="3164104"/>
                <a:ext cx="791092" cy="598148"/>
              </a:xfrm>
              <a:prstGeom prst="rect">
                <a:avLst/>
              </a:prstGeom>
              <a:noFill/>
            </p:spPr>
            <p:txBody>
              <a:bodyPr wrap="square" rtlCol="0">
                <a:spAutoFit/>
              </a:bodyPr>
              <a:lstStyle/>
              <a:p>
                <a:r>
                  <a:rPr lang="en-US" sz="2800" b="1" dirty="0">
                    <a:solidFill>
                      <a:schemeClr val="bg1"/>
                    </a:solidFill>
                    <a:latin typeface="Montserrat Black" pitchFamily="2" charset="77"/>
                  </a:rPr>
                  <a:t>02</a:t>
                </a:r>
              </a:p>
            </p:txBody>
          </p:sp>
          <p:sp>
            <p:nvSpPr>
              <p:cNvPr id="51" name="TextBox 50">
                <a:extLst>
                  <a:ext uri="{FF2B5EF4-FFF2-40B4-BE49-F238E27FC236}">
                    <a16:creationId xmlns:a16="http://schemas.microsoft.com/office/drawing/2014/main" id="{E1116A24-B5BB-3925-C8D4-126F446187F7}"/>
                  </a:ext>
                </a:extLst>
              </p:cNvPr>
              <p:cNvSpPr txBox="1"/>
              <p:nvPr/>
            </p:nvSpPr>
            <p:spPr>
              <a:xfrm>
                <a:off x="4313288" y="5091955"/>
                <a:ext cx="791092" cy="598148"/>
              </a:xfrm>
              <a:prstGeom prst="rect">
                <a:avLst/>
              </a:prstGeom>
              <a:noFill/>
            </p:spPr>
            <p:txBody>
              <a:bodyPr wrap="square" rtlCol="0">
                <a:spAutoFit/>
              </a:bodyPr>
              <a:lstStyle/>
              <a:p>
                <a:r>
                  <a:rPr lang="en-US" sz="2800" b="1" dirty="0">
                    <a:solidFill>
                      <a:schemeClr val="bg1"/>
                    </a:solidFill>
                    <a:latin typeface="Montserrat Black" pitchFamily="2" charset="77"/>
                  </a:rPr>
                  <a:t>03</a:t>
                </a:r>
              </a:p>
            </p:txBody>
          </p:sp>
          <p:grpSp>
            <p:nvGrpSpPr>
              <p:cNvPr id="79" name="Group 78">
                <a:extLst>
                  <a:ext uri="{FF2B5EF4-FFF2-40B4-BE49-F238E27FC236}">
                    <a16:creationId xmlns:a16="http://schemas.microsoft.com/office/drawing/2014/main" id="{D9E7FE06-C6D7-565F-EB47-FD869BA3665D}"/>
                  </a:ext>
                </a:extLst>
              </p:cNvPr>
              <p:cNvGrpSpPr/>
              <p:nvPr/>
            </p:nvGrpSpPr>
            <p:grpSpPr>
              <a:xfrm>
                <a:off x="5823208" y="821414"/>
                <a:ext cx="4315094" cy="1243805"/>
                <a:chOff x="8346619" y="1503160"/>
                <a:chExt cx="4315094" cy="1243805"/>
              </a:xfrm>
            </p:grpSpPr>
            <p:sp>
              <p:nvSpPr>
                <p:cNvPr id="80" name="Text Placeholder 9">
                  <a:extLst>
                    <a:ext uri="{FF2B5EF4-FFF2-40B4-BE49-F238E27FC236}">
                      <a16:creationId xmlns:a16="http://schemas.microsoft.com/office/drawing/2014/main" id="{2918B120-C0F9-B9C0-4689-F69EB8D0D323}"/>
                    </a:ext>
                  </a:extLst>
                </p:cNvPr>
                <p:cNvSpPr txBox="1">
                  <a:spLocks/>
                </p:cNvSpPr>
                <p:nvPr/>
              </p:nvSpPr>
              <p:spPr>
                <a:xfrm>
                  <a:off x="8346619" y="1911108"/>
                  <a:ext cx="4315094"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latin typeface="+mn-lt"/>
                    </a:rPr>
                    <a:t>08:00 am – 09:00am</a:t>
                  </a:r>
                </a:p>
                <a:p>
                  <a:pPr marL="0" indent="0">
                    <a:buNone/>
                  </a:pPr>
                  <a:r>
                    <a:rPr lang="en-US" sz="1200" dirty="0">
                      <a:latin typeface="+mn-lt"/>
                    </a:rPr>
                    <a:t>Lorem ipsum dolor sit </a:t>
                  </a:r>
                  <a:r>
                    <a:rPr lang="en-US" sz="1200" dirty="0" err="1">
                      <a:latin typeface="+mn-lt"/>
                    </a:rPr>
                    <a:t>amet</a:t>
                  </a:r>
                  <a:r>
                    <a:rPr lang="en-US" sz="1200" dirty="0">
                      <a:latin typeface="+mn-lt"/>
                    </a:rPr>
                    <a:t>, </a:t>
                  </a:r>
                  <a:r>
                    <a:rPr lang="en-US" sz="1200" dirty="0" err="1">
                      <a:latin typeface="+mn-lt"/>
                    </a:rPr>
                    <a:t>consectetur</a:t>
                  </a:r>
                  <a:r>
                    <a:rPr lang="en-US" sz="1200" dirty="0">
                      <a:latin typeface="+mn-lt"/>
                    </a:rPr>
                    <a:t> </a:t>
                  </a:r>
                  <a:r>
                    <a:rPr lang="en-US" sz="1200" dirty="0" err="1">
                      <a:latin typeface="+mn-lt"/>
                    </a:rPr>
                    <a:t>adipiscing</a:t>
                  </a:r>
                  <a:r>
                    <a:rPr lang="en-US" sz="1200" dirty="0">
                      <a:latin typeface="+mn-lt"/>
                    </a:rPr>
                    <a:t> </a:t>
                  </a:r>
                  <a:r>
                    <a:rPr lang="en-US" sz="1200" dirty="0" err="1">
                      <a:latin typeface="+mn-lt"/>
                    </a:rPr>
                    <a:t>elit</a:t>
                  </a:r>
                  <a:r>
                    <a:rPr lang="en-US" sz="1200" dirty="0">
                      <a:latin typeface="+mn-lt"/>
                    </a:rPr>
                    <a:t>. Integer </a:t>
                  </a:r>
                  <a:r>
                    <a:rPr lang="en-US" sz="1200" dirty="0" err="1">
                      <a:latin typeface="+mn-lt"/>
                    </a:rPr>
                    <a:t>sollicitudin</a:t>
                  </a:r>
                  <a:r>
                    <a:rPr lang="en-US" sz="1200" dirty="0">
                      <a:latin typeface="+mn-lt"/>
                    </a:rPr>
                    <a:t> </a:t>
                  </a:r>
                  <a:r>
                    <a:rPr lang="en-US" sz="1200" dirty="0" err="1">
                      <a:latin typeface="+mn-lt"/>
                    </a:rPr>
                    <a:t>urna</a:t>
                  </a:r>
                  <a:r>
                    <a:rPr lang="en-US" sz="1200" dirty="0">
                      <a:latin typeface="+mn-lt"/>
                    </a:rPr>
                    <a:t> vitae</a:t>
                  </a:r>
                </a:p>
              </p:txBody>
            </p:sp>
            <p:sp>
              <p:nvSpPr>
                <p:cNvPr id="81" name="Text Placeholder 12">
                  <a:extLst>
                    <a:ext uri="{FF2B5EF4-FFF2-40B4-BE49-F238E27FC236}">
                      <a16:creationId xmlns:a16="http://schemas.microsoft.com/office/drawing/2014/main" id="{9922BA52-D51B-C63B-3A15-9BC547F7EBCE}"/>
                    </a:ext>
                  </a:extLst>
                </p:cNvPr>
                <p:cNvSpPr txBox="1">
                  <a:spLocks/>
                </p:cNvSpPr>
                <p:nvPr/>
              </p:nvSpPr>
              <p:spPr>
                <a:xfrm>
                  <a:off x="8366372" y="1503160"/>
                  <a:ext cx="1629617" cy="3450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1"/>
                      </a:solidFill>
                      <a:latin typeface="Montserrat ExtraBold" pitchFamily="2" charset="77"/>
                    </a:rPr>
                    <a:t>TITLE 1</a:t>
                  </a:r>
                </a:p>
              </p:txBody>
            </p:sp>
          </p:grpSp>
          <p:grpSp>
            <p:nvGrpSpPr>
              <p:cNvPr id="82" name="Group 81">
                <a:extLst>
                  <a:ext uri="{FF2B5EF4-FFF2-40B4-BE49-F238E27FC236}">
                    <a16:creationId xmlns:a16="http://schemas.microsoft.com/office/drawing/2014/main" id="{DFEF14B6-DA5F-9B85-8899-FB34B87FD507}"/>
                  </a:ext>
                </a:extLst>
              </p:cNvPr>
              <p:cNvGrpSpPr/>
              <p:nvPr/>
            </p:nvGrpSpPr>
            <p:grpSpPr>
              <a:xfrm>
                <a:off x="5973448" y="2865367"/>
                <a:ext cx="4315094" cy="1243805"/>
                <a:chOff x="8346619" y="1503160"/>
                <a:chExt cx="4315094" cy="1243805"/>
              </a:xfrm>
            </p:grpSpPr>
            <p:sp>
              <p:nvSpPr>
                <p:cNvPr id="83" name="Text Placeholder 9">
                  <a:extLst>
                    <a:ext uri="{FF2B5EF4-FFF2-40B4-BE49-F238E27FC236}">
                      <a16:creationId xmlns:a16="http://schemas.microsoft.com/office/drawing/2014/main" id="{B4A944EC-1B07-FAEC-944F-3488B7E7D33D}"/>
                    </a:ext>
                  </a:extLst>
                </p:cNvPr>
                <p:cNvSpPr txBox="1">
                  <a:spLocks/>
                </p:cNvSpPr>
                <p:nvPr/>
              </p:nvSpPr>
              <p:spPr>
                <a:xfrm>
                  <a:off x="8346619" y="1911108"/>
                  <a:ext cx="4315094"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latin typeface="+mn-lt"/>
                    </a:rPr>
                    <a:t>09:00 am – 10:00am</a:t>
                  </a:r>
                </a:p>
                <a:p>
                  <a:pPr marL="0" indent="0">
                    <a:buNone/>
                  </a:pPr>
                  <a:r>
                    <a:rPr lang="en-US" sz="1200" dirty="0">
                      <a:latin typeface="+mn-lt"/>
                    </a:rPr>
                    <a:t>Lorem ipsum dolor sit </a:t>
                  </a:r>
                  <a:r>
                    <a:rPr lang="en-US" sz="1200" dirty="0" err="1">
                      <a:latin typeface="+mn-lt"/>
                    </a:rPr>
                    <a:t>amet</a:t>
                  </a:r>
                  <a:r>
                    <a:rPr lang="en-US" sz="1200" dirty="0">
                      <a:latin typeface="+mn-lt"/>
                    </a:rPr>
                    <a:t>, </a:t>
                  </a:r>
                  <a:r>
                    <a:rPr lang="en-US" sz="1200" dirty="0" err="1">
                      <a:latin typeface="+mn-lt"/>
                    </a:rPr>
                    <a:t>consectetur</a:t>
                  </a:r>
                  <a:r>
                    <a:rPr lang="en-US" sz="1200" dirty="0">
                      <a:latin typeface="+mn-lt"/>
                    </a:rPr>
                    <a:t> </a:t>
                  </a:r>
                  <a:r>
                    <a:rPr lang="en-US" sz="1200" dirty="0" err="1">
                      <a:latin typeface="+mn-lt"/>
                    </a:rPr>
                    <a:t>adipiscing</a:t>
                  </a:r>
                  <a:r>
                    <a:rPr lang="en-US" sz="1200" dirty="0">
                      <a:latin typeface="+mn-lt"/>
                    </a:rPr>
                    <a:t> </a:t>
                  </a:r>
                  <a:r>
                    <a:rPr lang="en-US" sz="1200" dirty="0" err="1">
                      <a:latin typeface="+mn-lt"/>
                    </a:rPr>
                    <a:t>elit</a:t>
                  </a:r>
                  <a:r>
                    <a:rPr lang="en-US" sz="1200" dirty="0">
                      <a:latin typeface="+mn-lt"/>
                    </a:rPr>
                    <a:t>. Integer </a:t>
                  </a:r>
                  <a:r>
                    <a:rPr lang="en-US" sz="1200" dirty="0" err="1">
                      <a:latin typeface="+mn-lt"/>
                    </a:rPr>
                    <a:t>sollicitudin</a:t>
                  </a:r>
                  <a:r>
                    <a:rPr lang="en-US" sz="1200" dirty="0">
                      <a:latin typeface="+mn-lt"/>
                    </a:rPr>
                    <a:t> </a:t>
                  </a:r>
                  <a:r>
                    <a:rPr lang="en-US" sz="1200" dirty="0" err="1">
                      <a:latin typeface="+mn-lt"/>
                    </a:rPr>
                    <a:t>urna</a:t>
                  </a:r>
                  <a:r>
                    <a:rPr lang="en-US" sz="1200" dirty="0">
                      <a:latin typeface="+mn-lt"/>
                    </a:rPr>
                    <a:t> vitae</a:t>
                  </a:r>
                </a:p>
              </p:txBody>
            </p:sp>
            <p:sp>
              <p:nvSpPr>
                <p:cNvPr id="84" name="Text Placeholder 12">
                  <a:extLst>
                    <a:ext uri="{FF2B5EF4-FFF2-40B4-BE49-F238E27FC236}">
                      <a16:creationId xmlns:a16="http://schemas.microsoft.com/office/drawing/2014/main" id="{8994F30A-B688-4A9E-C960-5ED97EB4C8F2}"/>
                    </a:ext>
                  </a:extLst>
                </p:cNvPr>
                <p:cNvSpPr txBox="1">
                  <a:spLocks/>
                </p:cNvSpPr>
                <p:nvPr/>
              </p:nvSpPr>
              <p:spPr>
                <a:xfrm>
                  <a:off x="8366372" y="1503160"/>
                  <a:ext cx="1629617" cy="3450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3"/>
                      </a:solidFill>
                      <a:latin typeface="Montserrat ExtraBold" pitchFamily="2" charset="77"/>
                    </a:rPr>
                    <a:t>TITLE 1</a:t>
                  </a:r>
                </a:p>
              </p:txBody>
            </p:sp>
          </p:grpSp>
          <p:grpSp>
            <p:nvGrpSpPr>
              <p:cNvPr id="85" name="Group 84">
                <a:extLst>
                  <a:ext uri="{FF2B5EF4-FFF2-40B4-BE49-F238E27FC236}">
                    <a16:creationId xmlns:a16="http://schemas.microsoft.com/office/drawing/2014/main" id="{3102A99B-5CEF-CF77-6DB9-69836E711D0C}"/>
                  </a:ext>
                </a:extLst>
              </p:cNvPr>
              <p:cNvGrpSpPr/>
              <p:nvPr/>
            </p:nvGrpSpPr>
            <p:grpSpPr>
              <a:xfrm>
                <a:off x="6053736" y="4709904"/>
                <a:ext cx="4315094" cy="1243805"/>
                <a:chOff x="8346619" y="1503160"/>
                <a:chExt cx="4315094" cy="1243805"/>
              </a:xfrm>
            </p:grpSpPr>
            <p:sp>
              <p:nvSpPr>
                <p:cNvPr id="86" name="Text Placeholder 9">
                  <a:extLst>
                    <a:ext uri="{FF2B5EF4-FFF2-40B4-BE49-F238E27FC236}">
                      <a16:creationId xmlns:a16="http://schemas.microsoft.com/office/drawing/2014/main" id="{FA50E520-64F0-578C-CE8D-3890B45B9C7E}"/>
                    </a:ext>
                  </a:extLst>
                </p:cNvPr>
                <p:cNvSpPr txBox="1">
                  <a:spLocks/>
                </p:cNvSpPr>
                <p:nvPr/>
              </p:nvSpPr>
              <p:spPr>
                <a:xfrm>
                  <a:off x="8346619" y="1911108"/>
                  <a:ext cx="4315094"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latin typeface="+mn-lt"/>
                    </a:rPr>
                    <a:t>10:00 am – 11:00am</a:t>
                  </a:r>
                </a:p>
                <a:p>
                  <a:pPr marL="0" indent="0">
                    <a:buNone/>
                  </a:pPr>
                  <a:r>
                    <a:rPr lang="en-US" sz="1200" dirty="0">
                      <a:latin typeface="+mn-lt"/>
                    </a:rPr>
                    <a:t>Lorem ipsum dolor sit </a:t>
                  </a:r>
                  <a:r>
                    <a:rPr lang="en-US" sz="1200" dirty="0" err="1">
                      <a:latin typeface="+mn-lt"/>
                    </a:rPr>
                    <a:t>amet</a:t>
                  </a:r>
                  <a:r>
                    <a:rPr lang="en-US" sz="1200" dirty="0">
                      <a:latin typeface="+mn-lt"/>
                    </a:rPr>
                    <a:t>, </a:t>
                  </a:r>
                  <a:r>
                    <a:rPr lang="en-US" sz="1200" dirty="0" err="1">
                      <a:latin typeface="+mn-lt"/>
                    </a:rPr>
                    <a:t>consectetur</a:t>
                  </a:r>
                  <a:r>
                    <a:rPr lang="en-US" sz="1200" dirty="0">
                      <a:latin typeface="+mn-lt"/>
                    </a:rPr>
                    <a:t> </a:t>
                  </a:r>
                  <a:r>
                    <a:rPr lang="en-US" sz="1200" dirty="0" err="1">
                      <a:latin typeface="+mn-lt"/>
                    </a:rPr>
                    <a:t>adipiscing</a:t>
                  </a:r>
                  <a:r>
                    <a:rPr lang="en-US" sz="1200" dirty="0">
                      <a:latin typeface="+mn-lt"/>
                    </a:rPr>
                    <a:t> </a:t>
                  </a:r>
                  <a:r>
                    <a:rPr lang="en-US" sz="1200" dirty="0" err="1">
                      <a:latin typeface="+mn-lt"/>
                    </a:rPr>
                    <a:t>elit</a:t>
                  </a:r>
                  <a:r>
                    <a:rPr lang="en-US" sz="1200" dirty="0">
                      <a:latin typeface="+mn-lt"/>
                    </a:rPr>
                    <a:t>. Integer </a:t>
                  </a:r>
                  <a:r>
                    <a:rPr lang="en-US" sz="1200" dirty="0" err="1">
                      <a:latin typeface="+mn-lt"/>
                    </a:rPr>
                    <a:t>sollicitudin</a:t>
                  </a:r>
                  <a:r>
                    <a:rPr lang="en-US" sz="1200" dirty="0">
                      <a:latin typeface="+mn-lt"/>
                    </a:rPr>
                    <a:t> </a:t>
                  </a:r>
                  <a:r>
                    <a:rPr lang="en-US" sz="1200" dirty="0" err="1">
                      <a:latin typeface="+mn-lt"/>
                    </a:rPr>
                    <a:t>urna</a:t>
                  </a:r>
                  <a:r>
                    <a:rPr lang="en-US" sz="1200" dirty="0">
                      <a:latin typeface="+mn-lt"/>
                    </a:rPr>
                    <a:t> vitae</a:t>
                  </a:r>
                </a:p>
              </p:txBody>
            </p:sp>
            <p:sp>
              <p:nvSpPr>
                <p:cNvPr id="87" name="Text Placeholder 12">
                  <a:extLst>
                    <a:ext uri="{FF2B5EF4-FFF2-40B4-BE49-F238E27FC236}">
                      <a16:creationId xmlns:a16="http://schemas.microsoft.com/office/drawing/2014/main" id="{19B0FC07-5BAC-72B6-C9BC-085FA7ABF291}"/>
                    </a:ext>
                  </a:extLst>
                </p:cNvPr>
                <p:cNvSpPr txBox="1">
                  <a:spLocks/>
                </p:cNvSpPr>
                <p:nvPr/>
              </p:nvSpPr>
              <p:spPr>
                <a:xfrm>
                  <a:off x="8366372" y="1503160"/>
                  <a:ext cx="1629617" cy="3450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4"/>
                      </a:solidFill>
                      <a:latin typeface="Montserrat ExtraBold" pitchFamily="2" charset="77"/>
                    </a:rPr>
                    <a:t>TITLE 1</a:t>
                  </a:r>
                </a:p>
              </p:txBody>
            </p:sp>
          </p:grpSp>
        </p:grpSp>
        <p:grpSp>
          <p:nvGrpSpPr>
            <p:cNvPr id="12" name="Grupo 11"/>
            <p:cNvGrpSpPr/>
            <p:nvPr/>
          </p:nvGrpSpPr>
          <p:grpSpPr>
            <a:xfrm>
              <a:off x="5252358" y="4524376"/>
              <a:ext cx="351474" cy="352426"/>
              <a:chOff x="-1801586" y="1142546"/>
              <a:chExt cx="585788" cy="587375"/>
            </a:xfrm>
            <a:solidFill>
              <a:schemeClr val="accent4"/>
            </a:solidFill>
          </p:grpSpPr>
          <p:sp>
            <p:nvSpPr>
              <p:cNvPr id="48" name="Freeform 16"/>
              <p:cNvSpPr>
                <a:spLocks/>
              </p:cNvSpPr>
              <p:nvPr/>
            </p:nvSpPr>
            <p:spPr bwMode="auto">
              <a:xfrm>
                <a:off x="-1692048" y="1313996"/>
                <a:ext cx="347663" cy="171450"/>
              </a:xfrm>
              <a:custGeom>
                <a:avLst/>
                <a:gdLst>
                  <a:gd name="T0" fmla="*/ 126 w 219"/>
                  <a:gd name="T1" fmla="*/ 108 h 108"/>
                  <a:gd name="T2" fmla="*/ 69 w 219"/>
                  <a:gd name="T3" fmla="*/ 50 h 108"/>
                  <a:gd name="T4" fmla="*/ 12 w 219"/>
                  <a:gd name="T5" fmla="*/ 108 h 108"/>
                  <a:gd name="T6" fmla="*/ 0 w 219"/>
                  <a:gd name="T7" fmla="*/ 96 h 108"/>
                  <a:gd name="T8" fmla="*/ 69 w 219"/>
                  <a:gd name="T9" fmla="*/ 29 h 108"/>
                  <a:gd name="T10" fmla="*/ 126 w 219"/>
                  <a:gd name="T11" fmla="*/ 87 h 108"/>
                  <a:gd name="T12" fmla="*/ 207 w 219"/>
                  <a:gd name="T13" fmla="*/ 0 h 108"/>
                  <a:gd name="T14" fmla="*/ 219 w 219"/>
                  <a:gd name="T15" fmla="*/ 13 h 108"/>
                  <a:gd name="T16" fmla="*/ 126 w 219"/>
                  <a:gd name="T17"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9" h="108">
                    <a:moveTo>
                      <a:pt x="126" y="108"/>
                    </a:moveTo>
                    <a:lnTo>
                      <a:pt x="69" y="50"/>
                    </a:lnTo>
                    <a:lnTo>
                      <a:pt x="12" y="108"/>
                    </a:lnTo>
                    <a:lnTo>
                      <a:pt x="0" y="96"/>
                    </a:lnTo>
                    <a:lnTo>
                      <a:pt x="69" y="29"/>
                    </a:lnTo>
                    <a:lnTo>
                      <a:pt x="126" y="87"/>
                    </a:lnTo>
                    <a:lnTo>
                      <a:pt x="207" y="0"/>
                    </a:lnTo>
                    <a:lnTo>
                      <a:pt x="219" y="13"/>
                    </a:lnTo>
                    <a:lnTo>
                      <a:pt x="126" y="1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3" name="Freeform 17"/>
              <p:cNvSpPr>
                <a:spLocks/>
              </p:cNvSpPr>
              <p:nvPr/>
            </p:nvSpPr>
            <p:spPr bwMode="auto">
              <a:xfrm>
                <a:off x="-1447573" y="1313996"/>
                <a:ext cx="103188" cy="98425"/>
              </a:xfrm>
              <a:custGeom>
                <a:avLst/>
                <a:gdLst>
                  <a:gd name="T0" fmla="*/ 65 w 65"/>
                  <a:gd name="T1" fmla="*/ 62 h 62"/>
                  <a:gd name="T2" fmla="*/ 49 w 65"/>
                  <a:gd name="T3" fmla="*/ 62 h 62"/>
                  <a:gd name="T4" fmla="*/ 49 w 65"/>
                  <a:gd name="T5" fmla="*/ 17 h 62"/>
                  <a:gd name="T6" fmla="*/ 0 w 65"/>
                  <a:gd name="T7" fmla="*/ 17 h 62"/>
                  <a:gd name="T8" fmla="*/ 0 w 65"/>
                  <a:gd name="T9" fmla="*/ 0 h 62"/>
                  <a:gd name="T10" fmla="*/ 65 w 65"/>
                  <a:gd name="T11" fmla="*/ 0 h 62"/>
                  <a:gd name="T12" fmla="*/ 65 w 65"/>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65" h="62">
                    <a:moveTo>
                      <a:pt x="65" y="62"/>
                    </a:moveTo>
                    <a:lnTo>
                      <a:pt x="49" y="62"/>
                    </a:lnTo>
                    <a:lnTo>
                      <a:pt x="49" y="17"/>
                    </a:lnTo>
                    <a:lnTo>
                      <a:pt x="0" y="17"/>
                    </a:lnTo>
                    <a:lnTo>
                      <a:pt x="0" y="0"/>
                    </a:lnTo>
                    <a:lnTo>
                      <a:pt x="65" y="0"/>
                    </a:lnTo>
                    <a:lnTo>
                      <a:pt x="65" y="6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4" name="Freeform 18"/>
              <p:cNvSpPr>
                <a:spLocks/>
              </p:cNvSpPr>
              <p:nvPr/>
            </p:nvSpPr>
            <p:spPr bwMode="auto">
              <a:xfrm>
                <a:off x="-1761898" y="1221921"/>
                <a:ext cx="508000" cy="376237"/>
              </a:xfrm>
              <a:custGeom>
                <a:avLst/>
                <a:gdLst>
                  <a:gd name="T0" fmla="*/ 320 w 320"/>
                  <a:gd name="T1" fmla="*/ 237 h 237"/>
                  <a:gd name="T2" fmla="*/ 0 w 320"/>
                  <a:gd name="T3" fmla="*/ 237 h 237"/>
                  <a:gd name="T4" fmla="*/ 0 w 320"/>
                  <a:gd name="T5" fmla="*/ 0 h 237"/>
                  <a:gd name="T6" fmla="*/ 16 w 320"/>
                  <a:gd name="T7" fmla="*/ 0 h 237"/>
                  <a:gd name="T8" fmla="*/ 16 w 320"/>
                  <a:gd name="T9" fmla="*/ 220 h 237"/>
                  <a:gd name="T10" fmla="*/ 304 w 320"/>
                  <a:gd name="T11" fmla="*/ 220 h 237"/>
                  <a:gd name="T12" fmla="*/ 304 w 320"/>
                  <a:gd name="T13" fmla="*/ 0 h 237"/>
                  <a:gd name="T14" fmla="*/ 320 w 320"/>
                  <a:gd name="T15" fmla="*/ 0 h 237"/>
                  <a:gd name="T16" fmla="*/ 320 w 320"/>
                  <a:gd name="T17" fmla="*/ 237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0" h="237">
                    <a:moveTo>
                      <a:pt x="320" y="237"/>
                    </a:moveTo>
                    <a:lnTo>
                      <a:pt x="0" y="237"/>
                    </a:lnTo>
                    <a:lnTo>
                      <a:pt x="0" y="0"/>
                    </a:lnTo>
                    <a:lnTo>
                      <a:pt x="16" y="0"/>
                    </a:lnTo>
                    <a:lnTo>
                      <a:pt x="16" y="220"/>
                    </a:lnTo>
                    <a:lnTo>
                      <a:pt x="304" y="220"/>
                    </a:lnTo>
                    <a:lnTo>
                      <a:pt x="304" y="0"/>
                    </a:lnTo>
                    <a:lnTo>
                      <a:pt x="320" y="0"/>
                    </a:lnTo>
                    <a:lnTo>
                      <a:pt x="320" y="2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5" name="Freeform 19"/>
              <p:cNvSpPr>
                <a:spLocks noEditPoints="1"/>
              </p:cNvSpPr>
              <p:nvPr/>
            </p:nvSpPr>
            <p:spPr bwMode="auto">
              <a:xfrm>
                <a:off x="-1801586" y="1142546"/>
                <a:ext cx="585788" cy="92075"/>
              </a:xfrm>
              <a:custGeom>
                <a:avLst/>
                <a:gdLst>
                  <a:gd name="T0" fmla="*/ 369 w 369"/>
                  <a:gd name="T1" fmla="*/ 58 h 58"/>
                  <a:gd name="T2" fmla="*/ 0 w 369"/>
                  <a:gd name="T3" fmla="*/ 58 h 58"/>
                  <a:gd name="T4" fmla="*/ 0 w 369"/>
                  <a:gd name="T5" fmla="*/ 0 h 58"/>
                  <a:gd name="T6" fmla="*/ 369 w 369"/>
                  <a:gd name="T7" fmla="*/ 0 h 58"/>
                  <a:gd name="T8" fmla="*/ 369 w 369"/>
                  <a:gd name="T9" fmla="*/ 58 h 58"/>
                  <a:gd name="T10" fmla="*/ 17 w 369"/>
                  <a:gd name="T11" fmla="*/ 42 h 58"/>
                  <a:gd name="T12" fmla="*/ 353 w 369"/>
                  <a:gd name="T13" fmla="*/ 42 h 58"/>
                  <a:gd name="T14" fmla="*/ 353 w 369"/>
                  <a:gd name="T15" fmla="*/ 17 h 58"/>
                  <a:gd name="T16" fmla="*/ 17 w 369"/>
                  <a:gd name="T17" fmla="*/ 17 h 58"/>
                  <a:gd name="T18" fmla="*/ 17 w 369"/>
                  <a:gd name="T19" fmla="*/ 4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9" h="58">
                    <a:moveTo>
                      <a:pt x="369" y="58"/>
                    </a:moveTo>
                    <a:lnTo>
                      <a:pt x="0" y="58"/>
                    </a:lnTo>
                    <a:lnTo>
                      <a:pt x="0" y="0"/>
                    </a:lnTo>
                    <a:lnTo>
                      <a:pt x="369" y="0"/>
                    </a:lnTo>
                    <a:lnTo>
                      <a:pt x="369" y="58"/>
                    </a:lnTo>
                    <a:close/>
                    <a:moveTo>
                      <a:pt x="17" y="42"/>
                    </a:moveTo>
                    <a:lnTo>
                      <a:pt x="353" y="42"/>
                    </a:lnTo>
                    <a:lnTo>
                      <a:pt x="353" y="17"/>
                    </a:lnTo>
                    <a:lnTo>
                      <a:pt x="17" y="17"/>
                    </a:lnTo>
                    <a:lnTo>
                      <a:pt x="17"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8" name="Rectangle 20"/>
              <p:cNvSpPr>
                <a:spLocks noChangeArrowheads="1"/>
              </p:cNvSpPr>
              <p:nvPr/>
            </p:nvSpPr>
            <p:spPr bwMode="auto">
              <a:xfrm>
                <a:off x="-1517423" y="1583871"/>
                <a:ext cx="25400" cy="539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59" name="Freeform 21"/>
              <p:cNvSpPr>
                <a:spLocks noEditPoints="1"/>
              </p:cNvSpPr>
              <p:nvPr/>
            </p:nvSpPr>
            <p:spPr bwMode="auto">
              <a:xfrm>
                <a:off x="-1557111" y="1623559"/>
                <a:ext cx="96838" cy="106362"/>
              </a:xfrm>
              <a:custGeom>
                <a:avLst/>
                <a:gdLst>
                  <a:gd name="T0" fmla="*/ 8 w 15"/>
                  <a:gd name="T1" fmla="*/ 16 h 16"/>
                  <a:gd name="T2" fmla="*/ 0 w 15"/>
                  <a:gd name="T3" fmla="*/ 8 h 16"/>
                  <a:gd name="T4" fmla="*/ 8 w 15"/>
                  <a:gd name="T5" fmla="*/ 0 h 16"/>
                  <a:gd name="T6" fmla="*/ 15 w 15"/>
                  <a:gd name="T7" fmla="*/ 8 h 16"/>
                  <a:gd name="T8" fmla="*/ 8 w 15"/>
                  <a:gd name="T9" fmla="*/ 16 h 16"/>
                  <a:gd name="T10" fmla="*/ 8 w 15"/>
                  <a:gd name="T11" fmla="*/ 4 h 16"/>
                  <a:gd name="T12" fmla="*/ 4 w 15"/>
                  <a:gd name="T13" fmla="*/ 8 h 16"/>
                  <a:gd name="T14" fmla="*/ 8 w 15"/>
                  <a:gd name="T15" fmla="*/ 12 h 16"/>
                  <a:gd name="T16" fmla="*/ 11 w 15"/>
                  <a:gd name="T17" fmla="*/ 8 h 16"/>
                  <a:gd name="T18" fmla="*/ 8 w 15"/>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6">
                    <a:moveTo>
                      <a:pt x="8" y="16"/>
                    </a:moveTo>
                    <a:cubicBezTo>
                      <a:pt x="3" y="16"/>
                      <a:pt x="0" y="13"/>
                      <a:pt x="0" y="8"/>
                    </a:cubicBezTo>
                    <a:cubicBezTo>
                      <a:pt x="0" y="4"/>
                      <a:pt x="3" y="0"/>
                      <a:pt x="8" y="0"/>
                    </a:cubicBezTo>
                    <a:cubicBezTo>
                      <a:pt x="12" y="0"/>
                      <a:pt x="15" y="4"/>
                      <a:pt x="15" y="8"/>
                    </a:cubicBezTo>
                    <a:cubicBezTo>
                      <a:pt x="15" y="13"/>
                      <a:pt x="12" y="16"/>
                      <a:pt x="8" y="16"/>
                    </a:cubicBezTo>
                    <a:close/>
                    <a:moveTo>
                      <a:pt x="8" y="4"/>
                    </a:moveTo>
                    <a:cubicBezTo>
                      <a:pt x="5" y="4"/>
                      <a:pt x="4" y="6"/>
                      <a:pt x="4" y="8"/>
                    </a:cubicBezTo>
                    <a:cubicBezTo>
                      <a:pt x="4" y="10"/>
                      <a:pt x="5" y="12"/>
                      <a:pt x="8" y="12"/>
                    </a:cubicBezTo>
                    <a:cubicBezTo>
                      <a:pt x="10" y="12"/>
                      <a:pt x="11" y="10"/>
                      <a:pt x="11" y="8"/>
                    </a:cubicBezTo>
                    <a:cubicBezTo>
                      <a:pt x="11" y="6"/>
                      <a:pt x="10" y="4"/>
                      <a:pt x="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grpSp>
          <p:nvGrpSpPr>
            <p:cNvPr id="11" name="Grupo 10"/>
            <p:cNvGrpSpPr/>
            <p:nvPr/>
          </p:nvGrpSpPr>
          <p:grpSpPr>
            <a:xfrm>
              <a:off x="5116967" y="2607761"/>
              <a:ext cx="311377" cy="284664"/>
              <a:chOff x="-2720748" y="1102859"/>
              <a:chExt cx="592137" cy="541337"/>
            </a:xfrm>
            <a:solidFill>
              <a:schemeClr val="accent3"/>
            </a:solidFill>
          </p:grpSpPr>
          <p:sp>
            <p:nvSpPr>
              <p:cNvPr id="60" name="Freeform 22"/>
              <p:cNvSpPr>
                <a:spLocks/>
              </p:cNvSpPr>
              <p:nvPr/>
            </p:nvSpPr>
            <p:spPr bwMode="auto">
              <a:xfrm>
                <a:off x="-2515961" y="1372734"/>
                <a:ext cx="347663" cy="271462"/>
              </a:xfrm>
              <a:custGeom>
                <a:avLst/>
                <a:gdLst>
                  <a:gd name="T0" fmla="*/ 51 w 54"/>
                  <a:gd name="T1" fmla="*/ 41 h 41"/>
                  <a:gd name="T2" fmla="*/ 16 w 54"/>
                  <a:gd name="T3" fmla="*/ 5 h 41"/>
                  <a:gd name="T4" fmla="*/ 12 w 54"/>
                  <a:gd name="T5" fmla="*/ 5 h 41"/>
                  <a:gd name="T6" fmla="*/ 2 w 54"/>
                  <a:gd name="T7" fmla="*/ 15 h 41"/>
                  <a:gd name="T8" fmla="*/ 0 w 54"/>
                  <a:gd name="T9" fmla="*/ 12 h 41"/>
                  <a:gd name="T10" fmla="*/ 9 w 54"/>
                  <a:gd name="T11" fmla="*/ 3 h 41"/>
                  <a:gd name="T12" fmla="*/ 19 w 54"/>
                  <a:gd name="T13" fmla="*/ 3 h 41"/>
                  <a:gd name="T14" fmla="*/ 54 w 54"/>
                  <a:gd name="T15" fmla="*/ 38 h 41"/>
                  <a:gd name="T16" fmla="*/ 51 w 54"/>
                  <a:gd name="T17"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41">
                    <a:moveTo>
                      <a:pt x="51" y="41"/>
                    </a:moveTo>
                    <a:cubicBezTo>
                      <a:pt x="16" y="5"/>
                      <a:pt x="16" y="5"/>
                      <a:pt x="16" y="5"/>
                    </a:cubicBezTo>
                    <a:cubicBezTo>
                      <a:pt x="15" y="4"/>
                      <a:pt x="13" y="4"/>
                      <a:pt x="12" y="5"/>
                    </a:cubicBezTo>
                    <a:cubicBezTo>
                      <a:pt x="2" y="15"/>
                      <a:pt x="2" y="15"/>
                      <a:pt x="2" y="15"/>
                    </a:cubicBezTo>
                    <a:cubicBezTo>
                      <a:pt x="0" y="12"/>
                      <a:pt x="0" y="12"/>
                      <a:pt x="0" y="12"/>
                    </a:cubicBezTo>
                    <a:cubicBezTo>
                      <a:pt x="9" y="3"/>
                      <a:pt x="9" y="3"/>
                      <a:pt x="9" y="3"/>
                    </a:cubicBezTo>
                    <a:cubicBezTo>
                      <a:pt x="12" y="0"/>
                      <a:pt x="16" y="0"/>
                      <a:pt x="19" y="3"/>
                    </a:cubicBezTo>
                    <a:cubicBezTo>
                      <a:pt x="54" y="38"/>
                      <a:pt x="54" y="38"/>
                      <a:pt x="54" y="38"/>
                    </a:cubicBezTo>
                    <a:lnTo>
                      <a:pt x="51" y="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61" name="Freeform 23"/>
              <p:cNvSpPr>
                <a:spLocks/>
              </p:cNvSpPr>
              <p:nvPr/>
            </p:nvSpPr>
            <p:spPr bwMode="auto">
              <a:xfrm>
                <a:off x="-2296886" y="1452109"/>
                <a:ext cx="168275" cy="100012"/>
              </a:xfrm>
              <a:custGeom>
                <a:avLst/>
                <a:gdLst>
                  <a:gd name="T0" fmla="*/ 23 w 26"/>
                  <a:gd name="T1" fmla="*/ 15 h 15"/>
                  <a:gd name="T2" fmla="*/ 14 w 26"/>
                  <a:gd name="T3" fmla="*/ 5 h 15"/>
                  <a:gd name="T4" fmla="*/ 10 w 26"/>
                  <a:gd name="T5" fmla="*/ 5 h 15"/>
                  <a:gd name="T6" fmla="*/ 3 w 26"/>
                  <a:gd name="T7" fmla="*/ 12 h 15"/>
                  <a:gd name="T8" fmla="*/ 0 w 26"/>
                  <a:gd name="T9" fmla="*/ 9 h 15"/>
                  <a:gd name="T10" fmla="*/ 7 w 26"/>
                  <a:gd name="T11" fmla="*/ 2 h 15"/>
                  <a:gd name="T12" fmla="*/ 12 w 26"/>
                  <a:gd name="T13" fmla="*/ 0 h 15"/>
                  <a:gd name="T14" fmla="*/ 16 w 26"/>
                  <a:gd name="T15" fmla="*/ 2 h 15"/>
                  <a:gd name="T16" fmla="*/ 26 w 26"/>
                  <a:gd name="T17" fmla="*/ 12 h 15"/>
                  <a:gd name="T18" fmla="*/ 23 w 26"/>
                  <a:gd name="T1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15">
                    <a:moveTo>
                      <a:pt x="23" y="15"/>
                    </a:moveTo>
                    <a:cubicBezTo>
                      <a:pt x="14" y="5"/>
                      <a:pt x="14" y="5"/>
                      <a:pt x="14" y="5"/>
                    </a:cubicBezTo>
                    <a:cubicBezTo>
                      <a:pt x="12" y="4"/>
                      <a:pt x="11" y="4"/>
                      <a:pt x="10" y="5"/>
                    </a:cubicBezTo>
                    <a:cubicBezTo>
                      <a:pt x="3" y="12"/>
                      <a:pt x="3" y="12"/>
                      <a:pt x="3" y="12"/>
                    </a:cubicBezTo>
                    <a:cubicBezTo>
                      <a:pt x="0" y="9"/>
                      <a:pt x="0" y="9"/>
                      <a:pt x="0" y="9"/>
                    </a:cubicBezTo>
                    <a:cubicBezTo>
                      <a:pt x="7" y="2"/>
                      <a:pt x="7" y="2"/>
                      <a:pt x="7" y="2"/>
                    </a:cubicBezTo>
                    <a:cubicBezTo>
                      <a:pt x="8" y="1"/>
                      <a:pt x="10" y="0"/>
                      <a:pt x="12" y="0"/>
                    </a:cubicBezTo>
                    <a:cubicBezTo>
                      <a:pt x="13" y="0"/>
                      <a:pt x="15" y="1"/>
                      <a:pt x="16" y="2"/>
                    </a:cubicBezTo>
                    <a:cubicBezTo>
                      <a:pt x="26" y="12"/>
                      <a:pt x="26" y="12"/>
                      <a:pt x="26" y="12"/>
                    </a:cubicBezTo>
                    <a:lnTo>
                      <a:pt x="23"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62" name="Freeform 24"/>
              <p:cNvSpPr>
                <a:spLocks/>
              </p:cNvSpPr>
              <p:nvPr/>
            </p:nvSpPr>
            <p:spPr bwMode="auto">
              <a:xfrm>
                <a:off x="-2720748" y="1412421"/>
                <a:ext cx="385763" cy="231775"/>
              </a:xfrm>
              <a:custGeom>
                <a:avLst/>
                <a:gdLst>
                  <a:gd name="T0" fmla="*/ 58 w 60"/>
                  <a:gd name="T1" fmla="*/ 35 h 35"/>
                  <a:gd name="T2" fmla="*/ 28 w 60"/>
                  <a:gd name="T3" fmla="*/ 5 h 35"/>
                  <a:gd name="T4" fmla="*/ 24 w 60"/>
                  <a:gd name="T5" fmla="*/ 5 h 35"/>
                  <a:gd name="T6" fmla="*/ 2 w 60"/>
                  <a:gd name="T7" fmla="*/ 27 h 35"/>
                  <a:gd name="T8" fmla="*/ 0 w 60"/>
                  <a:gd name="T9" fmla="*/ 24 h 35"/>
                  <a:gd name="T10" fmla="*/ 21 w 60"/>
                  <a:gd name="T11" fmla="*/ 2 h 35"/>
                  <a:gd name="T12" fmla="*/ 31 w 60"/>
                  <a:gd name="T13" fmla="*/ 2 h 35"/>
                  <a:gd name="T14" fmla="*/ 60 w 60"/>
                  <a:gd name="T15" fmla="*/ 32 h 35"/>
                  <a:gd name="T16" fmla="*/ 58 w 60"/>
                  <a:gd name="T17"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35">
                    <a:moveTo>
                      <a:pt x="58" y="35"/>
                    </a:moveTo>
                    <a:cubicBezTo>
                      <a:pt x="28" y="5"/>
                      <a:pt x="28" y="5"/>
                      <a:pt x="28" y="5"/>
                    </a:cubicBezTo>
                    <a:cubicBezTo>
                      <a:pt x="27" y="4"/>
                      <a:pt x="25" y="4"/>
                      <a:pt x="24" y="5"/>
                    </a:cubicBezTo>
                    <a:cubicBezTo>
                      <a:pt x="2" y="27"/>
                      <a:pt x="2" y="27"/>
                      <a:pt x="2" y="27"/>
                    </a:cubicBezTo>
                    <a:cubicBezTo>
                      <a:pt x="0" y="24"/>
                      <a:pt x="0" y="24"/>
                      <a:pt x="0" y="24"/>
                    </a:cubicBezTo>
                    <a:cubicBezTo>
                      <a:pt x="21" y="2"/>
                      <a:pt x="21" y="2"/>
                      <a:pt x="21" y="2"/>
                    </a:cubicBezTo>
                    <a:cubicBezTo>
                      <a:pt x="24" y="0"/>
                      <a:pt x="28" y="0"/>
                      <a:pt x="31" y="2"/>
                    </a:cubicBezTo>
                    <a:cubicBezTo>
                      <a:pt x="60" y="32"/>
                      <a:pt x="60" y="32"/>
                      <a:pt x="60" y="32"/>
                    </a:cubicBezTo>
                    <a:lnTo>
                      <a:pt x="58"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63" name="Freeform 25"/>
              <p:cNvSpPr>
                <a:spLocks noEditPoints="1"/>
              </p:cNvSpPr>
              <p:nvPr/>
            </p:nvSpPr>
            <p:spPr bwMode="auto">
              <a:xfrm>
                <a:off x="-2438173" y="1102859"/>
                <a:ext cx="238125" cy="171450"/>
              </a:xfrm>
              <a:custGeom>
                <a:avLst/>
                <a:gdLst>
                  <a:gd name="T0" fmla="*/ 150 w 150"/>
                  <a:gd name="T1" fmla="*/ 108 h 108"/>
                  <a:gd name="T2" fmla="*/ 0 w 150"/>
                  <a:gd name="T3" fmla="*/ 108 h 108"/>
                  <a:gd name="T4" fmla="*/ 0 w 150"/>
                  <a:gd name="T5" fmla="*/ 0 h 108"/>
                  <a:gd name="T6" fmla="*/ 150 w 150"/>
                  <a:gd name="T7" fmla="*/ 0 h 108"/>
                  <a:gd name="T8" fmla="*/ 114 w 150"/>
                  <a:gd name="T9" fmla="*/ 54 h 108"/>
                  <a:gd name="T10" fmla="*/ 150 w 150"/>
                  <a:gd name="T11" fmla="*/ 108 h 108"/>
                  <a:gd name="T12" fmla="*/ 16 w 150"/>
                  <a:gd name="T13" fmla="*/ 91 h 108"/>
                  <a:gd name="T14" fmla="*/ 122 w 150"/>
                  <a:gd name="T15" fmla="*/ 91 h 108"/>
                  <a:gd name="T16" fmla="*/ 93 w 150"/>
                  <a:gd name="T17" fmla="*/ 54 h 108"/>
                  <a:gd name="T18" fmla="*/ 122 w 150"/>
                  <a:gd name="T19" fmla="*/ 17 h 108"/>
                  <a:gd name="T20" fmla="*/ 16 w 150"/>
                  <a:gd name="T21" fmla="*/ 17 h 108"/>
                  <a:gd name="T22" fmla="*/ 16 w 150"/>
                  <a:gd name="T23" fmla="*/ 9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0" h="108">
                    <a:moveTo>
                      <a:pt x="150" y="108"/>
                    </a:moveTo>
                    <a:lnTo>
                      <a:pt x="0" y="108"/>
                    </a:lnTo>
                    <a:lnTo>
                      <a:pt x="0" y="0"/>
                    </a:lnTo>
                    <a:lnTo>
                      <a:pt x="150" y="0"/>
                    </a:lnTo>
                    <a:lnTo>
                      <a:pt x="114" y="54"/>
                    </a:lnTo>
                    <a:lnTo>
                      <a:pt x="150" y="108"/>
                    </a:lnTo>
                    <a:close/>
                    <a:moveTo>
                      <a:pt x="16" y="91"/>
                    </a:moveTo>
                    <a:lnTo>
                      <a:pt x="122" y="91"/>
                    </a:lnTo>
                    <a:lnTo>
                      <a:pt x="93" y="54"/>
                    </a:lnTo>
                    <a:lnTo>
                      <a:pt x="122" y="17"/>
                    </a:lnTo>
                    <a:lnTo>
                      <a:pt x="16" y="17"/>
                    </a:lnTo>
                    <a:lnTo>
                      <a:pt x="16"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64" name="Rectangle 26"/>
              <p:cNvSpPr>
                <a:spLocks noChangeArrowheads="1"/>
              </p:cNvSpPr>
              <p:nvPr/>
            </p:nvSpPr>
            <p:spPr bwMode="auto">
              <a:xfrm>
                <a:off x="-2438173" y="1261609"/>
                <a:ext cx="25400" cy="1317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grpSp>
          <p:nvGrpSpPr>
            <p:cNvPr id="9" name="Grupo 8"/>
            <p:cNvGrpSpPr/>
            <p:nvPr/>
          </p:nvGrpSpPr>
          <p:grpSpPr>
            <a:xfrm>
              <a:off x="4971824" y="532947"/>
              <a:ext cx="347493" cy="308882"/>
              <a:chOff x="-3635148" y="1142546"/>
              <a:chExt cx="585788" cy="520700"/>
            </a:xfrm>
            <a:solidFill>
              <a:schemeClr val="accent1"/>
            </a:solidFill>
          </p:grpSpPr>
          <p:sp>
            <p:nvSpPr>
              <p:cNvPr id="65" name="Freeform 27"/>
              <p:cNvSpPr>
                <a:spLocks/>
              </p:cNvSpPr>
              <p:nvPr/>
            </p:nvSpPr>
            <p:spPr bwMode="auto">
              <a:xfrm>
                <a:off x="-3616098" y="1406071"/>
                <a:ext cx="541338" cy="257175"/>
              </a:xfrm>
              <a:custGeom>
                <a:avLst/>
                <a:gdLst>
                  <a:gd name="T0" fmla="*/ 76 w 84"/>
                  <a:gd name="T1" fmla="*/ 39 h 39"/>
                  <a:gd name="T2" fmla="*/ 8 w 84"/>
                  <a:gd name="T3" fmla="*/ 39 h 39"/>
                  <a:gd name="T4" fmla="*/ 0 w 84"/>
                  <a:gd name="T5" fmla="*/ 31 h 39"/>
                  <a:gd name="T6" fmla="*/ 0 w 84"/>
                  <a:gd name="T7" fmla="*/ 0 h 39"/>
                  <a:gd name="T8" fmla="*/ 4 w 84"/>
                  <a:gd name="T9" fmla="*/ 0 h 39"/>
                  <a:gd name="T10" fmla="*/ 4 w 84"/>
                  <a:gd name="T11" fmla="*/ 31 h 39"/>
                  <a:gd name="T12" fmla="*/ 8 w 84"/>
                  <a:gd name="T13" fmla="*/ 35 h 39"/>
                  <a:gd name="T14" fmla="*/ 76 w 84"/>
                  <a:gd name="T15" fmla="*/ 35 h 39"/>
                  <a:gd name="T16" fmla="*/ 80 w 84"/>
                  <a:gd name="T17" fmla="*/ 31 h 39"/>
                  <a:gd name="T18" fmla="*/ 80 w 84"/>
                  <a:gd name="T19" fmla="*/ 0 h 39"/>
                  <a:gd name="T20" fmla="*/ 84 w 84"/>
                  <a:gd name="T21" fmla="*/ 0 h 39"/>
                  <a:gd name="T22" fmla="*/ 84 w 84"/>
                  <a:gd name="T23" fmla="*/ 31 h 39"/>
                  <a:gd name="T24" fmla="*/ 76 w 84"/>
                  <a:gd name="T2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 h="39">
                    <a:moveTo>
                      <a:pt x="76" y="39"/>
                    </a:moveTo>
                    <a:cubicBezTo>
                      <a:pt x="8" y="39"/>
                      <a:pt x="8" y="39"/>
                      <a:pt x="8" y="39"/>
                    </a:cubicBezTo>
                    <a:cubicBezTo>
                      <a:pt x="4" y="39"/>
                      <a:pt x="0" y="36"/>
                      <a:pt x="0" y="31"/>
                    </a:cubicBezTo>
                    <a:cubicBezTo>
                      <a:pt x="0" y="0"/>
                      <a:pt x="0" y="0"/>
                      <a:pt x="0" y="0"/>
                    </a:cubicBezTo>
                    <a:cubicBezTo>
                      <a:pt x="4" y="0"/>
                      <a:pt x="4" y="0"/>
                      <a:pt x="4" y="0"/>
                    </a:cubicBezTo>
                    <a:cubicBezTo>
                      <a:pt x="4" y="31"/>
                      <a:pt x="4" y="31"/>
                      <a:pt x="4" y="31"/>
                    </a:cubicBezTo>
                    <a:cubicBezTo>
                      <a:pt x="4" y="33"/>
                      <a:pt x="6" y="35"/>
                      <a:pt x="8" y="35"/>
                    </a:cubicBezTo>
                    <a:cubicBezTo>
                      <a:pt x="76" y="35"/>
                      <a:pt x="76" y="35"/>
                      <a:pt x="76" y="35"/>
                    </a:cubicBezTo>
                    <a:cubicBezTo>
                      <a:pt x="78" y="35"/>
                      <a:pt x="80" y="33"/>
                      <a:pt x="80" y="31"/>
                    </a:cubicBezTo>
                    <a:cubicBezTo>
                      <a:pt x="80" y="0"/>
                      <a:pt x="80" y="0"/>
                      <a:pt x="80" y="0"/>
                    </a:cubicBezTo>
                    <a:cubicBezTo>
                      <a:pt x="84" y="0"/>
                      <a:pt x="84" y="0"/>
                      <a:pt x="84" y="0"/>
                    </a:cubicBezTo>
                    <a:cubicBezTo>
                      <a:pt x="84" y="31"/>
                      <a:pt x="84" y="31"/>
                      <a:pt x="84" y="31"/>
                    </a:cubicBezTo>
                    <a:cubicBezTo>
                      <a:pt x="84" y="36"/>
                      <a:pt x="80" y="39"/>
                      <a:pt x="76"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66" name="Freeform 28"/>
              <p:cNvSpPr>
                <a:spLocks/>
              </p:cNvSpPr>
              <p:nvPr/>
            </p:nvSpPr>
            <p:spPr bwMode="auto">
              <a:xfrm>
                <a:off x="-3447823" y="1142546"/>
                <a:ext cx="204788" cy="92075"/>
              </a:xfrm>
              <a:custGeom>
                <a:avLst/>
                <a:gdLst>
                  <a:gd name="T0" fmla="*/ 32 w 32"/>
                  <a:gd name="T1" fmla="*/ 14 h 14"/>
                  <a:gd name="T2" fmla="*/ 28 w 32"/>
                  <a:gd name="T3" fmla="*/ 14 h 14"/>
                  <a:gd name="T4" fmla="*/ 28 w 32"/>
                  <a:gd name="T5" fmla="*/ 8 h 14"/>
                  <a:gd name="T6" fmla="*/ 24 w 32"/>
                  <a:gd name="T7" fmla="*/ 4 h 14"/>
                  <a:gd name="T8" fmla="*/ 8 w 32"/>
                  <a:gd name="T9" fmla="*/ 4 h 14"/>
                  <a:gd name="T10" fmla="*/ 4 w 32"/>
                  <a:gd name="T11" fmla="*/ 8 h 14"/>
                  <a:gd name="T12" fmla="*/ 4 w 32"/>
                  <a:gd name="T13" fmla="*/ 14 h 14"/>
                  <a:gd name="T14" fmla="*/ 0 w 32"/>
                  <a:gd name="T15" fmla="*/ 14 h 14"/>
                  <a:gd name="T16" fmla="*/ 0 w 32"/>
                  <a:gd name="T17" fmla="*/ 8 h 14"/>
                  <a:gd name="T18" fmla="*/ 8 w 32"/>
                  <a:gd name="T19" fmla="*/ 0 h 14"/>
                  <a:gd name="T20" fmla="*/ 24 w 32"/>
                  <a:gd name="T21" fmla="*/ 0 h 14"/>
                  <a:gd name="T22" fmla="*/ 32 w 32"/>
                  <a:gd name="T23" fmla="*/ 8 h 14"/>
                  <a:gd name="T24" fmla="*/ 32 w 32"/>
                  <a:gd name="T25"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14">
                    <a:moveTo>
                      <a:pt x="32" y="14"/>
                    </a:moveTo>
                    <a:cubicBezTo>
                      <a:pt x="28" y="14"/>
                      <a:pt x="28" y="14"/>
                      <a:pt x="28" y="14"/>
                    </a:cubicBezTo>
                    <a:cubicBezTo>
                      <a:pt x="28" y="8"/>
                      <a:pt x="28" y="8"/>
                      <a:pt x="28" y="8"/>
                    </a:cubicBezTo>
                    <a:cubicBezTo>
                      <a:pt x="28" y="6"/>
                      <a:pt x="26" y="4"/>
                      <a:pt x="24" y="4"/>
                    </a:cubicBezTo>
                    <a:cubicBezTo>
                      <a:pt x="8" y="4"/>
                      <a:pt x="8" y="4"/>
                      <a:pt x="8" y="4"/>
                    </a:cubicBezTo>
                    <a:cubicBezTo>
                      <a:pt x="6" y="4"/>
                      <a:pt x="4" y="6"/>
                      <a:pt x="4" y="8"/>
                    </a:cubicBezTo>
                    <a:cubicBezTo>
                      <a:pt x="4" y="14"/>
                      <a:pt x="4" y="14"/>
                      <a:pt x="4" y="14"/>
                    </a:cubicBezTo>
                    <a:cubicBezTo>
                      <a:pt x="0" y="14"/>
                      <a:pt x="0" y="14"/>
                      <a:pt x="0" y="14"/>
                    </a:cubicBezTo>
                    <a:cubicBezTo>
                      <a:pt x="0" y="8"/>
                      <a:pt x="0" y="8"/>
                      <a:pt x="0" y="8"/>
                    </a:cubicBezTo>
                    <a:cubicBezTo>
                      <a:pt x="0" y="3"/>
                      <a:pt x="4" y="0"/>
                      <a:pt x="8" y="0"/>
                    </a:cubicBezTo>
                    <a:cubicBezTo>
                      <a:pt x="24" y="0"/>
                      <a:pt x="24" y="0"/>
                      <a:pt x="24" y="0"/>
                    </a:cubicBezTo>
                    <a:cubicBezTo>
                      <a:pt x="28" y="0"/>
                      <a:pt x="32" y="3"/>
                      <a:pt x="32" y="8"/>
                    </a:cubicBezTo>
                    <a:lnTo>
                      <a:pt x="32"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67" name="Freeform 29"/>
              <p:cNvSpPr>
                <a:spLocks noEditPoints="1"/>
              </p:cNvSpPr>
              <p:nvPr/>
            </p:nvSpPr>
            <p:spPr bwMode="auto">
              <a:xfrm>
                <a:off x="-3397023" y="1406071"/>
                <a:ext cx="103188" cy="100012"/>
              </a:xfrm>
              <a:custGeom>
                <a:avLst/>
                <a:gdLst>
                  <a:gd name="T0" fmla="*/ 12 w 16"/>
                  <a:gd name="T1" fmla="*/ 15 h 15"/>
                  <a:gd name="T2" fmla="*/ 4 w 16"/>
                  <a:gd name="T3" fmla="*/ 15 h 15"/>
                  <a:gd name="T4" fmla="*/ 0 w 16"/>
                  <a:gd name="T5" fmla="*/ 11 h 15"/>
                  <a:gd name="T6" fmla="*/ 0 w 16"/>
                  <a:gd name="T7" fmla="*/ 3 h 15"/>
                  <a:gd name="T8" fmla="*/ 4 w 16"/>
                  <a:gd name="T9" fmla="*/ 0 h 15"/>
                  <a:gd name="T10" fmla="*/ 12 w 16"/>
                  <a:gd name="T11" fmla="*/ 0 h 15"/>
                  <a:gd name="T12" fmla="*/ 16 w 16"/>
                  <a:gd name="T13" fmla="*/ 3 h 15"/>
                  <a:gd name="T14" fmla="*/ 16 w 16"/>
                  <a:gd name="T15" fmla="*/ 11 h 15"/>
                  <a:gd name="T16" fmla="*/ 12 w 16"/>
                  <a:gd name="T17" fmla="*/ 15 h 15"/>
                  <a:gd name="T18" fmla="*/ 4 w 16"/>
                  <a:gd name="T19" fmla="*/ 3 h 15"/>
                  <a:gd name="T20" fmla="*/ 4 w 16"/>
                  <a:gd name="T21" fmla="*/ 11 h 15"/>
                  <a:gd name="T22" fmla="*/ 12 w 16"/>
                  <a:gd name="T23" fmla="*/ 11 h 15"/>
                  <a:gd name="T24" fmla="*/ 12 w 16"/>
                  <a:gd name="T25" fmla="*/ 3 h 15"/>
                  <a:gd name="T26" fmla="*/ 4 w 16"/>
                  <a:gd name="T27" fmla="*/ 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15">
                    <a:moveTo>
                      <a:pt x="12" y="15"/>
                    </a:moveTo>
                    <a:cubicBezTo>
                      <a:pt x="4" y="15"/>
                      <a:pt x="4" y="15"/>
                      <a:pt x="4" y="15"/>
                    </a:cubicBezTo>
                    <a:cubicBezTo>
                      <a:pt x="2" y="15"/>
                      <a:pt x="0" y="14"/>
                      <a:pt x="0" y="11"/>
                    </a:cubicBezTo>
                    <a:cubicBezTo>
                      <a:pt x="0" y="3"/>
                      <a:pt x="0" y="3"/>
                      <a:pt x="0" y="3"/>
                    </a:cubicBezTo>
                    <a:cubicBezTo>
                      <a:pt x="0" y="1"/>
                      <a:pt x="2" y="0"/>
                      <a:pt x="4" y="0"/>
                    </a:cubicBezTo>
                    <a:cubicBezTo>
                      <a:pt x="12" y="0"/>
                      <a:pt x="12" y="0"/>
                      <a:pt x="12" y="0"/>
                    </a:cubicBezTo>
                    <a:cubicBezTo>
                      <a:pt x="14" y="0"/>
                      <a:pt x="16" y="1"/>
                      <a:pt x="16" y="3"/>
                    </a:cubicBezTo>
                    <a:cubicBezTo>
                      <a:pt x="16" y="11"/>
                      <a:pt x="16" y="11"/>
                      <a:pt x="16" y="11"/>
                    </a:cubicBezTo>
                    <a:cubicBezTo>
                      <a:pt x="16" y="14"/>
                      <a:pt x="14" y="15"/>
                      <a:pt x="12" y="15"/>
                    </a:cubicBezTo>
                    <a:close/>
                    <a:moveTo>
                      <a:pt x="4" y="3"/>
                    </a:moveTo>
                    <a:cubicBezTo>
                      <a:pt x="4" y="11"/>
                      <a:pt x="4" y="11"/>
                      <a:pt x="4" y="11"/>
                    </a:cubicBezTo>
                    <a:cubicBezTo>
                      <a:pt x="12" y="11"/>
                      <a:pt x="12" y="11"/>
                      <a:pt x="12" y="11"/>
                    </a:cubicBezTo>
                    <a:cubicBezTo>
                      <a:pt x="12" y="3"/>
                      <a:pt x="12" y="3"/>
                      <a:pt x="12" y="3"/>
                    </a:cubicBezTo>
                    <a:lnTo>
                      <a:pt x="4"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68" name="Freeform 30"/>
              <p:cNvSpPr>
                <a:spLocks/>
              </p:cNvSpPr>
              <p:nvPr/>
            </p:nvSpPr>
            <p:spPr bwMode="auto">
              <a:xfrm>
                <a:off x="-3635148" y="1221921"/>
                <a:ext cx="585788" cy="250825"/>
              </a:xfrm>
              <a:custGeom>
                <a:avLst/>
                <a:gdLst>
                  <a:gd name="T0" fmla="*/ 51 w 91"/>
                  <a:gd name="T1" fmla="*/ 38 h 38"/>
                  <a:gd name="T2" fmla="*/ 51 w 91"/>
                  <a:gd name="T3" fmla="*/ 34 h 38"/>
                  <a:gd name="T4" fmla="*/ 82 w 91"/>
                  <a:gd name="T5" fmla="*/ 27 h 38"/>
                  <a:gd name="T6" fmla="*/ 87 w 91"/>
                  <a:gd name="T7" fmla="*/ 22 h 38"/>
                  <a:gd name="T8" fmla="*/ 87 w 91"/>
                  <a:gd name="T9" fmla="*/ 8 h 38"/>
                  <a:gd name="T10" fmla="*/ 83 w 91"/>
                  <a:gd name="T11" fmla="*/ 4 h 38"/>
                  <a:gd name="T12" fmla="*/ 7 w 91"/>
                  <a:gd name="T13" fmla="*/ 4 h 38"/>
                  <a:gd name="T14" fmla="*/ 3 w 91"/>
                  <a:gd name="T15" fmla="*/ 8 h 38"/>
                  <a:gd name="T16" fmla="*/ 3 w 91"/>
                  <a:gd name="T17" fmla="*/ 22 h 38"/>
                  <a:gd name="T18" fmla="*/ 8 w 91"/>
                  <a:gd name="T19" fmla="*/ 27 h 38"/>
                  <a:gd name="T20" fmla="*/ 40 w 91"/>
                  <a:gd name="T21" fmla="*/ 34 h 38"/>
                  <a:gd name="T22" fmla="*/ 39 w 91"/>
                  <a:gd name="T23" fmla="*/ 38 h 38"/>
                  <a:gd name="T24" fmla="*/ 7 w 91"/>
                  <a:gd name="T25" fmla="*/ 31 h 38"/>
                  <a:gd name="T26" fmla="*/ 0 w 91"/>
                  <a:gd name="T27" fmla="*/ 22 h 38"/>
                  <a:gd name="T28" fmla="*/ 0 w 91"/>
                  <a:gd name="T29" fmla="*/ 8 h 38"/>
                  <a:gd name="T30" fmla="*/ 7 w 91"/>
                  <a:gd name="T31" fmla="*/ 0 h 38"/>
                  <a:gd name="T32" fmla="*/ 83 w 91"/>
                  <a:gd name="T33" fmla="*/ 0 h 38"/>
                  <a:gd name="T34" fmla="*/ 91 w 91"/>
                  <a:gd name="T35" fmla="*/ 8 h 38"/>
                  <a:gd name="T36" fmla="*/ 91 w 91"/>
                  <a:gd name="T37" fmla="*/ 22 h 38"/>
                  <a:gd name="T38" fmla="*/ 83 w 91"/>
                  <a:gd name="T39" fmla="*/ 31 h 38"/>
                  <a:gd name="T40" fmla="*/ 51 w 91"/>
                  <a:gd name="T41"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1" h="38">
                    <a:moveTo>
                      <a:pt x="51" y="38"/>
                    </a:moveTo>
                    <a:cubicBezTo>
                      <a:pt x="51" y="34"/>
                      <a:pt x="51" y="34"/>
                      <a:pt x="51" y="34"/>
                    </a:cubicBezTo>
                    <a:cubicBezTo>
                      <a:pt x="82" y="27"/>
                      <a:pt x="82" y="27"/>
                      <a:pt x="82" y="27"/>
                    </a:cubicBezTo>
                    <a:cubicBezTo>
                      <a:pt x="85" y="27"/>
                      <a:pt x="87" y="24"/>
                      <a:pt x="87" y="22"/>
                    </a:cubicBezTo>
                    <a:cubicBezTo>
                      <a:pt x="87" y="8"/>
                      <a:pt x="87" y="8"/>
                      <a:pt x="87" y="8"/>
                    </a:cubicBezTo>
                    <a:cubicBezTo>
                      <a:pt x="87" y="6"/>
                      <a:pt x="85" y="4"/>
                      <a:pt x="83" y="4"/>
                    </a:cubicBezTo>
                    <a:cubicBezTo>
                      <a:pt x="7" y="4"/>
                      <a:pt x="7" y="4"/>
                      <a:pt x="7" y="4"/>
                    </a:cubicBezTo>
                    <a:cubicBezTo>
                      <a:pt x="5" y="4"/>
                      <a:pt x="3" y="6"/>
                      <a:pt x="3" y="8"/>
                    </a:cubicBezTo>
                    <a:cubicBezTo>
                      <a:pt x="3" y="22"/>
                      <a:pt x="3" y="22"/>
                      <a:pt x="3" y="22"/>
                    </a:cubicBezTo>
                    <a:cubicBezTo>
                      <a:pt x="3" y="24"/>
                      <a:pt x="5" y="27"/>
                      <a:pt x="8" y="27"/>
                    </a:cubicBezTo>
                    <a:cubicBezTo>
                      <a:pt x="40" y="34"/>
                      <a:pt x="40" y="34"/>
                      <a:pt x="40" y="34"/>
                    </a:cubicBezTo>
                    <a:cubicBezTo>
                      <a:pt x="39" y="38"/>
                      <a:pt x="39" y="38"/>
                      <a:pt x="39" y="38"/>
                    </a:cubicBezTo>
                    <a:cubicBezTo>
                      <a:pt x="7" y="31"/>
                      <a:pt x="7" y="31"/>
                      <a:pt x="7" y="31"/>
                    </a:cubicBezTo>
                    <a:cubicBezTo>
                      <a:pt x="3" y="30"/>
                      <a:pt x="0" y="26"/>
                      <a:pt x="0" y="22"/>
                    </a:cubicBezTo>
                    <a:cubicBezTo>
                      <a:pt x="0" y="8"/>
                      <a:pt x="0" y="8"/>
                      <a:pt x="0" y="8"/>
                    </a:cubicBezTo>
                    <a:cubicBezTo>
                      <a:pt x="0" y="3"/>
                      <a:pt x="3" y="0"/>
                      <a:pt x="7" y="0"/>
                    </a:cubicBezTo>
                    <a:cubicBezTo>
                      <a:pt x="83" y="0"/>
                      <a:pt x="83" y="0"/>
                      <a:pt x="83" y="0"/>
                    </a:cubicBezTo>
                    <a:cubicBezTo>
                      <a:pt x="87" y="0"/>
                      <a:pt x="91" y="3"/>
                      <a:pt x="91" y="8"/>
                    </a:cubicBezTo>
                    <a:cubicBezTo>
                      <a:pt x="91" y="22"/>
                      <a:pt x="91" y="22"/>
                      <a:pt x="91" y="22"/>
                    </a:cubicBezTo>
                    <a:cubicBezTo>
                      <a:pt x="91" y="26"/>
                      <a:pt x="87" y="30"/>
                      <a:pt x="83" y="31"/>
                    </a:cubicBezTo>
                    <a:lnTo>
                      <a:pt x="51"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grpSp>
      <p:sp>
        <p:nvSpPr>
          <p:cNvPr id="69" name="Rectángulo 68"/>
          <p:cNvSpPr/>
          <p:nvPr/>
        </p:nvSpPr>
        <p:spPr>
          <a:xfrm>
            <a:off x="10929257" y="391886"/>
            <a:ext cx="595086" cy="595086"/>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ángulo 69"/>
          <p:cNvSpPr/>
          <p:nvPr/>
        </p:nvSpPr>
        <p:spPr>
          <a:xfrm>
            <a:off x="138340" y="2702832"/>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AGENDA</a:t>
            </a:r>
          </a:p>
        </p:txBody>
      </p:sp>
      <p:sp>
        <p:nvSpPr>
          <p:cNvPr id="71" name="Rectángulo 70"/>
          <p:cNvSpPr/>
          <p:nvPr/>
        </p:nvSpPr>
        <p:spPr>
          <a:xfrm>
            <a:off x="424090" y="3588657"/>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mj-lt"/>
              </a:rPr>
              <a:t>SLIDE</a:t>
            </a:r>
          </a:p>
        </p:txBody>
      </p:sp>
    </p:spTree>
    <p:extLst>
      <p:ext uri="{BB962C8B-B14F-4D97-AF65-F5344CB8AC3E}">
        <p14:creationId xmlns:p14="http://schemas.microsoft.com/office/powerpoint/2010/main" val="228585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Elipse 7"/>
          <p:cNvSpPr/>
          <p:nvPr/>
        </p:nvSpPr>
        <p:spPr>
          <a:xfrm>
            <a:off x="2488293" y="0"/>
            <a:ext cx="6858000" cy="6858000"/>
          </a:xfrm>
          <a:prstGeom prst="ellipse">
            <a:avLst/>
          </a:prstGeom>
          <a:gradFill>
            <a:gsLst>
              <a:gs pos="0">
                <a:schemeClr val="accent6"/>
              </a:gs>
              <a:gs pos="100000">
                <a:schemeClr val="accent2"/>
              </a:gs>
            </a:gsLst>
            <a:lin ang="9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Elipse 10"/>
          <p:cNvSpPr/>
          <p:nvPr/>
        </p:nvSpPr>
        <p:spPr>
          <a:xfrm>
            <a:off x="571500" y="2800350"/>
            <a:ext cx="1238250" cy="1238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p:cNvSpPr/>
          <p:nvPr/>
        </p:nvSpPr>
        <p:spPr>
          <a:xfrm>
            <a:off x="5000625" y="2543175"/>
            <a:ext cx="2657475" cy="76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SLIDE</a:t>
            </a:r>
          </a:p>
        </p:txBody>
      </p:sp>
      <p:sp>
        <p:nvSpPr>
          <p:cNvPr id="15" name="Rectángulo 14"/>
          <p:cNvSpPr/>
          <p:nvPr/>
        </p:nvSpPr>
        <p:spPr>
          <a:xfrm>
            <a:off x="5286375" y="3429000"/>
            <a:ext cx="3400425" cy="76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latin typeface="+mj-lt"/>
              </a:rPr>
              <a:t>INTRODUCTION</a:t>
            </a:r>
            <a:endParaRPr lang="en-US" sz="2000" dirty="0">
              <a:solidFill>
                <a:schemeClr val="bg1"/>
              </a:solidFill>
              <a:latin typeface="+mj-lt"/>
            </a:endParaRPr>
          </a:p>
        </p:txBody>
      </p:sp>
      <p:sp>
        <p:nvSpPr>
          <p:cNvPr id="16" name="Subtitle 2">
            <a:extLst>
              <a:ext uri="{FF2B5EF4-FFF2-40B4-BE49-F238E27FC236}">
                <a16:creationId xmlns:a16="http://schemas.microsoft.com/office/drawing/2014/main" id="{C37FC147-14C7-7C4A-B5BD-D6C0732AFE0E}"/>
              </a:ext>
            </a:extLst>
          </p:cNvPr>
          <p:cNvSpPr txBox="1">
            <a:spLocks/>
          </p:cNvSpPr>
          <p:nvPr/>
        </p:nvSpPr>
        <p:spPr>
          <a:xfrm>
            <a:off x="6441581" y="5100834"/>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bg1"/>
                </a:solidFill>
                <a:latin typeface="Lato Light" panose="020F0302020204030203" pitchFamily="34" charset="77"/>
              </a:rPr>
              <a:t>Lorem ipsum dolor sit </a:t>
            </a:r>
            <a:r>
              <a:rPr lang="en-US" sz="1400" dirty="0" err="1">
                <a:solidFill>
                  <a:schemeClr val="bg1"/>
                </a:solidFill>
                <a:latin typeface="Lato Light" panose="020F0302020204030203" pitchFamily="34" charset="77"/>
              </a:rPr>
              <a:t>amet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adipiscing</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elit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Phasellus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pretium</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lacus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eu</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nunc</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dapibus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eget</a:t>
            </a:r>
            <a:r>
              <a:rPr lang="en-US" sz="1400" dirty="0">
                <a:solidFill>
                  <a:schemeClr val="bg1"/>
                </a:solidFill>
                <a:latin typeface="Lato Light" panose="020F0302020204030203" pitchFamily="34" charset="77"/>
              </a:rPr>
              <a:t> vitae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Morbi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erat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finibus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imperdiet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nisl</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commodo</a:t>
            </a:r>
            <a:r>
              <a:rPr lang="en-US" sz="1400" dirty="0">
                <a:solidFill>
                  <a:schemeClr val="bg1"/>
                </a:solidFill>
                <a:latin typeface="Lato Light" panose="020F0302020204030203" pitchFamily="34" charset="77"/>
              </a:rPr>
              <a:t>. </a:t>
            </a: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2" name="Rectángulo 1"/>
          <p:cNvSpPr/>
          <p:nvPr/>
        </p:nvSpPr>
        <p:spPr>
          <a:xfrm>
            <a:off x="2220685" y="617770"/>
            <a:ext cx="6096000" cy="861774"/>
          </a:xfrm>
          <a:prstGeom prst="rect">
            <a:avLst/>
          </a:prstGeom>
        </p:spPr>
        <p:txBody>
          <a:bodyPr>
            <a:spAutoFit/>
          </a:bodyPr>
          <a:lstStyle/>
          <a:p>
            <a:pPr>
              <a:lnSpc>
                <a:spcPts val="2000"/>
              </a:lnSpc>
              <a:spcBef>
                <a:spcPts val="600"/>
              </a:spcBef>
            </a:pPr>
            <a:r>
              <a:rPr lang="en-US" sz="1600" dirty="0" err="1">
                <a:solidFill>
                  <a:schemeClr val="bg1"/>
                </a:solidFill>
                <a:latin typeface="Lato Light" panose="020F0302020204030203" pitchFamily="34" charset="77"/>
              </a:rPr>
              <a:t>Pellentesque</a:t>
            </a:r>
            <a:r>
              <a:rPr lang="en-US" sz="1600" dirty="0">
                <a:solidFill>
                  <a:schemeClr val="bg1"/>
                </a:solidFill>
                <a:latin typeface="Lato Light" panose="020F0302020204030203" pitchFamily="34" charset="77"/>
              </a:rPr>
              <a:t> habitant </a:t>
            </a:r>
            <a:r>
              <a:rPr lang="en-US" sz="1600" dirty="0" err="1">
                <a:solidFill>
                  <a:schemeClr val="bg1"/>
                </a:solidFill>
                <a:latin typeface="Lato Light" panose="020F0302020204030203" pitchFamily="34" charset="77"/>
              </a:rPr>
              <a:t>morbi</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tristique</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senectus</a:t>
            </a:r>
            <a:r>
              <a:rPr lang="en-US" sz="1600" dirty="0">
                <a:solidFill>
                  <a:schemeClr val="bg1"/>
                </a:solidFill>
                <a:latin typeface="Lato Light" panose="020F0302020204030203" pitchFamily="34" charset="77"/>
              </a:rPr>
              <a:t> et </a:t>
            </a:r>
            <a:r>
              <a:rPr lang="en-US" sz="1600" dirty="0" err="1">
                <a:solidFill>
                  <a:schemeClr val="bg1"/>
                </a:solidFill>
                <a:latin typeface="Lato Light" panose="020F0302020204030203" pitchFamily="34" charset="77"/>
              </a:rPr>
              <a:t>netus</a:t>
            </a:r>
            <a:r>
              <a:rPr lang="en-US" sz="1600" dirty="0">
                <a:solidFill>
                  <a:schemeClr val="bg1"/>
                </a:solidFill>
                <a:latin typeface="Lato Light" panose="020F0302020204030203" pitchFamily="34" charset="77"/>
              </a:rPr>
              <a:t> et </a:t>
            </a:r>
            <a:r>
              <a:rPr lang="en-US" sz="1600" dirty="0" err="1">
                <a:solidFill>
                  <a:schemeClr val="bg1"/>
                </a:solidFill>
                <a:latin typeface="Lato Light" panose="020F0302020204030203" pitchFamily="34" charset="77"/>
              </a:rPr>
              <a:t>malesuada</a:t>
            </a:r>
            <a:r>
              <a:rPr lang="en-US" sz="1600" dirty="0">
                <a:solidFill>
                  <a:schemeClr val="bg1"/>
                </a:solidFill>
                <a:latin typeface="Lato Light" panose="020F0302020204030203" pitchFamily="34" charset="77"/>
              </a:rPr>
              <a:t> fames ac </a:t>
            </a:r>
            <a:r>
              <a:rPr lang="en-US" sz="1600" dirty="0" err="1">
                <a:solidFill>
                  <a:schemeClr val="bg1"/>
                </a:solidFill>
                <a:latin typeface="Lato Light" panose="020F0302020204030203" pitchFamily="34" charset="77"/>
              </a:rPr>
              <a:t>turpis</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egestas</a:t>
            </a:r>
            <a:r>
              <a:rPr lang="en-US" sz="1600" dirty="0">
                <a:solidFill>
                  <a:schemeClr val="bg1"/>
                </a:solidFill>
                <a:latin typeface="Lato Light" panose="020F0302020204030203" pitchFamily="34" charset="77"/>
              </a:rPr>
              <a:t>. Nam id dolor vitae </a:t>
            </a:r>
            <a:r>
              <a:rPr lang="en-US" sz="1600" dirty="0" err="1">
                <a:solidFill>
                  <a:schemeClr val="bg1"/>
                </a:solidFill>
                <a:latin typeface="Lato Light" panose="020F0302020204030203" pitchFamily="34" charset="77"/>
              </a:rPr>
              <a:t>eros</a:t>
            </a:r>
            <a:r>
              <a:rPr lang="en-US" sz="1600" dirty="0">
                <a:solidFill>
                  <a:schemeClr val="bg1"/>
                </a:solidFill>
                <a:latin typeface="Lato Light" panose="020F0302020204030203" pitchFamily="34" charset="77"/>
              </a:rPr>
              <a:t> </a:t>
            </a:r>
            <a:r>
              <a:rPr lang="en-US" sz="1600" dirty="0" err="1">
                <a:solidFill>
                  <a:schemeClr val="bg1"/>
                </a:solidFill>
                <a:latin typeface="Lato Light" panose="020F0302020204030203" pitchFamily="34" charset="77"/>
              </a:rPr>
              <a:t>sollicitudin</a:t>
            </a:r>
            <a:r>
              <a:rPr lang="en-US" sz="1600" dirty="0">
                <a:solidFill>
                  <a:schemeClr val="bg1"/>
                </a:solidFill>
                <a:latin typeface="Lato Light" panose="020F0302020204030203" pitchFamily="34" charset="77"/>
              </a:rPr>
              <a:t> gravida </a:t>
            </a:r>
            <a:r>
              <a:rPr lang="en-US" sz="1600" dirty="0" err="1">
                <a:solidFill>
                  <a:schemeClr val="bg1"/>
                </a:solidFill>
                <a:latin typeface="Lato Light" panose="020F0302020204030203" pitchFamily="34" charset="77"/>
              </a:rPr>
              <a:t>sed</a:t>
            </a:r>
            <a:r>
              <a:rPr lang="en-US" sz="1600" dirty="0">
                <a:solidFill>
                  <a:schemeClr val="bg1"/>
                </a:solidFill>
                <a:latin typeface="Lato Light" panose="020F0302020204030203" pitchFamily="34" charset="77"/>
              </a:rPr>
              <a:t> non diam.</a:t>
            </a:r>
            <a:r>
              <a:rPr lang="en-US" sz="16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p>
        </p:txBody>
      </p:sp>
      <p:sp>
        <p:nvSpPr>
          <p:cNvPr id="17" name="Rectángulo 16"/>
          <p:cNvSpPr/>
          <p:nvPr/>
        </p:nvSpPr>
        <p:spPr>
          <a:xfrm>
            <a:off x="10058400" y="435429"/>
            <a:ext cx="928914" cy="92891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4"/>
          <p:cNvGrpSpPr>
            <a:grpSpLocks noChangeAspect="1"/>
          </p:cNvGrpSpPr>
          <p:nvPr/>
        </p:nvGrpSpPr>
        <p:grpSpPr bwMode="auto">
          <a:xfrm>
            <a:off x="795209" y="3065468"/>
            <a:ext cx="778218" cy="727885"/>
            <a:chOff x="558" y="1972"/>
            <a:chExt cx="402" cy="376"/>
          </a:xfrm>
          <a:solidFill>
            <a:schemeClr val="accent2"/>
          </a:solidFill>
        </p:grpSpPr>
        <p:sp>
          <p:nvSpPr>
            <p:cNvPr id="6" name="Freeform 5"/>
            <p:cNvSpPr>
              <a:spLocks noEditPoints="1"/>
            </p:cNvSpPr>
            <p:nvPr/>
          </p:nvSpPr>
          <p:spPr bwMode="auto">
            <a:xfrm>
              <a:off x="558" y="1972"/>
              <a:ext cx="402" cy="313"/>
            </a:xfrm>
            <a:custGeom>
              <a:avLst/>
              <a:gdLst>
                <a:gd name="T0" fmla="*/ 152 w 167"/>
                <a:gd name="T1" fmla="*/ 130 h 130"/>
                <a:gd name="T2" fmla="*/ 15 w 167"/>
                <a:gd name="T3" fmla="*/ 130 h 130"/>
                <a:gd name="T4" fmla="*/ 0 w 167"/>
                <a:gd name="T5" fmla="*/ 114 h 130"/>
                <a:gd name="T6" fmla="*/ 0 w 167"/>
                <a:gd name="T7" fmla="*/ 15 h 130"/>
                <a:gd name="T8" fmla="*/ 15 w 167"/>
                <a:gd name="T9" fmla="*/ 0 h 130"/>
                <a:gd name="T10" fmla="*/ 152 w 167"/>
                <a:gd name="T11" fmla="*/ 0 h 130"/>
                <a:gd name="T12" fmla="*/ 167 w 167"/>
                <a:gd name="T13" fmla="*/ 15 h 130"/>
                <a:gd name="T14" fmla="*/ 167 w 167"/>
                <a:gd name="T15" fmla="*/ 114 h 130"/>
                <a:gd name="T16" fmla="*/ 152 w 167"/>
                <a:gd name="T17" fmla="*/ 130 h 130"/>
                <a:gd name="T18" fmla="*/ 15 w 167"/>
                <a:gd name="T19" fmla="*/ 8 h 130"/>
                <a:gd name="T20" fmla="*/ 7 w 167"/>
                <a:gd name="T21" fmla="*/ 15 h 130"/>
                <a:gd name="T22" fmla="*/ 7 w 167"/>
                <a:gd name="T23" fmla="*/ 114 h 130"/>
                <a:gd name="T24" fmla="*/ 15 w 167"/>
                <a:gd name="T25" fmla="*/ 122 h 130"/>
                <a:gd name="T26" fmla="*/ 152 w 167"/>
                <a:gd name="T27" fmla="*/ 122 h 130"/>
                <a:gd name="T28" fmla="*/ 160 w 167"/>
                <a:gd name="T29" fmla="*/ 114 h 130"/>
                <a:gd name="T30" fmla="*/ 160 w 167"/>
                <a:gd name="T31" fmla="*/ 15 h 130"/>
                <a:gd name="T32" fmla="*/ 152 w 167"/>
                <a:gd name="T33" fmla="*/ 8 h 130"/>
                <a:gd name="T34" fmla="*/ 15 w 167"/>
                <a:gd name="T35" fmla="*/ 8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7" h="130">
                  <a:moveTo>
                    <a:pt x="152" y="130"/>
                  </a:moveTo>
                  <a:cubicBezTo>
                    <a:pt x="15" y="130"/>
                    <a:pt x="15" y="130"/>
                    <a:pt x="15" y="130"/>
                  </a:cubicBezTo>
                  <a:cubicBezTo>
                    <a:pt x="6" y="130"/>
                    <a:pt x="0" y="123"/>
                    <a:pt x="0" y="114"/>
                  </a:cubicBezTo>
                  <a:cubicBezTo>
                    <a:pt x="0" y="15"/>
                    <a:pt x="0" y="15"/>
                    <a:pt x="0" y="15"/>
                  </a:cubicBezTo>
                  <a:cubicBezTo>
                    <a:pt x="0" y="7"/>
                    <a:pt x="6" y="0"/>
                    <a:pt x="15" y="0"/>
                  </a:cubicBezTo>
                  <a:cubicBezTo>
                    <a:pt x="152" y="0"/>
                    <a:pt x="152" y="0"/>
                    <a:pt x="152" y="0"/>
                  </a:cubicBezTo>
                  <a:cubicBezTo>
                    <a:pt x="160" y="0"/>
                    <a:pt x="167" y="7"/>
                    <a:pt x="167" y="15"/>
                  </a:cubicBezTo>
                  <a:cubicBezTo>
                    <a:pt x="167" y="114"/>
                    <a:pt x="167" y="114"/>
                    <a:pt x="167" y="114"/>
                  </a:cubicBezTo>
                  <a:cubicBezTo>
                    <a:pt x="167" y="123"/>
                    <a:pt x="160" y="130"/>
                    <a:pt x="152" y="130"/>
                  </a:cubicBezTo>
                  <a:close/>
                  <a:moveTo>
                    <a:pt x="15" y="8"/>
                  </a:moveTo>
                  <a:cubicBezTo>
                    <a:pt x="11" y="8"/>
                    <a:pt x="7" y="11"/>
                    <a:pt x="7" y="15"/>
                  </a:cubicBezTo>
                  <a:cubicBezTo>
                    <a:pt x="7" y="114"/>
                    <a:pt x="7" y="114"/>
                    <a:pt x="7" y="114"/>
                  </a:cubicBezTo>
                  <a:cubicBezTo>
                    <a:pt x="7" y="119"/>
                    <a:pt x="11" y="122"/>
                    <a:pt x="15" y="122"/>
                  </a:cubicBezTo>
                  <a:cubicBezTo>
                    <a:pt x="152" y="122"/>
                    <a:pt x="152" y="122"/>
                    <a:pt x="152" y="122"/>
                  </a:cubicBezTo>
                  <a:cubicBezTo>
                    <a:pt x="156" y="122"/>
                    <a:pt x="160" y="119"/>
                    <a:pt x="160" y="114"/>
                  </a:cubicBezTo>
                  <a:cubicBezTo>
                    <a:pt x="160" y="15"/>
                    <a:pt x="160" y="15"/>
                    <a:pt x="160" y="15"/>
                  </a:cubicBezTo>
                  <a:cubicBezTo>
                    <a:pt x="160" y="11"/>
                    <a:pt x="156" y="8"/>
                    <a:pt x="152" y="8"/>
                  </a:cubicBezTo>
                  <a:lnTo>
                    <a:pt x="1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6"/>
            <p:cNvSpPr>
              <a:spLocks noChangeArrowheads="1"/>
            </p:cNvSpPr>
            <p:nvPr/>
          </p:nvSpPr>
          <p:spPr bwMode="auto">
            <a:xfrm>
              <a:off x="566" y="2211"/>
              <a:ext cx="384" cy="1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7"/>
            <p:cNvSpPr>
              <a:spLocks noChangeArrowheads="1"/>
            </p:cNvSpPr>
            <p:nvPr/>
          </p:nvSpPr>
          <p:spPr bwMode="auto">
            <a:xfrm>
              <a:off x="686" y="2331"/>
              <a:ext cx="146" cy="1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8"/>
            <p:cNvSpPr>
              <a:spLocks noChangeArrowheads="1"/>
            </p:cNvSpPr>
            <p:nvPr/>
          </p:nvSpPr>
          <p:spPr bwMode="auto">
            <a:xfrm>
              <a:off x="787" y="2276"/>
              <a:ext cx="17" cy="6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9"/>
            <p:cNvSpPr>
              <a:spLocks noChangeArrowheads="1"/>
            </p:cNvSpPr>
            <p:nvPr/>
          </p:nvSpPr>
          <p:spPr bwMode="auto">
            <a:xfrm>
              <a:off x="712" y="2276"/>
              <a:ext cx="19" cy="6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p:cNvSpPr>
              <a:spLocks noEditPoints="1"/>
            </p:cNvSpPr>
            <p:nvPr/>
          </p:nvSpPr>
          <p:spPr bwMode="auto">
            <a:xfrm>
              <a:off x="712" y="2018"/>
              <a:ext cx="116" cy="166"/>
            </a:xfrm>
            <a:custGeom>
              <a:avLst/>
              <a:gdLst>
                <a:gd name="T0" fmla="*/ 0 w 116"/>
                <a:gd name="T1" fmla="*/ 166 h 166"/>
                <a:gd name="T2" fmla="*/ 0 w 116"/>
                <a:gd name="T3" fmla="*/ 0 h 166"/>
                <a:gd name="T4" fmla="*/ 116 w 116"/>
                <a:gd name="T5" fmla="*/ 84 h 166"/>
                <a:gd name="T6" fmla="*/ 0 w 116"/>
                <a:gd name="T7" fmla="*/ 166 h 166"/>
                <a:gd name="T8" fmla="*/ 19 w 116"/>
                <a:gd name="T9" fmla="*/ 36 h 166"/>
                <a:gd name="T10" fmla="*/ 19 w 116"/>
                <a:gd name="T11" fmla="*/ 130 h 166"/>
                <a:gd name="T12" fmla="*/ 84 w 116"/>
                <a:gd name="T13" fmla="*/ 84 h 166"/>
                <a:gd name="T14" fmla="*/ 19 w 116"/>
                <a:gd name="T15" fmla="*/ 36 h 1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 h="166">
                  <a:moveTo>
                    <a:pt x="0" y="166"/>
                  </a:moveTo>
                  <a:lnTo>
                    <a:pt x="0" y="0"/>
                  </a:lnTo>
                  <a:lnTo>
                    <a:pt x="116" y="84"/>
                  </a:lnTo>
                  <a:lnTo>
                    <a:pt x="0" y="166"/>
                  </a:lnTo>
                  <a:close/>
                  <a:moveTo>
                    <a:pt x="19" y="36"/>
                  </a:moveTo>
                  <a:lnTo>
                    <a:pt x="19" y="130"/>
                  </a:lnTo>
                  <a:lnTo>
                    <a:pt x="84" y="84"/>
                  </a:lnTo>
                  <a:lnTo>
                    <a:pt x="19" y="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93289746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588283" y="772432"/>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STATEMENT OF</a:t>
            </a:r>
          </a:p>
        </p:txBody>
      </p:sp>
      <p:sp>
        <p:nvSpPr>
          <p:cNvPr id="13" name="Rectángulo 12"/>
          <p:cNvSpPr/>
          <p:nvPr/>
        </p:nvSpPr>
        <p:spPr>
          <a:xfrm>
            <a:off x="874033" y="1658257"/>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mj-lt"/>
              </a:rPr>
              <a:t>PROBLEM</a:t>
            </a:r>
          </a:p>
        </p:txBody>
      </p:sp>
      <p:cxnSp>
        <p:nvCxnSpPr>
          <p:cNvPr id="4" name="Conector recto 3"/>
          <p:cNvCxnSpPr/>
          <p:nvPr/>
        </p:nvCxnSpPr>
        <p:spPr>
          <a:xfrm>
            <a:off x="0" y="3193143"/>
            <a:ext cx="1219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ángulo 4"/>
          <p:cNvSpPr/>
          <p:nvPr/>
        </p:nvSpPr>
        <p:spPr>
          <a:xfrm>
            <a:off x="5544457" y="2322286"/>
            <a:ext cx="870857" cy="8708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p:cNvSpPr/>
          <p:nvPr/>
        </p:nvSpPr>
        <p:spPr>
          <a:xfrm>
            <a:off x="2750457" y="5987143"/>
            <a:ext cx="7235372" cy="8708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ubtitle 2">
            <a:extLst>
              <a:ext uri="{FF2B5EF4-FFF2-40B4-BE49-F238E27FC236}">
                <a16:creationId xmlns:a16="http://schemas.microsoft.com/office/drawing/2014/main" id="{C37FC147-14C7-7C4A-B5BD-D6C0732AFE0E}"/>
              </a:ext>
            </a:extLst>
          </p:cNvPr>
          <p:cNvSpPr txBox="1">
            <a:spLocks/>
          </p:cNvSpPr>
          <p:nvPr/>
        </p:nvSpPr>
        <p:spPr>
          <a:xfrm>
            <a:off x="3495181" y="3881634"/>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tx1"/>
                </a:solidFill>
                <a:latin typeface="Lato Light" panose="020F0302020204030203" pitchFamily="34" charset="77"/>
              </a:rPr>
              <a:t>Lorem ipsum dolor sit </a:t>
            </a:r>
            <a:r>
              <a:rPr lang="en-US" sz="1400" dirty="0" err="1">
                <a:solidFill>
                  <a:schemeClr val="tx1"/>
                </a:solidFill>
                <a:latin typeface="Lato Light" panose="020F0302020204030203" pitchFamily="34" charset="77"/>
              </a:rPr>
              <a:t>amet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adipiscing</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elit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Phasellus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pretium</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lacus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eu</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nunc</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dapibus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eget</a:t>
            </a:r>
            <a:r>
              <a:rPr lang="en-US" sz="1400" dirty="0">
                <a:solidFill>
                  <a:schemeClr val="tx1"/>
                </a:solidFill>
                <a:latin typeface="Lato Light" panose="020F0302020204030203" pitchFamily="34" charset="77"/>
              </a:rPr>
              <a:t> vitae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Morbi </a:t>
            </a:r>
            <a:r>
              <a:rPr lang="en-US" sz="1400" dirty="0" err="1">
                <a:solidFill>
                  <a:schemeClr val="tx1"/>
                </a:solidFill>
                <a:latin typeface="Lato Light" panose="020F0302020204030203" pitchFamily="34" charset="77"/>
              </a:rPr>
              <a:t>tristique</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erat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finibus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imperdiet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nisl</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commodo</a:t>
            </a:r>
            <a:r>
              <a:rPr lang="en-US" sz="1400" dirty="0">
                <a:solidFill>
                  <a:schemeClr val="tx1"/>
                </a:solidFill>
                <a:latin typeface="Lato Light" panose="020F0302020204030203" pitchFamily="34" charset="77"/>
              </a:rPr>
              <a:t>. </a:t>
            </a:r>
            <a:endPar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17" name="Subtitle 2">
            <a:extLst>
              <a:ext uri="{FF2B5EF4-FFF2-40B4-BE49-F238E27FC236}">
                <a16:creationId xmlns:a16="http://schemas.microsoft.com/office/drawing/2014/main" id="{C37FC147-14C7-7C4A-B5BD-D6C0732AFE0E}"/>
              </a:ext>
            </a:extLst>
          </p:cNvPr>
          <p:cNvSpPr txBox="1">
            <a:spLocks/>
          </p:cNvSpPr>
          <p:nvPr/>
        </p:nvSpPr>
        <p:spPr>
          <a:xfrm>
            <a:off x="5795695" y="855405"/>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tx1"/>
                </a:solidFill>
                <a:latin typeface="Lato Light" panose="020F0302020204030203" pitchFamily="34" charset="77"/>
              </a:rPr>
              <a:t>Lorem ipsum dolor sit </a:t>
            </a:r>
            <a:r>
              <a:rPr lang="en-US" sz="1400" dirty="0" err="1">
                <a:solidFill>
                  <a:schemeClr val="tx1"/>
                </a:solidFill>
                <a:latin typeface="Lato Light" panose="020F0302020204030203" pitchFamily="34" charset="77"/>
              </a:rPr>
              <a:t>amet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adipiscing</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elit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Phasellus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pretium</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lacus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eu</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nunc</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dapibus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eget</a:t>
            </a:r>
            <a:r>
              <a:rPr lang="en-US" sz="1400" dirty="0">
                <a:solidFill>
                  <a:schemeClr val="tx1"/>
                </a:solidFill>
                <a:latin typeface="Lato Light" panose="020F0302020204030203" pitchFamily="34" charset="77"/>
              </a:rPr>
              <a:t> vitae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Morbi </a:t>
            </a:r>
            <a:r>
              <a:rPr lang="en-US" sz="1400" dirty="0" err="1">
                <a:solidFill>
                  <a:schemeClr val="tx1"/>
                </a:solidFill>
                <a:latin typeface="Lato Light" panose="020F0302020204030203" pitchFamily="34" charset="77"/>
              </a:rPr>
              <a:t>tristique</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erat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finibus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imperdiet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nisl</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commodo</a:t>
            </a:r>
            <a:r>
              <a:rPr lang="en-US" sz="1400" dirty="0">
                <a:solidFill>
                  <a:schemeClr val="tx1"/>
                </a:solidFill>
                <a:latin typeface="Lato Light" panose="020F0302020204030203" pitchFamily="34" charset="77"/>
              </a:rPr>
              <a:t>. </a:t>
            </a:r>
            <a:endPar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6" name="CuadroTexto 5"/>
          <p:cNvSpPr txBox="1"/>
          <p:nvPr/>
        </p:nvSpPr>
        <p:spPr>
          <a:xfrm>
            <a:off x="3236686" y="6241143"/>
            <a:ext cx="6023428" cy="461665"/>
          </a:xfrm>
          <a:prstGeom prst="rect">
            <a:avLst/>
          </a:prstGeom>
          <a:noFill/>
        </p:spPr>
        <p:txBody>
          <a:bodyPr wrap="square" rtlCol="0">
            <a:spAutoFit/>
          </a:bodyPr>
          <a:lstStyle/>
          <a:p>
            <a:pPr algn="ctr"/>
            <a:r>
              <a:rPr lang="en-US" sz="2400" b="1" dirty="0">
                <a:solidFill>
                  <a:schemeClr val="bg1"/>
                </a:solidFill>
              </a:rPr>
              <a:t>WE LOVE WHAT WE DO</a:t>
            </a:r>
          </a:p>
        </p:txBody>
      </p:sp>
      <p:grpSp>
        <p:nvGrpSpPr>
          <p:cNvPr id="3" name="Group 4"/>
          <p:cNvGrpSpPr>
            <a:grpSpLocks noChangeAspect="1"/>
          </p:cNvGrpSpPr>
          <p:nvPr/>
        </p:nvGrpSpPr>
        <p:grpSpPr bwMode="auto">
          <a:xfrm>
            <a:off x="1089025" y="3884613"/>
            <a:ext cx="606425" cy="558800"/>
            <a:chOff x="686" y="2447"/>
            <a:chExt cx="382" cy="352"/>
          </a:xfrm>
          <a:solidFill>
            <a:schemeClr val="accent3"/>
          </a:solidFill>
        </p:grpSpPr>
        <p:sp>
          <p:nvSpPr>
            <p:cNvPr id="8" name="Freeform 5"/>
            <p:cNvSpPr>
              <a:spLocks noEditPoints="1"/>
            </p:cNvSpPr>
            <p:nvPr/>
          </p:nvSpPr>
          <p:spPr bwMode="auto">
            <a:xfrm>
              <a:off x="686" y="2447"/>
              <a:ext cx="308" cy="313"/>
            </a:xfrm>
            <a:custGeom>
              <a:avLst/>
              <a:gdLst>
                <a:gd name="T0" fmla="*/ 128 w 128"/>
                <a:gd name="T1" fmla="*/ 130 h 130"/>
                <a:gd name="T2" fmla="*/ 46 w 128"/>
                <a:gd name="T3" fmla="*/ 92 h 130"/>
                <a:gd name="T4" fmla="*/ 20 w 128"/>
                <a:gd name="T5" fmla="*/ 92 h 130"/>
                <a:gd name="T6" fmla="*/ 0 w 128"/>
                <a:gd name="T7" fmla="*/ 72 h 130"/>
                <a:gd name="T8" fmla="*/ 0 w 128"/>
                <a:gd name="T9" fmla="*/ 59 h 130"/>
                <a:gd name="T10" fmla="*/ 20 w 128"/>
                <a:gd name="T11" fmla="*/ 38 h 130"/>
                <a:gd name="T12" fmla="*/ 46 w 128"/>
                <a:gd name="T13" fmla="*/ 38 h 130"/>
                <a:gd name="T14" fmla="*/ 128 w 128"/>
                <a:gd name="T15" fmla="*/ 0 h 130"/>
                <a:gd name="T16" fmla="*/ 128 w 128"/>
                <a:gd name="T17" fmla="*/ 130 h 130"/>
                <a:gd name="T18" fmla="*/ 20 w 128"/>
                <a:gd name="T19" fmla="*/ 45 h 130"/>
                <a:gd name="T20" fmla="*/ 7 w 128"/>
                <a:gd name="T21" fmla="*/ 59 h 130"/>
                <a:gd name="T22" fmla="*/ 7 w 128"/>
                <a:gd name="T23" fmla="*/ 72 h 130"/>
                <a:gd name="T24" fmla="*/ 20 w 128"/>
                <a:gd name="T25" fmla="*/ 86 h 130"/>
                <a:gd name="T26" fmla="*/ 48 w 128"/>
                <a:gd name="T27" fmla="*/ 86 h 130"/>
                <a:gd name="T28" fmla="*/ 49 w 128"/>
                <a:gd name="T29" fmla="*/ 86 h 130"/>
                <a:gd name="T30" fmla="*/ 121 w 128"/>
                <a:gd name="T31" fmla="*/ 120 h 130"/>
                <a:gd name="T32" fmla="*/ 121 w 128"/>
                <a:gd name="T33" fmla="*/ 11 h 130"/>
                <a:gd name="T34" fmla="*/ 48 w 128"/>
                <a:gd name="T35" fmla="*/ 45 h 130"/>
                <a:gd name="T36" fmla="*/ 20 w 128"/>
                <a:gd name="T37" fmla="*/ 4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8" h="130">
                  <a:moveTo>
                    <a:pt x="128" y="130"/>
                  </a:moveTo>
                  <a:cubicBezTo>
                    <a:pt x="46" y="92"/>
                    <a:pt x="46" y="92"/>
                    <a:pt x="46" y="92"/>
                  </a:cubicBezTo>
                  <a:cubicBezTo>
                    <a:pt x="20" y="92"/>
                    <a:pt x="20" y="92"/>
                    <a:pt x="20" y="92"/>
                  </a:cubicBezTo>
                  <a:cubicBezTo>
                    <a:pt x="9" y="92"/>
                    <a:pt x="0" y="83"/>
                    <a:pt x="0" y="72"/>
                  </a:cubicBezTo>
                  <a:cubicBezTo>
                    <a:pt x="0" y="59"/>
                    <a:pt x="0" y="59"/>
                    <a:pt x="0" y="59"/>
                  </a:cubicBezTo>
                  <a:cubicBezTo>
                    <a:pt x="0" y="47"/>
                    <a:pt x="9" y="38"/>
                    <a:pt x="20" y="38"/>
                  </a:cubicBezTo>
                  <a:cubicBezTo>
                    <a:pt x="46" y="38"/>
                    <a:pt x="46" y="38"/>
                    <a:pt x="46" y="38"/>
                  </a:cubicBezTo>
                  <a:cubicBezTo>
                    <a:pt x="128" y="0"/>
                    <a:pt x="128" y="0"/>
                    <a:pt x="128" y="0"/>
                  </a:cubicBezTo>
                  <a:lnTo>
                    <a:pt x="128" y="130"/>
                  </a:lnTo>
                  <a:close/>
                  <a:moveTo>
                    <a:pt x="20" y="45"/>
                  </a:moveTo>
                  <a:cubicBezTo>
                    <a:pt x="13" y="45"/>
                    <a:pt x="7" y="51"/>
                    <a:pt x="7" y="59"/>
                  </a:cubicBezTo>
                  <a:cubicBezTo>
                    <a:pt x="7" y="72"/>
                    <a:pt x="7" y="72"/>
                    <a:pt x="7" y="72"/>
                  </a:cubicBezTo>
                  <a:cubicBezTo>
                    <a:pt x="7" y="79"/>
                    <a:pt x="13" y="86"/>
                    <a:pt x="20" y="86"/>
                  </a:cubicBezTo>
                  <a:cubicBezTo>
                    <a:pt x="48" y="86"/>
                    <a:pt x="48" y="86"/>
                    <a:pt x="48" y="86"/>
                  </a:cubicBezTo>
                  <a:cubicBezTo>
                    <a:pt x="49" y="86"/>
                    <a:pt x="49" y="86"/>
                    <a:pt x="49" y="86"/>
                  </a:cubicBezTo>
                  <a:cubicBezTo>
                    <a:pt x="121" y="120"/>
                    <a:pt x="121" y="120"/>
                    <a:pt x="121" y="120"/>
                  </a:cubicBezTo>
                  <a:cubicBezTo>
                    <a:pt x="121" y="11"/>
                    <a:pt x="121" y="11"/>
                    <a:pt x="121" y="11"/>
                  </a:cubicBezTo>
                  <a:cubicBezTo>
                    <a:pt x="48" y="45"/>
                    <a:pt x="48" y="45"/>
                    <a:pt x="48" y="45"/>
                  </a:cubicBezTo>
                  <a:lnTo>
                    <a:pt x="20"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p:cNvSpPr>
              <a:spLocks/>
            </p:cNvSpPr>
            <p:nvPr/>
          </p:nvSpPr>
          <p:spPr bwMode="auto">
            <a:xfrm>
              <a:off x="722" y="2548"/>
              <a:ext cx="120" cy="251"/>
            </a:xfrm>
            <a:custGeom>
              <a:avLst/>
              <a:gdLst>
                <a:gd name="T0" fmla="*/ 38 w 50"/>
                <a:gd name="T1" fmla="*/ 104 h 104"/>
                <a:gd name="T2" fmla="*/ 25 w 50"/>
                <a:gd name="T3" fmla="*/ 104 h 104"/>
                <a:gd name="T4" fmla="*/ 15 w 50"/>
                <a:gd name="T5" fmla="*/ 97 h 104"/>
                <a:gd name="T6" fmla="*/ 0 w 50"/>
                <a:gd name="T7" fmla="*/ 48 h 104"/>
                <a:gd name="T8" fmla="*/ 7 w 50"/>
                <a:gd name="T9" fmla="*/ 46 h 104"/>
                <a:gd name="T10" fmla="*/ 21 w 50"/>
                <a:gd name="T11" fmla="*/ 95 h 104"/>
                <a:gd name="T12" fmla="*/ 25 w 50"/>
                <a:gd name="T13" fmla="*/ 98 h 104"/>
                <a:gd name="T14" fmla="*/ 38 w 50"/>
                <a:gd name="T15" fmla="*/ 98 h 104"/>
                <a:gd name="T16" fmla="*/ 41 w 50"/>
                <a:gd name="T17" fmla="*/ 96 h 104"/>
                <a:gd name="T18" fmla="*/ 42 w 50"/>
                <a:gd name="T19" fmla="*/ 92 h 104"/>
                <a:gd name="T20" fmla="*/ 29 w 50"/>
                <a:gd name="T21" fmla="*/ 47 h 104"/>
                <a:gd name="T22" fmla="*/ 29 w 50"/>
                <a:gd name="T23" fmla="*/ 0 h 104"/>
                <a:gd name="T24" fmla="*/ 35 w 50"/>
                <a:gd name="T25" fmla="*/ 0 h 104"/>
                <a:gd name="T26" fmla="*/ 35 w 50"/>
                <a:gd name="T27" fmla="*/ 46 h 104"/>
                <a:gd name="T28" fmla="*/ 49 w 50"/>
                <a:gd name="T29" fmla="*/ 90 h 104"/>
                <a:gd name="T30" fmla="*/ 47 w 50"/>
                <a:gd name="T31" fmla="*/ 100 h 104"/>
                <a:gd name="T32" fmla="*/ 38 w 50"/>
                <a:gd name="T33" fmla="*/ 10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104">
                  <a:moveTo>
                    <a:pt x="38" y="104"/>
                  </a:moveTo>
                  <a:cubicBezTo>
                    <a:pt x="25" y="104"/>
                    <a:pt x="25" y="104"/>
                    <a:pt x="25" y="104"/>
                  </a:cubicBezTo>
                  <a:cubicBezTo>
                    <a:pt x="20" y="104"/>
                    <a:pt x="16" y="101"/>
                    <a:pt x="15" y="97"/>
                  </a:cubicBezTo>
                  <a:cubicBezTo>
                    <a:pt x="0" y="48"/>
                    <a:pt x="0" y="48"/>
                    <a:pt x="0" y="48"/>
                  </a:cubicBezTo>
                  <a:cubicBezTo>
                    <a:pt x="7" y="46"/>
                    <a:pt x="7" y="46"/>
                    <a:pt x="7" y="46"/>
                  </a:cubicBezTo>
                  <a:cubicBezTo>
                    <a:pt x="21" y="95"/>
                    <a:pt x="21" y="95"/>
                    <a:pt x="21" y="95"/>
                  </a:cubicBezTo>
                  <a:cubicBezTo>
                    <a:pt x="22" y="97"/>
                    <a:pt x="23" y="98"/>
                    <a:pt x="25" y="98"/>
                  </a:cubicBezTo>
                  <a:cubicBezTo>
                    <a:pt x="38" y="98"/>
                    <a:pt x="38" y="98"/>
                    <a:pt x="38" y="98"/>
                  </a:cubicBezTo>
                  <a:cubicBezTo>
                    <a:pt x="39" y="98"/>
                    <a:pt x="41" y="97"/>
                    <a:pt x="41" y="96"/>
                  </a:cubicBezTo>
                  <a:cubicBezTo>
                    <a:pt x="42" y="95"/>
                    <a:pt x="42" y="93"/>
                    <a:pt x="42" y="92"/>
                  </a:cubicBezTo>
                  <a:cubicBezTo>
                    <a:pt x="29" y="47"/>
                    <a:pt x="29" y="47"/>
                    <a:pt x="29" y="47"/>
                  </a:cubicBezTo>
                  <a:cubicBezTo>
                    <a:pt x="29" y="0"/>
                    <a:pt x="29" y="0"/>
                    <a:pt x="29" y="0"/>
                  </a:cubicBezTo>
                  <a:cubicBezTo>
                    <a:pt x="35" y="0"/>
                    <a:pt x="35" y="0"/>
                    <a:pt x="35" y="0"/>
                  </a:cubicBezTo>
                  <a:cubicBezTo>
                    <a:pt x="35" y="46"/>
                    <a:pt x="35" y="46"/>
                    <a:pt x="35" y="46"/>
                  </a:cubicBezTo>
                  <a:cubicBezTo>
                    <a:pt x="49" y="90"/>
                    <a:pt x="49" y="90"/>
                    <a:pt x="49" y="90"/>
                  </a:cubicBezTo>
                  <a:cubicBezTo>
                    <a:pt x="50" y="93"/>
                    <a:pt x="49" y="97"/>
                    <a:pt x="47" y="100"/>
                  </a:cubicBezTo>
                  <a:cubicBezTo>
                    <a:pt x="45" y="103"/>
                    <a:pt x="41" y="104"/>
                    <a:pt x="38" y="1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7"/>
            <p:cNvSpPr>
              <a:spLocks noChangeArrowheads="1"/>
            </p:cNvSpPr>
            <p:nvPr/>
          </p:nvSpPr>
          <p:spPr bwMode="auto">
            <a:xfrm>
              <a:off x="1018" y="2597"/>
              <a:ext cx="50" cy="1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p:cNvSpPr>
              <a:spLocks/>
            </p:cNvSpPr>
            <p:nvPr/>
          </p:nvSpPr>
          <p:spPr bwMode="auto">
            <a:xfrm>
              <a:off x="1015" y="2512"/>
              <a:ext cx="46" cy="46"/>
            </a:xfrm>
            <a:custGeom>
              <a:avLst/>
              <a:gdLst>
                <a:gd name="T0" fmla="*/ 12 w 46"/>
                <a:gd name="T1" fmla="*/ 46 h 46"/>
                <a:gd name="T2" fmla="*/ 0 w 46"/>
                <a:gd name="T3" fmla="*/ 34 h 46"/>
                <a:gd name="T4" fmla="*/ 34 w 46"/>
                <a:gd name="T5" fmla="*/ 0 h 46"/>
                <a:gd name="T6" fmla="*/ 46 w 46"/>
                <a:gd name="T7" fmla="*/ 12 h 46"/>
                <a:gd name="T8" fmla="*/ 12 w 46"/>
                <a:gd name="T9" fmla="*/ 46 h 46"/>
              </a:gdLst>
              <a:ahLst/>
              <a:cxnLst>
                <a:cxn ang="0">
                  <a:pos x="T0" y="T1"/>
                </a:cxn>
                <a:cxn ang="0">
                  <a:pos x="T2" y="T3"/>
                </a:cxn>
                <a:cxn ang="0">
                  <a:pos x="T4" y="T5"/>
                </a:cxn>
                <a:cxn ang="0">
                  <a:pos x="T6" y="T7"/>
                </a:cxn>
                <a:cxn ang="0">
                  <a:pos x="T8" y="T9"/>
                </a:cxn>
              </a:cxnLst>
              <a:rect l="0" t="0" r="r" b="b"/>
              <a:pathLst>
                <a:path w="46" h="46">
                  <a:moveTo>
                    <a:pt x="12" y="46"/>
                  </a:moveTo>
                  <a:lnTo>
                    <a:pt x="0" y="34"/>
                  </a:lnTo>
                  <a:lnTo>
                    <a:pt x="34" y="0"/>
                  </a:lnTo>
                  <a:lnTo>
                    <a:pt x="46" y="12"/>
                  </a:lnTo>
                  <a:lnTo>
                    <a:pt x="12"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9"/>
            <p:cNvSpPr>
              <a:spLocks/>
            </p:cNvSpPr>
            <p:nvPr/>
          </p:nvSpPr>
          <p:spPr bwMode="auto">
            <a:xfrm>
              <a:off x="1015" y="2650"/>
              <a:ext cx="46" cy="45"/>
            </a:xfrm>
            <a:custGeom>
              <a:avLst/>
              <a:gdLst>
                <a:gd name="T0" fmla="*/ 34 w 46"/>
                <a:gd name="T1" fmla="*/ 45 h 45"/>
                <a:gd name="T2" fmla="*/ 0 w 46"/>
                <a:gd name="T3" fmla="*/ 12 h 45"/>
                <a:gd name="T4" fmla="*/ 12 w 46"/>
                <a:gd name="T5" fmla="*/ 0 h 45"/>
                <a:gd name="T6" fmla="*/ 46 w 46"/>
                <a:gd name="T7" fmla="*/ 36 h 45"/>
                <a:gd name="T8" fmla="*/ 34 w 46"/>
                <a:gd name="T9" fmla="*/ 45 h 45"/>
              </a:gdLst>
              <a:ahLst/>
              <a:cxnLst>
                <a:cxn ang="0">
                  <a:pos x="T0" y="T1"/>
                </a:cxn>
                <a:cxn ang="0">
                  <a:pos x="T2" y="T3"/>
                </a:cxn>
                <a:cxn ang="0">
                  <a:pos x="T4" y="T5"/>
                </a:cxn>
                <a:cxn ang="0">
                  <a:pos x="T6" y="T7"/>
                </a:cxn>
                <a:cxn ang="0">
                  <a:pos x="T8" y="T9"/>
                </a:cxn>
              </a:cxnLst>
              <a:rect l="0" t="0" r="r" b="b"/>
              <a:pathLst>
                <a:path w="46" h="45">
                  <a:moveTo>
                    <a:pt x="34" y="45"/>
                  </a:moveTo>
                  <a:lnTo>
                    <a:pt x="0" y="12"/>
                  </a:lnTo>
                  <a:lnTo>
                    <a:pt x="12" y="0"/>
                  </a:lnTo>
                  <a:lnTo>
                    <a:pt x="46" y="36"/>
                  </a:lnTo>
                  <a:lnTo>
                    <a:pt x="34"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 name="Group 12"/>
          <p:cNvGrpSpPr>
            <a:grpSpLocks noChangeAspect="1"/>
          </p:cNvGrpSpPr>
          <p:nvPr/>
        </p:nvGrpSpPr>
        <p:grpSpPr bwMode="auto">
          <a:xfrm>
            <a:off x="9867462" y="3677126"/>
            <a:ext cx="1006483" cy="1014871"/>
            <a:chOff x="6086" y="2555"/>
            <a:chExt cx="360" cy="363"/>
          </a:xfrm>
          <a:solidFill>
            <a:schemeClr val="bg1">
              <a:lumMod val="85000"/>
            </a:schemeClr>
          </a:solidFill>
        </p:grpSpPr>
        <p:sp>
          <p:nvSpPr>
            <p:cNvPr id="21" name="Freeform 13"/>
            <p:cNvSpPr>
              <a:spLocks noEditPoints="1"/>
            </p:cNvSpPr>
            <p:nvPr/>
          </p:nvSpPr>
          <p:spPr bwMode="auto">
            <a:xfrm>
              <a:off x="6139" y="2607"/>
              <a:ext cx="255" cy="258"/>
            </a:xfrm>
            <a:custGeom>
              <a:avLst/>
              <a:gdLst>
                <a:gd name="T0" fmla="*/ 6 w 106"/>
                <a:gd name="T1" fmla="*/ 57 h 107"/>
                <a:gd name="T2" fmla="*/ 0 w 106"/>
                <a:gd name="T3" fmla="*/ 57 h 107"/>
                <a:gd name="T4" fmla="*/ 50 w 106"/>
                <a:gd name="T5" fmla="*/ 107 h 107"/>
                <a:gd name="T6" fmla="*/ 50 w 106"/>
                <a:gd name="T7" fmla="*/ 100 h 107"/>
                <a:gd name="T8" fmla="*/ 6 w 106"/>
                <a:gd name="T9" fmla="*/ 57 h 107"/>
                <a:gd name="T10" fmla="*/ 106 w 106"/>
                <a:gd name="T11" fmla="*/ 57 h 107"/>
                <a:gd name="T12" fmla="*/ 100 w 106"/>
                <a:gd name="T13" fmla="*/ 57 h 107"/>
                <a:gd name="T14" fmla="*/ 56 w 106"/>
                <a:gd name="T15" fmla="*/ 100 h 107"/>
                <a:gd name="T16" fmla="*/ 56 w 106"/>
                <a:gd name="T17" fmla="*/ 107 h 107"/>
                <a:gd name="T18" fmla="*/ 106 w 106"/>
                <a:gd name="T19" fmla="*/ 57 h 107"/>
                <a:gd name="T20" fmla="*/ 50 w 106"/>
                <a:gd name="T21" fmla="*/ 0 h 107"/>
                <a:gd name="T22" fmla="*/ 0 w 106"/>
                <a:gd name="T23" fmla="*/ 50 h 107"/>
                <a:gd name="T24" fmla="*/ 6 w 106"/>
                <a:gd name="T25" fmla="*/ 50 h 107"/>
                <a:gd name="T26" fmla="*/ 50 w 106"/>
                <a:gd name="T27" fmla="*/ 7 h 107"/>
                <a:gd name="T28" fmla="*/ 50 w 106"/>
                <a:gd name="T29" fmla="*/ 0 h 107"/>
                <a:gd name="T30" fmla="*/ 56 w 106"/>
                <a:gd name="T31" fmla="*/ 0 h 107"/>
                <a:gd name="T32" fmla="*/ 56 w 106"/>
                <a:gd name="T33" fmla="*/ 7 h 107"/>
                <a:gd name="T34" fmla="*/ 100 w 106"/>
                <a:gd name="T35" fmla="*/ 50 h 107"/>
                <a:gd name="T36" fmla="*/ 106 w 106"/>
                <a:gd name="T37" fmla="*/ 50 h 107"/>
                <a:gd name="T38" fmla="*/ 56 w 106"/>
                <a:gd name="T39"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6" h="107">
                  <a:moveTo>
                    <a:pt x="6" y="57"/>
                  </a:moveTo>
                  <a:cubicBezTo>
                    <a:pt x="0" y="57"/>
                    <a:pt x="0" y="57"/>
                    <a:pt x="0" y="57"/>
                  </a:cubicBezTo>
                  <a:cubicBezTo>
                    <a:pt x="1" y="83"/>
                    <a:pt x="23" y="105"/>
                    <a:pt x="50" y="107"/>
                  </a:cubicBezTo>
                  <a:cubicBezTo>
                    <a:pt x="50" y="100"/>
                    <a:pt x="50" y="100"/>
                    <a:pt x="50" y="100"/>
                  </a:cubicBezTo>
                  <a:cubicBezTo>
                    <a:pt x="26" y="99"/>
                    <a:pt x="8" y="80"/>
                    <a:pt x="6" y="57"/>
                  </a:cubicBezTo>
                  <a:moveTo>
                    <a:pt x="106" y="57"/>
                  </a:moveTo>
                  <a:cubicBezTo>
                    <a:pt x="100" y="57"/>
                    <a:pt x="100" y="57"/>
                    <a:pt x="100" y="57"/>
                  </a:cubicBezTo>
                  <a:cubicBezTo>
                    <a:pt x="98" y="80"/>
                    <a:pt x="79" y="99"/>
                    <a:pt x="56" y="100"/>
                  </a:cubicBezTo>
                  <a:cubicBezTo>
                    <a:pt x="56" y="107"/>
                    <a:pt x="56" y="107"/>
                    <a:pt x="56" y="107"/>
                  </a:cubicBezTo>
                  <a:cubicBezTo>
                    <a:pt x="83" y="105"/>
                    <a:pt x="104" y="83"/>
                    <a:pt x="106" y="57"/>
                  </a:cubicBezTo>
                  <a:moveTo>
                    <a:pt x="50" y="0"/>
                  </a:moveTo>
                  <a:cubicBezTo>
                    <a:pt x="23" y="2"/>
                    <a:pt x="1" y="23"/>
                    <a:pt x="0" y="50"/>
                  </a:cubicBezTo>
                  <a:cubicBezTo>
                    <a:pt x="6" y="50"/>
                    <a:pt x="6" y="50"/>
                    <a:pt x="6" y="50"/>
                  </a:cubicBezTo>
                  <a:cubicBezTo>
                    <a:pt x="8" y="27"/>
                    <a:pt x="26" y="8"/>
                    <a:pt x="50" y="7"/>
                  </a:cubicBezTo>
                  <a:cubicBezTo>
                    <a:pt x="50" y="0"/>
                    <a:pt x="50" y="0"/>
                    <a:pt x="50" y="0"/>
                  </a:cubicBezTo>
                  <a:moveTo>
                    <a:pt x="56" y="0"/>
                  </a:moveTo>
                  <a:cubicBezTo>
                    <a:pt x="56" y="7"/>
                    <a:pt x="56" y="7"/>
                    <a:pt x="56" y="7"/>
                  </a:cubicBezTo>
                  <a:cubicBezTo>
                    <a:pt x="79" y="8"/>
                    <a:pt x="98" y="27"/>
                    <a:pt x="100" y="50"/>
                  </a:cubicBezTo>
                  <a:cubicBezTo>
                    <a:pt x="106" y="50"/>
                    <a:pt x="106" y="50"/>
                    <a:pt x="106" y="50"/>
                  </a:cubicBezTo>
                  <a:cubicBezTo>
                    <a:pt x="104" y="23"/>
                    <a:pt x="83" y="2"/>
                    <a:pt x="5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p:cNvSpPr>
              <a:spLocks noEditPoints="1"/>
            </p:cNvSpPr>
            <p:nvPr/>
          </p:nvSpPr>
          <p:spPr bwMode="auto">
            <a:xfrm>
              <a:off x="6100" y="2571"/>
              <a:ext cx="332" cy="330"/>
            </a:xfrm>
            <a:custGeom>
              <a:avLst/>
              <a:gdLst>
                <a:gd name="T0" fmla="*/ 6 w 138"/>
                <a:gd name="T1" fmla="*/ 72 h 137"/>
                <a:gd name="T2" fmla="*/ 0 w 138"/>
                <a:gd name="T3" fmla="*/ 72 h 137"/>
                <a:gd name="T4" fmla="*/ 66 w 138"/>
                <a:gd name="T5" fmla="*/ 137 h 137"/>
                <a:gd name="T6" fmla="*/ 66 w 138"/>
                <a:gd name="T7" fmla="*/ 131 h 137"/>
                <a:gd name="T8" fmla="*/ 6 w 138"/>
                <a:gd name="T9" fmla="*/ 72 h 137"/>
                <a:gd name="T10" fmla="*/ 138 w 138"/>
                <a:gd name="T11" fmla="*/ 72 h 137"/>
                <a:gd name="T12" fmla="*/ 131 w 138"/>
                <a:gd name="T13" fmla="*/ 72 h 137"/>
                <a:gd name="T14" fmla="*/ 72 w 138"/>
                <a:gd name="T15" fmla="*/ 131 h 137"/>
                <a:gd name="T16" fmla="*/ 72 w 138"/>
                <a:gd name="T17" fmla="*/ 137 h 137"/>
                <a:gd name="T18" fmla="*/ 138 w 138"/>
                <a:gd name="T19" fmla="*/ 72 h 137"/>
                <a:gd name="T20" fmla="*/ 66 w 138"/>
                <a:gd name="T21" fmla="*/ 0 h 137"/>
                <a:gd name="T22" fmla="*/ 0 w 138"/>
                <a:gd name="T23" fmla="*/ 65 h 137"/>
                <a:gd name="T24" fmla="*/ 6 w 138"/>
                <a:gd name="T25" fmla="*/ 65 h 137"/>
                <a:gd name="T26" fmla="*/ 66 w 138"/>
                <a:gd name="T27" fmla="*/ 6 h 137"/>
                <a:gd name="T28" fmla="*/ 66 w 138"/>
                <a:gd name="T29" fmla="*/ 0 h 137"/>
                <a:gd name="T30" fmla="*/ 72 w 138"/>
                <a:gd name="T31" fmla="*/ 0 h 137"/>
                <a:gd name="T32" fmla="*/ 72 w 138"/>
                <a:gd name="T33" fmla="*/ 6 h 137"/>
                <a:gd name="T34" fmla="*/ 131 w 138"/>
                <a:gd name="T35" fmla="*/ 65 h 137"/>
                <a:gd name="T36" fmla="*/ 138 w 138"/>
                <a:gd name="T37" fmla="*/ 65 h 137"/>
                <a:gd name="T38" fmla="*/ 72 w 138"/>
                <a:gd name="T3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8" h="137">
                  <a:moveTo>
                    <a:pt x="6" y="72"/>
                  </a:moveTo>
                  <a:cubicBezTo>
                    <a:pt x="0" y="72"/>
                    <a:pt x="0" y="72"/>
                    <a:pt x="0" y="72"/>
                  </a:cubicBezTo>
                  <a:cubicBezTo>
                    <a:pt x="2" y="107"/>
                    <a:pt x="30" y="136"/>
                    <a:pt x="66" y="137"/>
                  </a:cubicBezTo>
                  <a:cubicBezTo>
                    <a:pt x="66" y="131"/>
                    <a:pt x="66" y="131"/>
                    <a:pt x="66" y="131"/>
                  </a:cubicBezTo>
                  <a:cubicBezTo>
                    <a:pt x="34" y="129"/>
                    <a:pt x="8" y="104"/>
                    <a:pt x="6" y="72"/>
                  </a:cubicBezTo>
                  <a:moveTo>
                    <a:pt x="138" y="72"/>
                  </a:moveTo>
                  <a:cubicBezTo>
                    <a:pt x="131" y="72"/>
                    <a:pt x="131" y="72"/>
                    <a:pt x="131" y="72"/>
                  </a:cubicBezTo>
                  <a:cubicBezTo>
                    <a:pt x="130" y="104"/>
                    <a:pt x="104" y="129"/>
                    <a:pt x="72" y="131"/>
                  </a:cubicBezTo>
                  <a:cubicBezTo>
                    <a:pt x="72" y="137"/>
                    <a:pt x="72" y="137"/>
                    <a:pt x="72" y="137"/>
                  </a:cubicBezTo>
                  <a:cubicBezTo>
                    <a:pt x="107" y="136"/>
                    <a:pt x="136" y="107"/>
                    <a:pt x="138" y="72"/>
                  </a:cubicBezTo>
                  <a:moveTo>
                    <a:pt x="66" y="0"/>
                  </a:moveTo>
                  <a:cubicBezTo>
                    <a:pt x="30" y="1"/>
                    <a:pt x="2" y="30"/>
                    <a:pt x="0" y="65"/>
                  </a:cubicBezTo>
                  <a:cubicBezTo>
                    <a:pt x="6" y="65"/>
                    <a:pt x="6" y="65"/>
                    <a:pt x="6" y="65"/>
                  </a:cubicBezTo>
                  <a:cubicBezTo>
                    <a:pt x="8" y="33"/>
                    <a:pt x="34" y="8"/>
                    <a:pt x="66" y="6"/>
                  </a:cubicBezTo>
                  <a:cubicBezTo>
                    <a:pt x="66" y="0"/>
                    <a:pt x="66" y="0"/>
                    <a:pt x="66" y="0"/>
                  </a:cubicBezTo>
                  <a:moveTo>
                    <a:pt x="72" y="0"/>
                  </a:moveTo>
                  <a:cubicBezTo>
                    <a:pt x="72" y="6"/>
                    <a:pt x="72" y="6"/>
                    <a:pt x="72" y="6"/>
                  </a:cubicBezTo>
                  <a:cubicBezTo>
                    <a:pt x="104" y="8"/>
                    <a:pt x="130" y="33"/>
                    <a:pt x="131" y="65"/>
                  </a:cubicBezTo>
                  <a:cubicBezTo>
                    <a:pt x="138" y="65"/>
                    <a:pt x="138" y="65"/>
                    <a:pt x="138" y="65"/>
                  </a:cubicBezTo>
                  <a:cubicBezTo>
                    <a:pt x="136" y="30"/>
                    <a:pt x="107" y="1"/>
                    <a:pt x="7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p:cNvSpPr>
              <a:spLocks/>
            </p:cNvSpPr>
            <p:nvPr/>
          </p:nvSpPr>
          <p:spPr bwMode="auto">
            <a:xfrm>
              <a:off x="6259" y="2555"/>
              <a:ext cx="14" cy="84"/>
            </a:xfrm>
            <a:custGeom>
              <a:avLst/>
              <a:gdLst>
                <a:gd name="T0" fmla="*/ 14 w 14"/>
                <a:gd name="T1" fmla="*/ 0 h 84"/>
                <a:gd name="T2" fmla="*/ 0 w 14"/>
                <a:gd name="T3" fmla="*/ 0 h 84"/>
                <a:gd name="T4" fmla="*/ 0 w 14"/>
                <a:gd name="T5" fmla="*/ 16 h 84"/>
                <a:gd name="T6" fmla="*/ 0 w 14"/>
                <a:gd name="T7" fmla="*/ 31 h 84"/>
                <a:gd name="T8" fmla="*/ 0 w 14"/>
                <a:gd name="T9" fmla="*/ 52 h 84"/>
                <a:gd name="T10" fmla="*/ 0 w 14"/>
                <a:gd name="T11" fmla="*/ 69 h 84"/>
                <a:gd name="T12" fmla="*/ 0 w 14"/>
                <a:gd name="T13" fmla="*/ 84 h 84"/>
                <a:gd name="T14" fmla="*/ 14 w 14"/>
                <a:gd name="T15" fmla="*/ 84 h 84"/>
                <a:gd name="T16" fmla="*/ 14 w 14"/>
                <a:gd name="T17" fmla="*/ 69 h 84"/>
                <a:gd name="T18" fmla="*/ 14 w 14"/>
                <a:gd name="T19" fmla="*/ 52 h 84"/>
                <a:gd name="T20" fmla="*/ 14 w 14"/>
                <a:gd name="T21" fmla="*/ 31 h 84"/>
                <a:gd name="T22" fmla="*/ 14 w 14"/>
                <a:gd name="T23" fmla="*/ 16 h 84"/>
                <a:gd name="T24" fmla="*/ 14 w 14"/>
                <a:gd name="T25"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84">
                  <a:moveTo>
                    <a:pt x="14" y="0"/>
                  </a:moveTo>
                  <a:lnTo>
                    <a:pt x="0" y="0"/>
                  </a:lnTo>
                  <a:lnTo>
                    <a:pt x="0" y="16"/>
                  </a:lnTo>
                  <a:lnTo>
                    <a:pt x="0" y="31"/>
                  </a:lnTo>
                  <a:lnTo>
                    <a:pt x="0" y="52"/>
                  </a:lnTo>
                  <a:lnTo>
                    <a:pt x="0" y="69"/>
                  </a:lnTo>
                  <a:lnTo>
                    <a:pt x="0" y="84"/>
                  </a:lnTo>
                  <a:lnTo>
                    <a:pt x="14" y="84"/>
                  </a:lnTo>
                  <a:lnTo>
                    <a:pt x="14" y="69"/>
                  </a:lnTo>
                  <a:lnTo>
                    <a:pt x="14" y="52"/>
                  </a:lnTo>
                  <a:lnTo>
                    <a:pt x="14" y="31"/>
                  </a:lnTo>
                  <a:lnTo>
                    <a:pt x="14" y="16"/>
                  </a:lnTo>
                  <a:lnTo>
                    <a:pt x="1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p:cNvSpPr>
              <a:spLocks/>
            </p:cNvSpPr>
            <p:nvPr/>
          </p:nvSpPr>
          <p:spPr bwMode="auto">
            <a:xfrm>
              <a:off x="6259" y="2555"/>
              <a:ext cx="14" cy="84"/>
            </a:xfrm>
            <a:custGeom>
              <a:avLst/>
              <a:gdLst>
                <a:gd name="T0" fmla="*/ 14 w 14"/>
                <a:gd name="T1" fmla="*/ 0 h 84"/>
                <a:gd name="T2" fmla="*/ 0 w 14"/>
                <a:gd name="T3" fmla="*/ 0 h 84"/>
                <a:gd name="T4" fmla="*/ 0 w 14"/>
                <a:gd name="T5" fmla="*/ 16 h 84"/>
                <a:gd name="T6" fmla="*/ 0 w 14"/>
                <a:gd name="T7" fmla="*/ 31 h 84"/>
                <a:gd name="T8" fmla="*/ 0 w 14"/>
                <a:gd name="T9" fmla="*/ 52 h 84"/>
                <a:gd name="T10" fmla="*/ 0 w 14"/>
                <a:gd name="T11" fmla="*/ 69 h 84"/>
                <a:gd name="T12" fmla="*/ 0 w 14"/>
                <a:gd name="T13" fmla="*/ 84 h 84"/>
                <a:gd name="T14" fmla="*/ 14 w 14"/>
                <a:gd name="T15" fmla="*/ 84 h 84"/>
                <a:gd name="T16" fmla="*/ 14 w 14"/>
                <a:gd name="T17" fmla="*/ 69 h 84"/>
                <a:gd name="T18" fmla="*/ 14 w 14"/>
                <a:gd name="T19" fmla="*/ 52 h 84"/>
                <a:gd name="T20" fmla="*/ 14 w 14"/>
                <a:gd name="T21" fmla="*/ 31 h 84"/>
                <a:gd name="T22" fmla="*/ 14 w 14"/>
                <a:gd name="T23" fmla="*/ 16 h 84"/>
                <a:gd name="T24" fmla="*/ 14 w 14"/>
                <a:gd name="T25"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84">
                  <a:moveTo>
                    <a:pt x="14" y="0"/>
                  </a:moveTo>
                  <a:lnTo>
                    <a:pt x="0" y="0"/>
                  </a:lnTo>
                  <a:lnTo>
                    <a:pt x="0" y="16"/>
                  </a:lnTo>
                  <a:lnTo>
                    <a:pt x="0" y="31"/>
                  </a:lnTo>
                  <a:lnTo>
                    <a:pt x="0" y="52"/>
                  </a:lnTo>
                  <a:lnTo>
                    <a:pt x="0" y="69"/>
                  </a:lnTo>
                  <a:lnTo>
                    <a:pt x="0" y="84"/>
                  </a:lnTo>
                  <a:lnTo>
                    <a:pt x="14" y="84"/>
                  </a:lnTo>
                  <a:lnTo>
                    <a:pt x="14" y="69"/>
                  </a:lnTo>
                  <a:lnTo>
                    <a:pt x="14" y="52"/>
                  </a:lnTo>
                  <a:lnTo>
                    <a:pt x="14" y="31"/>
                  </a:lnTo>
                  <a:lnTo>
                    <a:pt x="14" y="16"/>
                  </a:lnTo>
                  <a:lnTo>
                    <a:pt x="14"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p:cNvSpPr>
              <a:spLocks/>
            </p:cNvSpPr>
            <p:nvPr/>
          </p:nvSpPr>
          <p:spPr bwMode="auto">
            <a:xfrm>
              <a:off x="6362" y="2728"/>
              <a:ext cx="84" cy="16"/>
            </a:xfrm>
            <a:custGeom>
              <a:avLst/>
              <a:gdLst>
                <a:gd name="T0" fmla="*/ 84 w 84"/>
                <a:gd name="T1" fmla="*/ 0 h 16"/>
                <a:gd name="T2" fmla="*/ 70 w 84"/>
                <a:gd name="T3" fmla="*/ 0 h 16"/>
                <a:gd name="T4" fmla="*/ 53 w 84"/>
                <a:gd name="T5" fmla="*/ 0 h 16"/>
                <a:gd name="T6" fmla="*/ 32 w 84"/>
                <a:gd name="T7" fmla="*/ 0 h 16"/>
                <a:gd name="T8" fmla="*/ 17 w 84"/>
                <a:gd name="T9" fmla="*/ 0 h 16"/>
                <a:gd name="T10" fmla="*/ 0 w 84"/>
                <a:gd name="T11" fmla="*/ 0 h 16"/>
                <a:gd name="T12" fmla="*/ 0 w 84"/>
                <a:gd name="T13" fmla="*/ 16 h 16"/>
                <a:gd name="T14" fmla="*/ 17 w 84"/>
                <a:gd name="T15" fmla="*/ 16 h 16"/>
                <a:gd name="T16" fmla="*/ 32 w 84"/>
                <a:gd name="T17" fmla="*/ 16 h 16"/>
                <a:gd name="T18" fmla="*/ 53 w 84"/>
                <a:gd name="T19" fmla="*/ 16 h 16"/>
                <a:gd name="T20" fmla="*/ 70 w 84"/>
                <a:gd name="T21" fmla="*/ 16 h 16"/>
                <a:gd name="T22" fmla="*/ 84 w 84"/>
                <a:gd name="T23" fmla="*/ 16 h 16"/>
                <a:gd name="T24" fmla="*/ 84 w 84"/>
                <a:gd name="T2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 h="16">
                  <a:moveTo>
                    <a:pt x="84" y="0"/>
                  </a:moveTo>
                  <a:lnTo>
                    <a:pt x="70" y="0"/>
                  </a:lnTo>
                  <a:lnTo>
                    <a:pt x="53" y="0"/>
                  </a:lnTo>
                  <a:lnTo>
                    <a:pt x="32" y="0"/>
                  </a:lnTo>
                  <a:lnTo>
                    <a:pt x="17" y="0"/>
                  </a:lnTo>
                  <a:lnTo>
                    <a:pt x="0" y="0"/>
                  </a:lnTo>
                  <a:lnTo>
                    <a:pt x="0" y="16"/>
                  </a:lnTo>
                  <a:lnTo>
                    <a:pt x="17" y="16"/>
                  </a:lnTo>
                  <a:lnTo>
                    <a:pt x="32" y="16"/>
                  </a:lnTo>
                  <a:lnTo>
                    <a:pt x="53" y="16"/>
                  </a:lnTo>
                  <a:lnTo>
                    <a:pt x="70" y="16"/>
                  </a:lnTo>
                  <a:lnTo>
                    <a:pt x="84" y="16"/>
                  </a:lnTo>
                  <a:lnTo>
                    <a:pt x="8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auto">
            <a:xfrm>
              <a:off x="6362" y="2728"/>
              <a:ext cx="84" cy="16"/>
            </a:xfrm>
            <a:custGeom>
              <a:avLst/>
              <a:gdLst>
                <a:gd name="T0" fmla="*/ 84 w 84"/>
                <a:gd name="T1" fmla="*/ 0 h 16"/>
                <a:gd name="T2" fmla="*/ 70 w 84"/>
                <a:gd name="T3" fmla="*/ 0 h 16"/>
                <a:gd name="T4" fmla="*/ 53 w 84"/>
                <a:gd name="T5" fmla="*/ 0 h 16"/>
                <a:gd name="T6" fmla="*/ 32 w 84"/>
                <a:gd name="T7" fmla="*/ 0 h 16"/>
                <a:gd name="T8" fmla="*/ 17 w 84"/>
                <a:gd name="T9" fmla="*/ 0 h 16"/>
                <a:gd name="T10" fmla="*/ 0 w 84"/>
                <a:gd name="T11" fmla="*/ 0 h 16"/>
                <a:gd name="T12" fmla="*/ 0 w 84"/>
                <a:gd name="T13" fmla="*/ 16 h 16"/>
                <a:gd name="T14" fmla="*/ 17 w 84"/>
                <a:gd name="T15" fmla="*/ 16 h 16"/>
                <a:gd name="T16" fmla="*/ 32 w 84"/>
                <a:gd name="T17" fmla="*/ 16 h 16"/>
                <a:gd name="T18" fmla="*/ 53 w 84"/>
                <a:gd name="T19" fmla="*/ 16 h 16"/>
                <a:gd name="T20" fmla="*/ 70 w 84"/>
                <a:gd name="T21" fmla="*/ 16 h 16"/>
                <a:gd name="T22" fmla="*/ 84 w 84"/>
                <a:gd name="T23" fmla="*/ 16 h 16"/>
                <a:gd name="T24" fmla="*/ 84 w 84"/>
                <a:gd name="T2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 h="16">
                  <a:moveTo>
                    <a:pt x="84" y="0"/>
                  </a:moveTo>
                  <a:lnTo>
                    <a:pt x="70" y="0"/>
                  </a:lnTo>
                  <a:lnTo>
                    <a:pt x="53" y="0"/>
                  </a:lnTo>
                  <a:lnTo>
                    <a:pt x="32" y="0"/>
                  </a:lnTo>
                  <a:lnTo>
                    <a:pt x="17" y="0"/>
                  </a:lnTo>
                  <a:lnTo>
                    <a:pt x="0" y="0"/>
                  </a:lnTo>
                  <a:lnTo>
                    <a:pt x="0" y="16"/>
                  </a:lnTo>
                  <a:lnTo>
                    <a:pt x="17" y="16"/>
                  </a:lnTo>
                  <a:lnTo>
                    <a:pt x="32" y="16"/>
                  </a:lnTo>
                  <a:lnTo>
                    <a:pt x="53" y="16"/>
                  </a:lnTo>
                  <a:lnTo>
                    <a:pt x="70" y="16"/>
                  </a:lnTo>
                  <a:lnTo>
                    <a:pt x="84" y="16"/>
                  </a:lnTo>
                  <a:lnTo>
                    <a:pt x="84"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p:cNvSpPr>
              <a:spLocks/>
            </p:cNvSpPr>
            <p:nvPr/>
          </p:nvSpPr>
          <p:spPr bwMode="auto">
            <a:xfrm>
              <a:off x="6259" y="2833"/>
              <a:ext cx="14" cy="85"/>
            </a:xfrm>
            <a:custGeom>
              <a:avLst/>
              <a:gdLst>
                <a:gd name="T0" fmla="*/ 14 w 14"/>
                <a:gd name="T1" fmla="*/ 0 h 85"/>
                <a:gd name="T2" fmla="*/ 0 w 14"/>
                <a:gd name="T3" fmla="*/ 0 h 85"/>
                <a:gd name="T4" fmla="*/ 0 w 14"/>
                <a:gd name="T5" fmla="*/ 15 h 85"/>
                <a:gd name="T6" fmla="*/ 0 w 14"/>
                <a:gd name="T7" fmla="*/ 32 h 85"/>
                <a:gd name="T8" fmla="*/ 0 w 14"/>
                <a:gd name="T9" fmla="*/ 53 h 85"/>
                <a:gd name="T10" fmla="*/ 0 w 14"/>
                <a:gd name="T11" fmla="*/ 68 h 85"/>
                <a:gd name="T12" fmla="*/ 0 w 14"/>
                <a:gd name="T13" fmla="*/ 85 h 85"/>
                <a:gd name="T14" fmla="*/ 14 w 14"/>
                <a:gd name="T15" fmla="*/ 85 h 85"/>
                <a:gd name="T16" fmla="*/ 14 w 14"/>
                <a:gd name="T17" fmla="*/ 68 h 85"/>
                <a:gd name="T18" fmla="*/ 14 w 14"/>
                <a:gd name="T19" fmla="*/ 53 h 85"/>
                <a:gd name="T20" fmla="*/ 14 w 14"/>
                <a:gd name="T21" fmla="*/ 32 h 85"/>
                <a:gd name="T22" fmla="*/ 14 w 14"/>
                <a:gd name="T23" fmla="*/ 15 h 85"/>
                <a:gd name="T24" fmla="*/ 14 w 14"/>
                <a:gd name="T25"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85">
                  <a:moveTo>
                    <a:pt x="14" y="0"/>
                  </a:moveTo>
                  <a:lnTo>
                    <a:pt x="0" y="0"/>
                  </a:lnTo>
                  <a:lnTo>
                    <a:pt x="0" y="15"/>
                  </a:lnTo>
                  <a:lnTo>
                    <a:pt x="0" y="32"/>
                  </a:lnTo>
                  <a:lnTo>
                    <a:pt x="0" y="53"/>
                  </a:lnTo>
                  <a:lnTo>
                    <a:pt x="0" y="68"/>
                  </a:lnTo>
                  <a:lnTo>
                    <a:pt x="0" y="85"/>
                  </a:lnTo>
                  <a:lnTo>
                    <a:pt x="14" y="85"/>
                  </a:lnTo>
                  <a:lnTo>
                    <a:pt x="14" y="68"/>
                  </a:lnTo>
                  <a:lnTo>
                    <a:pt x="14" y="53"/>
                  </a:lnTo>
                  <a:lnTo>
                    <a:pt x="14" y="32"/>
                  </a:lnTo>
                  <a:lnTo>
                    <a:pt x="14" y="15"/>
                  </a:lnTo>
                  <a:lnTo>
                    <a:pt x="1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p:cNvSpPr>
              <a:spLocks/>
            </p:cNvSpPr>
            <p:nvPr/>
          </p:nvSpPr>
          <p:spPr bwMode="auto">
            <a:xfrm>
              <a:off x="6259" y="2833"/>
              <a:ext cx="14" cy="85"/>
            </a:xfrm>
            <a:custGeom>
              <a:avLst/>
              <a:gdLst>
                <a:gd name="T0" fmla="*/ 14 w 14"/>
                <a:gd name="T1" fmla="*/ 0 h 85"/>
                <a:gd name="T2" fmla="*/ 0 w 14"/>
                <a:gd name="T3" fmla="*/ 0 h 85"/>
                <a:gd name="T4" fmla="*/ 0 w 14"/>
                <a:gd name="T5" fmla="*/ 15 h 85"/>
                <a:gd name="T6" fmla="*/ 0 w 14"/>
                <a:gd name="T7" fmla="*/ 32 h 85"/>
                <a:gd name="T8" fmla="*/ 0 w 14"/>
                <a:gd name="T9" fmla="*/ 53 h 85"/>
                <a:gd name="T10" fmla="*/ 0 w 14"/>
                <a:gd name="T11" fmla="*/ 68 h 85"/>
                <a:gd name="T12" fmla="*/ 0 w 14"/>
                <a:gd name="T13" fmla="*/ 85 h 85"/>
                <a:gd name="T14" fmla="*/ 14 w 14"/>
                <a:gd name="T15" fmla="*/ 85 h 85"/>
                <a:gd name="T16" fmla="*/ 14 w 14"/>
                <a:gd name="T17" fmla="*/ 68 h 85"/>
                <a:gd name="T18" fmla="*/ 14 w 14"/>
                <a:gd name="T19" fmla="*/ 53 h 85"/>
                <a:gd name="T20" fmla="*/ 14 w 14"/>
                <a:gd name="T21" fmla="*/ 32 h 85"/>
                <a:gd name="T22" fmla="*/ 14 w 14"/>
                <a:gd name="T23" fmla="*/ 15 h 85"/>
                <a:gd name="T24" fmla="*/ 14 w 14"/>
                <a:gd name="T25"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85">
                  <a:moveTo>
                    <a:pt x="14" y="0"/>
                  </a:moveTo>
                  <a:lnTo>
                    <a:pt x="0" y="0"/>
                  </a:lnTo>
                  <a:lnTo>
                    <a:pt x="0" y="15"/>
                  </a:lnTo>
                  <a:lnTo>
                    <a:pt x="0" y="32"/>
                  </a:lnTo>
                  <a:lnTo>
                    <a:pt x="0" y="53"/>
                  </a:lnTo>
                  <a:lnTo>
                    <a:pt x="0" y="68"/>
                  </a:lnTo>
                  <a:lnTo>
                    <a:pt x="0" y="85"/>
                  </a:lnTo>
                  <a:lnTo>
                    <a:pt x="14" y="85"/>
                  </a:lnTo>
                  <a:lnTo>
                    <a:pt x="14" y="68"/>
                  </a:lnTo>
                  <a:lnTo>
                    <a:pt x="14" y="53"/>
                  </a:lnTo>
                  <a:lnTo>
                    <a:pt x="14" y="32"/>
                  </a:lnTo>
                  <a:lnTo>
                    <a:pt x="14" y="15"/>
                  </a:lnTo>
                  <a:lnTo>
                    <a:pt x="14"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p:cNvSpPr>
              <a:spLocks/>
            </p:cNvSpPr>
            <p:nvPr/>
          </p:nvSpPr>
          <p:spPr bwMode="auto">
            <a:xfrm>
              <a:off x="6086" y="2728"/>
              <a:ext cx="81" cy="16"/>
            </a:xfrm>
            <a:custGeom>
              <a:avLst/>
              <a:gdLst>
                <a:gd name="T0" fmla="*/ 81 w 81"/>
                <a:gd name="T1" fmla="*/ 0 h 16"/>
                <a:gd name="T2" fmla="*/ 67 w 81"/>
                <a:gd name="T3" fmla="*/ 0 h 16"/>
                <a:gd name="T4" fmla="*/ 53 w 81"/>
                <a:gd name="T5" fmla="*/ 0 h 16"/>
                <a:gd name="T6" fmla="*/ 28 w 81"/>
                <a:gd name="T7" fmla="*/ 0 h 16"/>
                <a:gd name="T8" fmla="*/ 14 w 81"/>
                <a:gd name="T9" fmla="*/ 0 h 16"/>
                <a:gd name="T10" fmla="*/ 0 w 81"/>
                <a:gd name="T11" fmla="*/ 0 h 16"/>
                <a:gd name="T12" fmla="*/ 0 w 81"/>
                <a:gd name="T13" fmla="*/ 16 h 16"/>
                <a:gd name="T14" fmla="*/ 14 w 81"/>
                <a:gd name="T15" fmla="*/ 16 h 16"/>
                <a:gd name="T16" fmla="*/ 28 w 81"/>
                <a:gd name="T17" fmla="*/ 16 h 16"/>
                <a:gd name="T18" fmla="*/ 53 w 81"/>
                <a:gd name="T19" fmla="*/ 16 h 16"/>
                <a:gd name="T20" fmla="*/ 67 w 81"/>
                <a:gd name="T21" fmla="*/ 16 h 16"/>
                <a:gd name="T22" fmla="*/ 81 w 81"/>
                <a:gd name="T23" fmla="*/ 16 h 16"/>
                <a:gd name="T24" fmla="*/ 81 w 81"/>
                <a:gd name="T2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16">
                  <a:moveTo>
                    <a:pt x="81" y="0"/>
                  </a:moveTo>
                  <a:lnTo>
                    <a:pt x="67" y="0"/>
                  </a:lnTo>
                  <a:lnTo>
                    <a:pt x="53" y="0"/>
                  </a:lnTo>
                  <a:lnTo>
                    <a:pt x="28" y="0"/>
                  </a:lnTo>
                  <a:lnTo>
                    <a:pt x="14" y="0"/>
                  </a:lnTo>
                  <a:lnTo>
                    <a:pt x="0" y="0"/>
                  </a:lnTo>
                  <a:lnTo>
                    <a:pt x="0" y="16"/>
                  </a:lnTo>
                  <a:lnTo>
                    <a:pt x="14" y="16"/>
                  </a:lnTo>
                  <a:lnTo>
                    <a:pt x="28" y="16"/>
                  </a:lnTo>
                  <a:lnTo>
                    <a:pt x="53" y="16"/>
                  </a:lnTo>
                  <a:lnTo>
                    <a:pt x="67" y="16"/>
                  </a:lnTo>
                  <a:lnTo>
                    <a:pt x="81" y="16"/>
                  </a:lnTo>
                  <a:lnTo>
                    <a:pt x="8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p:cNvSpPr>
              <a:spLocks/>
            </p:cNvSpPr>
            <p:nvPr/>
          </p:nvSpPr>
          <p:spPr bwMode="auto">
            <a:xfrm>
              <a:off x="6086" y="2728"/>
              <a:ext cx="81" cy="16"/>
            </a:xfrm>
            <a:custGeom>
              <a:avLst/>
              <a:gdLst>
                <a:gd name="T0" fmla="*/ 81 w 81"/>
                <a:gd name="T1" fmla="*/ 0 h 16"/>
                <a:gd name="T2" fmla="*/ 67 w 81"/>
                <a:gd name="T3" fmla="*/ 0 h 16"/>
                <a:gd name="T4" fmla="*/ 53 w 81"/>
                <a:gd name="T5" fmla="*/ 0 h 16"/>
                <a:gd name="T6" fmla="*/ 28 w 81"/>
                <a:gd name="T7" fmla="*/ 0 h 16"/>
                <a:gd name="T8" fmla="*/ 14 w 81"/>
                <a:gd name="T9" fmla="*/ 0 h 16"/>
                <a:gd name="T10" fmla="*/ 0 w 81"/>
                <a:gd name="T11" fmla="*/ 0 h 16"/>
                <a:gd name="T12" fmla="*/ 0 w 81"/>
                <a:gd name="T13" fmla="*/ 16 h 16"/>
                <a:gd name="T14" fmla="*/ 14 w 81"/>
                <a:gd name="T15" fmla="*/ 16 h 16"/>
                <a:gd name="T16" fmla="*/ 28 w 81"/>
                <a:gd name="T17" fmla="*/ 16 h 16"/>
                <a:gd name="T18" fmla="*/ 53 w 81"/>
                <a:gd name="T19" fmla="*/ 16 h 16"/>
                <a:gd name="T20" fmla="*/ 67 w 81"/>
                <a:gd name="T21" fmla="*/ 16 h 16"/>
                <a:gd name="T22" fmla="*/ 81 w 81"/>
                <a:gd name="T23" fmla="*/ 16 h 16"/>
                <a:gd name="T24" fmla="*/ 81 w 81"/>
                <a:gd name="T2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16">
                  <a:moveTo>
                    <a:pt x="81" y="0"/>
                  </a:moveTo>
                  <a:lnTo>
                    <a:pt x="67" y="0"/>
                  </a:lnTo>
                  <a:lnTo>
                    <a:pt x="53" y="0"/>
                  </a:lnTo>
                  <a:lnTo>
                    <a:pt x="28" y="0"/>
                  </a:lnTo>
                  <a:lnTo>
                    <a:pt x="14" y="0"/>
                  </a:lnTo>
                  <a:lnTo>
                    <a:pt x="0" y="0"/>
                  </a:lnTo>
                  <a:lnTo>
                    <a:pt x="0" y="16"/>
                  </a:lnTo>
                  <a:lnTo>
                    <a:pt x="14" y="16"/>
                  </a:lnTo>
                  <a:lnTo>
                    <a:pt x="28" y="16"/>
                  </a:lnTo>
                  <a:lnTo>
                    <a:pt x="53" y="16"/>
                  </a:lnTo>
                  <a:lnTo>
                    <a:pt x="67" y="16"/>
                  </a:lnTo>
                  <a:lnTo>
                    <a:pt x="81" y="16"/>
                  </a:lnTo>
                  <a:lnTo>
                    <a:pt x="8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p:cNvSpPr>
              <a:spLocks/>
            </p:cNvSpPr>
            <p:nvPr/>
          </p:nvSpPr>
          <p:spPr bwMode="auto">
            <a:xfrm>
              <a:off x="6259" y="2795"/>
              <a:ext cx="14" cy="17"/>
            </a:xfrm>
            <a:custGeom>
              <a:avLst/>
              <a:gdLst>
                <a:gd name="T0" fmla="*/ 0 w 6"/>
                <a:gd name="T1" fmla="*/ 0 h 7"/>
                <a:gd name="T2" fmla="*/ 0 w 6"/>
                <a:gd name="T3" fmla="*/ 7 h 7"/>
                <a:gd name="T4" fmla="*/ 6 w 6"/>
                <a:gd name="T5" fmla="*/ 7 h 7"/>
                <a:gd name="T6" fmla="*/ 6 w 6"/>
                <a:gd name="T7" fmla="*/ 0 h 7"/>
                <a:gd name="T8" fmla="*/ 3 w 6"/>
                <a:gd name="T9" fmla="*/ 0 h 7"/>
                <a:gd name="T10" fmla="*/ 0 w 6"/>
                <a:gd name="T11" fmla="*/ 0 h 7"/>
              </a:gdLst>
              <a:ahLst/>
              <a:cxnLst>
                <a:cxn ang="0">
                  <a:pos x="T0" y="T1"/>
                </a:cxn>
                <a:cxn ang="0">
                  <a:pos x="T2" y="T3"/>
                </a:cxn>
                <a:cxn ang="0">
                  <a:pos x="T4" y="T5"/>
                </a:cxn>
                <a:cxn ang="0">
                  <a:pos x="T6" y="T7"/>
                </a:cxn>
                <a:cxn ang="0">
                  <a:pos x="T8" y="T9"/>
                </a:cxn>
                <a:cxn ang="0">
                  <a:pos x="T10" y="T11"/>
                </a:cxn>
              </a:cxnLst>
              <a:rect l="0" t="0" r="r" b="b"/>
              <a:pathLst>
                <a:path w="6" h="7">
                  <a:moveTo>
                    <a:pt x="0" y="0"/>
                  </a:moveTo>
                  <a:cubicBezTo>
                    <a:pt x="0" y="7"/>
                    <a:pt x="0" y="7"/>
                    <a:pt x="0" y="7"/>
                  </a:cubicBezTo>
                  <a:cubicBezTo>
                    <a:pt x="6" y="7"/>
                    <a:pt x="6" y="7"/>
                    <a:pt x="6" y="7"/>
                  </a:cubicBezTo>
                  <a:cubicBezTo>
                    <a:pt x="6" y="0"/>
                    <a:pt x="6" y="0"/>
                    <a:pt x="6" y="0"/>
                  </a:cubicBezTo>
                  <a:cubicBezTo>
                    <a:pt x="5" y="0"/>
                    <a:pt x="4" y="0"/>
                    <a:pt x="3" y="0"/>
                  </a:cubicBezTo>
                  <a:cubicBezTo>
                    <a:pt x="2" y="0"/>
                    <a:pt x="1"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p:cNvSpPr>
              <a:spLocks/>
            </p:cNvSpPr>
            <p:nvPr/>
          </p:nvSpPr>
          <p:spPr bwMode="auto">
            <a:xfrm>
              <a:off x="6259" y="2660"/>
              <a:ext cx="14" cy="17"/>
            </a:xfrm>
            <a:custGeom>
              <a:avLst/>
              <a:gdLst>
                <a:gd name="T0" fmla="*/ 6 w 6"/>
                <a:gd name="T1" fmla="*/ 0 h 7"/>
                <a:gd name="T2" fmla="*/ 0 w 6"/>
                <a:gd name="T3" fmla="*/ 0 h 7"/>
                <a:gd name="T4" fmla="*/ 0 w 6"/>
                <a:gd name="T5" fmla="*/ 7 h 7"/>
                <a:gd name="T6" fmla="*/ 3 w 6"/>
                <a:gd name="T7" fmla="*/ 6 h 7"/>
                <a:gd name="T8" fmla="*/ 6 w 6"/>
                <a:gd name="T9" fmla="*/ 7 h 7"/>
                <a:gd name="T10" fmla="*/ 6 w 6"/>
                <a:gd name="T11" fmla="*/ 0 h 7"/>
              </a:gdLst>
              <a:ahLst/>
              <a:cxnLst>
                <a:cxn ang="0">
                  <a:pos x="T0" y="T1"/>
                </a:cxn>
                <a:cxn ang="0">
                  <a:pos x="T2" y="T3"/>
                </a:cxn>
                <a:cxn ang="0">
                  <a:pos x="T4" y="T5"/>
                </a:cxn>
                <a:cxn ang="0">
                  <a:pos x="T6" y="T7"/>
                </a:cxn>
                <a:cxn ang="0">
                  <a:pos x="T8" y="T9"/>
                </a:cxn>
                <a:cxn ang="0">
                  <a:pos x="T10" y="T11"/>
                </a:cxn>
              </a:cxnLst>
              <a:rect l="0" t="0" r="r" b="b"/>
              <a:pathLst>
                <a:path w="6" h="7">
                  <a:moveTo>
                    <a:pt x="6" y="0"/>
                  </a:moveTo>
                  <a:cubicBezTo>
                    <a:pt x="0" y="0"/>
                    <a:pt x="0" y="0"/>
                    <a:pt x="0" y="0"/>
                  </a:cubicBezTo>
                  <a:cubicBezTo>
                    <a:pt x="0" y="7"/>
                    <a:pt x="0" y="7"/>
                    <a:pt x="0" y="7"/>
                  </a:cubicBezTo>
                  <a:cubicBezTo>
                    <a:pt x="1" y="7"/>
                    <a:pt x="2" y="6"/>
                    <a:pt x="3" y="6"/>
                  </a:cubicBezTo>
                  <a:cubicBezTo>
                    <a:pt x="4" y="6"/>
                    <a:pt x="5" y="7"/>
                    <a:pt x="6" y="7"/>
                  </a:cubicBezTo>
                  <a:cubicBezTo>
                    <a:pt x="6" y="0"/>
                    <a:pt x="6"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p:cNvSpPr>
              <a:spLocks/>
            </p:cNvSpPr>
            <p:nvPr/>
          </p:nvSpPr>
          <p:spPr bwMode="auto">
            <a:xfrm>
              <a:off x="6228" y="2675"/>
              <a:ext cx="74" cy="120"/>
            </a:xfrm>
            <a:custGeom>
              <a:avLst/>
              <a:gdLst>
                <a:gd name="T0" fmla="*/ 16 w 31"/>
                <a:gd name="T1" fmla="*/ 0 h 50"/>
                <a:gd name="T2" fmla="*/ 13 w 31"/>
                <a:gd name="T3" fmla="*/ 1 h 50"/>
                <a:gd name="T4" fmla="*/ 0 w 31"/>
                <a:gd name="T5" fmla="*/ 13 h 50"/>
                <a:gd name="T6" fmla="*/ 0 w 31"/>
                <a:gd name="T7" fmla="*/ 16 h 50"/>
                <a:gd name="T8" fmla="*/ 16 w 31"/>
                <a:gd name="T9" fmla="*/ 29 h 50"/>
                <a:gd name="T10" fmla="*/ 25 w 31"/>
                <a:gd name="T11" fmla="*/ 35 h 50"/>
                <a:gd name="T12" fmla="*/ 25 w 31"/>
                <a:gd name="T13" fmla="*/ 38 h 50"/>
                <a:gd name="T14" fmla="*/ 16 w 31"/>
                <a:gd name="T15" fmla="*/ 44 h 50"/>
                <a:gd name="T16" fmla="*/ 6 w 31"/>
                <a:gd name="T17" fmla="*/ 38 h 50"/>
                <a:gd name="T18" fmla="*/ 6 w 31"/>
                <a:gd name="T19" fmla="*/ 35 h 50"/>
                <a:gd name="T20" fmla="*/ 0 w 31"/>
                <a:gd name="T21" fmla="*/ 35 h 50"/>
                <a:gd name="T22" fmla="*/ 0 w 31"/>
                <a:gd name="T23" fmla="*/ 38 h 50"/>
                <a:gd name="T24" fmla="*/ 13 w 31"/>
                <a:gd name="T25" fmla="*/ 50 h 50"/>
                <a:gd name="T26" fmla="*/ 16 w 31"/>
                <a:gd name="T27" fmla="*/ 50 h 50"/>
                <a:gd name="T28" fmla="*/ 19 w 31"/>
                <a:gd name="T29" fmla="*/ 50 h 50"/>
                <a:gd name="T30" fmla="*/ 31 w 31"/>
                <a:gd name="T31" fmla="*/ 38 h 50"/>
                <a:gd name="T32" fmla="*/ 31 w 31"/>
                <a:gd name="T33" fmla="*/ 35 h 50"/>
                <a:gd name="T34" fmla="*/ 16 w 31"/>
                <a:gd name="T35" fmla="*/ 22 h 50"/>
                <a:gd name="T36" fmla="*/ 6 w 31"/>
                <a:gd name="T37" fmla="*/ 16 h 50"/>
                <a:gd name="T38" fmla="*/ 6 w 31"/>
                <a:gd name="T39" fmla="*/ 13 h 50"/>
                <a:gd name="T40" fmla="*/ 16 w 31"/>
                <a:gd name="T41" fmla="*/ 7 h 50"/>
                <a:gd name="T42" fmla="*/ 25 w 31"/>
                <a:gd name="T43" fmla="*/ 13 h 50"/>
                <a:gd name="T44" fmla="*/ 25 w 31"/>
                <a:gd name="T45" fmla="*/ 16 h 50"/>
                <a:gd name="T46" fmla="*/ 31 w 31"/>
                <a:gd name="T47" fmla="*/ 16 h 50"/>
                <a:gd name="T48" fmla="*/ 31 w 31"/>
                <a:gd name="T49" fmla="*/ 13 h 50"/>
                <a:gd name="T50" fmla="*/ 19 w 31"/>
                <a:gd name="T51" fmla="*/ 1 h 50"/>
                <a:gd name="T52" fmla="*/ 16 w 31"/>
                <a:gd name="T5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 h="50">
                  <a:moveTo>
                    <a:pt x="16" y="0"/>
                  </a:moveTo>
                  <a:cubicBezTo>
                    <a:pt x="15" y="0"/>
                    <a:pt x="14" y="1"/>
                    <a:pt x="13" y="1"/>
                  </a:cubicBezTo>
                  <a:cubicBezTo>
                    <a:pt x="6" y="2"/>
                    <a:pt x="0" y="7"/>
                    <a:pt x="0" y="13"/>
                  </a:cubicBezTo>
                  <a:cubicBezTo>
                    <a:pt x="0" y="16"/>
                    <a:pt x="0" y="16"/>
                    <a:pt x="0" y="16"/>
                  </a:cubicBezTo>
                  <a:cubicBezTo>
                    <a:pt x="0" y="23"/>
                    <a:pt x="7" y="29"/>
                    <a:pt x="16" y="29"/>
                  </a:cubicBezTo>
                  <a:cubicBezTo>
                    <a:pt x="21" y="29"/>
                    <a:pt x="25" y="31"/>
                    <a:pt x="25" y="35"/>
                  </a:cubicBezTo>
                  <a:cubicBezTo>
                    <a:pt x="25" y="38"/>
                    <a:pt x="25" y="38"/>
                    <a:pt x="25" y="38"/>
                  </a:cubicBezTo>
                  <a:cubicBezTo>
                    <a:pt x="25" y="41"/>
                    <a:pt x="21" y="44"/>
                    <a:pt x="16" y="44"/>
                  </a:cubicBezTo>
                  <a:cubicBezTo>
                    <a:pt x="11" y="44"/>
                    <a:pt x="6" y="41"/>
                    <a:pt x="6" y="38"/>
                  </a:cubicBezTo>
                  <a:cubicBezTo>
                    <a:pt x="6" y="35"/>
                    <a:pt x="6" y="35"/>
                    <a:pt x="6" y="35"/>
                  </a:cubicBezTo>
                  <a:cubicBezTo>
                    <a:pt x="0" y="35"/>
                    <a:pt x="0" y="35"/>
                    <a:pt x="0" y="35"/>
                  </a:cubicBezTo>
                  <a:cubicBezTo>
                    <a:pt x="0" y="38"/>
                    <a:pt x="0" y="38"/>
                    <a:pt x="0" y="38"/>
                  </a:cubicBezTo>
                  <a:cubicBezTo>
                    <a:pt x="0" y="44"/>
                    <a:pt x="6" y="49"/>
                    <a:pt x="13" y="50"/>
                  </a:cubicBezTo>
                  <a:cubicBezTo>
                    <a:pt x="14" y="50"/>
                    <a:pt x="15" y="50"/>
                    <a:pt x="16" y="50"/>
                  </a:cubicBezTo>
                  <a:cubicBezTo>
                    <a:pt x="17" y="50"/>
                    <a:pt x="18" y="50"/>
                    <a:pt x="19" y="50"/>
                  </a:cubicBezTo>
                  <a:cubicBezTo>
                    <a:pt x="26" y="49"/>
                    <a:pt x="31" y="44"/>
                    <a:pt x="31" y="38"/>
                  </a:cubicBezTo>
                  <a:cubicBezTo>
                    <a:pt x="31" y="35"/>
                    <a:pt x="31" y="35"/>
                    <a:pt x="31" y="35"/>
                  </a:cubicBezTo>
                  <a:cubicBezTo>
                    <a:pt x="31" y="28"/>
                    <a:pt x="24" y="22"/>
                    <a:pt x="16" y="22"/>
                  </a:cubicBezTo>
                  <a:cubicBezTo>
                    <a:pt x="11" y="22"/>
                    <a:pt x="6" y="19"/>
                    <a:pt x="6" y="16"/>
                  </a:cubicBezTo>
                  <a:cubicBezTo>
                    <a:pt x="6" y="13"/>
                    <a:pt x="6" y="13"/>
                    <a:pt x="6" y="13"/>
                  </a:cubicBezTo>
                  <a:cubicBezTo>
                    <a:pt x="6" y="10"/>
                    <a:pt x="11" y="7"/>
                    <a:pt x="16" y="7"/>
                  </a:cubicBezTo>
                  <a:cubicBezTo>
                    <a:pt x="21" y="7"/>
                    <a:pt x="25" y="10"/>
                    <a:pt x="25" y="13"/>
                  </a:cubicBezTo>
                  <a:cubicBezTo>
                    <a:pt x="25" y="16"/>
                    <a:pt x="25" y="16"/>
                    <a:pt x="25" y="16"/>
                  </a:cubicBezTo>
                  <a:cubicBezTo>
                    <a:pt x="31" y="16"/>
                    <a:pt x="31" y="16"/>
                    <a:pt x="31" y="16"/>
                  </a:cubicBezTo>
                  <a:cubicBezTo>
                    <a:pt x="31" y="13"/>
                    <a:pt x="31" y="13"/>
                    <a:pt x="31" y="13"/>
                  </a:cubicBezTo>
                  <a:cubicBezTo>
                    <a:pt x="31" y="7"/>
                    <a:pt x="26" y="2"/>
                    <a:pt x="19" y="1"/>
                  </a:cubicBezTo>
                  <a:cubicBezTo>
                    <a:pt x="18" y="1"/>
                    <a:pt x="17" y="0"/>
                    <a:pt x="1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 name="Group 28"/>
          <p:cNvGrpSpPr>
            <a:grpSpLocks noChangeAspect="1"/>
          </p:cNvGrpSpPr>
          <p:nvPr/>
        </p:nvGrpSpPr>
        <p:grpSpPr bwMode="auto">
          <a:xfrm>
            <a:off x="5745635" y="2438186"/>
            <a:ext cx="555625" cy="666750"/>
            <a:chOff x="3666" y="1951"/>
            <a:chExt cx="350" cy="420"/>
          </a:xfrm>
          <a:solidFill>
            <a:schemeClr val="bg1">
              <a:lumMod val="85000"/>
            </a:schemeClr>
          </a:solidFill>
        </p:grpSpPr>
        <p:sp>
          <p:nvSpPr>
            <p:cNvPr id="37" name="Freeform 29"/>
            <p:cNvSpPr>
              <a:spLocks/>
            </p:cNvSpPr>
            <p:nvPr/>
          </p:nvSpPr>
          <p:spPr bwMode="auto">
            <a:xfrm>
              <a:off x="3799" y="2285"/>
              <a:ext cx="29" cy="70"/>
            </a:xfrm>
            <a:custGeom>
              <a:avLst/>
              <a:gdLst>
                <a:gd name="T0" fmla="*/ 29 w 29"/>
                <a:gd name="T1" fmla="*/ 0 h 70"/>
                <a:gd name="T2" fmla="*/ 9 w 29"/>
                <a:gd name="T3" fmla="*/ 5 h 70"/>
                <a:gd name="T4" fmla="*/ 0 w 29"/>
                <a:gd name="T5" fmla="*/ 70 h 70"/>
                <a:gd name="T6" fmla="*/ 19 w 29"/>
                <a:gd name="T7" fmla="*/ 70 h 70"/>
                <a:gd name="T8" fmla="*/ 29 w 29"/>
                <a:gd name="T9" fmla="*/ 0 h 70"/>
              </a:gdLst>
              <a:ahLst/>
              <a:cxnLst>
                <a:cxn ang="0">
                  <a:pos x="T0" y="T1"/>
                </a:cxn>
                <a:cxn ang="0">
                  <a:pos x="T2" y="T3"/>
                </a:cxn>
                <a:cxn ang="0">
                  <a:pos x="T4" y="T5"/>
                </a:cxn>
                <a:cxn ang="0">
                  <a:pos x="T6" y="T7"/>
                </a:cxn>
                <a:cxn ang="0">
                  <a:pos x="T8" y="T9"/>
                </a:cxn>
              </a:cxnLst>
              <a:rect l="0" t="0" r="r" b="b"/>
              <a:pathLst>
                <a:path w="29" h="70">
                  <a:moveTo>
                    <a:pt x="29" y="0"/>
                  </a:moveTo>
                  <a:lnTo>
                    <a:pt x="9" y="5"/>
                  </a:lnTo>
                  <a:lnTo>
                    <a:pt x="0" y="70"/>
                  </a:lnTo>
                  <a:lnTo>
                    <a:pt x="19" y="70"/>
                  </a:lnTo>
                  <a:lnTo>
                    <a:pt x="2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0"/>
            <p:cNvSpPr>
              <a:spLocks/>
            </p:cNvSpPr>
            <p:nvPr/>
          </p:nvSpPr>
          <p:spPr bwMode="auto">
            <a:xfrm>
              <a:off x="3799" y="2285"/>
              <a:ext cx="29" cy="70"/>
            </a:xfrm>
            <a:custGeom>
              <a:avLst/>
              <a:gdLst>
                <a:gd name="T0" fmla="*/ 29 w 29"/>
                <a:gd name="T1" fmla="*/ 0 h 70"/>
                <a:gd name="T2" fmla="*/ 9 w 29"/>
                <a:gd name="T3" fmla="*/ 5 h 70"/>
                <a:gd name="T4" fmla="*/ 0 w 29"/>
                <a:gd name="T5" fmla="*/ 70 h 70"/>
                <a:gd name="T6" fmla="*/ 19 w 29"/>
                <a:gd name="T7" fmla="*/ 70 h 70"/>
                <a:gd name="T8" fmla="*/ 29 w 29"/>
                <a:gd name="T9" fmla="*/ 0 h 70"/>
              </a:gdLst>
              <a:ahLst/>
              <a:cxnLst>
                <a:cxn ang="0">
                  <a:pos x="T0" y="T1"/>
                </a:cxn>
                <a:cxn ang="0">
                  <a:pos x="T2" y="T3"/>
                </a:cxn>
                <a:cxn ang="0">
                  <a:pos x="T4" y="T5"/>
                </a:cxn>
                <a:cxn ang="0">
                  <a:pos x="T6" y="T7"/>
                </a:cxn>
                <a:cxn ang="0">
                  <a:pos x="T8" y="T9"/>
                </a:cxn>
              </a:cxnLst>
              <a:rect l="0" t="0" r="r" b="b"/>
              <a:pathLst>
                <a:path w="29" h="70">
                  <a:moveTo>
                    <a:pt x="29" y="0"/>
                  </a:moveTo>
                  <a:lnTo>
                    <a:pt x="9" y="5"/>
                  </a:lnTo>
                  <a:lnTo>
                    <a:pt x="0" y="70"/>
                  </a:lnTo>
                  <a:lnTo>
                    <a:pt x="19" y="70"/>
                  </a:lnTo>
                  <a:lnTo>
                    <a:pt x="29"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1"/>
            <p:cNvSpPr>
              <a:spLocks/>
            </p:cNvSpPr>
            <p:nvPr/>
          </p:nvSpPr>
          <p:spPr bwMode="auto">
            <a:xfrm>
              <a:off x="3845" y="2285"/>
              <a:ext cx="29" cy="70"/>
            </a:xfrm>
            <a:custGeom>
              <a:avLst/>
              <a:gdLst>
                <a:gd name="T0" fmla="*/ 0 w 29"/>
                <a:gd name="T1" fmla="*/ 0 h 70"/>
                <a:gd name="T2" fmla="*/ 9 w 29"/>
                <a:gd name="T3" fmla="*/ 70 h 70"/>
                <a:gd name="T4" fmla="*/ 29 w 29"/>
                <a:gd name="T5" fmla="*/ 70 h 70"/>
                <a:gd name="T6" fmla="*/ 19 w 29"/>
                <a:gd name="T7" fmla="*/ 5 h 70"/>
                <a:gd name="T8" fmla="*/ 0 w 29"/>
                <a:gd name="T9" fmla="*/ 0 h 70"/>
              </a:gdLst>
              <a:ahLst/>
              <a:cxnLst>
                <a:cxn ang="0">
                  <a:pos x="T0" y="T1"/>
                </a:cxn>
                <a:cxn ang="0">
                  <a:pos x="T2" y="T3"/>
                </a:cxn>
                <a:cxn ang="0">
                  <a:pos x="T4" y="T5"/>
                </a:cxn>
                <a:cxn ang="0">
                  <a:pos x="T6" y="T7"/>
                </a:cxn>
                <a:cxn ang="0">
                  <a:pos x="T8" y="T9"/>
                </a:cxn>
              </a:cxnLst>
              <a:rect l="0" t="0" r="r" b="b"/>
              <a:pathLst>
                <a:path w="29" h="70">
                  <a:moveTo>
                    <a:pt x="0" y="0"/>
                  </a:moveTo>
                  <a:lnTo>
                    <a:pt x="9" y="70"/>
                  </a:lnTo>
                  <a:lnTo>
                    <a:pt x="29" y="70"/>
                  </a:lnTo>
                  <a:lnTo>
                    <a:pt x="19" y="5"/>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2"/>
            <p:cNvSpPr>
              <a:spLocks/>
            </p:cNvSpPr>
            <p:nvPr/>
          </p:nvSpPr>
          <p:spPr bwMode="auto">
            <a:xfrm>
              <a:off x="3845" y="2285"/>
              <a:ext cx="29" cy="70"/>
            </a:xfrm>
            <a:custGeom>
              <a:avLst/>
              <a:gdLst>
                <a:gd name="T0" fmla="*/ 0 w 29"/>
                <a:gd name="T1" fmla="*/ 0 h 70"/>
                <a:gd name="T2" fmla="*/ 9 w 29"/>
                <a:gd name="T3" fmla="*/ 70 h 70"/>
                <a:gd name="T4" fmla="*/ 29 w 29"/>
                <a:gd name="T5" fmla="*/ 70 h 70"/>
                <a:gd name="T6" fmla="*/ 19 w 29"/>
                <a:gd name="T7" fmla="*/ 5 h 70"/>
                <a:gd name="T8" fmla="*/ 0 w 29"/>
                <a:gd name="T9" fmla="*/ 0 h 70"/>
              </a:gdLst>
              <a:ahLst/>
              <a:cxnLst>
                <a:cxn ang="0">
                  <a:pos x="T0" y="T1"/>
                </a:cxn>
                <a:cxn ang="0">
                  <a:pos x="T2" y="T3"/>
                </a:cxn>
                <a:cxn ang="0">
                  <a:pos x="T4" y="T5"/>
                </a:cxn>
                <a:cxn ang="0">
                  <a:pos x="T6" y="T7"/>
                </a:cxn>
                <a:cxn ang="0">
                  <a:pos x="T8" y="T9"/>
                </a:cxn>
              </a:cxnLst>
              <a:rect l="0" t="0" r="r" b="b"/>
              <a:pathLst>
                <a:path w="29" h="70">
                  <a:moveTo>
                    <a:pt x="0" y="0"/>
                  </a:moveTo>
                  <a:lnTo>
                    <a:pt x="9" y="70"/>
                  </a:lnTo>
                  <a:lnTo>
                    <a:pt x="29" y="70"/>
                  </a:lnTo>
                  <a:lnTo>
                    <a:pt x="19" y="5"/>
                  </a:ln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3"/>
            <p:cNvSpPr>
              <a:spLocks/>
            </p:cNvSpPr>
            <p:nvPr/>
          </p:nvSpPr>
          <p:spPr bwMode="auto">
            <a:xfrm>
              <a:off x="3837" y="2232"/>
              <a:ext cx="85" cy="70"/>
            </a:xfrm>
            <a:custGeom>
              <a:avLst/>
              <a:gdLst>
                <a:gd name="T0" fmla="*/ 27 w 85"/>
                <a:gd name="T1" fmla="*/ 0 h 70"/>
                <a:gd name="T2" fmla="*/ 0 w 85"/>
                <a:gd name="T3" fmla="*/ 29 h 70"/>
                <a:gd name="T4" fmla="*/ 15 w 85"/>
                <a:gd name="T5" fmla="*/ 46 h 70"/>
                <a:gd name="T6" fmla="*/ 0 w 85"/>
                <a:gd name="T7" fmla="*/ 51 h 70"/>
                <a:gd name="T8" fmla="*/ 8 w 85"/>
                <a:gd name="T9" fmla="*/ 53 h 70"/>
                <a:gd name="T10" fmla="*/ 27 w 85"/>
                <a:gd name="T11" fmla="*/ 58 h 70"/>
                <a:gd name="T12" fmla="*/ 68 w 85"/>
                <a:gd name="T13" fmla="*/ 70 h 70"/>
                <a:gd name="T14" fmla="*/ 85 w 85"/>
                <a:gd name="T15" fmla="*/ 22 h 70"/>
                <a:gd name="T16" fmla="*/ 66 w 85"/>
                <a:gd name="T17" fmla="*/ 19 h 70"/>
                <a:gd name="T18" fmla="*/ 56 w 85"/>
                <a:gd name="T19" fmla="*/ 48 h 70"/>
                <a:gd name="T20" fmla="*/ 15 w 85"/>
                <a:gd name="T21" fmla="*/ 36 h 70"/>
                <a:gd name="T22" fmla="*/ 39 w 85"/>
                <a:gd name="T23" fmla="*/ 12 h 70"/>
                <a:gd name="T24" fmla="*/ 27 w 85"/>
                <a:gd name="T25" fmla="*/ 10 h 70"/>
                <a:gd name="T26" fmla="*/ 27 w 85"/>
                <a:gd name="T27"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5" h="70">
                  <a:moveTo>
                    <a:pt x="27" y="0"/>
                  </a:moveTo>
                  <a:lnTo>
                    <a:pt x="0" y="29"/>
                  </a:lnTo>
                  <a:lnTo>
                    <a:pt x="15" y="46"/>
                  </a:lnTo>
                  <a:lnTo>
                    <a:pt x="0" y="51"/>
                  </a:lnTo>
                  <a:lnTo>
                    <a:pt x="8" y="53"/>
                  </a:lnTo>
                  <a:lnTo>
                    <a:pt x="27" y="58"/>
                  </a:lnTo>
                  <a:lnTo>
                    <a:pt x="68" y="70"/>
                  </a:lnTo>
                  <a:lnTo>
                    <a:pt x="85" y="22"/>
                  </a:lnTo>
                  <a:lnTo>
                    <a:pt x="66" y="19"/>
                  </a:lnTo>
                  <a:lnTo>
                    <a:pt x="56" y="48"/>
                  </a:lnTo>
                  <a:lnTo>
                    <a:pt x="15" y="36"/>
                  </a:lnTo>
                  <a:lnTo>
                    <a:pt x="39" y="12"/>
                  </a:lnTo>
                  <a:lnTo>
                    <a:pt x="27" y="10"/>
                  </a:lnTo>
                  <a:lnTo>
                    <a:pt x="2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4"/>
            <p:cNvSpPr>
              <a:spLocks/>
            </p:cNvSpPr>
            <p:nvPr/>
          </p:nvSpPr>
          <p:spPr bwMode="auto">
            <a:xfrm>
              <a:off x="3837" y="2232"/>
              <a:ext cx="85" cy="70"/>
            </a:xfrm>
            <a:custGeom>
              <a:avLst/>
              <a:gdLst>
                <a:gd name="T0" fmla="*/ 27 w 85"/>
                <a:gd name="T1" fmla="*/ 0 h 70"/>
                <a:gd name="T2" fmla="*/ 0 w 85"/>
                <a:gd name="T3" fmla="*/ 29 h 70"/>
                <a:gd name="T4" fmla="*/ 15 w 85"/>
                <a:gd name="T5" fmla="*/ 46 h 70"/>
                <a:gd name="T6" fmla="*/ 0 w 85"/>
                <a:gd name="T7" fmla="*/ 51 h 70"/>
                <a:gd name="T8" fmla="*/ 8 w 85"/>
                <a:gd name="T9" fmla="*/ 53 h 70"/>
                <a:gd name="T10" fmla="*/ 27 w 85"/>
                <a:gd name="T11" fmla="*/ 58 h 70"/>
                <a:gd name="T12" fmla="*/ 68 w 85"/>
                <a:gd name="T13" fmla="*/ 70 h 70"/>
                <a:gd name="T14" fmla="*/ 85 w 85"/>
                <a:gd name="T15" fmla="*/ 22 h 70"/>
                <a:gd name="T16" fmla="*/ 66 w 85"/>
                <a:gd name="T17" fmla="*/ 19 h 70"/>
                <a:gd name="T18" fmla="*/ 56 w 85"/>
                <a:gd name="T19" fmla="*/ 48 h 70"/>
                <a:gd name="T20" fmla="*/ 15 w 85"/>
                <a:gd name="T21" fmla="*/ 36 h 70"/>
                <a:gd name="T22" fmla="*/ 39 w 85"/>
                <a:gd name="T23" fmla="*/ 12 h 70"/>
                <a:gd name="T24" fmla="*/ 27 w 85"/>
                <a:gd name="T25" fmla="*/ 10 h 70"/>
                <a:gd name="T26" fmla="*/ 27 w 85"/>
                <a:gd name="T27"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5" h="70">
                  <a:moveTo>
                    <a:pt x="27" y="0"/>
                  </a:moveTo>
                  <a:lnTo>
                    <a:pt x="0" y="29"/>
                  </a:lnTo>
                  <a:lnTo>
                    <a:pt x="15" y="46"/>
                  </a:lnTo>
                  <a:lnTo>
                    <a:pt x="0" y="51"/>
                  </a:lnTo>
                  <a:lnTo>
                    <a:pt x="8" y="53"/>
                  </a:lnTo>
                  <a:lnTo>
                    <a:pt x="27" y="58"/>
                  </a:lnTo>
                  <a:lnTo>
                    <a:pt x="68" y="70"/>
                  </a:lnTo>
                  <a:lnTo>
                    <a:pt x="85" y="22"/>
                  </a:lnTo>
                  <a:lnTo>
                    <a:pt x="66" y="19"/>
                  </a:lnTo>
                  <a:lnTo>
                    <a:pt x="56" y="48"/>
                  </a:lnTo>
                  <a:lnTo>
                    <a:pt x="15" y="36"/>
                  </a:lnTo>
                  <a:lnTo>
                    <a:pt x="39" y="12"/>
                  </a:lnTo>
                  <a:lnTo>
                    <a:pt x="27" y="10"/>
                  </a:lnTo>
                  <a:lnTo>
                    <a:pt x="2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5"/>
            <p:cNvSpPr>
              <a:spLocks/>
            </p:cNvSpPr>
            <p:nvPr/>
          </p:nvSpPr>
          <p:spPr bwMode="auto">
            <a:xfrm>
              <a:off x="3666" y="2203"/>
              <a:ext cx="350" cy="168"/>
            </a:xfrm>
            <a:custGeom>
              <a:avLst/>
              <a:gdLst>
                <a:gd name="T0" fmla="*/ 89 w 145"/>
                <a:gd name="T1" fmla="*/ 0 h 70"/>
                <a:gd name="T2" fmla="*/ 82 w 145"/>
                <a:gd name="T3" fmla="*/ 5 h 70"/>
                <a:gd name="T4" fmla="*/ 82 w 145"/>
                <a:gd name="T5" fmla="*/ 12 h 70"/>
                <a:gd name="T6" fmla="*/ 82 w 145"/>
                <a:gd name="T7" fmla="*/ 16 h 70"/>
                <a:gd name="T8" fmla="*/ 87 w 145"/>
                <a:gd name="T9" fmla="*/ 17 h 70"/>
                <a:gd name="T10" fmla="*/ 98 w 145"/>
                <a:gd name="T11" fmla="*/ 20 h 70"/>
                <a:gd name="T12" fmla="*/ 106 w 145"/>
                <a:gd name="T13" fmla="*/ 21 h 70"/>
                <a:gd name="T14" fmla="*/ 117 w 145"/>
                <a:gd name="T15" fmla="*/ 24 h 70"/>
                <a:gd name="T16" fmla="*/ 138 w 145"/>
                <a:gd name="T17" fmla="*/ 49 h 70"/>
                <a:gd name="T18" fmla="*/ 138 w 145"/>
                <a:gd name="T19" fmla="*/ 63 h 70"/>
                <a:gd name="T20" fmla="*/ 86 w 145"/>
                <a:gd name="T21" fmla="*/ 63 h 70"/>
                <a:gd name="T22" fmla="*/ 78 w 145"/>
                <a:gd name="T23" fmla="*/ 63 h 70"/>
                <a:gd name="T24" fmla="*/ 63 w 145"/>
                <a:gd name="T25" fmla="*/ 63 h 70"/>
                <a:gd name="T26" fmla="*/ 55 w 145"/>
                <a:gd name="T27" fmla="*/ 63 h 70"/>
                <a:gd name="T28" fmla="*/ 7 w 145"/>
                <a:gd name="T29" fmla="*/ 63 h 70"/>
                <a:gd name="T30" fmla="*/ 7 w 145"/>
                <a:gd name="T31" fmla="*/ 49 h 70"/>
                <a:gd name="T32" fmla="*/ 27 w 145"/>
                <a:gd name="T33" fmla="*/ 24 h 70"/>
                <a:gd name="T34" fmla="*/ 36 w 145"/>
                <a:gd name="T35" fmla="*/ 22 h 70"/>
                <a:gd name="T36" fmla="*/ 34 w 145"/>
                <a:gd name="T37" fmla="*/ 19 h 70"/>
                <a:gd name="T38" fmla="*/ 42 w 145"/>
                <a:gd name="T39" fmla="*/ 16 h 70"/>
                <a:gd name="T40" fmla="*/ 43 w 145"/>
                <a:gd name="T41" fmla="*/ 20 h 70"/>
                <a:gd name="T42" fmla="*/ 54 w 145"/>
                <a:gd name="T43" fmla="*/ 17 h 70"/>
                <a:gd name="T44" fmla="*/ 53 w 145"/>
                <a:gd name="T45" fmla="*/ 16 h 70"/>
                <a:gd name="T46" fmla="*/ 58 w 145"/>
                <a:gd name="T47" fmla="*/ 11 h 70"/>
                <a:gd name="T48" fmla="*/ 59 w 145"/>
                <a:gd name="T49" fmla="*/ 12 h 70"/>
                <a:gd name="T50" fmla="*/ 59 w 145"/>
                <a:gd name="T51" fmla="*/ 5 h 70"/>
                <a:gd name="T52" fmla="*/ 52 w 145"/>
                <a:gd name="T53" fmla="*/ 0 h 70"/>
                <a:gd name="T54" fmla="*/ 52 w 145"/>
                <a:gd name="T55" fmla="*/ 10 h 70"/>
                <a:gd name="T56" fmla="*/ 26 w 145"/>
                <a:gd name="T57" fmla="*/ 16 h 70"/>
                <a:gd name="T58" fmla="*/ 0 w 145"/>
                <a:gd name="T59" fmla="*/ 49 h 70"/>
                <a:gd name="T60" fmla="*/ 0 w 145"/>
                <a:gd name="T61" fmla="*/ 70 h 70"/>
                <a:gd name="T62" fmla="*/ 145 w 145"/>
                <a:gd name="T63" fmla="*/ 70 h 70"/>
                <a:gd name="T64" fmla="*/ 145 w 145"/>
                <a:gd name="T65" fmla="*/ 49 h 70"/>
                <a:gd name="T66" fmla="*/ 119 w 145"/>
                <a:gd name="T67" fmla="*/ 17 h 70"/>
                <a:gd name="T68" fmla="*/ 89 w 145"/>
                <a:gd name="T69" fmla="*/ 10 h 70"/>
                <a:gd name="T70" fmla="*/ 89 w 145"/>
                <a:gd name="T71"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5" h="70">
                  <a:moveTo>
                    <a:pt x="89" y="0"/>
                  </a:moveTo>
                  <a:cubicBezTo>
                    <a:pt x="87" y="2"/>
                    <a:pt x="84" y="3"/>
                    <a:pt x="82" y="5"/>
                  </a:cubicBezTo>
                  <a:cubicBezTo>
                    <a:pt x="82" y="12"/>
                    <a:pt x="82" y="12"/>
                    <a:pt x="82" y="12"/>
                  </a:cubicBezTo>
                  <a:cubicBezTo>
                    <a:pt x="82" y="16"/>
                    <a:pt x="82" y="16"/>
                    <a:pt x="82" y="16"/>
                  </a:cubicBezTo>
                  <a:cubicBezTo>
                    <a:pt x="87" y="17"/>
                    <a:pt x="87" y="17"/>
                    <a:pt x="87" y="17"/>
                  </a:cubicBezTo>
                  <a:cubicBezTo>
                    <a:pt x="98" y="20"/>
                    <a:pt x="98" y="20"/>
                    <a:pt x="98" y="20"/>
                  </a:cubicBezTo>
                  <a:cubicBezTo>
                    <a:pt x="106" y="21"/>
                    <a:pt x="106" y="21"/>
                    <a:pt x="106" y="21"/>
                  </a:cubicBezTo>
                  <a:cubicBezTo>
                    <a:pt x="117" y="24"/>
                    <a:pt x="117" y="24"/>
                    <a:pt x="117" y="24"/>
                  </a:cubicBezTo>
                  <a:cubicBezTo>
                    <a:pt x="129" y="27"/>
                    <a:pt x="138" y="37"/>
                    <a:pt x="138" y="49"/>
                  </a:cubicBezTo>
                  <a:cubicBezTo>
                    <a:pt x="138" y="63"/>
                    <a:pt x="138" y="63"/>
                    <a:pt x="138" y="63"/>
                  </a:cubicBezTo>
                  <a:cubicBezTo>
                    <a:pt x="86" y="63"/>
                    <a:pt x="86" y="63"/>
                    <a:pt x="86" y="63"/>
                  </a:cubicBezTo>
                  <a:cubicBezTo>
                    <a:pt x="78" y="63"/>
                    <a:pt x="78" y="63"/>
                    <a:pt x="78" y="63"/>
                  </a:cubicBezTo>
                  <a:cubicBezTo>
                    <a:pt x="63" y="63"/>
                    <a:pt x="63" y="63"/>
                    <a:pt x="63" y="63"/>
                  </a:cubicBezTo>
                  <a:cubicBezTo>
                    <a:pt x="55" y="63"/>
                    <a:pt x="55" y="63"/>
                    <a:pt x="55" y="63"/>
                  </a:cubicBezTo>
                  <a:cubicBezTo>
                    <a:pt x="7" y="63"/>
                    <a:pt x="7" y="63"/>
                    <a:pt x="7" y="63"/>
                  </a:cubicBezTo>
                  <a:cubicBezTo>
                    <a:pt x="7" y="49"/>
                    <a:pt x="7" y="49"/>
                    <a:pt x="7" y="49"/>
                  </a:cubicBezTo>
                  <a:cubicBezTo>
                    <a:pt x="7" y="37"/>
                    <a:pt x="15" y="27"/>
                    <a:pt x="27" y="24"/>
                  </a:cubicBezTo>
                  <a:cubicBezTo>
                    <a:pt x="36" y="22"/>
                    <a:pt x="36" y="22"/>
                    <a:pt x="36" y="22"/>
                  </a:cubicBezTo>
                  <a:cubicBezTo>
                    <a:pt x="34" y="19"/>
                    <a:pt x="34" y="19"/>
                    <a:pt x="34" y="19"/>
                  </a:cubicBezTo>
                  <a:cubicBezTo>
                    <a:pt x="42" y="16"/>
                    <a:pt x="42" y="16"/>
                    <a:pt x="42" y="16"/>
                  </a:cubicBezTo>
                  <a:cubicBezTo>
                    <a:pt x="43" y="20"/>
                    <a:pt x="43" y="20"/>
                    <a:pt x="43" y="20"/>
                  </a:cubicBezTo>
                  <a:cubicBezTo>
                    <a:pt x="54" y="17"/>
                    <a:pt x="54" y="17"/>
                    <a:pt x="54" y="17"/>
                  </a:cubicBezTo>
                  <a:cubicBezTo>
                    <a:pt x="53" y="16"/>
                    <a:pt x="53" y="16"/>
                    <a:pt x="53" y="16"/>
                  </a:cubicBezTo>
                  <a:cubicBezTo>
                    <a:pt x="58" y="11"/>
                    <a:pt x="58" y="11"/>
                    <a:pt x="58" y="11"/>
                  </a:cubicBezTo>
                  <a:cubicBezTo>
                    <a:pt x="59" y="12"/>
                    <a:pt x="59" y="12"/>
                    <a:pt x="59" y="12"/>
                  </a:cubicBezTo>
                  <a:cubicBezTo>
                    <a:pt x="59" y="5"/>
                    <a:pt x="59" y="5"/>
                    <a:pt x="59" y="5"/>
                  </a:cubicBezTo>
                  <a:cubicBezTo>
                    <a:pt x="57" y="3"/>
                    <a:pt x="54" y="2"/>
                    <a:pt x="52" y="0"/>
                  </a:cubicBezTo>
                  <a:cubicBezTo>
                    <a:pt x="52" y="10"/>
                    <a:pt x="52" y="10"/>
                    <a:pt x="52" y="10"/>
                  </a:cubicBezTo>
                  <a:cubicBezTo>
                    <a:pt x="26" y="16"/>
                    <a:pt x="26" y="16"/>
                    <a:pt x="26" y="16"/>
                  </a:cubicBezTo>
                  <a:cubicBezTo>
                    <a:pt x="10" y="20"/>
                    <a:pt x="0" y="33"/>
                    <a:pt x="0" y="49"/>
                  </a:cubicBezTo>
                  <a:cubicBezTo>
                    <a:pt x="0" y="70"/>
                    <a:pt x="0" y="70"/>
                    <a:pt x="0" y="70"/>
                  </a:cubicBezTo>
                  <a:cubicBezTo>
                    <a:pt x="145" y="70"/>
                    <a:pt x="145" y="70"/>
                    <a:pt x="145" y="70"/>
                  </a:cubicBezTo>
                  <a:cubicBezTo>
                    <a:pt x="145" y="49"/>
                    <a:pt x="145" y="49"/>
                    <a:pt x="145" y="49"/>
                  </a:cubicBezTo>
                  <a:cubicBezTo>
                    <a:pt x="145" y="34"/>
                    <a:pt x="134" y="20"/>
                    <a:pt x="119" y="17"/>
                  </a:cubicBezTo>
                  <a:cubicBezTo>
                    <a:pt x="89" y="10"/>
                    <a:pt x="89" y="10"/>
                    <a:pt x="89" y="10"/>
                  </a:cubicBezTo>
                  <a:cubicBezTo>
                    <a:pt x="89" y="0"/>
                    <a:pt x="89" y="0"/>
                    <a:pt x="8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6"/>
            <p:cNvSpPr>
              <a:spLocks/>
            </p:cNvSpPr>
            <p:nvPr/>
          </p:nvSpPr>
          <p:spPr bwMode="auto">
            <a:xfrm>
              <a:off x="3748" y="2230"/>
              <a:ext cx="104" cy="72"/>
            </a:xfrm>
            <a:custGeom>
              <a:avLst/>
              <a:gdLst>
                <a:gd name="T0" fmla="*/ 58 w 104"/>
                <a:gd name="T1" fmla="*/ 0 h 72"/>
                <a:gd name="T2" fmla="*/ 46 w 104"/>
                <a:gd name="T3" fmla="*/ 12 h 72"/>
                <a:gd name="T4" fmla="*/ 48 w 104"/>
                <a:gd name="T5" fmla="*/ 14 h 72"/>
                <a:gd name="T6" fmla="*/ 73 w 104"/>
                <a:gd name="T7" fmla="*/ 38 h 72"/>
                <a:gd name="T8" fmla="*/ 31 w 104"/>
                <a:gd name="T9" fmla="*/ 50 h 72"/>
                <a:gd name="T10" fmla="*/ 22 w 104"/>
                <a:gd name="T11" fmla="*/ 21 h 72"/>
                <a:gd name="T12" fmla="*/ 19 w 104"/>
                <a:gd name="T13" fmla="*/ 12 h 72"/>
                <a:gd name="T14" fmla="*/ 0 w 104"/>
                <a:gd name="T15" fmla="*/ 19 h 72"/>
                <a:gd name="T16" fmla="*/ 5 w 104"/>
                <a:gd name="T17" fmla="*/ 26 h 72"/>
                <a:gd name="T18" fmla="*/ 19 w 104"/>
                <a:gd name="T19" fmla="*/ 72 h 72"/>
                <a:gd name="T20" fmla="*/ 60 w 104"/>
                <a:gd name="T21" fmla="*/ 60 h 72"/>
                <a:gd name="T22" fmla="*/ 80 w 104"/>
                <a:gd name="T23" fmla="*/ 55 h 72"/>
                <a:gd name="T24" fmla="*/ 89 w 104"/>
                <a:gd name="T25" fmla="*/ 53 h 72"/>
                <a:gd name="T26" fmla="*/ 104 w 104"/>
                <a:gd name="T27" fmla="*/ 48 h 72"/>
                <a:gd name="T28" fmla="*/ 89 w 104"/>
                <a:gd name="T29" fmla="*/ 31 h 72"/>
                <a:gd name="T30" fmla="*/ 60 w 104"/>
                <a:gd name="T31" fmla="*/ 2 h 72"/>
                <a:gd name="T32" fmla="*/ 58 w 104"/>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4" h="72">
                  <a:moveTo>
                    <a:pt x="58" y="0"/>
                  </a:moveTo>
                  <a:lnTo>
                    <a:pt x="46" y="12"/>
                  </a:lnTo>
                  <a:lnTo>
                    <a:pt x="48" y="14"/>
                  </a:lnTo>
                  <a:lnTo>
                    <a:pt x="73" y="38"/>
                  </a:lnTo>
                  <a:lnTo>
                    <a:pt x="31" y="50"/>
                  </a:lnTo>
                  <a:lnTo>
                    <a:pt x="22" y="21"/>
                  </a:lnTo>
                  <a:lnTo>
                    <a:pt x="19" y="12"/>
                  </a:lnTo>
                  <a:lnTo>
                    <a:pt x="0" y="19"/>
                  </a:lnTo>
                  <a:lnTo>
                    <a:pt x="5" y="26"/>
                  </a:lnTo>
                  <a:lnTo>
                    <a:pt x="19" y="72"/>
                  </a:lnTo>
                  <a:lnTo>
                    <a:pt x="60" y="60"/>
                  </a:lnTo>
                  <a:lnTo>
                    <a:pt x="80" y="55"/>
                  </a:lnTo>
                  <a:lnTo>
                    <a:pt x="89" y="53"/>
                  </a:lnTo>
                  <a:lnTo>
                    <a:pt x="104" y="48"/>
                  </a:lnTo>
                  <a:lnTo>
                    <a:pt x="89" y="31"/>
                  </a:lnTo>
                  <a:lnTo>
                    <a:pt x="60" y="2"/>
                  </a:lnTo>
                  <a:lnTo>
                    <a:pt x="5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7"/>
            <p:cNvSpPr>
              <a:spLocks/>
            </p:cNvSpPr>
            <p:nvPr/>
          </p:nvSpPr>
          <p:spPr bwMode="auto">
            <a:xfrm>
              <a:off x="3748" y="2230"/>
              <a:ext cx="104" cy="72"/>
            </a:xfrm>
            <a:custGeom>
              <a:avLst/>
              <a:gdLst>
                <a:gd name="T0" fmla="*/ 58 w 104"/>
                <a:gd name="T1" fmla="*/ 0 h 72"/>
                <a:gd name="T2" fmla="*/ 46 w 104"/>
                <a:gd name="T3" fmla="*/ 12 h 72"/>
                <a:gd name="T4" fmla="*/ 48 w 104"/>
                <a:gd name="T5" fmla="*/ 14 h 72"/>
                <a:gd name="T6" fmla="*/ 73 w 104"/>
                <a:gd name="T7" fmla="*/ 38 h 72"/>
                <a:gd name="T8" fmla="*/ 31 w 104"/>
                <a:gd name="T9" fmla="*/ 50 h 72"/>
                <a:gd name="T10" fmla="*/ 22 w 104"/>
                <a:gd name="T11" fmla="*/ 21 h 72"/>
                <a:gd name="T12" fmla="*/ 19 w 104"/>
                <a:gd name="T13" fmla="*/ 12 h 72"/>
                <a:gd name="T14" fmla="*/ 0 w 104"/>
                <a:gd name="T15" fmla="*/ 19 h 72"/>
                <a:gd name="T16" fmla="*/ 5 w 104"/>
                <a:gd name="T17" fmla="*/ 26 h 72"/>
                <a:gd name="T18" fmla="*/ 19 w 104"/>
                <a:gd name="T19" fmla="*/ 72 h 72"/>
                <a:gd name="T20" fmla="*/ 60 w 104"/>
                <a:gd name="T21" fmla="*/ 60 h 72"/>
                <a:gd name="T22" fmla="*/ 80 w 104"/>
                <a:gd name="T23" fmla="*/ 55 h 72"/>
                <a:gd name="T24" fmla="*/ 89 w 104"/>
                <a:gd name="T25" fmla="*/ 53 h 72"/>
                <a:gd name="T26" fmla="*/ 104 w 104"/>
                <a:gd name="T27" fmla="*/ 48 h 72"/>
                <a:gd name="T28" fmla="*/ 89 w 104"/>
                <a:gd name="T29" fmla="*/ 31 h 72"/>
                <a:gd name="T30" fmla="*/ 60 w 104"/>
                <a:gd name="T31" fmla="*/ 2 h 72"/>
                <a:gd name="T32" fmla="*/ 58 w 104"/>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4" h="72">
                  <a:moveTo>
                    <a:pt x="58" y="0"/>
                  </a:moveTo>
                  <a:lnTo>
                    <a:pt x="46" y="12"/>
                  </a:lnTo>
                  <a:lnTo>
                    <a:pt x="48" y="14"/>
                  </a:lnTo>
                  <a:lnTo>
                    <a:pt x="73" y="38"/>
                  </a:lnTo>
                  <a:lnTo>
                    <a:pt x="31" y="50"/>
                  </a:lnTo>
                  <a:lnTo>
                    <a:pt x="22" y="21"/>
                  </a:lnTo>
                  <a:lnTo>
                    <a:pt x="19" y="12"/>
                  </a:lnTo>
                  <a:lnTo>
                    <a:pt x="0" y="19"/>
                  </a:lnTo>
                  <a:lnTo>
                    <a:pt x="5" y="26"/>
                  </a:lnTo>
                  <a:lnTo>
                    <a:pt x="19" y="72"/>
                  </a:lnTo>
                  <a:lnTo>
                    <a:pt x="60" y="60"/>
                  </a:lnTo>
                  <a:lnTo>
                    <a:pt x="80" y="55"/>
                  </a:lnTo>
                  <a:lnTo>
                    <a:pt x="89" y="53"/>
                  </a:lnTo>
                  <a:lnTo>
                    <a:pt x="104" y="48"/>
                  </a:lnTo>
                  <a:lnTo>
                    <a:pt x="89" y="31"/>
                  </a:lnTo>
                  <a:lnTo>
                    <a:pt x="60" y="2"/>
                  </a:lnTo>
                  <a:lnTo>
                    <a:pt x="58"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8"/>
            <p:cNvSpPr>
              <a:spLocks noEditPoints="1"/>
            </p:cNvSpPr>
            <p:nvPr/>
          </p:nvSpPr>
          <p:spPr bwMode="auto">
            <a:xfrm>
              <a:off x="3746" y="2023"/>
              <a:ext cx="181" cy="197"/>
            </a:xfrm>
            <a:custGeom>
              <a:avLst/>
              <a:gdLst>
                <a:gd name="T0" fmla="*/ 38 w 75"/>
                <a:gd name="T1" fmla="*/ 74 h 82"/>
                <a:gd name="T2" fmla="*/ 8 w 75"/>
                <a:gd name="T3" fmla="*/ 30 h 82"/>
                <a:gd name="T4" fmla="*/ 8 w 75"/>
                <a:gd name="T5" fmla="*/ 22 h 82"/>
                <a:gd name="T6" fmla="*/ 24 w 75"/>
                <a:gd name="T7" fmla="*/ 7 h 82"/>
                <a:gd name="T8" fmla="*/ 52 w 75"/>
                <a:gd name="T9" fmla="*/ 19 h 82"/>
                <a:gd name="T10" fmla="*/ 67 w 75"/>
                <a:gd name="T11" fmla="*/ 30 h 82"/>
                <a:gd name="T12" fmla="*/ 38 w 75"/>
                <a:gd name="T13" fmla="*/ 74 h 82"/>
                <a:gd name="T14" fmla="*/ 29 w 75"/>
                <a:gd name="T15" fmla="*/ 0 h 82"/>
                <a:gd name="T16" fmla="*/ 26 w 75"/>
                <a:gd name="T17" fmla="*/ 0 h 82"/>
                <a:gd name="T18" fmla="*/ 0 w 75"/>
                <a:gd name="T19" fmla="*/ 22 h 82"/>
                <a:gd name="T20" fmla="*/ 0 w 75"/>
                <a:gd name="T21" fmla="*/ 22 h 82"/>
                <a:gd name="T22" fmla="*/ 5 w 75"/>
                <a:gd name="T23" fmla="*/ 26 h 82"/>
                <a:gd name="T24" fmla="*/ 3 w 75"/>
                <a:gd name="T25" fmla="*/ 33 h 82"/>
                <a:gd name="T26" fmla="*/ 0 w 75"/>
                <a:gd name="T27" fmla="*/ 32 h 82"/>
                <a:gd name="T28" fmla="*/ 19 w 75"/>
                <a:gd name="T29" fmla="*/ 75 h 82"/>
                <a:gd name="T30" fmla="*/ 26 w 75"/>
                <a:gd name="T31" fmla="*/ 80 h 82"/>
                <a:gd name="T32" fmla="*/ 38 w 75"/>
                <a:gd name="T33" fmla="*/ 82 h 82"/>
                <a:gd name="T34" fmla="*/ 49 w 75"/>
                <a:gd name="T35" fmla="*/ 80 h 82"/>
                <a:gd name="T36" fmla="*/ 56 w 75"/>
                <a:gd name="T37" fmla="*/ 75 h 82"/>
                <a:gd name="T38" fmla="*/ 75 w 75"/>
                <a:gd name="T39" fmla="*/ 35 h 82"/>
                <a:gd name="T40" fmla="*/ 74 w 75"/>
                <a:gd name="T41" fmla="*/ 36 h 82"/>
                <a:gd name="T42" fmla="*/ 68 w 75"/>
                <a:gd name="T43" fmla="*/ 31 h 82"/>
                <a:gd name="T44" fmla="*/ 73 w 75"/>
                <a:gd name="T45" fmla="*/ 22 h 82"/>
                <a:gd name="T46" fmla="*/ 52 w 75"/>
                <a:gd name="T47" fmla="*/ 11 h 82"/>
                <a:gd name="T48" fmla="*/ 30 w 75"/>
                <a:gd name="T49" fmla="*/ 2 h 82"/>
                <a:gd name="T50" fmla="*/ 29 w 75"/>
                <a:gd name="T51"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5" h="82">
                  <a:moveTo>
                    <a:pt x="38" y="74"/>
                  </a:moveTo>
                  <a:cubicBezTo>
                    <a:pt x="21" y="74"/>
                    <a:pt x="8" y="54"/>
                    <a:pt x="8" y="30"/>
                  </a:cubicBezTo>
                  <a:cubicBezTo>
                    <a:pt x="8" y="22"/>
                    <a:pt x="8" y="22"/>
                    <a:pt x="8" y="22"/>
                  </a:cubicBezTo>
                  <a:cubicBezTo>
                    <a:pt x="8" y="15"/>
                    <a:pt x="15" y="8"/>
                    <a:pt x="24" y="7"/>
                  </a:cubicBezTo>
                  <a:cubicBezTo>
                    <a:pt x="29" y="14"/>
                    <a:pt x="40" y="19"/>
                    <a:pt x="52" y="19"/>
                  </a:cubicBezTo>
                  <a:cubicBezTo>
                    <a:pt x="61" y="19"/>
                    <a:pt x="67" y="24"/>
                    <a:pt x="67" y="30"/>
                  </a:cubicBezTo>
                  <a:cubicBezTo>
                    <a:pt x="67" y="54"/>
                    <a:pt x="54" y="74"/>
                    <a:pt x="38" y="74"/>
                  </a:cubicBezTo>
                  <a:moveTo>
                    <a:pt x="29" y="0"/>
                  </a:moveTo>
                  <a:cubicBezTo>
                    <a:pt x="26" y="0"/>
                    <a:pt x="26" y="0"/>
                    <a:pt x="26" y="0"/>
                  </a:cubicBezTo>
                  <a:cubicBezTo>
                    <a:pt x="12" y="0"/>
                    <a:pt x="0" y="10"/>
                    <a:pt x="0" y="22"/>
                  </a:cubicBezTo>
                  <a:cubicBezTo>
                    <a:pt x="0" y="22"/>
                    <a:pt x="0" y="22"/>
                    <a:pt x="0" y="22"/>
                  </a:cubicBezTo>
                  <a:cubicBezTo>
                    <a:pt x="2" y="24"/>
                    <a:pt x="3" y="25"/>
                    <a:pt x="5" y="26"/>
                  </a:cubicBezTo>
                  <a:cubicBezTo>
                    <a:pt x="3" y="33"/>
                    <a:pt x="3" y="33"/>
                    <a:pt x="3" y="33"/>
                  </a:cubicBezTo>
                  <a:cubicBezTo>
                    <a:pt x="2" y="33"/>
                    <a:pt x="1" y="32"/>
                    <a:pt x="0" y="32"/>
                  </a:cubicBezTo>
                  <a:cubicBezTo>
                    <a:pt x="1" y="50"/>
                    <a:pt x="8" y="66"/>
                    <a:pt x="19" y="75"/>
                  </a:cubicBezTo>
                  <a:cubicBezTo>
                    <a:pt x="21" y="77"/>
                    <a:pt x="24" y="78"/>
                    <a:pt x="26" y="80"/>
                  </a:cubicBezTo>
                  <a:cubicBezTo>
                    <a:pt x="30" y="81"/>
                    <a:pt x="34" y="82"/>
                    <a:pt x="38" y="82"/>
                  </a:cubicBezTo>
                  <a:cubicBezTo>
                    <a:pt x="41" y="82"/>
                    <a:pt x="45" y="81"/>
                    <a:pt x="49" y="80"/>
                  </a:cubicBezTo>
                  <a:cubicBezTo>
                    <a:pt x="51" y="78"/>
                    <a:pt x="54" y="77"/>
                    <a:pt x="56" y="75"/>
                  </a:cubicBezTo>
                  <a:cubicBezTo>
                    <a:pt x="66" y="67"/>
                    <a:pt x="73" y="52"/>
                    <a:pt x="75" y="35"/>
                  </a:cubicBezTo>
                  <a:cubicBezTo>
                    <a:pt x="74" y="35"/>
                    <a:pt x="74" y="35"/>
                    <a:pt x="74" y="36"/>
                  </a:cubicBezTo>
                  <a:cubicBezTo>
                    <a:pt x="68" y="31"/>
                    <a:pt x="68" y="31"/>
                    <a:pt x="68" y="31"/>
                  </a:cubicBezTo>
                  <a:cubicBezTo>
                    <a:pt x="70" y="28"/>
                    <a:pt x="72" y="25"/>
                    <a:pt x="73" y="22"/>
                  </a:cubicBezTo>
                  <a:cubicBezTo>
                    <a:pt x="69" y="16"/>
                    <a:pt x="62" y="11"/>
                    <a:pt x="52" y="11"/>
                  </a:cubicBezTo>
                  <a:cubicBezTo>
                    <a:pt x="40" y="11"/>
                    <a:pt x="32" y="6"/>
                    <a:pt x="30" y="2"/>
                  </a:cubicBezTo>
                  <a:cubicBezTo>
                    <a:pt x="29" y="0"/>
                    <a:pt x="29" y="0"/>
                    <a:pt x="2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9"/>
            <p:cNvSpPr>
              <a:spLocks/>
            </p:cNvSpPr>
            <p:nvPr/>
          </p:nvSpPr>
          <p:spPr bwMode="auto">
            <a:xfrm>
              <a:off x="3719" y="1951"/>
              <a:ext cx="225" cy="159"/>
            </a:xfrm>
            <a:custGeom>
              <a:avLst/>
              <a:gdLst>
                <a:gd name="T0" fmla="*/ 52 w 93"/>
                <a:gd name="T1" fmla="*/ 0 h 66"/>
                <a:gd name="T2" fmla="*/ 12 w 93"/>
                <a:gd name="T3" fmla="*/ 20 h 66"/>
                <a:gd name="T4" fmla="*/ 0 w 93"/>
                <a:gd name="T5" fmla="*/ 41 h 66"/>
                <a:gd name="T6" fmla="*/ 11 w 93"/>
                <a:gd name="T7" fmla="*/ 62 h 66"/>
                <a:gd name="T8" fmla="*/ 14 w 93"/>
                <a:gd name="T9" fmla="*/ 63 h 66"/>
                <a:gd name="T10" fmla="*/ 16 w 93"/>
                <a:gd name="T11" fmla="*/ 56 h 66"/>
                <a:gd name="T12" fmla="*/ 11 w 93"/>
                <a:gd name="T13" fmla="*/ 52 h 66"/>
                <a:gd name="T14" fmla="*/ 8 w 93"/>
                <a:gd name="T15" fmla="*/ 41 h 66"/>
                <a:gd name="T16" fmla="*/ 16 w 93"/>
                <a:gd name="T17" fmla="*/ 26 h 66"/>
                <a:gd name="T18" fmla="*/ 19 w 93"/>
                <a:gd name="T19" fmla="*/ 25 h 66"/>
                <a:gd name="T20" fmla="*/ 19 w 93"/>
                <a:gd name="T21" fmla="*/ 22 h 66"/>
                <a:gd name="T22" fmla="*/ 52 w 93"/>
                <a:gd name="T23" fmla="*/ 8 h 66"/>
                <a:gd name="T24" fmla="*/ 86 w 93"/>
                <a:gd name="T25" fmla="*/ 41 h 66"/>
                <a:gd name="T26" fmla="*/ 84 w 93"/>
                <a:gd name="T27" fmla="*/ 52 h 66"/>
                <a:gd name="T28" fmla="*/ 79 w 93"/>
                <a:gd name="T29" fmla="*/ 61 h 66"/>
                <a:gd name="T30" fmla="*/ 85 w 93"/>
                <a:gd name="T31" fmla="*/ 66 h 66"/>
                <a:gd name="T32" fmla="*/ 86 w 93"/>
                <a:gd name="T33" fmla="*/ 65 h 66"/>
                <a:gd name="T34" fmla="*/ 93 w 93"/>
                <a:gd name="T35" fmla="*/ 41 h 66"/>
                <a:gd name="T36" fmla="*/ 52 w 93"/>
                <a:gd name="T3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3" h="66">
                  <a:moveTo>
                    <a:pt x="52" y="0"/>
                  </a:moveTo>
                  <a:cubicBezTo>
                    <a:pt x="31" y="0"/>
                    <a:pt x="14" y="9"/>
                    <a:pt x="12" y="20"/>
                  </a:cubicBezTo>
                  <a:cubicBezTo>
                    <a:pt x="5" y="24"/>
                    <a:pt x="0" y="32"/>
                    <a:pt x="0" y="41"/>
                  </a:cubicBezTo>
                  <a:cubicBezTo>
                    <a:pt x="0" y="50"/>
                    <a:pt x="5" y="58"/>
                    <a:pt x="11" y="62"/>
                  </a:cubicBezTo>
                  <a:cubicBezTo>
                    <a:pt x="12" y="62"/>
                    <a:pt x="13" y="63"/>
                    <a:pt x="14" y="63"/>
                  </a:cubicBezTo>
                  <a:cubicBezTo>
                    <a:pt x="16" y="56"/>
                    <a:pt x="16" y="56"/>
                    <a:pt x="16" y="56"/>
                  </a:cubicBezTo>
                  <a:cubicBezTo>
                    <a:pt x="14" y="55"/>
                    <a:pt x="13" y="54"/>
                    <a:pt x="11" y="52"/>
                  </a:cubicBezTo>
                  <a:cubicBezTo>
                    <a:pt x="9" y="49"/>
                    <a:pt x="8" y="45"/>
                    <a:pt x="8" y="41"/>
                  </a:cubicBezTo>
                  <a:cubicBezTo>
                    <a:pt x="8" y="34"/>
                    <a:pt x="11" y="28"/>
                    <a:pt x="16" y="26"/>
                  </a:cubicBezTo>
                  <a:cubicBezTo>
                    <a:pt x="19" y="25"/>
                    <a:pt x="19" y="25"/>
                    <a:pt x="19" y="25"/>
                  </a:cubicBezTo>
                  <a:cubicBezTo>
                    <a:pt x="19" y="22"/>
                    <a:pt x="19" y="22"/>
                    <a:pt x="19" y="22"/>
                  </a:cubicBezTo>
                  <a:cubicBezTo>
                    <a:pt x="19" y="15"/>
                    <a:pt x="33" y="8"/>
                    <a:pt x="52" y="8"/>
                  </a:cubicBezTo>
                  <a:cubicBezTo>
                    <a:pt x="71" y="8"/>
                    <a:pt x="86" y="23"/>
                    <a:pt x="86" y="41"/>
                  </a:cubicBezTo>
                  <a:cubicBezTo>
                    <a:pt x="86" y="45"/>
                    <a:pt x="85" y="49"/>
                    <a:pt x="84" y="52"/>
                  </a:cubicBezTo>
                  <a:cubicBezTo>
                    <a:pt x="83" y="55"/>
                    <a:pt x="81" y="58"/>
                    <a:pt x="79" y="61"/>
                  </a:cubicBezTo>
                  <a:cubicBezTo>
                    <a:pt x="85" y="66"/>
                    <a:pt x="85" y="66"/>
                    <a:pt x="85" y="66"/>
                  </a:cubicBezTo>
                  <a:cubicBezTo>
                    <a:pt x="85" y="65"/>
                    <a:pt x="85" y="65"/>
                    <a:pt x="86" y="65"/>
                  </a:cubicBezTo>
                  <a:cubicBezTo>
                    <a:pt x="91" y="58"/>
                    <a:pt x="93" y="50"/>
                    <a:pt x="93" y="41"/>
                  </a:cubicBezTo>
                  <a:cubicBezTo>
                    <a:pt x="93" y="19"/>
                    <a:pt x="75" y="0"/>
                    <a:pt x="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0876231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orma libre 10"/>
          <p:cNvSpPr/>
          <p:nvPr/>
        </p:nvSpPr>
        <p:spPr>
          <a:xfrm>
            <a:off x="2221592" y="0"/>
            <a:ext cx="9970408" cy="6858000"/>
          </a:xfrm>
          <a:custGeom>
            <a:avLst/>
            <a:gdLst>
              <a:gd name="connsiteX0" fmla="*/ 977411 w 9970408"/>
              <a:gd name="connsiteY0" fmla="*/ 0 h 6858000"/>
              <a:gd name="connsiteX1" fmla="*/ 9970408 w 9970408"/>
              <a:gd name="connsiteY1" fmla="*/ 0 h 6858000"/>
              <a:gd name="connsiteX2" fmla="*/ 9970408 w 9970408"/>
              <a:gd name="connsiteY2" fmla="*/ 6858000 h 6858000"/>
              <a:gd name="connsiteX3" fmla="*/ 1033240 w 9970408"/>
              <a:gd name="connsiteY3" fmla="*/ 6858000 h 6858000"/>
              <a:gd name="connsiteX4" fmla="*/ 920362 w 9970408"/>
              <a:gd name="connsiteY4" fmla="*/ 6681928 h 6858000"/>
              <a:gd name="connsiteX5" fmla="*/ 0 w 9970408"/>
              <a:gd name="connsiteY5" fmla="*/ 3385458 h 6858000"/>
              <a:gd name="connsiteX6" fmla="*/ 920362 w 9970408"/>
              <a:gd name="connsiteY6" fmla="*/ 8898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70408" h="6858000">
                <a:moveTo>
                  <a:pt x="977411" y="0"/>
                </a:moveTo>
                <a:lnTo>
                  <a:pt x="9970408" y="0"/>
                </a:lnTo>
                <a:lnTo>
                  <a:pt x="9970408" y="6858000"/>
                </a:lnTo>
                <a:lnTo>
                  <a:pt x="1033240" y="6858000"/>
                </a:lnTo>
                <a:lnTo>
                  <a:pt x="920362" y="6681928"/>
                </a:lnTo>
                <a:cubicBezTo>
                  <a:pt x="336324" y="5720730"/>
                  <a:pt x="0" y="4592370"/>
                  <a:pt x="0" y="3385458"/>
                </a:cubicBezTo>
                <a:cubicBezTo>
                  <a:pt x="0" y="2178546"/>
                  <a:pt x="336324" y="1050187"/>
                  <a:pt x="920362" y="88988"/>
                </a:cubicBezTo>
                <a:close/>
              </a:path>
            </a:pathLst>
          </a:cu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Rectángulo 11"/>
          <p:cNvSpPr/>
          <p:nvPr/>
        </p:nvSpPr>
        <p:spPr>
          <a:xfrm>
            <a:off x="980169" y="3980090"/>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OBJECTIVE OF</a:t>
            </a:r>
          </a:p>
        </p:txBody>
      </p:sp>
      <p:sp>
        <p:nvSpPr>
          <p:cNvPr id="14" name="Rectángulo 13"/>
          <p:cNvSpPr/>
          <p:nvPr/>
        </p:nvSpPr>
        <p:spPr>
          <a:xfrm>
            <a:off x="1265919" y="4865915"/>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THE </a:t>
            </a:r>
            <a:r>
              <a:rPr lang="en-US" sz="3200" dirty="0">
                <a:latin typeface="+mj-lt"/>
              </a:rPr>
              <a:t>STUDY</a:t>
            </a:r>
          </a:p>
        </p:txBody>
      </p:sp>
      <p:sp>
        <p:nvSpPr>
          <p:cNvPr id="15" name="Subtitle 2">
            <a:extLst>
              <a:ext uri="{FF2B5EF4-FFF2-40B4-BE49-F238E27FC236}">
                <a16:creationId xmlns:a16="http://schemas.microsoft.com/office/drawing/2014/main" id="{C37FC147-14C7-7C4A-B5BD-D6C0732AFE0E}"/>
              </a:ext>
            </a:extLst>
          </p:cNvPr>
          <p:cNvSpPr txBox="1">
            <a:spLocks/>
          </p:cNvSpPr>
          <p:nvPr/>
        </p:nvSpPr>
        <p:spPr>
          <a:xfrm>
            <a:off x="5802953" y="2009291"/>
            <a:ext cx="5172938" cy="2328843"/>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bg1"/>
                </a:solidFill>
                <a:latin typeface="Lato Light" panose="020F0302020204030203" pitchFamily="34" charset="77"/>
              </a:rPr>
              <a:t>Lorem ipsum dolor sit </a:t>
            </a:r>
            <a:r>
              <a:rPr lang="en-US" sz="1400" dirty="0" err="1">
                <a:solidFill>
                  <a:schemeClr val="bg1"/>
                </a:solidFill>
                <a:latin typeface="Lato Light" panose="020F0302020204030203" pitchFamily="34" charset="77"/>
              </a:rPr>
              <a:t>amet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adipiscing</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elit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Phasellus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pretium</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lacus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eu</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nunc</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dapibus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eget</a:t>
            </a:r>
            <a:r>
              <a:rPr lang="en-US" sz="1400" dirty="0">
                <a:solidFill>
                  <a:schemeClr val="bg1"/>
                </a:solidFill>
                <a:latin typeface="Lato Light" panose="020F0302020204030203" pitchFamily="34" charset="77"/>
              </a:rPr>
              <a:t> vitae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Morbi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erat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finibus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imperdiet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nisl</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commodo</a:t>
            </a:r>
            <a:r>
              <a:rPr lang="en-US" sz="1400" dirty="0">
                <a:solidFill>
                  <a:schemeClr val="bg1"/>
                </a:solidFill>
                <a:latin typeface="Lato Light" panose="020F0302020204030203" pitchFamily="34" charset="77"/>
              </a:rPr>
              <a:t>. </a:t>
            </a:r>
          </a:p>
          <a:p>
            <a:pPr algn="l">
              <a:lnSpc>
                <a:spcPts val="2000"/>
              </a:lnSpc>
              <a:spcBef>
                <a:spcPts val="600"/>
              </a:spcBef>
            </a:pP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a:p>
            <a:pPr algn="l">
              <a:lnSpc>
                <a:spcPts val="2000"/>
              </a:lnSpc>
              <a:spcBef>
                <a:spcPts val="600"/>
              </a:spcBef>
            </a:pPr>
            <a:r>
              <a:rPr lang="en-US" sz="1400" dirty="0" err="1">
                <a:solidFill>
                  <a:schemeClr val="bg1"/>
                </a:solidFill>
                <a:latin typeface="Lato Light" panose="020F0302020204030203" pitchFamily="34" charset="77"/>
              </a:rPr>
              <a:t>Pellentesque</a:t>
            </a:r>
            <a:r>
              <a:rPr lang="en-US" sz="1400" dirty="0">
                <a:solidFill>
                  <a:schemeClr val="bg1"/>
                </a:solidFill>
                <a:latin typeface="Lato Light" panose="020F0302020204030203" pitchFamily="34" charset="77"/>
              </a:rPr>
              <a:t> habitant </a:t>
            </a:r>
            <a:r>
              <a:rPr lang="en-US" sz="1400" dirty="0" err="1">
                <a:solidFill>
                  <a:schemeClr val="bg1"/>
                </a:solidFill>
                <a:latin typeface="Lato Light" panose="020F0302020204030203" pitchFamily="34" charset="77"/>
              </a:rPr>
              <a:t>morbi</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senectus</a:t>
            </a:r>
            <a:r>
              <a:rPr lang="en-US" sz="1400" dirty="0">
                <a:solidFill>
                  <a:schemeClr val="bg1"/>
                </a:solidFill>
                <a:latin typeface="Lato Light" panose="020F0302020204030203" pitchFamily="34" charset="77"/>
              </a:rPr>
              <a:t> et </a:t>
            </a:r>
            <a:r>
              <a:rPr lang="en-US" sz="1400" dirty="0" err="1">
                <a:solidFill>
                  <a:schemeClr val="bg1"/>
                </a:solidFill>
                <a:latin typeface="Lato Light" panose="020F0302020204030203" pitchFamily="34" charset="77"/>
              </a:rPr>
              <a:t>netus</a:t>
            </a:r>
            <a:r>
              <a:rPr lang="en-US" sz="1400" dirty="0">
                <a:solidFill>
                  <a:schemeClr val="bg1"/>
                </a:solidFill>
                <a:latin typeface="Lato Light" panose="020F0302020204030203" pitchFamily="34" charset="77"/>
              </a:rPr>
              <a:t> et </a:t>
            </a:r>
            <a:r>
              <a:rPr lang="en-US" sz="1400" dirty="0" err="1">
                <a:solidFill>
                  <a:schemeClr val="bg1"/>
                </a:solidFill>
                <a:latin typeface="Lato Light" panose="020F0302020204030203" pitchFamily="34" charset="77"/>
              </a:rPr>
              <a:t>malesuada</a:t>
            </a:r>
            <a:r>
              <a:rPr lang="en-US" sz="1400" dirty="0">
                <a:solidFill>
                  <a:schemeClr val="bg1"/>
                </a:solidFill>
                <a:latin typeface="Lato Light" panose="020F0302020204030203" pitchFamily="34" charset="77"/>
              </a:rPr>
              <a:t> fames ac </a:t>
            </a:r>
            <a:r>
              <a:rPr lang="en-US" sz="1400" dirty="0" err="1">
                <a:solidFill>
                  <a:schemeClr val="bg1"/>
                </a:solidFill>
                <a:latin typeface="Lato Light" panose="020F0302020204030203" pitchFamily="34" charset="77"/>
              </a:rPr>
              <a:t>turpis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egestas</a:t>
            </a:r>
            <a:r>
              <a:rPr lang="en-US" sz="1400" dirty="0">
                <a:solidFill>
                  <a:schemeClr val="bg1"/>
                </a:solidFill>
                <a:latin typeface="Lato Light" panose="020F0302020204030203" pitchFamily="34" charset="77"/>
              </a:rPr>
              <a:t>. Nam id dolor vitae </a:t>
            </a:r>
            <a:r>
              <a:rPr lang="en-US" sz="1400" dirty="0" err="1">
                <a:solidFill>
                  <a:schemeClr val="bg1"/>
                </a:solidFill>
                <a:latin typeface="Lato Light" panose="020F0302020204030203" pitchFamily="34" charset="77"/>
              </a:rPr>
              <a:t>eros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sollicitudin</a:t>
            </a:r>
            <a:r>
              <a:rPr lang="en-US" sz="1400" dirty="0">
                <a:solidFill>
                  <a:schemeClr val="bg1"/>
                </a:solidFill>
                <a:latin typeface="Lato Light" panose="020F0302020204030203" pitchFamily="34" charset="77"/>
              </a:rPr>
              <a:t> gravida </a:t>
            </a:r>
            <a:r>
              <a:rPr lang="en-US" sz="1400" dirty="0" err="1">
                <a:solidFill>
                  <a:schemeClr val="bg1"/>
                </a:solidFill>
                <a:latin typeface="Lato Light" panose="020F0302020204030203" pitchFamily="34" charset="77"/>
              </a:rPr>
              <a:t>sed</a:t>
            </a:r>
            <a:r>
              <a:rPr lang="en-US" sz="1400" dirty="0">
                <a:solidFill>
                  <a:schemeClr val="bg1"/>
                </a:solidFill>
                <a:latin typeface="Lato Light" panose="020F0302020204030203" pitchFamily="34" charset="77"/>
              </a:rPr>
              <a:t> non diam.</a:t>
            </a: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p>
          <a:p>
            <a:pPr algn="l">
              <a:lnSpc>
                <a:spcPts val="2000"/>
              </a:lnSpc>
              <a:spcBef>
                <a:spcPts val="600"/>
              </a:spcBef>
            </a:pP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17" name="Rectángulo 16"/>
          <p:cNvSpPr/>
          <p:nvPr/>
        </p:nvSpPr>
        <p:spPr>
          <a:xfrm>
            <a:off x="10058400" y="435429"/>
            <a:ext cx="928914" cy="92891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upo 7"/>
          <p:cNvGrpSpPr/>
          <p:nvPr/>
        </p:nvGrpSpPr>
        <p:grpSpPr>
          <a:xfrm>
            <a:off x="3803650" y="1242723"/>
            <a:ext cx="971549" cy="855952"/>
            <a:chOff x="7346951" y="5567363"/>
            <a:chExt cx="560388" cy="493712"/>
          </a:xfrm>
        </p:grpSpPr>
        <p:sp>
          <p:nvSpPr>
            <p:cNvPr id="9" name="Freeform 5"/>
            <p:cNvSpPr>
              <a:spLocks/>
            </p:cNvSpPr>
            <p:nvPr/>
          </p:nvSpPr>
          <p:spPr bwMode="auto">
            <a:xfrm>
              <a:off x="7572376" y="5632450"/>
              <a:ext cx="109538" cy="100012"/>
            </a:xfrm>
            <a:custGeom>
              <a:avLst/>
              <a:gdLst>
                <a:gd name="T0" fmla="*/ 57 w 69"/>
                <a:gd name="T1" fmla="*/ 63 h 63"/>
                <a:gd name="T2" fmla="*/ 0 w 69"/>
                <a:gd name="T3" fmla="*/ 13 h 63"/>
                <a:gd name="T4" fmla="*/ 8 w 69"/>
                <a:gd name="T5" fmla="*/ 0 h 63"/>
                <a:gd name="T6" fmla="*/ 69 w 69"/>
                <a:gd name="T7" fmla="*/ 50 h 63"/>
                <a:gd name="T8" fmla="*/ 57 w 69"/>
                <a:gd name="T9" fmla="*/ 63 h 63"/>
              </a:gdLst>
              <a:ahLst/>
              <a:cxnLst>
                <a:cxn ang="0">
                  <a:pos x="T0" y="T1"/>
                </a:cxn>
                <a:cxn ang="0">
                  <a:pos x="T2" y="T3"/>
                </a:cxn>
                <a:cxn ang="0">
                  <a:pos x="T4" y="T5"/>
                </a:cxn>
                <a:cxn ang="0">
                  <a:pos x="T6" y="T7"/>
                </a:cxn>
                <a:cxn ang="0">
                  <a:pos x="T8" y="T9"/>
                </a:cxn>
              </a:cxnLst>
              <a:rect l="0" t="0" r="r" b="b"/>
              <a:pathLst>
                <a:path w="69" h="63">
                  <a:moveTo>
                    <a:pt x="57" y="63"/>
                  </a:moveTo>
                  <a:lnTo>
                    <a:pt x="0" y="13"/>
                  </a:lnTo>
                  <a:lnTo>
                    <a:pt x="8" y="0"/>
                  </a:lnTo>
                  <a:lnTo>
                    <a:pt x="69" y="50"/>
                  </a:lnTo>
                  <a:lnTo>
                    <a:pt x="57" y="6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0" name="Freeform 6"/>
            <p:cNvSpPr>
              <a:spLocks/>
            </p:cNvSpPr>
            <p:nvPr/>
          </p:nvSpPr>
          <p:spPr bwMode="auto">
            <a:xfrm>
              <a:off x="7726363" y="5665788"/>
              <a:ext cx="103188" cy="73025"/>
            </a:xfrm>
            <a:custGeom>
              <a:avLst/>
              <a:gdLst>
                <a:gd name="T0" fmla="*/ 9 w 65"/>
                <a:gd name="T1" fmla="*/ 46 h 46"/>
                <a:gd name="T2" fmla="*/ 0 w 65"/>
                <a:gd name="T3" fmla="*/ 33 h 46"/>
                <a:gd name="T4" fmla="*/ 57 w 65"/>
                <a:gd name="T5" fmla="*/ 0 h 46"/>
                <a:gd name="T6" fmla="*/ 65 w 65"/>
                <a:gd name="T7" fmla="*/ 12 h 46"/>
                <a:gd name="T8" fmla="*/ 9 w 65"/>
                <a:gd name="T9" fmla="*/ 46 h 46"/>
              </a:gdLst>
              <a:ahLst/>
              <a:cxnLst>
                <a:cxn ang="0">
                  <a:pos x="T0" y="T1"/>
                </a:cxn>
                <a:cxn ang="0">
                  <a:pos x="T2" y="T3"/>
                </a:cxn>
                <a:cxn ang="0">
                  <a:pos x="T4" y="T5"/>
                </a:cxn>
                <a:cxn ang="0">
                  <a:pos x="T6" y="T7"/>
                </a:cxn>
                <a:cxn ang="0">
                  <a:pos x="T8" y="T9"/>
                </a:cxn>
              </a:cxnLst>
              <a:rect l="0" t="0" r="r" b="b"/>
              <a:pathLst>
                <a:path w="65" h="46">
                  <a:moveTo>
                    <a:pt x="9" y="46"/>
                  </a:moveTo>
                  <a:lnTo>
                    <a:pt x="0" y="33"/>
                  </a:lnTo>
                  <a:lnTo>
                    <a:pt x="57" y="0"/>
                  </a:lnTo>
                  <a:lnTo>
                    <a:pt x="65" y="12"/>
                  </a:lnTo>
                  <a:lnTo>
                    <a:pt x="9" y="4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3" name="Freeform 7"/>
            <p:cNvSpPr>
              <a:spLocks noEditPoints="1"/>
            </p:cNvSpPr>
            <p:nvPr/>
          </p:nvSpPr>
          <p:spPr bwMode="auto">
            <a:xfrm>
              <a:off x="7494588" y="5567363"/>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3" y="0"/>
                    <a:pt x="16" y="3"/>
                    <a:pt x="16" y="8"/>
                  </a:cubicBezTo>
                  <a:cubicBezTo>
                    <a:pt x="16" y="12"/>
                    <a:pt x="13" y="16"/>
                    <a:pt x="8" y="16"/>
                  </a:cubicBezTo>
                  <a:close/>
                  <a:moveTo>
                    <a:pt x="8" y="4"/>
                  </a:moveTo>
                  <a:cubicBezTo>
                    <a:pt x="6" y="4"/>
                    <a:pt x="4" y="6"/>
                    <a:pt x="4" y="8"/>
                  </a:cubicBezTo>
                  <a:cubicBezTo>
                    <a:pt x="4" y="10"/>
                    <a:pt x="6" y="12"/>
                    <a:pt x="8" y="12"/>
                  </a:cubicBezTo>
                  <a:cubicBezTo>
                    <a:pt x="11" y="12"/>
                    <a:pt x="12" y="10"/>
                    <a:pt x="12" y="8"/>
                  </a:cubicBezTo>
                  <a:cubicBezTo>
                    <a:pt x="12" y="6"/>
                    <a:pt x="11"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6" name="Freeform 8"/>
            <p:cNvSpPr>
              <a:spLocks noEditPoints="1"/>
            </p:cNvSpPr>
            <p:nvPr/>
          </p:nvSpPr>
          <p:spPr bwMode="auto">
            <a:xfrm>
              <a:off x="7804151" y="5607050"/>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2" y="0"/>
                    <a:pt x="16" y="3"/>
                    <a:pt x="16" y="8"/>
                  </a:cubicBezTo>
                  <a:cubicBezTo>
                    <a:pt x="16" y="12"/>
                    <a:pt x="12" y="16"/>
                    <a:pt x="8" y="16"/>
                  </a:cubicBezTo>
                  <a:close/>
                  <a:moveTo>
                    <a:pt x="8" y="4"/>
                  </a:moveTo>
                  <a:cubicBezTo>
                    <a:pt x="6" y="4"/>
                    <a:pt x="4" y="6"/>
                    <a:pt x="4" y="8"/>
                  </a:cubicBezTo>
                  <a:cubicBezTo>
                    <a:pt x="4" y="10"/>
                    <a:pt x="6" y="12"/>
                    <a:pt x="8" y="12"/>
                  </a:cubicBezTo>
                  <a:cubicBezTo>
                    <a:pt x="10" y="12"/>
                    <a:pt x="12" y="10"/>
                    <a:pt x="12" y="8"/>
                  </a:cubicBezTo>
                  <a:cubicBezTo>
                    <a:pt x="12" y="6"/>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8" name="Freeform 9"/>
            <p:cNvSpPr>
              <a:spLocks noEditPoints="1"/>
            </p:cNvSpPr>
            <p:nvPr/>
          </p:nvSpPr>
          <p:spPr bwMode="auto">
            <a:xfrm>
              <a:off x="7650163" y="5699125"/>
              <a:ext cx="103188" cy="104775"/>
            </a:xfrm>
            <a:custGeom>
              <a:avLst/>
              <a:gdLst>
                <a:gd name="T0" fmla="*/ 8 w 16"/>
                <a:gd name="T1" fmla="*/ 16 h 16"/>
                <a:gd name="T2" fmla="*/ 0 w 16"/>
                <a:gd name="T3" fmla="*/ 8 h 16"/>
                <a:gd name="T4" fmla="*/ 8 w 16"/>
                <a:gd name="T5" fmla="*/ 0 h 16"/>
                <a:gd name="T6" fmla="*/ 16 w 16"/>
                <a:gd name="T7" fmla="*/ 8 h 16"/>
                <a:gd name="T8" fmla="*/ 8 w 16"/>
                <a:gd name="T9" fmla="*/ 16 h 16"/>
                <a:gd name="T10" fmla="*/ 8 w 16"/>
                <a:gd name="T11" fmla="*/ 4 h 16"/>
                <a:gd name="T12" fmla="*/ 4 w 16"/>
                <a:gd name="T13" fmla="*/ 8 h 16"/>
                <a:gd name="T14" fmla="*/ 8 w 16"/>
                <a:gd name="T15" fmla="*/ 12 h 16"/>
                <a:gd name="T16" fmla="*/ 12 w 16"/>
                <a:gd name="T17" fmla="*/ 8 h 16"/>
                <a:gd name="T18" fmla="*/ 8 w 16"/>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8" y="16"/>
                  </a:moveTo>
                  <a:cubicBezTo>
                    <a:pt x="4" y="16"/>
                    <a:pt x="0" y="12"/>
                    <a:pt x="0" y="8"/>
                  </a:cubicBezTo>
                  <a:cubicBezTo>
                    <a:pt x="0" y="3"/>
                    <a:pt x="4" y="0"/>
                    <a:pt x="8" y="0"/>
                  </a:cubicBezTo>
                  <a:cubicBezTo>
                    <a:pt x="13" y="0"/>
                    <a:pt x="16" y="3"/>
                    <a:pt x="16" y="8"/>
                  </a:cubicBezTo>
                  <a:cubicBezTo>
                    <a:pt x="16" y="12"/>
                    <a:pt x="13" y="16"/>
                    <a:pt x="8" y="16"/>
                  </a:cubicBezTo>
                  <a:close/>
                  <a:moveTo>
                    <a:pt x="8" y="4"/>
                  </a:moveTo>
                  <a:cubicBezTo>
                    <a:pt x="6" y="4"/>
                    <a:pt x="4" y="5"/>
                    <a:pt x="4" y="8"/>
                  </a:cubicBezTo>
                  <a:cubicBezTo>
                    <a:pt x="4" y="10"/>
                    <a:pt x="6" y="12"/>
                    <a:pt x="8" y="12"/>
                  </a:cubicBezTo>
                  <a:cubicBezTo>
                    <a:pt x="10" y="12"/>
                    <a:pt x="12" y="10"/>
                    <a:pt x="12" y="8"/>
                  </a:cubicBezTo>
                  <a:cubicBezTo>
                    <a:pt x="12" y="5"/>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19" name="Freeform 10"/>
            <p:cNvSpPr>
              <a:spLocks/>
            </p:cNvSpPr>
            <p:nvPr/>
          </p:nvSpPr>
          <p:spPr bwMode="auto">
            <a:xfrm>
              <a:off x="7418388" y="5632450"/>
              <a:ext cx="109538" cy="92075"/>
            </a:xfrm>
            <a:custGeom>
              <a:avLst/>
              <a:gdLst>
                <a:gd name="T0" fmla="*/ 12 w 69"/>
                <a:gd name="T1" fmla="*/ 58 h 58"/>
                <a:gd name="T2" fmla="*/ 0 w 69"/>
                <a:gd name="T3" fmla="*/ 42 h 58"/>
                <a:gd name="T4" fmla="*/ 57 w 69"/>
                <a:gd name="T5" fmla="*/ 0 h 58"/>
                <a:gd name="T6" fmla="*/ 69 w 69"/>
                <a:gd name="T7" fmla="*/ 13 h 58"/>
                <a:gd name="T8" fmla="*/ 12 w 69"/>
                <a:gd name="T9" fmla="*/ 58 h 58"/>
              </a:gdLst>
              <a:ahLst/>
              <a:cxnLst>
                <a:cxn ang="0">
                  <a:pos x="T0" y="T1"/>
                </a:cxn>
                <a:cxn ang="0">
                  <a:pos x="T2" y="T3"/>
                </a:cxn>
                <a:cxn ang="0">
                  <a:pos x="T4" y="T5"/>
                </a:cxn>
                <a:cxn ang="0">
                  <a:pos x="T6" y="T7"/>
                </a:cxn>
                <a:cxn ang="0">
                  <a:pos x="T8" y="T9"/>
                </a:cxn>
              </a:cxnLst>
              <a:rect l="0" t="0" r="r" b="b"/>
              <a:pathLst>
                <a:path w="69" h="58">
                  <a:moveTo>
                    <a:pt x="12" y="58"/>
                  </a:moveTo>
                  <a:lnTo>
                    <a:pt x="0" y="42"/>
                  </a:lnTo>
                  <a:lnTo>
                    <a:pt x="57" y="0"/>
                  </a:lnTo>
                  <a:lnTo>
                    <a:pt x="69" y="13"/>
                  </a:lnTo>
                  <a:lnTo>
                    <a:pt x="12" y="5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0" name="Freeform 11"/>
            <p:cNvSpPr>
              <a:spLocks noEditPoints="1"/>
            </p:cNvSpPr>
            <p:nvPr/>
          </p:nvSpPr>
          <p:spPr bwMode="auto">
            <a:xfrm>
              <a:off x="7346951" y="5684838"/>
              <a:ext cx="96838" cy="106362"/>
            </a:xfrm>
            <a:custGeom>
              <a:avLst/>
              <a:gdLst>
                <a:gd name="T0" fmla="*/ 8 w 15"/>
                <a:gd name="T1" fmla="*/ 16 h 16"/>
                <a:gd name="T2" fmla="*/ 0 w 15"/>
                <a:gd name="T3" fmla="*/ 8 h 16"/>
                <a:gd name="T4" fmla="*/ 8 w 15"/>
                <a:gd name="T5" fmla="*/ 0 h 16"/>
                <a:gd name="T6" fmla="*/ 15 w 15"/>
                <a:gd name="T7" fmla="*/ 8 h 16"/>
                <a:gd name="T8" fmla="*/ 8 w 15"/>
                <a:gd name="T9" fmla="*/ 16 h 16"/>
                <a:gd name="T10" fmla="*/ 8 w 15"/>
                <a:gd name="T11" fmla="*/ 4 h 16"/>
                <a:gd name="T12" fmla="*/ 4 w 15"/>
                <a:gd name="T13" fmla="*/ 8 h 16"/>
                <a:gd name="T14" fmla="*/ 8 w 15"/>
                <a:gd name="T15" fmla="*/ 12 h 16"/>
                <a:gd name="T16" fmla="*/ 12 w 15"/>
                <a:gd name="T17" fmla="*/ 8 h 16"/>
                <a:gd name="T18" fmla="*/ 8 w 15"/>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6">
                  <a:moveTo>
                    <a:pt x="8" y="16"/>
                  </a:moveTo>
                  <a:cubicBezTo>
                    <a:pt x="3" y="16"/>
                    <a:pt x="0" y="12"/>
                    <a:pt x="0" y="8"/>
                  </a:cubicBezTo>
                  <a:cubicBezTo>
                    <a:pt x="0" y="3"/>
                    <a:pt x="3" y="0"/>
                    <a:pt x="8" y="0"/>
                  </a:cubicBezTo>
                  <a:cubicBezTo>
                    <a:pt x="12" y="0"/>
                    <a:pt x="15" y="3"/>
                    <a:pt x="15" y="8"/>
                  </a:cubicBezTo>
                  <a:cubicBezTo>
                    <a:pt x="15" y="12"/>
                    <a:pt x="12" y="16"/>
                    <a:pt x="8" y="16"/>
                  </a:cubicBezTo>
                  <a:close/>
                  <a:moveTo>
                    <a:pt x="8" y="4"/>
                  </a:moveTo>
                  <a:cubicBezTo>
                    <a:pt x="5" y="4"/>
                    <a:pt x="4" y="5"/>
                    <a:pt x="4" y="8"/>
                  </a:cubicBezTo>
                  <a:cubicBezTo>
                    <a:pt x="4" y="10"/>
                    <a:pt x="5" y="12"/>
                    <a:pt x="8" y="12"/>
                  </a:cubicBezTo>
                  <a:cubicBezTo>
                    <a:pt x="10" y="12"/>
                    <a:pt x="12" y="10"/>
                    <a:pt x="12" y="8"/>
                  </a:cubicBezTo>
                  <a:cubicBezTo>
                    <a:pt x="12" y="5"/>
                    <a:pt x="10" y="4"/>
                    <a:pt x="8" y="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1" name="Freeform 12"/>
            <p:cNvSpPr>
              <a:spLocks noEditPoints="1"/>
            </p:cNvSpPr>
            <p:nvPr/>
          </p:nvSpPr>
          <p:spPr bwMode="auto">
            <a:xfrm>
              <a:off x="7346951" y="5837238"/>
              <a:ext cx="96838" cy="223837"/>
            </a:xfrm>
            <a:custGeom>
              <a:avLst/>
              <a:gdLst>
                <a:gd name="T0" fmla="*/ 61 w 61"/>
                <a:gd name="T1" fmla="*/ 141 h 141"/>
                <a:gd name="T2" fmla="*/ 0 w 61"/>
                <a:gd name="T3" fmla="*/ 141 h 141"/>
                <a:gd name="T4" fmla="*/ 0 w 61"/>
                <a:gd name="T5" fmla="*/ 0 h 141"/>
                <a:gd name="T6" fmla="*/ 61 w 61"/>
                <a:gd name="T7" fmla="*/ 0 h 141"/>
                <a:gd name="T8" fmla="*/ 61 w 61"/>
                <a:gd name="T9" fmla="*/ 141 h 141"/>
                <a:gd name="T10" fmla="*/ 16 w 61"/>
                <a:gd name="T11" fmla="*/ 125 h 141"/>
                <a:gd name="T12" fmla="*/ 49 w 61"/>
                <a:gd name="T13" fmla="*/ 125 h 141"/>
                <a:gd name="T14" fmla="*/ 49 w 61"/>
                <a:gd name="T15" fmla="*/ 17 h 141"/>
                <a:gd name="T16" fmla="*/ 16 w 61"/>
                <a:gd name="T17" fmla="*/ 17 h 141"/>
                <a:gd name="T18" fmla="*/ 16 w 61"/>
                <a:gd name="T19" fmla="*/ 125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141">
                  <a:moveTo>
                    <a:pt x="61" y="141"/>
                  </a:moveTo>
                  <a:lnTo>
                    <a:pt x="0" y="141"/>
                  </a:lnTo>
                  <a:lnTo>
                    <a:pt x="0" y="0"/>
                  </a:lnTo>
                  <a:lnTo>
                    <a:pt x="61" y="0"/>
                  </a:lnTo>
                  <a:lnTo>
                    <a:pt x="61" y="141"/>
                  </a:lnTo>
                  <a:close/>
                  <a:moveTo>
                    <a:pt x="16" y="125"/>
                  </a:moveTo>
                  <a:lnTo>
                    <a:pt x="49" y="125"/>
                  </a:lnTo>
                  <a:lnTo>
                    <a:pt x="49" y="17"/>
                  </a:lnTo>
                  <a:lnTo>
                    <a:pt x="16" y="17"/>
                  </a:lnTo>
                  <a:lnTo>
                    <a:pt x="16" y="12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2" name="Freeform 13"/>
            <p:cNvSpPr>
              <a:spLocks noEditPoints="1"/>
            </p:cNvSpPr>
            <p:nvPr/>
          </p:nvSpPr>
          <p:spPr bwMode="auto">
            <a:xfrm>
              <a:off x="7494588" y="5724525"/>
              <a:ext cx="103188" cy="336550"/>
            </a:xfrm>
            <a:custGeom>
              <a:avLst/>
              <a:gdLst>
                <a:gd name="T0" fmla="*/ 65 w 65"/>
                <a:gd name="T1" fmla="*/ 212 h 212"/>
                <a:gd name="T2" fmla="*/ 0 w 65"/>
                <a:gd name="T3" fmla="*/ 212 h 212"/>
                <a:gd name="T4" fmla="*/ 0 w 65"/>
                <a:gd name="T5" fmla="*/ 0 h 212"/>
                <a:gd name="T6" fmla="*/ 65 w 65"/>
                <a:gd name="T7" fmla="*/ 0 h 212"/>
                <a:gd name="T8" fmla="*/ 65 w 65"/>
                <a:gd name="T9" fmla="*/ 212 h 212"/>
                <a:gd name="T10" fmla="*/ 17 w 65"/>
                <a:gd name="T11" fmla="*/ 196 h 212"/>
                <a:gd name="T12" fmla="*/ 49 w 65"/>
                <a:gd name="T13" fmla="*/ 196 h 212"/>
                <a:gd name="T14" fmla="*/ 49 w 65"/>
                <a:gd name="T15" fmla="*/ 17 h 212"/>
                <a:gd name="T16" fmla="*/ 17 w 65"/>
                <a:gd name="T17" fmla="*/ 17 h 212"/>
                <a:gd name="T18" fmla="*/ 17 w 65"/>
                <a:gd name="T19" fmla="*/ 196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212">
                  <a:moveTo>
                    <a:pt x="65" y="212"/>
                  </a:moveTo>
                  <a:lnTo>
                    <a:pt x="0" y="212"/>
                  </a:lnTo>
                  <a:lnTo>
                    <a:pt x="0" y="0"/>
                  </a:lnTo>
                  <a:lnTo>
                    <a:pt x="65" y="0"/>
                  </a:lnTo>
                  <a:lnTo>
                    <a:pt x="65" y="212"/>
                  </a:lnTo>
                  <a:close/>
                  <a:moveTo>
                    <a:pt x="17" y="196"/>
                  </a:moveTo>
                  <a:lnTo>
                    <a:pt x="49" y="196"/>
                  </a:lnTo>
                  <a:lnTo>
                    <a:pt x="49" y="17"/>
                  </a:lnTo>
                  <a:lnTo>
                    <a:pt x="17" y="17"/>
                  </a:lnTo>
                  <a:lnTo>
                    <a:pt x="17" y="19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3" name="Freeform 14"/>
            <p:cNvSpPr>
              <a:spLocks noEditPoints="1"/>
            </p:cNvSpPr>
            <p:nvPr/>
          </p:nvSpPr>
          <p:spPr bwMode="auto">
            <a:xfrm>
              <a:off x="7650163" y="5849938"/>
              <a:ext cx="103188" cy="211137"/>
            </a:xfrm>
            <a:custGeom>
              <a:avLst/>
              <a:gdLst>
                <a:gd name="T0" fmla="*/ 65 w 65"/>
                <a:gd name="T1" fmla="*/ 133 h 133"/>
                <a:gd name="T2" fmla="*/ 0 w 65"/>
                <a:gd name="T3" fmla="*/ 133 h 133"/>
                <a:gd name="T4" fmla="*/ 0 w 65"/>
                <a:gd name="T5" fmla="*/ 0 h 133"/>
                <a:gd name="T6" fmla="*/ 65 w 65"/>
                <a:gd name="T7" fmla="*/ 0 h 133"/>
                <a:gd name="T8" fmla="*/ 65 w 65"/>
                <a:gd name="T9" fmla="*/ 133 h 133"/>
                <a:gd name="T10" fmla="*/ 16 w 65"/>
                <a:gd name="T11" fmla="*/ 117 h 133"/>
                <a:gd name="T12" fmla="*/ 48 w 65"/>
                <a:gd name="T13" fmla="*/ 117 h 133"/>
                <a:gd name="T14" fmla="*/ 48 w 65"/>
                <a:gd name="T15" fmla="*/ 17 h 133"/>
                <a:gd name="T16" fmla="*/ 16 w 65"/>
                <a:gd name="T17" fmla="*/ 17 h 133"/>
                <a:gd name="T18" fmla="*/ 16 w 65"/>
                <a:gd name="T19" fmla="*/ 117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33">
                  <a:moveTo>
                    <a:pt x="65" y="133"/>
                  </a:moveTo>
                  <a:lnTo>
                    <a:pt x="0" y="133"/>
                  </a:lnTo>
                  <a:lnTo>
                    <a:pt x="0" y="0"/>
                  </a:lnTo>
                  <a:lnTo>
                    <a:pt x="65" y="0"/>
                  </a:lnTo>
                  <a:lnTo>
                    <a:pt x="65" y="133"/>
                  </a:lnTo>
                  <a:close/>
                  <a:moveTo>
                    <a:pt x="16" y="117"/>
                  </a:moveTo>
                  <a:lnTo>
                    <a:pt x="48" y="117"/>
                  </a:lnTo>
                  <a:lnTo>
                    <a:pt x="48" y="17"/>
                  </a:lnTo>
                  <a:lnTo>
                    <a:pt x="16" y="17"/>
                  </a:lnTo>
                  <a:lnTo>
                    <a:pt x="16" y="11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sp>
          <p:nvSpPr>
            <p:cNvPr id="24" name="Freeform 15"/>
            <p:cNvSpPr>
              <a:spLocks noEditPoints="1"/>
            </p:cNvSpPr>
            <p:nvPr/>
          </p:nvSpPr>
          <p:spPr bwMode="auto">
            <a:xfrm>
              <a:off x="7804151" y="5764213"/>
              <a:ext cx="103188" cy="296862"/>
            </a:xfrm>
            <a:custGeom>
              <a:avLst/>
              <a:gdLst>
                <a:gd name="T0" fmla="*/ 65 w 65"/>
                <a:gd name="T1" fmla="*/ 187 h 187"/>
                <a:gd name="T2" fmla="*/ 0 w 65"/>
                <a:gd name="T3" fmla="*/ 187 h 187"/>
                <a:gd name="T4" fmla="*/ 0 w 65"/>
                <a:gd name="T5" fmla="*/ 0 h 187"/>
                <a:gd name="T6" fmla="*/ 65 w 65"/>
                <a:gd name="T7" fmla="*/ 0 h 187"/>
                <a:gd name="T8" fmla="*/ 65 w 65"/>
                <a:gd name="T9" fmla="*/ 187 h 187"/>
                <a:gd name="T10" fmla="*/ 16 w 65"/>
                <a:gd name="T11" fmla="*/ 171 h 187"/>
                <a:gd name="T12" fmla="*/ 49 w 65"/>
                <a:gd name="T13" fmla="*/ 171 h 187"/>
                <a:gd name="T14" fmla="*/ 49 w 65"/>
                <a:gd name="T15" fmla="*/ 17 h 187"/>
                <a:gd name="T16" fmla="*/ 16 w 65"/>
                <a:gd name="T17" fmla="*/ 17 h 187"/>
                <a:gd name="T18" fmla="*/ 16 w 65"/>
                <a:gd name="T19" fmla="*/ 171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87">
                  <a:moveTo>
                    <a:pt x="65" y="187"/>
                  </a:moveTo>
                  <a:lnTo>
                    <a:pt x="0" y="187"/>
                  </a:lnTo>
                  <a:lnTo>
                    <a:pt x="0" y="0"/>
                  </a:lnTo>
                  <a:lnTo>
                    <a:pt x="65" y="0"/>
                  </a:lnTo>
                  <a:lnTo>
                    <a:pt x="65" y="187"/>
                  </a:lnTo>
                  <a:close/>
                  <a:moveTo>
                    <a:pt x="16" y="171"/>
                  </a:moveTo>
                  <a:lnTo>
                    <a:pt x="49" y="171"/>
                  </a:lnTo>
                  <a:lnTo>
                    <a:pt x="49" y="17"/>
                  </a:lnTo>
                  <a:lnTo>
                    <a:pt x="16" y="17"/>
                  </a:lnTo>
                  <a:lnTo>
                    <a:pt x="16" y="17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n>
                  <a:solidFill>
                    <a:schemeClr val="accent4"/>
                  </a:solidFill>
                </a:ln>
              </a:endParaRPr>
            </a:p>
          </p:txBody>
        </p:sp>
      </p:grpSp>
    </p:spTree>
    <p:extLst>
      <p:ext uri="{BB962C8B-B14F-4D97-AF65-F5344CB8AC3E}">
        <p14:creationId xmlns:p14="http://schemas.microsoft.com/office/powerpoint/2010/main" val="16632329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6"/>
          <p:cNvCxnSpPr/>
          <p:nvPr/>
        </p:nvCxnSpPr>
        <p:spPr>
          <a:xfrm>
            <a:off x="0" y="3193143"/>
            <a:ext cx="1219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ángulo 10"/>
          <p:cNvSpPr/>
          <p:nvPr/>
        </p:nvSpPr>
        <p:spPr>
          <a:xfrm>
            <a:off x="5660572" y="0"/>
            <a:ext cx="870857" cy="8708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p:cNvSpPr/>
          <p:nvPr/>
        </p:nvSpPr>
        <p:spPr>
          <a:xfrm>
            <a:off x="5660572" y="5987143"/>
            <a:ext cx="870857" cy="8708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p:cNvSpPr/>
          <p:nvPr/>
        </p:nvSpPr>
        <p:spPr>
          <a:xfrm>
            <a:off x="515712" y="1149804"/>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mj-lt"/>
              </a:rPr>
              <a:t>SCOPE</a:t>
            </a:r>
          </a:p>
        </p:txBody>
      </p:sp>
      <p:sp>
        <p:nvSpPr>
          <p:cNvPr id="16" name="Rectángulo 15"/>
          <p:cNvSpPr/>
          <p:nvPr/>
        </p:nvSpPr>
        <p:spPr>
          <a:xfrm>
            <a:off x="801462" y="2035629"/>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mj-lt"/>
              </a:rPr>
              <a:t>SLIDE</a:t>
            </a:r>
          </a:p>
        </p:txBody>
      </p:sp>
      <p:sp>
        <p:nvSpPr>
          <p:cNvPr id="17" name="Subtitle 2">
            <a:extLst>
              <a:ext uri="{FF2B5EF4-FFF2-40B4-BE49-F238E27FC236}">
                <a16:creationId xmlns:a16="http://schemas.microsoft.com/office/drawing/2014/main" id="{C37FC147-14C7-7C4A-B5BD-D6C0732AFE0E}"/>
              </a:ext>
            </a:extLst>
          </p:cNvPr>
          <p:cNvSpPr txBox="1">
            <a:spLocks/>
          </p:cNvSpPr>
          <p:nvPr/>
        </p:nvSpPr>
        <p:spPr>
          <a:xfrm>
            <a:off x="3495181" y="3881634"/>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tx1"/>
                </a:solidFill>
                <a:latin typeface="Lato Light" panose="020F0302020204030203" pitchFamily="34" charset="77"/>
              </a:rPr>
              <a:t>Lorem ipsum dolor sit </a:t>
            </a:r>
            <a:r>
              <a:rPr lang="en-US" sz="1400" dirty="0" err="1">
                <a:solidFill>
                  <a:schemeClr val="tx1"/>
                </a:solidFill>
                <a:latin typeface="Lato Light" panose="020F0302020204030203" pitchFamily="34" charset="77"/>
              </a:rPr>
              <a:t>amet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adipiscing</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elit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Phasellus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pretium</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lacus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eu</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nunc</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dapibus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eget</a:t>
            </a:r>
            <a:r>
              <a:rPr lang="en-US" sz="1400" dirty="0">
                <a:solidFill>
                  <a:schemeClr val="tx1"/>
                </a:solidFill>
                <a:latin typeface="Lato Light" panose="020F0302020204030203" pitchFamily="34" charset="77"/>
              </a:rPr>
              <a:t> vitae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Morbi </a:t>
            </a:r>
            <a:r>
              <a:rPr lang="en-US" sz="1400" dirty="0" err="1">
                <a:solidFill>
                  <a:schemeClr val="tx1"/>
                </a:solidFill>
                <a:latin typeface="Lato Light" panose="020F0302020204030203" pitchFamily="34" charset="77"/>
              </a:rPr>
              <a:t>tristique</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erat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finibus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imperdiet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nisl</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commodo</a:t>
            </a:r>
            <a:r>
              <a:rPr lang="en-US" sz="1400" dirty="0">
                <a:solidFill>
                  <a:schemeClr val="tx1"/>
                </a:solidFill>
                <a:latin typeface="Lato Light" panose="020F0302020204030203" pitchFamily="34" charset="77"/>
              </a:rPr>
              <a:t>. </a:t>
            </a:r>
            <a:endPar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2" name="Elipse 1"/>
          <p:cNvSpPr/>
          <p:nvPr/>
        </p:nvSpPr>
        <p:spPr>
          <a:xfrm>
            <a:off x="881449" y="3814119"/>
            <a:ext cx="1433384" cy="143338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9032789" y="794952"/>
            <a:ext cx="1433384" cy="143338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4"/>
          <p:cNvGrpSpPr>
            <a:grpSpLocks noChangeAspect="1"/>
          </p:cNvGrpSpPr>
          <p:nvPr/>
        </p:nvGrpSpPr>
        <p:grpSpPr bwMode="auto">
          <a:xfrm>
            <a:off x="9396798" y="1186334"/>
            <a:ext cx="650875" cy="679450"/>
            <a:chOff x="3636" y="1946"/>
            <a:chExt cx="410" cy="428"/>
          </a:xfrm>
          <a:solidFill>
            <a:schemeClr val="accent3"/>
          </a:solidFill>
        </p:grpSpPr>
        <p:sp>
          <p:nvSpPr>
            <p:cNvPr id="6" name="Freeform 5"/>
            <p:cNvSpPr>
              <a:spLocks noEditPoints="1"/>
            </p:cNvSpPr>
            <p:nvPr/>
          </p:nvSpPr>
          <p:spPr bwMode="auto">
            <a:xfrm>
              <a:off x="3636" y="1975"/>
              <a:ext cx="374" cy="372"/>
            </a:xfrm>
            <a:custGeom>
              <a:avLst/>
              <a:gdLst>
                <a:gd name="T0" fmla="*/ 27 w 155"/>
                <a:gd name="T1" fmla="*/ 0 h 155"/>
                <a:gd name="T2" fmla="*/ 19 w 155"/>
                <a:gd name="T3" fmla="*/ 0 h 155"/>
                <a:gd name="T4" fmla="*/ 0 w 155"/>
                <a:gd name="T5" fmla="*/ 19 h 155"/>
                <a:gd name="T6" fmla="*/ 0 w 155"/>
                <a:gd name="T7" fmla="*/ 135 h 155"/>
                <a:gd name="T8" fmla="*/ 19 w 155"/>
                <a:gd name="T9" fmla="*/ 155 h 155"/>
                <a:gd name="T10" fmla="*/ 93 w 155"/>
                <a:gd name="T11" fmla="*/ 155 h 155"/>
                <a:gd name="T12" fmla="*/ 86 w 155"/>
                <a:gd name="T13" fmla="*/ 147 h 155"/>
                <a:gd name="T14" fmla="*/ 19 w 155"/>
                <a:gd name="T15" fmla="*/ 147 h 155"/>
                <a:gd name="T16" fmla="*/ 8 w 155"/>
                <a:gd name="T17" fmla="*/ 135 h 155"/>
                <a:gd name="T18" fmla="*/ 8 w 155"/>
                <a:gd name="T19" fmla="*/ 42 h 155"/>
                <a:gd name="T20" fmla="*/ 4 w 155"/>
                <a:gd name="T21" fmla="*/ 42 h 155"/>
                <a:gd name="T22" fmla="*/ 4 w 155"/>
                <a:gd name="T23" fmla="*/ 34 h 155"/>
                <a:gd name="T24" fmla="*/ 8 w 155"/>
                <a:gd name="T25" fmla="*/ 34 h 155"/>
                <a:gd name="T26" fmla="*/ 8 w 155"/>
                <a:gd name="T27" fmla="*/ 19 h 155"/>
                <a:gd name="T28" fmla="*/ 19 w 155"/>
                <a:gd name="T29" fmla="*/ 7 h 155"/>
                <a:gd name="T30" fmla="*/ 27 w 155"/>
                <a:gd name="T31" fmla="*/ 7 h 155"/>
                <a:gd name="T32" fmla="*/ 27 w 155"/>
                <a:gd name="T33" fmla="*/ 0 h 155"/>
                <a:gd name="T34" fmla="*/ 73 w 155"/>
                <a:gd name="T35" fmla="*/ 0 h 155"/>
                <a:gd name="T36" fmla="*/ 35 w 155"/>
                <a:gd name="T37" fmla="*/ 0 h 155"/>
                <a:gd name="T38" fmla="*/ 35 w 155"/>
                <a:gd name="T39" fmla="*/ 7 h 155"/>
                <a:gd name="T40" fmla="*/ 73 w 155"/>
                <a:gd name="T41" fmla="*/ 7 h 155"/>
                <a:gd name="T42" fmla="*/ 73 w 155"/>
                <a:gd name="T43" fmla="*/ 0 h 155"/>
                <a:gd name="T44" fmla="*/ 120 w 155"/>
                <a:gd name="T45" fmla="*/ 0 h 155"/>
                <a:gd name="T46" fmla="*/ 81 w 155"/>
                <a:gd name="T47" fmla="*/ 0 h 155"/>
                <a:gd name="T48" fmla="*/ 81 w 155"/>
                <a:gd name="T49" fmla="*/ 7 h 155"/>
                <a:gd name="T50" fmla="*/ 120 w 155"/>
                <a:gd name="T51" fmla="*/ 7 h 155"/>
                <a:gd name="T52" fmla="*/ 120 w 155"/>
                <a:gd name="T53" fmla="*/ 0 h 155"/>
                <a:gd name="T54" fmla="*/ 135 w 155"/>
                <a:gd name="T55" fmla="*/ 0 h 155"/>
                <a:gd name="T56" fmla="*/ 128 w 155"/>
                <a:gd name="T57" fmla="*/ 0 h 155"/>
                <a:gd name="T58" fmla="*/ 128 w 155"/>
                <a:gd name="T59" fmla="*/ 7 h 155"/>
                <a:gd name="T60" fmla="*/ 135 w 155"/>
                <a:gd name="T61" fmla="*/ 7 h 155"/>
                <a:gd name="T62" fmla="*/ 147 w 155"/>
                <a:gd name="T63" fmla="*/ 19 h 155"/>
                <a:gd name="T64" fmla="*/ 147 w 155"/>
                <a:gd name="T65" fmla="*/ 34 h 155"/>
                <a:gd name="T66" fmla="*/ 151 w 155"/>
                <a:gd name="T67" fmla="*/ 34 h 155"/>
                <a:gd name="T68" fmla="*/ 151 w 155"/>
                <a:gd name="T69" fmla="*/ 42 h 155"/>
                <a:gd name="T70" fmla="*/ 147 w 155"/>
                <a:gd name="T71" fmla="*/ 42 h 155"/>
                <a:gd name="T72" fmla="*/ 147 w 155"/>
                <a:gd name="T73" fmla="*/ 79 h 155"/>
                <a:gd name="T74" fmla="*/ 155 w 155"/>
                <a:gd name="T75" fmla="*/ 85 h 155"/>
                <a:gd name="T76" fmla="*/ 155 w 155"/>
                <a:gd name="T77" fmla="*/ 19 h 155"/>
                <a:gd name="T78" fmla="*/ 135 w 155"/>
                <a:gd name="T79"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55" h="155">
                  <a:moveTo>
                    <a:pt x="27" y="0"/>
                  </a:moveTo>
                  <a:cubicBezTo>
                    <a:pt x="19" y="0"/>
                    <a:pt x="19" y="0"/>
                    <a:pt x="19" y="0"/>
                  </a:cubicBezTo>
                  <a:cubicBezTo>
                    <a:pt x="8" y="0"/>
                    <a:pt x="0" y="8"/>
                    <a:pt x="0" y="19"/>
                  </a:cubicBezTo>
                  <a:cubicBezTo>
                    <a:pt x="0" y="135"/>
                    <a:pt x="0" y="135"/>
                    <a:pt x="0" y="135"/>
                  </a:cubicBezTo>
                  <a:cubicBezTo>
                    <a:pt x="0" y="146"/>
                    <a:pt x="8" y="155"/>
                    <a:pt x="19" y="155"/>
                  </a:cubicBezTo>
                  <a:cubicBezTo>
                    <a:pt x="93" y="155"/>
                    <a:pt x="93" y="155"/>
                    <a:pt x="93" y="155"/>
                  </a:cubicBezTo>
                  <a:cubicBezTo>
                    <a:pt x="90" y="152"/>
                    <a:pt x="88" y="150"/>
                    <a:pt x="86" y="147"/>
                  </a:cubicBezTo>
                  <a:cubicBezTo>
                    <a:pt x="19" y="147"/>
                    <a:pt x="19" y="147"/>
                    <a:pt x="19" y="147"/>
                  </a:cubicBezTo>
                  <a:cubicBezTo>
                    <a:pt x="13" y="147"/>
                    <a:pt x="8" y="142"/>
                    <a:pt x="8" y="135"/>
                  </a:cubicBezTo>
                  <a:cubicBezTo>
                    <a:pt x="8" y="42"/>
                    <a:pt x="8" y="42"/>
                    <a:pt x="8" y="42"/>
                  </a:cubicBezTo>
                  <a:cubicBezTo>
                    <a:pt x="4" y="42"/>
                    <a:pt x="4" y="42"/>
                    <a:pt x="4" y="42"/>
                  </a:cubicBezTo>
                  <a:cubicBezTo>
                    <a:pt x="4" y="34"/>
                    <a:pt x="4" y="34"/>
                    <a:pt x="4" y="34"/>
                  </a:cubicBezTo>
                  <a:cubicBezTo>
                    <a:pt x="8" y="34"/>
                    <a:pt x="8" y="34"/>
                    <a:pt x="8" y="34"/>
                  </a:cubicBezTo>
                  <a:cubicBezTo>
                    <a:pt x="8" y="19"/>
                    <a:pt x="8" y="19"/>
                    <a:pt x="8" y="19"/>
                  </a:cubicBezTo>
                  <a:cubicBezTo>
                    <a:pt x="8" y="13"/>
                    <a:pt x="13" y="7"/>
                    <a:pt x="19" y="7"/>
                  </a:cubicBezTo>
                  <a:cubicBezTo>
                    <a:pt x="27" y="7"/>
                    <a:pt x="27" y="7"/>
                    <a:pt x="27" y="7"/>
                  </a:cubicBezTo>
                  <a:cubicBezTo>
                    <a:pt x="27" y="0"/>
                    <a:pt x="27" y="0"/>
                    <a:pt x="27" y="0"/>
                  </a:cubicBezTo>
                  <a:moveTo>
                    <a:pt x="73" y="0"/>
                  </a:moveTo>
                  <a:cubicBezTo>
                    <a:pt x="35" y="0"/>
                    <a:pt x="35" y="0"/>
                    <a:pt x="35" y="0"/>
                  </a:cubicBezTo>
                  <a:cubicBezTo>
                    <a:pt x="35" y="7"/>
                    <a:pt x="35" y="7"/>
                    <a:pt x="35" y="7"/>
                  </a:cubicBezTo>
                  <a:cubicBezTo>
                    <a:pt x="73" y="7"/>
                    <a:pt x="73" y="7"/>
                    <a:pt x="73" y="7"/>
                  </a:cubicBezTo>
                  <a:cubicBezTo>
                    <a:pt x="73" y="0"/>
                    <a:pt x="73" y="0"/>
                    <a:pt x="73" y="0"/>
                  </a:cubicBezTo>
                  <a:moveTo>
                    <a:pt x="120" y="0"/>
                  </a:moveTo>
                  <a:cubicBezTo>
                    <a:pt x="81" y="0"/>
                    <a:pt x="81" y="0"/>
                    <a:pt x="81" y="0"/>
                  </a:cubicBezTo>
                  <a:cubicBezTo>
                    <a:pt x="81" y="7"/>
                    <a:pt x="81" y="7"/>
                    <a:pt x="81" y="7"/>
                  </a:cubicBezTo>
                  <a:cubicBezTo>
                    <a:pt x="120" y="7"/>
                    <a:pt x="120" y="7"/>
                    <a:pt x="120" y="7"/>
                  </a:cubicBezTo>
                  <a:cubicBezTo>
                    <a:pt x="120" y="0"/>
                    <a:pt x="120" y="0"/>
                    <a:pt x="120" y="0"/>
                  </a:cubicBezTo>
                  <a:moveTo>
                    <a:pt x="135" y="0"/>
                  </a:moveTo>
                  <a:cubicBezTo>
                    <a:pt x="128" y="0"/>
                    <a:pt x="128" y="0"/>
                    <a:pt x="128" y="0"/>
                  </a:cubicBezTo>
                  <a:cubicBezTo>
                    <a:pt x="128" y="7"/>
                    <a:pt x="128" y="7"/>
                    <a:pt x="128" y="7"/>
                  </a:cubicBezTo>
                  <a:cubicBezTo>
                    <a:pt x="135" y="7"/>
                    <a:pt x="135" y="7"/>
                    <a:pt x="135" y="7"/>
                  </a:cubicBezTo>
                  <a:cubicBezTo>
                    <a:pt x="142" y="7"/>
                    <a:pt x="147" y="13"/>
                    <a:pt x="147" y="19"/>
                  </a:cubicBezTo>
                  <a:cubicBezTo>
                    <a:pt x="147" y="34"/>
                    <a:pt x="147" y="34"/>
                    <a:pt x="147" y="34"/>
                  </a:cubicBezTo>
                  <a:cubicBezTo>
                    <a:pt x="151" y="34"/>
                    <a:pt x="151" y="34"/>
                    <a:pt x="151" y="34"/>
                  </a:cubicBezTo>
                  <a:cubicBezTo>
                    <a:pt x="151" y="42"/>
                    <a:pt x="151" y="42"/>
                    <a:pt x="151" y="42"/>
                  </a:cubicBezTo>
                  <a:cubicBezTo>
                    <a:pt x="147" y="42"/>
                    <a:pt x="147" y="42"/>
                    <a:pt x="147" y="42"/>
                  </a:cubicBezTo>
                  <a:cubicBezTo>
                    <a:pt x="147" y="79"/>
                    <a:pt x="147" y="79"/>
                    <a:pt x="147" y="79"/>
                  </a:cubicBezTo>
                  <a:cubicBezTo>
                    <a:pt x="150" y="81"/>
                    <a:pt x="152" y="83"/>
                    <a:pt x="155" y="85"/>
                  </a:cubicBezTo>
                  <a:cubicBezTo>
                    <a:pt x="155" y="19"/>
                    <a:pt x="155" y="19"/>
                    <a:pt x="155" y="19"/>
                  </a:cubicBezTo>
                  <a:cubicBezTo>
                    <a:pt x="155" y="8"/>
                    <a:pt x="146" y="0"/>
                    <a:pt x="13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p:cNvSpPr>
              <a:spLocks/>
            </p:cNvSpPr>
            <p:nvPr/>
          </p:nvSpPr>
          <p:spPr bwMode="auto">
            <a:xfrm>
              <a:off x="3925" y="1946"/>
              <a:ext cx="20" cy="75"/>
            </a:xfrm>
            <a:custGeom>
              <a:avLst/>
              <a:gdLst>
                <a:gd name="T0" fmla="*/ 20 w 20"/>
                <a:gd name="T1" fmla="*/ 0 h 75"/>
                <a:gd name="T2" fmla="*/ 0 w 20"/>
                <a:gd name="T3" fmla="*/ 0 h 75"/>
                <a:gd name="T4" fmla="*/ 0 w 20"/>
                <a:gd name="T5" fmla="*/ 29 h 75"/>
                <a:gd name="T6" fmla="*/ 0 w 20"/>
                <a:gd name="T7" fmla="*/ 46 h 75"/>
                <a:gd name="T8" fmla="*/ 0 w 20"/>
                <a:gd name="T9" fmla="*/ 75 h 75"/>
                <a:gd name="T10" fmla="*/ 20 w 20"/>
                <a:gd name="T11" fmla="*/ 75 h 75"/>
                <a:gd name="T12" fmla="*/ 20 w 20"/>
                <a:gd name="T13" fmla="*/ 46 h 75"/>
                <a:gd name="T14" fmla="*/ 20 w 20"/>
                <a:gd name="T15" fmla="*/ 29 h 75"/>
                <a:gd name="T16" fmla="*/ 20 w 20"/>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5">
                  <a:moveTo>
                    <a:pt x="20" y="0"/>
                  </a:moveTo>
                  <a:lnTo>
                    <a:pt x="0" y="0"/>
                  </a:lnTo>
                  <a:lnTo>
                    <a:pt x="0" y="29"/>
                  </a:lnTo>
                  <a:lnTo>
                    <a:pt x="0" y="46"/>
                  </a:lnTo>
                  <a:lnTo>
                    <a:pt x="0" y="75"/>
                  </a:lnTo>
                  <a:lnTo>
                    <a:pt x="20" y="75"/>
                  </a:lnTo>
                  <a:lnTo>
                    <a:pt x="20" y="46"/>
                  </a:lnTo>
                  <a:lnTo>
                    <a:pt x="20" y="29"/>
                  </a:lnTo>
                  <a:lnTo>
                    <a:pt x="2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p:cNvSpPr>
              <a:spLocks/>
            </p:cNvSpPr>
            <p:nvPr/>
          </p:nvSpPr>
          <p:spPr bwMode="auto">
            <a:xfrm>
              <a:off x="3925" y="1946"/>
              <a:ext cx="20" cy="75"/>
            </a:xfrm>
            <a:custGeom>
              <a:avLst/>
              <a:gdLst>
                <a:gd name="T0" fmla="*/ 20 w 20"/>
                <a:gd name="T1" fmla="*/ 0 h 75"/>
                <a:gd name="T2" fmla="*/ 0 w 20"/>
                <a:gd name="T3" fmla="*/ 0 h 75"/>
                <a:gd name="T4" fmla="*/ 0 w 20"/>
                <a:gd name="T5" fmla="*/ 29 h 75"/>
                <a:gd name="T6" fmla="*/ 0 w 20"/>
                <a:gd name="T7" fmla="*/ 46 h 75"/>
                <a:gd name="T8" fmla="*/ 0 w 20"/>
                <a:gd name="T9" fmla="*/ 75 h 75"/>
                <a:gd name="T10" fmla="*/ 20 w 20"/>
                <a:gd name="T11" fmla="*/ 75 h 75"/>
                <a:gd name="T12" fmla="*/ 20 w 20"/>
                <a:gd name="T13" fmla="*/ 46 h 75"/>
                <a:gd name="T14" fmla="*/ 20 w 20"/>
                <a:gd name="T15" fmla="*/ 29 h 75"/>
                <a:gd name="T16" fmla="*/ 20 w 20"/>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5">
                  <a:moveTo>
                    <a:pt x="20" y="0"/>
                  </a:moveTo>
                  <a:lnTo>
                    <a:pt x="0" y="0"/>
                  </a:lnTo>
                  <a:lnTo>
                    <a:pt x="0" y="29"/>
                  </a:lnTo>
                  <a:lnTo>
                    <a:pt x="0" y="46"/>
                  </a:lnTo>
                  <a:lnTo>
                    <a:pt x="0" y="75"/>
                  </a:lnTo>
                  <a:lnTo>
                    <a:pt x="20" y="75"/>
                  </a:lnTo>
                  <a:lnTo>
                    <a:pt x="20" y="46"/>
                  </a:lnTo>
                  <a:lnTo>
                    <a:pt x="20" y="29"/>
                  </a:lnTo>
                  <a:lnTo>
                    <a:pt x="2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p:cNvSpPr>
              <a:spLocks/>
            </p:cNvSpPr>
            <p:nvPr/>
          </p:nvSpPr>
          <p:spPr bwMode="auto">
            <a:xfrm>
              <a:off x="3701" y="1946"/>
              <a:ext cx="20" cy="75"/>
            </a:xfrm>
            <a:custGeom>
              <a:avLst/>
              <a:gdLst>
                <a:gd name="T0" fmla="*/ 20 w 20"/>
                <a:gd name="T1" fmla="*/ 0 h 75"/>
                <a:gd name="T2" fmla="*/ 0 w 20"/>
                <a:gd name="T3" fmla="*/ 0 h 75"/>
                <a:gd name="T4" fmla="*/ 0 w 20"/>
                <a:gd name="T5" fmla="*/ 29 h 75"/>
                <a:gd name="T6" fmla="*/ 0 w 20"/>
                <a:gd name="T7" fmla="*/ 46 h 75"/>
                <a:gd name="T8" fmla="*/ 0 w 20"/>
                <a:gd name="T9" fmla="*/ 75 h 75"/>
                <a:gd name="T10" fmla="*/ 20 w 20"/>
                <a:gd name="T11" fmla="*/ 75 h 75"/>
                <a:gd name="T12" fmla="*/ 20 w 20"/>
                <a:gd name="T13" fmla="*/ 46 h 75"/>
                <a:gd name="T14" fmla="*/ 20 w 20"/>
                <a:gd name="T15" fmla="*/ 29 h 75"/>
                <a:gd name="T16" fmla="*/ 20 w 20"/>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5">
                  <a:moveTo>
                    <a:pt x="20" y="0"/>
                  </a:moveTo>
                  <a:lnTo>
                    <a:pt x="0" y="0"/>
                  </a:lnTo>
                  <a:lnTo>
                    <a:pt x="0" y="29"/>
                  </a:lnTo>
                  <a:lnTo>
                    <a:pt x="0" y="46"/>
                  </a:lnTo>
                  <a:lnTo>
                    <a:pt x="0" y="75"/>
                  </a:lnTo>
                  <a:lnTo>
                    <a:pt x="20" y="75"/>
                  </a:lnTo>
                  <a:lnTo>
                    <a:pt x="20" y="46"/>
                  </a:lnTo>
                  <a:lnTo>
                    <a:pt x="20" y="29"/>
                  </a:lnTo>
                  <a:lnTo>
                    <a:pt x="2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p:cNvSpPr>
              <a:spLocks/>
            </p:cNvSpPr>
            <p:nvPr/>
          </p:nvSpPr>
          <p:spPr bwMode="auto">
            <a:xfrm>
              <a:off x="3701" y="1946"/>
              <a:ext cx="20" cy="75"/>
            </a:xfrm>
            <a:custGeom>
              <a:avLst/>
              <a:gdLst>
                <a:gd name="T0" fmla="*/ 20 w 20"/>
                <a:gd name="T1" fmla="*/ 0 h 75"/>
                <a:gd name="T2" fmla="*/ 0 w 20"/>
                <a:gd name="T3" fmla="*/ 0 h 75"/>
                <a:gd name="T4" fmla="*/ 0 w 20"/>
                <a:gd name="T5" fmla="*/ 29 h 75"/>
                <a:gd name="T6" fmla="*/ 0 w 20"/>
                <a:gd name="T7" fmla="*/ 46 h 75"/>
                <a:gd name="T8" fmla="*/ 0 w 20"/>
                <a:gd name="T9" fmla="*/ 75 h 75"/>
                <a:gd name="T10" fmla="*/ 20 w 20"/>
                <a:gd name="T11" fmla="*/ 75 h 75"/>
                <a:gd name="T12" fmla="*/ 20 w 20"/>
                <a:gd name="T13" fmla="*/ 46 h 75"/>
                <a:gd name="T14" fmla="*/ 20 w 20"/>
                <a:gd name="T15" fmla="*/ 29 h 75"/>
                <a:gd name="T16" fmla="*/ 20 w 20"/>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5">
                  <a:moveTo>
                    <a:pt x="20" y="0"/>
                  </a:moveTo>
                  <a:lnTo>
                    <a:pt x="0" y="0"/>
                  </a:lnTo>
                  <a:lnTo>
                    <a:pt x="0" y="29"/>
                  </a:lnTo>
                  <a:lnTo>
                    <a:pt x="0" y="46"/>
                  </a:lnTo>
                  <a:lnTo>
                    <a:pt x="0" y="75"/>
                  </a:lnTo>
                  <a:lnTo>
                    <a:pt x="20" y="75"/>
                  </a:lnTo>
                  <a:lnTo>
                    <a:pt x="20" y="46"/>
                  </a:lnTo>
                  <a:lnTo>
                    <a:pt x="20" y="29"/>
                  </a:lnTo>
                  <a:lnTo>
                    <a:pt x="2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p:cNvSpPr>
              <a:spLocks/>
            </p:cNvSpPr>
            <p:nvPr/>
          </p:nvSpPr>
          <p:spPr bwMode="auto">
            <a:xfrm>
              <a:off x="3812" y="1946"/>
              <a:ext cx="20" cy="75"/>
            </a:xfrm>
            <a:custGeom>
              <a:avLst/>
              <a:gdLst>
                <a:gd name="T0" fmla="*/ 20 w 20"/>
                <a:gd name="T1" fmla="*/ 0 h 75"/>
                <a:gd name="T2" fmla="*/ 0 w 20"/>
                <a:gd name="T3" fmla="*/ 0 h 75"/>
                <a:gd name="T4" fmla="*/ 0 w 20"/>
                <a:gd name="T5" fmla="*/ 29 h 75"/>
                <a:gd name="T6" fmla="*/ 0 w 20"/>
                <a:gd name="T7" fmla="*/ 46 h 75"/>
                <a:gd name="T8" fmla="*/ 0 w 20"/>
                <a:gd name="T9" fmla="*/ 75 h 75"/>
                <a:gd name="T10" fmla="*/ 20 w 20"/>
                <a:gd name="T11" fmla="*/ 75 h 75"/>
                <a:gd name="T12" fmla="*/ 20 w 20"/>
                <a:gd name="T13" fmla="*/ 46 h 75"/>
                <a:gd name="T14" fmla="*/ 20 w 20"/>
                <a:gd name="T15" fmla="*/ 29 h 75"/>
                <a:gd name="T16" fmla="*/ 20 w 20"/>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5">
                  <a:moveTo>
                    <a:pt x="20" y="0"/>
                  </a:moveTo>
                  <a:lnTo>
                    <a:pt x="0" y="0"/>
                  </a:lnTo>
                  <a:lnTo>
                    <a:pt x="0" y="29"/>
                  </a:lnTo>
                  <a:lnTo>
                    <a:pt x="0" y="46"/>
                  </a:lnTo>
                  <a:lnTo>
                    <a:pt x="0" y="75"/>
                  </a:lnTo>
                  <a:lnTo>
                    <a:pt x="20" y="75"/>
                  </a:lnTo>
                  <a:lnTo>
                    <a:pt x="20" y="46"/>
                  </a:lnTo>
                  <a:lnTo>
                    <a:pt x="20" y="29"/>
                  </a:lnTo>
                  <a:lnTo>
                    <a:pt x="2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p:cNvSpPr>
              <a:spLocks/>
            </p:cNvSpPr>
            <p:nvPr/>
          </p:nvSpPr>
          <p:spPr bwMode="auto">
            <a:xfrm>
              <a:off x="3812" y="1946"/>
              <a:ext cx="20" cy="75"/>
            </a:xfrm>
            <a:custGeom>
              <a:avLst/>
              <a:gdLst>
                <a:gd name="T0" fmla="*/ 20 w 20"/>
                <a:gd name="T1" fmla="*/ 0 h 75"/>
                <a:gd name="T2" fmla="*/ 0 w 20"/>
                <a:gd name="T3" fmla="*/ 0 h 75"/>
                <a:gd name="T4" fmla="*/ 0 w 20"/>
                <a:gd name="T5" fmla="*/ 29 h 75"/>
                <a:gd name="T6" fmla="*/ 0 w 20"/>
                <a:gd name="T7" fmla="*/ 46 h 75"/>
                <a:gd name="T8" fmla="*/ 0 w 20"/>
                <a:gd name="T9" fmla="*/ 75 h 75"/>
                <a:gd name="T10" fmla="*/ 20 w 20"/>
                <a:gd name="T11" fmla="*/ 75 h 75"/>
                <a:gd name="T12" fmla="*/ 20 w 20"/>
                <a:gd name="T13" fmla="*/ 46 h 75"/>
                <a:gd name="T14" fmla="*/ 20 w 20"/>
                <a:gd name="T15" fmla="*/ 29 h 75"/>
                <a:gd name="T16" fmla="*/ 20 w 20"/>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5">
                  <a:moveTo>
                    <a:pt x="20" y="0"/>
                  </a:moveTo>
                  <a:lnTo>
                    <a:pt x="0" y="0"/>
                  </a:lnTo>
                  <a:lnTo>
                    <a:pt x="0" y="29"/>
                  </a:lnTo>
                  <a:lnTo>
                    <a:pt x="0" y="46"/>
                  </a:lnTo>
                  <a:lnTo>
                    <a:pt x="0" y="75"/>
                  </a:lnTo>
                  <a:lnTo>
                    <a:pt x="20" y="75"/>
                  </a:lnTo>
                  <a:lnTo>
                    <a:pt x="20" y="46"/>
                  </a:lnTo>
                  <a:lnTo>
                    <a:pt x="20" y="29"/>
                  </a:lnTo>
                  <a:lnTo>
                    <a:pt x="2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p:cNvSpPr>
              <a:spLocks/>
            </p:cNvSpPr>
            <p:nvPr/>
          </p:nvSpPr>
          <p:spPr bwMode="auto">
            <a:xfrm>
              <a:off x="3646" y="2057"/>
              <a:ext cx="354" cy="19"/>
            </a:xfrm>
            <a:custGeom>
              <a:avLst/>
              <a:gdLst>
                <a:gd name="T0" fmla="*/ 354 w 354"/>
                <a:gd name="T1" fmla="*/ 0 h 19"/>
                <a:gd name="T2" fmla="*/ 345 w 354"/>
                <a:gd name="T3" fmla="*/ 0 h 19"/>
                <a:gd name="T4" fmla="*/ 10 w 354"/>
                <a:gd name="T5" fmla="*/ 0 h 19"/>
                <a:gd name="T6" fmla="*/ 0 w 354"/>
                <a:gd name="T7" fmla="*/ 0 h 19"/>
                <a:gd name="T8" fmla="*/ 0 w 354"/>
                <a:gd name="T9" fmla="*/ 19 h 19"/>
                <a:gd name="T10" fmla="*/ 10 w 354"/>
                <a:gd name="T11" fmla="*/ 19 h 19"/>
                <a:gd name="T12" fmla="*/ 345 w 354"/>
                <a:gd name="T13" fmla="*/ 19 h 19"/>
                <a:gd name="T14" fmla="*/ 354 w 354"/>
                <a:gd name="T15" fmla="*/ 19 h 19"/>
                <a:gd name="T16" fmla="*/ 354 w 354"/>
                <a:gd name="T1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4" h="19">
                  <a:moveTo>
                    <a:pt x="354" y="0"/>
                  </a:moveTo>
                  <a:lnTo>
                    <a:pt x="345" y="0"/>
                  </a:lnTo>
                  <a:lnTo>
                    <a:pt x="10" y="0"/>
                  </a:lnTo>
                  <a:lnTo>
                    <a:pt x="0" y="0"/>
                  </a:lnTo>
                  <a:lnTo>
                    <a:pt x="0" y="19"/>
                  </a:lnTo>
                  <a:lnTo>
                    <a:pt x="10" y="19"/>
                  </a:lnTo>
                  <a:lnTo>
                    <a:pt x="345" y="19"/>
                  </a:lnTo>
                  <a:lnTo>
                    <a:pt x="354" y="19"/>
                  </a:lnTo>
                  <a:lnTo>
                    <a:pt x="35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p:cNvSpPr>
              <a:spLocks/>
            </p:cNvSpPr>
            <p:nvPr/>
          </p:nvSpPr>
          <p:spPr bwMode="auto">
            <a:xfrm>
              <a:off x="3646" y="2057"/>
              <a:ext cx="354" cy="19"/>
            </a:xfrm>
            <a:custGeom>
              <a:avLst/>
              <a:gdLst>
                <a:gd name="T0" fmla="*/ 354 w 354"/>
                <a:gd name="T1" fmla="*/ 0 h 19"/>
                <a:gd name="T2" fmla="*/ 345 w 354"/>
                <a:gd name="T3" fmla="*/ 0 h 19"/>
                <a:gd name="T4" fmla="*/ 10 w 354"/>
                <a:gd name="T5" fmla="*/ 0 h 19"/>
                <a:gd name="T6" fmla="*/ 0 w 354"/>
                <a:gd name="T7" fmla="*/ 0 h 19"/>
                <a:gd name="T8" fmla="*/ 0 w 354"/>
                <a:gd name="T9" fmla="*/ 19 h 19"/>
                <a:gd name="T10" fmla="*/ 10 w 354"/>
                <a:gd name="T11" fmla="*/ 19 h 19"/>
                <a:gd name="T12" fmla="*/ 345 w 354"/>
                <a:gd name="T13" fmla="*/ 19 h 19"/>
                <a:gd name="T14" fmla="*/ 354 w 354"/>
                <a:gd name="T15" fmla="*/ 19 h 19"/>
                <a:gd name="T16" fmla="*/ 354 w 354"/>
                <a:gd name="T1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4" h="19">
                  <a:moveTo>
                    <a:pt x="354" y="0"/>
                  </a:moveTo>
                  <a:lnTo>
                    <a:pt x="345" y="0"/>
                  </a:lnTo>
                  <a:lnTo>
                    <a:pt x="10" y="0"/>
                  </a:lnTo>
                  <a:lnTo>
                    <a:pt x="0" y="0"/>
                  </a:lnTo>
                  <a:lnTo>
                    <a:pt x="0" y="19"/>
                  </a:lnTo>
                  <a:lnTo>
                    <a:pt x="10" y="19"/>
                  </a:lnTo>
                  <a:lnTo>
                    <a:pt x="345" y="19"/>
                  </a:lnTo>
                  <a:lnTo>
                    <a:pt x="354" y="19"/>
                  </a:lnTo>
                  <a:lnTo>
                    <a:pt x="354"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p:cNvSpPr>
              <a:spLocks noEditPoints="1"/>
            </p:cNvSpPr>
            <p:nvPr/>
          </p:nvSpPr>
          <p:spPr bwMode="auto">
            <a:xfrm>
              <a:off x="3822" y="2150"/>
              <a:ext cx="224" cy="224"/>
            </a:xfrm>
            <a:custGeom>
              <a:avLst/>
              <a:gdLst>
                <a:gd name="T0" fmla="*/ 47 w 93"/>
                <a:gd name="T1" fmla="*/ 85 h 93"/>
                <a:gd name="T2" fmla="*/ 8 w 93"/>
                <a:gd name="T3" fmla="*/ 47 h 93"/>
                <a:gd name="T4" fmla="*/ 47 w 93"/>
                <a:gd name="T5" fmla="*/ 8 h 93"/>
                <a:gd name="T6" fmla="*/ 86 w 93"/>
                <a:gd name="T7" fmla="*/ 47 h 93"/>
                <a:gd name="T8" fmla="*/ 47 w 93"/>
                <a:gd name="T9" fmla="*/ 85 h 93"/>
                <a:gd name="T10" fmla="*/ 47 w 93"/>
                <a:gd name="T11" fmla="*/ 0 h 93"/>
                <a:gd name="T12" fmla="*/ 0 w 93"/>
                <a:gd name="T13" fmla="*/ 47 h 93"/>
                <a:gd name="T14" fmla="*/ 9 w 93"/>
                <a:gd name="T15" fmla="*/ 74 h 93"/>
                <a:gd name="T16" fmla="*/ 16 w 93"/>
                <a:gd name="T17" fmla="*/ 82 h 93"/>
                <a:gd name="T18" fmla="*/ 47 w 93"/>
                <a:gd name="T19" fmla="*/ 93 h 93"/>
                <a:gd name="T20" fmla="*/ 93 w 93"/>
                <a:gd name="T21" fmla="*/ 47 h 93"/>
                <a:gd name="T22" fmla="*/ 78 w 93"/>
                <a:gd name="T23" fmla="*/ 12 h 93"/>
                <a:gd name="T24" fmla="*/ 70 w 93"/>
                <a:gd name="T25" fmla="*/ 6 h 93"/>
                <a:gd name="T26" fmla="*/ 47 w 93"/>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 h="93">
                  <a:moveTo>
                    <a:pt x="47" y="85"/>
                  </a:moveTo>
                  <a:cubicBezTo>
                    <a:pt x="25" y="85"/>
                    <a:pt x="8" y="68"/>
                    <a:pt x="8" y="47"/>
                  </a:cubicBezTo>
                  <a:cubicBezTo>
                    <a:pt x="8" y="25"/>
                    <a:pt x="25" y="8"/>
                    <a:pt x="47" y="8"/>
                  </a:cubicBezTo>
                  <a:cubicBezTo>
                    <a:pt x="68" y="8"/>
                    <a:pt x="86" y="25"/>
                    <a:pt x="86" y="47"/>
                  </a:cubicBezTo>
                  <a:cubicBezTo>
                    <a:pt x="86" y="68"/>
                    <a:pt x="68" y="85"/>
                    <a:pt x="47" y="85"/>
                  </a:cubicBezTo>
                  <a:moveTo>
                    <a:pt x="47" y="0"/>
                  </a:moveTo>
                  <a:cubicBezTo>
                    <a:pt x="21" y="0"/>
                    <a:pt x="0" y="21"/>
                    <a:pt x="0" y="47"/>
                  </a:cubicBezTo>
                  <a:cubicBezTo>
                    <a:pt x="0" y="57"/>
                    <a:pt x="4" y="66"/>
                    <a:pt x="9" y="74"/>
                  </a:cubicBezTo>
                  <a:cubicBezTo>
                    <a:pt x="11" y="77"/>
                    <a:pt x="13" y="79"/>
                    <a:pt x="16" y="82"/>
                  </a:cubicBezTo>
                  <a:cubicBezTo>
                    <a:pt x="24" y="89"/>
                    <a:pt x="35" y="93"/>
                    <a:pt x="47" y="93"/>
                  </a:cubicBezTo>
                  <a:cubicBezTo>
                    <a:pt x="72" y="93"/>
                    <a:pt x="93" y="72"/>
                    <a:pt x="93" y="47"/>
                  </a:cubicBezTo>
                  <a:cubicBezTo>
                    <a:pt x="93" y="33"/>
                    <a:pt x="87" y="21"/>
                    <a:pt x="78" y="12"/>
                  </a:cubicBezTo>
                  <a:cubicBezTo>
                    <a:pt x="75" y="10"/>
                    <a:pt x="73" y="8"/>
                    <a:pt x="70" y="6"/>
                  </a:cubicBezTo>
                  <a:cubicBezTo>
                    <a:pt x="63" y="2"/>
                    <a:pt x="55" y="0"/>
                    <a:pt x="4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p:cNvSpPr>
              <a:spLocks/>
            </p:cNvSpPr>
            <p:nvPr/>
          </p:nvSpPr>
          <p:spPr bwMode="auto">
            <a:xfrm>
              <a:off x="3925" y="2189"/>
              <a:ext cx="58" cy="122"/>
            </a:xfrm>
            <a:custGeom>
              <a:avLst/>
              <a:gdLst>
                <a:gd name="T0" fmla="*/ 20 w 58"/>
                <a:gd name="T1" fmla="*/ 0 h 122"/>
                <a:gd name="T2" fmla="*/ 0 w 58"/>
                <a:gd name="T3" fmla="*/ 0 h 122"/>
                <a:gd name="T4" fmla="*/ 0 w 58"/>
                <a:gd name="T5" fmla="*/ 77 h 122"/>
                <a:gd name="T6" fmla="*/ 46 w 58"/>
                <a:gd name="T7" fmla="*/ 122 h 122"/>
                <a:gd name="T8" fmla="*/ 58 w 58"/>
                <a:gd name="T9" fmla="*/ 110 h 122"/>
                <a:gd name="T10" fmla="*/ 20 w 58"/>
                <a:gd name="T11" fmla="*/ 69 h 122"/>
                <a:gd name="T12" fmla="*/ 20 w 58"/>
                <a:gd name="T13" fmla="*/ 0 h 122"/>
              </a:gdLst>
              <a:ahLst/>
              <a:cxnLst>
                <a:cxn ang="0">
                  <a:pos x="T0" y="T1"/>
                </a:cxn>
                <a:cxn ang="0">
                  <a:pos x="T2" y="T3"/>
                </a:cxn>
                <a:cxn ang="0">
                  <a:pos x="T4" y="T5"/>
                </a:cxn>
                <a:cxn ang="0">
                  <a:pos x="T6" y="T7"/>
                </a:cxn>
                <a:cxn ang="0">
                  <a:pos x="T8" y="T9"/>
                </a:cxn>
                <a:cxn ang="0">
                  <a:pos x="T10" y="T11"/>
                </a:cxn>
                <a:cxn ang="0">
                  <a:pos x="T12" y="T13"/>
                </a:cxn>
              </a:cxnLst>
              <a:rect l="0" t="0" r="r" b="b"/>
              <a:pathLst>
                <a:path w="58" h="122">
                  <a:moveTo>
                    <a:pt x="20" y="0"/>
                  </a:moveTo>
                  <a:lnTo>
                    <a:pt x="0" y="0"/>
                  </a:lnTo>
                  <a:lnTo>
                    <a:pt x="0" y="77"/>
                  </a:lnTo>
                  <a:lnTo>
                    <a:pt x="46" y="122"/>
                  </a:lnTo>
                  <a:lnTo>
                    <a:pt x="58" y="110"/>
                  </a:lnTo>
                  <a:lnTo>
                    <a:pt x="20" y="69"/>
                  </a:lnTo>
                  <a:lnTo>
                    <a:pt x="2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p:cNvSpPr>
              <a:spLocks/>
            </p:cNvSpPr>
            <p:nvPr/>
          </p:nvSpPr>
          <p:spPr bwMode="auto">
            <a:xfrm>
              <a:off x="3925" y="2189"/>
              <a:ext cx="58" cy="122"/>
            </a:xfrm>
            <a:custGeom>
              <a:avLst/>
              <a:gdLst>
                <a:gd name="T0" fmla="*/ 20 w 58"/>
                <a:gd name="T1" fmla="*/ 0 h 122"/>
                <a:gd name="T2" fmla="*/ 0 w 58"/>
                <a:gd name="T3" fmla="*/ 0 h 122"/>
                <a:gd name="T4" fmla="*/ 0 w 58"/>
                <a:gd name="T5" fmla="*/ 77 h 122"/>
                <a:gd name="T6" fmla="*/ 46 w 58"/>
                <a:gd name="T7" fmla="*/ 122 h 122"/>
                <a:gd name="T8" fmla="*/ 58 w 58"/>
                <a:gd name="T9" fmla="*/ 110 h 122"/>
                <a:gd name="T10" fmla="*/ 20 w 58"/>
                <a:gd name="T11" fmla="*/ 69 h 122"/>
                <a:gd name="T12" fmla="*/ 20 w 58"/>
                <a:gd name="T13" fmla="*/ 0 h 122"/>
              </a:gdLst>
              <a:ahLst/>
              <a:cxnLst>
                <a:cxn ang="0">
                  <a:pos x="T0" y="T1"/>
                </a:cxn>
                <a:cxn ang="0">
                  <a:pos x="T2" y="T3"/>
                </a:cxn>
                <a:cxn ang="0">
                  <a:pos x="T4" y="T5"/>
                </a:cxn>
                <a:cxn ang="0">
                  <a:pos x="T6" y="T7"/>
                </a:cxn>
                <a:cxn ang="0">
                  <a:pos x="T8" y="T9"/>
                </a:cxn>
                <a:cxn ang="0">
                  <a:pos x="T10" y="T11"/>
                </a:cxn>
                <a:cxn ang="0">
                  <a:pos x="T12" y="T13"/>
                </a:cxn>
              </a:cxnLst>
              <a:rect l="0" t="0" r="r" b="b"/>
              <a:pathLst>
                <a:path w="58" h="122">
                  <a:moveTo>
                    <a:pt x="20" y="0"/>
                  </a:moveTo>
                  <a:lnTo>
                    <a:pt x="0" y="0"/>
                  </a:lnTo>
                  <a:lnTo>
                    <a:pt x="0" y="77"/>
                  </a:lnTo>
                  <a:lnTo>
                    <a:pt x="46" y="122"/>
                  </a:lnTo>
                  <a:lnTo>
                    <a:pt x="58" y="110"/>
                  </a:lnTo>
                  <a:lnTo>
                    <a:pt x="20" y="69"/>
                  </a:lnTo>
                  <a:lnTo>
                    <a:pt x="2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6" name="Group 19"/>
          <p:cNvGrpSpPr>
            <a:grpSpLocks noChangeAspect="1"/>
          </p:cNvGrpSpPr>
          <p:nvPr/>
        </p:nvGrpSpPr>
        <p:grpSpPr bwMode="auto">
          <a:xfrm>
            <a:off x="1077270" y="4063315"/>
            <a:ext cx="990600" cy="989013"/>
            <a:chOff x="772" y="1968"/>
            <a:chExt cx="624" cy="623"/>
          </a:xfrm>
          <a:solidFill>
            <a:schemeClr val="accent3"/>
          </a:solidFill>
        </p:grpSpPr>
        <p:sp>
          <p:nvSpPr>
            <p:cNvPr id="28" name="Freeform 20"/>
            <p:cNvSpPr>
              <a:spLocks noEditPoints="1"/>
            </p:cNvSpPr>
            <p:nvPr/>
          </p:nvSpPr>
          <p:spPr bwMode="auto">
            <a:xfrm>
              <a:off x="772" y="1968"/>
              <a:ext cx="624" cy="623"/>
            </a:xfrm>
            <a:custGeom>
              <a:avLst/>
              <a:gdLst>
                <a:gd name="T0" fmla="*/ 68 w 128"/>
                <a:gd name="T1" fmla="*/ 6 h 128"/>
                <a:gd name="T2" fmla="*/ 68 w 128"/>
                <a:gd name="T3" fmla="*/ 5 h 128"/>
                <a:gd name="T4" fmla="*/ 72 w 128"/>
                <a:gd name="T5" fmla="*/ 1 h 128"/>
                <a:gd name="T6" fmla="*/ 78 w 128"/>
                <a:gd name="T7" fmla="*/ 7 h 128"/>
                <a:gd name="T8" fmla="*/ 118 w 128"/>
                <a:gd name="T9" fmla="*/ 40 h 128"/>
                <a:gd name="T10" fmla="*/ 122 w 128"/>
                <a:gd name="T11" fmla="*/ 40 h 128"/>
                <a:gd name="T12" fmla="*/ 122 w 128"/>
                <a:gd name="T13" fmla="*/ 46 h 128"/>
                <a:gd name="T14" fmla="*/ 120 w 128"/>
                <a:gd name="T15" fmla="*/ 46 h 128"/>
                <a:gd name="T16" fmla="*/ 123 w 128"/>
                <a:gd name="T17" fmla="*/ 64 h 128"/>
                <a:gd name="T18" fmla="*/ 120 w 128"/>
                <a:gd name="T19" fmla="*/ 81 h 128"/>
                <a:gd name="T20" fmla="*/ 122 w 128"/>
                <a:gd name="T21" fmla="*/ 81 h 128"/>
                <a:gd name="T22" fmla="*/ 122 w 128"/>
                <a:gd name="T23" fmla="*/ 87 h 128"/>
                <a:gd name="T24" fmla="*/ 118 w 128"/>
                <a:gd name="T25" fmla="*/ 87 h 128"/>
                <a:gd name="T26" fmla="*/ 78 w 128"/>
                <a:gd name="T27" fmla="*/ 120 h 128"/>
                <a:gd name="T28" fmla="*/ 72 w 128"/>
                <a:gd name="T29" fmla="*/ 127 h 128"/>
                <a:gd name="T30" fmla="*/ 68 w 128"/>
                <a:gd name="T31" fmla="*/ 122 h 128"/>
                <a:gd name="T32" fmla="*/ 68 w 128"/>
                <a:gd name="T33" fmla="*/ 122 h 128"/>
                <a:gd name="T34" fmla="*/ 67 w 128"/>
                <a:gd name="T35" fmla="*/ 122 h 128"/>
                <a:gd name="T36" fmla="*/ 67 w 128"/>
                <a:gd name="T37" fmla="*/ 125 h 128"/>
                <a:gd name="T38" fmla="*/ 61 w 128"/>
                <a:gd name="T39" fmla="*/ 125 h 128"/>
                <a:gd name="T40" fmla="*/ 61 w 128"/>
                <a:gd name="T41" fmla="*/ 122 h 128"/>
                <a:gd name="T42" fmla="*/ 60 w 128"/>
                <a:gd name="T43" fmla="*/ 122 h 128"/>
                <a:gd name="T44" fmla="*/ 61 w 128"/>
                <a:gd name="T45" fmla="*/ 122 h 128"/>
                <a:gd name="T46" fmla="*/ 57 w 128"/>
                <a:gd name="T47" fmla="*/ 127 h 128"/>
                <a:gd name="T48" fmla="*/ 51 w 128"/>
                <a:gd name="T49" fmla="*/ 120 h 128"/>
                <a:gd name="T50" fmla="*/ 11 w 128"/>
                <a:gd name="T51" fmla="*/ 87 h 128"/>
                <a:gd name="T52" fmla="*/ 7 w 128"/>
                <a:gd name="T53" fmla="*/ 87 h 128"/>
                <a:gd name="T54" fmla="*/ 7 w 128"/>
                <a:gd name="T55" fmla="*/ 81 h 128"/>
                <a:gd name="T56" fmla="*/ 9 w 128"/>
                <a:gd name="T57" fmla="*/ 81 h 128"/>
                <a:gd name="T58" fmla="*/ 6 w 128"/>
                <a:gd name="T59" fmla="*/ 64 h 128"/>
                <a:gd name="T60" fmla="*/ 9 w 128"/>
                <a:gd name="T61" fmla="*/ 46 h 128"/>
                <a:gd name="T62" fmla="*/ 7 w 128"/>
                <a:gd name="T63" fmla="*/ 46 h 128"/>
                <a:gd name="T64" fmla="*/ 7 w 128"/>
                <a:gd name="T65" fmla="*/ 40 h 128"/>
                <a:gd name="T66" fmla="*/ 11 w 128"/>
                <a:gd name="T67" fmla="*/ 40 h 128"/>
                <a:gd name="T68" fmla="*/ 51 w 128"/>
                <a:gd name="T69" fmla="*/ 7 h 128"/>
                <a:gd name="T70" fmla="*/ 57 w 128"/>
                <a:gd name="T71" fmla="*/ 1 h 128"/>
                <a:gd name="T72" fmla="*/ 61 w 128"/>
                <a:gd name="T73" fmla="*/ 5 h 128"/>
                <a:gd name="T74" fmla="*/ 60 w 128"/>
                <a:gd name="T75" fmla="*/ 6 h 128"/>
                <a:gd name="T76" fmla="*/ 61 w 128"/>
                <a:gd name="T77" fmla="*/ 6 h 128"/>
                <a:gd name="T78" fmla="*/ 61 w 128"/>
                <a:gd name="T79" fmla="*/ 3 h 128"/>
                <a:gd name="T80" fmla="*/ 67 w 128"/>
                <a:gd name="T81" fmla="*/ 3 h 128"/>
                <a:gd name="T82" fmla="*/ 67 w 128"/>
                <a:gd name="T83" fmla="*/ 6 h 128"/>
                <a:gd name="T84" fmla="*/ 68 w 128"/>
                <a:gd name="T85" fmla="*/ 6 h 128"/>
                <a:gd name="T86" fmla="*/ 64 w 128"/>
                <a:gd name="T87" fmla="*/ 0 h 128"/>
                <a:gd name="T88" fmla="*/ 0 w 128"/>
                <a:gd name="T89" fmla="*/ 64 h 128"/>
                <a:gd name="T90" fmla="*/ 64 w 128"/>
                <a:gd name="T91" fmla="*/ 128 h 128"/>
                <a:gd name="T92" fmla="*/ 128 w 128"/>
                <a:gd name="T93" fmla="*/ 64 h 128"/>
                <a:gd name="T94" fmla="*/ 64 w 128"/>
                <a:gd name="T95"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28" h="128">
                  <a:moveTo>
                    <a:pt x="68" y="6"/>
                  </a:moveTo>
                  <a:cubicBezTo>
                    <a:pt x="68" y="5"/>
                    <a:pt x="68" y="5"/>
                    <a:pt x="68" y="5"/>
                  </a:cubicBezTo>
                  <a:cubicBezTo>
                    <a:pt x="72" y="1"/>
                    <a:pt x="72" y="1"/>
                    <a:pt x="72" y="1"/>
                  </a:cubicBezTo>
                  <a:cubicBezTo>
                    <a:pt x="74" y="3"/>
                    <a:pt x="76" y="5"/>
                    <a:pt x="78" y="7"/>
                  </a:cubicBezTo>
                  <a:cubicBezTo>
                    <a:pt x="96" y="11"/>
                    <a:pt x="110" y="24"/>
                    <a:pt x="118" y="40"/>
                  </a:cubicBezTo>
                  <a:cubicBezTo>
                    <a:pt x="122" y="40"/>
                    <a:pt x="122" y="40"/>
                    <a:pt x="122" y="40"/>
                  </a:cubicBezTo>
                  <a:cubicBezTo>
                    <a:pt x="122" y="46"/>
                    <a:pt x="122" y="46"/>
                    <a:pt x="122" y="46"/>
                  </a:cubicBezTo>
                  <a:cubicBezTo>
                    <a:pt x="120" y="46"/>
                    <a:pt x="120" y="46"/>
                    <a:pt x="120" y="46"/>
                  </a:cubicBezTo>
                  <a:cubicBezTo>
                    <a:pt x="122" y="52"/>
                    <a:pt x="123" y="58"/>
                    <a:pt x="123" y="64"/>
                  </a:cubicBezTo>
                  <a:cubicBezTo>
                    <a:pt x="123" y="70"/>
                    <a:pt x="122" y="76"/>
                    <a:pt x="120" y="81"/>
                  </a:cubicBezTo>
                  <a:cubicBezTo>
                    <a:pt x="122" y="81"/>
                    <a:pt x="122" y="81"/>
                    <a:pt x="122" y="81"/>
                  </a:cubicBezTo>
                  <a:cubicBezTo>
                    <a:pt x="122" y="87"/>
                    <a:pt x="122" y="87"/>
                    <a:pt x="122" y="87"/>
                  </a:cubicBezTo>
                  <a:cubicBezTo>
                    <a:pt x="118" y="87"/>
                    <a:pt x="118" y="87"/>
                    <a:pt x="118" y="87"/>
                  </a:cubicBezTo>
                  <a:cubicBezTo>
                    <a:pt x="110" y="103"/>
                    <a:pt x="96" y="116"/>
                    <a:pt x="78" y="120"/>
                  </a:cubicBezTo>
                  <a:cubicBezTo>
                    <a:pt x="76" y="123"/>
                    <a:pt x="74" y="125"/>
                    <a:pt x="72" y="127"/>
                  </a:cubicBezTo>
                  <a:cubicBezTo>
                    <a:pt x="68" y="122"/>
                    <a:pt x="68" y="122"/>
                    <a:pt x="68" y="122"/>
                  </a:cubicBezTo>
                  <a:cubicBezTo>
                    <a:pt x="68" y="122"/>
                    <a:pt x="68" y="122"/>
                    <a:pt x="68" y="122"/>
                  </a:cubicBezTo>
                  <a:cubicBezTo>
                    <a:pt x="68" y="122"/>
                    <a:pt x="68" y="122"/>
                    <a:pt x="67" y="122"/>
                  </a:cubicBezTo>
                  <a:cubicBezTo>
                    <a:pt x="67" y="125"/>
                    <a:pt x="67" y="125"/>
                    <a:pt x="67" y="125"/>
                  </a:cubicBezTo>
                  <a:cubicBezTo>
                    <a:pt x="61" y="125"/>
                    <a:pt x="61" y="125"/>
                    <a:pt x="61" y="125"/>
                  </a:cubicBezTo>
                  <a:cubicBezTo>
                    <a:pt x="61" y="122"/>
                    <a:pt x="61" y="122"/>
                    <a:pt x="61" y="122"/>
                  </a:cubicBezTo>
                  <a:cubicBezTo>
                    <a:pt x="61" y="122"/>
                    <a:pt x="61" y="122"/>
                    <a:pt x="60" y="122"/>
                  </a:cubicBezTo>
                  <a:cubicBezTo>
                    <a:pt x="61" y="122"/>
                    <a:pt x="61" y="122"/>
                    <a:pt x="61" y="122"/>
                  </a:cubicBezTo>
                  <a:cubicBezTo>
                    <a:pt x="57" y="127"/>
                    <a:pt x="57" y="127"/>
                    <a:pt x="57" y="127"/>
                  </a:cubicBezTo>
                  <a:cubicBezTo>
                    <a:pt x="55" y="125"/>
                    <a:pt x="53" y="122"/>
                    <a:pt x="51" y="120"/>
                  </a:cubicBezTo>
                  <a:cubicBezTo>
                    <a:pt x="33" y="116"/>
                    <a:pt x="18" y="103"/>
                    <a:pt x="11" y="87"/>
                  </a:cubicBezTo>
                  <a:cubicBezTo>
                    <a:pt x="7" y="87"/>
                    <a:pt x="7" y="87"/>
                    <a:pt x="7" y="87"/>
                  </a:cubicBezTo>
                  <a:cubicBezTo>
                    <a:pt x="7" y="81"/>
                    <a:pt x="7" y="81"/>
                    <a:pt x="7" y="81"/>
                  </a:cubicBezTo>
                  <a:cubicBezTo>
                    <a:pt x="9" y="81"/>
                    <a:pt x="9" y="81"/>
                    <a:pt x="9" y="81"/>
                  </a:cubicBezTo>
                  <a:cubicBezTo>
                    <a:pt x="7" y="76"/>
                    <a:pt x="6" y="70"/>
                    <a:pt x="6" y="64"/>
                  </a:cubicBezTo>
                  <a:cubicBezTo>
                    <a:pt x="6" y="58"/>
                    <a:pt x="7" y="52"/>
                    <a:pt x="9" y="46"/>
                  </a:cubicBezTo>
                  <a:cubicBezTo>
                    <a:pt x="7" y="46"/>
                    <a:pt x="7" y="46"/>
                    <a:pt x="7" y="46"/>
                  </a:cubicBezTo>
                  <a:cubicBezTo>
                    <a:pt x="7" y="40"/>
                    <a:pt x="7" y="40"/>
                    <a:pt x="7" y="40"/>
                  </a:cubicBezTo>
                  <a:cubicBezTo>
                    <a:pt x="11" y="40"/>
                    <a:pt x="11" y="40"/>
                    <a:pt x="11" y="40"/>
                  </a:cubicBezTo>
                  <a:cubicBezTo>
                    <a:pt x="18" y="24"/>
                    <a:pt x="33" y="11"/>
                    <a:pt x="51" y="7"/>
                  </a:cubicBezTo>
                  <a:cubicBezTo>
                    <a:pt x="53" y="5"/>
                    <a:pt x="55" y="3"/>
                    <a:pt x="57" y="1"/>
                  </a:cubicBezTo>
                  <a:cubicBezTo>
                    <a:pt x="61" y="5"/>
                    <a:pt x="61" y="5"/>
                    <a:pt x="61" y="5"/>
                  </a:cubicBezTo>
                  <a:cubicBezTo>
                    <a:pt x="61" y="5"/>
                    <a:pt x="61" y="5"/>
                    <a:pt x="60" y="6"/>
                  </a:cubicBezTo>
                  <a:cubicBezTo>
                    <a:pt x="61" y="6"/>
                    <a:pt x="61" y="6"/>
                    <a:pt x="61" y="6"/>
                  </a:cubicBezTo>
                  <a:cubicBezTo>
                    <a:pt x="61" y="3"/>
                    <a:pt x="61" y="3"/>
                    <a:pt x="61" y="3"/>
                  </a:cubicBezTo>
                  <a:cubicBezTo>
                    <a:pt x="67" y="3"/>
                    <a:pt x="67" y="3"/>
                    <a:pt x="67" y="3"/>
                  </a:cubicBezTo>
                  <a:cubicBezTo>
                    <a:pt x="67" y="6"/>
                    <a:pt x="67" y="6"/>
                    <a:pt x="67" y="6"/>
                  </a:cubicBezTo>
                  <a:cubicBezTo>
                    <a:pt x="68" y="6"/>
                    <a:pt x="68" y="6"/>
                    <a:pt x="68" y="6"/>
                  </a:cubicBezTo>
                  <a:moveTo>
                    <a:pt x="64" y="0"/>
                  </a:moveTo>
                  <a:cubicBezTo>
                    <a:pt x="29" y="0"/>
                    <a:pt x="0" y="28"/>
                    <a:pt x="0" y="64"/>
                  </a:cubicBezTo>
                  <a:cubicBezTo>
                    <a:pt x="0" y="99"/>
                    <a:pt x="29" y="128"/>
                    <a:pt x="64" y="128"/>
                  </a:cubicBezTo>
                  <a:cubicBezTo>
                    <a:pt x="100" y="128"/>
                    <a:pt x="128" y="99"/>
                    <a:pt x="128" y="64"/>
                  </a:cubicBezTo>
                  <a:cubicBezTo>
                    <a:pt x="128" y="28"/>
                    <a:pt x="100" y="0"/>
                    <a:pt x="6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p:cNvSpPr>
              <a:spLocks noEditPoints="1"/>
            </p:cNvSpPr>
            <p:nvPr/>
          </p:nvSpPr>
          <p:spPr bwMode="auto">
            <a:xfrm>
              <a:off x="1069" y="1983"/>
              <a:ext cx="30" cy="593"/>
            </a:xfrm>
            <a:custGeom>
              <a:avLst/>
              <a:gdLst>
                <a:gd name="T0" fmla="*/ 30 w 30"/>
                <a:gd name="T1" fmla="*/ 408 h 593"/>
                <a:gd name="T2" fmla="*/ 0 w 30"/>
                <a:gd name="T3" fmla="*/ 408 h 593"/>
                <a:gd name="T4" fmla="*/ 0 w 30"/>
                <a:gd name="T5" fmla="*/ 579 h 593"/>
                <a:gd name="T6" fmla="*/ 0 w 30"/>
                <a:gd name="T7" fmla="*/ 593 h 593"/>
                <a:gd name="T8" fmla="*/ 30 w 30"/>
                <a:gd name="T9" fmla="*/ 593 h 593"/>
                <a:gd name="T10" fmla="*/ 30 w 30"/>
                <a:gd name="T11" fmla="*/ 579 h 593"/>
                <a:gd name="T12" fmla="*/ 30 w 30"/>
                <a:gd name="T13" fmla="*/ 408 h 593"/>
                <a:gd name="T14" fmla="*/ 30 w 30"/>
                <a:gd name="T15" fmla="*/ 209 h 593"/>
                <a:gd name="T16" fmla="*/ 0 w 30"/>
                <a:gd name="T17" fmla="*/ 209 h 593"/>
                <a:gd name="T18" fmla="*/ 0 w 30"/>
                <a:gd name="T19" fmla="*/ 379 h 593"/>
                <a:gd name="T20" fmla="*/ 30 w 30"/>
                <a:gd name="T21" fmla="*/ 379 h 593"/>
                <a:gd name="T22" fmla="*/ 30 w 30"/>
                <a:gd name="T23" fmla="*/ 209 h 593"/>
                <a:gd name="T24" fmla="*/ 30 w 30"/>
                <a:gd name="T25" fmla="*/ 0 h 593"/>
                <a:gd name="T26" fmla="*/ 0 w 30"/>
                <a:gd name="T27" fmla="*/ 0 h 593"/>
                <a:gd name="T28" fmla="*/ 0 w 30"/>
                <a:gd name="T29" fmla="*/ 14 h 593"/>
                <a:gd name="T30" fmla="*/ 0 w 30"/>
                <a:gd name="T31" fmla="*/ 180 h 593"/>
                <a:gd name="T32" fmla="*/ 30 w 30"/>
                <a:gd name="T33" fmla="*/ 180 h 593"/>
                <a:gd name="T34" fmla="*/ 30 w 30"/>
                <a:gd name="T35" fmla="*/ 14 h 593"/>
                <a:gd name="T36" fmla="*/ 30 w 30"/>
                <a:gd name="T37"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0" h="593">
                  <a:moveTo>
                    <a:pt x="30" y="408"/>
                  </a:moveTo>
                  <a:lnTo>
                    <a:pt x="0" y="408"/>
                  </a:lnTo>
                  <a:lnTo>
                    <a:pt x="0" y="579"/>
                  </a:lnTo>
                  <a:lnTo>
                    <a:pt x="0" y="593"/>
                  </a:lnTo>
                  <a:lnTo>
                    <a:pt x="30" y="593"/>
                  </a:lnTo>
                  <a:lnTo>
                    <a:pt x="30" y="579"/>
                  </a:lnTo>
                  <a:lnTo>
                    <a:pt x="30" y="408"/>
                  </a:lnTo>
                  <a:close/>
                  <a:moveTo>
                    <a:pt x="30" y="209"/>
                  </a:moveTo>
                  <a:lnTo>
                    <a:pt x="0" y="209"/>
                  </a:lnTo>
                  <a:lnTo>
                    <a:pt x="0" y="379"/>
                  </a:lnTo>
                  <a:lnTo>
                    <a:pt x="30" y="379"/>
                  </a:lnTo>
                  <a:lnTo>
                    <a:pt x="30" y="209"/>
                  </a:lnTo>
                  <a:close/>
                  <a:moveTo>
                    <a:pt x="30" y="0"/>
                  </a:moveTo>
                  <a:lnTo>
                    <a:pt x="0" y="0"/>
                  </a:lnTo>
                  <a:lnTo>
                    <a:pt x="0" y="14"/>
                  </a:lnTo>
                  <a:lnTo>
                    <a:pt x="0" y="180"/>
                  </a:lnTo>
                  <a:lnTo>
                    <a:pt x="30" y="180"/>
                  </a:lnTo>
                  <a:lnTo>
                    <a:pt x="30" y="14"/>
                  </a:lnTo>
                  <a:lnTo>
                    <a:pt x="3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p:cNvSpPr>
              <a:spLocks noEditPoints="1"/>
            </p:cNvSpPr>
            <p:nvPr/>
          </p:nvSpPr>
          <p:spPr bwMode="auto">
            <a:xfrm>
              <a:off x="1069" y="1983"/>
              <a:ext cx="30" cy="593"/>
            </a:xfrm>
            <a:custGeom>
              <a:avLst/>
              <a:gdLst>
                <a:gd name="T0" fmla="*/ 30 w 30"/>
                <a:gd name="T1" fmla="*/ 408 h 593"/>
                <a:gd name="T2" fmla="*/ 0 w 30"/>
                <a:gd name="T3" fmla="*/ 408 h 593"/>
                <a:gd name="T4" fmla="*/ 0 w 30"/>
                <a:gd name="T5" fmla="*/ 579 h 593"/>
                <a:gd name="T6" fmla="*/ 0 w 30"/>
                <a:gd name="T7" fmla="*/ 593 h 593"/>
                <a:gd name="T8" fmla="*/ 30 w 30"/>
                <a:gd name="T9" fmla="*/ 593 h 593"/>
                <a:gd name="T10" fmla="*/ 30 w 30"/>
                <a:gd name="T11" fmla="*/ 579 h 593"/>
                <a:gd name="T12" fmla="*/ 30 w 30"/>
                <a:gd name="T13" fmla="*/ 408 h 593"/>
                <a:gd name="T14" fmla="*/ 30 w 30"/>
                <a:gd name="T15" fmla="*/ 209 h 593"/>
                <a:gd name="T16" fmla="*/ 0 w 30"/>
                <a:gd name="T17" fmla="*/ 209 h 593"/>
                <a:gd name="T18" fmla="*/ 0 w 30"/>
                <a:gd name="T19" fmla="*/ 379 h 593"/>
                <a:gd name="T20" fmla="*/ 30 w 30"/>
                <a:gd name="T21" fmla="*/ 379 h 593"/>
                <a:gd name="T22" fmla="*/ 30 w 30"/>
                <a:gd name="T23" fmla="*/ 209 h 593"/>
                <a:gd name="T24" fmla="*/ 30 w 30"/>
                <a:gd name="T25" fmla="*/ 0 h 593"/>
                <a:gd name="T26" fmla="*/ 0 w 30"/>
                <a:gd name="T27" fmla="*/ 0 h 593"/>
                <a:gd name="T28" fmla="*/ 0 w 30"/>
                <a:gd name="T29" fmla="*/ 14 h 593"/>
                <a:gd name="T30" fmla="*/ 0 w 30"/>
                <a:gd name="T31" fmla="*/ 180 h 593"/>
                <a:gd name="T32" fmla="*/ 30 w 30"/>
                <a:gd name="T33" fmla="*/ 180 h 593"/>
                <a:gd name="T34" fmla="*/ 30 w 30"/>
                <a:gd name="T35" fmla="*/ 14 h 593"/>
                <a:gd name="T36" fmla="*/ 30 w 30"/>
                <a:gd name="T37"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0" h="593">
                  <a:moveTo>
                    <a:pt x="30" y="408"/>
                  </a:moveTo>
                  <a:lnTo>
                    <a:pt x="0" y="408"/>
                  </a:lnTo>
                  <a:lnTo>
                    <a:pt x="0" y="579"/>
                  </a:lnTo>
                  <a:lnTo>
                    <a:pt x="0" y="593"/>
                  </a:lnTo>
                  <a:lnTo>
                    <a:pt x="30" y="593"/>
                  </a:lnTo>
                  <a:lnTo>
                    <a:pt x="30" y="579"/>
                  </a:lnTo>
                  <a:lnTo>
                    <a:pt x="30" y="408"/>
                  </a:lnTo>
                  <a:moveTo>
                    <a:pt x="30" y="209"/>
                  </a:moveTo>
                  <a:lnTo>
                    <a:pt x="0" y="209"/>
                  </a:lnTo>
                  <a:lnTo>
                    <a:pt x="0" y="379"/>
                  </a:lnTo>
                  <a:lnTo>
                    <a:pt x="30" y="379"/>
                  </a:lnTo>
                  <a:lnTo>
                    <a:pt x="30" y="209"/>
                  </a:lnTo>
                  <a:moveTo>
                    <a:pt x="30" y="0"/>
                  </a:moveTo>
                  <a:lnTo>
                    <a:pt x="0" y="0"/>
                  </a:lnTo>
                  <a:lnTo>
                    <a:pt x="0" y="14"/>
                  </a:lnTo>
                  <a:lnTo>
                    <a:pt x="0" y="180"/>
                  </a:lnTo>
                  <a:lnTo>
                    <a:pt x="30" y="180"/>
                  </a:lnTo>
                  <a:lnTo>
                    <a:pt x="30" y="14"/>
                  </a:lnTo>
                  <a:lnTo>
                    <a:pt x="3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p:cNvSpPr>
              <a:spLocks noEditPoints="1"/>
            </p:cNvSpPr>
            <p:nvPr/>
          </p:nvSpPr>
          <p:spPr bwMode="auto">
            <a:xfrm>
              <a:off x="806" y="2163"/>
              <a:ext cx="561" cy="29"/>
            </a:xfrm>
            <a:custGeom>
              <a:avLst/>
              <a:gdLst>
                <a:gd name="T0" fmla="*/ 26 w 115"/>
                <a:gd name="T1" fmla="*/ 0 h 6"/>
                <a:gd name="T2" fmla="*/ 4 w 115"/>
                <a:gd name="T3" fmla="*/ 0 h 6"/>
                <a:gd name="T4" fmla="*/ 0 w 115"/>
                <a:gd name="T5" fmla="*/ 0 h 6"/>
                <a:gd name="T6" fmla="*/ 0 w 115"/>
                <a:gd name="T7" fmla="*/ 6 h 6"/>
                <a:gd name="T8" fmla="*/ 2 w 115"/>
                <a:gd name="T9" fmla="*/ 6 h 6"/>
                <a:gd name="T10" fmla="*/ 24 w 115"/>
                <a:gd name="T11" fmla="*/ 6 h 6"/>
                <a:gd name="T12" fmla="*/ 26 w 115"/>
                <a:gd name="T13" fmla="*/ 0 h 6"/>
                <a:gd name="T14" fmla="*/ 83 w 115"/>
                <a:gd name="T15" fmla="*/ 0 h 6"/>
                <a:gd name="T16" fmla="*/ 60 w 115"/>
                <a:gd name="T17" fmla="*/ 0 h 6"/>
                <a:gd name="T18" fmla="*/ 54 w 115"/>
                <a:gd name="T19" fmla="*/ 0 h 6"/>
                <a:gd name="T20" fmla="*/ 32 w 115"/>
                <a:gd name="T21" fmla="*/ 0 h 6"/>
                <a:gd name="T22" fmla="*/ 30 w 115"/>
                <a:gd name="T23" fmla="*/ 6 h 6"/>
                <a:gd name="T24" fmla="*/ 54 w 115"/>
                <a:gd name="T25" fmla="*/ 6 h 6"/>
                <a:gd name="T26" fmla="*/ 60 w 115"/>
                <a:gd name="T27" fmla="*/ 6 h 6"/>
                <a:gd name="T28" fmla="*/ 85 w 115"/>
                <a:gd name="T29" fmla="*/ 6 h 6"/>
                <a:gd name="T30" fmla="*/ 83 w 115"/>
                <a:gd name="T31" fmla="*/ 0 h 6"/>
                <a:gd name="T32" fmla="*/ 115 w 115"/>
                <a:gd name="T33" fmla="*/ 0 h 6"/>
                <a:gd name="T34" fmla="*/ 111 w 115"/>
                <a:gd name="T35" fmla="*/ 0 h 6"/>
                <a:gd name="T36" fmla="*/ 89 w 115"/>
                <a:gd name="T37" fmla="*/ 0 h 6"/>
                <a:gd name="T38" fmla="*/ 91 w 115"/>
                <a:gd name="T39" fmla="*/ 6 h 6"/>
                <a:gd name="T40" fmla="*/ 113 w 115"/>
                <a:gd name="T41" fmla="*/ 6 h 6"/>
                <a:gd name="T42" fmla="*/ 115 w 115"/>
                <a:gd name="T43" fmla="*/ 6 h 6"/>
                <a:gd name="T44" fmla="*/ 115 w 115"/>
                <a:gd name="T4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6">
                  <a:moveTo>
                    <a:pt x="26" y="0"/>
                  </a:moveTo>
                  <a:cubicBezTo>
                    <a:pt x="4" y="0"/>
                    <a:pt x="4" y="0"/>
                    <a:pt x="4" y="0"/>
                  </a:cubicBezTo>
                  <a:cubicBezTo>
                    <a:pt x="0" y="0"/>
                    <a:pt x="0" y="0"/>
                    <a:pt x="0" y="0"/>
                  </a:cubicBezTo>
                  <a:cubicBezTo>
                    <a:pt x="0" y="6"/>
                    <a:pt x="0" y="6"/>
                    <a:pt x="0" y="6"/>
                  </a:cubicBezTo>
                  <a:cubicBezTo>
                    <a:pt x="2" y="6"/>
                    <a:pt x="2" y="6"/>
                    <a:pt x="2" y="6"/>
                  </a:cubicBezTo>
                  <a:cubicBezTo>
                    <a:pt x="24" y="6"/>
                    <a:pt x="24" y="6"/>
                    <a:pt x="24" y="6"/>
                  </a:cubicBezTo>
                  <a:cubicBezTo>
                    <a:pt x="25" y="4"/>
                    <a:pt x="25" y="2"/>
                    <a:pt x="26" y="0"/>
                  </a:cubicBezTo>
                  <a:moveTo>
                    <a:pt x="83" y="0"/>
                  </a:moveTo>
                  <a:cubicBezTo>
                    <a:pt x="60" y="0"/>
                    <a:pt x="60" y="0"/>
                    <a:pt x="60" y="0"/>
                  </a:cubicBezTo>
                  <a:cubicBezTo>
                    <a:pt x="54" y="0"/>
                    <a:pt x="54" y="0"/>
                    <a:pt x="54" y="0"/>
                  </a:cubicBezTo>
                  <a:cubicBezTo>
                    <a:pt x="32" y="0"/>
                    <a:pt x="32" y="0"/>
                    <a:pt x="32" y="0"/>
                  </a:cubicBezTo>
                  <a:cubicBezTo>
                    <a:pt x="31" y="2"/>
                    <a:pt x="31" y="4"/>
                    <a:pt x="30" y="6"/>
                  </a:cubicBezTo>
                  <a:cubicBezTo>
                    <a:pt x="54" y="6"/>
                    <a:pt x="54" y="6"/>
                    <a:pt x="54" y="6"/>
                  </a:cubicBezTo>
                  <a:cubicBezTo>
                    <a:pt x="60" y="6"/>
                    <a:pt x="60" y="6"/>
                    <a:pt x="60" y="6"/>
                  </a:cubicBezTo>
                  <a:cubicBezTo>
                    <a:pt x="85" y="6"/>
                    <a:pt x="85" y="6"/>
                    <a:pt x="85" y="6"/>
                  </a:cubicBezTo>
                  <a:cubicBezTo>
                    <a:pt x="84" y="4"/>
                    <a:pt x="84" y="2"/>
                    <a:pt x="83" y="0"/>
                  </a:cubicBezTo>
                  <a:moveTo>
                    <a:pt x="115" y="0"/>
                  </a:moveTo>
                  <a:cubicBezTo>
                    <a:pt x="111" y="0"/>
                    <a:pt x="111" y="0"/>
                    <a:pt x="111" y="0"/>
                  </a:cubicBezTo>
                  <a:cubicBezTo>
                    <a:pt x="89" y="0"/>
                    <a:pt x="89" y="0"/>
                    <a:pt x="89" y="0"/>
                  </a:cubicBezTo>
                  <a:cubicBezTo>
                    <a:pt x="90" y="2"/>
                    <a:pt x="90" y="4"/>
                    <a:pt x="91" y="6"/>
                  </a:cubicBezTo>
                  <a:cubicBezTo>
                    <a:pt x="113" y="6"/>
                    <a:pt x="113" y="6"/>
                    <a:pt x="113" y="6"/>
                  </a:cubicBezTo>
                  <a:cubicBezTo>
                    <a:pt x="115" y="6"/>
                    <a:pt x="115" y="6"/>
                    <a:pt x="115" y="6"/>
                  </a:cubicBezTo>
                  <a:cubicBezTo>
                    <a:pt x="115" y="0"/>
                    <a:pt x="115" y="0"/>
                    <a:pt x="11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p:cNvSpPr>
              <a:spLocks noEditPoints="1"/>
            </p:cNvSpPr>
            <p:nvPr/>
          </p:nvSpPr>
          <p:spPr bwMode="auto">
            <a:xfrm>
              <a:off x="806" y="2362"/>
              <a:ext cx="561" cy="29"/>
            </a:xfrm>
            <a:custGeom>
              <a:avLst/>
              <a:gdLst>
                <a:gd name="T0" fmla="*/ 24 w 115"/>
                <a:gd name="T1" fmla="*/ 0 h 6"/>
                <a:gd name="T2" fmla="*/ 2 w 115"/>
                <a:gd name="T3" fmla="*/ 0 h 6"/>
                <a:gd name="T4" fmla="*/ 0 w 115"/>
                <a:gd name="T5" fmla="*/ 0 h 6"/>
                <a:gd name="T6" fmla="*/ 0 w 115"/>
                <a:gd name="T7" fmla="*/ 6 h 6"/>
                <a:gd name="T8" fmla="*/ 4 w 115"/>
                <a:gd name="T9" fmla="*/ 6 h 6"/>
                <a:gd name="T10" fmla="*/ 26 w 115"/>
                <a:gd name="T11" fmla="*/ 6 h 6"/>
                <a:gd name="T12" fmla="*/ 24 w 115"/>
                <a:gd name="T13" fmla="*/ 0 h 6"/>
                <a:gd name="T14" fmla="*/ 85 w 115"/>
                <a:gd name="T15" fmla="*/ 0 h 6"/>
                <a:gd name="T16" fmla="*/ 60 w 115"/>
                <a:gd name="T17" fmla="*/ 0 h 6"/>
                <a:gd name="T18" fmla="*/ 54 w 115"/>
                <a:gd name="T19" fmla="*/ 0 h 6"/>
                <a:gd name="T20" fmla="*/ 30 w 115"/>
                <a:gd name="T21" fmla="*/ 0 h 6"/>
                <a:gd name="T22" fmla="*/ 32 w 115"/>
                <a:gd name="T23" fmla="*/ 6 h 6"/>
                <a:gd name="T24" fmla="*/ 54 w 115"/>
                <a:gd name="T25" fmla="*/ 6 h 6"/>
                <a:gd name="T26" fmla="*/ 60 w 115"/>
                <a:gd name="T27" fmla="*/ 6 h 6"/>
                <a:gd name="T28" fmla="*/ 83 w 115"/>
                <a:gd name="T29" fmla="*/ 6 h 6"/>
                <a:gd name="T30" fmla="*/ 85 w 115"/>
                <a:gd name="T31" fmla="*/ 0 h 6"/>
                <a:gd name="T32" fmla="*/ 115 w 115"/>
                <a:gd name="T33" fmla="*/ 0 h 6"/>
                <a:gd name="T34" fmla="*/ 113 w 115"/>
                <a:gd name="T35" fmla="*/ 0 h 6"/>
                <a:gd name="T36" fmla="*/ 91 w 115"/>
                <a:gd name="T37" fmla="*/ 0 h 6"/>
                <a:gd name="T38" fmla="*/ 89 w 115"/>
                <a:gd name="T39" fmla="*/ 6 h 6"/>
                <a:gd name="T40" fmla="*/ 111 w 115"/>
                <a:gd name="T41" fmla="*/ 6 h 6"/>
                <a:gd name="T42" fmla="*/ 115 w 115"/>
                <a:gd name="T43" fmla="*/ 6 h 6"/>
                <a:gd name="T44" fmla="*/ 115 w 115"/>
                <a:gd name="T4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6">
                  <a:moveTo>
                    <a:pt x="24" y="0"/>
                  </a:moveTo>
                  <a:cubicBezTo>
                    <a:pt x="2" y="0"/>
                    <a:pt x="2" y="0"/>
                    <a:pt x="2" y="0"/>
                  </a:cubicBezTo>
                  <a:cubicBezTo>
                    <a:pt x="0" y="0"/>
                    <a:pt x="0" y="0"/>
                    <a:pt x="0" y="0"/>
                  </a:cubicBezTo>
                  <a:cubicBezTo>
                    <a:pt x="0" y="6"/>
                    <a:pt x="0" y="6"/>
                    <a:pt x="0" y="6"/>
                  </a:cubicBezTo>
                  <a:cubicBezTo>
                    <a:pt x="4" y="6"/>
                    <a:pt x="4" y="6"/>
                    <a:pt x="4" y="6"/>
                  </a:cubicBezTo>
                  <a:cubicBezTo>
                    <a:pt x="26" y="6"/>
                    <a:pt x="26" y="6"/>
                    <a:pt x="26" y="6"/>
                  </a:cubicBezTo>
                  <a:cubicBezTo>
                    <a:pt x="25" y="4"/>
                    <a:pt x="25" y="2"/>
                    <a:pt x="24" y="0"/>
                  </a:cubicBezTo>
                  <a:moveTo>
                    <a:pt x="85" y="0"/>
                  </a:moveTo>
                  <a:cubicBezTo>
                    <a:pt x="60" y="0"/>
                    <a:pt x="60" y="0"/>
                    <a:pt x="60" y="0"/>
                  </a:cubicBezTo>
                  <a:cubicBezTo>
                    <a:pt x="54" y="0"/>
                    <a:pt x="54" y="0"/>
                    <a:pt x="54" y="0"/>
                  </a:cubicBezTo>
                  <a:cubicBezTo>
                    <a:pt x="30" y="0"/>
                    <a:pt x="30" y="0"/>
                    <a:pt x="30" y="0"/>
                  </a:cubicBezTo>
                  <a:cubicBezTo>
                    <a:pt x="31" y="2"/>
                    <a:pt x="31" y="4"/>
                    <a:pt x="32" y="6"/>
                  </a:cubicBezTo>
                  <a:cubicBezTo>
                    <a:pt x="54" y="6"/>
                    <a:pt x="54" y="6"/>
                    <a:pt x="54" y="6"/>
                  </a:cubicBezTo>
                  <a:cubicBezTo>
                    <a:pt x="60" y="6"/>
                    <a:pt x="60" y="6"/>
                    <a:pt x="60" y="6"/>
                  </a:cubicBezTo>
                  <a:cubicBezTo>
                    <a:pt x="83" y="6"/>
                    <a:pt x="83" y="6"/>
                    <a:pt x="83" y="6"/>
                  </a:cubicBezTo>
                  <a:cubicBezTo>
                    <a:pt x="84" y="4"/>
                    <a:pt x="84" y="2"/>
                    <a:pt x="85" y="0"/>
                  </a:cubicBezTo>
                  <a:moveTo>
                    <a:pt x="115" y="0"/>
                  </a:moveTo>
                  <a:cubicBezTo>
                    <a:pt x="113" y="0"/>
                    <a:pt x="113" y="0"/>
                    <a:pt x="113" y="0"/>
                  </a:cubicBezTo>
                  <a:cubicBezTo>
                    <a:pt x="91" y="0"/>
                    <a:pt x="91" y="0"/>
                    <a:pt x="91" y="0"/>
                  </a:cubicBezTo>
                  <a:cubicBezTo>
                    <a:pt x="90" y="2"/>
                    <a:pt x="90" y="4"/>
                    <a:pt x="89" y="6"/>
                  </a:cubicBezTo>
                  <a:cubicBezTo>
                    <a:pt x="111" y="6"/>
                    <a:pt x="111" y="6"/>
                    <a:pt x="111" y="6"/>
                  </a:cubicBezTo>
                  <a:cubicBezTo>
                    <a:pt x="115" y="6"/>
                    <a:pt x="115" y="6"/>
                    <a:pt x="115" y="6"/>
                  </a:cubicBezTo>
                  <a:cubicBezTo>
                    <a:pt x="115" y="0"/>
                    <a:pt x="115" y="0"/>
                    <a:pt x="11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p:cNvSpPr>
              <a:spLocks/>
            </p:cNvSpPr>
            <p:nvPr/>
          </p:nvSpPr>
          <p:spPr bwMode="auto">
            <a:xfrm>
              <a:off x="1104" y="1973"/>
              <a:ext cx="151" cy="613"/>
            </a:xfrm>
            <a:custGeom>
              <a:avLst/>
              <a:gdLst>
                <a:gd name="T0" fmla="*/ 4 w 31"/>
                <a:gd name="T1" fmla="*/ 0 h 126"/>
                <a:gd name="T2" fmla="*/ 0 w 31"/>
                <a:gd name="T3" fmla="*/ 4 h 126"/>
                <a:gd name="T4" fmla="*/ 0 w 31"/>
                <a:gd name="T5" fmla="*/ 5 h 126"/>
                <a:gd name="T6" fmla="*/ 22 w 31"/>
                <a:gd name="T7" fmla="*/ 39 h 126"/>
                <a:gd name="T8" fmla="*/ 24 w 31"/>
                <a:gd name="T9" fmla="*/ 45 h 126"/>
                <a:gd name="T10" fmla="*/ 25 w 31"/>
                <a:gd name="T11" fmla="*/ 63 h 126"/>
                <a:gd name="T12" fmla="*/ 24 w 31"/>
                <a:gd name="T13" fmla="*/ 80 h 126"/>
                <a:gd name="T14" fmla="*/ 22 w 31"/>
                <a:gd name="T15" fmla="*/ 86 h 126"/>
                <a:gd name="T16" fmla="*/ 0 w 31"/>
                <a:gd name="T17" fmla="*/ 121 h 126"/>
                <a:gd name="T18" fmla="*/ 0 w 31"/>
                <a:gd name="T19" fmla="*/ 121 h 126"/>
                <a:gd name="T20" fmla="*/ 4 w 31"/>
                <a:gd name="T21" fmla="*/ 126 h 126"/>
                <a:gd name="T22" fmla="*/ 10 w 31"/>
                <a:gd name="T23" fmla="*/ 119 h 126"/>
                <a:gd name="T24" fmla="*/ 28 w 31"/>
                <a:gd name="T25" fmla="*/ 86 h 126"/>
                <a:gd name="T26" fmla="*/ 30 w 31"/>
                <a:gd name="T27" fmla="*/ 80 h 126"/>
                <a:gd name="T28" fmla="*/ 31 w 31"/>
                <a:gd name="T29" fmla="*/ 63 h 126"/>
                <a:gd name="T30" fmla="*/ 30 w 31"/>
                <a:gd name="T31" fmla="*/ 45 h 126"/>
                <a:gd name="T32" fmla="*/ 28 w 31"/>
                <a:gd name="T33" fmla="*/ 39 h 126"/>
                <a:gd name="T34" fmla="*/ 10 w 31"/>
                <a:gd name="T35" fmla="*/ 6 h 126"/>
                <a:gd name="T36" fmla="*/ 4 w 31"/>
                <a:gd name="T37" fmla="*/ 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1" h="126">
                  <a:moveTo>
                    <a:pt x="4" y="0"/>
                  </a:moveTo>
                  <a:cubicBezTo>
                    <a:pt x="0" y="4"/>
                    <a:pt x="0" y="4"/>
                    <a:pt x="0" y="4"/>
                  </a:cubicBezTo>
                  <a:cubicBezTo>
                    <a:pt x="0" y="4"/>
                    <a:pt x="0" y="4"/>
                    <a:pt x="0" y="5"/>
                  </a:cubicBezTo>
                  <a:cubicBezTo>
                    <a:pt x="11" y="14"/>
                    <a:pt x="18" y="26"/>
                    <a:pt x="22" y="39"/>
                  </a:cubicBezTo>
                  <a:cubicBezTo>
                    <a:pt x="23" y="41"/>
                    <a:pt x="23" y="43"/>
                    <a:pt x="24" y="45"/>
                  </a:cubicBezTo>
                  <a:cubicBezTo>
                    <a:pt x="25" y="51"/>
                    <a:pt x="25" y="57"/>
                    <a:pt x="25" y="63"/>
                  </a:cubicBezTo>
                  <a:cubicBezTo>
                    <a:pt x="25" y="69"/>
                    <a:pt x="25" y="74"/>
                    <a:pt x="24" y="80"/>
                  </a:cubicBezTo>
                  <a:cubicBezTo>
                    <a:pt x="23" y="82"/>
                    <a:pt x="23" y="84"/>
                    <a:pt x="22" y="86"/>
                  </a:cubicBezTo>
                  <a:cubicBezTo>
                    <a:pt x="18" y="99"/>
                    <a:pt x="11" y="111"/>
                    <a:pt x="0" y="121"/>
                  </a:cubicBezTo>
                  <a:cubicBezTo>
                    <a:pt x="0" y="121"/>
                    <a:pt x="0" y="121"/>
                    <a:pt x="0" y="121"/>
                  </a:cubicBezTo>
                  <a:cubicBezTo>
                    <a:pt x="4" y="126"/>
                    <a:pt x="4" y="126"/>
                    <a:pt x="4" y="126"/>
                  </a:cubicBezTo>
                  <a:cubicBezTo>
                    <a:pt x="6" y="124"/>
                    <a:pt x="8" y="122"/>
                    <a:pt x="10" y="119"/>
                  </a:cubicBezTo>
                  <a:cubicBezTo>
                    <a:pt x="19" y="110"/>
                    <a:pt x="25" y="98"/>
                    <a:pt x="28" y="86"/>
                  </a:cubicBezTo>
                  <a:cubicBezTo>
                    <a:pt x="29" y="84"/>
                    <a:pt x="29" y="82"/>
                    <a:pt x="30" y="80"/>
                  </a:cubicBezTo>
                  <a:cubicBezTo>
                    <a:pt x="31" y="74"/>
                    <a:pt x="31" y="69"/>
                    <a:pt x="31" y="63"/>
                  </a:cubicBezTo>
                  <a:cubicBezTo>
                    <a:pt x="31" y="57"/>
                    <a:pt x="31" y="51"/>
                    <a:pt x="30" y="45"/>
                  </a:cubicBezTo>
                  <a:cubicBezTo>
                    <a:pt x="29" y="43"/>
                    <a:pt x="29" y="41"/>
                    <a:pt x="28" y="39"/>
                  </a:cubicBezTo>
                  <a:cubicBezTo>
                    <a:pt x="25" y="27"/>
                    <a:pt x="19" y="16"/>
                    <a:pt x="10" y="6"/>
                  </a:cubicBezTo>
                  <a:cubicBezTo>
                    <a:pt x="8" y="4"/>
                    <a:pt x="6" y="2"/>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6"/>
            <p:cNvSpPr>
              <a:spLocks/>
            </p:cNvSpPr>
            <p:nvPr/>
          </p:nvSpPr>
          <p:spPr bwMode="auto">
            <a:xfrm>
              <a:off x="913" y="1973"/>
              <a:ext cx="156" cy="613"/>
            </a:xfrm>
            <a:custGeom>
              <a:avLst/>
              <a:gdLst>
                <a:gd name="T0" fmla="*/ 28 w 32"/>
                <a:gd name="T1" fmla="*/ 0 h 126"/>
                <a:gd name="T2" fmla="*/ 22 w 32"/>
                <a:gd name="T3" fmla="*/ 6 h 126"/>
                <a:gd name="T4" fmla="*/ 4 w 32"/>
                <a:gd name="T5" fmla="*/ 39 h 126"/>
                <a:gd name="T6" fmla="*/ 2 w 32"/>
                <a:gd name="T7" fmla="*/ 45 h 126"/>
                <a:gd name="T8" fmla="*/ 0 w 32"/>
                <a:gd name="T9" fmla="*/ 63 h 126"/>
                <a:gd name="T10" fmla="*/ 2 w 32"/>
                <a:gd name="T11" fmla="*/ 80 h 126"/>
                <a:gd name="T12" fmla="*/ 4 w 32"/>
                <a:gd name="T13" fmla="*/ 86 h 126"/>
                <a:gd name="T14" fmla="*/ 22 w 32"/>
                <a:gd name="T15" fmla="*/ 119 h 126"/>
                <a:gd name="T16" fmla="*/ 28 w 32"/>
                <a:gd name="T17" fmla="*/ 126 h 126"/>
                <a:gd name="T18" fmla="*/ 32 w 32"/>
                <a:gd name="T19" fmla="*/ 121 h 126"/>
                <a:gd name="T20" fmla="*/ 31 w 32"/>
                <a:gd name="T21" fmla="*/ 121 h 126"/>
                <a:gd name="T22" fmla="*/ 10 w 32"/>
                <a:gd name="T23" fmla="*/ 86 h 126"/>
                <a:gd name="T24" fmla="*/ 8 w 32"/>
                <a:gd name="T25" fmla="*/ 80 h 126"/>
                <a:gd name="T26" fmla="*/ 6 w 32"/>
                <a:gd name="T27" fmla="*/ 63 h 126"/>
                <a:gd name="T28" fmla="*/ 8 w 32"/>
                <a:gd name="T29" fmla="*/ 45 h 126"/>
                <a:gd name="T30" fmla="*/ 10 w 32"/>
                <a:gd name="T31" fmla="*/ 39 h 126"/>
                <a:gd name="T32" fmla="*/ 31 w 32"/>
                <a:gd name="T33" fmla="*/ 5 h 126"/>
                <a:gd name="T34" fmla="*/ 32 w 32"/>
                <a:gd name="T35" fmla="*/ 4 h 126"/>
                <a:gd name="T36" fmla="*/ 28 w 32"/>
                <a:gd name="T37" fmla="*/ 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126">
                  <a:moveTo>
                    <a:pt x="28" y="0"/>
                  </a:moveTo>
                  <a:cubicBezTo>
                    <a:pt x="26" y="2"/>
                    <a:pt x="24" y="4"/>
                    <a:pt x="22" y="6"/>
                  </a:cubicBezTo>
                  <a:cubicBezTo>
                    <a:pt x="13" y="16"/>
                    <a:pt x="7" y="27"/>
                    <a:pt x="4" y="39"/>
                  </a:cubicBezTo>
                  <a:cubicBezTo>
                    <a:pt x="3" y="41"/>
                    <a:pt x="3" y="43"/>
                    <a:pt x="2" y="45"/>
                  </a:cubicBezTo>
                  <a:cubicBezTo>
                    <a:pt x="1" y="51"/>
                    <a:pt x="0" y="57"/>
                    <a:pt x="0" y="63"/>
                  </a:cubicBezTo>
                  <a:cubicBezTo>
                    <a:pt x="0" y="69"/>
                    <a:pt x="1" y="74"/>
                    <a:pt x="2" y="80"/>
                  </a:cubicBezTo>
                  <a:cubicBezTo>
                    <a:pt x="3" y="82"/>
                    <a:pt x="3" y="84"/>
                    <a:pt x="4" y="86"/>
                  </a:cubicBezTo>
                  <a:cubicBezTo>
                    <a:pt x="7" y="98"/>
                    <a:pt x="13" y="110"/>
                    <a:pt x="22" y="119"/>
                  </a:cubicBezTo>
                  <a:cubicBezTo>
                    <a:pt x="24" y="121"/>
                    <a:pt x="26" y="124"/>
                    <a:pt x="28" y="126"/>
                  </a:cubicBezTo>
                  <a:cubicBezTo>
                    <a:pt x="32" y="121"/>
                    <a:pt x="32" y="121"/>
                    <a:pt x="32" y="121"/>
                  </a:cubicBezTo>
                  <a:cubicBezTo>
                    <a:pt x="32" y="121"/>
                    <a:pt x="32" y="121"/>
                    <a:pt x="31" y="121"/>
                  </a:cubicBezTo>
                  <a:cubicBezTo>
                    <a:pt x="21" y="111"/>
                    <a:pt x="14" y="99"/>
                    <a:pt x="10" y="86"/>
                  </a:cubicBezTo>
                  <a:cubicBezTo>
                    <a:pt x="9" y="84"/>
                    <a:pt x="9" y="82"/>
                    <a:pt x="8" y="80"/>
                  </a:cubicBezTo>
                  <a:cubicBezTo>
                    <a:pt x="7" y="74"/>
                    <a:pt x="6" y="69"/>
                    <a:pt x="6" y="63"/>
                  </a:cubicBezTo>
                  <a:cubicBezTo>
                    <a:pt x="6" y="57"/>
                    <a:pt x="7" y="51"/>
                    <a:pt x="8" y="45"/>
                  </a:cubicBezTo>
                  <a:cubicBezTo>
                    <a:pt x="9" y="43"/>
                    <a:pt x="9" y="41"/>
                    <a:pt x="10" y="39"/>
                  </a:cubicBezTo>
                  <a:cubicBezTo>
                    <a:pt x="14" y="26"/>
                    <a:pt x="21" y="14"/>
                    <a:pt x="31" y="5"/>
                  </a:cubicBezTo>
                  <a:cubicBezTo>
                    <a:pt x="32" y="4"/>
                    <a:pt x="32" y="4"/>
                    <a:pt x="32" y="4"/>
                  </a:cubicBezTo>
                  <a:cubicBezTo>
                    <a:pt x="28" y="0"/>
                    <a:pt x="28" y="0"/>
                    <a:pt x="2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6605239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16"/>
          <p:cNvSpPr/>
          <p:nvPr/>
        </p:nvSpPr>
        <p:spPr>
          <a:xfrm>
            <a:off x="0" y="0"/>
            <a:ext cx="12192000" cy="685800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rma libre 17"/>
          <p:cNvSpPr/>
          <p:nvPr/>
        </p:nvSpPr>
        <p:spPr>
          <a:xfrm rot="10800000">
            <a:off x="0" y="0"/>
            <a:ext cx="9970408" cy="6858000"/>
          </a:xfrm>
          <a:custGeom>
            <a:avLst/>
            <a:gdLst>
              <a:gd name="connsiteX0" fmla="*/ 977411 w 9970408"/>
              <a:gd name="connsiteY0" fmla="*/ 0 h 6858000"/>
              <a:gd name="connsiteX1" fmla="*/ 9970408 w 9970408"/>
              <a:gd name="connsiteY1" fmla="*/ 0 h 6858000"/>
              <a:gd name="connsiteX2" fmla="*/ 9970408 w 9970408"/>
              <a:gd name="connsiteY2" fmla="*/ 6858000 h 6858000"/>
              <a:gd name="connsiteX3" fmla="*/ 1033240 w 9970408"/>
              <a:gd name="connsiteY3" fmla="*/ 6858000 h 6858000"/>
              <a:gd name="connsiteX4" fmla="*/ 920362 w 9970408"/>
              <a:gd name="connsiteY4" fmla="*/ 6681928 h 6858000"/>
              <a:gd name="connsiteX5" fmla="*/ 0 w 9970408"/>
              <a:gd name="connsiteY5" fmla="*/ 3385458 h 6858000"/>
              <a:gd name="connsiteX6" fmla="*/ 920362 w 9970408"/>
              <a:gd name="connsiteY6" fmla="*/ 8898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70408" h="6858000">
                <a:moveTo>
                  <a:pt x="977411" y="0"/>
                </a:moveTo>
                <a:lnTo>
                  <a:pt x="9970408" y="0"/>
                </a:lnTo>
                <a:lnTo>
                  <a:pt x="9970408" y="6858000"/>
                </a:lnTo>
                <a:lnTo>
                  <a:pt x="1033240" y="6858000"/>
                </a:lnTo>
                <a:lnTo>
                  <a:pt x="920362" y="6681928"/>
                </a:lnTo>
                <a:cubicBezTo>
                  <a:pt x="336324" y="5720730"/>
                  <a:pt x="0" y="4592370"/>
                  <a:pt x="0" y="3385458"/>
                </a:cubicBezTo>
                <a:cubicBezTo>
                  <a:pt x="0" y="2178546"/>
                  <a:pt x="336324" y="1050187"/>
                  <a:pt x="920362" y="88988"/>
                </a:cubicBezTo>
                <a:close/>
              </a:path>
            </a:pathLst>
          </a:custGeom>
          <a:solidFill>
            <a:schemeClr val="accent4"/>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6" name="Elipse 25"/>
          <p:cNvSpPr/>
          <p:nvPr/>
        </p:nvSpPr>
        <p:spPr>
          <a:xfrm>
            <a:off x="702128" y="5021037"/>
            <a:ext cx="1238250" cy="12382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Subtitle 2">
            <a:extLst>
              <a:ext uri="{FF2B5EF4-FFF2-40B4-BE49-F238E27FC236}">
                <a16:creationId xmlns:a16="http://schemas.microsoft.com/office/drawing/2014/main" id="{C37FC147-14C7-7C4A-B5BD-D6C0732AFE0E}"/>
              </a:ext>
            </a:extLst>
          </p:cNvPr>
          <p:cNvSpPr txBox="1">
            <a:spLocks/>
          </p:cNvSpPr>
          <p:nvPr/>
        </p:nvSpPr>
        <p:spPr>
          <a:xfrm>
            <a:off x="1027753" y="1457748"/>
            <a:ext cx="5172938" cy="1149033"/>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bg1"/>
                </a:solidFill>
                <a:latin typeface="Lato Light" panose="020F0302020204030203" pitchFamily="34" charset="77"/>
              </a:rPr>
              <a:t>Lorem ipsum dolor sit </a:t>
            </a:r>
            <a:r>
              <a:rPr lang="en-US" sz="1400" dirty="0" err="1">
                <a:solidFill>
                  <a:schemeClr val="bg1"/>
                </a:solidFill>
                <a:latin typeface="Lato Light" panose="020F0302020204030203" pitchFamily="34" charset="77"/>
              </a:rPr>
              <a:t>amet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adipiscing</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elit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Phasellus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pretium</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lacus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eu</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nunc</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dapibus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eget</a:t>
            </a:r>
            <a:r>
              <a:rPr lang="en-US" sz="1400" dirty="0">
                <a:solidFill>
                  <a:schemeClr val="bg1"/>
                </a:solidFill>
                <a:latin typeface="Lato Light" panose="020F0302020204030203" pitchFamily="34" charset="77"/>
              </a:rPr>
              <a:t> vitae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Morbi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erat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finibus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imperdiet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nisl</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commodo</a:t>
            </a:r>
            <a:r>
              <a:rPr lang="en-US" sz="1400" dirty="0">
                <a:solidFill>
                  <a:schemeClr val="bg1"/>
                </a:solidFill>
                <a:latin typeface="Lato Light" panose="020F0302020204030203" pitchFamily="34" charset="77"/>
              </a:rPr>
              <a:t>. </a:t>
            </a:r>
          </a:p>
          <a:p>
            <a:pPr algn="l">
              <a:lnSpc>
                <a:spcPts val="2000"/>
              </a:lnSpc>
              <a:spcBef>
                <a:spcPts val="600"/>
              </a:spcBef>
            </a:pP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138" name="Rectángulo 137"/>
          <p:cNvSpPr/>
          <p:nvPr/>
        </p:nvSpPr>
        <p:spPr>
          <a:xfrm>
            <a:off x="10058400" y="435429"/>
            <a:ext cx="928914" cy="92891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Elipse 85"/>
          <p:cNvSpPr/>
          <p:nvPr/>
        </p:nvSpPr>
        <p:spPr>
          <a:xfrm>
            <a:off x="7693479" y="1208314"/>
            <a:ext cx="3419475" cy="341947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p:cNvSpPr/>
          <p:nvPr/>
        </p:nvSpPr>
        <p:spPr>
          <a:xfrm>
            <a:off x="6834868" y="1657805"/>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SEMINAR</a:t>
            </a:r>
          </a:p>
        </p:txBody>
      </p:sp>
      <p:sp>
        <p:nvSpPr>
          <p:cNvPr id="22" name="Rectángulo 21"/>
          <p:cNvSpPr/>
          <p:nvPr/>
        </p:nvSpPr>
        <p:spPr>
          <a:xfrm>
            <a:off x="7120618" y="2543630"/>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mj-lt"/>
              </a:rPr>
              <a:t>GOALS</a:t>
            </a:r>
          </a:p>
        </p:txBody>
      </p:sp>
      <p:sp>
        <p:nvSpPr>
          <p:cNvPr id="87" name="Subtitle 2">
            <a:extLst>
              <a:ext uri="{FF2B5EF4-FFF2-40B4-BE49-F238E27FC236}">
                <a16:creationId xmlns:a16="http://schemas.microsoft.com/office/drawing/2014/main" id="{C37FC147-14C7-7C4A-B5BD-D6C0732AFE0E}"/>
              </a:ext>
            </a:extLst>
          </p:cNvPr>
          <p:cNvSpPr txBox="1">
            <a:spLocks/>
          </p:cNvSpPr>
          <p:nvPr/>
        </p:nvSpPr>
        <p:spPr>
          <a:xfrm>
            <a:off x="1049525" y="2597119"/>
            <a:ext cx="5172938" cy="1149033"/>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bg1"/>
                </a:solidFill>
                <a:latin typeface="Lato Light" panose="020F0302020204030203" pitchFamily="34" charset="77"/>
              </a:rPr>
              <a:t>Lorem ipsum dolor sit </a:t>
            </a:r>
            <a:r>
              <a:rPr lang="en-US" sz="1400" dirty="0" err="1">
                <a:solidFill>
                  <a:schemeClr val="bg1"/>
                </a:solidFill>
                <a:latin typeface="Lato Light" panose="020F0302020204030203" pitchFamily="34" charset="77"/>
              </a:rPr>
              <a:t>amet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adipiscing</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elit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Phasellus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pretium</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lacus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eu</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nunc</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dapibus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eget</a:t>
            </a:r>
            <a:r>
              <a:rPr lang="en-US" sz="1400" dirty="0">
                <a:solidFill>
                  <a:schemeClr val="bg1"/>
                </a:solidFill>
                <a:latin typeface="Lato Light" panose="020F0302020204030203" pitchFamily="34" charset="77"/>
              </a:rPr>
              <a:t> vitae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Morbi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erat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finibus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imperdiet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nisl</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commodo</a:t>
            </a:r>
            <a:r>
              <a:rPr lang="en-US" sz="1400" dirty="0">
                <a:solidFill>
                  <a:schemeClr val="bg1"/>
                </a:solidFill>
                <a:latin typeface="Lato Light" panose="020F0302020204030203" pitchFamily="34" charset="77"/>
              </a:rPr>
              <a:t>. </a:t>
            </a:r>
          </a:p>
          <a:p>
            <a:pPr algn="l">
              <a:lnSpc>
                <a:spcPts val="2000"/>
              </a:lnSpc>
              <a:spcBef>
                <a:spcPts val="600"/>
              </a:spcBef>
            </a:pP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88" name="Subtitle 2">
            <a:extLst>
              <a:ext uri="{FF2B5EF4-FFF2-40B4-BE49-F238E27FC236}">
                <a16:creationId xmlns:a16="http://schemas.microsoft.com/office/drawing/2014/main" id="{C37FC147-14C7-7C4A-B5BD-D6C0732AFE0E}"/>
              </a:ext>
            </a:extLst>
          </p:cNvPr>
          <p:cNvSpPr txBox="1">
            <a:spLocks/>
          </p:cNvSpPr>
          <p:nvPr/>
        </p:nvSpPr>
        <p:spPr>
          <a:xfrm>
            <a:off x="1035010" y="3961463"/>
            <a:ext cx="5172938" cy="1149033"/>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bg1"/>
                </a:solidFill>
                <a:latin typeface="Lato Light" panose="020F0302020204030203" pitchFamily="34" charset="77"/>
              </a:rPr>
              <a:t>Lorem ipsum dolor sit </a:t>
            </a:r>
            <a:r>
              <a:rPr lang="en-US" sz="1400" dirty="0" err="1">
                <a:solidFill>
                  <a:schemeClr val="bg1"/>
                </a:solidFill>
                <a:latin typeface="Lato Light" panose="020F0302020204030203" pitchFamily="34" charset="77"/>
              </a:rPr>
              <a:t>amet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adipiscing</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elit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Phasellus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pretium</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lacus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eu</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nunc</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dapibus</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consectetur</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eget</a:t>
            </a:r>
            <a:r>
              <a:rPr lang="en-US" sz="1400" dirty="0">
                <a:solidFill>
                  <a:schemeClr val="bg1"/>
                </a:solidFill>
                <a:latin typeface="Lato Light" panose="020F0302020204030203" pitchFamily="34" charset="77"/>
              </a:rPr>
              <a:t> vitae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Morbi </a:t>
            </a:r>
            <a:r>
              <a:rPr lang="en-US" sz="1400" dirty="0" err="1">
                <a:solidFill>
                  <a:schemeClr val="bg1"/>
                </a:solidFill>
                <a:latin typeface="Lato Light" panose="020F0302020204030203" pitchFamily="34" charset="77"/>
              </a:rPr>
              <a:t>tristique</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mauris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erat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finibus</a:t>
            </a:r>
            <a:r>
              <a:rPr lang="en-US" sz="1400" dirty="0">
                <a:solidFill>
                  <a:schemeClr val="bg1"/>
                </a:solidFill>
                <a:latin typeface="Lato Light" panose="020F0302020204030203" pitchFamily="34" charset="77"/>
              </a:rPr>
              <a:t>, at </a:t>
            </a:r>
            <a:r>
              <a:rPr lang="en-US" sz="1400" dirty="0" err="1">
                <a:solidFill>
                  <a:schemeClr val="bg1"/>
                </a:solidFill>
                <a:latin typeface="Lato Light" panose="020F0302020204030203" pitchFamily="34" charset="77"/>
              </a:rPr>
              <a:t>imperdiet</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nisl</a:t>
            </a:r>
            <a:r>
              <a:rPr lang="en-US" sz="1400" dirty="0">
                <a:solidFill>
                  <a:schemeClr val="bg1"/>
                </a:solidFill>
                <a:latin typeface="Lato Light" panose="020F0302020204030203" pitchFamily="34" charset="77"/>
              </a:rPr>
              <a:t> </a:t>
            </a:r>
            <a:r>
              <a:rPr lang="en-US" sz="1400" dirty="0" err="1">
                <a:solidFill>
                  <a:schemeClr val="bg1"/>
                </a:solidFill>
                <a:latin typeface="Lato Light" panose="020F0302020204030203" pitchFamily="34" charset="77"/>
              </a:rPr>
              <a:t>commodo</a:t>
            </a:r>
            <a:r>
              <a:rPr lang="en-US" sz="1400" dirty="0">
                <a:solidFill>
                  <a:schemeClr val="bg1"/>
                </a:solidFill>
                <a:latin typeface="Lato Light" panose="020F0302020204030203" pitchFamily="34" charset="77"/>
              </a:rPr>
              <a:t>. </a:t>
            </a:r>
          </a:p>
          <a:p>
            <a:pPr algn="l">
              <a:lnSpc>
                <a:spcPts val="2000"/>
              </a:lnSpc>
              <a:spcBef>
                <a:spcPts val="600"/>
              </a:spcBef>
            </a:pPr>
            <a:endParaRPr lang="en-US" sz="14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endParaRPr>
          </a:p>
        </p:txBody>
      </p:sp>
      <p:grpSp>
        <p:nvGrpSpPr>
          <p:cNvPr id="3" name="Group 4"/>
          <p:cNvGrpSpPr>
            <a:grpSpLocks noChangeAspect="1"/>
          </p:cNvGrpSpPr>
          <p:nvPr/>
        </p:nvGrpSpPr>
        <p:grpSpPr bwMode="auto">
          <a:xfrm>
            <a:off x="944562" y="5276850"/>
            <a:ext cx="741363" cy="741362"/>
            <a:chOff x="595" y="3324"/>
            <a:chExt cx="467" cy="467"/>
          </a:xfrm>
          <a:solidFill>
            <a:schemeClr val="accent4"/>
          </a:solidFill>
        </p:grpSpPr>
        <p:sp>
          <p:nvSpPr>
            <p:cNvPr id="5" name="Rectangle 5"/>
            <p:cNvSpPr>
              <a:spLocks noChangeArrowheads="1"/>
            </p:cNvSpPr>
            <p:nvPr/>
          </p:nvSpPr>
          <p:spPr bwMode="auto">
            <a:xfrm>
              <a:off x="740" y="3768"/>
              <a:ext cx="176" cy="2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Rectangle 6"/>
            <p:cNvSpPr>
              <a:spLocks noChangeArrowheads="1"/>
            </p:cNvSpPr>
            <p:nvPr/>
          </p:nvSpPr>
          <p:spPr bwMode="auto">
            <a:xfrm>
              <a:off x="860" y="3672"/>
              <a:ext cx="23" cy="10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7"/>
            <p:cNvSpPr>
              <a:spLocks noChangeArrowheads="1"/>
            </p:cNvSpPr>
            <p:nvPr/>
          </p:nvSpPr>
          <p:spPr bwMode="auto">
            <a:xfrm>
              <a:off x="773" y="3672"/>
              <a:ext cx="20" cy="10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952" y="3367"/>
              <a:ext cx="110" cy="212"/>
            </a:xfrm>
            <a:custGeom>
              <a:avLst/>
              <a:gdLst>
                <a:gd name="T0" fmla="*/ 4 w 33"/>
                <a:gd name="T1" fmla="*/ 64 h 64"/>
                <a:gd name="T2" fmla="*/ 0 w 33"/>
                <a:gd name="T3" fmla="*/ 58 h 64"/>
                <a:gd name="T4" fmla="*/ 12 w 33"/>
                <a:gd name="T5" fmla="*/ 51 h 64"/>
                <a:gd name="T6" fmla="*/ 26 w 33"/>
                <a:gd name="T7" fmla="*/ 25 h 64"/>
                <a:gd name="T8" fmla="*/ 26 w 33"/>
                <a:gd name="T9" fmla="*/ 7 h 64"/>
                <a:gd name="T10" fmla="*/ 3 w 33"/>
                <a:gd name="T11" fmla="*/ 7 h 64"/>
                <a:gd name="T12" fmla="*/ 3 w 33"/>
                <a:gd name="T13" fmla="*/ 0 h 64"/>
                <a:gd name="T14" fmla="*/ 33 w 33"/>
                <a:gd name="T15" fmla="*/ 0 h 64"/>
                <a:gd name="T16" fmla="*/ 33 w 33"/>
                <a:gd name="T17" fmla="*/ 25 h 64"/>
                <a:gd name="T18" fmla="*/ 16 w 33"/>
                <a:gd name="T19" fmla="*/ 56 h 64"/>
                <a:gd name="T20" fmla="*/ 4 w 33"/>
                <a:gd name="T21"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64">
                  <a:moveTo>
                    <a:pt x="4" y="64"/>
                  </a:moveTo>
                  <a:cubicBezTo>
                    <a:pt x="0" y="58"/>
                    <a:pt x="0" y="58"/>
                    <a:pt x="0" y="58"/>
                  </a:cubicBezTo>
                  <a:cubicBezTo>
                    <a:pt x="12" y="51"/>
                    <a:pt x="12" y="51"/>
                    <a:pt x="12" y="51"/>
                  </a:cubicBezTo>
                  <a:cubicBezTo>
                    <a:pt x="21" y="45"/>
                    <a:pt x="26" y="36"/>
                    <a:pt x="26" y="25"/>
                  </a:cubicBezTo>
                  <a:cubicBezTo>
                    <a:pt x="26" y="7"/>
                    <a:pt x="26" y="7"/>
                    <a:pt x="26" y="7"/>
                  </a:cubicBezTo>
                  <a:cubicBezTo>
                    <a:pt x="3" y="7"/>
                    <a:pt x="3" y="7"/>
                    <a:pt x="3" y="7"/>
                  </a:cubicBezTo>
                  <a:cubicBezTo>
                    <a:pt x="3" y="0"/>
                    <a:pt x="3" y="0"/>
                    <a:pt x="3" y="0"/>
                  </a:cubicBezTo>
                  <a:cubicBezTo>
                    <a:pt x="33" y="0"/>
                    <a:pt x="33" y="0"/>
                    <a:pt x="33" y="0"/>
                  </a:cubicBezTo>
                  <a:cubicBezTo>
                    <a:pt x="33" y="25"/>
                    <a:pt x="33" y="25"/>
                    <a:pt x="33" y="25"/>
                  </a:cubicBezTo>
                  <a:cubicBezTo>
                    <a:pt x="33" y="38"/>
                    <a:pt x="26" y="50"/>
                    <a:pt x="16" y="56"/>
                  </a:cubicBezTo>
                  <a:lnTo>
                    <a:pt x="4"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595" y="3367"/>
              <a:ext cx="109" cy="212"/>
            </a:xfrm>
            <a:custGeom>
              <a:avLst/>
              <a:gdLst>
                <a:gd name="T0" fmla="*/ 29 w 33"/>
                <a:gd name="T1" fmla="*/ 64 h 64"/>
                <a:gd name="T2" fmla="*/ 17 w 33"/>
                <a:gd name="T3" fmla="*/ 56 h 64"/>
                <a:gd name="T4" fmla="*/ 0 w 33"/>
                <a:gd name="T5" fmla="*/ 25 h 64"/>
                <a:gd name="T6" fmla="*/ 0 w 33"/>
                <a:gd name="T7" fmla="*/ 0 h 64"/>
                <a:gd name="T8" fmla="*/ 30 w 33"/>
                <a:gd name="T9" fmla="*/ 0 h 64"/>
                <a:gd name="T10" fmla="*/ 30 w 33"/>
                <a:gd name="T11" fmla="*/ 7 h 64"/>
                <a:gd name="T12" fmla="*/ 7 w 33"/>
                <a:gd name="T13" fmla="*/ 7 h 64"/>
                <a:gd name="T14" fmla="*/ 7 w 33"/>
                <a:gd name="T15" fmla="*/ 25 h 64"/>
                <a:gd name="T16" fmla="*/ 21 w 33"/>
                <a:gd name="T17" fmla="*/ 51 h 64"/>
                <a:gd name="T18" fmla="*/ 33 w 33"/>
                <a:gd name="T19" fmla="*/ 58 h 64"/>
                <a:gd name="T20" fmla="*/ 29 w 33"/>
                <a:gd name="T21"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64">
                  <a:moveTo>
                    <a:pt x="29" y="64"/>
                  </a:moveTo>
                  <a:cubicBezTo>
                    <a:pt x="17" y="56"/>
                    <a:pt x="17" y="56"/>
                    <a:pt x="17" y="56"/>
                  </a:cubicBezTo>
                  <a:cubicBezTo>
                    <a:pt x="6" y="50"/>
                    <a:pt x="0" y="38"/>
                    <a:pt x="0" y="25"/>
                  </a:cubicBezTo>
                  <a:cubicBezTo>
                    <a:pt x="0" y="0"/>
                    <a:pt x="0" y="0"/>
                    <a:pt x="0" y="0"/>
                  </a:cubicBezTo>
                  <a:cubicBezTo>
                    <a:pt x="30" y="0"/>
                    <a:pt x="30" y="0"/>
                    <a:pt x="30" y="0"/>
                  </a:cubicBezTo>
                  <a:cubicBezTo>
                    <a:pt x="30" y="7"/>
                    <a:pt x="30" y="7"/>
                    <a:pt x="30" y="7"/>
                  </a:cubicBezTo>
                  <a:cubicBezTo>
                    <a:pt x="7" y="7"/>
                    <a:pt x="7" y="7"/>
                    <a:pt x="7" y="7"/>
                  </a:cubicBezTo>
                  <a:cubicBezTo>
                    <a:pt x="7" y="25"/>
                    <a:pt x="7" y="25"/>
                    <a:pt x="7" y="25"/>
                  </a:cubicBezTo>
                  <a:cubicBezTo>
                    <a:pt x="7" y="36"/>
                    <a:pt x="12" y="45"/>
                    <a:pt x="21" y="51"/>
                  </a:cubicBezTo>
                  <a:cubicBezTo>
                    <a:pt x="33" y="58"/>
                    <a:pt x="33" y="58"/>
                    <a:pt x="33" y="58"/>
                  </a:cubicBezTo>
                  <a:lnTo>
                    <a:pt x="29"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816" y="3334"/>
              <a:ext cx="100" cy="149"/>
            </a:xfrm>
            <a:custGeom>
              <a:avLst/>
              <a:gdLst>
                <a:gd name="T0" fmla="*/ 100 w 100"/>
                <a:gd name="T1" fmla="*/ 149 h 149"/>
                <a:gd name="T2" fmla="*/ 50 w 100"/>
                <a:gd name="T3" fmla="*/ 123 h 149"/>
                <a:gd name="T4" fmla="*/ 0 w 100"/>
                <a:gd name="T5" fmla="*/ 149 h 149"/>
                <a:gd name="T6" fmla="*/ 0 w 100"/>
                <a:gd name="T7" fmla="*/ 0 h 149"/>
                <a:gd name="T8" fmla="*/ 24 w 100"/>
                <a:gd name="T9" fmla="*/ 0 h 149"/>
                <a:gd name="T10" fmla="*/ 24 w 100"/>
                <a:gd name="T11" fmla="*/ 113 h 149"/>
                <a:gd name="T12" fmla="*/ 50 w 100"/>
                <a:gd name="T13" fmla="*/ 100 h 149"/>
                <a:gd name="T14" fmla="*/ 80 w 100"/>
                <a:gd name="T15" fmla="*/ 113 h 149"/>
                <a:gd name="T16" fmla="*/ 80 w 100"/>
                <a:gd name="T17" fmla="*/ 0 h 149"/>
                <a:gd name="T18" fmla="*/ 100 w 100"/>
                <a:gd name="T19" fmla="*/ 0 h 149"/>
                <a:gd name="T20" fmla="*/ 100 w 100"/>
                <a:gd name="T21" fmla="*/ 14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0" h="149">
                  <a:moveTo>
                    <a:pt x="100" y="149"/>
                  </a:moveTo>
                  <a:lnTo>
                    <a:pt x="50" y="123"/>
                  </a:lnTo>
                  <a:lnTo>
                    <a:pt x="0" y="149"/>
                  </a:lnTo>
                  <a:lnTo>
                    <a:pt x="0" y="0"/>
                  </a:lnTo>
                  <a:lnTo>
                    <a:pt x="24" y="0"/>
                  </a:lnTo>
                  <a:lnTo>
                    <a:pt x="24" y="113"/>
                  </a:lnTo>
                  <a:lnTo>
                    <a:pt x="50" y="100"/>
                  </a:lnTo>
                  <a:lnTo>
                    <a:pt x="80" y="113"/>
                  </a:lnTo>
                  <a:lnTo>
                    <a:pt x="80" y="0"/>
                  </a:lnTo>
                  <a:lnTo>
                    <a:pt x="100" y="0"/>
                  </a:lnTo>
                  <a:lnTo>
                    <a:pt x="100" y="14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noEditPoints="1"/>
            </p:cNvSpPr>
            <p:nvPr/>
          </p:nvSpPr>
          <p:spPr bwMode="auto">
            <a:xfrm>
              <a:off x="684" y="3324"/>
              <a:ext cx="288" cy="365"/>
            </a:xfrm>
            <a:custGeom>
              <a:avLst/>
              <a:gdLst>
                <a:gd name="T0" fmla="*/ 43 w 87"/>
                <a:gd name="T1" fmla="*/ 110 h 110"/>
                <a:gd name="T2" fmla="*/ 0 w 87"/>
                <a:gd name="T3" fmla="*/ 67 h 110"/>
                <a:gd name="T4" fmla="*/ 0 w 87"/>
                <a:gd name="T5" fmla="*/ 0 h 110"/>
                <a:gd name="T6" fmla="*/ 87 w 87"/>
                <a:gd name="T7" fmla="*/ 0 h 110"/>
                <a:gd name="T8" fmla="*/ 87 w 87"/>
                <a:gd name="T9" fmla="*/ 67 h 110"/>
                <a:gd name="T10" fmla="*/ 43 w 87"/>
                <a:gd name="T11" fmla="*/ 110 h 110"/>
                <a:gd name="T12" fmla="*/ 6 w 87"/>
                <a:gd name="T13" fmla="*/ 6 h 110"/>
                <a:gd name="T14" fmla="*/ 6 w 87"/>
                <a:gd name="T15" fmla="*/ 67 h 110"/>
                <a:gd name="T16" fmla="*/ 43 w 87"/>
                <a:gd name="T17" fmla="*/ 104 h 110"/>
                <a:gd name="T18" fmla="*/ 80 w 87"/>
                <a:gd name="T19" fmla="*/ 67 h 110"/>
                <a:gd name="T20" fmla="*/ 80 w 87"/>
                <a:gd name="T21" fmla="*/ 6 h 110"/>
                <a:gd name="T22" fmla="*/ 6 w 87"/>
                <a:gd name="T23" fmla="*/ 6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7" h="110">
                  <a:moveTo>
                    <a:pt x="43" y="110"/>
                  </a:moveTo>
                  <a:cubicBezTo>
                    <a:pt x="19" y="110"/>
                    <a:pt x="0" y="91"/>
                    <a:pt x="0" y="67"/>
                  </a:cubicBezTo>
                  <a:cubicBezTo>
                    <a:pt x="0" y="0"/>
                    <a:pt x="0" y="0"/>
                    <a:pt x="0" y="0"/>
                  </a:cubicBezTo>
                  <a:cubicBezTo>
                    <a:pt x="87" y="0"/>
                    <a:pt x="87" y="0"/>
                    <a:pt x="87" y="0"/>
                  </a:cubicBezTo>
                  <a:cubicBezTo>
                    <a:pt x="87" y="67"/>
                    <a:pt x="87" y="67"/>
                    <a:pt x="87" y="67"/>
                  </a:cubicBezTo>
                  <a:cubicBezTo>
                    <a:pt x="87" y="91"/>
                    <a:pt x="67" y="110"/>
                    <a:pt x="43" y="110"/>
                  </a:cubicBezTo>
                  <a:close/>
                  <a:moveTo>
                    <a:pt x="6" y="6"/>
                  </a:moveTo>
                  <a:cubicBezTo>
                    <a:pt x="6" y="67"/>
                    <a:pt x="6" y="67"/>
                    <a:pt x="6" y="67"/>
                  </a:cubicBezTo>
                  <a:cubicBezTo>
                    <a:pt x="6" y="87"/>
                    <a:pt x="23" y="104"/>
                    <a:pt x="43" y="104"/>
                  </a:cubicBezTo>
                  <a:cubicBezTo>
                    <a:pt x="64" y="104"/>
                    <a:pt x="80" y="87"/>
                    <a:pt x="80" y="67"/>
                  </a:cubicBezTo>
                  <a:cubicBezTo>
                    <a:pt x="80" y="6"/>
                    <a:pt x="80" y="6"/>
                    <a:pt x="80" y="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890450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Conector recto 11"/>
          <p:cNvCxnSpPr/>
          <p:nvPr/>
        </p:nvCxnSpPr>
        <p:spPr>
          <a:xfrm>
            <a:off x="0" y="3193143"/>
            <a:ext cx="1219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ángulo 12"/>
          <p:cNvSpPr/>
          <p:nvPr/>
        </p:nvSpPr>
        <p:spPr>
          <a:xfrm>
            <a:off x="915577" y="0"/>
            <a:ext cx="870857" cy="87085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p:cNvSpPr/>
          <p:nvPr/>
        </p:nvSpPr>
        <p:spPr>
          <a:xfrm>
            <a:off x="4057724" y="5987143"/>
            <a:ext cx="4076552" cy="87085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p:cNvSpPr/>
          <p:nvPr/>
        </p:nvSpPr>
        <p:spPr>
          <a:xfrm>
            <a:off x="7188361" y="696722"/>
            <a:ext cx="265747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mj-lt"/>
              </a:rPr>
              <a:t>RESEARCH</a:t>
            </a:r>
          </a:p>
        </p:txBody>
      </p:sp>
      <p:sp>
        <p:nvSpPr>
          <p:cNvPr id="16" name="Rectángulo 15"/>
          <p:cNvSpPr/>
          <p:nvPr/>
        </p:nvSpPr>
        <p:spPr>
          <a:xfrm>
            <a:off x="7457636" y="1557834"/>
            <a:ext cx="3400425"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mj-lt"/>
              </a:rPr>
              <a:t>METHODOLOGY</a:t>
            </a:r>
          </a:p>
        </p:txBody>
      </p:sp>
      <p:sp>
        <p:nvSpPr>
          <p:cNvPr id="20" name="Subtitle 2">
            <a:extLst>
              <a:ext uri="{FF2B5EF4-FFF2-40B4-BE49-F238E27FC236}">
                <a16:creationId xmlns:a16="http://schemas.microsoft.com/office/drawing/2014/main" id="{C37FC147-14C7-7C4A-B5BD-D6C0732AFE0E}"/>
              </a:ext>
            </a:extLst>
          </p:cNvPr>
          <p:cNvSpPr txBox="1">
            <a:spLocks/>
          </p:cNvSpPr>
          <p:nvPr/>
        </p:nvSpPr>
        <p:spPr>
          <a:xfrm>
            <a:off x="3495181" y="3881634"/>
            <a:ext cx="5172938" cy="78425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400" dirty="0">
                <a:solidFill>
                  <a:schemeClr val="tx1"/>
                </a:solidFill>
                <a:latin typeface="Lato Light" panose="020F0302020204030203" pitchFamily="34" charset="77"/>
              </a:rPr>
              <a:t>Lorem ipsum dolor sit </a:t>
            </a:r>
            <a:r>
              <a:rPr lang="en-US" sz="1400" dirty="0" err="1">
                <a:solidFill>
                  <a:schemeClr val="tx1"/>
                </a:solidFill>
                <a:latin typeface="Lato Light" panose="020F0302020204030203" pitchFamily="34" charset="77"/>
              </a:rPr>
              <a:t>amet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adipiscing</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elit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Phasellus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pretium</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lacus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eu</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nunc</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dapibus</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consectetur</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eget</a:t>
            </a:r>
            <a:r>
              <a:rPr lang="en-US" sz="1400" dirty="0">
                <a:solidFill>
                  <a:schemeClr val="tx1"/>
                </a:solidFill>
                <a:latin typeface="Lato Light" panose="020F0302020204030203" pitchFamily="34" charset="77"/>
              </a:rPr>
              <a:t> vitae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Morbi </a:t>
            </a:r>
            <a:r>
              <a:rPr lang="en-US" sz="1400" dirty="0" err="1">
                <a:solidFill>
                  <a:schemeClr val="tx1"/>
                </a:solidFill>
                <a:latin typeface="Lato Light" panose="020F0302020204030203" pitchFamily="34" charset="77"/>
              </a:rPr>
              <a:t>tristique</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mauris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erat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finibus</a:t>
            </a:r>
            <a:r>
              <a:rPr lang="en-US" sz="1400" dirty="0">
                <a:solidFill>
                  <a:schemeClr val="tx1"/>
                </a:solidFill>
                <a:latin typeface="Lato Light" panose="020F0302020204030203" pitchFamily="34" charset="77"/>
              </a:rPr>
              <a:t>, at </a:t>
            </a:r>
            <a:r>
              <a:rPr lang="en-US" sz="1400" dirty="0" err="1">
                <a:solidFill>
                  <a:schemeClr val="tx1"/>
                </a:solidFill>
                <a:latin typeface="Lato Light" panose="020F0302020204030203" pitchFamily="34" charset="77"/>
              </a:rPr>
              <a:t>imperdiet</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nisl</a:t>
            </a:r>
            <a:r>
              <a:rPr lang="en-US" sz="1400" dirty="0">
                <a:solidFill>
                  <a:schemeClr val="tx1"/>
                </a:solidFill>
                <a:latin typeface="Lato Light" panose="020F0302020204030203" pitchFamily="34" charset="77"/>
              </a:rPr>
              <a:t> </a:t>
            </a:r>
            <a:r>
              <a:rPr lang="en-US" sz="1400" dirty="0" err="1">
                <a:solidFill>
                  <a:schemeClr val="tx1"/>
                </a:solidFill>
                <a:latin typeface="Lato Light" panose="020F0302020204030203" pitchFamily="34" charset="77"/>
              </a:rPr>
              <a:t>commodo</a:t>
            </a:r>
            <a:r>
              <a:rPr lang="en-US" sz="1400" dirty="0">
                <a:solidFill>
                  <a:schemeClr val="tx1"/>
                </a:solidFill>
                <a:latin typeface="Lato Light" panose="020F0302020204030203" pitchFamily="34" charset="77"/>
              </a:rPr>
              <a:t>. </a:t>
            </a:r>
            <a:endParaRPr lang="en-US" sz="14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21" name="Rectángulo 20"/>
          <p:cNvSpPr/>
          <p:nvPr/>
        </p:nvSpPr>
        <p:spPr>
          <a:xfrm>
            <a:off x="878507" y="2327189"/>
            <a:ext cx="870857" cy="8708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Elipse 22"/>
          <p:cNvSpPr/>
          <p:nvPr/>
        </p:nvSpPr>
        <p:spPr>
          <a:xfrm>
            <a:off x="9424087" y="4118919"/>
            <a:ext cx="1433384" cy="143338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lipse 23"/>
          <p:cNvSpPr/>
          <p:nvPr/>
        </p:nvSpPr>
        <p:spPr>
          <a:xfrm>
            <a:off x="2574324" y="679622"/>
            <a:ext cx="1433384" cy="143338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p:cNvGrpSpPr>
            <a:grpSpLocks noChangeAspect="1"/>
          </p:cNvGrpSpPr>
          <p:nvPr/>
        </p:nvGrpSpPr>
        <p:grpSpPr bwMode="auto">
          <a:xfrm>
            <a:off x="2925763" y="1008063"/>
            <a:ext cx="698500" cy="927100"/>
            <a:chOff x="1843" y="635"/>
            <a:chExt cx="440" cy="584"/>
          </a:xfrm>
          <a:solidFill>
            <a:schemeClr val="tx1"/>
          </a:solidFill>
        </p:grpSpPr>
        <p:sp>
          <p:nvSpPr>
            <p:cNvPr id="5" name="Freeform 5"/>
            <p:cNvSpPr>
              <a:spLocks/>
            </p:cNvSpPr>
            <p:nvPr/>
          </p:nvSpPr>
          <p:spPr bwMode="auto">
            <a:xfrm>
              <a:off x="1843" y="635"/>
              <a:ext cx="440" cy="525"/>
            </a:xfrm>
            <a:custGeom>
              <a:avLst/>
              <a:gdLst>
                <a:gd name="T0" fmla="*/ 440 w 440"/>
                <a:gd name="T1" fmla="*/ 525 h 525"/>
                <a:gd name="T2" fmla="*/ 339 w 440"/>
                <a:gd name="T3" fmla="*/ 525 h 525"/>
                <a:gd name="T4" fmla="*/ 339 w 440"/>
                <a:gd name="T5" fmla="*/ 500 h 525"/>
                <a:gd name="T6" fmla="*/ 415 w 440"/>
                <a:gd name="T7" fmla="*/ 500 h 525"/>
                <a:gd name="T8" fmla="*/ 415 w 440"/>
                <a:gd name="T9" fmla="*/ 25 h 525"/>
                <a:gd name="T10" fmla="*/ 30 w 440"/>
                <a:gd name="T11" fmla="*/ 25 h 525"/>
                <a:gd name="T12" fmla="*/ 30 w 440"/>
                <a:gd name="T13" fmla="*/ 500 h 525"/>
                <a:gd name="T14" fmla="*/ 250 w 440"/>
                <a:gd name="T15" fmla="*/ 500 h 525"/>
                <a:gd name="T16" fmla="*/ 250 w 440"/>
                <a:gd name="T17" fmla="*/ 525 h 525"/>
                <a:gd name="T18" fmla="*/ 0 w 440"/>
                <a:gd name="T19" fmla="*/ 525 h 525"/>
                <a:gd name="T20" fmla="*/ 0 w 440"/>
                <a:gd name="T21" fmla="*/ 0 h 525"/>
                <a:gd name="T22" fmla="*/ 440 w 440"/>
                <a:gd name="T23" fmla="*/ 0 h 525"/>
                <a:gd name="T24" fmla="*/ 440 w 440"/>
                <a:gd name="T25" fmla="*/ 525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0" h="525">
                  <a:moveTo>
                    <a:pt x="440" y="525"/>
                  </a:moveTo>
                  <a:lnTo>
                    <a:pt x="339" y="525"/>
                  </a:lnTo>
                  <a:lnTo>
                    <a:pt x="339" y="500"/>
                  </a:lnTo>
                  <a:lnTo>
                    <a:pt x="415" y="500"/>
                  </a:lnTo>
                  <a:lnTo>
                    <a:pt x="415" y="25"/>
                  </a:lnTo>
                  <a:lnTo>
                    <a:pt x="30" y="25"/>
                  </a:lnTo>
                  <a:lnTo>
                    <a:pt x="30" y="500"/>
                  </a:lnTo>
                  <a:lnTo>
                    <a:pt x="250" y="500"/>
                  </a:lnTo>
                  <a:lnTo>
                    <a:pt x="250" y="525"/>
                  </a:lnTo>
                  <a:lnTo>
                    <a:pt x="0" y="525"/>
                  </a:lnTo>
                  <a:lnTo>
                    <a:pt x="0" y="0"/>
                  </a:lnTo>
                  <a:lnTo>
                    <a:pt x="440" y="0"/>
                  </a:lnTo>
                  <a:lnTo>
                    <a:pt x="440" y="5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noEditPoints="1"/>
            </p:cNvSpPr>
            <p:nvPr/>
          </p:nvSpPr>
          <p:spPr bwMode="auto">
            <a:xfrm>
              <a:off x="2038" y="916"/>
              <a:ext cx="194" cy="194"/>
            </a:xfrm>
            <a:custGeom>
              <a:avLst/>
              <a:gdLst>
                <a:gd name="T0" fmla="*/ 23 w 46"/>
                <a:gd name="T1" fmla="*/ 46 h 46"/>
                <a:gd name="T2" fmla="*/ 0 w 46"/>
                <a:gd name="T3" fmla="*/ 23 h 46"/>
                <a:gd name="T4" fmla="*/ 23 w 46"/>
                <a:gd name="T5" fmla="*/ 0 h 46"/>
                <a:gd name="T6" fmla="*/ 46 w 46"/>
                <a:gd name="T7" fmla="*/ 23 h 46"/>
                <a:gd name="T8" fmla="*/ 23 w 46"/>
                <a:gd name="T9" fmla="*/ 46 h 46"/>
                <a:gd name="T10" fmla="*/ 23 w 46"/>
                <a:gd name="T11" fmla="*/ 6 h 46"/>
                <a:gd name="T12" fmla="*/ 6 w 46"/>
                <a:gd name="T13" fmla="*/ 23 h 46"/>
                <a:gd name="T14" fmla="*/ 23 w 46"/>
                <a:gd name="T15" fmla="*/ 40 h 46"/>
                <a:gd name="T16" fmla="*/ 40 w 46"/>
                <a:gd name="T17" fmla="*/ 23 h 46"/>
                <a:gd name="T18" fmla="*/ 23 w 46"/>
                <a:gd name="T19" fmla="*/ 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46">
                  <a:moveTo>
                    <a:pt x="23" y="46"/>
                  </a:moveTo>
                  <a:cubicBezTo>
                    <a:pt x="11" y="46"/>
                    <a:pt x="0" y="36"/>
                    <a:pt x="0" y="23"/>
                  </a:cubicBezTo>
                  <a:cubicBezTo>
                    <a:pt x="0" y="11"/>
                    <a:pt x="11" y="0"/>
                    <a:pt x="23" y="0"/>
                  </a:cubicBezTo>
                  <a:cubicBezTo>
                    <a:pt x="36" y="0"/>
                    <a:pt x="46" y="11"/>
                    <a:pt x="46" y="23"/>
                  </a:cubicBezTo>
                  <a:cubicBezTo>
                    <a:pt x="46" y="36"/>
                    <a:pt x="36" y="46"/>
                    <a:pt x="23" y="46"/>
                  </a:cubicBezTo>
                  <a:close/>
                  <a:moveTo>
                    <a:pt x="23" y="6"/>
                  </a:moveTo>
                  <a:cubicBezTo>
                    <a:pt x="14" y="6"/>
                    <a:pt x="6" y="14"/>
                    <a:pt x="6" y="23"/>
                  </a:cubicBezTo>
                  <a:cubicBezTo>
                    <a:pt x="6" y="32"/>
                    <a:pt x="14" y="40"/>
                    <a:pt x="23" y="40"/>
                  </a:cubicBezTo>
                  <a:cubicBezTo>
                    <a:pt x="32" y="40"/>
                    <a:pt x="40" y="32"/>
                    <a:pt x="40" y="23"/>
                  </a:cubicBezTo>
                  <a:cubicBezTo>
                    <a:pt x="40" y="14"/>
                    <a:pt x="32" y="6"/>
                    <a:pt x="2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2076" y="1085"/>
              <a:ext cx="118" cy="134"/>
            </a:xfrm>
            <a:custGeom>
              <a:avLst/>
              <a:gdLst>
                <a:gd name="T0" fmla="*/ 118 w 118"/>
                <a:gd name="T1" fmla="*/ 134 h 134"/>
                <a:gd name="T2" fmla="*/ 59 w 118"/>
                <a:gd name="T3" fmla="*/ 105 h 134"/>
                <a:gd name="T4" fmla="*/ 0 w 118"/>
                <a:gd name="T5" fmla="*/ 134 h 134"/>
                <a:gd name="T6" fmla="*/ 0 w 118"/>
                <a:gd name="T7" fmla="*/ 0 h 134"/>
                <a:gd name="T8" fmla="*/ 29 w 118"/>
                <a:gd name="T9" fmla="*/ 0 h 134"/>
                <a:gd name="T10" fmla="*/ 29 w 118"/>
                <a:gd name="T11" fmla="*/ 92 h 134"/>
                <a:gd name="T12" fmla="*/ 59 w 118"/>
                <a:gd name="T13" fmla="*/ 75 h 134"/>
                <a:gd name="T14" fmla="*/ 93 w 118"/>
                <a:gd name="T15" fmla="*/ 92 h 134"/>
                <a:gd name="T16" fmla="*/ 93 w 118"/>
                <a:gd name="T17" fmla="*/ 0 h 134"/>
                <a:gd name="T18" fmla="*/ 118 w 118"/>
                <a:gd name="T19" fmla="*/ 0 h 134"/>
                <a:gd name="T20" fmla="*/ 118 w 118"/>
                <a:gd name="T2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8" h="134">
                  <a:moveTo>
                    <a:pt x="118" y="134"/>
                  </a:moveTo>
                  <a:lnTo>
                    <a:pt x="59" y="105"/>
                  </a:lnTo>
                  <a:lnTo>
                    <a:pt x="0" y="134"/>
                  </a:lnTo>
                  <a:lnTo>
                    <a:pt x="0" y="0"/>
                  </a:lnTo>
                  <a:lnTo>
                    <a:pt x="29" y="0"/>
                  </a:lnTo>
                  <a:lnTo>
                    <a:pt x="29" y="92"/>
                  </a:lnTo>
                  <a:lnTo>
                    <a:pt x="59" y="75"/>
                  </a:lnTo>
                  <a:lnTo>
                    <a:pt x="93" y="92"/>
                  </a:lnTo>
                  <a:lnTo>
                    <a:pt x="93" y="0"/>
                  </a:lnTo>
                  <a:lnTo>
                    <a:pt x="118" y="0"/>
                  </a:lnTo>
                  <a:lnTo>
                    <a:pt x="118"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8"/>
            <p:cNvSpPr>
              <a:spLocks noChangeArrowheads="1"/>
            </p:cNvSpPr>
            <p:nvPr/>
          </p:nvSpPr>
          <p:spPr bwMode="auto">
            <a:xfrm>
              <a:off x="1974" y="698"/>
              <a:ext cx="182" cy="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9"/>
            <p:cNvSpPr>
              <a:spLocks noChangeArrowheads="1"/>
            </p:cNvSpPr>
            <p:nvPr/>
          </p:nvSpPr>
          <p:spPr bwMode="auto">
            <a:xfrm>
              <a:off x="1911" y="765"/>
              <a:ext cx="309" cy="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10"/>
            <p:cNvSpPr>
              <a:spLocks noChangeArrowheads="1"/>
            </p:cNvSpPr>
            <p:nvPr/>
          </p:nvSpPr>
          <p:spPr bwMode="auto">
            <a:xfrm>
              <a:off x="1911" y="1072"/>
              <a:ext cx="101" cy="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 name="Group 13"/>
          <p:cNvGrpSpPr>
            <a:grpSpLocks noChangeAspect="1"/>
          </p:cNvGrpSpPr>
          <p:nvPr/>
        </p:nvGrpSpPr>
        <p:grpSpPr bwMode="auto">
          <a:xfrm>
            <a:off x="9888064" y="4392965"/>
            <a:ext cx="604991" cy="772160"/>
            <a:chOff x="3686" y="1967"/>
            <a:chExt cx="304" cy="388"/>
          </a:xfrm>
          <a:solidFill>
            <a:schemeClr val="tx1"/>
          </a:solidFill>
        </p:grpSpPr>
        <p:sp>
          <p:nvSpPr>
            <p:cNvPr id="28" name="Freeform 14"/>
            <p:cNvSpPr>
              <a:spLocks/>
            </p:cNvSpPr>
            <p:nvPr/>
          </p:nvSpPr>
          <p:spPr bwMode="auto">
            <a:xfrm>
              <a:off x="3686" y="2011"/>
              <a:ext cx="304" cy="344"/>
            </a:xfrm>
            <a:custGeom>
              <a:avLst/>
              <a:gdLst>
                <a:gd name="T0" fmla="*/ 304 w 304"/>
                <a:gd name="T1" fmla="*/ 0 h 344"/>
                <a:gd name="T2" fmla="*/ 226 w 304"/>
                <a:gd name="T3" fmla="*/ 0 h 344"/>
                <a:gd name="T4" fmla="*/ 226 w 304"/>
                <a:gd name="T5" fmla="*/ 17 h 344"/>
                <a:gd name="T6" fmla="*/ 253 w 304"/>
                <a:gd name="T7" fmla="*/ 17 h 344"/>
                <a:gd name="T8" fmla="*/ 253 w 304"/>
                <a:gd name="T9" fmla="*/ 7 h 344"/>
                <a:gd name="T10" fmla="*/ 270 w 304"/>
                <a:gd name="T11" fmla="*/ 7 h 344"/>
                <a:gd name="T12" fmla="*/ 270 w 304"/>
                <a:gd name="T13" fmla="*/ 17 h 344"/>
                <a:gd name="T14" fmla="*/ 287 w 304"/>
                <a:gd name="T15" fmla="*/ 17 h 344"/>
                <a:gd name="T16" fmla="*/ 287 w 304"/>
                <a:gd name="T17" fmla="*/ 327 h 344"/>
                <a:gd name="T18" fmla="*/ 16 w 304"/>
                <a:gd name="T19" fmla="*/ 327 h 344"/>
                <a:gd name="T20" fmla="*/ 16 w 304"/>
                <a:gd name="T21" fmla="*/ 17 h 344"/>
                <a:gd name="T22" fmla="*/ 33 w 304"/>
                <a:gd name="T23" fmla="*/ 17 h 344"/>
                <a:gd name="T24" fmla="*/ 33 w 304"/>
                <a:gd name="T25" fmla="*/ 7 h 344"/>
                <a:gd name="T26" fmla="*/ 50 w 304"/>
                <a:gd name="T27" fmla="*/ 7 h 344"/>
                <a:gd name="T28" fmla="*/ 50 w 304"/>
                <a:gd name="T29" fmla="*/ 17 h 344"/>
                <a:gd name="T30" fmla="*/ 74 w 304"/>
                <a:gd name="T31" fmla="*/ 17 h 344"/>
                <a:gd name="T32" fmla="*/ 74 w 304"/>
                <a:gd name="T33" fmla="*/ 0 h 344"/>
                <a:gd name="T34" fmla="*/ 0 w 304"/>
                <a:gd name="T35" fmla="*/ 0 h 344"/>
                <a:gd name="T36" fmla="*/ 0 w 304"/>
                <a:gd name="T37" fmla="*/ 344 h 344"/>
                <a:gd name="T38" fmla="*/ 304 w 304"/>
                <a:gd name="T39" fmla="*/ 344 h 344"/>
                <a:gd name="T40" fmla="*/ 304 w 304"/>
                <a:gd name="T41" fmla="*/ 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4" h="344">
                  <a:moveTo>
                    <a:pt x="304" y="0"/>
                  </a:moveTo>
                  <a:lnTo>
                    <a:pt x="226" y="0"/>
                  </a:lnTo>
                  <a:lnTo>
                    <a:pt x="226" y="17"/>
                  </a:lnTo>
                  <a:lnTo>
                    <a:pt x="253" y="17"/>
                  </a:lnTo>
                  <a:lnTo>
                    <a:pt x="253" y="7"/>
                  </a:lnTo>
                  <a:lnTo>
                    <a:pt x="270" y="7"/>
                  </a:lnTo>
                  <a:lnTo>
                    <a:pt x="270" y="17"/>
                  </a:lnTo>
                  <a:lnTo>
                    <a:pt x="287" y="17"/>
                  </a:lnTo>
                  <a:lnTo>
                    <a:pt x="287" y="327"/>
                  </a:lnTo>
                  <a:lnTo>
                    <a:pt x="16" y="327"/>
                  </a:lnTo>
                  <a:lnTo>
                    <a:pt x="16" y="17"/>
                  </a:lnTo>
                  <a:lnTo>
                    <a:pt x="33" y="17"/>
                  </a:lnTo>
                  <a:lnTo>
                    <a:pt x="33" y="7"/>
                  </a:lnTo>
                  <a:lnTo>
                    <a:pt x="50" y="7"/>
                  </a:lnTo>
                  <a:lnTo>
                    <a:pt x="50" y="17"/>
                  </a:lnTo>
                  <a:lnTo>
                    <a:pt x="74" y="17"/>
                  </a:lnTo>
                  <a:lnTo>
                    <a:pt x="74" y="0"/>
                  </a:lnTo>
                  <a:lnTo>
                    <a:pt x="0" y="0"/>
                  </a:lnTo>
                  <a:lnTo>
                    <a:pt x="0" y="344"/>
                  </a:lnTo>
                  <a:lnTo>
                    <a:pt x="304" y="344"/>
                  </a:lnTo>
                  <a:lnTo>
                    <a:pt x="30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3686" y="2011"/>
              <a:ext cx="304" cy="344"/>
            </a:xfrm>
            <a:custGeom>
              <a:avLst/>
              <a:gdLst>
                <a:gd name="T0" fmla="*/ 304 w 304"/>
                <a:gd name="T1" fmla="*/ 0 h 344"/>
                <a:gd name="T2" fmla="*/ 226 w 304"/>
                <a:gd name="T3" fmla="*/ 0 h 344"/>
                <a:gd name="T4" fmla="*/ 226 w 304"/>
                <a:gd name="T5" fmla="*/ 17 h 344"/>
                <a:gd name="T6" fmla="*/ 253 w 304"/>
                <a:gd name="T7" fmla="*/ 17 h 344"/>
                <a:gd name="T8" fmla="*/ 253 w 304"/>
                <a:gd name="T9" fmla="*/ 7 h 344"/>
                <a:gd name="T10" fmla="*/ 270 w 304"/>
                <a:gd name="T11" fmla="*/ 7 h 344"/>
                <a:gd name="T12" fmla="*/ 270 w 304"/>
                <a:gd name="T13" fmla="*/ 17 h 344"/>
                <a:gd name="T14" fmla="*/ 287 w 304"/>
                <a:gd name="T15" fmla="*/ 17 h 344"/>
                <a:gd name="T16" fmla="*/ 287 w 304"/>
                <a:gd name="T17" fmla="*/ 327 h 344"/>
                <a:gd name="T18" fmla="*/ 16 w 304"/>
                <a:gd name="T19" fmla="*/ 327 h 344"/>
                <a:gd name="T20" fmla="*/ 16 w 304"/>
                <a:gd name="T21" fmla="*/ 17 h 344"/>
                <a:gd name="T22" fmla="*/ 33 w 304"/>
                <a:gd name="T23" fmla="*/ 17 h 344"/>
                <a:gd name="T24" fmla="*/ 33 w 304"/>
                <a:gd name="T25" fmla="*/ 7 h 344"/>
                <a:gd name="T26" fmla="*/ 50 w 304"/>
                <a:gd name="T27" fmla="*/ 7 h 344"/>
                <a:gd name="T28" fmla="*/ 50 w 304"/>
                <a:gd name="T29" fmla="*/ 17 h 344"/>
                <a:gd name="T30" fmla="*/ 74 w 304"/>
                <a:gd name="T31" fmla="*/ 17 h 344"/>
                <a:gd name="T32" fmla="*/ 74 w 304"/>
                <a:gd name="T33" fmla="*/ 0 h 344"/>
                <a:gd name="T34" fmla="*/ 0 w 304"/>
                <a:gd name="T35" fmla="*/ 0 h 344"/>
                <a:gd name="T36" fmla="*/ 0 w 304"/>
                <a:gd name="T37" fmla="*/ 344 h 344"/>
                <a:gd name="T38" fmla="*/ 304 w 304"/>
                <a:gd name="T39" fmla="*/ 344 h 344"/>
                <a:gd name="T40" fmla="*/ 304 w 304"/>
                <a:gd name="T41" fmla="*/ 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4" h="344">
                  <a:moveTo>
                    <a:pt x="304" y="0"/>
                  </a:moveTo>
                  <a:lnTo>
                    <a:pt x="226" y="0"/>
                  </a:lnTo>
                  <a:lnTo>
                    <a:pt x="226" y="17"/>
                  </a:lnTo>
                  <a:lnTo>
                    <a:pt x="253" y="17"/>
                  </a:lnTo>
                  <a:lnTo>
                    <a:pt x="253" y="7"/>
                  </a:lnTo>
                  <a:lnTo>
                    <a:pt x="270" y="7"/>
                  </a:lnTo>
                  <a:lnTo>
                    <a:pt x="270" y="17"/>
                  </a:lnTo>
                  <a:lnTo>
                    <a:pt x="287" y="17"/>
                  </a:lnTo>
                  <a:lnTo>
                    <a:pt x="287" y="327"/>
                  </a:lnTo>
                  <a:lnTo>
                    <a:pt x="16" y="327"/>
                  </a:lnTo>
                  <a:lnTo>
                    <a:pt x="16" y="17"/>
                  </a:lnTo>
                  <a:lnTo>
                    <a:pt x="33" y="17"/>
                  </a:lnTo>
                  <a:lnTo>
                    <a:pt x="33" y="7"/>
                  </a:lnTo>
                  <a:lnTo>
                    <a:pt x="50" y="7"/>
                  </a:lnTo>
                  <a:lnTo>
                    <a:pt x="50" y="17"/>
                  </a:lnTo>
                  <a:lnTo>
                    <a:pt x="74" y="17"/>
                  </a:lnTo>
                  <a:lnTo>
                    <a:pt x="74" y="0"/>
                  </a:lnTo>
                  <a:lnTo>
                    <a:pt x="0" y="0"/>
                  </a:lnTo>
                  <a:lnTo>
                    <a:pt x="0" y="344"/>
                  </a:lnTo>
                  <a:lnTo>
                    <a:pt x="304" y="344"/>
                  </a:lnTo>
                  <a:lnTo>
                    <a:pt x="304"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6"/>
            <p:cNvSpPr>
              <a:spLocks/>
            </p:cNvSpPr>
            <p:nvPr/>
          </p:nvSpPr>
          <p:spPr bwMode="auto">
            <a:xfrm>
              <a:off x="3719" y="2018"/>
              <a:ext cx="237" cy="303"/>
            </a:xfrm>
            <a:custGeom>
              <a:avLst/>
              <a:gdLst>
                <a:gd name="T0" fmla="*/ 237 w 237"/>
                <a:gd name="T1" fmla="*/ 0 h 303"/>
                <a:gd name="T2" fmla="*/ 220 w 237"/>
                <a:gd name="T3" fmla="*/ 0 h 303"/>
                <a:gd name="T4" fmla="*/ 220 w 237"/>
                <a:gd name="T5" fmla="*/ 10 h 303"/>
                <a:gd name="T6" fmla="*/ 220 w 237"/>
                <a:gd name="T7" fmla="*/ 212 h 303"/>
                <a:gd name="T8" fmla="*/ 227 w 237"/>
                <a:gd name="T9" fmla="*/ 212 h 303"/>
                <a:gd name="T10" fmla="*/ 227 w 237"/>
                <a:gd name="T11" fmla="*/ 229 h 303"/>
                <a:gd name="T12" fmla="*/ 208 w 237"/>
                <a:gd name="T13" fmla="*/ 229 h 303"/>
                <a:gd name="T14" fmla="*/ 160 w 237"/>
                <a:gd name="T15" fmla="*/ 274 h 303"/>
                <a:gd name="T16" fmla="*/ 160 w 237"/>
                <a:gd name="T17" fmla="*/ 296 h 303"/>
                <a:gd name="T18" fmla="*/ 143 w 237"/>
                <a:gd name="T19" fmla="*/ 296 h 303"/>
                <a:gd name="T20" fmla="*/ 143 w 237"/>
                <a:gd name="T21" fmla="*/ 286 h 303"/>
                <a:gd name="T22" fmla="*/ 17 w 237"/>
                <a:gd name="T23" fmla="*/ 286 h 303"/>
                <a:gd name="T24" fmla="*/ 17 w 237"/>
                <a:gd name="T25" fmla="*/ 10 h 303"/>
                <a:gd name="T26" fmla="*/ 17 w 237"/>
                <a:gd name="T27" fmla="*/ 0 h 303"/>
                <a:gd name="T28" fmla="*/ 0 w 237"/>
                <a:gd name="T29" fmla="*/ 0 h 303"/>
                <a:gd name="T30" fmla="*/ 0 w 237"/>
                <a:gd name="T31" fmla="*/ 10 h 303"/>
                <a:gd name="T32" fmla="*/ 0 w 237"/>
                <a:gd name="T33" fmla="*/ 303 h 303"/>
                <a:gd name="T34" fmla="*/ 155 w 237"/>
                <a:gd name="T35" fmla="*/ 303 h 303"/>
                <a:gd name="T36" fmla="*/ 237 w 237"/>
                <a:gd name="T37" fmla="*/ 224 h 303"/>
                <a:gd name="T38" fmla="*/ 237 w 237"/>
                <a:gd name="T39" fmla="*/ 10 h 303"/>
                <a:gd name="T40" fmla="*/ 237 w 237"/>
                <a:gd name="T41" fmla="*/ 0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7" h="303">
                  <a:moveTo>
                    <a:pt x="237" y="0"/>
                  </a:moveTo>
                  <a:lnTo>
                    <a:pt x="220" y="0"/>
                  </a:lnTo>
                  <a:lnTo>
                    <a:pt x="220" y="10"/>
                  </a:lnTo>
                  <a:lnTo>
                    <a:pt x="220" y="212"/>
                  </a:lnTo>
                  <a:lnTo>
                    <a:pt x="227" y="212"/>
                  </a:lnTo>
                  <a:lnTo>
                    <a:pt x="227" y="229"/>
                  </a:lnTo>
                  <a:lnTo>
                    <a:pt x="208" y="229"/>
                  </a:lnTo>
                  <a:lnTo>
                    <a:pt x="160" y="274"/>
                  </a:lnTo>
                  <a:lnTo>
                    <a:pt x="160" y="296"/>
                  </a:lnTo>
                  <a:lnTo>
                    <a:pt x="143" y="296"/>
                  </a:lnTo>
                  <a:lnTo>
                    <a:pt x="143" y="286"/>
                  </a:lnTo>
                  <a:lnTo>
                    <a:pt x="17" y="286"/>
                  </a:lnTo>
                  <a:lnTo>
                    <a:pt x="17" y="10"/>
                  </a:lnTo>
                  <a:lnTo>
                    <a:pt x="17" y="0"/>
                  </a:lnTo>
                  <a:lnTo>
                    <a:pt x="0" y="0"/>
                  </a:lnTo>
                  <a:lnTo>
                    <a:pt x="0" y="10"/>
                  </a:lnTo>
                  <a:lnTo>
                    <a:pt x="0" y="303"/>
                  </a:lnTo>
                  <a:lnTo>
                    <a:pt x="155" y="303"/>
                  </a:lnTo>
                  <a:lnTo>
                    <a:pt x="237" y="224"/>
                  </a:lnTo>
                  <a:lnTo>
                    <a:pt x="237" y="10"/>
                  </a:lnTo>
                  <a:lnTo>
                    <a:pt x="23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7"/>
            <p:cNvSpPr>
              <a:spLocks/>
            </p:cNvSpPr>
            <p:nvPr/>
          </p:nvSpPr>
          <p:spPr bwMode="auto">
            <a:xfrm>
              <a:off x="3719" y="2018"/>
              <a:ext cx="237" cy="303"/>
            </a:xfrm>
            <a:custGeom>
              <a:avLst/>
              <a:gdLst>
                <a:gd name="T0" fmla="*/ 237 w 237"/>
                <a:gd name="T1" fmla="*/ 0 h 303"/>
                <a:gd name="T2" fmla="*/ 220 w 237"/>
                <a:gd name="T3" fmla="*/ 0 h 303"/>
                <a:gd name="T4" fmla="*/ 220 w 237"/>
                <a:gd name="T5" fmla="*/ 10 h 303"/>
                <a:gd name="T6" fmla="*/ 220 w 237"/>
                <a:gd name="T7" fmla="*/ 212 h 303"/>
                <a:gd name="T8" fmla="*/ 227 w 237"/>
                <a:gd name="T9" fmla="*/ 212 h 303"/>
                <a:gd name="T10" fmla="*/ 227 w 237"/>
                <a:gd name="T11" fmla="*/ 229 h 303"/>
                <a:gd name="T12" fmla="*/ 208 w 237"/>
                <a:gd name="T13" fmla="*/ 229 h 303"/>
                <a:gd name="T14" fmla="*/ 160 w 237"/>
                <a:gd name="T15" fmla="*/ 274 h 303"/>
                <a:gd name="T16" fmla="*/ 160 w 237"/>
                <a:gd name="T17" fmla="*/ 296 h 303"/>
                <a:gd name="T18" fmla="*/ 143 w 237"/>
                <a:gd name="T19" fmla="*/ 296 h 303"/>
                <a:gd name="T20" fmla="*/ 143 w 237"/>
                <a:gd name="T21" fmla="*/ 286 h 303"/>
                <a:gd name="T22" fmla="*/ 17 w 237"/>
                <a:gd name="T23" fmla="*/ 286 h 303"/>
                <a:gd name="T24" fmla="*/ 17 w 237"/>
                <a:gd name="T25" fmla="*/ 10 h 303"/>
                <a:gd name="T26" fmla="*/ 17 w 237"/>
                <a:gd name="T27" fmla="*/ 0 h 303"/>
                <a:gd name="T28" fmla="*/ 0 w 237"/>
                <a:gd name="T29" fmla="*/ 0 h 303"/>
                <a:gd name="T30" fmla="*/ 0 w 237"/>
                <a:gd name="T31" fmla="*/ 10 h 303"/>
                <a:gd name="T32" fmla="*/ 0 w 237"/>
                <a:gd name="T33" fmla="*/ 303 h 303"/>
                <a:gd name="T34" fmla="*/ 155 w 237"/>
                <a:gd name="T35" fmla="*/ 303 h 303"/>
                <a:gd name="T36" fmla="*/ 237 w 237"/>
                <a:gd name="T37" fmla="*/ 224 h 303"/>
                <a:gd name="T38" fmla="*/ 237 w 237"/>
                <a:gd name="T39" fmla="*/ 10 h 303"/>
                <a:gd name="T40" fmla="*/ 237 w 237"/>
                <a:gd name="T41" fmla="*/ 0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7" h="303">
                  <a:moveTo>
                    <a:pt x="237" y="0"/>
                  </a:moveTo>
                  <a:lnTo>
                    <a:pt x="220" y="0"/>
                  </a:lnTo>
                  <a:lnTo>
                    <a:pt x="220" y="10"/>
                  </a:lnTo>
                  <a:lnTo>
                    <a:pt x="220" y="212"/>
                  </a:lnTo>
                  <a:lnTo>
                    <a:pt x="227" y="212"/>
                  </a:lnTo>
                  <a:lnTo>
                    <a:pt x="227" y="229"/>
                  </a:lnTo>
                  <a:lnTo>
                    <a:pt x="208" y="229"/>
                  </a:lnTo>
                  <a:lnTo>
                    <a:pt x="160" y="274"/>
                  </a:lnTo>
                  <a:lnTo>
                    <a:pt x="160" y="296"/>
                  </a:lnTo>
                  <a:lnTo>
                    <a:pt x="143" y="296"/>
                  </a:lnTo>
                  <a:lnTo>
                    <a:pt x="143" y="286"/>
                  </a:lnTo>
                  <a:lnTo>
                    <a:pt x="17" y="286"/>
                  </a:lnTo>
                  <a:lnTo>
                    <a:pt x="17" y="10"/>
                  </a:lnTo>
                  <a:lnTo>
                    <a:pt x="17" y="0"/>
                  </a:lnTo>
                  <a:lnTo>
                    <a:pt x="0" y="0"/>
                  </a:lnTo>
                  <a:lnTo>
                    <a:pt x="0" y="10"/>
                  </a:lnTo>
                  <a:lnTo>
                    <a:pt x="0" y="303"/>
                  </a:lnTo>
                  <a:lnTo>
                    <a:pt x="155" y="303"/>
                  </a:lnTo>
                  <a:lnTo>
                    <a:pt x="237" y="224"/>
                  </a:lnTo>
                  <a:lnTo>
                    <a:pt x="237" y="10"/>
                  </a:lnTo>
                  <a:lnTo>
                    <a:pt x="23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8"/>
            <p:cNvSpPr>
              <a:spLocks/>
            </p:cNvSpPr>
            <p:nvPr/>
          </p:nvSpPr>
          <p:spPr bwMode="auto">
            <a:xfrm>
              <a:off x="3862" y="2230"/>
              <a:ext cx="84" cy="84"/>
            </a:xfrm>
            <a:custGeom>
              <a:avLst/>
              <a:gdLst>
                <a:gd name="T0" fmla="*/ 84 w 84"/>
                <a:gd name="T1" fmla="*/ 0 h 84"/>
                <a:gd name="T2" fmla="*/ 77 w 84"/>
                <a:gd name="T3" fmla="*/ 0 h 84"/>
                <a:gd name="T4" fmla="*/ 0 w 84"/>
                <a:gd name="T5" fmla="*/ 0 h 84"/>
                <a:gd name="T6" fmla="*/ 0 w 84"/>
                <a:gd name="T7" fmla="*/ 74 h 84"/>
                <a:gd name="T8" fmla="*/ 0 w 84"/>
                <a:gd name="T9" fmla="*/ 84 h 84"/>
                <a:gd name="T10" fmla="*/ 17 w 84"/>
                <a:gd name="T11" fmla="*/ 84 h 84"/>
                <a:gd name="T12" fmla="*/ 17 w 84"/>
                <a:gd name="T13" fmla="*/ 62 h 84"/>
                <a:gd name="T14" fmla="*/ 17 w 84"/>
                <a:gd name="T15" fmla="*/ 17 h 84"/>
                <a:gd name="T16" fmla="*/ 65 w 84"/>
                <a:gd name="T17" fmla="*/ 17 h 84"/>
                <a:gd name="T18" fmla="*/ 84 w 84"/>
                <a:gd name="T19" fmla="*/ 17 h 84"/>
                <a:gd name="T20" fmla="*/ 84 w 84"/>
                <a:gd name="T21"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84">
                  <a:moveTo>
                    <a:pt x="84" y="0"/>
                  </a:moveTo>
                  <a:lnTo>
                    <a:pt x="77" y="0"/>
                  </a:lnTo>
                  <a:lnTo>
                    <a:pt x="0" y="0"/>
                  </a:lnTo>
                  <a:lnTo>
                    <a:pt x="0" y="74"/>
                  </a:lnTo>
                  <a:lnTo>
                    <a:pt x="0" y="84"/>
                  </a:lnTo>
                  <a:lnTo>
                    <a:pt x="17" y="84"/>
                  </a:lnTo>
                  <a:lnTo>
                    <a:pt x="17" y="62"/>
                  </a:lnTo>
                  <a:lnTo>
                    <a:pt x="17" y="17"/>
                  </a:lnTo>
                  <a:lnTo>
                    <a:pt x="65" y="17"/>
                  </a:lnTo>
                  <a:lnTo>
                    <a:pt x="84" y="17"/>
                  </a:lnTo>
                  <a:lnTo>
                    <a:pt x="8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9"/>
            <p:cNvSpPr>
              <a:spLocks/>
            </p:cNvSpPr>
            <p:nvPr/>
          </p:nvSpPr>
          <p:spPr bwMode="auto">
            <a:xfrm>
              <a:off x="3862" y="2230"/>
              <a:ext cx="84" cy="84"/>
            </a:xfrm>
            <a:custGeom>
              <a:avLst/>
              <a:gdLst>
                <a:gd name="T0" fmla="*/ 84 w 84"/>
                <a:gd name="T1" fmla="*/ 0 h 84"/>
                <a:gd name="T2" fmla="*/ 77 w 84"/>
                <a:gd name="T3" fmla="*/ 0 h 84"/>
                <a:gd name="T4" fmla="*/ 0 w 84"/>
                <a:gd name="T5" fmla="*/ 0 h 84"/>
                <a:gd name="T6" fmla="*/ 0 w 84"/>
                <a:gd name="T7" fmla="*/ 74 h 84"/>
                <a:gd name="T8" fmla="*/ 0 w 84"/>
                <a:gd name="T9" fmla="*/ 84 h 84"/>
                <a:gd name="T10" fmla="*/ 17 w 84"/>
                <a:gd name="T11" fmla="*/ 84 h 84"/>
                <a:gd name="T12" fmla="*/ 17 w 84"/>
                <a:gd name="T13" fmla="*/ 62 h 84"/>
                <a:gd name="T14" fmla="*/ 17 w 84"/>
                <a:gd name="T15" fmla="*/ 17 h 84"/>
                <a:gd name="T16" fmla="*/ 65 w 84"/>
                <a:gd name="T17" fmla="*/ 17 h 84"/>
                <a:gd name="T18" fmla="*/ 84 w 84"/>
                <a:gd name="T19" fmla="*/ 17 h 84"/>
                <a:gd name="T20" fmla="*/ 84 w 84"/>
                <a:gd name="T21"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84">
                  <a:moveTo>
                    <a:pt x="84" y="0"/>
                  </a:moveTo>
                  <a:lnTo>
                    <a:pt x="77" y="0"/>
                  </a:lnTo>
                  <a:lnTo>
                    <a:pt x="0" y="0"/>
                  </a:lnTo>
                  <a:lnTo>
                    <a:pt x="0" y="74"/>
                  </a:lnTo>
                  <a:lnTo>
                    <a:pt x="0" y="84"/>
                  </a:lnTo>
                  <a:lnTo>
                    <a:pt x="17" y="84"/>
                  </a:lnTo>
                  <a:lnTo>
                    <a:pt x="17" y="62"/>
                  </a:lnTo>
                  <a:lnTo>
                    <a:pt x="17" y="17"/>
                  </a:lnTo>
                  <a:lnTo>
                    <a:pt x="65" y="17"/>
                  </a:lnTo>
                  <a:lnTo>
                    <a:pt x="84" y="17"/>
                  </a:lnTo>
                  <a:lnTo>
                    <a:pt x="84"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0"/>
            <p:cNvSpPr>
              <a:spLocks noEditPoints="1"/>
            </p:cNvSpPr>
            <p:nvPr/>
          </p:nvSpPr>
          <p:spPr bwMode="auto">
            <a:xfrm>
              <a:off x="3760" y="1967"/>
              <a:ext cx="152" cy="85"/>
            </a:xfrm>
            <a:custGeom>
              <a:avLst/>
              <a:gdLst>
                <a:gd name="T0" fmla="*/ 7 w 63"/>
                <a:gd name="T1" fmla="*/ 28 h 35"/>
                <a:gd name="T2" fmla="*/ 7 w 63"/>
                <a:gd name="T3" fmla="*/ 14 h 35"/>
                <a:gd name="T4" fmla="*/ 21 w 63"/>
                <a:gd name="T5" fmla="*/ 14 h 35"/>
                <a:gd name="T6" fmla="*/ 21 w 63"/>
                <a:gd name="T7" fmla="*/ 7 h 35"/>
                <a:gd name="T8" fmla="*/ 42 w 63"/>
                <a:gd name="T9" fmla="*/ 7 h 35"/>
                <a:gd name="T10" fmla="*/ 42 w 63"/>
                <a:gd name="T11" fmla="*/ 14 h 35"/>
                <a:gd name="T12" fmla="*/ 56 w 63"/>
                <a:gd name="T13" fmla="*/ 14 h 35"/>
                <a:gd name="T14" fmla="*/ 56 w 63"/>
                <a:gd name="T15" fmla="*/ 28 h 35"/>
                <a:gd name="T16" fmla="*/ 7 w 63"/>
                <a:gd name="T17" fmla="*/ 28 h 35"/>
                <a:gd name="T18" fmla="*/ 42 w 63"/>
                <a:gd name="T19" fmla="*/ 0 h 35"/>
                <a:gd name="T20" fmla="*/ 21 w 63"/>
                <a:gd name="T21" fmla="*/ 0 h 35"/>
                <a:gd name="T22" fmla="*/ 14 w 63"/>
                <a:gd name="T23" fmla="*/ 7 h 35"/>
                <a:gd name="T24" fmla="*/ 7 w 63"/>
                <a:gd name="T25" fmla="*/ 7 h 35"/>
                <a:gd name="T26" fmla="*/ 0 w 63"/>
                <a:gd name="T27" fmla="*/ 14 h 35"/>
                <a:gd name="T28" fmla="*/ 0 w 63"/>
                <a:gd name="T29" fmla="*/ 18 h 35"/>
                <a:gd name="T30" fmla="*/ 0 w 63"/>
                <a:gd name="T31" fmla="*/ 25 h 35"/>
                <a:gd name="T32" fmla="*/ 0 w 63"/>
                <a:gd name="T33" fmla="*/ 28 h 35"/>
                <a:gd name="T34" fmla="*/ 7 w 63"/>
                <a:gd name="T35" fmla="*/ 35 h 35"/>
                <a:gd name="T36" fmla="*/ 56 w 63"/>
                <a:gd name="T37" fmla="*/ 35 h 35"/>
                <a:gd name="T38" fmla="*/ 63 w 63"/>
                <a:gd name="T39" fmla="*/ 28 h 35"/>
                <a:gd name="T40" fmla="*/ 63 w 63"/>
                <a:gd name="T41" fmla="*/ 25 h 35"/>
                <a:gd name="T42" fmla="*/ 63 w 63"/>
                <a:gd name="T43" fmla="*/ 18 h 35"/>
                <a:gd name="T44" fmla="*/ 63 w 63"/>
                <a:gd name="T45" fmla="*/ 14 h 35"/>
                <a:gd name="T46" fmla="*/ 56 w 63"/>
                <a:gd name="T47" fmla="*/ 7 h 35"/>
                <a:gd name="T48" fmla="*/ 49 w 63"/>
                <a:gd name="T49" fmla="*/ 7 h 35"/>
                <a:gd name="T50" fmla="*/ 42 w 63"/>
                <a:gd name="T51"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3" h="35">
                  <a:moveTo>
                    <a:pt x="7" y="28"/>
                  </a:moveTo>
                  <a:cubicBezTo>
                    <a:pt x="7" y="14"/>
                    <a:pt x="7" y="14"/>
                    <a:pt x="7" y="14"/>
                  </a:cubicBezTo>
                  <a:cubicBezTo>
                    <a:pt x="21" y="14"/>
                    <a:pt x="21" y="14"/>
                    <a:pt x="21" y="14"/>
                  </a:cubicBezTo>
                  <a:cubicBezTo>
                    <a:pt x="21" y="7"/>
                    <a:pt x="21" y="7"/>
                    <a:pt x="21" y="7"/>
                  </a:cubicBezTo>
                  <a:cubicBezTo>
                    <a:pt x="42" y="7"/>
                    <a:pt x="42" y="7"/>
                    <a:pt x="42" y="7"/>
                  </a:cubicBezTo>
                  <a:cubicBezTo>
                    <a:pt x="42" y="14"/>
                    <a:pt x="42" y="14"/>
                    <a:pt x="42" y="14"/>
                  </a:cubicBezTo>
                  <a:cubicBezTo>
                    <a:pt x="56" y="14"/>
                    <a:pt x="56" y="14"/>
                    <a:pt x="56" y="14"/>
                  </a:cubicBezTo>
                  <a:cubicBezTo>
                    <a:pt x="56" y="28"/>
                    <a:pt x="56" y="28"/>
                    <a:pt x="56" y="28"/>
                  </a:cubicBezTo>
                  <a:cubicBezTo>
                    <a:pt x="7" y="28"/>
                    <a:pt x="7" y="28"/>
                    <a:pt x="7" y="28"/>
                  </a:cubicBezTo>
                  <a:moveTo>
                    <a:pt x="42" y="0"/>
                  </a:moveTo>
                  <a:cubicBezTo>
                    <a:pt x="21" y="0"/>
                    <a:pt x="21" y="0"/>
                    <a:pt x="21" y="0"/>
                  </a:cubicBezTo>
                  <a:cubicBezTo>
                    <a:pt x="17" y="0"/>
                    <a:pt x="14" y="3"/>
                    <a:pt x="14" y="7"/>
                  </a:cubicBezTo>
                  <a:cubicBezTo>
                    <a:pt x="7" y="7"/>
                    <a:pt x="7" y="7"/>
                    <a:pt x="7" y="7"/>
                  </a:cubicBezTo>
                  <a:cubicBezTo>
                    <a:pt x="3" y="7"/>
                    <a:pt x="0" y="10"/>
                    <a:pt x="0" y="14"/>
                  </a:cubicBezTo>
                  <a:cubicBezTo>
                    <a:pt x="0" y="18"/>
                    <a:pt x="0" y="18"/>
                    <a:pt x="0" y="18"/>
                  </a:cubicBezTo>
                  <a:cubicBezTo>
                    <a:pt x="0" y="25"/>
                    <a:pt x="0" y="25"/>
                    <a:pt x="0" y="25"/>
                  </a:cubicBezTo>
                  <a:cubicBezTo>
                    <a:pt x="0" y="28"/>
                    <a:pt x="0" y="28"/>
                    <a:pt x="0" y="28"/>
                  </a:cubicBezTo>
                  <a:cubicBezTo>
                    <a:pt x="0" y="32"/>
                    <a:pt x="3" y="35"/>
                    <a:pt x="7" y="35"/>
                  </a:cubicBezTo>
                  <a:cubicBezTo>
                    <a:pt x="56" y="35"/>
                    <a:pt x="56" y="35"/>
                    <a:pt x="56" y="35"/>
                  </a:cubicBezTo>
                  <a:cubicBezTo>
                    <a:pt x="60" y="35"/>
                    <a:pt x="63" y="32"/>
                    <a:pt x="63" y="28"/>
                  </a:cubicBezTo>
                  <a:cubicBezTo>
                    <a:pt x="63" y="25"/>
                    <a:pt x="63" y="25"/>
                    <a:pt x="63" y="25"/>
                  </a:cubicBezTo>
                  <a:cubicBezTo>
                    <a:pt x="63" y="18"/>
                    <a:pt x="63" y="18"/>
                    <a:pt x="63" y="18"/>
                  </a:cubicBezTo>
                  <a:cubicBezTo>
                    <a:pt x="63" y="14"/>
                    <a:pt x="63" y="14"/>
                    <a:pt x="63" y="14"/>
                  </a:cubicBezTo>
                  <a:cubicBezTo>
                    <a:pt x="63" y="10"/>
                    <a:pt x="60" y="7"/>
                    <a:pt x="56" y="7"/>
                  </a:cubicBezTo>
                  <a:cubicBezTo>
                    <a:pt x="49" y="7"/>
                    <a:pt x="49" y="7"/>
                    <a:pt x="49" y="7"/>
                  </a:cubicBezTo>
                  <a:cubicBezTo>
                    <a:pt x="49" y="3"/>
                    <a:pt x="46" y="0"/>
                    <a:pt x="4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0" name="CuadroTexto 39"/>
          <p:cNvSpPr txBox="1"/>
          <p:nvPr/>
        </p:nvSpPr>
        <p:spPr>
          <a:xfrm>
            <a:off x="3084286" y="6199954"/>
            <a:ext cx="6023428" cy="461665"/>
          </a:xfrm>
          <a:prstGeom prst="rect">
            <a:avLst/>
          </a:prstGeom>
          <a:noFill/>
        </p:spPr>
        <p:txBody>
          <a:bodyPr wrap="square" rtlCol="0">
            <a:spAutoFit/>
          </a:bodyPr>
          <a:lstStyle/>
          <a:p>
            <a:pPr algn="ctr"/>
            <a:r>
              <a:rPr lang="en-US" sz="2400" b="1" dirty="0">
                <a:solidFill>
                  <a:schemeClr val="bg1"/>
                </a:solidFill>
              </a:rPr>
              <a:t>WE LOVE WHAT WE DO</a:t>
            </a:r>
          </a:p>
        </p:txBody>
      </p:sp>
      <p:grpSp>
        <p:nvGrpSpPr>
          <p:cNvPr id="36" name="Group 23"/>
          <p:cNvGrpSpPr>
            <a:grpSpLocks noChangeAspect="1"/>
          </p:cNvGrpSpPr>
          <p:nvPr/>
        </p:nvGrpSpPr>
        <p:grpSpPr bwMode="auto">
          <a:xfrm>
            <a:off x="1824768" y="4061254"/>
            <a:ext cx="836900" cy="816190"/>
            <a:chOff x="1082" y="2501"/>
            <a:chExt cx="687" cy="670"/>
          </a:xfrm>
          <a:solidFill>
            <a:schemeClr val="accent1"/>
          </a:solidFill>
        </p:grpSpPr>
        <p:sp>
          <p:nvSpPr>
            <p:cNvPr id="38" name="Freeform 24"/>
            <p:cNvSpPr>
              <a:spLocks/>
            </p:cNvSpPr>
            <p:nvPr/>
          </p:nvSpPr>
          <p:spPr bwMode="auto">
            <a:xfrm>
              <a:off x="1344" y="2728"/>
              <a:ext cx="262" cy="35"/>
            </a:xfrm>
            <a:custGeom>
              <a:avLst/>
              <a:gdLst>
                <a:gd name="T0" fmla="*/ 262 w 262"/>
                <a:gd name="T1" fmla="*/ 0 h 35"/>
                <a:gd name="T2" fmla="*/ 17 w 262"/>
                <a:gd name="T3" fmla="*/ 0 h 35"/>
                <a:gd name="T4" fmla="*/ 0 w 262"/>
                <a:gd name="T5" fmla="*/ 18 h 35"/>
                <a:gd name="T6" fmla="*/ 17 w 262"/>
                <a:gd name="T7" fmla="*/ 35 h 35"/>
                <a:gd name="T8" fmla="*/ 262 w 262"/>
                <a:gd name="T9" fmla="*/ 35 h 35"/>
                <a:gd name="T10" fmla="*/ 244 w 262"/>
                <a:gd name="T11" fmla="*/ 18 h 35"/>
                <a:gd name="T12" fmla="*/ 262 w 262"/>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262" h="35">
                  <a:moveTo>
                    <a:pt x="262" y="0"/>
                  </a:moveTo>
                  <a:lnTo>
                    <a:pt x="17" y="0"/>
                  </a:lnTo>
                  <a:lnTo>
                    <a:pt x="0" y="18"/>
                  </a:lnTo>
                  <a:lnTo>
                    <a:pt x="17" y="35"/>
                  </a:lnTo>
                  <a:lnTo>
                    <a:pt x="262" y="35"/>
                  </a:lnTo>
                  <a:lnTo>
                    <a:pt x="244" y="18"/>
                  </a:lnTo>
                  <a:lnTo>
                    <a:pt x="2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5"/>
            <p:cNvSpPr>
              <a:spLocks/>
            </p:cNvSpPr>
            <p:nvPr/>
          </p:nvSpPr>
          <p:spPr bwMode="auto">
            <a:xfrm>
              <a:off x="1344" y="2728"/>
              <a:ext cx="262" cy="35"/>
            </a:xfrm>
            <a:custGeom>
              <a:avLst/>
              <a:gdLst>
                <a:gd name="T0" fmla="*/ 262 w 262"/>
                <a:gd name="T1" fmla="*/ 0 h 35"/>
                <a:gd name="T2" fmla="*/ 17 w 262"/>
                <a:gd name="T3" fmla="*/ 0 h 35"/>
                <a:gd name="T4" fmla="*/ 0 w 262"/>
                <a:gd name="T5" fmla="*/ 18 h 35"/>
                <a:gd name="T6" fmla="*/ 17 w 262"/>
                <a:gd name="T7" fmla="*/ 35 h 35"/>
                <a:gd name="T8" fmla="*/ 262 w 262"/>
                <a:gd name="T9" fmla="*/ 35 h 35"/>
                <a:gd name="T10" fmla="*/ 244 w 262"/>
                <a:gd name="T11" fmla="*/ 18 h 35"/>
                <a:gd name="T12" fmla="*/ 262 w 262"/>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262" h="35">
                  <a:moveTo>
                    <a:pt x="262" y="0"/>
                  </a:moveTo>
                  <a:lnTo>
                    <a:pt x="17" y="0"/>
                  </a:lnTo>
                  <a:lnTo>
                    <a:pt x="0" y="18"/>
                  </a:lnTo>
                  <a:lnTo>
                    <a:pt x="17" y="35"/>
                  </a:lnTo>
                  <a:lnTo>
                    <a:pt x="262" y="35"/>
                  </a:lnTo>
                  <a:lnTo>
                    <a:pt x="244" y="18"/>
                  </a:lnTo>
                  <a:lnTo>
                    <a:pt x="2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6"/>
            <p:cNvSpPr>
              <a:spLocks noEditPoints="1"/>
            </p:cNvSpPr>
            <p:nvPr/>
          </p:nvSpPr>
          <p:spPr bwMode="auto">
            <a:xfrm>
              <a:off x="1588" y="2670"/>
              <a:ext cx="181" cy="151"/>
            </a:xfrm>
            <a:custGeom>
              <a:avLst/>
              <a:gdLst>
                <a:gd name="T0" fmla="*/ 88 w 181"/>
                <a:gd name="T1" fmla="*/ 122 h 151"/>
                <a:gd name="T2" fmla="*/ 47 w 181"/>
                <a:gd name="T3" fmla="*/ 76 h 151"/>
                <a:gd name="T4" fmla="*/ 88 w 181"/>
                <a:gd name="T5" fmla="*/ 29 h 151"/>
                <a:gd name="T6" fmla="*/ 128 w 181"/>
                <a:gd name="T7" fmla="*/ 29 h 151"/>
                <a:gd name="T8" fmla="*/ 111 w 181"/>
                <a:gd name="T9" fmla="*/ 76 h 151"/>
                <a:gd name="T10" fmla="*/ 128 w 181"/>
                <a:gd name="T11" fmla="*/ 122 h 151"/>
                <a:gd name="T12" fmla="*/ 88 w 181"/>
                <a:gd name="T13" fmla="*/ 122 h 151"/>
                <a:gd name="T14" fmla="*/ 181 w 181"/>
                <a:gd name="T15" fmla="*/ 0 h 151"/>
                <a:gd name="T16" fmla="*/ 76 w 181"/>
                <a:gd name="T17" fmla="*/ 0 h 151"/>
                <a:gd name="T18" fmla="*/ 18 w 181"/>
                <a:gd name="T19" fmla="*/ 58 h 151"/>
                <a:gd name="T20" fmla="*/ 0 w 181"/>
                <a:gd name="T21" fmla="*/ 76 h 151"/>
                <a:gd name="T22" fmla="*/ 18 w 181"/>
                <a:gd name="T23" fmla="*/ 93 h 151"/>
                <a:gd name="T24" fmla="*/ 76 w 181"/>
                <a:gd name="T25" fmla="*/ 151 h 151"/>
                <a:gd name="T26" fmla="*/ 181 w 181"/>
                <a:gd name="T27" fmla="*/ 151 h 151"/>
                <a:gd name="T28" fmla="*/ 140 w 181"/>
                <a:gd name="T29" fmla="*/ 76 h 151"/>
                <a:gd name="T30" fmla="*/ 181 w 181"/>
                <a:gd name="T3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151">
                  <a:moveTo>
                    <a:pt x="88" y="122"/>
                  </a:moveTo>
                  <a:lnTo>
                    <a:pt x="47" y="76"/>
                  </a:lnTo>
                  <a:lnTo>
                    <a:pt x="88" y="29"/>
                  </a:lnTo>
                  <a:lnTo>
                    <a:pt x="128" y="29"/>
                  </a:lnTo>
                  <a:lnTo>
                    <a:pt x="111" y="76"/>
                  </a:lnTo>
                  <a:lnTo>
                    <a:pt x="128" y="122"/>
                  </a:lnTo>
                  <a:lnTo>
                    <a:pt x="88" y="122"/>
                  </a:lnTo>
                  <a:close/>
                  <a:moveTo>
                    <a:pt x="181" y="0"/>
                  </a:moveTo>
                  <a:lnTo>
                    <a:pt x="76" y="0"/>
                  </a:lnTo>
                  <a:lnTo>
                    <a:pt x="18" y="58"/>
                  </a:lnTo>
                  <a:lnTo>
                    <a:pt x="0" y="76"/>
                  </a:lnTo>
                  <a:lnTo>
                    <a:pt x="18" y="93"/>
                  </a:lnTo>
                  <a:lnTo>
                    <a:pt x="76" y="151"/>
                  </a:lnTo>
                  <a:lnTo>
                    <a:pt x="181" y="151"/>
                  </a:lnTo>
                  <a:lnTo>
                    <a:pt x="140" y="76"/>
                  </a:lnTo>
                  <a:lnTo>
                    <a:pt x="18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7"/>
            <p:cNvSpPr>
              <a:spLocks noEditPoints="1"/>
            </p:cNvSpPr>
            <p:nvPr/>
          </p:nvSpPr>
          <p:spPr bwMode="auto">
            <a:xfrm>
              <a:off x="1588" y="2670"/>
              <a:ext cx="181" cy="151"/>
            </a:xfrm>
            <a:custGeom>
              <a:avLst/>
              <a:gdLst>
                <a:gd name="T0" fmla="*/ 88 w 181"/>
                <a:gd name="T1" fmla="*/ 122 h 151"/>
                <a:gd name="T2" fmla="*/ 47 w 181"/>
                <a:gd name="T3" fmla="*/ 76 h 151"/>
                <a:gd name="T4" fmla="*/ 88 w 181"/>
                <a:gd name="T5" fmla="*/ 29 h 151"/>
                <a:gd name="T6" fmla="*/ 128 w 181"/>
                <a:gd name="T7" fmla="*/ 29 h 151"/>
                <a:gd name="T8" fmla="*/ 111 w 181"/>
                <a:gd name="T9" fmla="*/ 76 h 151"/>
                <a:gd name="T10" fmla="*/ 128 w 181"/>
                <a:gd name="T11" fmla="*/ 122 h 151"/>
                <a:gd name="T12" fmla="*/ 88 w 181"/>
                <a:gd name="T13" fmla="*/ 122 h 151"/>
                <a:gd name="T14" fmla="*/ 181 w 181"/>
                <a:gd name="T15" fmla="*/ 0 h 151"/>
                <a:gd name="T16" fmla="*/ 76 w 181"/>
                <a:gd name="T17" fmla="*/ 0 h 151"/>
                <a:gd name="T18" fmla="*/ 18 w 181"/>
                <a:gd name="T19" fmla="*/ 58 h 151"/>
                <a:gd name="T20" fmla="*/ 0 w 181"/>
                <a:gd name="T21" fmla="*/ 76 h 151"/>
                <a:gd name="T22" fmla="*/ 18 w 181"/>
                <a:gd name="T23" fmla="*/ 93 h 151"/>
                <a:gd name="T24" fmla="*/ 76 w 181"/>
                <a:gd name="T25" fmla="*/ 151 h 151"/>
                <a:gd name="T26" fmla="*/ 181 w 181"/>
                <a:gd name="T27" fmla="*/ 151 h 151"/>
                <a:gd name="T28" fmla="*/ 140 w 181"/>
                <a:gd name="T29" fmla="*/ 76 h 151"/>
                <a:gd name="T30" fmla="*/ 181 w 181"/>
                <a:gd name="T3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151">
                  <a:moveTo>
                    <a:pt x="88" y="122"/>
                  </a:moveTo>
                  <a:lnTo>
                    <a:pt x="47" y="76"/>
                  </a:lnTo>
                  <a:lnTo>
                    <a:pt x="88" y="29"/>
                  </a:lnTo>
                  <a:lnTo>
                    <a:pt x="128" y="29"/>
                  </a:lnTo>
                  <a:lnTo>
                    <a:pt x="111" y="76"/>
                  </a:lnTo>
                  <a:lnTo>
                    <a:pt x="128" y="122"/>
                  </a:lnTo>
                  <a:lnTo>
                    <a:pt x="88" y="122"/>
                  </a:lnTo>
                  <a:moveTo>
                    <a:pt x="181" y="0"/>
                  </a:moveTo>
                  <a:lnTo>
                    <a:pt x="76" y="0"/>
                  </a:lnTo>
                  <a:lnTo>
                    <a:pt x="18" y="58"/>
                  </a:lnTo>
                  <a:lnTo>
                    <a:pt x="0" y="76"/>
                  </a:lnTo>
                  <a:lnTo>
                    <a:pt x="18" y="93"/>
                  </a:lnTo>
                  <a:lnTo>
                    <a:pt x="76" y="151"/>
                  </a:lnTo>
                  <a:lnTo>
                    <a:pt x="181" y="151"/>
                  </a:lnTo>
                  <a:lnTo>
                    <a:pt x="140" y="76"/>
                  </a:lnTo>
                  <a:lnTo>
                    <a:pt x="18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8"/>
            <p:cNvSpPr>
              <a:spLocks noEditPoints="1"/>
            </p:cNvSpPr>
            <p:nvPr/>
          </p:nvSpPr>
          <p:spPr bwMode="auto">
            <a:xfrm>
              <a:off x="1233" y="3048"/>
              <a:ext cx="181" cy="123"/>
            </a:xfrm>
            <a:custGeom>
              <a:avLst/>
              <a:gdLst>
                <a:gd name="T0" fmla="*/ 8 w 31"/>
                <a:gd name="T1" fmla="*/ 16 h 21"/>
                <a:gd name="T2" fmla="*/ 5 w 31"/>
                <a:gd name="T3" fmla="*/ 13 h 21"/>
                <a:gd name="T4" fmla="*/ 5 w 31"/>
                <a:gd name="T5" fmla="*/ 5 h 21"/>
                <a:gd name="T6" fmla="*/ 26 w 31"/>
                <a:gd name="T7" fmla="*/ 5 h 21"/>
                <a:gd name="T8" fmla="*/ 26 w 31"/>
                <a:gd name="T9" fmla="*/ 13 h 21"/>
                <a:gd name="T10" fmla="*/ 23 w 31"/>
                <a:gd name="T11" fmla="*/ 16 h 21"/>
                <a:gd name="T12" fmla="*/ 8 w 31"/>
                <a:gd name="T13" fmla="*/ 16 h 21"/>
                <a:gd name="T14" fmla="*/ 26 w 31"/>
                <a:gd name="T15" fmla="*/ 0 h 21"/>
                <a:gd name="T16" fmla="*/ 5 w 31"/>
                <a:gd name="T17" fmla="*/ 0 h 21"/>
                <a:gd name="T18" fmla="*/ 5 w 31"/>
                <a:gd name="T19" fmla="*/ 3 h 21"/>
                <a:gd name="T20" fmla="*/ 0 w 31"/>
                <a:gd name="T21" fmla="*/ 3 h 21"/>
                <a:gd name="T22" fmla="*/ 0 w 31"/>
                <a:gd name="T23" fmla="*/ 0 h 21"/>
                <a:gd name="T24" fmla="*/ 0 w 31"/>
                <a:gd name="T25" fmla="*/ 13 h 21"/>
                <a:gd name="T26" fmla="*/ 8 w 31"/>
                <a:gd name="T27" fmla="*/ 21 h 21"/>
                <a:gd name="T28" fmla="*/ 23 w 31"/>
                <a:gd name="T29" fmla="*/ 21 h 21"/>
                <a:gd name="T30" fmla="*/ 31 w 31"/>
                <a:gd name="T31" fmla="*/ 13 h 21"/>
                <a:gd name="T32" fmla="*/ 31 w 31"/>
                <a:gd name="T33" fmla="*/ 3 h 21"/>
                <a:gd name="T34" fmla="*/ 26 w 31"/>
                <a:gd name="T35" fmla="*/ 3 h 21"/>
                <a:gd name="T36" fmla="*/ 26 w 31"/>
                <a:gd name="T3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1" h="21">
                  <a:moveTo>
                    <a:pt x="8" y="16"/>
                  </a:moveTo>
                  <a:cubicBezTo>
                    <a:pt x="6" y="16"/>
                    <a:pt x="5" y="15"/>
                    <a:pt x="5" y="13"/>
                  </a:cubicBezTo>
                  <a:cubicBezTo>
                    <a:pt x="5" y="5"/>
                    <a:pt x="5" y="5"/>
                    <a:pt x="5" y="5"/>
                  </a:cubicBezTo>
                  <a:cubicBezTo>
                    <a:pt x="26" y="5"/>
                    <a:pt x="26" y="5"/>
                    <a:pt x="26" y="5"/>
                  </a:cubicBezTo>
                  <a:cubicBezTo>
                    <a:pt x="26" y="13"/>
                    <a:pt x="26" y="13"/>
                    <a:pt x="26" y="13"/>
                  </a:cubicBezTo>
                  <a:cubicBezTo>
                    <a:pt x="26" y="15"/>
                    <a:pt x="25" y="16"/>
                    <a:pt x="23" y="16"/>
                  </a:cubicBezTo>
                  <a:cubicBezTo>
                    <a:pt x="8" y="16"/>
                    <a:pt x="8" y="16"/>
                    <a:pt x="8" y="16"/>
                  </a:cubicBezTo>
                  <a:moveTo>
                    <a:pt x="26" y="0"/>
                  </a:moveTo>
                  <a:cubicBezTo>
                    <a:pt x="5" y="0"/>
                    <a:pt x="5" y="0"/>
                    <a:pt x="5" y="0"/>
                  </a:cubicBezTo>
                  <a:cubicBezTo>
                    <a:pt x="5" y="3"/>
                    <a:pt x="5" y="3"/>
                    <a:pt x="5" y="3"/>
                  </a:cubicBezTo>
                  <a:cubicBezTo>
                    <a:pt x="0" y="3"/>
                    <a:pt x="0" y="3"/>
                    <a:pt x="0" y="3"/>
                  </a:cubicBezTo>
                  <a:cubicBezTo>
                    <a:pt x="0" y="0"/>
                    <a:pt x="0" y="0"/>
                    <a:pt x="0" y="0"/>
                  </a:cubicBezTo>
                  <a:cubicBezTo>
                    <a:pt x="0" y="13"/>
                    <a:pt x="0" y="13"/>
                    <a:pt x="0" y="13"/>
                  </a:cubicBezTo>
                  <a:cubicBezTo>
                    <a:pt x="0" y="18"/>
                    <a:pt x="3" y="21"/>
                    <a:pt x="8" y="21"/>
                  </a:cubicBezTo>
                  <a:cubicBezTo>
                    <a:pt x="23" y="21"/>
                    <a:pt x="23" y="21"/>
                    <a:pt x="23" y="21"/>
                  </a:cubicBezTo>
                  <a:cubicBezTo>
                    <a:pt x="27" y="21"/>
                    <a:pt x="31" y="18"/>
                    <a:pt x="31" y="13"/>
                  </a:cubicBezTo>
                  <a:cubicBezTo>
                    <a:pt x="31" y="3"/>
                    <a:pt x="31" y="3"/>
                    <a:pt x="31" y="3"/>
                  </a:cubicBezTo>
                  <a:cubicBezTo>
                    <a:pt x="26" y="3"/>
                    <a:pt x="26" y="3"/>
                    <a:pt x="26" y="3"/>
                  </a:cubicBezTo>
                  <a:cubicBezTo>
                    <a:pt x="26" y="0"/>
                    <a:pt x="26" y="0"/>
                    <a:pt x="2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9"/>
            <p:cNvSpPr>
              <a:spLocks noEditPoints="1"/>
            </p:cNvSpPr>
            <p:nvPr/>
          </p:nvSpPr>
          <p:spPr bwMode="auto">
            <a:xfrm>
              <a:off x="1257" y="2682"/>
              <a:ext cx="133" cy="128"/>
            </a:xfrm>
            <a:custGeom>
              <a:avLst/>
              <a:gdLst>
                <a:gd name="T0" fmla="*/ 46 w 133"/>
                <a:gd name="T1" fmla="*/ 64 h 128"/>
                <a:gd name="T2" fmla="*/ 0 w 133"/>
                <a:gd name="T3" fmla="*/ 110 h 128"/>
                <a:gd name="T4" fmla="*/ 23 w 133"/>
                <a:gd name="T5" fmla="*/ 128 h 128"/>
                <a:gd name="T6" fmla="*/ 64 w 133"/>
                <a:gd name="T7" fmla="*/ 87 h 128"/>
                <a:gd name="T8" fmla="*/ 46 w 133"/>
                <a:gd name="T9" fmla="*/ 64 h 128"/>
                <a:gd name="T10" fmla="*/ 110 w 133"/>
                <a:gd name="T11" fmla="*/ 0 h 128"/>
                <a:gd name="T12" fmla="*/ 64 w 133"/>
                <a:gd name="T13" fmla="*/ 40 h 128"/>
                <a:gd name="T14" fmla="*/ 87 w 133"/>
                <a:gd name="T15" fmla="*/ 64 h 128"/>
                <a:gd name="T16" fmla="*/ 104 w 133"/>
                <a:gd name="T17" fmla="*/ 46 h 128"/>
                <a:gd name="T18" fmla="*/ 133 w 133"/>
                <a:gd name="T19" fmla="*/ 23 h 128"/>
                <a:gd name="T20" fmla="*/ 110 w 133"/>
                <a:gd name="T2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128">
                  <a:moveTo>
                    <a:pt x="46" y="64"/>
                  </a:moveTo>
                  <a:lnTo>
                    <a:pt x="0" y="110"/>
                  </a:lnTo>
                  <a:lnTo>
                    <a:pt x="23" y="128"/>
                  </a:lnTo>
                  <a:lnTo>
                    <a:pt x="64" y="87"/>
                  </a:lnTo>
                  <a:lnTo>
                    <a:pt x="46" y="64"/>
                  </a:lnTo>
                  <a:close/>
                  <a:moveTo>
                    <a:pt x="110" y="0"/>
                  </a:moveTo>
                  <a:lnTo>
                    <a:pt x="64" y="40"/>
                  </a:lnTo>
                  <a:lnTo>
                    <a:pt x="87" y="64"/>
                  </a:lnTo>
                  <a:lnTo>
                    <a:pt x="104" y="46"/>
                  </a:lnTo>
                  <a:lnTo>
                    <a:pt x="133" y="23"/>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0"/>
            <p:cNvSpPr>
              <a:spLocks noEditPoints="1"/>
            </p:cNvSpPr>
            <p:nvPr/>
          </p:nvSpPr>
          <p:spPr bwMode="auto">
            <a:xfrm>
              <a:off x="1257" y="2682"/>
              <a:ext cx="133" cy="128"/>
            </a:xfrm>
            <a:custGeom>
              <a:avLst/>
              <a:gdLst>
                <a:gd name="T0" fmla="*/ 46 w 133"/>
                <a:gd name="T1" fmla="*/ 64 h 128"/>
                <a:gd name="T2" fmla="*/ 0 w 133"/>
                <a:gd name="T3" fmla="*/ 110 h 128"/>
                <a:gd name="T4" fmla="*/ 23 w 133"/>
                <a:gd name="T5" fmla="*/ 128 h 128"/>
                <a:gd name="T6" fmla="*/ 64 w 133"/>
                <a:gd name="T7" fmla="*/ 87 h 128"/>
                <a:gd name="T8" fmla="*/ 46 w 133"/>
                <a:gd name="T9" fmla="*/ 64 h 128"/>
                <a:gd name="T10" fmla="*/ 110 w 133"/>
                <a:gd name="T11" fmla="*/ 0 h 128"/>
                <a:gd name="T12" fmla="*/ 64 w 133"/>
                <a:gd name="T13" fmla="*/ 40 h 128"/>
                <a:gd name="T14" fmla="*/ 87 w 133"/>
                <a:gd name="T15" fmla="*/ 64 h 128"/>
                <a:gd name="T16" fmla="*/ 104 w 133"/>
                <a:gd name="T17" fmla="*/ 46 h 128"/>
                <a:gd name="T18" fmla="*/ 133 w 133"/>
                <a:gd name="T19" fmla="*/ 23 h 128"/>
                <a:gd name="T20" fmla="*/ 110 w 133"/>
                <a:gd name="T2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128">
                  <a:moveTo>
                    <a:pt x="46" y="64"/>
                  </a:moveTo>
                  <a:lnTo>
                    <a:pt x="0" y="110"/>
                  </a:lnTo>
                  <a:lnTo>
                    <a:pt x="23" y="128"/>
                  </a:lnTo>
                  <a:lnTo>
                    <a:pt x="64" y="87"/>
                  </a:lnTo>
                  <a:lnTo>
                    <a:pt x="46" y="64"/>
                  </a:lnTo>
                  <a:moveTo>
                    <a:pt x="110" y="0"/>
                  </a:moveTo>
                  <a:lnTo>
                    <a:pt x="64" y="40"/>
                  </a:lnTo>
                  <a:lnTo>
                    <a:pt x="87" y="64"/>
                  </a:lnTo>
                  <a:lnTo>
                    <a:pt x="104" y="46"/>
                  </a:lnTo>
                  <a:lnTo>
                    <a:pt x="133" y="23"/>
                  </a:lnTo>
                  <a:lnTo>
                    <a:pt x="11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1"/>
            <p:cNvSpPr>
              <a:spLocks/>
            </p:cNvSpPr>
            <p:nvPr/>
          </p:nvSpPr>
          <p:spPr bwMode="auto">
            <a:xfrm>
              <a:off x="1257" y="2682"/>
              <a:ext cx="133" cy="128"/>
            </a:xfrm>
            <a:custGeom>
              <a:avLst/>
              <a:gdLst>
                <a:gd name="T0" fmla="*/ 23 w 133"/>
                <a:gd name="T1" fmla="*/ 0 h 128"/>
                <a:gd name="T2" fmla="*/ 0 w 133"/>
                <a:gd name="T3" fmla="*/ 23 h 128"/>
                <a:gd name="T4" fmla="*/ 46 w 133"/>
                <a:gd name="T5" fmla="*/ 64 h 128"/>
                <a:gd name="T6" fmla="*/ 64 w 133"/>
                <a:gd name="T7" fmla="*/ 87 h 128"/>
                <a:gd name="T8" fmla="*/ 110 w 133"/>
                <a:gd name="T9" fmla="*/ 128 h 128"/>
                <a:gd name="T10" fmla="*/ 133 w 133"/>
                <a:gd name="T11" fmla="*/ 110 h 128"/>
                <a:gd name="T12" fmla="*/ 104 w 133"/>
                <a:gd name="T13" fmla="*/ 81 h 128"/>
                <a:gd name="T14" fmla="*/ 87 w 133"/>
                <a:gd name="T15" fmla="*/ 64 h 128"/>
                <a:gd name="T16" fmla="*/ 64 w 133"/>
                <a:gd name="T17" fmla="*/ 40 h 128"/>
                <a:gd name="T18" fmla="*/ 23 w 133"/>
                <a:gd name="T19"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 h="128">
                  <a:moveTo>
                    <a:pt x="23" y="0"/>
                  </a:moveTo>
                  <a:lnTo>
                    <a:pt x="0" y="23"/>
                  </a:lnTo>
                  <a:lnTo>
                    <a:pt x="46" y="64"/>
                  </a:lnTo>
                  <a:lnTo>
                    <a:pt x="64" y="87"/>
                  </a:lnTo>
                  <a:lnTo>
                    <a:pt x="110" y="128"/>
                  </a:lnTo>
                  <a:lnTo>
                    <a:pt x="133" y="110"/>
                  </a:lnTo>
                  <a:lnTo>
                    <a:pt x="104" y="81"/>
                  </a:lnTo>
                  <a:lnTo>
                    <a:pt x="87" y="64"/>
                  </a:lnTo>
                  <a:lnTo>
                    <a:pt x="64" y="40"/>
                  </a:lnTo>
                  <a:lnTo>
                    <a:pt x="2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2"/>
            <p:cNvSpPr>
              <a:spLocks/>
            </p:cNvSpPr>
            <p:nvPr/>
          </p:nvSpPr>
          <p:spPr bwMode="auto">
            <a:xfrm>
              <a:off x="1257" y="2682"/>
              <a:ext cx="133" cy="128"/>
            </a:xfrm>
            <a:custGeom>
              <a:avLst/>
              <a:gdLst>
                <a:gd name="T0" fmla="*/ 23 w 133"/>
                <a:gd name="T1" fmla="*/ 0 h 128"/>
                <a:gd name="T2" fmla="*/ 0 w 133"/>
                <a:gd name="T3" fmla="*/ 23 h 128"/>
                <a:gd name="T4" fmla="*/ 46 w 133"/>
                <a:gd name="T5" fmla="*/ 64 h 128"/>
                <a:gd name="T6" fmla="*/ 64 w 133"/>
                <a:gd name="T7" fmla="*/ 87 h 128"/>
                <a:gd name="T8" fmla="*/ 110 w 133"/>
                <a:gd name="T9" fmla="*/ 128 h 128"/>
                <a:gd name="T10" fmla="*/ 133 w 133"/>
                <a:gd name="T11" fmla="*/ 110 h 128"/>
                <a:gd name="T12" fmla="*/ 104 w 133"/>
                <a:gd name="T13" fmla="*/ 81 h 128"/>
                <a:gd name="T14" fmla="*/ 87 w 133"/>
                <a:gd name="T15" fmla="*/ 64 h 128"/>
                <a:gd name="T16" fmla="*/ 64 w 133"/>
                <a:gd name="T17" fmla="*/ 40 h 128"/>
                <a:gd name="T18" fmla="*/ 23 w 133"/>
                <a:gd name="T19"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 h="128">
                  <a:moveTo>
                    <a:pt x="23" y="0"/>
                  </a:moveTo>
                  <a:lnTo>
                    <a:pt x="0" y="23"/>
                  </a:lnTo>
                  <a:lnTo>
                    <a:pt x="46" y="64"/>
                  </a:lnTo>
                  <a:lnTo>
                    <a:pt x="64" y="87"/>
                  </a:lnTo>
                  <a:lnTo>
                    <a:pt x="110" y="128"/>
                  </a:lnTo>
                  <a:lnTo>
                    <a:pt x="133" y="110"/>
                  </a:lnTo>
                  <a:lnTo>
                    <a:pt x="104" y="81"/>
                  </a:lnTo>
                  <a:lnTo>
                    <a:pt x="87" y="64"/>
                  </a:lnTo>
                  <a:lnTo>
                    <a:pt x="64" y="40"/>
                  </a:lnTo>
                  <a:lnTo>
                    <a:pt x="2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3"/>
            <p:cNvSpPr>
              <a:spLocks/>
            </p:cNvSpPr>
            <p:nvPr/>
          </p:nvSpPr>
          <p:spPr bwMode="auto">
            <a:xfrm>
              <a:off x="1187" y="2612"/>
              <a:ext cx="250" cy="273"/>
            </a:xfrm>
            <a:custGeom>
              <a:avLst/>
              <a:gdLst>
                <a:gd name="T0" fmla="*/ 23 w 43"/>
                <a:gd name="T1" fmla="*/ 0 h 47"/>
                <a:gd name="T2" fmla="*/ 0 w 43"/>
                <a:gd name="T3" fmla="*/ 23 h 47"/>
                <a:gd name="T4" fmla="*/ 23 w 43"/>
                <a:gd name="T5" fmla="*/ 47 h 47"/>
                <a:gd name="T6" fmla="*/ 43 w 43"/>
                <a:gd name="T7" fmla="*/ 36 h 47"/>
                <a:gd name="T8" fmla="*/ 39 w 43"/>
                <a:gd name="T9" fmla="*/ 33 h 47"/>
                <a:gd name="T10" fmla="*/ 23 w 43"/>
                <a:gd name="T11" fmla="*/ 41 h 47"/>
                <a:gd name="T12" fmla="*/ 5 w 43"/>
                <a:gd name="T13" fmla="*/ 23 h 47"/>
                <a:gd name="T14" fmla="*/ 23 w 43"/>
                <a:gd name="T15" fmla="*/ 5 h 47"/>
                <a:gd name="T16" fmla="*/ 39 w 43"/>
                <a:gd name="T17" fmla="*/ 13 h 47"/>
                <a:gd name="T18" fmla="*/ 43 w 43"/>
                <a:gd name="T19" fmla="*/ 10 h 47"/>
                <a:gd name="T20" fmla="*/ 23 w 43"/>
                <a:gd name="T2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 h="47">
                  <a:moveTo>
                    <a:pt x="23" y="0"/>
                  </a:moveTo>
                  <a:cubicBezTo>
                    <a:pt x="10" y="0"/>
                    <a:pt x="0" y="10"/>
                    <a:pt x="0" y="23"/>
                  </a:cubicBezTo>
                  <a:cubicBezTo>
                    <a:pt x="0" y="36"/>
                    <a:pt x="10" y="47"/>
                    <a:pt x="23" y="47"/>
                  </a:cubicBezTo>
                  <a:cubicBezTo>
                    <a:pt x="31" y="47"/>
                    <a:pt x="39" y="43"/>
                    <a:pt x="43" y="36"/>
                  </a:cubicBezTo>
                  <a:cubicBezTo>
                    <a:pt x="39" y="33"/>
                    <a:pt x="39" y="33"/>
                    <a:pt x="39" y="33"/>
                  </a:cubicBezTo>
                  <a:cubicBezTo>
                    <a:pt x="35" y="38"/>
                    <a:pt x="30" y="41"/>
                    <a:pt x="23" y="41"/>
                  </a:cubicBezTo>
                  <a:cubicBezTo>
                    <a:pt x="13" y="41"/>
                    <a:pt x="5" y="33"/>
                    <a:pt x="5" y="23"/>
                  </a:cubicBezTo>
                  <a:cubicBezTo>
                    <a:pt x="5" y="13"/>
                    <a:pt x="13" y="5"/>
                    <a:pt x="23" y="5"/>
                  </a:cubicBezTo>
                  <a:cubicBezTo>
                    <a:pt x="30" y="5"/>
                    <a:pt x="35" y="8"/>
                    <a:pt x="39" y="13"/>
                  </a:cubicBezTo>
                  <a:cubicBezTo>
                    <a:pt x="43" y="10"/>
                    <a:pt x="43" y="10"/>
                    <a:pt x="43" y="10"/>
                  </a:cubicBezTo>
                  <a:cubicBezTo>
                    <a:pt x="39" y="4"/>
                    <a:pt x="31" y="0"/>
                    <a:pt x="2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4"/>
            <p:cNvSpPr>
              <a:spLocks/>
            </p:cNvSpPr>
            <p:nvPr/>
          </p:nvSpPr>
          <p:spPr bwMode="auto">
            <a:xfrm>
              <a:off x="1082" y="2501"/>
              <a:ext cx="471" cy="565"/>
            </a:xfrm>
            <a:custGeom>
              <a:avLst/>
              <a:gdLst>
                <a:gd name="T0" fmla="*/ 41 w 81"/>
                <a:gd name="T1" fmla="*/ 0 h 97"/>
                <a:gd name="T2" fmla="*/ 0 w 81"/>
                <a:gd name="T3" fmla="*/ 42 h 97"/>
                <a:gd name="T4" fmla="*/ 9 w 81"/>
                <a:gd name="T5" fmla="*/ 68 h 97"/>
                <a:gd name="T6" fmla="*/ 23 w 81"/>
                <a:gd name="T7" fmla="*/ 86 h 97"/>
                <a:gd name="T8" fmla="*/ 26 w 81"/>
                <a:gd name="T9" fmla="*/ 94 h 97"/>
                <a:gd name="T10" fmla="*/ 26 w 81"/>
                <a:gd name="T11" fmla="*/ 94 h 97"/>
                <a:gd name="T12" fmla="*/ 26 w 81"/>
                <a:gd name="T13" fmla="*/ 97 h 97"/>
                <a:gd name="T14" fmla="*/ 31 w 81"/>
                <a:gd name="T15" fmla="*/ 97 h 97"/>
                <a:gd name="T16" fmla="*/ 31 w 81"/>
                <a:gd name="T17" fmla="*/ 94 h 97"/>
                <a:gd name="T18" fmla="*/ 27 w 81"/>
                <a:gd name="T19" fmla="*/ 83 h 97"/>
                <a:gd name="T20" fmla="*/ 13 w 81"/>
                <a:gd name="T21" fmla="*/ 65 h 97"/>
                <a:gd name="T22" fmla="*/ 5 w 81"/>
                <a:gd name="T23" fmla="*/ 42 h 97"/>
                <a:gd name="T24" fmla="*/ 41 w 81"/>
                <a:gd name="T25" fmla="*/ 6 h 97"/>
                <a:gd name="T26" fmla="*/ 76 w 81"/>
                <a:gd name="T27" fmla="*/ 32 h 97"/>
                <a:gd name="T28" fmla="*/ 81 w 81"/>
                <a:gd name="T29" fmla="*/ 30 h 97"/>
                <a:gd name="T30" fmla="*/ 41 w 81"/>
                <a:gd name="T31"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1" h="97">
                  <a:moveTo>
                    <a:pt x="41" y="0"/>
                  </a:moveTo>
                  <a:cubicBezTo>
                    <a:pt x="18" y="0"/>
                    <a:pt x="0" y="19"/>
                    <a:pt x="0" y="42"/>
                  </a:cubicBezTo>
                  <a:cubicBezTo>
                    <a:pt x="0" y="51"/>
                    <a:pt x="3" y="60"/>
                    <a:pt x="9" y="68"/>
                  </a:cubicBezTo>
                  <a:cubicBezTo>
                    <a:pt x="23" y="86"/>
                    <a:pt x="23" y="86"/>
                    <a:pt x="23" y="86"/>
                  </a:cubicBezTo>
                  <a:cubicBezTo>
                    <a:pt x="25" y="88"/>
                    <a:pt x="26" y="91"/>
                    <a:pt x="26" y="94"/>
                  </a:cubicBezTo>
                  <a:cubicBezTo>
                    <a:pt x="26" y="94"/>
                    <a:pt x="26" y="94"/>
                    <a:pt x="26" y="94"/>
                  </a:cubicBezTo>
                  <a:cubicBezTo>
                    <a:pt x="26" y="97"/>
                    <a:pt x="26" y="97"/>
                    <a:pt x="26" y="97"/>
                  </a:cubicBezTo>
                  <a:cubicBezTo>
                    <a:pt x="31" y="97"/>
                    <a:pt x="31" y="97"/>
                    <a:pt x="31" y="97"/>
                  </a:cubicBezTo>
                  <a:cubicBezTo>
                    <a:pt x="31" y="94"/>
                    <a:pt x="31" y="94"/>
                    <a:pt x="31" y="94"/>
                  </a:cubicBezTo>
                  <a:cubicBezTo>
                    <a:pt x="31" y="90"/>
                    <a:pt x="30" y="86"/>
                    <a:pt x="27" y="83"/>
                  </a:cubicBezTo>
                  <a:cubicBezTo>
                    <a:pt x="13" y="65"/>
                    <a:pt x="13" y="65"/>
                    <a:pt x="13" y="65"/>
                  </a:cubicBezTo>
                  <a:cubicBezTo>
                    <a:pt x="8" y="58"/>
                    <a:pt x="5" y="50"/>
                    <a:pt x="5" y="42"/>
                  </a:cubicBezTo>
                  <a:cubicBezTo>
                    <a:pt x="5" y="22"/>
                    <a:pt x="21" y="6"/>
                    <a:pt x="41" y="6"/>
                  </a:cubicBezTo>
                  <a:cubicBezTo>
                    <a:pt x="57" y="6"/>
                    <a:pt x="72" y="16"/>
                    <a:pt x="76" y="32"/>
                  </a:cubicBezTo>
                  <a:cubicBezTo>
                    <a:pt x="81" y="30"/>
                    <a:pt x="81" y="30"/>
                    <a:pt x="81" y="30"/>
                  </a:cubicBezTo>
                  <a:cubicBezTo>
                    <a:pt x="76" y="13"/>
                    <a:pt x="60" y="0"/>
                    <a:pt x="4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5"/>
            <p:cNvSpPr>
              <a:spLocks/>
            </p:cNvSpPr>
            <p:nvPr/>
          </p:nvSpPr>
          <p:spPr bwMode="auto">
            <a:xfrm>
              <a:off x="1385" y="2804"/>
              <a:ext cx="168" cy="262"/>
            </a:xfrm>
            <a:custGeom>
              <a:avLst/>
              <a:gdLst>
                <a:gd name="T0" fmla="*/ 24 w 29"/>
                <a:gd name="T1" fmla="*/ 0 h 45"/>
                <a:gd name="T2" fmla="*/ 18 w 29"/>
                <a:gd name="T3" fmla="*/ 13 h 45"/>
                <a:gd name="T4" fmla="*/ 4 w 29"/>
                <a:gd name="T5" fmla="*/ 31 h 45"/>
                <a:gd name="T6" fmla="*/ 0 w 29"/>
                <a:gd name="T7" fmla="*/ 42 h 45"/>
                <a:gd name="T8" fmla="*/ 0 w 29"/>
                <a:gd name="T9" fmla="*/ 42 h 45"/>
                <a:gd name="T10" fmla="*/ 0 w 29"/>
                <a:gd name="T11" fmla="*/ 45 h 45"/>
                <a:gd name="T12" fmla="*/ 5 w 29"/>
                <a:gd name="T13" fmla="*/ 45 h 45"/>
                <a:gd name="T14" fmla="*/ 5 w 29"/>
                <a:gd name="T15" fmla="*/ 42 h 45"/>
                <a:gd name="T16" fmla="*/ 8 w 29"/>
                <a:gd name="T17" fmla="*/ 34 h 45"/>
                <a:gd name="T18" fmla="*/ 22 w 29"/>
                <a:gd name="T19" fmla="*/ 16 h 45"/>
                <a:gd name="T20" fmla="*/ 29 w 29"/>
                <a:gd name="T21" fmla="*/ 2 h 45"/>
                <a:gd name="T22" fmla="*/ 24 w 29"/>
                <a:gd name="T2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45">
                  <a:moveTo>
                    <a:pt x="24" y="0"/>
                  </a:moveTo>
                  <a:cubicBezTo>
                    <a:pt x="23" y="5"/>
                    <a:pt x="21" y="9"/>
                    <a:pt x="18" y="13"/>
                  </a:cubicBezTo>
                  <a:cubicBezTo>
                    <a:pt x="4" y="31"/>
                    <a:pt x="4" y="31"/>
                    <a:pt x="4" y="31"/>
                  </a:cubicBezTo>
                  <a:cubicBezTo>
                    <a:pt x="1" y="34"/>
                    <a:pt x="0" y="38"/>
                    <a:pt x="0" y="42"/>
                  </a:cubicBezTo>
                  <a:cubicBezTo>
                    <a:pt x="0" y="42"/>
                    <a:pt x="0" y="42"/>
                    <a:pt x="0" y="42"/>
                  </a:cubicBezTo>
                  <a:cubicBezTo>
                    <a:pt x="0" y="45"/>
                    <a:pt x="0" y="45"/>
                    <a:pt x="0" y="45"/>
                  </a:cubicBezTo>
                  <a:cubicBezTo>
                    <a:pt x="5" y="45"/>
                    <a:pt x="5" y="45"/>
                    <a:pt x="5" y="45"/>
                  </a:cubicBezTo>
                  <a:cubicBezTo>
                    <a:pt x="5" y="42"/>
                    <a:pt x="5" y="42"/>
                    <a:pt x="5" y="42"/>
                  </a:cubicBezTo>
                  <a:cubicBezTo>
                    <a:pt x="5" y="39"/>
                    <a:pt x="6" y="36"/>
                    <a:pt x="8" y="34"/>
                  </a:cubicBezTo>
                  <a:cubicBezTo>
                    <a:pt x="22" y="16"/>
                    <a:pt x="22" y="16"/>
                    <a:pt x="22" y="16"/>
                  </a:cubicBezTo>
                  <a:cubicBezTo>
                    <a:pt x="25" y="12"/>
                    <a:pt x="28" y="7"/>
                    <a:pt x="29" y="2"/>
                  </a:cubicBez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876941674"/>
      </p:ext>
    </p:extLst>
  </p:cSld>
  <p:clrMapOvr>
    <a:masterClrMapping/>
  </p:clrMapOvr>
</p:sld>
</file>

<file path=ppt/theme/theme1.xml><?xml version="1.0" encoding="utf-8"?>
<a:theme xmlns:a="http://schemas.openxmlformats.org/drawingml/2006/main" name="Company Introduction PPThemes">
  <a:themeElements>
    <a:clrScheme name="Seminar proposal">
      <a:dk1>
        <a:srgbClr val="000000"/>
      </a:dk1>
      <a:lt1>
        <a:srgbClr val="FFFFFF"/>
      </a:lt1>
      <a:dk2>
        <a:srgbClr val="5B9BD5"/>
      </a:dk2>
      <a:lt2>
        <a:srgbClr val="E7E6E6"/>
      </a:lt2>
      <a:accent1>
        <a:srgbClr val="E94470"/>
      </a:accent1>
      <a:accent2>
        <a:srgbClr val="711852"/>
      </a:accent2>
      <a:accent3>
        <a:srgbClr val="00C0B3"/>
      </a:accent3>
      <a:accent4>
        <a:srgbClr val="FEA800"/>
      </a:accent4>
      <a:accent5>
        <a:srgbClr val="EE5080"/>
      </a:accent5>
      <a:accent6>
        <a:srgbClr val="7D1D5D"/>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7802</TotalTime>
  <Words>963</Words>
  <Application>Microsoft Office PowerPoint</Application>
  <PresentationFormat>Widescreen</PresentationFormat>
  <Paragraphs>89</Paragraphs>
  <Slides>15</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Arial</vt:lpstr>
      <vt:lpstr>Calibri</vt:lpstr>
      <vt:lpstr>Calibri Light</vt:lpstr>
      <vt:lpstr>Gill Sans</vt:lpstr>
      <vt:lpstr>Lato Black</vt:lpstr>
      <vt:lpstr>Lato Light</vt:lpstr>
      <vt:lpstr>Montserrat</vt:lpstr>
      <vt:lpstr>Montserrat Black</vt:lpstr>
      <vt:lpstr>Montserrat ExtraBold</vt:lpstr>
      <vt:lpstr>Raleway</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463</cp:revision>
  <dcterms:created xsi:type="dcterms:W3CDTF">2020-03-21T22:03:23Z</dcterms:created>
  <dcterms:modified xsi:type="dcterms:W3CDTF">2025-05-01T16:18:50Z</dcterms:modified>
</cp:coreProperties>
</file>