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1800" r:id="rId2"/>
    <p:sldId id="1795" r:id="rId3"/>
    <p:sldId id="1796" r:id="rId4"/>
    <p:sldId id="1797" r:id="rId5"/>
    <p:sldId id="1798" r:id="rId6"/>
    <p:sldId id="1799" r:id="rId7"/>
    <p:sldId id="17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EDF1"/>
    <a:srgbClr val="0D9DF3"/>
    <a:srgbClr val="2DCF94"/>
    <a:srgbClr val="DA309D"/>
    <a:srgbClr val="FE1254"/>
    <a:srgbClr val="FEAA62"/>
    <a:srgbClr val="01E0F1"/>
    <a:srgbClr val="4E60EA"/>
    <a:srgbClr val="B101E0"/>
    <a:srgbClr val="FA0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25" autoAdjust="0"/>
    <p:restoredTop sz="94660"/>
  </p:normalViewPr>
  <p:slideViewPr>
    <p:cSldViewPr snapToGrid="0">
      <p:cViewPr varScale="1">
        <p:scale>
          <a:sx n="112" d="100"/>
          <a:sy n="112" d="100"/>
        </p:scale>
        <p:origin x="162" y="1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2" d="100"/>
          <a:sy n="52" d="100"/>
        </p:scale>
        <p:origin x="20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5F7126-B822-41AE-892A-5785A88118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9FC90-499A-4ED1-BDAE-456DC3E3FD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87B3B-DE26-4C93-8722-1BA7A82C69F3}" type="datetimeFigureOut">
              <a:rPr lang="en-US" smtClean="0"/>
              <a:t>4/26/2025</a:t>
            </a:fld>
            <a:endParaRPr lang="en-US"/>
          </a:p>
        </p:txBody>
      </p:sp>
      <p:sp>
        <p:nvSpPr>
          <p:cNvPr id="4" name="Footer Placeholder 3">
            <a:extLst>
              <a:ext uri="{FF2B5EF4-FFF2-40B4-BE49-F238E27FC236}">
                <a16:creationId xmlns:a16="http://schemas.microsoft.com/office/drawing/2014/main" id="{D6835687-B789-44CD-BDCB-64F27E5144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8C9B16-5263-468F-9A66-04713840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DF30F-227B-4DE2-B37C-EF4C37970A5E}" type="slidenum">
              <a:rPr lang="en-US" smtClean="0"/>
              <a:t>‹#›</a:t>
            </a:fld>
            <a:endParaRPr lang="en-US"/>
          </a:p>
        </p:txBody>
      </p:sp>
    </p:spTree>
    <p:extLst>
      <p:ext uri="{BB962C8B-B14F-4D97-AF65-F5344CB8AC3E}">
        <p14:creationId xmlns:p14="http://schemas.microsoft.com/office/powerpoint/2010/main" val="2123231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44844-CAE8-461C-85F6-688C358CA0ED}"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C9200-E78B-43A9-8F44-FFDBE80EA668}" type="slidenum">
              <a:rPr lang="en-US" smtClean="0"/>
              <a:t>‹#›</a:t>
            </a:fld>
            <a:endParaRPr lang="en-US"/>
          </a:p>
        </p:txBody>
      </p:sp>
    </p:spTree>
    <p:extLst>
      <p:ext uri="{BB962C8B-B14F-4D97-AF65-F5344CB8AC3E}">
        <p14:creationId xmlns:p14="http://schemas.microsoft.com/office/powerpoint/2010/main" val="241086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8E5D21-F1FF-4340-BED0-26D65B74E3B1}"/>
              </a:ext>
            </a:extLst>
          </p:cNvPr>
          <p:cNvSpPr>
            <a:spLocks noGrp="1"/>
          </p:cNvSpPr>
          <p:nvPr>
            <p:ph type="pic" sz="quarter" idx="10"/>
          </p:nvPr>
        </p:nvSpPr>
        <p:spPr>
          <a:xfrm>
            <a:off x="3886200" y="1267557"/>
            <a:ext cx="8305800" cy="3425898"/>
          </a:xfrm>
          <a:custGeom>
            <a:avLst/>
            <a:gdLst>
              <a:gd name="connsiteX0" fmla="*/ 0 w 4991100"/>
              <a:gd name="connsiteY0" fmla="*/ 0 h 3425898"/>
              <a:gd name="connsiteX1" fmla="*/ 4991100 w 4991100"/>
              <a:gd name="connsiteY1" fmla="*/ 0 h 3425898"/>
              <a:gd name="connsiteX2" fmla="*/ 4991100 w 4991100"/>
              <a:gd name="connsiteY2" fmla="*/ 3425898 h 3425898"/>
              <a:gd name="connsiteX3" fmla="*/ 0 w 4991100"/>
              <a:gd name="connsiteY3" fmla="*/ 3425898 h 3425898"/>
              <a:gd name="connsiteX4" fmla="*/ 0 w 4991100"/>
              <a:gd name="connsiteY4" fmla="*/ 0 h 3425898"/>
              <a:gd name="connsiteX0" fmla="*/ 3086100 w 8077200"/>
              <a:gd name="connsiteY0" fmla="*/ 0 h 3425898"/>
              <a:gd name="connsiteX1" fmla="*/ 8077200 w 8077200"/>
              <a:gd name="connsiteY1" fmla="*/ 0 h 3425898"/>
              <a:gd name="connsiteX2" fmla="*/ 8077200 w 8077200"/>
              <a:gd name="connsiteY2" fmla="*/ 3425898 h 3425898"/>
              <a:gd name="connsiteX3" fmla="*/ 0 w 8077200"/>
              <a:gd name="connsiteY3" fmla="*/ 3425898 h 3425898"/>
              <a:gd name="connsiteX4" fmla="*/ 3086100 w 8077200"/>
              <a:gd name="connsiteY4" fmla="*/ 0 h 3425898"/>
              <a:gd name="connsiteX0" fmla="*/ 3314700 w 8305800"/>
              <a:gd name="connsiteY0" fmla="*/ 0 h 3425898"/>
              <a:gd name="connsiteX1" fmla="*/ 8305800 w 8305800"/>
              <a:gd name="connsiteY1" fmla="*/ 0 h 3425898"/>
              <a:gd name="connsiteX2" fmla="*/ 8305800 w 8305800"/>
              <a:gd name="connsiteY2" fmla="*/ 3425898 h 3425898"/>
              <a:gd name="connsiteX3" fmla="*/ 0 w 8305800"/>
              <a:gd name="connsiteY3" fmla="*/ 3425898 h 3425898"/>
              <a:gd name="connsiteX4" fmla="*/ 3314700 w 8305800"/>
              <a:gd name="connsiteY4" fmla="*/ 0 h 342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3425898">
                <a:moveTo>
                  <a:pt x="3314700" y="0"/>
                </a:moveTo>
                <a:lnTo>
                  <a:pt x="8305800" y="0"/>
                </a:lnTo>
                <a:lnTo>
                  <a:pt x="8305800" y="3425898"/>
                </a:lnTo>
                <a:lnTo>
                  <a:pt x="0" y="3425898"/>
                </a:lnTo>
                <a:lnTo>
                  <a:pt x="3314700" y="0"/>
                </a:lnTo>
                <a:close/>
              </a:path>
            </a:pathLst>
          </a:custGeom>
        </p:spPr>
        <p:txBody>
          <a:bodyPr/>
          <a:lstStyle/>
          <a:p>
            <a:endParaRPr lang="en-US" dirty="0"/>
          </a:p>
        </p:txBody>
      </p:sp>
    </p:spTree>
    <p:extLst>
      <p:ext uri="{BB962C8B-B14F-4D97-AF65-F5344CB8AC3E}">
        <p14:creationId xmlns:p14="http://schemas.microsoft.com/office/powerpoint/2010/main" val="5399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70" name="Picture Placeholder 13"/>
          <p:cNvSpPr>
            <a:spLocks noGrp="1"/>
          </p:cNvSpPr>
          <p:nvPr>
            <p:ph type="pic" sz="quarter" idx="11"/>
          </p:nvPr>
        </p:nvSpPr>
        <p:spPr>
          <a:xfrm>
            <a:off x="1728662" y="1872316"/>
            <a:ext cx="2652423" cy="2650043"/>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Raleway Regular"/>
                <a:cs typeface="Raleway Regular"/>
              </a:defRPr>
            </a:lvl1pPr>
          </a:lstStyle>
          <a:p>
            <a:pPr lvl="0"/>
            <a:endParaRPr lang="en-US" noProof="0" dirty="0"/>
          </a:p>
        </p:txBody>
      </p:sp>
    </p:spTree>
    <p:extLst>
      <p:ext uri="{BB962C8B-B14F-4D97-AF65-F5344CB8AC3E}">
        <p14:creationId xmlns:p14="http://schemas.microsoft.com/office/powerpoint/2010/main" val="1710117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771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91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24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5ED7-AC1B-4EFC-A2F5-F8CCDD9900F3}"/>
              </a:ext>
            </a:extLst>
          </p:cNvPr>
          <p:cNvSpPr>
            <a:spLocks noGrp="1"/>
          </p:cNvSpPr>
          <p:nvPr>
            <p:ph type="title"/>
          </p:nvPr>
        </p:nvSpPr>
        <p:spPr>
          <a:xfrm>
            <a:off x="838200" y="365126"/>
            <a:ext cx="10515600" cy="781504"/>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93269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B7CF-24E5-41A7-B7C5-EA47FAFE72AE}"/>
              </a:ext>
            </a:extLst>
          </p:cNvPr>
          <p:cNvSpPr>
            <a:spLocks noGrp="1"/>
          </p:cNvSpPr>
          <p:nvPr>
            <p:ph type="title"/>
          </p:nvPr>
        </p:nvSpPr>
        <p:spPr>
          <a:xfrm>
            <a:off x="723900" y="355600"/>
            <a:ext cx="4962525" cy="11969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690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9656C5-9EBA-45D4-8DCC-4D18137C7ED7}"/>
              </a:ext>
            </a:extLst>
          </p:cNvPr>
          <p:cNvSpPr>
            <a:spLocks noGrp="1"/>
          </p:cNvSpPr>
          <p:nvPr>
            <p:ph type="title"/>
          </p:nvPr>
        </p:nvSpPr>
        <p:spPr>
          <a:xfrm>
            <a:off x="838200" y="365126"/>
            <a:ext cx="10515600" cy="679904"/>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95565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EF5E8-2EB2-43CC-99D3-000E119C3F42}"/>
              </a:ext>
            </a:extLst>
          </p:cNvPr>
          <p:cNvSpPr>
            <a:spLocks noGrp="1"/>
          </p:cNvSpPr>
          <p:nvPr>
            <p:ph type="title"/>
          </p:nvPr>
        </p:nvSpPr>
        <p:spPr>
          <a:xfrm>
            <a:off x="5613400" y="1555289"/>
            <a:ext cx="57658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5963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22F94C-C739-46D6-A244-D2632C9CA66E}"/>
              </a:ext>
            </a:extLst>
          </p:cNvPr>
          <p:cNvSpPr>
            <a:spLocks noGrp="1"/>
          </p:cNvSpPr>
          <p:nvPr>
            <p:ph type="pic" sz="quarter" idx="10"/>
          </p:nvPr>
        </p:nvSpPr>
        <p:spPr>
          <a:xfrm>
            <a:off x="1393825" y="1736725"/>
            <a:ext cx="2190750" cy="2190750"/>
          </a:xfrm>
          <a:prstGeom prst="ellipse">
            <a:avLst/>
          </a:prstGeom>
        </p:spPr>
        <p:txBody>
          <a:bodyPr/>
          <a:lstStyle/>
          <a:p>
            <a:endParaRPr lang="en-US"/>
          </a:p>
        </p:txBody>
      </p:sp>
      <p:sp>
        <p:nvSpPr>
          <p:cNvPr id="6" name="Picture Placeholder 2">
            <a:extLst>
              <a:ext uri="{FF2B5EF4-FFF2-40B4-BE49-F238E27FC236}">
                <a16:creationId xmlns:a16="http://schemas.microsoft.com/office/drawing/2014/main" id="{4904F02C-CF31-4DF5-9967-00860C966147}"/>
              </a:ext>
            </a:extLst>
          </p:cNvPr>
          <p:cNvSpPr>
            <a:spLocks noGrp="1"/>
          </p:cNvSpPr>
          <p:nvPr>
            <p:ph type="pic" sz="quarter" idx="11"/>
          </p:nvPr>
        </p:nvSpPr>
        <p:spPr>
          <a:xfrm>
            <a:off x="3926568" y="1736725"/>
            <a:ext cx="2190750" cy="2190750"/>
          </a:xfrm>
          <a:prstGeom prst="ellipse">
            <a:avLst/>
          </a:prstGeom>
        </p:spPr>
        <p:txBody>
          <a:bodyPr/>
          <a:lstStyle/>
          <a:p>
            <a:endParaRPr lang="en-US"/>
          </a:p>
        </p:txBody>
      </p:sp>
      <p:sp>
        <p:nvSpPr>
          <p:cNvPr id="7" name="Picture Placeholder 2">
            <a:extLst>
              <a:ext uri="{FF2B5EF4-FFF2-40B4-BE49-F238E27FC236}">
                <a16:creationId xmlns:a16="http://schemas.microsoft.com/office/drawing/2014/main" id="{40D730EF-B019-4AC3-80DF-EC6B8BB08171}"/>
              </a:ext>
            </a:extLst>
          </p:cNvPr>
          <p:cNvSpPr>
            <a:spLocks noGrp="1"/>
          </p:cNvSpPr>
          <p:nvPr>
            <p:ph type="pic" sz="quarter" idx="12"/>
          </p:nvPr>
        </p:nvSpPr>
        <p:spPr>
          <a:xfrm>
            <a:off x="6437994" y="1736725"/>
            <a:ext cx="2190750" cy="2190750"/>
          </a:xfrm>
          <a:prstGeom prst="ellipse">
            <a:avLst/>
          </a:prstGeom>
        </p:spPr>
        <p:txBody>
          <a:bodyPr/>
          <a:lstStyle/>
          <a:p>
            <a:endParaRPr lang="en-US"/>
          </a:p>
        </p:txBody>
      </p:sp>
      <p:sp>
        <p:nvSpPr>
          <p:cNvPr id="8" name="Picture Placeholder 2">
            <a:extLst>
              <a:ext uri="{FF2B5EF4-FFF2-40B4-BE49-F238E27FC236}">
                <a16:creationId xmlns:a16="http://schemas.microsoft.com/office/drawing/2014/main" id="{01178D9A-1A52-41EF-8CFA-53A54E9D423C}"/>
              </a:ext>
            </a:extLst>
          </p:cNvPr>
          <p:cNvSpPr>
            <a:spLocks noGrp="1"/>
          </p:cNvSpPr>
          <p:nvPr>
            <p:ph type="pic" sz="quarter" idx="13"/>
          </p:nvPr>
        </p:nvSpPr>
        <p:spPr>
          <a:xfrm>
            <a:off x="8949420" y="1736725"/>
            <a:ext cx="2190750" cy="2190750"/>
          </a:xfrm>
          <a:prstGeom prst="ellipse">
            <a:avLst/>
          </a:prstGeom>
        </p:spPr>
        <p:txBody>
          <a:bodyPr/>
          <a:lstStyle/>
          <a:p>
            <a:endParaRPr lang="en-US"/>
          </a:p>
        </p:txBody>
      </p:sp>
      <p:sp>
        <p:nvSpPr>
          <p:cNvPr id="4" name="Title 3">
            <a:extLst>
              <a:ext uri="{FF2B5EF4-FFF2-40B4-BE49-F238E27FC236}">
                <a16:creationId xmlns:a16="http://schemas.microsoft.com/office/drawing/2014/main" id="{8FDDF920-69F1-4A5A-9B25-937589019735}"/>
              </a:ext>
            </a:extLst>
          </p:cNvPr>
          <p:cNvSpPr>
            <a:spLocks noGrp="1"/>
          </p:cNvSpPr>
          <p:nvPr>
            <p:ph type="title"/>
          </p:nvPr>
        </p:nvSpPr>
        <p:spPr>
          <a:xfrm>
            <a:off x="838200" y="365125"/>
            <a:ext cx="10515600" cy="638175"/>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18786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E189A0-F882-485F-ACE3-8D1A70E03A7D}"/>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0523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64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998A-C9B4-4FCD-8202-1E67E9FE16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9844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free-powerpoint-templates-download.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74982DB-3B5F-8728-0C2B-E72C0DD66CE2}"/>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F2ECE205-1427-77DB-6399-06B4B41A22C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5">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4" name="Imagen 3">
            <a:extLst>
              <a:ext uri="{FF2B5EF4-FFF2-40B4-BE49-F238E27FC236}">
                <a16:creationId xmlns:a16="http://schemas.microsoft.com/office/drawing/2014/main" id="{58B93F9D-9573-60AC-FBED-248E9108815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4">
            <a:extLst>
              <a:ext uri="{FF2B5EF4-FFF2-40B4-BE49-F238E27FC236}">
                <a16:creationId xmlns:a16="http://schemas.microsoft.com/office/drawing/2014/main" id="{B6612077-6BA8-F16D-095D-39573C9FBA39}"/>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5">
            <a:extLst>
              <a:ext uri="{FF2B5EF4-FFF2-40B4-BE49-F238E27FC236}">
                <a16:creationId xmlns:a16="http://schemas.microsoft.com/office/drawing/2014/main" id="{C550BA74-1957-771A-34A6-991840DB4173}"/>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9" r:id="rId8"/>
    <p:sldLayoutId id="2147483665" r:id="rId9"/>
    <p:sldLayoutId id="2147483666"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Poppins" TargetMode="External"/><Relationship Id="rId2" Type="http://schemas.openxmlformats.org/officeDocument/2006/relationships/hyperlink" Target="https://fonts.google.com/specimen/Montserrat" TargetMode="External"/><Relationship Id="rId1" Type="http://schemas.openxmlformats.org/officeDocument/2006/relationships/slideLayout" Target="../slideLayouts/slideLayout12.xml"/><Relationship Id="rId4" Type="http://schemas.openxmlformats.org/officeDocument/2006/relationships/hyperlink" Target="https://free-powerpoint-templates-download.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sz="1400" dirty="0">
                <a:solidFill>
                  <a:schemeClr val="accent3"/>
                </a:solidFill>
                <a:latin typeface="Lato Light" panose="020F0302020204030203" pitchFamily="34" charset="77"/>
                <a:hlinkClick r:id="rId2">
                  <a:extLst>
                    <a:ext uri="{A12FA001-AC4F-418D-AE19-62706E023703}">
                      <ahyp:hlinkClr xmlns:ahyp="http://schemas.microsoft.com/office/drawing/2018/hyperlinkcolor" val="tx"/>
                    </a:ext>
                  </a:extLst>
                </a:hlinkClick>
              </a:rPr>
              <a:t>Monserrat</a:t>
            </a:r>
            <a:r>
              <a:rPr lang="en-US" sz="1400" dirty="0">
                <a:solidFill>
                  <a:schemeClr val="bg1"/>
                </a:solidFill>
                <a:latin typeface="Lato Light" panose="020F0302020204030203" pitchFamily="34" charset="77"/>
              </a:rPr>
              <a:t>  and </a:t>
            </a:r>
            <a:r>
              <a:rPr lang="en-US" sz="1400" b="1" dirty="0">
                <a:solidFill>
                  <a:schemeClr val="bg1"/>
                </a:solidFill>
                <a:hlinkClick r:id="rId3">
                  <a:extLst>
                    <a:ext uri="{A12FA001-AC4F-418D-AE19-62706E023703}">
                      <ahyp:hlinkClr xmlns:ahyp="http://schemas.microsoft.com/office/drawing/2018/hyperlinkcolor" val="tx"/>
                    </a:ext>
                  </a:extLst>
                </a:hlinkClick>
              </a:rPr>
              <a:t> Poppins</a:t>
            </a:r>
            <a:r>
              <a:rPr lang="en-US" sz="1400" dirty="0">
                <a:solidFill>
                  <a:schemeClr val="bg1"/>
                </a:solidFill>
                <a:latin typeface="Lato Light" panose="020F0302020204030203" pitchFamily="34" charset="77"/>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C5CEFD9-A2FC-A107-9608-E88AE99DE7F2}"/>
              </a:ext>
            </a:extLst>
          </p:cNvPr>
          <p:cNvSpPr/>
          <p:nvPr/>
        </p:nvSpPr>
        <p:spPr>
          <a:xfrm>
            <a:off x="0" y="0"/>
            <a:ext cx="12192000" cy="6858000"/>
          </a:xfrm>
          <a:prstGeom prst="rect">
            <a:avLst/>
          </a:prstGeom>
          <a:gradFill flip="none" rotWithShape="1">
            <a:gsLst>
              <a:gs pos="0">
                <a:schemeClr val="accent1"/>
              </a:gs>
              <a:gs pos="53000">
                <a:schemeClr val="tx2"/>
              </a:gs>
              <a:gs pos="100000">
                <a:schemeClr val="accent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6" name="Grupo 85">
            <a:extLst>
              <a:ext uri="{FF2B5EF4-FFF2-40B4-BE49-F238E27FC236}">
                <a16:creationId xmlns:a16="http://schemas.microsoft.com/office/drawing/2014/main" id="{779C10CB-30E5-BF63-D579-16FCB6CD1B71}"/>
              </a:ext>
            </a:extLst>
          </p:cNvPr>
          <p:cNvGrpSpPr/>
          <p:nvPr/>
        </p:nvGrpSpPr>
        <p:grpSpPr>
          <a:xfrm>
            <a:off x="1199525" y="259307"/>
            <a:ext cx="63279238" cy="10431178"/>
            <a:chOff x="1226820" y="0"/>
            <a:chExt cx="63279238" cy="10431178"/>
          </a:xfrm>
        </p:grpSpPr>
        <p:grpSp>
          <p:nvGrpSpPr>
            <p:cNvPr id="85" name="Grupo 84">
              <a:extLst>
                <a:ext uri="{FF2B5EF4-FFF2-40B4-BE49-F238E27FC236}">
                  <a16:creationId xmlns:a16="http://schemas.microsoft.com/office/drawing/2014/main" id="{6A85B056-9186-598E-91E3-D8568A90ACCB}"/>
                </a:ext>
              </a:extLst>
            </p:cNvPr>
            <p:cNvGrpSpPr/>
            <p:nvPr/>
          </p:nvGrpSpPr>
          <p:grpSpPr>
            <a:xfrm>
              <a:off x="1226820" y="375138"/>
              <a:ext cx="9738360" cy="6482862"/>
              <a:chOff x="1226820" y="375138"/>
              <a:chExt cx="9738360" cy="6482862"/>
            </a:xfrm>
          </p:grpSpPr>
          <p:sp>
            <p:nvSpPr>
              <p:cNvPr id="3" name="Elipse 2">
                <a:extLst>
                  <a:ext uri="{FF2B5EF4-FFF2-40B4-BE49-F238E27FC236}">
                    <a16:creationId xmlns:a16="http://schemas.microsoft.com/office/drawing/2014/main" id="{6917815D-B9FB-39BC-07F5-FA26C1E170AA}"/>
                  </a:ext>
                </a:extLst>
              </p:cNvPr>
              <p:cNvSpPr/>
              <p:nvPr/>
            </p:nvSpPr>
            <p:spPr>
              <a:xfrm>
                <a:off x="3498573" y="831573"/>
                <a:ext cx="5194853" cy="51948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descr="Una persona con los brazos abiertos&#10;&#10;Descripción generada automáticamente con confianza media">
                <a:extLst>
                  <a:ext uri="{FF2B5EF4-FFF2-40B4-BE49-F238E27FC236}">
                    <a16:creationId xmlns:a16="http://schemas.microsoft.com/office/drawing/2014/main" id="{400E3D15-C6FC-4099-A55A-024D986FEA89}"/>
                  </a:ext>
                </a:extLst>
              </p:cNvPr>
              <p:cNvPicPr>
                <a:picLocks noChangeAspect="1"/>
              </p:cNvPicPr>
              <p:nvPr/>
            </p:nvPicPr>
            <p:blipFill rotWithShape="1">
              <a:blip r:embed="rId2">
                <a:extLst>
                  <a:ext uri="{28A0092B-C50C-407E-A947-70E740481C1C}">
                    <a14:useLocalDpi xmlns:a14="http://schemas.microsoft.com/office/drawing/2010/main" val="0"/>
                  </a:ext>
                </a:extLst>
              </a:blip>
              <a:srcRect l="5054" t="5470" r="35929"/>
              <a:stretch/>
            </p:blipFill>
            <p:spPr>
              <a:xfrm>
                <a:off x="2743200" y="375138"/>
                <a:ext cx="6072554" cy="6482862"/>
              </a:xfrm>
              <a:prstGeom prst="rect">
                <a:avLst/>
              </a:prstGeom>
              <a:effectLst>
                <a:outerShdw blurRad="50800" dist="38100" dir="16200000" rotWithShape="0">
                  <a:prstClr val="black">
                    <a:alpha val="40000"/>
                  </a:prstClr>
                </a:outerShdw>
              </a:effectLst>
            </p:spPr>
          </p:pic>
          <p:sp>
            <p:nvSpPr>
              <p:cNvPr id="9" name="CuadroTexto 8">
                <a:extLst>
                  <a:ext uri="{FF2B5EF4-FFF2-40B4-BE49-F238E27FC236}">
                    <a16:creationId xmlns:a16="http://schemas.microsoft.com/office/drawing/2014/main" id="{FB9FBE4B-355B-F113-D936-0532C5DD96DC}"/>
                  </a:ext>
                </a:extLst>
              </p:cNvPr>
              <p:cNvSpPr txBox="1"/>
              <p:nvPr/>
            </p:nvSpPr>
            <p:spPr>
              <a:xfrm>
                <a:off x="1226820" y="3848993"/>
                <a:ext cx="9738360" cy="1877437"/>
              </a:xfrm>
              <a:prstGeom prst="rect">
                <a:avLst/>
              </a:prstGeom>
              <a:noFill/>
            </p:spPr>
            <p:txBody>
              <a:bodyPr wrap="square" rtlCol="0">
                <a:spAutoFit/>
              </a:bodyPr>
              <a:lstStyle/>
              <a:p>
                <a:pPr algn="ctr"/>
                <a:r>
                  <a:rPr lang="es-ES" sz="4400"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HEADLINE POWERPOINT </a:t>
                </a:r>
                <a:r>
                  <a:rPr lang="es-ES" sz="72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rPr>
                  <a:t>PRESENTATION</a:t>
                </a:r>
                <a:endParaRPr lang="es-CO" sz="44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endParaRPr>
              </a:p>
            </p:txBody>
          </p:sp>
          <p:sp>
            <p:nvSpPr>
              <p:cNvPr id="10" name="Rectángulo 9">
                <a:extLst>
                  <a:ext uri="{FF2B5EF4-FFF2-40B4-BE49-F238E27FC236}">
                    <a16:creationId xmlns:a16="http://schemas.microsoft.com/office/drawing/2014/main" id="{A463FAD3-C43B-B7A1-8D2D-957FB5FFD836}"/>
                  </a:ext>
                </a:extLst>
              </p:cNvPr>
              <p:cNvSpPr/>
              <p:nvPr/>
            </p:nvSpPr>
            <p:spPr>
              <a:xfrm>
                <a:off x="4417976" y="5611971"/>
                <a:ext cx="3680364" cy="453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a:extLst>
                  <a:ext uri="{FF2B5EF4-FFF2-40B4-BE49-F238E27FC236}">
                    <a16:creationId xmlns:a16="http://schemas.microsoft.com/office/drawing/2014/main" id="{157E8F00-8C34-154D-C0B8-890C853078FE}"/>
                  </a:ext>
                </a:extLst>
              </p:cNvPr>
              <p:cNvSpPr txBox="1"/>
              <p:nvPr/>
            </p:nvSpPr>
            <p:spPr>
              <a:xfrm>
                <a:off x="4417976" y="5678257"/>
                <a:ext cx="3680364" cy="369332"/>
              </a:xfrm>
              <a:prstGeom prst="rect">
                <a:avLst/>
              </a:prstGeom>
              <a:noFill/>
            </p:spPr>
            <p:txBody>
              <a:bodyPr wrap="square" rtlCol="0">
                <a:spAutoFit/>
              </a:bodyPr>
              <a:lstStyle/>
              <a:p>
                <a:pPr algn="ctr"/>
                <a:r>
                  <a:rPr lang="es-ES" dirty="0">
                    <a:latin typeface="Montserrat" panose="00000500000000000000" pitchFamily="2" charset="0"/>
                  </a:rPr>
                  <a:t>WWW.PPTHEMES.COM</a:t>
                </a:r>
                <a:endParaRPr lang="es-CO" dirty="0">
                  <a:latin typeface="Montserrat" panose="00000500000000000000" pitchFamily="2" charset="0"/>
                </a:endParaRPr>
              </a:p>
            </p:txBody>
          </p:sp>
        </p:grpSp>
        <p:grpSp>
          <p:nvGrpSpPr>
            <p:cNvPr id="23" name="Grupo 22">
              <a:extLst>
                <a:ext uri="{FF2B5EF4-FFF2-40B4-BE49-F238E27FC236}">
                  <a16:creationId xmlns:a16="http://schemas.microsoft.com/office/drawing/2014/main" id="{840B8DD8-1792-3E98-FBF1-91D12093A495}"/>
                </a:ext>
              </a:extLst>
            </p:cNvPr>
            <p:cNvGrpSpPr/>
            <p:nvPr/>
          </p:nvGrpSpPr>
          <p:grpSpPr>
            <a:xfrm>
              <a:off x="14284558" y="0"/>
              <a:ext cx="11625367" cy="6858000"/>
              <a:chOff x="14284558" y="0"/>
              <a:chExt cx="11625367" cy="6858000"/>
            </a:xfrm>
          </p:grpSpPr>
          <p:sp>
            <p:nvSpPr>
              <p:cNvPr id="19" name="TextBox 67">
                <a:extLst>
                  <a:ext uri="{FF2B5EF4-FFF2-40B4-BE49-F238E27FC236}">
                    <a16:creationId xmlns:a16="http://schemas.microsoft.com/office/drawing/2014/main" id="{B86B17B7-E2C8-6ADB-D16D-9C14041E997E}"/>
                  </a:ext>
                </a:extLst>
              </p:cNvPr>
              <p:cNvSpPr txBox="1"/>
              <p:nvPr/>
            </p:nvSpPr>
            <p:spPr>
              <a:xfrm>
                <a:off x="14321405" y="1505495"/>
                <a:ext cx="4477647" cy="1323439"/>
              </a:xfrm>
              <a:prstGeom prst="rect">
                <a:avLst/>
              </a:prstGeom>
              <a:noFill/>
            </p:spPr>
            <p:txBody>
              <a:bodyPr wrap="square" rtlCol="0">
                <a:spAutoFit/>
              </a:bodyPr>
              <a:lstStyle/>
              <a:p>
                <a:r>
                  <a:rPr lang="en-US" sz="8000" dirty="0">
                    <a:solidFill>
                      <a:schemeClr val="bg1"/>
                    </a:solidFill>
                  </a:rPr>
                  <a:t>Headline</a:t>
                </a:r>
              </a:p>
            </p:txBody>
          </p:sp>
          <p:sp>
            <p:nvSpPr>
              <p:cNvPr id="20" name="TextBox 68">
                <a:extLst>
                  <a:ext uri="{FF2B5EF4-FFF2-40B4-BE49-F238E27FC236}">
                    <a16:creationId xmlns:a16="http://schemas.microsoft.com/office/drawing/2014/main" id="{6385F61E-6281-41DA-09C7-97847239CA3A}"/>
                  </a:ext>
                </a:extLst>
              </p:cNvPr>
              <p:cNvSpPr txBox="1"/>
              <p:nvPr/>
            </p:nvSpPr>
            <p:spPr>
              <a:xfrm>
                <a:off x="14321405" y="2423864"/>
                <a:ext cx="8166006" cy="923330"/>
              </a:xfrm>
              <a:prstGeom prst="rect">
                <a:avLst/>
              </a:prstGeom>
              <a:noFill/>
            </p:spPr>
            <p:txBody>
              <a:bodyPr wrap="square" rtlCol="0">
                <a:spAutoFit/>
              </a:bodyPr>
              <a:lstStyle/>
              <a:p>
                <a:r>
                  <a:rPr lang="en-US" sz="54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rPr>
                  <a:t>PRESENTATION</a:t>
                </a:r>
              </a:p>
            </p:txBody>
          </p:sp>
          <p:sp>
            <p:nvSpPr>
              <p:cNvPr id="21" name="TextBox 10">
                <a:extLst>
                  <a:ext uri="{FF2B5EF4-FFF2-40B4-BE49-F238E27FC236}">
                    <a16:creationId xmlns:a16="http://schemas.microsoft.com/office/drawing/2014/main" id="{FE76DAB9-2D0F-72AE-9743-0EF8AD698645}"/>
                  </a:ext>
                </a:extLst>
              </p:cNvPr>
              <p:cNvSpPr txBox="1">
                <a:spLocks noChangeArrowheads="1"/>
              </p:cNvSpPr>
              <p:nvPr/>
            </p:nvSpPr>
            <p:spPr bwMode="auto">
              <a:xfrm>
                <a:off x="14284558" y="3311137"/>
                <a:ext cx="5423969" cy="2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 </a:t>
                </a:r>
              </a:p>
              <a:p>
                <a:endParaRPr lang="es-CO" sz="1600" b="1" dirty="0">
                  <a:solidFill>
                    <a:schemeClr val="bg1"/>
                  </a:solidFill>
                  <a:latin typeface="Arial" panose="020B0604020202020204" pitchFamily="34" charset="0"/>
                  <a:cs typeface="Arial" panose="020B0604020202020204" pitchFamily="34" charset="0"/>
                </a:endParaRPr>
              </a:p>
              <a:p>
                <a:r>
                  <a:rPr lang="es-CO" sz="1600" b="1" dirty="0" err="1">
                    <a:solidFill>
                      <a:schemeClr val="bg1"/>
                    </a:solidFill>
                    <a:latin typeface="Arial" panose="020B0604020202020204" pitchFamily="34" charset="0"/>
                    <a:cs typeface="Arial" panose="020B0604020202020204" pitchFamily="34" charset="0"/>
                  </a:rPr>
                  <a:t>Lorem</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ipsum</a:t>
                </a:r>
                <a:r>
                  <a:rPr lang="es-CO" sz="1600" b="1" dirty="0">
                    <a:solidFill>
                      <a:schemeClr val="bg1"/>
                    </a:solidFill>
                    <a:latin typeface="Arial" panose="020B0604020202020204" pitchFamily="34" charset="0"/>
                    <a:cs typeface="Arial" panose="020B0604020202020204" pitchFamily="34" charset="0"/>
                  </a:rPr>
                  <a:t> </a:t>
                </a:r>
                <a:r>
                  <a:rPr lang="es-CO" sz="1600" dirty="0">
                    <a:solidFill>
                      <a:schemeClr val="bg1"/>
                    </a:solidFill>
                    <a:latin typeface="Arial" panose="020B0604020202020204" pitchFamily="34" charset="0"/>
                    <a:cs typeface="Arial" panose="020B0604020202020204" pitchFamily="34" charset="0"/>
                  </a:rPr>
                  <a:t>dolor </a:t>
                </a:r>
                <a:r>
                  <a:rPr lang="es-CO" sz="1600" dirty="0" err="1">
                    <a:solidFill>
                      <a:schemeClr val="bg1"/>
                    </a:solidFill>
                    <a:latin typeface="Arial" panose="020B0604020202020204" pitchFamily="34" charset="0"/>
                    <a:cs typeface="Arial" panose="020B0604020202020204" pitchFamily="34" charset="0"/>
                  </a:rPr>
                  <a:t>sit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amet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consectetur</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adipiscing</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elit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Fusce</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convallis</a:t>
                </a:r>
                <a:r>
                  <a:rPr lang="es-CO" sz="1600" dirty="0">
                    <a:solidFill>
                      <a:schemeClr val="bg1"/>
                    </a:solidFill>
                    <a:latin typeface="Arial" panose="020B0604020202020204" pitchFamily="34" charset="0"/>
                    <a:cs typeface="Arial" panose="020B0604020202020204" pitchFamily="34" charset="0"/>
                  </a:rPr>
                  <a:t> magna non.</a:t>
                </a: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p:txBody>
          </p:sp>
          <p:pic>
            <p:nvPicPr>
              <p:cNvPr id="22" name="Imagen 21" descr="Un hombre parado de frente con un gesto en su mano&#10;&#10;Descripción generada automáticamente con confianza media">
                <a:extLst>
                  <a:ext uri="{FF2B5EF4-FFF2-40B4-BE49-F238E27FC236}">
                    <a16:creationId xmlns:a16="http://schemas.microsoft.com/office/drawing/2014/main" id="{48A1F0A5-8DEE-9A30-030D-BFE507BCA585}"/>
                  </a:ext>
                </a:extLst>
              </p:cNvPr>
              <p:cNvPicPr>
                <a:picLocks noChangeAspect="1"/>
              </p:cNvPicPr>
              <p:nvPr/>
            </p:nvPicPr>
            <p:blipFill rotWithShape="1">
              <a:blip r:embed="rId3">
                <a:extLst>
                  <a:ext uri="{28A0092B-C50C-407E-A947-70E740481C1C}">
                    <a14:useLocalDpi xmlns:a14="http://schemas.microsoft.com/office/drawing/2010/main" val="0"/>
                  </a:ext>
                </a:extLst>
              </a:blip>
              <a:srcRect l="7639" r="39588"/>
              <a:stretch/>
            </p:blipFill>
            <p:spPr>
              <a:xfrm>
                <a:off x="19475820" y="0"/>
                <a:ext cx="6434105" cy="6858000"/>
              </a:xfrm>
              <a:prstGeom prst="rect">
                <a:avLst/>
              </a:prstGeom>
            </p:spPr>
          </p:pic>
        </p:grpSp>
        <p:grpSp>
          <p:nvGrpSpPr>
            <p:cNvPr id="38" name="Grupo 37">
              <a:extLst>
                <a:ext uri="{FF2B5EF4-FFF2-40B4-BE49-F238E27FC236}">
                  <a16:creationId xmlns:a16="http://schemas.microsoft.com/office/drawing/2014/main" id="{251211C7-A125-F86B-BDF8-3AD26B0A475B}"/>
                </a:ext>
              </a:extLst>
            </p:cNvPr>
            <p:cNvGrpSpPr/>
            <p:nvPr/>
          </p:nvGrpSpPr>
          <p:grpSpPr>
            <a:xfrm>
              <a:off x="26992347" y="734174"/>
              <a:ext cx="10991101" cy="8301915"/>
              <a:chOff x="705317" y="734174"/>
              <a:chExt cx="10991101" cy="8301915"/>
            </a:xfrm>
          </p:grpSpPr>
          <p:sp>
            <p:nvSpPr>
              <p:cNvPr id="31" name="Oval 57">
                <a:extLst>
                  <a:ext uri="{FF2B5EF4-FFF2-40B4-BE49-F238E27FC236}">
                    <a16:creationId xmlns:a16="http://schemas.microsoft.com/office/drawing/2014/main" id="{6C99F46A-0045-17C7-DEAA-67903FD06975}"/>
                  </a:ext>
                </a:extLst>
              </p:cNvPr>
              <p:cNvSpPr/>
              <p:nvPr/>
            </p:nvSpPr>
            <p:spPr>
              <a:xfrm>
                <a:off x="7075685" y="1757663"/>
                <a:ext cx="3626428" cy="3626428"/>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Donut 58">
                <a:extLst>
                  <a:ext uri="{FF2B5EF4-FFF2-40B4-BE49-F238E27FC236}">
                    <a16:creationId xmlns:a16="http://schemas.microsoft.com/office/drawing/2014/main" id="{58BD352B-E8AB-FA22-02D7-D27B1F50DA4A}"/>
                  </a:ext>
                </a:extLst>
              </p:cNvPr>
              <p:cNvSpPr/>
              <p:nvPr/>
            </p:nvSpPr>
            <p:spPr>
              <a:xfrm>
                <a:off x="6096000" y="734174"/>
                <a:ext cx="5600418" cy="5600418"/>
              </a:xfrm>
              <a:prstGeom prst="donut">
                <a:avLst>
                  <a:gd name="adj" fmla="val 111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67">
                <a:extLst>
                  <a:ext uri="{FF2B5EF4-FFF2-40B4-BE49-F238E27FC236}">
                    <a16:creationId xmlns:a16="http://schemas.microsoft.com/office/drawing/2014/main" id="{4A3D07E4-C812-B190-D8E3-70EAF95ED5CB}"/>
                  </a:ext>
                </a:extLst>
              </p:cNvPr>
              <p:cNvSpPr txBox="1"/>
              <p:nvPr/>
            </p:nvSpPr>
            <p:spPr>
              <a:xfrm>
                <a:off x="724689" y="1464607"/>
                <a:ext cx="5439240" cy="769441"/>
              </a:xfrm>
              <a:prstGeom prst="rect">
                <a:avLst/>
              </a:prstGeom>
              <a:noFill/>
            </p:spPr>
            <p:txBody>
              <a:bodyPr wrap="square" rtlCol="0">
                <a:spAutoFit/>
              </a:bodyPr>
              <a:lstStyle/>
              <a:p>
                <a:r>
                  <a:rPr lang="en-US" sz="4400" dirty="0">
                    <a:solidFill>
                      <a:schemeClr val="bg1"/>
                    </a:solidFill>
                  </a:rPr>
                  <a:t>WRITE YOUR TILE</a:t>
                </a:r>
              </a:p>
            </p:txBody>
          </p:sp>
          <p:sp>
            <p:nvSpPr>
              <p:cNvPr id="34" name="TextBox 68">
                <a:extLst>
                  <a:ext uri="{FF2B5EF4-FFF2-40B4-BE49-F238E27FC236}">
                    <a16:creationId xmlns:a16="http://schemas.microsoft.com/office/drawing/2014/main" id="{699B8DCD-AB0C-68A0-1E87-DEEFC0038767}"/>
                  </a:ext>
                </a:extLst>
              </p:cNvPr>
              <p:cNvSpPr txBox="1"/>
              <p:nvPr/>
            </p:nvSpPr>
            <p:spPr>
              <a:xfrm>
                <a:off x="705317" y="1962199"/>
                <a:ext cx="5737860" cy="923330"/>
              </a:xfrm>
              <a:prstGeom prst="rect">
                <a:avLst/>
              </a:prstGeom>
              <a:noFill/>
            </p:spPr>
            <p:txBody>
              <a:bodyPr wrap="square" rtlCol="0">
                <a:spAutoFit/>
              </a:bodyPr>
              <a:lstStyle/>
              <a:p>
                <a:r>
                  <a:rPr lang="en-US" sz="5400" i="1"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HERE</a:t>
                </a:r>
              </a:p>
            </p:txBody>
          </p:sp>
          <p:pic>
            <p:nvPicPr>
              <p:cNvPr id="35" name="Picture 46" descr="iPhone6_mockup_front_white.png">
                <a:extLst>
                  <a:ext uri="{FF2B5EF4-FFF2-40B4-BE49-F238E27FC236}">
                    <a16:creationId xmlns:a16="http://schemas.microsoft.com/office/drawing/2014/main" id="{5EA3DFA2-2815-9C0D-AC6C-E0271E82BE4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2223" y="2181197"/>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10">
                <a:extLst>
                  <a:ext uri="{FF2B5EF4-FFF2-40B4-BE49-F238E27FC236}">
                    <a16:creationId xmlns:a16="http://schemas.microsoft.com/office/drawing/2014/main" id="{4D5D5245-AF0A-4156-FE51-D6ED08ED0E3A}"/>
                  </a:ext>
                </a:extLst>
              </p:cNvPr>
              <p:cNvSpPr txBox="1">
                <a:spLocks noChangeArrowheads="1"/>
              </p:cNvSpPr>
              <p:nvPr/>
            </p:nvSpPr>
            <p:spPr bwMode="auto">
              <a:xfrm>
                <a:off x="705317" y="2885529"/>
                <a:ext cx="4477647" cy="163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2000" dirty="0">
                    <a:solidFill>
                      <a:schemeClr val="bg1"/>
                    </a:solidFill>
                    <a:latin typeface="Arial" panose="020B0604020202020204" pitchFamily="34" charset="0"/>
                    <a:cs typeface="Arial" panose="020B0604020202020204" pitchFamily="34" charset="0"/>
                  </a:rPr>
                  <a:t>Cras </a:t>
                </a:r>
                <a:r>
                  <a:rPr lang="es-CO" sz="2000" dirty="0" err="1">
                    <a:solidFill>
                      <a:schemeClr val="bg1"/>
                    </a:solidFill>
                    <a:latin typeface="Arial" panose="020B0604020202020204" pitchFamily="34" charset="0"/>
                    <a:cs typeface="Arial" panose="020B0604020202020204" pitchFamily="34" charset="0"/>
                  </a:rPr>
                  <a:t>sit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amet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dapibus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enim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Maecenas</a:t>
                </a:r>
                <a:r>
                  <a:rPr lang="es-CO" sz="2000" dirty="0">
                    <a:solidFill>
                      <a:schemeClr val="bg1"/>
                    </a:solidFill>
                    <a:latin typeface="Arial" panose="020B0604020202020204" pitchFamily="34" charset="0"/>
                    <a:cs typeface="Arial" panose="020B0604020202020204" pitchFamily="34" charset="0"/>
                  </a:rPr>
                  <a:t> in </a:t>
                </a:r>
                <a:r>
                  <a:rPr lang="es-CO" sz="2000" dirty="0" err="1">
                    <a:solidFill>
                      <a:schemeClr val="bg1"/>
                    </a:solidFill>
                    <a:latin typeface="Arial" panose="020B0604020202020204" pitchFamily="34" charset="0"/>
                    <a:cs typeface="Arial" panose="020B0604020202020204" pitchFamily="34" charset="0"/>
                  </a:rPr>
                  <a:t>sem</a:t>
                </a:r>
                <a:r>
                  <a:rPr lang="es-CO" sz="2000" dirty="0">
                    <a:solidFill>
                      <a:schemeClr val="bg1"/>
                    </a:solidFill>
                    <a:latin typeface="Arial" panose="020B0604020202020204" pitchFamily="34" charset="0"/>
                    <a:cs typeface="Arial" panose="020B0604020202020204" pitchFamily="34" charset="0"/>
                  </a:rPr>
                  <a:t> et </a:t>
                </a:r>
                <a:r>
                  <a:rPr lang="es-CO" sz="2000" dirty="0" err="1">
                    <a:solidFill>
                      <a:schemeClr val="bg1"/>
                    </a:solidFill>
                    <a:latin typeface="Arial" panose="020B0604020202020204" pitchFamily="34" charset="0"/>
                    <a:cs typeface="Arial" panose="020B0604020202020204" pitchFamily="34" charset="0"/>
                  </a:rPr>
                  <a:t>augue</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fringilla</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tempor</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Nam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nisl</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elit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iaculis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eu</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augue</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sit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amet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mollis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sodales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dui</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Curabitur</a:t>
                </a:r>
                <a:r>
                  <a:rPr lang="es-CO" sz="2000" dirty="0">
                    <a:solidFill>
                      <a:schemeClr val="bg1"/>
                    </a:solidFill>
                    <a:latin typeface="Arial" panose="020B0604020202020204" pitchFamily="34" charset="0"/>
                    <a:cs typeface="Arial" panose="020B0604020202020204" pitchFamily="34" charset="0"/>
                  </a:rPr>
                  <a:t> et justo ut </a:t>
                </a:r>
                <a:r>
                  <a:rPr lang="es-CO" sz="2000" dirty="0" err="1">
                    <a:solidFill>
                      <a:schemeClr val="bg1"/>
                    </a:solidFill>
                    <a:latin typeface="Arial" panose="020B0604020202020204" pitchFamily="34" charset="0"/>
                    <a:cs typeface="Arial" panose="020B0604020202020204" pitchFamily="34" charset="0"/>
                  </a:rPr>
                  <a:t>sem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accumsan</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efficitur</a:t>
                </a:r>
                <a:r>
                  <a:rPr lang="es-CO" sz="2000" dirty="0">
                    <a:solidFill>
                      <a:schemeClr val="bg1"/>
                    </a:solidFill>
                    <a:latin typeface="Arial" panose="020B0604020202020204" pitchFamily="34" charset="0"/>
                    <a:cs typeface="Arial" panose="020B0604020202020204" pitchFamily="34" charset="0"/>
                  </a:rPr>
                  <a:t>. </a:t>
                </a:r>
              </a:p>
            </p:txBody>
          </p:sp>
          <p:pic>
            <p:nvPicPr>
              <p:cNvPr id="37" name="Imagen 36" descr="Mujer parada en la calle&#10;&#10;Descripción generada automáticamente">
                <a:extLst>
                  <a:ext uri="{FF2B5EF4-FFF2-40B4-BE49-F238E27FC236}">
                    <a16:creationId xmlns:a16="http://schemas.microsoft.com/office/drawing/2014/main" id="{E4AB2B96-CF26-5D7A-058F-E27FB3BC9B5E}"/>
                  </a:ext>
                </a:extLst>
              </p:cNvPr>
              <p:cNvPicPr>
                <a:picLocks noChangeAspect="1"/>
              </p:cNvPicPr>
              <p:nvPr/>
            </p:nvPicPr>
            <p:blipFill rotWithShape="1">
              <a:blip r:embed="rId5">
                <a:extLst>
                  <a:ext uri="{28A0092B-C50C-407E-A947-70E740481C1C}">
                    <a14:useLocalDpi xmlns:a14="http://schemas.microsoft.com/office/drawing/2010/main" val="0"/>
                  </a:ext>
                </a:extLst>
              </a:blip>
              <a:srcRect l="55297" t="16522" r="18588" b="18292"/>
              <a:stretch/>
            </p:blipFill>
            <p:spPr>
              <a:xfrm>
                <a:off x="7620626" y="3311138"/>
                <a:ext cx="2686523" cy="4470478"/>
              </a:xfrm>
              <a:prstGeom prst="rect">
                <a:avLst/>
              </a:prstGeom>
            </p:spPr>
          </p:pic>
        </p:grpSp>
        <p:grpSp>
          <p:nvGrpSpPr>
            <p:cNvPr id="67" name="Grupo 66">
              <a:extLst>
                <a:ext uri="{FF2B5EF4-FFF2-40B4-BE49-F238E27FC236}">
                  <a16:creationId xmlns:a16="http://schemas.microsoft.com/office/drawing/2014/main" id="{67FA2923-4BCB-3BB5-3D89-A171FF567147}"/>
                </a:ext>
              </a:extLst>
            </p:cNvPr>
            <p:cNvGrpSpPr/>
            <p:nvPr/>
          </p:nvGrpSpPr>
          <p:grpSpPr>
            <a:xfrm>
              <a:off x="40423969" y="220486"/>
              <a:ext cx="11148560" cy="10210692"/>
              <a:chOff x="1043440" y="220486"/>
              <a:chExt cx="11148560" cy="10210692"/>
            </a:xfrm>
          </p:grpSpPr>
          <p:sp>
            <p:nvSpPr>
              <p:cNvPr id="39" name="Oval 57">
                <a:extLst>
                  <a:ext uri="{FF2B5EF4-FFF2-40B4-BE49-F238E27FC236}">
                    <a16:creationId xmlns:a16="http://schemas.microsoft.com/office/drawing/2014/main" id="{A5F5AB09-AE50-3CF1-23BD-9B064E04CCE0}"/>
                  </a:ext>
                </a:extLst>
              </p:cNvPr>
              <p:cNvSpPr/>
              <p:nvPr/>
            </p:nvSpPr>
            <p:spPr>
              <a:xfrm>
                <a:off x="6037213" y="252599"/>
                <a:ext cx="1310906" cy="1310906"/>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62">
                <a:extLst>
                  <a:ext uri="{FF2B5EF4-FFF2-40B4-BE49-F238E27FC236}">
                    <a16:creationId xmlns:a16="http://schemas.microsoft.com/office/drawing/2014/main" id="{23447365-5916-15EF-8653-7F855E12CE75}"/>
                  </a:ext>
                </a:extLst>
              </p:cNvPr>
              <p:cNvSpPr/>
              <p:nvPr/>
            </p:nvSpPr>
            <p:spPr>
              <a:xfrm>
                <a:off x="2725552" y="220486"/>
                <a:ext cx="1310906" cy="1310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6">
                <a:extLst>
                  <a:ext uri="{FF2B5EF4-FFF2-40B4-BE49-F238E27FC236}">
                    <a16:creationId xmlns:a16="http://schemas.microsoft.com/office/drawing/2014/main" id="{7375B673-8B75-02F0-14D2-D97A5319D01A}"/>
                  </a:ext>
                </a:extLst>
              </p:cNvPr>
              <p:cNvSpPr/>
              <p:nvPr/>
            </p:nvSpPr>
            <p:spPr>
              <a:xfrm>
                <a:off x="9171631" y="220486"/>
                <a:ext cx="1310906" cy="1310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87">
                <a:extLst>
                  <a:ext uri="{FF2B5EF4-FFF2-40B4-BE49-F238E27FC236}">
                    <a16:creationId xmlns:a16="http://schemas.microsoft.com/office/drawing/2014/main" id="{8A0D528E-B1D0-3DC3-E733-F98C72C68252}"/>
                  </a:ext>
                </a:extLst>
              </p:cNvPr>
              <p:cNvGrpSpPr>
                <a:grpSpLocks/>
              </p:cNvGrpSpPr>
              <p:nvPr/>
            </p:nvGrpSpPr>
            <p:grpSpPr bwMode="auto">
              <a:xfrm>
                <a:off x="2085067" y="3947828"/>
                <a:ext cx="7953982" cy="6483350"/>
                <a:chOff x="4300539" y="1984376"/>
                <a:chExt cx="3589338" cy="2890838"/>
              </a:xfrm>
            </p:grpSpPr>
            <p:sp>
              <p:nvSpPr>
                <p:cNvPr id="43" name="Freeform 5">
                  <a:extLst>
                    <a:ext uri="{FF2B5EF4-FFF2-40B4-BE49-F238E27FC236}">
                      <a16:creationId xmlns:a16="http://schemas.microsoft.com/office/drawing/2014/main" id="{805C50C0-E2EC-A30F-EE4C-D3B1C718E021}"/>
                    </a:ext>
                  </a:extLst>
                </p:cNvPr>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4" name="Freeform 6">
                  <a:extLst>
                    <a:ext uri="{FF2B5EF4-FFF2-40B4-BE49-F238E27FC236}">
                      <a16:creationId xmlns:a16="http://schemas.microsoft.com/office/drawing/2014/main" id="{430B7682-BDDE-3B63-2E13-3746B51F2EE9}"/>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5" name="Freeform 7">
                  <a:extLst>
                    <a:ext uri="{FF2B5EF4-FFF2-40B4-BE49-F238E27FC236}">
                      <a16:creationId xmlns:a16="http://schemas.microsoft.com/office/drawing/2014/main" id="{8C02B0C3-5685-5678-B6EC-80F033F7FD43}"/>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6" name="Rectangle 8">
                  <a:extLst>
                    <a:ext uri="{FF2B5EF4-FFF2-40B4-BE49-F238E27FC236}">
                      <a16:creationId xmlns:a16="http://schemas.microsoft.com/office/drawing/2014/main" id="{FD7FE1FC-12AB-556A-623D-936E8C786727}"/>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47" name="Freeform 9">
                  <a:extLst>
                    <a:ext uri="{FF2B5EF4-FFF2-40B4-BE49-F238E27FC236}">
                      <a16:creationId xmlns:a16="http://schemas.microsoft.com/office/drawing/2014/main" id="{DF05057C-7C42-8A19-977B-C77FC06BA3F6}"/>
                    </a:ext>
                  </a:extLst>
                </p:cNvPr>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8" name="Freeform 10">
                  <a:extLst>
                    <a:ext uri="{FF2B5EF4-FFF2-40B4-BE49-F238E27FC236}">
                      <a16:creationId xmlns:a16="http://schemas.microsoft.com/office/drawing/2014/main" id="{B3A9B643-FDC8-5F49-1F68-C7D20DC1C06B}"/>
                    </a:ext>
                  </a:extLst>
                </p:cNvPr>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9" name="Oval 11">
                  <a:extLst>
                    <a:ext uri="{FF2B5EF4-FFF2-40B4-BE49-F238E27FC236}">
                      <a16:creationId xmlns:a16="http://schemas.microsoft.com/office/drawing/2014/main" id="{524E364D-3B6D-9EA9-E03F-C2A18D1F9FD9}"/>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0" name="Oval 12">
                  <a:extLst>
                    <a:ext uri="{FF2B5EF4-FFF2-40B4-BE49-F238E27FC236}">
                      <a16:creationId xmlns:a16="http://schemas.microsoft.com/office/drawing/2014/main" id="{8AD06A83-E097-93AE-6798-0CF4334C57B3}"/>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1" name="Oval 13">
                  <a:extLst>
                    <a:ext uri="{FF2B5EF4-FFF2-40B4-BE49-F238E27FC236}">
                      <a16:creationId xmlns:a16="http://schemas.microsoft.com/office/drawing/2014/main" id="{5465A526-BFA6-B0CE-BA9E-6B0379A80095}"/>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2" name="Oval 14">
                  <a:extLst>
                    <a:ext uri="{FF2B5EF4-FFF2-40B4-BE49-F238E27FC236}">
                      <a16:creationId xmlns:a16="http://schemas.microsoft.com/office/drawing/2014/main" id="{064B791E-7B57-DF35-E2B3-E181D22D624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3" name="Oval 15">
                  <a:extLst>
                    <a:ext uri="{FF2B5EF4-FFF2-40B4-BE49-F238E27FC236}">
                      <a16:creationId xmlns:a16="http://schemas.microsoft.com/office/drawing/2014/main" id="{1EE26247-E8DD-EF2F-F867-11A17281461D}"/>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4" name="Freeform 16">
                  <a:extLst>
                    <a:ext uri="{FF2B5EF4-FFF2-40B4-BE49-F238E27FC236}">
                      <a16:creationId xmlns:a16="http://schemas.microsoft.com/office/drawing/2014/main" id="{63094071-FC43-E0D8-1EEB-75170BABE628}"/>
                    </a:ext>
                  </a:extLst>
                </p:cNvPr>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5" name="Freeform 17">
                  <a:extLst>
                    <a:ext uri="{FF2B5EF4-FFF2-40B4-BE49-F238E27FC236}">
                      <a16:creationId xmlns:a16="http://schemas.microsoft.com/office/drawing/2014/main" id="{E4686D24-5C26-1301-23A5-492F5D8DD7E1}"/>
                    </a:ext>
                  </a:extLst>
                </p:cNvPr>
                <p:cNvSpPr>
                  <a:spLocks/>
                </p:cNvSpPr>
                <p:nvPr/>
              </p:nvSpPr>
              <p:spPr bwMode="auto">
                <a:xfrm>
                  <a:off x="4300539" y="4154489"/>
                  <a:ext cx="3578122" cy="341313"/>
                </a:xfrm>
                <a:custGeom>
                  <a:avLst/>
                  <a:gdLst>
                    <a:gd name="T0" fmla="*/ 0 w 2537"/>
                    <a:gd name="T1" fmla="*/ 0 h 241"/>
                    <a:gd name="T2" fmla="*/ 0 w 2537"/>
                    <a:gd name="T3" fmla="*/ 240760 h 241"/>
                    <a:gd name="T4" fmla="*/ 100137 w 2537"/>
                    <a:gd name="T5" fmla="*/ 341313 h 241"/>
                    <a:gd name="T6" fmla="*/ 3479396 w 2537"/>
                    <a:gd name="T7" fmla="*/ 341313 h 241"/>
                    <a:gd name="T8" fmla="*/ 3578122 w 2537"/>
                    <a:gd name="T9" fmla="*/ 240760 h 241"/>
                    <a:gd name="T10" fmla="*/ 3578122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grpSp>
            <p:nvGrpSpPr>
              <p:cNvPr id="56" name="Grupo 32">
                <a:extLst>
                  <a:ext uri="{FF2B5EF4-FFF2-40B4-BE49-F238E27FC236}">
                    <a16:creationId xmlns:a16="http://schemas.microsoft.com/office/drawing/2014/main" id="{3D588522-FCD3-0B53-F1A9-FE210B184707}"/>
                  </a:ext>
                </a:extLst>
              </p:cNvPr>
              <p:cNvGrpSpPr/>
              <p:nvPr/>
            </p:nvGrpSpPr>
            <p:grpSpPr>
              <a:xfrm>
                <a:off x="6435264" y="690973"/>
                <a:ext cx="514804" cy="537543"/>
                <a:chOff x="17516684" y="4900613"/>
                <a:chExt cx="514804" cy="537543"/>
              </a:xfrm>
              <a:solidFill>
                <a:schemeClr val="tx2"/>
              </a:solidFill>
            </p:grpSpPr>
            <p:sp>
              <p:nvSpPr>
                <p:cNvPr id="57" name="Freeform 22">
                  <a:extLst>
                    <a:ext uri="{FF2B5EF4-FFF2-40B4-BE49-F238E27FC236}">
                      <a16:creationId xmlns:a16="http://schemas.microsoft.com/office/drawing/2014/main" id="{EEB0F0A5-9CBC-F830-543C-79CBCFB68D41}"/>
                    </a:ext>
                  </a:extLst>
                </p:cNvPr>
                <p:cNvSpPr>
                  <a:spLocks/>
                </p:cNvSpPr>
                <p:nvPr/>
              </p:nvSpPr>
              <p:spPr bwMode="auto">
                <a:xfrm>
                  <a:off x="17593377" y="4900613"/>
                  <a:ext cx="438111" cy="377658"/>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58" name="Freeform 23">
                  <a:extLst>
                    <a:ext uri="{FF2B5EF4-FFF2-40B4-BE49-F238E27FC236}">
                      <a16:creationId xmlns:a16="http://schemas.microsoft.com/office/drawing/2014/main" id="{65838808-CF95-5AD8-777B-113A937CA704}"/>
                    </a:ext>
                  </a:extLst>
                </p:cNvPr>
                <p:cNvSpPr>
                  <a:spLocks noEditPoints="1"/>
                </p:cNvSpPr>
                <p:nvPr/>
              </p:nvSpPr>
              <p:spPr bwMode="auto">
                <a:xfrm>
                  <a:off x="17516684" y="4912427"/>
                  <a:ext cx="342938" cy="525729"/>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sp>
            <p:nvSpPr>
              <p:cNvPr id="59" name="Freeform 78">
                <a:extLst>
                  <a:ext uri="{FF2B5EF4-FFF2-40B4-BE49-F238E27FC236}">
                    <a16:creationId xmlns:a16="http://schemas.microsoft.com/office/drawing/2014/main" id="{8A56A9DF-C2FC-8907-73E1-3E281B9FEBF4}"/>
                  </a:ext>
                </a:extLst>
              </p:cNvPr>
              <p:cNvSpPr>
                <a:spLocks noChangeAspect="1" noEditPoints="1"/>
              </p:cNvSpPr>
              <p:nvPr/>
            </p:nvSpPr>
            <p:spPr bwMode="auto">
              <a:xfrm>
                <a:off x="9552483" y="607157"/>
                <a:ext cx="549201" cy="533565"/>
              </a:xfrm>
              <a:custGeom>
                <a:avLst/>
                <a:gdLst>
                  <a:gd name="T0" fmla="*/ 531681 w 241"/>
                  <a:gd name="T1" fmla="*/ 0 h 234"/>
                  <a:gd name="T2" fmla="*/ 315299 w 241"/>
                  <a:gd name="T3" fmla="*/ 154442 h 234"/>
                  <a:gd name="T4" fmla="*/ 315299 w 241"/>
                  <a:gd name="T5" fmla="*/ 154442 h 234"/>
                  <a:gd name="T6" fmla="*/ 80370 w 241"/>
                  <a:gd name="T7" fmla="*/ 389195 h 234"/>
                  <a:gd name="T8" fmla="*/ 6182 w 241"/>
                  <a:gd name="T9" fmla="*/ 620858 h 234"/>
                  <a:gd name="T10" fmla="*/ 80370 w 241"/>
                  <a:gd name="T11" fmla="*/ 722790 h 234"/>
                  <a:gd name="T12" fmla="*/ 296752 w 241"/>
                  <a:gd name="T13" fmla="*/ 667191 h 234"/>
                  <a:gd name="T14" fmla="*/ 680057 w 241"/>
                  <a:gd name="T15" fmla="*/ 299618 h 234"/>
                  <a:gd name="T16" fmla="*/ 361666 w 241"/>
                  <a:gd name="T17" fmla="*/ 537459 h 234"/>
                  <a:gd name="T18" fmla="*/ 559501 w 241"/>
                  <a:gd name="T19" fmla="*/ 265641 h 234"/>
                  <a:gd name="T20" fmla="*/ 537863 w 241"/>
                  <a:gd name="T21" fmla="*/ 379928 h 234"/>
                  <a:gd name="T22" fmla="*/ 361666 w 241"/>
                  <a:gd name="T23" fmla="*/ 555992 h 234"/>
                  <a:gd name="T24" fmla="*/ 333846 w 241"/>
                  <a:gd name="T25" fmla="*/ 457149 h 234"/>
                  <a:gd name="T26" fmla="*/ 259658 w 241"/>
                  <a:gd name="T27" fmla="*/ 386106 h 234"/>
                  <a:gd name="T28" fmla="*/ 522407 w 241"/>
                  <a:gd name="T29" fmla="*/ 203864 h 234"/>
                  <a:gd name="T30" fmla="*/ 333846 w 241"/>
                  <a:gd name="T31" fmla="*/ 457149 h 234"/>
                  <a:gd name="T32" fmla="*/ 173105 w 241"/>
                  <a:gd name="T33" fmla="*/ 361395 h 234"/>
                  <a:gd name="T34" fmla="*/ 451310 w 241"/>
                  <a:gd name="T35" fmla="*/ 163709 h 234"/>
                  <a:gd name="T36" fmla="*/ 95826 w 241"/>
                  <a:gd name="T37" fmla="*/ 676457 h 234"/>
                  <a:gd name="T38" fmla="*/ 46367 w 241"/>
                  <a:gd name="T39" fmla="*/ 645569 h 234"/>
                  <a:gd name="T40" fmla="*/ 71097 w 241"/>
                  <a:gd name="T41" fmla="*/ 546726 h 234"/>
                  <a:gd name="T42" fmla="*/ 179288 w 241"/>
                  <a:gd name="T43" fmla="*/ 651747 h 234"/>
                  <a:gd name="T44" fmla="*/ 200926 w 241"/>
                  <a:gd name="T45" fmla="*/ 648658 h 234"/>
                  <a:gd name="T46" fmla="*/ 80370 w 241"/>
                  <a:gd name="T47" fmla="*/ 522015 h 234"/>
                  <a:gd name="T48" fmla="*/ 111282 w 241"/>
                  <a:gd name="T49" fmla="*/ 426261 h 234"/>
                  <a:gd name="T50" fmla="*/ 293661 w 241"/>
                  <a:gd name="T51" fmla="*/ 620858 h 234"/>
                  <a:gd name="T52" fmla="*/ 200926 w 241"/>
                  <a:gd name="T53" fmla="*/ 648658 h 234"/>
                  <a:gd name="T54" fmla="*/ 612051 w 241"/>
                  <a:gd name="T55" fmla="*/ 305796 h 234"/>
                  <a:gd name="T56" fmla="*/ 553319 w 241"/>
                  <a:gd name="T57" fmla="*/ 169887 h 234"/>
                  <a:gd name="T58" fmla="*/ 457493 w 241"/>
                  <a:gd name="T59" fmla="*/ 74132 h 234"/>
                  <a:gd name="T60" fmla="*/ 633689 w 241"/>
                  <a:gd name="T61" fmla="*/ 92665 h 234"/>
                  <a:gd name="T62" fmla="*/ 649145 w 241"/>
                  <a:gd name="T63" fmla="*/ 265641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tx2"/>
              </a:solidFill>
              <a:ln>
                <a:noFill/>
              </a:ln>
            </p:spPr>
            <p:txBody>
              <a:bodyPr/>
              <a:lstStyle/>
              <a:p>
                <a:endParaRPr lang="es-MX"/>
              </a:p>
            </p:txBody>
          </p:sp>
          <p:sp>
            <p:nvSpPr>
              <p:cNvPr id="60" name="Freeform 39">
                <a:extLst>
                  <a:ext uri="{FF2B5EF4-FFF2-40B4-BE49-F238E27FC236}">
                    <a16:creationId xmlns:a16="http://schemas.microsoft.com/office/drawing/2014/main" id="{A087E2F9-BA24-2CBE-54EF-5DF195BC79F6}"/>
                  </a:ext>
                </a:extLst>
              </p:cNvPr>
              <p:cNvSpPr>
                <a:spLocks noChangeArrowheads="1"/>
              </p:cNvSpPr>
              <p:nvPr/>
            </p:nvSpPr>
            <p:spPr bwMode="auto">
              <a:xfrm>
                <a:off x="3151665" y="619492"/>
                <a:ext cx="477342" cy="460223"/>
              </a:xfrm>
              <a:custGeom>
                <a:avLst/>
                <a:gdLst>
                  <a:gd name="T0" fmla="*/ 1028524 w 444"/>
                  <a:gd name="T1" fmla="*/ 136622 h 444"/>
                  <a:gd name="T2" fmla="*/ 1028524 w 444"/>
                  <a:gd name="T3" fmla="*/ 136622 h 444"/>
                  <a:gd name="T4" fmla="*/ 958925 w 444"/>
                  <a:gd name="T5" fmla="*/ 136622 h 444"/>
                  <a:gd name="T6" fmla="*/ 958925 w 444"/>
                  <a:gd name="T7" fmla="*/ 252622 h 444"/>
                  <a:gd name="T8" fmla="*/ 755282 w 444"/>
                  <a:gd name="T9" fmla="*/ 252622 h 444"/>
                  <a:gd name="T10" fmla="*/ 755282 w 444"/>
                  <a:gd name="T11" fmla="*/ 136622 h 444"/>
                  <a:gd name="T12" fmla="*/ 389241 w 444"/>
                  <a:gd name="T13" fmla="*/ 136622 h 444"/>
                  <a:gd name="T14" fmla="*/ 389241 w 444"/>
                  <a:gd name="T15" fmla="*/ 252622 h 444"/>
                  <a:gd name="T16" fmla="*/ 183021 w 444"/>
                  <a:gd name="T17" fmla="*/ 252622 h 444"/>
                  <a:gd name="T18" fmla="*/ 183021 w 444"/>
                  <a:gd name="T19" fmla="*/ 136622 h 444"/>
                  <a:gd name="T20" fmla="*/ 115999 w 444"/>
                  <a:gd name="T21" fmla="*/ 136622 h 444"/>
                  <a:gd name="T22" fmla="*/ 0 w 444"/>
                  <a:gd name="T23" fmla="*/ 252622 h 444"/>
                  <a:gd name="T24" fmla="*/ 0 w 444"/>
                  <a:gd name="T25" fmla="*/ 1028532 h 444"/>
                  <a:gd name="T26" fmla="*/ 115999 w 444"/>
                  <a:gd name="T27" fmla="*/ 1141954 h 444"/>
                  <a:gd name="T28" fmla="*/ 1028524 w 444"/>
                  <a:gd name="T29" fmla="*/ 1141954 h 444"/>
                  <a:gd name="T30" fmla="*/ 1141945 w 444"/>
                  <a:gd name="T31" fmla="*/ 1028532 h 444"/>
                  <a:gd name="T32" fmla="*/ 1141945 w 444"/>
                  <a:gd name="T33" fmla="*/ 252622 h 444"/>
                  <a:gd name="T34" fmla="*/ 1028524 w 444"/>
                  <a:gd name="T35" fmla="*/ 136622 h 444"/>
                  <a:gd name="T36" fmla="*/ 1028524 w 444"/>
                  <a:gd name="T37" fmla="*/ 1028532 h 444"/>
                  <a:gd name="T38" fmla="*/ 1028524 w 444"/>
                  <a:gd name="T39" fmla="*/ 1028532 h 444"/>
                  <a:gd name="T40" fmla="*/ 115999 w 444"/>
                  <a:gd name="T41" fmla="*/ 1028532 h 444"/>
                  <a:gd name="T42" fmla="*/ 115999 w 444"/>
                  <a:gd name="T43" fmla="*/ 505244 h 444"/>
                  <a:gd name="T44" fmla="*/ 1028524 w 444"/>
                  <a:gd name="T45" fmla="*/ 505244 h 444"/>
                  <a:gd name="T46" fmla="*/ 1028524 w 444"/>
                  <a:gd name="T47" fmla="*/ 1028532 h 444"/>
                  <a:gd name="T48" fmla="*/ 319642 w 444"/>
                  <a:gd name="T49" fmla="*/ 0 h 444"/>
                  <a:gd name="T50" fmla="*/ 319642 w 444"/>
                  <a:gd name="T51" fmla="*/ 0 h 444"/>
                  <a:gd name="T52" fmla="*/ 229420 w 444"/>
                  <a:gd name="T53" fmla="*/ 0 h 444"/>
                  <a:gd name="T54" fmla="*/ 229420 w 444"/>
                  <a:gd name="T55" fmla="*/ 229422 h 444"/>
                  <a:gd name="T56" fmla="*/ 319642 w 444"/>
                  <a:gd name="T57" fmla="*/ 229422 h 444"/>
                  <a:gd name="T58" fmla="*/ 319642 w 444"/>
                  <a:gd name="T59" fmla="*/ 0 h 444"/>
                  <a:gd name="T60" fmla="*/ 912525 w 444"/>
                  <a:gd name="T61" fmla="*/ 0 h 444"/>
                  <a:gd name="T62" fmla="*/ 912525 w 444"/>
                  <a:gd name="T63" fmla="*/ 0 h 444"/>
                  <a:gd name="T64" fmla="*/ 822304 w 444"/>
                  <a:gd name="T65" fmla="*/ 0 h 444"/>
                  <a:gd name="T66" fmla="*/ 822304 w 444"/>
                  <a:gd name="T67" fmla="*/ 229422 h 444"/>
                  <a:gd name="T68" fmla="*/ 912525 w 444"/>
                  <a:gd name="T69" fmla="*/ 229422 h 444"/>
                  <a:gd name="T70" fmla="*/ 912525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tx2"/>
              </a:solidFill>
              <a:ln>
                <a:noFill/>
              </a:ln>
              <a:effectLst/>
            </p:spPr>
            <p:txBody>
              <a:bodyPr wrap="none" anchor="ctr"/>
              <a:lstStyle/>
              <a:p>
                <a:endParaRPr lang="es-MX"/>
              </a:p>
            </p:txBody>
          </p:sp>
          <p:sp>
            <p:nvSpPr>
              <p:cNvPr id="61" name="Rectángulo 21">
                <a:extLst>
                  <a:ext uri="{FF2B5EF4-FFF2-40B4-BE49-F238E27FC236}">
                    <a16:creationId xmlns:a16="http://schemas.microsoft.com/office/drawing/2014/main" id="{473E31D7-26A5-9AB2-A2D7-1240A4B6834D}"/>
                  </a:ext>
                </a:extLst>
              </p:cNvPr>
              <p:cNvSpPr/>
              <p:nvPr/>
            </p:nvSpPr>
            <p:spPr>
              <a:xfrm>
                <a:off x="172966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p>
              <a:p>
                <a:pPr algn="ct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p>
            </p:txBody>
          </p:sp>
          <p:sp>
            <p:nvSpPr>
              <p:cNvPr id="62" name="Rectángulo 21">
                <a:extLst>
                  <a:ext uri="{FF2B5EF4-FFF2-40B4-BE49-F238E27FC236}">
                    <a16:creationId xmlns:a16="http://schemas.microsoft.com/office/drawing/2014/main" id="{1956A286-9496-7DD7-E9C8-875F2C5FBC52}"/>
                  </a:ext>
                </a:extLst>
              </p:cNvPr>
              <p:cNvSpPr/>
              <p:nvPr/>
            </p:nvSpPr>
            <p:spPr>
              <a:xfrm>
                <a:off x="477004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p>
              <a:p>
                <a:pPr algn="ct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p>
            </p:txBody>
          </p:sp>
          <p:sp>
            <p:nvSpPr>
              <p:cNvPr id="63" name="Rectángulo 21">
                <a:extLst>
                  <a:ext uri="{FF2B5EF4-FFF2-40B4-BE49-F238E27FC236}">
                    <a16:creationId xmlns:a16="http://schemas.microsoft.com/office/drawing/2014/main" id="{F84E6F64-2CB4-3574-B763-61D84C8F90B0}"/>
                  </a:ext>
                </a:extLst>
              </p:cNvPr>
              <p:cNvSpPr/>
              <p:nvPr/>
            </p:nvSpPr>
            <p:spPr>
              <a:xfrm>
                <a:off x="799330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p>
              <a:p>
                <a:pPr algn="ct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amet, </a:t>
                </a:r>
                <a:r>
                  <a:rPr lang="es-CO" dirty="0" err="1">
                    <a:solidFill>
                      <a:schemeClr val="bg1"/>
                    </a:solidFill>
                    <a:latin typeface="Arial" panose="020B0604020202020204" pitchFamily="34" charset="0"/>
                    <a:cs typeface="Arial" panose="020B0604020202020204" pitchFamily="34" charset="0"/>
                  </a:rPr>
                  <a:t>consectetur</a:t>
                </a:r>
                <a:endParaRPr lang="es-CO" dirty="0">
                  <a:solidFill>
                    <a:schemeClr val="bg1"/>
                  </a:solidFill>
                  <a:latin typeface="Arial" panose="020B0604020202020204" pitchFamily="34" charset="0"/>
                  <a:cs typeface="Arial" panose="020B0604020202020204" pitchFamily="34" charset="0"/>
                </a:endParaRPr>
              </a:p>
            </p:txBody>
          </p:sp>
          <p:pic>
            <p:nvPicPr>
              <p:cNvPr id="64" name="Imagen 63" descr="Un hombre sentado frente a una mesa con una computadora&#10;&#10;Descripción generada automáticamente con confianza media">
                <a:extLst>
                  <a:ext uri="{FF2B5EF4-FFF2-40B4-BE49-F238E27FC236}">
                    <a16:creationId xmlns:a16="http://schemas.microsoft.com/office/drawing/2014/main" id="{BA3B4766-4B74-E587-FA0B-2F2AC533F36E}"/>
                  </a:ext>
                </a:extLst>
              </p:cNvPr>
              <p:cNvPicPr>
                <a:picLocks noChangeAspect="1"/>
              </p:cNvPicPr>
              <p:nvPr/>
            </p:nvPicPr>
            <p:blipFill rotWithShape="1">
              <a:blip r:embed="rId6">
                <a:extLst>
                  <a:ext uri="{28A0092B-C50C-407E-A947-70E740481C1C}">
                    <a14:useLocalDpi xmlns:a14="http://schemas.microsoft.com/office/drawing/2010/main" val="0"/>
                  </a:ext>
                </a:extLst>
              </a:blip>
              <a:srcRect l="-13" t="7760" r="13" b="5283"/>
              <a:stretch/>
            </p:blipFill>
            <p:spPr>
              <a:xfrm>
                <a:off x="2428904" y="4314542"/>
                <a:ext cx="7334831" cy="4251027"/>
              </a:xfrm>
              <a:prstGeom prst="rect">
                <a:avLst/>
              </a:prstGeom>
            </p:spPr>
          </p:pic>
          <p:sp>
            <p:nvSpPr>
              <p:cNvPr id="65" name="TextBox 67">
                <a:extLst>
                  <a:ext uri="{FF2B5EF4-FFF2-40B4-BE49-F238E27FC236}">
                    <a16:creationId xmlns:a16="http://schemas.microsoft.com/office/drawing/2014/main" id="{ACE9EBD9-66DC-4BEF-1013-EF67219D5809}"/>
                  </a:ext>
                </a:extLst>
              </p:cNvPr>
              <p:cNvSpPr txBox="1"/>
              <p:nvPr/>
            </p:nvSpPr>
            <p:spPr>
              <a:xfrm>
                <a:off x="1043440" y="2893357"/>
                <a:ext cx="5439240" cy="769441"/>
              </a:xfrm>
              <a:prstGeom prst="rect">
                <a:avLst/>
              </a:prstGeom>
              <a:noFill/>
            </p:spPr>
            <p:txBody>
              <a:bodyPr wrap="square" rtlCol="0">
                <a:spAutoFit/>
              </a:bodyPr>
              <a:lstStyle/>
              <a:p>
                <a:pPr algn="r"/>
                <a:r>
                  <a:rPr lang="en-US" sz="4400" dirty="0">
                    <a:solidFill>
                      <a:schemeClr val="bg1"/>
                    </a:solidFill>
                  </a:rPr>
                  <a:t>INSERT TILE</a:t>
                </a:r>
              </a:p>
            </p:txBody>
          </p:sp>
          <p:sp>
            <p:nvSpPr>
              <p:cNvPr id="66" name="TextBox 68">
                <a:extLst>
                  <a:ext uri="{FF2B5EF4-FFF2-40B4-BE49-F238E27FC236}">
                    <a16:creationId xmlns:a16="http://schemas.microsoft.com/office/drawing/2014/main" id="{EB841D1E-8A19-DBA1-8AF2-737D28C650FD}"/>
                  </a:ext>
                </a:extLst>
              </p:cNvPr>
              <p:cNvSpPr txBox="1"/>
              <p:nvPr/>
            </p:nvSpPr>
            <p:spPr>
              <a:xfrm>
                <a:off x="6454140" y="2745618"/>
                <a:ext cx="5737860" cy="923330"/>
              </a:xfrm>
              <a:prstGeom prst="rect">
                <a:avLst/>
              </a:prstGeom>
              <a:noFill/>
            </p:spPr>
            <p:txBody>
              <a:bodyPr wrap="square" rtlCol="0">
                <a:spAutoFit/>
              </a:bodyPr>
              <a:lstStyle/>
              <a:p>
                <a:r>
                  <a:rPr lang="en-US" sz="5400" i="1"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HERE</a:t>
                </a:r>
              </a:p>
            </p:txBody>
          </p:sp>
        </p:grpSp>
        <p:grpSp>
          <p:nvGrpSpPr>
            <p:cNvPr id="83" name="Grupo 82">
              <a:extLst>
                <a:ext uri="{FF2B5EF4-FFF2-40B4-BE49-F238E27FC236}">
                  <a16:creationId xmlns:a16="http://schemas.microsoft.com/office/drawing/2014/main" id="{5944C37D-3149-0C9A-A11A-3C75E0B9DB88}"/>
                </a:ext>
              </a:extLst>
            </p:cNvPr>
            <p:cNvGrpSpPr/>
            <p:nvPr/>
          </p:nvGrpSpPr>
          <p:grpSpPr>
            <a:xfrm>
              <a:off x="53140988" y="367087"/>
              <a:ext cx="11365070" cy="6123826"/>
              <a:chOff x="826930" y="367087"/>
              <a:chExt cx="11365070" cy="6123826"/>
            </a:xfrm>
          </p:grpSpPr>
          <p:sp>
            <p:nvSpPr>
              <p:cNvPr id="68" name="TextBox 67">
                <a:extLst>
                  <a:ext uri="{FF2B5EF4-FFF2-40B4-BE49-F238E27FC236}">
                    <a16:creationId xmlns:a16="http://schemas.microsoft.com/office/drawing/2014/main" id="{9D4D7317-0760-13AB-0CAC-E539B304E5AD}"/>
                  </a:ext>
                </a:extLst>
              </p:cNvPr>
              <p:cNvSpPr txBox="1"/>
              <p:nvPr/>
            </p:nvSpPr>
            <p:spPr>
              <a:xfrm>
                <a:off x="867554" y="1075107"/>
                <a:ext cx="3593805" cy="769441"/>
              </a:xfrm>
              <a:prstGeom prst="rect">
                <a:avLst/>
              </a:prstGeom>
              <a:noFill/>
            </p:spPr>
            <p:txBody>
              <a:bodyPr wrap="square" rtlCol="0">
                <a:spAutoFit/>
              </a:bodyPr>
              <a:lstStyle/>
              <a:p>
                <a:r>
                  <a:rPr lang="en-US" sz="4400" dirty="0">
                    <a:solidFill>
                      <a:schemeClr val="bg1"/>
                    </a:solidFill>
                  </a:rPr>
                  <a:t>PUT YOUR</a:t>
                </a:r>
              </a:p>
            </p:txBody>
          </p:sp>
          <p:sp>
            <p:nvSpPr>
              <p:cNvPr id="69" name="TextBox 68">
                <a:extLst>
                  <a:ext uri="{FF2B5EF4-FFF2-40B4-BE49-F238E27FC236}">
                    <a16:creationId xmlns:a16="http://schemas.microsoft.com/office/drawing/2014/main" id="{A9AC9C2F-B338-5CC4-482C-544558746C14}"/>
                  </a:ext>
                </a:extLst>
              </p:cNvPr>
              <p:cNvSpPr txBox="1"/>
              <p:nvPr/>
            </p:nvSpPr>
            <p:spPr>
              <a:xfrm>
                <a:off x="852464" y="1616563"/>
                <a:ext cx="3608895" cy="923330"/>
              </a:xfrm>
              <a:prstGeom prst="rect">
                <a:avLst/>
              </a:prstGeom>
              <a:noFill/>
            </p:spPr>
            <p:txBody>
              <a:bodyPr wrap="square" rtlCol="0">
                <a:spAutoFit/>
              </a:bodyPr>
              <a:lstStyle/>
              <a:p>
                <a:r>
                  <a:rPr lang="en-US" sz="5400" b="1" dirty="0">
                    <a:solidFill>
                      <a:schemeClr val="bg1"/>
                    </a:solidFill>
                    <a:latin typeface="Lato Black" panose="020F0502020204030203" pitchFamily="34" charset="77"/>
                  </a:rPr>
                  <a:t>TITLE </a:t>
                </a:r>
              </a:p>
            </p:txBody>
          </p:sp>
          <p:grpSp>
            <p:nvGrpSpPr>
              <p:cNvPr id="70" name="Grupo 31">
                <a:extLst>
                  <a:ext uri="{FF2B5EF4-FFF2-40B4-BE49-F238E27FC236}">
                    <a16:creationId xmlns:a16="http://schemas.microsoft.com/office/drawing/2014/main" id="{065008EB-8CCC-949F-35B9-BBE8940D5E12}"/>
                  </a:ext>
                </a:extLst>
              </p:cNvPr>
              <p:cNvGrpSpPr/>
              <p:nvPr/>
            </p:nvGrpSpPr>
            <p:grpSpPr>
              <a:xfrm>
                <a:off x="852464" y="2729134"/>
                <a:ext cx="2252196" cy="1330762"/>
                <a:chOff x="586254" y="3013151"/>
                <a:chExt cx="2252196" cy="1330762"/>
              </a:xfrm>
            </p:grpSpPr>
            <p:sp>
              <p:nvSpPr>
                <p:cNvPr id="71" name="Rectángulo 25">
                  <a:extLst>
                    <a:ext uri="{FF2B5EF4-FFF2-40B4-BE49-F238E27FC236}">
                      <a16:creationId xmlns:a16="http://schemas.microsoft.com/office/drawing/2014/main" id="{5E628ADA-9F71-931C-5E6F-79E36ADF36E1}"/>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2" name="CuadroTexto 30">
                  <a:extLst>
                    <a:ext uri="{FF2B5EF4-FFF2-40B4-BE49-F238E27FC236}">
                      <a16:creationId xmlns:a16="http://schemas.microsoft.com/office/drawing/2014/main" id="{7B10D3AD-3DF2-4711-5CB9-FBF209801830}"/>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3" name="Grupo 32">
                <a:extLst>
                  <a:ext uri="{FF2B5EF4-FFF2-40B4-BE49-F238E27FC236}">
                    <a16:creationId xmlns:a16="http://schemas.microsoft.com/office/drawing/2014/main" id="{35875B33-0BFE-0F94-2BDE-973EDFC2893A}"/>
                  </a:ext>
                </a:extLst>
              </p:cNvPr>
              <p:cNvGrpSpPr/>
              <p:nvPr/>
            </p:nvGrpSpPr>
            <p:grpSpPr>
              <a:xfrm>
                <a:off x="3727164" y="2729134"/>
                <a:ext cx="2252196" cy="1330762"/>
                <a:chOff x="586254" y="3013151"/>
                <a:chExt cx="2252196" cy="1330762"/>
              </a:xfrm>
            </p:grpSpPr>
            <p:sp>
              <p:nvSpPr>
                <p:cNvPr id="74" name="Rectángulo 33">
                  <a:extLst>
                    <a:ext uri="{FF2B5EF4-FFF2-40B4-BE49-F238E27FC236}">
                      <a16:creationId xmlns:a16="http://schemas.microsoft.com/office/drawing/2014/main" id="{E15141DB-8B68-3E4B-CFBA-3817628112E4}"/>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5" name="CuadroTexto 34">
                  <a:extLst>
                    <a:ext uri="{FF2B5EF4-FFF2-40B4-BE49-F238E27FC236}">
                      <a16:creationId xmlns:a16="http://schemas.microsoft.com/office/drawing/2014/main" id="{EC379ACC-86EF-DC3B-FAB5-E096A8FCCA6D}"/>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6" name="Grupo 35">
                <a:extLst>
                  <a:ext uri="{FF2B5EF4-FFF2-40B4-BE49-F238E27FC236}">
                    <a16:creationId xmlns:a16="http://schemas.microsoft.com/office/drawing/2014/main" id="{0178713A-B8B2-3247-B759-2FEDC23955B5}"/>
                  </a:ext>
                </a:extLst>
              </p:cNvPr>
              <p:cNvGrpSpPr/>
              <p:nvPr/>
            </p:nvGrpSpPr>
            <p:grpSpPr>
              <a:xfrm>
                <a:off x="826930" y="4498902"/>
                <a:ext cx="2252196" cy="1330762"/>
                <a:chOff x="586254" y="3013151"/>
                <a:chExt cx="2252196" cy="1330762"/>
              </a:xfrm>
            </p:grpSpPr>
            <p:sp>
              <p:nvSpPr>
                <p:cNvPr id="77" name="Rectángulo 36">
                  <a:extLst>
                    <a:ext uri="{FF2B5EF4-FFF2-40B4-BE49-F238E27FC236}">
                      <a16:creationId xmlns:a16="http://schemas.microsoft.com/office/drawing/2014/main" id="{B3625B03-F8FA-C1DB-D560-8C213DC6A972}"/>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8" name="CuadroTexto 37">
                  <a:extLst>
                    <a:ext uri="{FF2B5EF4-FFF2-40B4-BE49-F238E27FC236}">
                      <a16:creationId xmlns:a16="http://schemas.microsoft.com/office/drawing/2014/main" id="{B6F4AC1B-9FE7-8276-276B-AFD23E92916F}"/>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9" name="Grupo 38">
                <a:extLst>
                  <a:ext uri="{FF2B5EF4-FFF2-40B4-BE49-F238E27FC236}">
                    <a16:creationId xmlns:a16="http://schemas.microsoft.com/office/drawing/2014/main" id="{77DFD4ED-DB02-7F81-266A-C676471D26F6}"/>
                  </a:ext>
                </a:extLst>
              </p:cNvPr>
              <p:cNvGrpSpPr/>
              <p:nvPr/>
            </p:nvGrpSpPr>
            <p:grpSpPr>
              <a:xfrm>
                <a:off x="3701630" y="4498902"/>
                <a:ext cx="2252196" cy="1330762"/>
                <a:chOff x="586254" y="3013151"/>
                <a:chExt cx="2252196" cy="1330762"/>
              </a:xfrm>
            </p:grpSpPr>
            <p:sp>
              <p:nvSpPr>
                <p:cNvPr id="80" name="Rectángulo 39">
                  <a:extLst>
                    <a:ext uri="{FF2B5EF4-FFF2-40B4-BE49-F238E27FC236}">
                      <a16:creationId xmlns:a16="http://schemas.microsoft.com/office/drawing/2014/main" id="{822C109D-612D-3438-BEE5-A073CEA1C6FE}"/>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81" name="CuadroTexto 40">
                  <a:extLst>
                    <a:ext uri="{FF2B5EF4-FFF2-40B4-BE49-F238E27FC236}">
                      <a16:creationId xmlns:a16="http://schemas.microsoft.com/office/drawing/2014/main" id="{11D1719B-C09E-B8C9-0C25-77C47C389E06}"/>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pic>
            <p:nvPicPr>
              <p:cNvPr id="82" name="Imagen 81" descr="Un par de personas de pie&#10;&#10;Descripción generada automáticamente">
                <a:extLst>
                  <a:ext uri="{FF2B5EF4-FFF2-40B4-BE49-F238E27FC236}">
                    <a16:creationId xmlns:a16="http://schemas.microsoft.com/office/drawing/2014/main" id="{66C5E639-3643-D38A-AB64-AC9CC880D27C}"/>
                  </a:ext>
                </a:extLst>
              </p:cNvPr>
              <p:cNvPicPr>
                <a:picLocks noChangeAspect="1"/>
              </p:cNvPicPr>
              <p:nvPr/>
            </p:nvPicPr>
            <p:blipFill rotWithShape="1">
              <a:blip r:embed="rId7">
                <a:extLst>
                  <a:ext uri="{28A0092B-C50C-407E-A947-70E740481C1C}">
                    <a14:useLocalDpi xmlns:a14="http://schemas.microsoft.com/office/drawing/2010/main" val="0"/>
                  </a:ext>
                </a:extLst>
              </a:blip>
              <a:srcRect l="42044"/>
              <a:stretch/>
            </p:blipFill>
            <p:spPr>
              <a:xfrm>
                <a:off x="5882473" y="367087"/>
                <a:ext cx="6309527" cy="6123826"/>
              </a:xfrm>
              <a:prstGeom prst="rect">
                <a:avLst/>
              </a:prstGeom>
            </p:spPr>
          </p:pic>
        </p:grpSp>
      </p:grpSp>
    </p:spTree>
    <p:extLst>
      <p:ext uri="{BB962C8B-B14F-4D97-AF65-F5344CB8AC3E}">
        <p14:creationId xmlns:p14="http://schemas.microsoft.com/office/powerpoint/2010/main" val="234537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C5CEFD9-A2FC-A107-9608-E88AE99DE7F2}"/>
              </a:ext>
            </a:extLst>
          </p:cNvPr>
          <p:cNvSpPr/>
          <p:nvPr/>
        </p:nvSpPr>
        <p:spPr>
          <a:xfrm>
            <a:off x="0" y="0"/>
            <a:ext cx="12192000" cy="6858000"/>
          </a:xfrm>
          <a:prstGeom prst="rect">
            <a:avLst/>
          </a:prstGeom>
          <a:gradFill flip="none" rotWithShape="1">
            <a:gsLst>
              <a:gs pos="0">
                <a:schemeClr val="accent3"/>
              </a:gs>
              <a:gs pos="53000">
                <a:schemeClr val="accent1"/>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6" name="Grupo 85">
            <a:extLst>
              <a:ext uri="{FF2B5EF4-FFF2-40B4-BE49-F238E27FC236}">
                <a16:creationId xmlns:a16="http://schemas.microsoft.com/office/drawing/2014/main" id="{779C10CB-30E5-BF63-D579-16FCB6CD1B71}"/>
              </a:ext>
            </a:extLst>
          </p:cNvPr>
          <p:cNvGrpSpPr/>
          <p:nvPr/>
        </p:nvGrpSpPr>
        <p:grpSpPr>
          <a:xfrm>
            <a:off x="-12554494" y="0"/>
            <a:ext cx="63279238" cy="10431178"/>
            <a:chOff x="1226820" y="0"/>
            <a:chExt cx="63279238" cy="10431178"/>
          </a:xfrm>
        </p:grpSpPr>
        <p:grpSp>
          <p:nvGrpSpPr>
            <p:cNvPr id="85" name="Grupo 84">
              <a:extLst>
                <a:ext uri="{FF2B5EF4-FFF2-40B4-BE49-F238E27FC236}">
                  <a16:creationId xmlns:a16="http://schemas.microsoft.com/office/drawing/2014/main" id="{6A85B056-9186-598E-91E3-D8568A90ACCB}"/>
                </a:ext>
              </a:extLst>
            </p:cNvPr>
            <p:cNvGrpSpPr/>
            <p:nvPr/>
          </p:nvGrpSpPr>
          <p:grpSpPr>
            <a:xfrm>
              <a:off x="1226820" y="375138"/>
              <a:ext cx="9738360" cy="6482862"/>
              <a:chOff x="1226820" y="375138"/>
              <a:chExt cx="9738360" cy="6482862"/>
            </a:xfrm>
          </p:grpSpPr>
          <p:sp>
            <p:nvSpPr>
              <p:cNvPr id="3" name="Elipse 2">
                <a:extLst>
                  <a:ext uri="{FF2B5EF4-FFF2-40B4-BE49-F238E27FC236}">
                    <a16:creationId xmlns:a16="http://schemas.microsoft.com/office/drawing/2014/main" id="{6917815D-B9FB-39BC-07F5-FA26C1E170AA}"/>
                  </a:ext>
                </a:extLst>
              </p:cNvPr>
              <p:cNvSpPr/>
              <p:nvPr/>
            </p:nvSpPr>
            <p:spPr>
              <a:xfrm>
                <a:off x="3498573" y="831573"/>
                <a:ext cx="5194853" cy="51948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descr="Una persona con los brazos abiertos&#10;&#10;Descripción generada automáticamente con confianza media">
                <a:extLst>
                  <a:ext uri="{FF2B5EF4-FFF2-40B4-BE49-F238E27FC236}">
                    <a16:creationId xmlns:a16="http://schemas.microsoft.com/office/drawing/2014/main" id="{400E3D15-C6FC-4099-A55A-024D986FEA89}"/>
                  </a:ext>
                </a:extLst>
              </p:cNvPr>
              <p:cNvPicPr>
                <a:picLocks noChangeAspect="1"/>
              </p:cNvPicPr>
              <p:nvPr/>
            </p:nvPicPr>
            <p:blipFill rotWithShape="1">
              <a:blip r:embed="rId2">
                <a:extLst>
                  <a:ext uri="{28A0092B-C50C-407E-A947-70E740481C1C}">
                    <a14:useLocalDpi xmlns:a14="http://schemas.microsoft.com/office/drawing/2010/main" val="0"/>
                  </a:ext>
                </a:extLst>
              </a:blip>
              <a:srcRect l="5054" t="5470" r="35929"/>
              <a:stretch/>
            </p:blipFill>
            <p:spPr>
              <a:xfrm>
                <a:off x="2743200" y="375138"/>
                <a:ext cx="6072554" cy="6482862"/>
              </a:xfrm>
              <a:prstGeom prst="rect">
                <a:avLst/>
              </a:prstGeom>
              <a:effectLst>
                <a:outerShdw blurRad="50800" dist="38100" dir="16200000" rotWithShape="0">
                  <a:prstClr val="black">
                    <a:alpha val="40000"/>
                  </a:prstClr>
                </a:outerShdw>
              </a:effectLst>
            </p:spPr>
          </p:pic>
          <p:sp>
            <p:nvSpPr>
              <p:cNvPr id="9" name="CuadroTexto 8">
                <a:extLst>
                  <a:ext uri="{FF2B5EF4-FFF2-40B4-BE49-F238E27FC236}">
                    <a16:creationId xmlns:a16="http://schemas.microsoft.com/office/drawing/2014/main" id="{FB9FBE4B-355B-F113-D936-0532C5DD96DC}"/>
                  </a:ext>
                </a:extLst>
              </p:cNvPr>
              <p:cNvSpPr txBox="1"/>
              <p:nvPr/>
            </p:nvSpPr>
            <p:spPr>
              <a:xfrm>
                <a:off x="1226820" y="3848993"/>
                <a:ext cx="9738360" cy="1877437"/>
              </a:xfrm>
              <a:prstGeom prst="rect">
                <a:avLst/>
              </a:prstGeom>
              <a:noFill/>
            </p:spPr>
            <p:txBody>
              <a:bodyPr wrap="square" rtlCol="0">
                <a:spAutoFit/>
              </a:bodyPr>
              <a:lstStyle/>
              <a:p>
                <a:pPr algn="ctr"/>
                <a:r>
                  <a:rPr lang="es-ES" sz="4400"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HEADLINE POWERPOINT </a:t>
                </a:r>
                <a:r>
                  <a:rPr lang="es-ES" sz="72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rPr>
                  <a:t>PRESENTATION</a:t>
                </a:r>
                <a:endParaRPr lang="es-CO" sz="44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endParaRPr>
              </a:p>
            </p:txBody>
          </p:sp>
          <p:sp>
            <p:nvSpPr>
              <p:cNvPr id="10" name="Rectángulo 9">
                <a:extLst>
                  <a:ext uri="{FF2B5EF4-FFF2-40B4-BE49-F238E27FC236}">
                    <a16:creationId xmlns:a16="http://schemas.microsoft.com/office/drawing/2014/main" id="{A463FAD3-C43B-B7A1-8D2D-957FB5FFD836}"/>
                  </a:ext>
                </a:extLst>
              </p:cNvPr>
              <p:cNvSpPr/>
              <p:nvPr/>
            </p:nvSpPr>
            <p:spPr>
              <a:xfrm>
                <a:off x="4417976" y="5611971"/>
                <a:ext cx="3680364" cy="453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a:extLst>
                  <a:ext uri="{FF2B5EF4-FFF2-40B4-BE49-F238E27FC236}">
                    <a16:creationId xmlns:a16="http://schemas.microsoft.com/office/drawing/2014/main" id="{157E8F00-8C34-154D-C0B8-890C853078FE}"/>
                  </a:ext>
                </a:extLst>
              </p:cNvPr>
              <p:cNvSpPr txBox="1"/>
              <p:nvPr/>
            </p:nvSpPr>
            <p:spPr>
              <a:xfrm>
                <a:off x="4417976" y="5678257"/>
                <a:ext cx="3680364" cy="369332"/>
              </a:xfrm>
              <a:prstGeom prst="rect">
                <a:avLst/>
              </a:prstGeom>
              <a:noFill/>
            </p:spPr>
            <p:txBody>
              <a:bodyPr wrap="square" rtlCol="0">
                <a:spAutoFit/>
              </a:bodyPr>
              <a:lstStyle/>
              <a:p>
                <a:pPr algn="ctr"/>
                <a:r>
                  <a:rPr lang="es-ES" dirty="0">
                    <a:latin typeface="Montserrat" panose="00000500000000000000" pitchFamily="2" charset="0"/>
                  </a:rPr>
                  <a:t>WWW.PPTHEMES.COM</a:t>
                </a:r>
                <a:endParaRPr lang="es-CO" dirty="0">
                  <a:latin typeface="Montserrat" panose="00000500000000000000" pitchFamily="2" charset="0"/>
                </a:endParaRPr>
              </a:p>
            </p:txBody>
          </p:sp>
        </p:grpSp>
        <p:grpSp>
          <p:nvGrpSpPr>
            <p:cNvPr id="23" name="Grupo 22">
              <a:extLst>
                <a:ext uri="{FF2B5EF4-FFF2-40B4-BE49-F238E27FC236}">
                  <a16:creationId xmlns:a16="http://schemas.microsoft.com/office/drawing/2014/main" id="{840B8DD8-1792-3E98-FBF1-91D12093A495}"/>
                </a:ext>
              </a:extLst>
            </p:cNvPr>
            <p:cNvGrpSpPr/>
            <p:nvPr/>
          </p:nvGrpSpPr>
          <p:grpSpPr>
            <a:xfrm>
              <a:off x="14284558" y="0"/>
              <a:ext cx="11625367" cy="6858000"/>
              <a:chOff x="14284558" y="0"/>
              <a:chExt cx="11625367" cy="6858000"/>
            </a:xfrm>
          </p:grpSpPr>
          <p:sp>
            <p:nvSpPr>
              <p:cNvPr id="19" name="TextBox 67">
                <a:extLst>
                  <a:ext uri="{FF2B5EF4-FFF2-40B4-BE49-F238E27FC236}">
                    <a16:creationId xmlns:a16="http://schemas.microsoft.com/office/drawing/2014/main" id="{B86B17B7-E2C8-6ADB-D16D-9C14041E997E}"/>
                  </a:ext>
                </a:extLst>
              </p:cNvPr>
              <p:cNvSpPr txBox="1"/>
              <p:nvPr/>
            </p:nvSpPr>
            <p:spPr>
              <a:xfrm>
                <a:off x="14321405" y="1505495"/>
                <a:ext cx="4477647" cy="1323439"/>
              </a:xfrm>
              <a:prstGeom prst="rect">
                <a:avLst/>
              </a:prstGeom>
              <a:noFill/>
            </p:spPr>
            <p:txBody>
              <a:bodyPr wrap="square" rtlCol="0">
                <a:spAutoFit/>
              </a:bodyPr>
              <a:lstStyle/>
              <a:p>
                <a:r>
                  <a:rPr lang="en-US" sz="8000" dirty="0">
                    <a:solidFill>
                      <a:schemeClr val="bg1"/>
                    </a:solidFill>
                  </a:rPr>
                  <a:t>Headline</a:t>
                </a:r>
              </a:p>
            </p:txBody>
          </p:sp>
          <p:sp>
            <p:nvSpPr>
              <p:cNvPr id="20" name="TextBox 68">
                <a:extLst>
                  <a:ext uri="{FF2B5EF4-FFF2-40B4-BE49-F238E27FC236}">
                    <a16:creationId xmlns:a16="http://schemas.microsoft.com/office/drawing/2014/main" id="{6385F61E-6281-41DA-09C7-97847239CA3A}"/>
                  </a:ext>
                </a:extLst>
              </p:cNvPr>
              <p:cNvSpPr txBox="1"/>
              <p:nvPr/>
            </p:nvSpPr>
            <p:spPr>
              <a:xfrm>
                <a:off x="14321405" y="2423864"/>
                <a:ext cx="8166006" cy="923330"/>
              </a:xfrm>
              <a:prstGeom prst="rect">
                <a:avLst/>
              </a:prstGeom>
              <a:noFill/>
            </p:spPr>
            <p:txBody>
              <a:bodyPr wrap="square" rtlCol="0">
                <a:spAutoFit/>
              </a:bodyPr>
              <a:lstStyle/>
              <a:p>
                <a:r>
                  <a:rPr lang="en-US" sz="54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rPr>
                  <a:t>PRESENTATION</a:t>
                </a:r>
              </a:p>
            </p:txBody>
          </p:sp>
          <p:sp>
            <p:nvSpPr>
              <p:cNvPr id="21" name="TextBox 10">
                <a:extLst>
                  <a:ext uri="{FF2B5EF4-FFF2-40B4-BE49-F238E27FC236}">
                    <a16:creationId xmlns:a16="http://schemas.microsoft.com/office/drawing/2014/main" id="{FE76DAB9-2D0F-72AE-9743-0EF8AD698645}"/>
                  </a:ext>
                </a:extLst>
              </p:cNvPr>
              <p:cNvSpPr txBox="1">
                <a:spLocks noChangeArrowheads="1"/>
              </p:cNvSpPr>
              <p:nvPr/>
            </p:nvSpPr>
            <p:spPr bwMode="auto">
              <a:xfrm>
                <a:off x="14284558" y="3311137"/>
                <a:ext cx="5423969" cy="2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 </a:t>
                </a:r>
              </a:p>
              <a:p>
                <a:endParaRPr lang="es-CO" sz="1600" b="1" dirty="0">
                  <a:solidFill>
                    <a:schemeClr val="bg1"/>
                  </a:solidFill>
                  <a:latin typeface="Arial" panose="020B0604020202020204" pitchFamily="34" charset="0"/>
                  <a:cs typeface="Arial" panose="020B0604020202020204" pitchFamily="34" charset="0"/>
                </a:endParaRPr>
              </a:p>
              <a:p>
                <a:r>
                  <a:rPr lang="es-CO" sz="1600" b="1" dirty="0" err="1">
                    <a:solidFill>
                      <a:schemeClr val="bg1"/>
                    </a:solidFill>
                    <a:latin typeface="Arial" panose="020B0604020202020204" pitchFamily="34" charset="0"/>
                    <a:cs typeface="Arial" panose="020B0604020202020204" pitchFamily="34" charset="0"/>
                  </a:rPr>
                  <a:t>Lorem</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ipsum</a:t>
                </a:r>
                <a:r>
                  <a:rPr lang="es-CO" sz="1600" b="1" dirty="0">
                    <a:solidFill>
                      <a:schemeClr val="bg1"/>
                    </a:solidFill>
                    <a:latin typeface="Arial" panose="020B0604020202020204" pitchFamily="34" charset="0"/>
                    <a:cs typeface="Arial" panose="020B0604020202020204" pitchFamily="34" charset="0"/>
                  </a:rPr>
                  <a:t> </a:t>
                </a:r>
                <a:r>
                  <a:rPr lang="es-CO" sz="1600" dirty="0">
                    <a:solidFill>
                      <a:schemeClr val="bg1"/>
                    </a:solidFill>
                    <a:latin typeface="Arial" panose="020B0604020202020204" pitchFamily="34" charset="0"/>
                    <a:cs typeface="Arial" panose="020B0604020202020204" pitchFamily="34" charset="0"/>
                  </a:rPr>
                  <a:t>dolor </a:t>
                </a:r>
                <a:r>
                  <a:rPr lang="es-CO" sz="1600" dirty="0" err="1">
                    <a:solidFill>
                      <a:schemeClr val="bg1"/>
                    </a:solidFill>
                    <a:latin typeface="Arial" panose="020B0604020202020204" pitchFamily="34" charset="0"/>
                    <a:cs typeface="Arial" panose="020B0604020202020204" pitchFamily="34" charset="0"/>
                  </a:rPr>
                  <a:t>sit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amet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consectetur</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adipiscing</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elit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Fusce</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convallis</a:t>
                </a:r>
                <a:r>
                  <a:rPr lang="es-CO" sz="1600" dirty="0">
                    <a:solidFill>
                      <a:schemeClr val="bg1"/>
                    </a:solidFill>
                    <a:latin typeface="Arial" panose="020B0604020202020204" pitchFamily="34" charset="0"/>
                    <a:cs typeface="Arial" panose="020B0604020202020204" pitchFamily="34" charset="0"/>
                  </a:rPr>
                  <a:t> magna non.</a:t>
                </a: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p:txBody>
          </p:sp>
          <p:pic>
            <p:nvPicPr>
              <p:cNvPr id="22" name="Imagen 21" descr="Un hombre parado de frente con un gesto en su mano&#10;&#10;Descripción generada automáticamente con confianza media">
                <a:extLst>
                  <a:ext uri="{FF2B5EF4-FFF2-40B4-BE49-F238E27FC236}">
                    <a16:creationId xmlns:a16="http://schemas.microsoft.com/office/drawing/2014/main" id="{48A1F0A5-8DEE-9A30-030D-BFE507BCA585}"/>
                  </a:ext>
                </a:extLst>
              </p:cNvPr>
              <p:cNvPicPr>
                <a:picLocks noChangeAspect="1"/>
              </p:cNvPicPr>
              <p:nvPr/>
            </p:nvPicPr>
            <p:blipFill rotWithShape="1">
              <a:blip r:embed="rId3">
                <a:extLst>
                  <a:ext uri="{28A0092B-C50C-407E-A947-70E740481C1C}">
                    <a14:useLocalDpi xmlns:a14="http://schemas.microsoft.com/office/drawing/2010/main" val="0"/>
                  </a:ext>
                </a:extLst>
              </a:blip>
              <a:srcRect l="7639" r="39588"/>
              <a:stretch/>
            </p:blipFill>
            <p:spPr>
              <a:xfrm>
                <a:off x="19475820" y="0"/>
                <a:ext cx="6434105" cy="6858000"/>
              </a:xfrm>
              <a:prstGeom prst="rect">
                <a:avLst/>
              </a:prstGeom>
            </p:spPr>
          </p:pic>
        </p:grpSp>
        <p:grpSp>
          <p:nvGrpSpPr>
            <p:cNvPr id="38" name="Grupo 37">
              <a:extLst>
                <a:ext uri="{FF2B5EF4-FFF2-40B4-BE49-F238E27FC236}">
                  <a16:creationId xmlns:a16="http://schemas.microsoft.com/office/drawing/2014/main" id="{251211C7-A125-F86B-BDF8-3AD26B0A475B}"/>
                </a:ext>
              </a:extLst>
            </p:cNvPr>
            <p:cNvGrpSpPr/>
            <p:nvPr/>
          </p:nvGrpSpPr>
          <p:grpSpPr>
            <a:xfrm>
              <a:off x="26992347" y="734174"/>
              <a:ext cx="10991101" cy="8301915"/>
              <a:chOff x="705317" y="734174"/>
              <a:chExt cx="10991101" cy="8301915"/>
            </a:xfrm>
          </p:grpSpPr>
          <p:sp>
            <p:nvSpPr>
              <p:cNvPr id="31" name="Oval 57">
                <a:extLst>
                  <a:ext uri="{FF2B5EF4-FFF2-40B4-BE49-F238E27FC236}">
                    <a16:creationId xmlns:a16="http://schemas.microsoft.com/office/drawing/2014/main" id="{6C99F46A-0045-17C7-DEAA-67903FD06975}"/>
                  </a:ext>
                </a:extLst>
              </p:cNvPr>
              <p:cNvSpPr/>
              <p:nvPr/>
            </p:nvSpPr>
            <p:spPr>
              <a:xfrm>
                <a:off x="7075685" y="1757663"/>
                <a:ext cx="3626428" cy="3626428"/>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Donut 58">
                <a:extLst>
                  <a:ext uri="{FF2B5EF4-FFF2-40B4-BE49-F238E27FC236}">
                    <a16:creationId xmlns:a16="http://schemas.microsoft.com/office/drawing/2014/main" id="{58BD352B-E8AB-FA22-02D7-D27B1F50DA4A}"/>
                  </a:ext>
                </a:extLst>
              </p:cNvPr>
              <p:cNvSpPr/>
              <p:nvPr/>
            </p:nvSpPr>
            <p:spPr>
              <a:xfrm>
                <a:off x="6096000" y="734174"/>
                <a:ext cx="5600418" cy="5600418"/>
              </a:xfrm>
              <a:prstGeom prst="donut">
                <a:avLst>
                  <a:gd name="adj" fmla="val 111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67">
                <a:extLst>
                  <a:ext uri="{FF2B5EF4-FFF2-40B4-BE49-F238E27FC236}">
                    <a16:creationId xmlns:a16="http://schemas.microsoft.com/office/drawing/2014/main" id="{4A3D07E4-C812-B190-D8E3-70EAF95ED5CB}"/>
                  </a:ext>
                </a:extLst>
              </p:cNvPr>
              <p:cNvSpPr txBox="1"/>
              <p:nvPr/>
            </p:nvSpPr>
            <p:spPr>
              <a:xfrm>
                <a:off x="724689" y="1464607"/>
                <a:ext cx="5439240" cy="769441"/>
              </a:xfrm>
              <a:prstGeom prst="rect">
                <a:avLst/>
              </a:prstGeom>
              <a:noFill/>
            </p:spPr>
            <p:txBody>
              <a:bodyPr wrap="square" rtlCol="0">
                <a:spAutoFit/>
              </a:bodyPr>
              <a:lstStyle/>
              <a:p>
                <a:r>
                  <a:rPr lang="en-US" sz="4400" dirty="0">
                    <a:solidFill>
                      <a:schemeClr val="bg1"/>
                    </a:solidFill>
                  </a:rPr>
                  <a:t>WRITE YOUR TILE</a:t>
                </a:r>
              </a:p>
            </p:txBody>
          </p:sp>
          <p:sp>
            <p:nvSpPr>
              <p:cNvPr id="34" name="TextBox 68">
                <a:extLst>
                  <a:ext uri="{FF2B5EF4-FFF2-40B4-BE49-F238E27FC236}">
                    <a16:creationId xmlns:a16="http://schemas.microsoft.com/office/drawing/2014/main" id="{699B8DCD-AB0C-68A0-1E87-DEEFC0038767}"/>
                  </a:ext>
                </a:extLst>
              </p:cNvPr>
              <p:cNvSpPr txBox="1"/>
              <p:nvPr/>
            </p:nvSpPr>
            <p:spPr>
              <a:xfrm>
                <a:off x="705317" y="1962199"/>
                <a:ext cx="5737860" cy="923330"/>
              </a:xfrm>
              <a:prstGeom prst="rect">
                <a:avLst/>
              </a:prstGeom>
              <a:noFill/>
            </p:spPr>
            <p:txBody>
              <a:bodyPr wrap="square" rtlCol="0">
                <a:spAutoFit/>
              </a:bodyPr>
              <a:lstStyle/>
              <a:p>
                <a:r>
                  <a:rPr lang="en-US" sz="5400" i="1"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HERE</a:t>
                </a:r>
              </a:p>
            </p:txBody>
          </p:sp>
          <p:pic>
            <p:nvPicPr>
              <p:cNvPr id="35" name="Picture 46" descr="iPhone6_mockup_front_white.png">
                <a:extLst>
                  <a:ext uri="{FF2B5EF4-FFF2-40B4-BE49-F238E27FC236}">
                    <a16:creationId xmlns:a16="http://schemas.microsoft.com/office/drawing/2014/main" id="{5EA3DFA2-2815-9C0D-AC6C-E0271E82BE4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2223" y="2181197"/>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10">
                <a:extLst>
                  <a:ext uri="{FF2B5EF4-FFF2-40B4-BE49-F238E27FC236}">
                    <a16:creationId xmlns:a16="http://schemas.microsoft.com/office/drawing/2014/main" id="{4D5D5245-AF0A-4156-FE51-D6ED08ED0E3A}"/>
                  </a:ext>
                </a:extLst>
              </p:cNvPr>
              <p:cNvSpPr txBox="1">
                <a:spLocks noChangeArrowheads="1"/>
              </p:cNvSpPr>
              <p:nvPr/>
            </p:nvSpPr>
            <p:spPr bwMode="auto">
              <a:xfrm>
                <a:off x="705317" y="2885529"/>
                <a:ext cx="4477647" cy="163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2000" dirty="0">
                    <a:solidFill>
                      <a:schemeClr val="bg1"/>
                    </a:solidFill>
                    <a:latin typeface="Arial" panose="020B0604020202020204" pitchFamily="34" charset="0"/>
                    <a:cs typeface="Arial" panose="020B0604020202020204" pitchFamily="34" charset="0"/>
                  </a:rPr>
                  <a:t>Cras </a:t>
                </a:r>
                <a:r>
                  <a:rPr lang="es-CO" sz="2000" dirty="0" err="1">
                    <a:solidFill>
                      <a:schemeClr val="bg1"/>
                    </a:solidFill>
                    <a:latin typeface="Arial" panose="020B0604020202020204" pitchFamily="34" charset="0"/>
                    <a:cs typeface="Arial" panose="020B0604020202020204" pitchFamily="34" charset="0"/>
                  </a:rPr>
                  <a:t>sit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amet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dapibus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enim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Maecenas</a:t>
                </a:r>
                <a:r>
                  <a:rPr lang="es-CO" sz="2000" dirty="0">
                    <a:solidFill>
                      <a:schemeClr val="bg1"/>
                    </a:solidFill>
                    <a:latin typeface="Arial" panose="020B0604020202020204" pitchFamily="34" charset="0"/>
                    <a:cs typeface="Arial" panose="020B0604020202020204" pitchFamily="34" charset="0"/>
                  </a:rPr>
                  <a:t> in </a:t>
                </a:r>
                <a:r>
                  <a:rPr lang="es-CO" sz="2000" dirty="0" err="1">
                    <a:solidFill>
                      <a:schemeClr val="bg1"/>
                    </a:solidFill>
                    <a:latin typeface="Arial" panose="020B0604020202020204" pitchFamily="34" charset="0"/>
                    <a:cs typeface="Arial" panose="020B0604020202020204" pitchFamily="34" charset="0"/>
                  </a:rPr>
                  <a:t>sem</a:t>
                </a:r>
                <a:r>
                  <a:rPr lang="es-CO" sz="2000" dirty="0">
                    <a:solidFill>
                      <a:schemeClr val="bg1"/>
                    </a:solidFill>
                    <a:latin typeface="Arial" panose="020B0604020202020204" pitchFamily="34" charset="0"/>
                    <a:cs typeface="Arial" panose="020B0604020202020204" pitchFamily="34" charset="0"/>
                  </a:rPr>
                  <a:t> et </a:t>
                </a:r>
                <a:r>
                  <a:rPr lang="es-CO" sz="2000" dirty="0" err="1">
                    <a:solidFill>
                      <a:schemeClr val="bg1"/>
                    </a:solidFill>
                    <a:latin typeface="Arial" panose="020B0604020202020204" pitchFamily="34" charset="0"/>
                    <a:cs typeface="Arial" panose="020B0604020202020204" pitchFamily="34" charset="0"/>
                  </a:rPr>
                  <a:t>augue</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fringilla</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tempor</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Nam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nisl</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elit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iaculis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eu</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augue</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sit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amet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mollis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sodales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dui</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Curabitur</a:t>
                </a:r>
                <a:r>
                  <a:rPr lang="es-CO" sz="2000" dirty="0">
                    <a:solidFill>
                      <a:schemeClr val="bg1"/>
                    </a:solidFill>
                    <a:latin typeface="Arial" panose="020B0604020202020204" pitchFamily="34" charset="0"/>
                    <a:cs typeface="Arial" panose="020B0604020202020204" pitchFamily="34" charset="0"/>
                  </a:rPr>
                  <a:t> et justo ut </a:t>
                </a:r>
                <a:r>
                  <a:rPr lang="es-CO" sz="2000" dirty="0" err="1">
                    <a:solidFill>
                      <a:schemeClr val="bg1"/>
                    </a:solidFill>
                    <a:latin typeface="Arial" panose="020B0604020202020204" pitchFamily="34" charset="0"/>
                    <a:cs typeface="Arial" panose="020B0604020202020204" pitchFamily="34" charset="0"/>
                  </a:rPr>
                  <a:t>sem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accumsan</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efficitur</a:t>
                </a:r>
                <a:r>
                  <a:rPr lang="es-CO" sz="2000" dirty="0">
                    <a:solidFill>
                      <a:schemeClr val="bg1"/>
                    </a:solidFill>
                    <a:latin typeface="Arial" panose="020B0604020202020204" pitchFamily="34" charset="0"/>
                    <a:cs typeface="Arial" panose="020B0604020202020204" pitchFamily="34" charset="0"/>
                  </a:rPr>
                  <a:t>. </a:t>
                </a:r>
              </a:p>
            </p:txBody>
          </p:sp>
          <p:pic>
            <p:nvPicPr>
              <p:cNvPr id="37" name="Imagen 36" descr="Mujer parada en la calle&#10;&#10;Descripción generada automáticamente">
                <a:extLst>
                  <a:ext uri="{FF2B5EF4-FFF2-40B4-BE49-F238E27FC236}">
                    <a16:creationId xmlns:a16="http://schemas.microsoft.com/office/drawing/2014/main" id="{E4AB2B96-CF26-5D7A-058F-E27FB3BC9B5E}"/>
                  </a:ext>
                </a:extLst>
              </p:cNvPr>
              <p:cNvPicPr>
                <a:picLocks noChangeAspect="1"/>
              </p:cNvPicPr>
              <p:nvPr/>
            </p:nvPicPr>
            <p:blipFill rotWithShape="1">
              <a:blip r:embed="rId5">
                <a:extLst>
                  <a:ext uri="{28A0092B-C50C-407E-A947-70E740481C1C}">
                    <a14:useLocalDpi xmlns:a14="http://schemas.microsoft.com/office/drawing/2010/main" val="0"/>
                  </a:ext>
                </a:extLst>
              </a:blip>
              <a:srcRect l="55297" t="16522" r="18588" b="18292"/>
              <a:stretch/>
            </p:blipFill>
            <p:spPr>
              <a:xfrm>
                <a:off x="7620626" y="3311138"/>
                <a:ext cx="2686523" cy="4470478"/>
              </a:xfrm>
              <a:prstGeom prst="rect">
                <a:avLst/>
              </a:prstGeom>
            </p:spPr>
          </p:pic>
        </p:grpSp>
        <p:grpSp>
          <p:nvGrpSpPr>
            <p:cNvPr id="67" name="Grupo 66">
              <a:extLst>
                <a:ext uri="{FF2B5EF4-FFF2-40B4-BE49-F238E27FC236}">
                  <a16:creationId xmlns:a16="http://schemas.microsoft.com/office/drawing/2014/main" id="{67FA2923-4BCB-3BB5-3D89-A171FF567147}"/>
                </a:ext>
              </a:extLst>
            </p:cNvPr>
            <p:cNvGrpSpPr/>
            <p:nvPr/>
          </p:nvGrpSpPr>
          <p:grpSpPr>
            <a:xfrm>
              <a:off x="40423969" y="220486"/>
              <a:ext cx="11148560" cy="10210692"/>
              <a:chOff x="1043440" y="220486"/>
              <a:chExt cx="11148560" cy="10210692"/>
            </a:xfrm>
          </p:grpSpPr>
          <p:sp>
            <p:nvSpPr>
              <p:cNvPr id="39" name="Oval 57">
                <a:extLst>
                  <a:ext uri="{FF2B5EF4-FFF2-40B4-BE49-F238E27FC236}">
                    <a16:creationId xmlns:a16="http://schemas.microsoft.com/office/drawing/2014/main" id="{A5F5AB09-AE50-3CF1-23BD-9B064E04CCE0}"/>
                  </a:ext>
                </a:extLst>
              </p:cNvPr>
              <p:cNvSpPr/>
              <p:nvPr/>
            </p:nvSpPr>
            <p:spPr>
              <a:xfrm>
                <a:off x="6037213" y="252599"/>
                <a:ext cx="1310906" cy="1310906"/>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62">
                <a:extLst>
                  <a:ext uri="{FF2B5EF4-FFF2-40B4-BE49-F238E27FC236}">
                    <a16:creationId xmlns:a16="http://schemas.microsoft.com/office/drawing/2014/main" id="{23447365-5916-15EF-8653-7F855E12CE75}"/>
                  </a:ext>
                </a:extLst>
              </p:cNvPr>
              <p:cNvSpPr/>
              <p:nvPr/>
            </p:nvSpPr>
            <p:spPr>
              <a:xfrm>
                <a:off x="2725552" y="220486"/>
                <a:ext cx="1310906" cy="1310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6">
                <a:extLst>
                  <a:ext uri="{FF2B5EF4-FFF2-40B4-BE49-F238E27FC236}">
                    <a16:creationId xmlns:a16="http://schemas.microsoft.com/office/drawing/2014/main" id="{7375B673-8B75-02F0-14D2-D97A5319D01A}"/>
                  </a:ext>
                </a:extLst>
              </p:cNvPr>
              <p:cNvSpPr/>
              <p:nvPr/>
            </p:nvSpPr>
            <p:spPr>
              <a:xfrm>
                <a:off x="9171631" y="220486"/>
                <a:ext cx="1310906" cy="1310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87">
                <a:extLst>
                  <a:ext uri="{FF2B5EF4-FFF2-40B4-BE49-F238E27FC236}">
                    <a16:creationId xmlns:a16="http://schemas.microsoft.com/office/drawing/2014/main" id="{8A0D528E-B1D0-3DC3-E733-F98C72C68252}"/>
                  </a:ext>
                </a:extLst>
              </p:cNvPr>
              <p:cNvGrpSpPr>
                <a:grpSpLocks/>
              </p:cNvGrpSpPr>
              <p:nvPr/>
            </p:nvGrpSpPr>
            <p:grpSpPr bwMode="auto">
              <a:xfrm>
                <a:off x="2085067" y="3947828"/>
                <a:ext cx="7953982" cy="6483350"/>
                <a:chOff x="4300539" y="1984376"/>
                <a:chExt cx="3589338" cy="2890838"/>
              </a:xfrm>
            </p:grpSpPr>
            <p:sp>
              <p:nvSpPr>
                <p:cNvPr id="43" name="Freeform 5">
                  <a:extLst>
                    <a:ext uri="{FF2B5EF4-FFF2-40B4-BE49-F238E27FC236}">
                      <a16:creationId xmlns:a16="http://schemas.microsoft.com/office/drawing/2014/main" id="{805C50C0-E2EC-A30F-EE4C-D3B1C718E021}"/>
                    </a:ext>
                  </a:extLst>
                </p:cNvPr>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4" name="Freeform 6">
                  <a:extLst>
                    <a:ext uri="{FF2B5EF4-FFF2-40B4-BE49-F238E27FC236}">
                      <a16:creationId xmlns:a16="http://schemas.microsoft.com/office/drawing/2014/main" id="{430B7682-BDDE-3B63-2E13-3746B51F2EE9}"/>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5" name="Freeform 7">
                  <a:extLst>
                    <a:ext uri="{FF2B5EF4-FFF2-40B4-BE49-F238E27FC236}">
                      <a16:creationId xmlns:a16="http://schemas.microsoft.com/office/drawing/2014/main" id="{8C02B0C3-5685-5678-B6EC-80F033F7FD43}"/>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6" name="Rectangle 8">
                  <a:extLst>
                    <a:ext uri="{FF2B5EF4-FFF2-40B4-BE49-F238E27FC236}">
                      <a16:creationId xmlns:a16="http://schemas.microsoft.com/office/drawing/2014/main" id="{FD7FE1FC-12AB-556A-623D-936E8C786727}"/>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47" name="Freeform 9">
                  <a:extLst>
                    <a:ext uri="{FF2B5EF4-FFF2-40B4-BE49-F238E27FC236}">
                      <a16:creationId xmlns:a16="http://schemas.microsoft.com/office/drawing/2014/main" id="{DF05057C-7C42-8A19-977B-C77FC06BA3F6}"/>
                    </a:ext>
                  </a:extLst>
                </p:cNvPr>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8" name="Freeform 10">
                  <a:extLst>
                    <a:ext uri="{FF2B5EF4-FFF2-40B4-BE49-F238E27FC236}">
                      <a16:creationId xmlns:a16="http://schemas.microsoft.com/office/drawing/2014/main" id="{B3A9B643-FDC8-5F49-1F68-C7D20DC1C06B}"/>
                    </a:ext>
                  </a:extLst>
                </p:cNvPr>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9" name="Oval 11">
                  <a:extLst>
                    <a:ext uri="{FF2B5EF4-FFF2-40B4-BE49-F238E27FC236}">
                      <a16:creationId xmlns:a16="http://schemas.microsoft.com/office/drawing/2014/main" id="{524E364D-3B6D-9EA9-E03F-C2A18D1F9FD9}"/>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0" name="Oval 12">
                  <a:extLst>
                    <a:ext uri="{FF2B5EF4-FFF2-40B4-BE49-F238E27FC236}">
                      <a16:creationId xmlns:a16="http://schemas.microsoft.com/office/drawing/2014/main" id="{8AD06A83-E097-93AE-6798-0CF4334C57B3}"/>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1" name="Oval 13">
                  <a:extLst>
                    <a:ext uri="{FF2B5EF4-FFF2-40B4-BE49-F238E27FC236}">
                      <a16:creationId xmlns:a16="http://schemas.microsoft.com/office/drawing/2014/main" id="{5465A526-BFA6-B0CE-BA9E-6B0379A80095}"/>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2" name="Oval 14">
                  <a:extLst>
                    <a:ext uri="{FF2B5EF4-FFF2-40B4-BE49-F238E27FC236}">
                      <a16:creationId xmlns:a16="http://schemas.microsoft.com/office/drawing/2014/main" id="{064B791E-7B57-DF35-E2B3-E181D22D624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3" name="Oval 15">
                  <a:extLst>
                    <a:ext uri="{FF2B5EF4-FFF2-40B4-BE49-F238E27FC236}">
                      <a16:creationId xmlns:a16="http://schemas.microsoft.com/office/drawing/2014/main" id="{1EE26247-E8DD-EF2F-F867-11A17281461D}"/>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4" name="Freeform 16">
                  <a:extLst>
                    <a:ext uri="{FF2B5EF4-FFF2-40B4-BE49-F238E27FC236}">
                      <a16:creationId xmlns:a16="http://schemas.microsoft.com/office/drawing/2014/main" id="{63094071-FC43-E0D8-1EEB-75170BABE628}"/>
                    </a:ext>
                  </a:extLst>
                </p:cNvPr>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5" name="Freeform 17">
                  <a:extLst>
                    <a:ext uri="{FF2B5EF4-FFF2-40B4-BE49-F238E27FC236}">
                      <a16:creationId xmlns:a16="http://schemas.microsoft.com/office/drawing/2014/main" id="{E4686D24-5C26-1301-23A5-492F5D8DD7E1}"/>
                    </a:ext>
                  </a:extLst>
                </p:cNvPr>
                <p:cNvSpPr>
                  <a:spLocks/>
                </p:cNvSpPr>
                <p:nvPr/>
              </p:nvSpPr>
              <p:spPr bwMode="auto">
                <a:xfrm>
                  <a:off x="4300539" y="4154489"/>
                  <a:ext cx="3578122" cy="341313"/>
                </a:xfrm>
                <a:custGeom>
                  <a:avLst/>
                  <a:gdLst>
                    <a:gd name="T0" fmla="*/ 0 w 2537"/>
                    <a:gd name="T1" fmla="*/ 0 h 241"/>
                    <a:gd name="T2" fmla="*/ 0 w 2537"/>
                    <a:gd name="T3" fmla="*/ 240760 h 241"/>
                    <a:gd name="T4" fmla="*/ 100137 w 2537"/>
                    <a:gd name="T5" fmla="*/ 341313 h 241"/>
                    <a:gd name="T6" fmla="*/ 3479396 w 2537"/>
                    <a:gd name="T7" fmla="*/ 341313 h 241"/>
                    <a:gd name="T8" fmla="*/ 3578122 w 2537"/>
                    <a:gd name="T9" fmla="*/ 240760 h 241"/>
                    <a:gd name="T10" fmla="*/ 3578122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grpSp>
            <p:nvGrpSpPr>
              <p:cNvPr id="56" name="Grupo 32">
                <a:extLst>
                  <a:ext uri="{FF2B5EF4-FFF2-40B4-BE49-F238E27FC236}">
                    <a16:creationId xmlns:a16="http://schemas.microsoft.com/office/drawing/2014/main" id="{3D588522-FCD3-0B53-F1A9-FE210B184707}"/>
                  </a:ext>
                </a:extLst>
              </p:cNvPr>
              <p:cNvGrpSpPr/>
              <p:nvPr/>
            </p:nvGrpSpPr>
            <p:grpSpPr>
              <a:xfrm>
                <a:off x="6435264" y="690973"/>
                <a:ext cx="514804" cy="537543"/>
                <a:chOff x="17516684" y="4900613"/>
                <a:chExt cx="514804" cy="537543"/>
              </a:xfrm>
              <a:solidFill>
                <a:schemeClr val="tx2"/>
              </a:solidFill>
            </p:grpSpPr>
            <p:sp>
              <p:nvSpPr>
                <p:cNvPr id="57" name="Freeform 22">
                  <a:extLst>
                    <a:ext uri="{FF2B5EF4-FFF2-40B4-BE49-F238E27FC236}">
                      <a16:creationId xmlns:a16="http://schemas.microsoft.com/office/drawing/2014/main" id="{EEB0F0A5-9CBC-F830-543C-79CBCFB68D41}"/>
                    </a:ext>
                  </a:extLst>
                </p:cNvPr>
                <p:cNvSpPr>
                  <a:spLocks/>
                </p:cNvSpPr>
                <p:nvPr/>
              </p:nvSpPr>
              <p:spPr bwMode="auto">
                <a:xfrm>
                  <a:off x="17593377" y="4900613"/>
                  <a:ext cx="438111" cy="377658"/>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58" name="Freeform 23">
                  <a:extLst>
                    <a:ext uri="{FF2B5EF4-FFF2-40B4-BE49-F238E27FC236}">
                      <a16:creationId xmlns:a16="http://schemas.microsoft.com/office/drawing/2014/main" id="{65838808-CF95-5AD8-777B-113A937CA704}"/>
                    </a:ext>
                  </a:extLst>
                </p:cNvPr>
                <p:cNvSpPr>
                  <a:spLocks noEditPoints="1"/>
                </p:cNvSpPr>
                <p:nvPr/>
              </p:nvSpPr>
              <p:spPr bwMode="auto">
                <a:xfrm>
                  <a:off x="17516684" y="4912427"/>
                  <a:ext cx="342938" cy="525729"/>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sp>
            <p:nvSpPr>
              <p:cNvPr id="59" name="Freeform 78">
                <a:extLst>
                  <a:ext uri="{FF2B5EF4-FFF2-40B4-BE49-F238E27FC236}">
                    <a16:creationId xmlns:a16="http://schemas.microsoft.com/office/drawing/2014/main" id="{8A56A9DF-C2FC-8907-73E1-3E281B9FEBF4}"/>
                  </a:ext>
                </a:extLst>
              </p:cNvPr>
              <p:cNvSpPr>
                <a:spLocks noChangeAspect="1" noEditPoints="1"/>
              </p:cNvSpPr>
              <p:nvPr/>
            </p:nvSpPr>
            <p:spPr bwMode="auto">
              <a:xfrm>
                <a:off x="9552483" y="607157"/>
                <a:ext cx="549201" cy="533565"/>
              </a:xfrm>
              <a:custGeom>
                <a:avLst/>
                <a:gdLst>
                  <a:gd name="T0" fmla="*/ 531681 w 241"/>
                  <a:gd name="T1" fmla="*/ 0 h 234"/>
                  <a:gd name="T2" fmla="*/ 315299 w 241"/>
                  <a:gd name="T3" fmla="*/ 154442 h 234"/>
                  <a:gd name="T4" fmla="*/ 315299 w 241"/>
                  <a:gd name="T5" fmla="*/ 154442 h 234"/>
                  <a:gd name="T6" fmla="*/ 80370 w 241"/>
                  <a:gd name="T7" fmla="*/ 389195 h 234"/>
                  <a:gd name="T8" fmla="*/ 6182 w 241"/>
                  <a:gd name="T9" fmla="*/ 620858 h 234"/>
                  <a:gd name="T10" fmla="*/ 80370 w 241"/>
                  <a:gd name="T11" fmla="*/ 722790 h 234"/>
                  <a:gd name="T12" fmla="*/ 296752 w 241"/>
                  <a:gd name="T13" fmla="*/ 667191 h 234"/>
                  <a:gd name="T14" fmla="*/ 680057 w 241"/>
                  <a:gd name="T15" fmla="*/ 299618 h 234"/>
                  <a:gd name="T16" fmla="*/ 361666 w 241"/>
                  <a:gd name="T17" fmla="*/ 537459 h 234"/>
                  <a:gd name="T18" fmla="*/ 559501 w 241"/>
                  <a:gd name="T19" fmla="*/ 265641 h 234"/>
                  <a:gd name="T20" fmla="*/ 537863 w 241"/>
                  <a:gd name="T21" fmla="*/ 379928 h 234"/>
                  <a:gd name="T22" fmla="*/ 361666 w 241"/>
                  <a:gd name="T23" fmla="*/ 555992 h 234"/>
                  <a:gd name="T24" fmla="*/ 333846 w 241"/>
                  <a:gd name="T25" fmla="*/ 457149 h 234"/>
                  <a:gd name="T26" fmla="*/ 259658 w 241"/>
                  <a:gd name="T27" fmla="*/ 386106 h 234"/>
                  <a:gd name="T28" fmla="*/ 522407 w 241"/>
                  <a:gd name="T29" fmla="*/ 203864 h 234"/>
                  <a:gd name="T30" fmla="*/ 333846 w 241"/>
                  <a:gd name="T31" fmla="*/ 457149 h 234"/>
                  <a:gd name="T32" fmla="*/ 173105 w 241"/>
                  <a:gd name="T33" fmla="*/ 361395 h 234"/>
                  <a:gd name="T34" fmla="*/ 451310 w 241"/>
                  <a:gd name="T35" fmla="*/ 163709 h 234"/>
                  <a:gd name="T36" fmla="*/ 95826 w 241"/>
                  <a:gd name="T37" fmla="*/ 676457 h 234"/>
                  <a:gd name="T38" fmla="*/ 46367 w 241"/>
                  <a:gd name="T39" fmla="*/ 645569 h 234"/>
                  <a:gd name="T40" fmla="*/ 71097 w 241"/>
                  <a:gd name="T41" fmla="*/ 546726 h 234"/>
                  <a:gd name="T42" fmla="*/ 179288 w 241"/>
                  <a:gd name="T43" fmla="*/ 651747 h 234"/>
                  <a:gd name="T44" fmla="*/ 200926 w 241"/>
                  <a:gd name="T45" fmla="*/ 648658 h 234"/>
                  <a:gd name="T46" fmla="*/ 80370 w 241"/>
                  <a:gd name="T47" fmla="*/ 522015 h 234"/>
                  <a:gd name="T48" fmla="*/ 111282 w 241"/>
                  <a:gd name="T49" fmla="*/ 426261 h 234"/>
                  <a:gd name="T50" fmla="*/ 293661 w 241"/>
                  <a:gd name="T51" fmla="*/ 620858 h 234"/>
                  <a:gd name="T52" fmla="*/ 200926 w 241"/>
                  <a:gd name="T53" fmla="*/ 648658 h 234"/>
                  <a:gd name="T54" fmla="*/ 612051 w 241"/>
                  <a:gd name="T55" fmla="*/ 305796 h 234"/>
                  <a:gd name="T56" fmla="*/ 553319 w 241"/>
                  <a:gd name="T57" fmla="*/ 169887 h 234"/>
                  <a:gd name="T58" fmla="*/ 457493 w 241"/>
                  <a:gd name="T59" fmla="*/ 74132 h 234"/>
                  <a:gd name="T60" fmla="*/ 633689 w 241"/>
                  <a:gd name="T61" fmla="*/ 92665 h 234"/>
                  <a:gd name="T62" fmla="*/ 649145 w 241"/>
                  <a:gd name="T63" fmla="*/ 265641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tx2"/>
              </a:solidFill>
              <a:ln>
                <a:noFill/>
              </a:ln>
            </p:spPr>
            <p:txBody>
              <a:bodyPr/>
              <a:lstStyle/>
              <a:p>
                <a:endParaRPr lang="es-MX"/>
              </a:p>
            </p:txBody>
          </p:sp>
          <p:sp>
            <p:nvSpPr>
              <p:cNvPr id="60" name="Freeform 39">
                <a:extLst>
                  <a:ext uri="{FF2B5EF4-FFF2-40B4-BE49-F238E27FC236}">
                    <a16:creationId xmlns:a16="http://schemas.microsoft.com/office/drawing/2014/main" id="{A087E2F9-BA24-2CBE-54EF-5DF195BC79F6}"/>
                  </a:ext>
                </a:extLst>
              </p:cNvPr>
              <p:cNvSpPr>
                <a:spLocks noChangeArrowheads="1"/>
              </p:cNvSpPr>
              <p:nvPr/>
            </p:nvSpPr>
            <p:spPr bwMode="auto">
              <a:xfrm>
                <a:off x="3151665" y="619492"/>
                <a:ext cx="477342" cy="460223"/>
              </a:xfrm>
              <a:custGeom>
                <a:avLst/>
                <a:gdLst>
                  <a:gd name="T0" fmla="*/ 1028524 w 444"/>
                  <a:gd name="T1" fmla="*/ 136622 h 444"/>
                  <a:gd name="T2" fmla="*/ 1028524 w 444"/>
                  <a:gd name="T3" fmla="*/ 136622 h 444"/>
                  <a:gd name="T4" fmla="*/ 958925 w 444"/>
                  <a:gd name="T5" fmla="*/ 136622 h 444"/>
                  <a:gd name="T6" fmla="*/ 958925 w 444"/>
                  <a:gd name="T7" fmla="*/ 252622 h 444"/>
                  <a:gd name="T8" fmla="*/ 755282 w 444"/>
                  <a:gd name="T9" fmla="*/ 252622 h 444"/>
                  <a:gd name="T10" fmla="*/ 755282 w 444"/>
                  <a:gd name="T11" fmla="*/ 136622 h 444"/>
                  <a:gd name="T12" fmla="*/ 389241 w 444"/>
                  <a:gd name="T13" fmla="*/ 136622 h 444"/>
                  <a:gd name="T14" fmla="*/ 389241 w 444"/>
                  <a:gd name="T15" fmla="*/ 252622 h 444"/>
                  <a:gd name="T16" fmla="*/ 183021 w 444"/>
                  <a:gd name="T17" fmla="*/ 252622 h 444"/>
                  <a:gd name="T18" fmla="*/ 183021 w 444"/>
                  <a:gd name="T19" fmla="*/ 136622 h 444"/>
                  <a:gd name="T20" fmla="*/ 115999 w 444"/>
                  <a:gd name="T21" fmla="*/ 136622 h 444"/>
                  <a:gd name="T22" fmla="*/ 0 w 444"/>
                  <a:gd name="T23" fmla="*/ 252622 h 444"/>
                  <a:gd name="T24" fmla="*/ 0 w 444"/>
                  <a:gd name="T25" fmla="*/ 1028532 h 444"/>
                  <a:gd name="T26" fmla="*/ 115999 w 444"/>
                  <a:gd name="T27" fmla="*/ 1141954 h 444"/>
                  <a:gd name="T28" fmla="*/ 1028524 w 444"/>
                  <a:gd name="T29" fmla="*/ 1141954 h 444"/>
                  <a:gd name="T30" fmla="*/ 1141945 w 444"/>
                  <a:gd name="T31" fmla="*/ 1028532 h 444"/>
                  <a:gd name="T32" fmla="*/ 1141945 w 444"/>
                  <a:gd name="T33" fmla="*/ 252622 h 444"/>
                  <a:gd name="T34" fmla="*/ 1028524 w 444"/>
                  <a:gd name="T35" fmla="*/ 136622 h 444"/>
                  <a:gd name="T36" fmla="*/ 1028524 w 444"/>
                  <a:gd name="T37" fmla="*/ 1028532 h 444"/>
                  <a:gd name="T38" fmla="*/ 1028524 w 444"/>
                  <a:gd name="T39" fmla="*/ 1028532 h 444"/>
                  <a:gd name="T40" fmla="*/ 115999 w 444"/>
                  <a:gd name="T41" fmla="*/ 1028532 h 444"/>
                  <a:gd name="T42" fmla="*/ 115999 w 444"/>
                  <a:gd name="T43" fmla="*/ 505244 h 444"/>
                  <a:gd name="T44" fmla="*/ 1028524 w 444"/>
                  <a:gd name="T45" fmla="*/ 505244 h 444"/>
                  <a:gd name="T46" fmla="*/ 1028524 w 444"/>
                  <a:gd name="T47" fmla="*/ 1028532 h 444"/>
                  <a:gd name="T48" fmla="*/ 319642 w 444"/>
                  <a:gd name="T49" fmla="*/ 0 h 444"/>
                  <a:gd name="T50" fmla="*/ 319642 w 444"/>
                  <a:gd name="T51" fmla="*/ 0 h 444"/>
                  <a:gd name="T52" fmla="*/ 229420 w 444"/>
                  <a:gd name="T53" fmla="*/ 0 h 444"/>
                  <a:gd name="T54" fmla="*/ 229420 w 444"/>
                  <a:gd name="T55" fmla="*/ 229422 h 444"/>
                  <a:gd name="T56" fmla="*/ 319642 w 444"/>
                  <a:gd name="T57" fmla="*/ 229422 h 444"/>
                  <a:gd name="T58" fmla="*/ 319642 w 444"/>
                  <a:gd name="T59" fmla="*/ 0 h 444"/>
                  <a:gd name="T60" fmla="*/ 912525 w 444"/>
                  <a:gd name="T61" fmla="*/ 0 h 444"/>
                  <a:gd name="T62" fmla="*/ 912525 w 444"/>
                  <a:gd name="T63" fmla="*/ 0 h 444"/>
                  <a:gd name="T64" fmla="*/ 822304 w 444"/>
                  <a:gd name="T65" fmla="*/ 0 h 444"/>
                  <a:gd name="T66" fmla="*/ 822304 w 444"/>
                  <a:gd name="T67" fmla="*/ 229422 h 444"/>
                  <a:gd name="T68" fmla="*/ 912525 w 444"/>
                  <a:gd name="T69" fmla="*/ 229422 h 444"/>
                  <a:gd name="T70" fmla="*/ 912525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tx2"/>
              </a:solidFill>
              <a:ln>
                <a:noFill/>
              </a:ln>
              <a:effectLst/>
            </p:spPr>
            <p:txBody>
              <a:bodyPr wrap="none" anchor="ctr"/>
              <a:lstStyle/>
              <a:p>
                <a:endParaRPr lang="es-MX"/>
              </a:p>
            </p:txBody>
          </p:sp>
          <p:sp>
            <p:nvSpPr>
              <p:cNvPr id="61" name="Rectángulo 21">
                <a:extLst>
                  <a:ext uri="{FF2B5EF4-FFF2-40B4-BE49-F238E27FC236}">
                    <a16:creationId xmlns:a16="http://schemas.microsoft.com/office/drawing/2014/main" id="{473E31D7-26A5-9AB2-A2D7-1240A4B6834D}"/>
                  </a:ext>
                </a:extLst>
              </p:cNvPr>
              <p:cNvSpPr/>
              <p:nvPr/>
            </p:nvSpPr>
            <p:spPr>
              <a:xfrm>
                <a:off x="172966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p>
              <a:p>
                <a:pPr algn="ct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p>
            </p:txBody>
          </p:sp>
          <p:sp>
            <p:nvSpPr>
              <p:cNvPr id="62" name="Rectángulo 21">
                <a:extLst>
                  <a:ext uri="{FF2B5EF4-FFF2-40B4-BE49-F238E27FC236}">
                    <a16:creationId xmlns:a16="http://schemas.microsoft.com/office/drawing/2014/main" id="{1956A286-9496-7DD7-E9C8-875F2C5FBC52}"/>
                  </a:ext>
                </a:extLst>
              </p:cNvPr>
              <p:cNvSpPr/>
              <p:nvPr/>
            </p:nvSpPr>
            <p:spPr>
              <a:xfrm>
                <a:off x="477004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p>
              <a:p>
                <a:pPr algn="ct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p>
            </p:txBody>
          </p:sp>
          <p:sp>
            <p:nvSpPr>
              <p:cNvPr id="63" name="Rectángulo 21">
                <a:extLst>
                  <a:ext uri="{FF2B5EF4-FFF2-40B4-BE49-F238E27FC236}">
                    <a16:creationId xmlns:a16="http://schemas.microsoft.com/office/drawing/2014/main" id="{F84E6F64-2CB4-3574-B763-61D84C8F90B0}"/>
                  </a:ext>
                </a:extLst>
              </p:cNvPr>
              <p:cNvSpPr/>
              <p:nvPr/>
            </p:nvSpPr>
            <p:spPr>
              <a:xfrm>
                <a:off x="799330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p>
              <a:p>
                <a:pPr algn="ct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amet, </a:t>
                </a:r>
                <a:r>
                  <a:rPr lang="es-CO" dirty="0" err="1">
                    <a:solidFill>
                      <a:schemeClr val="bg1"/>
                    </a:solidFill>
                    <a:latin typeface="Arial" panose="020B0604020202020204" pitchFamily="34" charset="0"/>
                    <a:cs typeface="Arial" panose="020B0604020202020204" pitchFamily="34" charset="0"/>
                  </a:rPr>
                  <a:t>consectetur</a:t>
                </a:r>
                <a:endParaRPr lang="es-CO" dirty="0">
                  <a:solidFill>
                    <a:schemeClr val="bg1"/>
                  </a:solidFill>
                  <a:latin typeface="Arial" panose="020B0604020202020204" pitchFamily="34" charset="0"/>
                  <a:cs typeface="Arial" panose="020B0604020202020204" pitchFamily="34" charset="0"/>
                </a:endParaRPr>
              </a:p>
            </p:txBody>
          </p:sp>
          <p:pic>
            <p:nvPicPr>
              <p:cNvPr id="64" name="Imagen 63" descr="Un hombre sentado frente a una mesa con una computadora&#10;&#10;Descripción generada automáticamente con confianza media">
                <a:extLst>
                  <a:ext uri="{FF2B5EF4-FFF2-40B4-BE49-F238E27FC236}">
                    <a16:creationId xmlns:a16="http://schemas.microsoft.com/office/drawing/2014/main" id="{BA3B4766-4B74-E587-FA0B-2F2AC533F36E}"/>
                  </a:ext>
                </a:extLst>
              </p:cNvPr>
              <p:cNvPicPr>
                <a:picLocks noChangeAspect="1"/>
              </p:cNvPicPr>
              <p:nvPr/>
            </p:nvPicPr>
            <p:blipFill rotWithShape="1">
              <a:blip r:embed="rId6">
                <a:extLst>
                  <a:ext uri="{28A0092B-C50C-407E-A947-70E740481C1C}">
                    <a14:useLocalDpi xmlns:a14="http://schemas.microsoft.com/office/drawing/2010/main" val="0"/>
                  </a:ext>
                </a:extLst>
              </a:blip>
              <a:srcRect l="-13" t="7760" r="13" b="5283"/>
              <a:stretch/>
            </p:blipFill>
            <p:spPr>
              <a:xfrm>
                <a:off x="2428904" y="4314542"/>
                <a:ext cx="7334831" cy="4251027"/>
              </a:xfrm>
              <a:prstGeom prst="rect">
                <a:avLst/>
              </a:prstGeom>
            </p:spPr>
          </p:pic>
          <p:sp>
            <p:nvSpPr>
              <p:cNvPr id="65" name="TextBox 67">
                <a:extLst>
                  <a:ext uri="{FF2B5EF4-FFF2-40B4-BE49-F238E27FC236}">
                    <a16:creationId xmlns:a16="http://schemas.microsoft.com/office/drawing/2014/main" id="{ACE9EBD9-66DC-4BEF-1013-EF67219D5809}"/>
                  </a:ext>
                </a:extLst>
              </p:cNvPr>
              <p:cNvSpPr txBox="1"/>
              <p:nvPr/>
            </p:nvSpPr>
            <p:spPr>
              <a:xfrm>
                <a:off x="1043440" y="2893357"/>
                <a:ext cx="5439240" cy="769441"/>
              </a:xfrm>
              <a:prstGeom prst="rect">
                <a:avLst/>
              </a:prstGeom>
              <a:noFill/>
            </p:spPr>
            <p:txBody>
              <a:bodyPr wrap="square" rtlCol="0">
                <a:spAutoFit/>
              </a:bodyPr>
              <a:lstStyle/>
              <a:p>
                <a:pPr algn="r"/>
                <a:r>
                  <a:rPr lang="en-US" sz="4400" dirty="0">
                    <a:solidFill>
                      <a:schemeClr val="bg1"/>
                    </a:solidFill>
                  </a:rPr>
                  <a:t>INSERT TILE</a:t>
                </a:r>
              </a:p>
            </p:txBody>
          </p:sp>
          <p:sp>
            <p:nvSpPr>
              <p:cNvPr id="66" name="TextBox 68">
                <a:extLst>
                  <a:ext uri="{FF2B5EF4-FFF2-40B4-BE49-F238E27FC236}">
                    <a16:creationId xmlns:a16="http://schemas.microsoft.com/office/drawing/2014/main" id="{EB841D1E-8A19-DBA1-8AF2-737D28C650FD}"/>
                  </a:ext>
                </a:extLst>
              </p:cNvPr>
              <p:cNvSpPr txBox="1"/>
              <p:nvPr/>
            </p:nvSpPr>
            <p:spPr>
              <a:xfrm>
                <a:off x="6454140" y="2745618"/>
                <a:ext cx="5737860" cy="923330"/>
              </a:xfrm>
              <a:prstGeom prst="rect">
                <a:avLst/>
              </a:prstGeom>
              <a:noFill/>
            </p:spPr>
            <p:txBody>
              <a:bodyPr wrap="square" rtlCol="0">
                <a:spAutoFit/>
              </a:bodyPr>
              <a:lstStyle/>
              <a:p>
                <a:r>
                  <a:rPr lang="en-US" sz="5400" i="1"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HERE</a:t>
                </a:r>
              </a:p>
            </p:txBody>
          </p:sp>
        </p:grpSp>
        <p:grpSp>
          <p:nvGrpSpPr>
            <p:cNvPr id="83" name="Grupo 82">
              <a:extLst>
                <a:ext uri="{FF2B5EF4-FFF2-40B4-BE49-F238E27FC236}">
                  <a16:creationId xmlns:a16="http://schemas.microsoft.com/office/drawing/2014/main" id="{5944C37D-3149-0C9A-A11A-3C75E0B9DB88}"/>
                </a:ext>
              </a:extLst>
            </p:cNvPr>
            <p:cNvGrpSpPr/>
            <p:nvPr/>
          </p:nvGrpSpPr>
          <p:grpSpPr>
            <a:xfrm>
              <a:off x="53140988" y="367087"/>
              <a:ext cx="11365070" cy="6123826"/>
              <a:chOff x="826930" y="367087"/>
              <a:chExt cx="11365070" cy="6123826"/>
            </a:xfrm>
          </p:grpSpPr>
          <p:sp>
            <p:nvSpPr>
              <p:cNvPr id="68" name="TextBox 67">
                <a:extLst>
                  <a:ext uri="{FF2B5EF4-FFF2-40B4-BE49-F238E27FC236}">
                    <a16:creationId xmlns:a16="http://schemas.microsoft.com/office/drawing/2014/main" id="{9D4D7317-0760-13AB-0CAC-E539B304E5AD}"/>
                  </a:ext>
                </a:extLst>
              </p:cNvPr>
              <p:cNvSpPr txBox="1"/>
              <p:nvPr/>
            </p:nvSpPr>
            <p:spPr>
              <a:xfrm>
                <a:off x="867554" y="1075107"/>
                <a:ext cx="3593805" cy="769441"/>
              </a:xfrm>
              <a:prstGeom prst="rect">
                <a:avLst/>
              </a:prstGeom>
              <a:noFill/>
            </p:spPr>
            <p:txBody>
              <a:bodyPr wrap="square" rtlCol="0">
                <a:spAutoFit/>
              </a:bodyPr>
              <a:lstStyle/>
              <a:p>
                <a:r>
                  <a:rPr lang="en-US" sz="4400" dirty="0">
                    <a:solidFill>
                      <a:schemeClr val="bg1"/>
                    </a:solidFill>
                  </a:rPr>
                  <a:t>PUT YOUR</a:t>
                </a:r>
              </a:p>
            </p:txBody>
          </p:sp>
          <p:sp>
            <p:nvSpPr>
              <p:cNvPr id="69" name="TextBox 68">
                <a:extLst>
                  <a:ext uri="{FF2B5EF4-FFF2-40B4-BE49-F238E27FC236}">
                    <a16:creationId xmlns:a16="http://schemas.microsoft.com/office/drawing/2014/main" id="{A9AC9C2F-B338-5CC4-482C-544558746C14}"/>
                  </a:ext>
                </a:extLst>
              </p:cNvPr>
              <p:cNvSpPr txBox="1"/>
              <p:nvPr/>
            </p:nvSpPr>
            <p:spPr>
              <a:xfrm>
                <a:off x="852464" y="1616563"/>
                <a:ext cx="3608895" cy="923330"/>
              </a:xfrm>
              <a:prstGeom prst="rect">
                <a:avLst/>
              </a:prstGeom>
              <a:noFill/>
            </p:spPr>
            <p:txBody>
              <a:bodyPr wrap="square" rtlCol="0">
                <a:spAutoFit/>
              </a:bodyPr>
              <a:lstStyle/>
              <a:p>
                <a:r>
                  <a:rPr lang="en-US" sz="5400" b="1" dirty="0">
                    <a:solidFill>
                      <a:schemeClr val="bg1"/>
                    </a:solidFill>
                    <a:latin typeface="Lato Black" panose="020F0502020204030203" pitchFamily="34" charset="77"/>
                  </a:rPr>
                  <a:t>TITLE </a:t>
                </a:r>
              </a:p>
            </p:txBody>
          </p:sp>
          <p:grpSp>
            <p:nvGrpSpPr>
              <p:cNvPr id="70" name="Grupo 31">
                <a:extLst>
                  <a:ext uri="{FF2B5EF4-FFF2-40B4-BE49-F238E27FC236}">
                    <a16:creationId xmlns:a16="http://schemas.microsoft.com/office/drawing/2014/main" id="{065008EB-8CCC-949F-35B9-BBE8940D5E12}"/>
                  </a:ext>
                </a:extLst>
              </p:cNvPr>
              <p:cNvGrpSpPr/>
              <p:nvPr/>
            </p:nvGrpSpPr>
            <p:grpSpPr>
              <a:xfrm>
                <a:off x="852464" y="2729134"/>
                <a:ext cx="2252196" cy="1330762"/>
                <a:chOff x="586254" y="3013151"/>
                <a:chExt cx="2252196" cy="1330762"/>
              </a:xfrm>
            </p:grpSpPr>
            <p:sp>
              <p:nvSpPr>
                <p:cNvPr id="71" name="Rectángulo 25">
                  <a:extLst>
                    <a:ext uri="{FF2B5EF4-FFF2-40B4-BE49-F238E27FC236}">
                      <a16:creationId xmlns:a16="http://schemas.microsoft.com/office/drawing/2014/main" id="{5E628ADA-9F71-931C-5E6F-79E36ADF36E1}"/>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2" name="CuadroTexto 30">
                  <a:extLst>
                    <a:ext uri="{FF2B5EF4-FFF2-40B4-BE49-F238E27FC236}">
                      <a16:creationId xmlns:a16="http://schemas.microsoft.com/office/drawing/2014/main" id="{7B10D3AD-3DF2-4711-5CB9-FBF209801830}"/>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3" name="Grupo 32">
                <a:extLst>
                  <a:ext uri="{FF2B5EF4-FFF2-40B4-BE49-F238E27FC236}">
                    <a16:creationId xmlns:a16="http://schemas.microsoft.com/office/drawing/2014/main" id="{35875B33-0BFE-0F94-2BDE-973EDFC2893A}"/>
                  </a:ext>
                </a:extLst>
              </p:cNvPr>
              <p:cNvGrpSpPr/>
              <p:nvPr/>
            </p:nvGrpSpPr>
            <p:grpSpPr>
              <a:xfrm>
                <a:off x="3727164" y="2729134"/>
                <a:ext cx="2252196" cy="1330762"/>
                <a:chOff x="586254" y="3013151"/>
                <a:chExt cx="2252196" cy="1330762"/>
              </a:xfrm>
            </p:grpSpPr>
            <p:sp>
              <p:nvSpPr>
                <p:cNvPr id="74" name="Rectángulo 33">
                  <a:extLst>
                    <a:ext uri="{FF2B5EF4-FFF2-40B4-BE49-F238E27FC236}">
                      <a16:creationId xmlns:a16="http://schemas.microsoft.com/office/drawing/2014/main" id="{E15141DB-8B68-3E4B-CFBA-3817628112E4}"/>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5" name="CuadroTexto 34">
                  <a:extLst>
                    <a:ext uri="{FF2B5EF4-FFF2-40B4-BE49-F238E27FC236}">
                      <a16:creationId xmlns:a16="http://schemas.microsoft.com/office/drawing/2014/main" id="{EC379ACC-86EF-DC3B-FAB5-E096A8FCCA6D}"/>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6" name="Grupo 35">
                <a:extLst>
                  <a:ext uri="{FF2B5EF4-FFF2-40B4-BE49-F238E27FC236}">
                    <a16:creationId xmlns:a16="http://schemas.microsoft.com/office/drawing/2014/main" id="{0178713A-B8B2-3247-B759-2FEDC23955B5}"/>
                  </a:ext>
                </a:extLst>
              </p:cNvPr>
              <p:cNvGrpSpPr/>
              <p:nvPr/>
            </p:nvGrpSpPr>
            <p:grpSpPr>
              <a:xfrm>
                <a:off x="826930" y="4498902"/>
                <a:ext cx="2252196" cy="1330762"/>
                <a:chOff x="586254" y="3013151"/>
                <a:chExt cx="2252196" cy="1330762"/>
              </a:xfrm>
            </p:grpSpPr>
            <p:sp>
              <p:nvSpPr>
                <p:cNvPr id="77" name="Rectángulo 36">
                  <a:extLst>
                    <a:ext uri="{FF2B5EF4-FFF2-40B4-BE49-F238E27FC236}">
                      <a16:creationId xmlns:a16="http://schemas.microsoft.com/office/drawing/2014/main" id="{B3625B03-F8FA-C1DB-D560-8C213DC6A972}"/>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8" name="CuadroTexto 37">
                  <a:extLst>
                    <a:ext uri="{FF2B5EF4-FFF2-40B4-BE49-F238E27FC236}">
                      <a16:creationId xmlns:a16="http://schemas.microsoft.com/office/drawing/2014/main" id="{B6F4AC1B-9FE7-8276-276B-AFD23E92916F}"/>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9" name="Grupo 38">
                <a:extLst>
                  <a:ext uri="{FF2B5EF4-FFF2-40B4-BE49-F238E27FC236}">
                    <a16:creationId xmlns:a16="http://schemas.microsoft.com/office/drawing/2014/main" id="{77DFD4ED-DB02-7F81-266A-C676471D26F6}"/>
                  </a:ext>
                </a:extLst>
              </p:cNvPr>
              <p:cNvGrpSpPr/>
              <p:nvPr/>
            </p:nvGrpSpPr>
            <p:grpSpPr>
              <a:xfrm>
                <a:off x="3701630" y="4498902"/>
                <a:ext cx="2252196" cy="1330762"/>
                <a:chOff x="586254" y="3013151"/>
                <a:chExt cx="2252196" cy="1330762"/>
              </a:xfrm>
            </p:grpSpPr>
            <p:sp>
              <p:nvSpPr>
                <p:cNvPr id="80" name="Rectángulo 39">
                  <a:extLst>
                    <a:ext uri="{FF2B5EF4-FFF2-40B4-BE49-F238E27FC236}">
                      <a16:creationId xmlns:a16="http://schemas.microsoft.com/office/drawing/2014/main" id="{822C109D-612D-3438-BEE5-A073CEA1C6FE}"/>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81" name="CuadroTexto 40">
                  <a:extLst>
                    <a:ext uri="{FF2B5EF4-FFF2-40B4-BE49-F238E27FC236}">
                      <a16:creationId xmlns:a16="http://schemas.microsoft.com/office/drawing/2014/main" id="{11D1719B-C09E-B8C9-0C25-77C47C389E06}"/>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pic>
            <p:nvPicPr>
              <p:cNvPr id="82" name="Imagen 81" descr="Un par de personas de pie&#10;&#10;Descripción generada automáticamente">
                <a:extLst>
                  <a:ext uri="{FF2B5EF4-FFF2-40B4-BE49-F238E27FC236}">
                    <a16:creationId xmlns:a16="http://schemas.microsoft.com/office/drawing/2014/main" id="{66C5E639-3643-D38A-AB64-AC9CC880D27C}"/>
                  </a:ext>
                </a:extLst>
              </p:cNvPr>
              <p:cNvPicPr>
                <a:picLocks noChangeAspect="1"/>
              </p:cNvPicPr>
              <p:nvPr/>
            </p:nvPicPr>
            <p:blipFill rotWithShape="1">
              <a:blip r:embed="rId7">
                <a:extLst>
                  <a:ext uri="{28A0092B-C50C-407E-A947-70E740481C1C}">
                    <a14:useLocalDpi xmlns:a14="http://schemas.microsoft.com/office/drawing/2010/main" val="0"/>
                  </a:ext>
                </a:extLst>
              </a:blip>
              <a:srcRect l="42044"/>
              <a:stretch/>
            </p:blipFill>
            <p:spPr>
              <a:xfrm>
                <a:off x="5882473" y="367087"/>
                <a:ext cx="6309527" cy="6123826"/>
              </a:xfrm>
              <a:prstGeom prst="rect">
                <a:avLst/>
              </a:prstGeom>
            </p:spPr>
          </p:pic>
        </p:grpSp>
      </p:grpSp>
    </p:spTree>
    <p:extLst>
      <p:ext uri="{BB962C8B-B14F-4D97-AF65-F5344CB8AC3E}">
        <p14:creationId xmlns:p14="http://schemas.microsoft.com/office/powerpoint/2010/main" val="2092987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C5CEFD9-A2FC-A107-9608-E88AE99DE7F2}"/>
              </a:ext>
            </a:extLst>
          </p:cNvPr>
          <p:cNvSpPr/>
          <p:nvPr/>
        </p:nvSpPr>
        <p:spPr>
          <a:xfrm>
            <a:off x="0" y="0"/>
            <a:ext cx="12192000" cy="6858000"/>
          </a:xfrm>
          <a:prstGeom prst="rect">
            <a:avLst/>
          </a:prstGeom>
          <a:gradFill flip="none" rotWithShape="1">
            <a:gsLst>
              <a:gs pos="0">
                <a:schemeClr val="accent6"/>
              </a:gs>
              <a:gs pos="53000">
                <a:schemeClr val="accent5">
                  <a:lumMod val="60000"/>
                  <a:lumOff val="40000"/>
                </a:schemeClr>
              </a:gs>
              <a:gs pos="100000">
                <a:schemeClr val="bg2">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6" name="Grupo 85">
            <a:extLst>
              <a:ext uri="{FF2B5EF4-FFF2-40B4-BE49-F238E27FC236}">
                <a16:creationId xmlns:a16="http://schemas.microsoft.com/office/drawing/2014/main" id="{779C10CB-30E5-BF63-D579-16FCB6CD1B71}"/>
              </a:ext>
            </a:extLst>
          </p:cNvPr>
          <p:cNvGrpSpPr/>
          <p:nvPr/>
        </p:nvGrpSpPr>
        <p:grpSpPr>
          <a:xfrm>
            <a:off x="-25258123" y="0"/>
            <a:ext cx="63279238" cy="10431178"/>
            <a:chOff x="1226820" y="0"/>
            <a:chExt cx="63279238" cy="10431178"/>
          </a:xfrm>
        </p:grpSpPr>
        <p:grpSp>
          <p:nvGrpSpPr>
            <p:cNvPr id="85" name="Grupo 84">
              <a:extLst>
                <a:ext uri="{FF2B5EF4-FFF2-40B4-BE49-F238E27FC236}">
                  <a16:creationId xmlns:a16="http://schemas.microsoft.com/office/drawing/2014/main" id="{6A85B056-9186-598E-91E3-D8568A90ACCB}"/>
                </a:ext>
              </a:extLst>
            </p:cNvPr>
            <p:cNvGrpSpPr/>
            <p:nvPr/>
          </p:nvGrpSpPr>
          <p:grpSpPr>
            <a:xfrm>
              <a:off x="1226820" y="375138"/>
              <a:ext cx="9738360" cy="6482862"/>
              <a:chOff x="1226820" y="375138"/>
              <a:chExt cx="9738360" cy="6482862"/>
            </a:xfrm>
          </p:grpSpPr>
          <p:sp>
            <p:nvSpPr>
              <p:cNvPr id="3" name="Elipse 2">
                <a:extLst>
                  <a:ext uri="{FF2B5EF4-FFF2-40B4-BE49-F238E27FC236}">
                    <a16:creationId xmlns:a16="http://schemas.microsoft.com/office/drawing/2014/main" id="{6917815D-B9FB-39BC-07F5-FA26C1E170AA}"/>
                  </a:ext>
                </a:extLst>
              </p:cNvPr>
              <p:cNvSpPr/>
              <p:nvPr/>
            </p:nvSpPr>
            <p:spPr>
              <a:xfrm>
                <a:off x="3498573" y="831573"/>
                <a:ext cx="5194853" cy="51948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descr="Una persona con los brazos abiertos&#10;&#10;Descripción generada automáticamente con confianza media">
                <a:extLst>
                  <a:ext uri="{FF2B5EF4-FFF2-40B4-BE49-F238E27FC236}">
                    <a16:creationId xmlns:a16="http://schemas.microsoft.com/office/drawing/2014/main" id="{400E3D15-C6FC-4099-A55A-024D986FEA89}"/>
                  </a:ext>
                </a:extLst>
              </p:cNvPr>
              <p:cNvPicPr>
                <a:picLocks noChangeAspect="1"/>
              </p:cNvPicPr>
              <p:nvPr/>
            </p:nvPicPr>
            <p:blipFill rotWithShape="1">
              <a:blip r:embed="rId2">
                <a:extLst>
                  <a:ext uri="{28A0092B-C50C-407E-A947-70E740481C1C}">
                    <a14:useLocalDpi xmlns:a14="http://schemas.microsoft.com/office/drawing/2010/main" val="0"/>
                  </a:ext>
                </a:extLst>
              </a:blip>
              <a:srcRect l="5054" t="5470" r="35929"/>
              <a:stretch/>
            </p:blipFill>
            <p:spPr>
              <a:xfrm>
                <a:off x="2743200" y="375138"/>
                <a:ext cx="6072554" cy="6482862"/>
              </a:xfrm>
              <a:prstGeom prst="rect">
                <a:avLst/>
              </a:prstGeom>
              <a:effectLst>
                <a:outerShdw blurRad="50800" dist="38100" dir="16200000" rotWithShape="0">
                  <a:prstClr val="black">
                    <a:alpha val="40000"/>
                  </a:prstClr>
                </a:outerShdw>
              </a:effectLst>
            </p:spPr>
          </p:pic>
          <p:sp>
            <p:nvSpPr>
              <p:cNvPr id="9" name="CuadroTexto 8">
                <a:extLst>
                  <a:ext uri="{FF2B5EF4-FFF2-40B4-BE49-F238E27FC236}">
                    <a16:creationId xmlns:a16="http://schemas.microsoft.com/office/drawing/2014/main" id="{FB9FBE4B-355B-F113-D936-0532C5DD96DC}"/>
                  </a:ext>
                </a:extLst>
              </p:cNvPr>
              <p:cNvSpPr txBox="1"/>
              <p:nvPr/>
            </p:nvSpPr>
            <p:spPr>
              <a:xfrm>
                <a:off x="1226820" y="3848993"/>
                <a:ext cx="9738360" cy="1877437"/>
              </a:xfrm>
              <a:prstGeom prst="rect">
                <a:avLst/>
              </a:prstGeom>
              <a:noFill/>
            </p:spPr>
            <p:txBody>
              <a:bodyPr wrap="square" rtlCol="0">
                <a:spAutoFit/>
              </a:bodyPr>
              <a:lstStyle/>
              <a:p>
                <a:pPr algn="ctr"/>
                <a:r>
                  <a:rPr lang="es-ES" sz="4400"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HEADLINE POWERPOINT </a:t>
                </a:r>
                <a:r>
                  <a:rPr lang="es-ES" sz="72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rPr>
                  <a:t>PRESENTATION</a:t>
                </a:r>
                <a:endParaRPr lang="es-CO" sz="44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endParaRPr>
              </a:p>
            </p:txBody>
          </p:sp>
          <p:sp>
            <p:nvSpPr>
              <p:cNvPr id="10" name="Rectángulo 9">
                <a:extLst>
                  <a:ext uri="{FF2B5EF4-FFF2-40B4-BE49-F238E27FC236}">
                    <a16:creationId xmlns:a16="http://schemas.microsoft.com/office/drawing/2014/main" id="{A463FAD3-C43B-B7A1-8D2D-957FB5FFD836}"/>
                  </a:ext>
                </a:extLst>
              </p:cNvPr>
              <p:cNvSpPr/>
              <p:nvPr/>
            </p:nvSpPr>
            <p:spPr>
              <a:xfrm>
                <a:off x="4417976" y="5611971"/>
                <a:ext cx="3680364" cy="453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a:extLst>
                  <a:ext uri="{FF2B5EF4-FFF2-40B4-BE49-F238E27FC236}">
                    <a16:creationId xmlns:a16="http://schemas.microsoft.com/office/drawing/2014/main" id="{157E8F00-8C34-154D-C0B8-890C853078FE}"/>
                  </a:ext>
                </a:extLst>
              </p:cNvPr>
              <p:cNvSpPr txBox="1"/>
              <p:nvPr/>
            </p:nvSpPr>
            <p:spPr>
              <a:xfrm>
                <a:off x="4417976" y="5678257"/>
                <a:ext cx="3680364" cy="369332"/>
              </a:xfrm>
              <a:prstGeom prst="rect">
                <a:avLst/>
              </a:prstGeom>
              <a:noFill/>
            </p:spPr>
            <p:txBody>
              <a:bodyPr wrap="square" rtlCol="0">
                <a:spAutoFit/>
              </a:bodyPr>
              <a:lstStyle/>
              <a:p>
                <a:pPr algn="ctr"/>
                <a:r>
                  <a:rPr lang="es-ES" dirty="0">
                    <a:latin typeface="Montserrat" panose="00000500000000000000" pitchFamily="2" charset="0"/>
                  </a:rPr>
                  <a:t>WWW.PPTHEMES.COM</a:t>
                </a:r>
                <a:endParaRPr lang="es-CO" dirty="0">
                  <a:latin typeface="Montserrat" panose="00000500000000000000" pitchFamily="2" charset="0"/>
                </a:endParaRPr>
              </a:p>
            </p:txBody>
          </p:sp>
        </p:grpSp>
        <p:grpSp>
          <p:nvGrpSpPr>
            <p:cNvPr id="23" name="Grupo 22">
              <a:extLst>
                <a:ext uri="{FF2B5EF4-FFF2-40B4-BE49-F238E27FC236}">
                  <a16:creationId xmlns:a16="http://schemas.microsoft.com/office/drawing/2014/main" id="{840B8DD8-1792-3E98-FBF1-91D12093A495}"/>
                </a:ext>
              </a:extLst>
            </p:cNvPr>
            <p:cNvGrpSpPr/>
            <p:nvPr/>
          </p:nvGrpSpPr>
          <p:grpSpPr>
            <a:xfrm>
              <a:off x="14284558" y="0"/>
              <a:ext cx="11625367" cy="6858000"/>
              <a:chOff x="14284558" y="0"/>
              <a:chExt cx="11625367" cy="6858000"/>
            </a:xfrm>
          </p:grpSpPr>
          <p:sp>
            <p:nvSpPr>
              <p:cNvPr id="19" name="TextBox 67">
                <a:extLst>
                  <a:ext uri="{FF2B5EF4-FFF2-40B4-BE49-F238E27FC236}">
                    <a16:creationId xmlns:a16="http://schemas.microsoft.com/office/drawing/2014/main" id="{B86B17B7-E2C8-6ADB-D16D-9C14041E997E}"/>
                  </a:ext>
                </a:extLst>
              </p:cNvPr>
              <p:cNvSpPr txBox="1"/>
              <p:nvPr/>
            </p:nvSpPr>
            <p:spPr>
              <a:xfrm>
                <a:off x="14321405" y="1505495"/>
                <a:ext cx="4477647" cy="1323439"/>
              </a:xfrm>
              <a:prstGeom prst="rect">
                <a:avLst/>
              </a:prstGeom>
              <a:noFill/>
            </p:spPr>
            <p:txBody>
              <a:bodyPr wrap="square" rtlCol="0">
                <a:spAutoFit/>
              </a:bodyPr>
              <a:lstStyle/>
              <a:p>
                <a:r>
                  <a:rPr lang="en-US" sz="8000" dirty="0">
                    <a:solidFill>
                      <a:schemeClr val="bg1"/>
                    </a:solidFill>
                  </a:rPr>
                  <a:t>Headline</a:t>
                </a:r>
              </a:p>
            </p:txBody>
          </p:sp>
          <p:sp>
            <p:nvSpPr>
              <p:cNvPr id="20" name="TextBox 68">
                <a:extLst>
                  <a:ext uri="{FF2B5EF4-FFF2-40B4-BE49-F238E27FC236}">
                    <a16:creationId xmlns:a16="http://schemas.microsoft.com/office/drawing/2014/main" id="{6385F61E-6281-41DA-09C7-97847239CA3A}"/>
                  </a:ext>
                </a:extLst>
              </p:cNvPr>
              <p:cNvSpPr txBox="1"/>
              <p:nvPr/>
            </p:nvSpPr>
            <p:spPr>
              <a:xfrm>
                <a:off x="14321405" y="2423864"/>
                <a:ext cx="8166006" cy="923330"/>
              </a:xfrm>
              <a:prstGeom prst="rect">
                <a:avLst/>
              </a:prstGeom>
              <a:noFill/>
            </p:spPr>
            <p:txBody>
              <a:bodyPr wrap="square" rtlCol="0">
                <a:spAutoFit/>
              </a:bodyPr>
              <a:lstStyle/>
              <a:p>
                <a:r>
                  <a:rPr lang="en-US" sz="54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rPr>
                  <a:t>PRESENTATION</a:t>
                </a:r>
              </a:p>
            </p:txBody>
          </p:sp>
          <p:sp>
            <p:nvSpPr>
              <p:cNvPr id="21" name="TextBox 10">
                <a:extLst>
                  <a:ext uri="{FF2B5EF4-FFF2-40B4-BE49-F238E27FC236}">
                    <a16:creationId xmlns:a16="http://schemas.microsoft.com/office/drawing/2014/main" id="{FE76DAB9-2D0F-72AE-9743-0EF8AD698645}"/>
                  </a:ext>
                </a:extLst>
              </p:cNvPr>
              <p:cNvSpPr txBox="1">
                <a:spLocks noChangeArrowheads="1"/>
              </p:cNvSpPr>
              <p:nvPr/>
            </p:nvSpPr>
            <p:spPr bwMode="auto">
              <a:xfrm>
                <a:off x="14284558" y="3311137"/>
                <a:ext cx="5423969" cy="2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 </a:t>
                </a:r>
              </a:p>
              <a:p>
                <a:endParaRPr lang="es-CO" sz="1600" b="1" dirty="0">
                  <a:solidFill>
                    <a:schemeClr val="bg1"/>
                  </a:solidFill>
                  <a:latin typeface="Arial" panose="020B0604020202020204" pitchFamily="34" charset="0"/>
                  <a:cs typeface="Arial" panose="020B0604020202020204" pitchFamily="34" charset="0"/>
                </a:endParaRPr>
              </a:p>
              <a:p>
                <a:r>
                  <a:rPr lang="es-CO" sz="1600" b="1" dirty="0" err="1">
                    <a:solidFill>
                      <a:schemeClr val="bg1"/>
                    </a:solidFill>
                    <a:latin typeface="Arial" panose="020B0604020202020204" pitchFamily="34" charset="0"/>
                    <a:cs typeface="Arial" panose="020B0604020202020204" pitchFamily="34" charset="0"/>
                  </a:rPr>
                  <a:t>Lorem</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ipsum</a:t>
                </a:r>
                <a:r>
                  <a:rPr lang="es-CO" sz="1600" b="1" dirty="0">
                    <a:solidFill>
                      <a:schemeClr val="bg1"/>
                    </a:solidFill>
                    <a:latin typeface="Arial" panose="020B0604020202020204" pitchFamily="34" charset="0"/>
                    <a:cs typeface="Arial" panose="020B0604020202020204" pitchFamily="34" charset="0"/>
                  </a:rPr>
                  <a:t> </a:t>
                </a:r>
                <a:r>
                  <a:rPr lang="es-CO" sz="1600" dirty="0">
                    <a:solidFill>
                      <a:schemeClr val="bg1"/>
                    </a:solidFill>
                    <a:latin typeface="Arial" panose="020B0604020202020204" pitchFamily="34" charset="0"/>
                    <a:cs typeface="Arial" panose="020B0604020202020204" pitchFamily="34" charset="0"/>
                  </a:rPr>
                  <a:t>dolor </a:t>
                </a:r>
                <a:r>
                  <a:rPr lang="es-CO" sz="1600" dirty="0" err="1">
                    <a:solidFill>
                      <a:schemeClr val="bg1"/>
                    </a:solidFill>
                    <a:latin typeface="Arial" panose="020B0604020202020204" pitchFamily="34" charset="0"/>
                    <a:cs typeface="Arial" panose="020B0604020202020204" pitchFamily="34" charset="0"/>
                  </a:rPr>
                  <a:t>sit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amet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consectetur</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adipiscing</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elit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Fusce</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convallis</a:t>
                </a:r>
                <a:r>
                  <a:rPr lang="es-CO" sz="1600" dirty="0">
                    <a:solidFill>
                      <a:schemeClr val="bg1"/>
                    </a:solidFill>
                    <a:latin typeface="Arial" panose="020B0604020202020204" pitchFamily="34" charset="0"/>
                    <a:cs typeface="Arial" panose="020B0604020202020204" pitchFamily="34" charset="0"/>
                  </a:rPr>
                  <a:t> magna non.</a:t>
                </a: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p:txBody>
          </p:sp>
          <p:pic>
            <p:nvPicPr>
              <p:cNvPr id="22" name="Imagen 21" descr="Un hombre parado de frente con un gesto en su mano&#10;&#10;Descripción generada automáticamente con confianza media">
                <a:extLst>
                  <a:ext uri="{FF2B5EF4-FFF2-40B4-BE49-F238E27FC236}">
                    <a16:creationId xmlns:a16="http://schemas.microsoft.com/office/drawing/2014/main" id="{48A1F0A5-8DEE-9A30-030D-BFE507BCA585}"/>
                  </a:ext>
                </a:extLst>
              </p:cNvPr>
              <p:cNvPicPr>
                <a:picLocks noChangeAspect="1"/>
              </p:cNvPicPr>
              <p:nvPr/>
            </p:nvPicPr>
            <p:blipFill rotWithShape="1">
              <a:blip r:embed="rId3">
                <a:extLst>
                  <a:ext uri="{28A0092B-C50C-407E-A947-70E740481C1C}">
                    <a14:useLocalDpi xmlns:a14="http://schemas.microsoft.com/office/drawing/2010/main" val="0"/>
                  </a:ext>
                </a:extLst>
              </a:blip>
              <a:srcRect l="7639" r="39588"/>
              <a:stretch/>
            </p:blipFill>
            <p:spPr>
              <a:xfrm>
                <a:off x="19475820" y="0"/>
                <a:ext cx="6434105" cy="6858000"/>
              </a:xfrm>
              <a:prstGeom prst="rect">
                <a:avLst/>
              </a:prstGeom>
            </p:spPr>
          </p:pic>
        </p:grpSp>
        <p:grpSp>
          <p:nvGrpSpPr>
            <p:cNvPr id="38" name="Grupo 37">
              <a:extLst>
                <a:ext uri="{FF2B5EF4-FFF2-40B4-BE49-F238E27FC236}">
                  <a16:creationId xmlns:a16="http://schemas.microsoft.com/office/drawing/2014/main" id="{251211C7-A125-F86B-BDF8-3AD26B0A475B}"/>
                </a:ext>
              </a:extLst>
            </p:cNvPr>
            <p:cNvGrpSpPr/>
            <p:nvPr/>
          </p:nvGrpSpPr>
          <p:grpSpPr>
            <a:xfrm>
              <a:off x="26992347" y="734174"/>
              <a:ext cx="10991101" cy="8301915"/>
              <a:chOff x="705317" y="734174"/>
              <a:chExt cx="10991101" cy="8301915"/>
            </a:xfrm>
          </p:grpSpPr>
          <p:sp>
            <p:nvSpPr>
              <p:cNvPr id="31" name="Oval 57">
                <a:extLst>
                  <a:ext uri="{FF2B5EF4-FFF2-40B4-BE49-F238E27FC236}">
                    <a16:creationId xmlns:a16="http://schemas.microsoft.com/office/drawing/2014/main" id="{6C99F46A-0045-17C7-DEAA-67903FD06975}"/>
                  </a:ext>
                </a:extLst>
              </p:cNvPr>
              <p:cNvSpPr/>
              <p:nvPr/>
            </p:nvSpPr>
            <p:spPr>
              <a:xfrm>
                <a:off x="7075685" y="1757663"/>
                <a:ext cx="3626428" cy="3626428"/>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Donut 58">
                <a:extLst>
                  <a:ext uri="{FF2B5EF4-FFF2-40B4-BE49-F238E27FC236}">
                    <a16:creationId xmlns:a16="http://schemas.microsoft.com/office/drawing/2014/main" id="{58BD352B-E8AB-FA22-02D7-D27B1F50DA4A}"/>
                  </a:ext>
                </a:extLst>
              </p:cNvPr>
              <p:cNvSpPr/>
              <p:nvPr/>
            </p:nvSpPr>
            <p:spPr>
              <a:xfrm>
                <a:off x="6096000" y="734174"/>
                <a:ext cx="5600418" cy="5600418"/>
              </a:xfrm>
              <a:prstGeom prst="donut">
                <a:avLst>
                  <a:gd name="adj" fmla="val 111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67">
                <a:extLst>
                  <a:ext uri="{FF2B5EF4-FFF2-40B4-BE49-F238E27FC236}">
                    <a16:creationId xmlns:a16="http://schemas.microsoft.com/office/drawing/2014/main" id="{4A3D07E4-C812-B190-D8E3-70EAF95ED5CB}"/>
                  </a:ext>
                </a:extLst>
              </p:cNvPr>
              <p:cNvSpPr txBox="1"/>
              <p:nvPr/>
            </p:nvSpPr>
            <p:spPr>
              <a:xfrm>
                <a:off x="724689" y="1464607"/>
                <a:ext cx="5439240" cy="769441"/>
              </a:xfrm>
              <a:prstGeom prst="rect">
                <a:avLst/>
              </a:prstGeom>
              <a:noFill/>
            </p:spPr>
            <p:txBody>
              <a:bodyPr wrap="square" rtlCol="0">
                <a:spAutoFit/>
              </a:bodyPr>
              <a:lstStyle/>
              <a:p>
                <a:r>
                  <a:rPr lang="en-US" sz="4400" dirty="0">
                    <a:solidFill>
                      <a:schemeClr val="bg1"/>
                    </a:solidFill>
                  </a:rPr>
                  <a:t>WRITE YOUR TILE</a:t>
                </a:r>
              </a:p>
            </p:txBody>
          </p:sp>
          <p:sp>
            <p:nvSpPr>
              <p:cNvPr id="34" name="TextBox 68">
                <a:extLst>
                  <a:ext uri="{FF2B5EF4-FFF2-40B4-BE49-F238E27FC236}">
                    <a16:creationId xmlns:a16="http://schemas.microsoft.com/office/drawing/2014/main" id="{699B8DCD-AB0C-68A0-1E87-DEEFC0038767}"/>
                  </a:ext>
                </a:extLst>
              </p:cNvPr>
              <p:cNvSpPr txBox="1"/>
              <p:nvPr/>
            </p:nvSpPr>
            <p:spPr>
              <a:xfrm>
                <a:off x="705317" y="1962199"/>
                <a:ext cx="5737860" cy="923330"/>
              </a:xfrm>
              <a:prstGeom prst="rect">
                <a:avLst/>
              </a:prstGeom>
              <a:noFill/>
            </p:spPr>
            <p:txBody>
              <a:bodyPr wrap="square" rtlCol="0">
                <a:spAutoFit/>
              </a:bodyPr>
              <a:lstStyle/>
              <a:p>
                <a:r>
                  <a:rPr lang="en-US" sz="5400" i="1"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HERE</a:t>
                </a:r>
              </a:p>
            </p:txBody>
          </p:sp>
          <p:pic>
            <p:nvPicPr>
              <p:cNvPr id="35" name="Picture 46" descr="iPhone6_mockup_front_white.png">
                <a:extLst>
                  <a:ext uri="{FF2B5EF4-FFF2-40B4-BE49-F238E27FC236}">
                    <a16:creationId xmlns:a16="http://schemas.microsoft.com/office/drawing/2014/main" id="{5EA3DFA2-2815-9C0D-AC6C-E0271E82BE4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2223" y="2181197"/>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10">
                <a:extLst>
                  <a:ext uri="{FF2B5EF4-FFF2-40B4-BE49-F238E27FC236}">
                    <a16:creationId xmlns:a16="http://schemas.microsoft.com/office/drawing/2014/main" id="{4D5D5245-AF0A-4156-FE51-D6ED08ED0E3A}"/>
                  </a:ext>
                </a:extLst>
              </p:cNvPr>
              <p:cNvSpPr txBox="1">
                <a:spLocks noChangeArrowheads="1"/>
              </p:cNvSpPr>
              <p:nvPr/>
            </p:nvSpPr>
            <p:spPr bwMode="auto">
              <a:xfrm>
                <a:off x="705317" y="2885529"/>
                <a:ext cx="4477647" cy="163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2000" dirty="0">
                    <a:solidFill>
                      <a:schemeClr val="bg1"/>
                    </a:solidFill>
                    <a:latin typeface="Arial" panose="020B0604020202020204" pitchFamily="34" charset="0"/>
                    <a:cs typeface="Arial" panose="020B0604020202020204" pitchFamily="34" charset="0"/>
                  </a:rPr>
                  <a:t>Cras </a:t>
                </a:r>
                <a:r>
                  <a:rPr lang="es-CO" sz="2000" dirty="0" err="1">
                    <a:solidFill>
                      <a:schemeClr val="bg1"/>
                    </a:solidFill>
                    <a:latin typeface="Arial" panose="020B0604020202020204" pitchFamily="34" charset="0"/>
                    <a:cs typeface="Arial" panose="020B0604020202020204" pitchFamily="34" charset="0"/>
                  </a:rPr>
                  <a:t>sit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amet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dapibus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enim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Maecenas</a:t>
                </a:r>
                <a:r>
                  <a:rPr lang="es-CO" sz="2000" dirty="0">
                    <a:solidFill>
                      <a:schemeClr val="bg1"/>
                    </a:solidFill>
                    <a:latin typeface="Arial" panose="020B0604020202020204" pitchFamily="34" charset="0"/>
                    <a:cs typeface="Arial" panose="020B0604020202020204" pitchFamily="34" charset="0"/>
                  </a:rPr>
                  <a:t> in </a:t>
                </a:r>
                <a:r>
                  <a:rPr lang="es-CO" sz="2000" dirty="0" err="1">
                    <a:solidFill>
                      <a:schemeClr val="bg1"/>
                    </a:solidFill>
                    <a:latin typeface="Arial" panose="020B0604020202020204" pitchFamily="34" charset="0"/>
                    <a:cs typeface="Arial" panose="020B0604020202020204" pitchFamily="34" charset="0"/>
                  </a:rPr>
                  <a:t>sem</a:t>
                </a:r>
                <a:r>
                  <a:rPr lang="es-CO" sz="2000" dirty="0">
                    <a:solidFill>
                      <a:schemeClr val="bg1"/>
                    </a:solidFill>
                    <a:latin typeface="Arial" panose="020B0604020202020204" pitchFamily="34" charset="0"/>
                    <a:cs typeface="Arial" panose="020B0604020202020204" pitchFamily="34" charset="0"/>
                  </a:rPr>
                  <a:t> et </a:t>
                </a:r>
                <a:r>
                  <a:rPr lang="es-CO" sz="2000" dirty="0" err="1">
                    <a:solidFill>
                      <a:schemeClr val="bg1"/>
                    </a:solidFill>
                    <a:latin typeface="Arial" panose="020B0604020202020204" pitchFamily="34" charset="0"/>
                    <a:cs typeface="Arial" panose="020B0604020202020204" pitchFamily="34" charset="0"/>
                  </a:rPr>
                  <a:t>augue</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fringilla</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tempor</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Nam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nisl</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elit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iaculis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eu</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augue</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sit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amet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mollis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sodales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dui</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Curabitur</a:t>
                </a:r>
                <a:r>
                  <a:rPr lang="es-CO" sz="2000" dirty="0">
                    <a:solidFill>
                      <a:schemeClr val="bg1"/>
                    </a:solidFill>
                    <a:latin typeface="Arial" panose="020B0604020202020204" pitchFamily="34" charset="0"/>
                    <a:cs typeface="Arial" panose="020B0604020202020204" pitchFamily="34" charset="0"/>
                  </a:rPr>
                  <a:t> et justo ut </a:t>
                </a:r>
                <a:r>
                  <a:rPr lang="es-CO" sz="2000" dirty="0" err="1">
                    <a:solidFill>
                      <a:schemeClr val="bg1"/>
                    </a:solidFill>
                    <a:latin typeface="Arial" panose="020B0604020202020204" pitchFamily="34" charset="0"/>
                    <a:cs typeface="Arial" panose="020B0604020202020204" pitchFamily="34" charset="0"/>
                  </a:rPr>
                  <a:t>sem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accumsan</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efficitur</a:t>
                </a:r>
                <a:r>
                  <a:rPr lang="es-CO" sz="2000" dirty="0">
                    <a:solidFill>
                      <a:schemeClr val="bg1"/>
                    </a:solidFill>
                    <a:latin typeface="Arial" panose="020B0604020202020204" pitchFamily="34" charset="0"/>
                    <a:cs typeface="Arial" panose="020B0604020202020204" pitchFamily="34" charset="0"/>
                  </a:rPr>
                  <a:t>. </a:t>
                </a:r>
              </a:p>
            </p:txBody>
          </p:sp>
          <p:pic>
            <p:nvPicPr>
              <p:cNvPr id="37" name="Imagen 36" descr="Mujer parada en la calle&#10;&#10;Descripción generada automáticamente">
                <a:extLst>
                  <a:ext uri="{FF2B5EF4-FFF2-40B4-BE49-F238E27FC236}">
                    <a16:creationId xmlns:a16="http://schemas.microsoft.com/office/drawing/2014/main" id="{E4AB2B96-CF26-5D7A-058F-E27FB3BC9B5E}"/>
                  </a:ext>
                </a:extLst>
              </p:cNvPr>
              <p:cNvPicPr>
                <a:picLocks noChangeAspect="1"/>
              </p:cNvPicPr>
              <p:nvPr/>
            </p:nvPicPr>
            <p:blipFill rotWithShape="1">
              <a:blip r:embed="rId5">
                <a:extLst>
                  <a:ext uri="{28A0092B-C50C-407E-A947-70E740481C1C}">
                    <a14:useLocalDpi xmlns:a14="http://schemas.microsoft.com/office/drawing/2010/main" val="0"/>
                  </a:ext>
                </a:extLst>
              </a:blip>
              <a:srcRect l="55297" t="16522" r="18588" b="18292"/>
              <a:stretch/>
            </p:blipFill>
            <p:spPr>
              <a:xfrm>
                <a:off x="7620626" y="3311138"/>
                <a:ext cx="2686523" cy="4470478"/>
              </a:xfrm>
              <a:prstGeom prst="rect">
                <a:avLst/>
              </a:prstGeom>
            </p:spPr>
          </p:pic>
        </p:grpSp>
        <p:grpSp>
          <p:nvGrpSpPr>
            <p:cNvPr id="67" name="Grupo 66">
              <a:extLst>
                <a:ext uri="{FF2B5EF4-FFF2-40B4-BE49-F238E27FC236}">
                  <a16:creationId xmlns:a16="http://schemas.microsoft.com/office/drawing/2014/main" id="{67FA2923-4BCB-3BB5-3D89-A171FF567147}"/>
                </a:ext>
              </a:extLst>
            </p:cNvPr>
            <p:cNvGrpSpPr/>
            <p:nvPr/>
          </p:nvGrpSpPr>
          <p:grpSpPr>
            <a:xfrm>
              <a:off x="40423969" y="220486"/>
              <a:ext cx="11148560" cy="10210692"/>
              <a:chOff x="1043440" y="220486"/>
              <a:chExt cx="11148560" cy="10210692"/>
            </a:xfrm>
          </p:grpSpPr>
          <p:sp>
            <p:nvSpPr>
              <p:cNvPr id="39" name="Oval 57">
                <a:extLst>
                  <a:ext uri="{FF2B5EF4-FFF2-40B4-BE49-F238E27FC236}">
                    <a16:creationId xmlns:a16="http://schemas.microsoft.com/office/drawing/2014/main" id="{A5F5AB09-AE50-3CF1-23BD-9B064E04CCE0}"/>
                  </a:ext>
                </a:extLst>
              </p:cNvPr>
              <p:cNvSpPr/>
              <p:nvPr/>
            </p:nvSpPr>
            <p:spPr>
              <a:xfrm>
                <a:off x="6037213" y="252599"/>
                <a:ext cx="1310906" cy="1310906"/>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62">
                <a:extLst>
                  <a:ext uri="{FF2B5EF4-FFF2-40B4-BE49-F238E27FC236}">
                    <a16:creationId xmlns:a16="http://schemas.microsoft.com/office/drawing/2014/main" id="{23447365-5916-15EF-8653-7F855E12CE75}"/>
                  </a:ext>
                </a:extLst>
              </p:cNvPr>
              <p:cNvSpPr/>
              <p:nvPr/>
            </p:nvSpPr>
            <p:spPr>
              <a:xfrm>
                <a:off x="2725552" y="220486"/>
                <a:ext cx="1310906" cy="1310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6">
                <a:extLst>
                  <a:ext uri="{FF2B5EF4-FFF2-40B4-BE49-F238E27FC236}">
                    <a16:creationId xmlns:a16="http://schemas.microsoft.com/office/drawing/2014/main" id="{7375B673-8B75-02F0-14D2-D97A5319D01A}"/>
                  </a:ext>
                </a:extLst>
              </p:cNvPr>
              <p:cNvSpPr/>
              <p:nvPr/>
            </p:nvSpPr>
            <p:spPr>
              <a:xfrm>
                <a:off x="9171631" y="220486"/>
                <a:ext cx="1310906" cy="1310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87">
                <a:extLst>
                  <a:ext uri="{FF2B5EF4-FFF2-40B4-BE49-F238E27FC236}">
                    <a16:creationId xmlns:a16="http://schemas.microsoft.com/office/drawing/2014/main" id="{8A0D528E-B1D0-3DC3-E733-F98C72C68252}"/>
                  </a:ext>
                </a:extLst>
              </p:cNvPr>
              <p:cNvGrpSpPr>
                <a:grpSpLocks/>
              </p:cNvGrpSpPr>
              <p:nvPr/>
            </p:nvGrpSpPr>
            <p:grpSpPr bwMode="auto">
              <a:xfrm>
                <a:off x="2085067" y="3947828"/>
                <a:ext cx="7953982" cy="6483350"/>
                <a:chOff x="4300539" y="1984376"/>
                <a:chExt cx="3589338" cy="2890838"/>
              </a:xfrm>
            </p:grpSpPr>
            <p:sp>
              <p:nvSpPr>
                <p:cNvPr id="43" name="Freeform 5">
                  <a:extLst>
                    <a:ext uri="{FF2B5EF4-FFF2-40B4-BE49-F238E27FC236}">
                      <a16:creationId xmlns:a16="http://schemas.microsoft.com/office/drawing/2014/main" id="{805C50C0-E2EC-A30F-EE4C-D3B1C718E021}"/>
                    </a:ext>
                  </a:extLst>
                </p:cNvPr>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4" name="Freeform 6">
                  <a:extLst>
                    <a:ext uri="{FF2B5EF4-FFF2-40B4-BE49-F238E27FC236}">
                      <a16:creationId xmlns:a16="http://schemas.microsoft.com/office/drawing/2014/main" id="{430B7682-BDDE-3B63-2E13-3746B51F2EE9}"/>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5" name="Freeform 7">
                  <a:extLst>
                    <a:ext uri="{FF2B5EF4-FFF2-40B4-BE49-F238E27FC236}">
                      <a16:creationId xmlns:a16="http://schemas.microsoft.com/office/drawing/2014/main" id="{8C02B0C3-5685-5678-B6EC-80F033F7FD43}"/>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6" name="Rectangle 8">
                  <a:extLst>
                    <a:ext uri="{FF2B5EF4-FFF2-40B4-BE49-F238E27FC236}">
                      <a16:creationId xmlns:a16="http://schemas.microsoft.com/office/drawing/2014/main" id="{FD7FE1FC-12AB-556A-623D-936E8C786727}"/>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47" name="Freeform 9">
                  <a:extLst>
                    <a:ext uri="{FF2B5EF4-FFF2-40B4-BE49-F238E27FC236}">
                      <a16:creationId xmlns:a16="http://schemas.microsoft.com/office/drawing/2014/main" id="{DF05057C-7C42-8A19-977B-C77FC06BA3F6}"/>
                    </a:ext>
                  </a:extLst>
                </p:cNvPr>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8" name="Freeform 10">
                  <a:extLst>
                    <a:ext uri="{FF2B5EF4-FFF2-40B4-BE49-F238E27FC236}">
                      <a16:creationId xmlns:a16="http://schemas.microsoft.com/office/drawing/2014/main" id="{B3A9B643-FDC8-5F49-1F68-C7D20DC1C06B}"/>
                    </a:ext>
                  </a:extLst>
                </p:cNvPr>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9" name="Oval 11">
                  <a:extLst>
                    <a:ext uri="{FF2B5EF4-FFF2-40B4-BE49-F238E27FC236}">
                      <a16:creationId xmlns:a16="http://schemas.microsoft.com/office/drawing/2014/main" id="{524E364D-3B6D-9EA9-E03F-C2A18D1F9FD9}"/>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0" name="Oval 12">
                  <a:extLst>
                    <a:ext uri="{FF2B5EF4-FFF2-40B4-BE49-F238E27FC236}">
                      <a16:creationId xmlns:a16="http://schemas.microsoft.com/office/drawing/2014/main" id="{8AD06A83-E097-93AE-6798-0CF4334C57B3}"/>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1" name="Oval 13">
                  <a:extLst>
                    <a:ext uri="{FF2B5EF4-FFF2-40B4-BE49-F238E27FC236}">
                      <a16:creationId xmlns:a16="http://schemas.microsoft.com/office/drawing/2014/main" id="{5465A526-BFA6-B0CE-BA9E-6B0379A80095}"/>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2" name="Oval 14">
                  <a:extLst>
                    <a:ext uri="{FF2B5EF4-FFF2-40B4-BE49-F238E27FC236}">
                      <a16:creationId xmlns:a16="http://schemas.microsoft.com/office/drawing/2014/main" id="{064B791E-7B57-DF35-E2B3-E181D22D624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3" name="Oval 15">
                  <a:extLst>
                    <a:ext uri="{FF2B5EF4-FFF2-40B4-BE49-F238E27FC236}">
                      <a16:creationId xmlns:a16="http://schemas.microsoft.com/office/drawing/2014/main" id="{1EE26247-E8DD-EF2F-F867-11A17281461D}"/>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4" name="Freeform 16">
                  <a:extLst>
                    <a:ext uri="{FF2B5EF4-FFF2-40B4-BE49-F238E27FC236}">
                      <a16:creationId xmlns:a16="http://schemas.microsoft.com/office/drawing/2014/main" id="{63094071-FC43-E0D8-1EEB-75170BABE628}"/>
                    </a:ext>
                  </a:extLst>
                </p:cNvPr>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5" name="Freeform 17">
                  <a:extLst>
                    <a:ext uri="{FF2B5EF4-FFF2-40B4-BE49-F238E27FC236}">
                      <a16:creationId xmlns:a16="http://schemas.microsoft.com/office/drawing/2014/main" id="{E4686D24-5C26-1301-23A5-492F5D8DD7E1}"/>
                    </a:ext>
                  </a:extLst>
                </p:cNvPr>
                <p:cNvSpPr>
                  <a:spLocks/>
                </p:cNvSpPr>
                <p:nvPr/>
              </p:nvSpPr>
              <p:spPr bwMode="auto">
                <a:xfrm>
                  <a:off x="4300539" y="4154489"/>
                  <a:ext cx="3578122" cy="341313"/>
                </a:xfrm>
                <a:custGeom>
                  <a:avLst/>
                  <a:gdLst>
                    <a:gd name="T0" fmla="*/ 0 w 2537"/>
                    <a:gd name="T1" fmla="*/ 0 h 241"/>
                    <a:gd name="T2" fmla="*/ 0 w 2537"/>
                    <a:gd name="T3" fmla="*/ 240760 h 241"/>
                    <a:gd name="T4" fmla="*/ 100137 w 2537"/>
                    <a:gd name="T5" fmla="*/ 341313 h 241"/>
                    <a:gd name="T6" fmla="*/ 3479396 w 2537"/>
                    <a:gd name="T7" fmla="*/ 341313 h 241"/>
                    <a:gd name="T8" fmla="*/ 3578122 w 2537"/>
                    <a:gd name="T9" fmla="*/ 240760 h 241"/>
                    <a:gd name="T10" fmla="*/ 3578122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grpSp>
            <p:nvGrpSpPr>
              <p:cNvPr id="56" name="Grupo 32">
                <a:extLst>
                  <a:ext uri="{FF2B5EF4-FFF2-40B4-BE49-F238E27FC236}">
                    <a16:creationId xmlns:a16="http://schemas.microsoft.com/office/drawing/2014/main" id="{3D588522-FCD3-0B53-F1A9-FE210B184707}"/>
                  </a:ext>
                </a:extLst>
              </p:cNvPr>
              <p:cNvGrpSpPr/>
              <p:nvPr/>
            </p:nvGrpSpPr>
            <p:grpSpPr>
              <a:xfrm>
                <a:off x="6435264" y="690973"/>
                <a:ext cx="514804" cy="537543"/>
                <a:chOff x="17516684" y="4900613"/>
                <a:chExt cx="514804" cy="537543"/>
              </a:xfrm>
              <a:solidFill>
                <a:schemeClr val="tx2"/>
              </a:solidFill>
            </p:grpSpPr>
            <p:sp>
              <p:nvSpPr>
                <p:cNvPr id="57" name="Freeform 22">
                  <a:extLst>
                    <a:ext uri="{FF2B5EF4-FFF2-40B4-BE49-F238E27FC236}">
                      <a16:creationId xmlns:a16="http://schemas.microsoft.com/office/drawing/2014/main" id="{EEB0F0A5-9CBC-F830-543C-79CBCFB68D41}"/>
                    </a:ext>
                  </a:extLst>
                </p:cNvPr>
                <p:cNvSpPr>
                  <a:spLocks/>
                </p:cNvSpPr>
                <p:nvPr/>
              </p:nvSpPr>
              <p:spPr bwMode="auto">
                <a:xfrm>
                  <a:off x="17593377" y="4900613"/>
                  <a:ext cx="438111" cy="377658"/>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58" name="Freeform 23">
                  <a:extLst>
                    <a:ext uri="{FF2B5EF4-FFF2-40B4-BE49-F238E27FC236}">
                      <a16:creationId xmlns:a16="http://schemas.microsoft.com/office/drawing/2014/main" id="{65838808-CF95-5AD8-777B-113A937CA704}"/>
                    </a:ext>
                  </a:extLst>
                </p:cNvPr>
                <p:cNvSpPr>
                  <a:spLocks noEditPoints="1"/>
                </p:cNvSpPr>
                <p:nvPr/>
              </p:nvSpPr>
              <p:spPr bwMode="auto">
                <a:xfrm>
                  <a:off x="17516684" y="4912427"/>
                  <a:ext cx="342938" cy="525729"/>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sp>
            <p:nvSpPr>
              <p:cNvPr id="59" name="Freeform 78">
                <a:extLst>
                  <a:ext uri="{FF2B5EF4-FFF2-40B4-BE49-F238E27FC236}">
                    <a16:creationId xmlns:a16="http://schemas.microsoft.com/office/drawing/2014/main" id="{8A56A9DF-C2FC-8907-73E1-3E281B9FEBF4}"/>
                  </a:ext>
                </a:extLst>
              </p:cNvPr>
              <p:cNvSpPr>
                <a:spLocks noChangeAspect="1" noEditPoints="1"/>
              </p:cNvSpPr>
              <p:nvPr/>
            </p:nvSpPr>
            <p:spPr bwMode="auto">
              <a:xfrm>
                <a:off x="9552483" y="607157"/>
                <a:ext cx="549201" cy="533565"/>
              </a:xfrm>
              <a:custGeom>
                <a:avLst/>
                <a:gdLst>
                  <a:gd name="T0" fmla="*/ 531681 w 241"/>
                  <a:gd name="T1" fmla="*/ 0 h 234"/>
                  <a:gd name="T2" fmla="*/ 315299 w 241"/>
                  <a:gd name="T3" fmla="*/ 154442 h 234"/>
                  <a:gd name="T4" fmla="*/ 315299 w 241"/>
                  <a:gd name="T5" fmla="*/ 154442 h 234"/>
                  <a:gd name="T6" fmla="*/ 80370 w 241"/>
                  <a:gd name="T7" fmla="*/ 389195 h 234"/>
                  <a:gd name="T8" fmla="*/ 6182 w 241"/>
                  <a:gd name="T9" fmla="*/ 620858 h 234"/>
                  <a:gd name="T10" fmla="*/ 80370 w 241"/>
                  <a:gd name="T11" fmla="*/ 722790 h 234"/>
                  <a:gd name="T12" fmla="*/ 296752 w 241"/>
                  <a:gd name="T13" fmla="*/ 667191 h 234"/>
                  <a:gd name="T14" fmla="*/ 680057 w 241"/>
                  <a:gd name="T15" fmla="*/ 299618 h 234"/>
                  <a:gd name="T16" fmla="*/ 361666 w 241"/>
                  <a:gd name="T17" fmla="*/ 537459 h 234"/>
                  <a:gd name="T18" fmla="*/ 559501 w 241"/>
                  <a:gd name="T19" fmla="*/ 265641 h 234"/>
                  <a:gd name="T20" fmla="*/ 537863 w 241"/>
                  <a:gd name="T21" fmla="*/ 379928 h 234"/>
                  <a:gd name="T22" fmla="*/ 361666 w 241"/>
                  <a:gd name="T23" fmla="*/ 555992 h 234"/>
                  <a:gd name="T24" fmla="*/ 333846 w 241"/>
                  <a:gd name="T25" fmla="*/ 457149 h 234"/>
                  <a:gd name="T26" fmla="*/ 259658 w 241"/>
                  <a:gd name="T27" fmla="*/ 386106 h 234"/>
                  <a:gd name="T28" fmla="*/ 522407 w 241"/>
                  <a:gd name="T29" fmla="*/ 203864 h 234"/>
                  <a:gd name="T30" fmla="*/ 333846 w 241"/>
                  <a:gd name="T31" fmla="*/ 457149 h 234"/>
                  <a:gd name="T32" fmla="*/ 173105 w 241"/>
                  <a:gd name="T33" fmla="*/ 361395 h 234"/>
                  <a:gd name="T34" fmla="*/ 451310 w 241"/>
                  <a:gd name="T35" fmla="*/ 163709 h 234"/>
                  <a:gd name="T36" fmla="*/ 95826 w 241"/>
                  <a:gd name="T37" fmla="*/ 676457 h 234"/>
                  <a:gd name="T38" fmla="*/ 46367 w 241"/>
                  <a:gd name="T39" fmla="*/ 645569 h 234"/>
                  <a:gd name="T40" fmla="*/ 71097 w 241"/>
                  <a:gd name="T41" fmla="*/ 546726 h 234"/>
                  <a:gd name="T42" fmla="*/ 179288 w 241"/>
                  <a:gd name="T43" fmla="*/ 651747 h 234"/>
                  <a:gd name="T44" fmla="*/ 200926 w 241"/>
                  <a:gd name="T45" fmla="*/ 648658 h 234"/>
                  <a:gd name="T46" fmla="*/ 80370 w 241"/>
                  <a:gd name="T47" fmla="*/ 522015 h 234"/>
                  <a:gd name="T48" fmla="*/ 111282 w 241"/>
                  <a:gd name="T49" fmla="*/ 426261 h 234"/>
                  <a:gd name="T50" fmla="*/ 293661 w 241"/>
                  <a:gd name="T51" fmla="*/ 620858 h 234"/>
                  <a:gd name="T52" fmla="*/ 200926 w 241"/>
                  <a:gd name="T53" fmla="*/ 648658 h 234"/>
                  <a:gd name="T54" fmla="*/ 612051 w 241"/>
                  <a:gd name="T55" fmla="*/ 305796 h 234"/>
                  <a:gd name="T56" fmla="*/ 553319 w 241"/>
                  <a:gd name="T57" fmla="*/ 169887 h 234"/>
                  <a:gd name="T58" fmla="*/ 457493 w 241"/>
                  <a:gd name="T59" fmla="*/ 74132 h 234"/>
                  <a:gd name="T60" fmla="*/ 633689 w 241"/>
                  <a:gd name="T61" fmla="*/ 92665 h 234"/>
                  <a:gd name="T62" fmla="*/ 649145 w 241"/>
                  <a:gd name="T63" fmla="*/ 265641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tx2"/>
              </a:solidFill>
              <a:ln>
                <a:noFill/>
              </a:ln>
            </p:spPr>
            <p:txBody>
              <a:bodyPr/>
              <a:lstStyle/>
              <a:p>
                <a:endParaRPr lang="es-MX"/>
              </a:p>
            </p:txBody>
          </p:sp>
          <p:sp>
            <p:nvSpPr>
              <p:cNvPr id="60" name="Freeform 39">
                <a:extLst>
                  <a:ext uri="{FF2B5EF4-FFF2-40B4-BE49-F238E27FC236}">
                    <a16:creationId xmlns:a16="http://schemas.microsoft.com/office/drawing/2014/main" id="{A087E2F9-BA24-2CBE-54EF-5DF195BC79F6}"/>
                  </a:ext>
                </a:extLst>
              </p:cNvPr>
              <p:cNvSpPr>
                <a:spLocks noChangeArrowheads="1"/>
              </p:cNvSpPr>
              <p:nvPr/>
            </p:nvSpPr>
            <p:spPr bwMode="auto">
              <a:xfrm>
                <a:off x="3151665" y="619492"/>
                <a:ext cx="477342" cy="460223"/>
              </a:xfrm>
              <a:custGeom>
                <a:avLst/>
                <a:gdLst>
                  <a:gd name="T0" fmla="*/ 1028524 w 444"/>
                  <a:gd name="T1" fmla="*/ 136622 h 444"/>
                  <a:gd name="T2" fmla="*/ 1028524 w 444"/>
                  <a:gd name="T3" fmla="*/ 136622 h 444"/>
                  <a:gd name="T4" fmla="*/ 958925 w 444"/>
                  <a:gd name="T5" fmla="*/ 136622 h 444"/>
                  <a:gd name="T6" fmla="*/ 958925 w 444"/>
                  <a:gd name="T7" fmla="*/ 252622 h 444"/>
                  <a:gd name="T8" fmla="*/ 755282 w 444"/>
                  <a:gd name="T9" fmla="*/ 252622 h 444"/>
                  <a:gd name="T10" fmla="*/ 755282 w 444"/>
                  <a:gd name="T11" fmla="*/ 136622 h 444"/>
                  <a:gd name="T12" fmla="*/ 389241 w 444"/>
                  <a:gd name="T13" fmla="*/ 136622 h 444"/>
                  <a:gd name="T14" fmla="*/ 389241 w 444"/>
                  <a:gd name="T15" fmla="*/ 252622 h 444"/>
                  <a:gd name="T16" fmla="*/ 183021 w 444"/>
                  <a:gd name="T17" fmla="*/ 252622 h 444"/>
                  <a:gd name="T18" fmla="*/ 183021 w 444"/>
                  <a:gd name="T19" fmla="*/ 136622 h 444"/>
                  <a:gd name="T20" fmla="*/ 115999 w 444"/>
                  <a:gd name="T21" fmla="*/ 136622 h 444"/>
                  <a:gd name="T22" fmla="*/ 0 w 444"/>
                  <a:gd name="T23" fmla="*/ 252622 h 444"/>
                  <a:gd name="T24" fmla="*/ 0 w 444"/>
                  <a:gd name="T25" fmla="*/ 1028532 h 444"/>
                  <a:gd name="T26" fmla="*/ 115999 w 444"/>
                  <a:gd name="T27" fmla="*/ 1141954 h 444"/>
                  <a:gd name="T28" fmla="*/ 1028524 w 444"/>
                  <a:gd name="T29" fmla="*/ 1141954 h 444"/>
                  <a:gd name="T30" fmla="*/ 1141945 w 444"/>
                  <a:gd name="T31" fmla="*/ 1028532 h 444"/>
                  <a:gd name="T32" fmla="*/ 1141945 w 444"/>
                  <a:gd name="T33" fmla="*/ 252622 h 444"/>
                  <a:gd name="T34" fmla="*/ 1028524 w 444"/>
                  <a:gd name="T35" fmla="*/ 136622 h 444"/>
                  <a:gd name="T36" fmla="*/ 1028524 w 444"/>
                  <a:gd name="T37" fmla="*/ 1028532 h 444"/>
                  <a:gd name="T38" fmla="*/ 1028524 w 444"/>
                  <a:gd name="T39" fmla="*/ 1028532 h 444"/>
                  <a:gd name="T40" fmla="*/ 115999 w 444"/>
                  <a:gd name="T41" fmla="*/ 1028532 h 444"/>
                  <a:gd name="T42" fmla="*/ 115999 w 444"/>
                  <a:gd name="T43" fmla="*/ 505244 h 444"/>
                  <a:gd name="T44" fmla="*/ 1028524 w 444"/>
                  <a:gd name="T45" fmla="*/ 505244 h 444"/>
                  <a:gd name="T46" fmla="*/ 1028524 w 444"/>
                  <a:gd name="T47" fmla="*/ 1028532 h 444"/>
                  <a:gd name="T48" fmla="*/ 319642 w 444"/>
                  <a:gd name="T49" fmla="*/ 0 h 444"/>
                  <a:gd name="T50" fmla="*/ 319642 w 444"/>
                  <a:gd name="T51" fmla="*/ 0 h 444"/>
                  <a:gd name="T52" fmla="*/ 229420 w 444"/>
                  <a:gd name="T53" fmla="*/ 0 h 444"/>
                  <a:gd name="T54" fmla="*/ 229420 w 444"/>
                  <a:gd name="T55" fmla="*/ 229422 h 444"/>
                  <a:gd name="T56" fmla="*/ 319642 w 444"/>
                  <a:gd name="T57" fmla="*/ 229422 h 444"/>
                  <a:gd name="T58" fmla="*/ 319642 w 444"/>
                  <a:gd name="T59" fmla="*/ 0 h 444"/>
                  <a:gd name="T60" fmla="*/ 912525 w 444"/>
                  <a:gd name="T61" fmla="*/ 0 h 444"/>
                  <a:gd name="T62" fmla="*/ 912525 w 444"/>
                  <a:gd name="T63" fmla="*/ 0 h 444"/>
                  <a:gd name="T64" fmla="*/ 822304 w 444"/>
                  <a:gd name="T65" fmla="*/ 0 h 444"/>
                  <a:gd name="T66" fmla="*/ 822304 w 444"/>
                  <a:gd name="T67" fmla="*/ 229422 h 444"/>
                  <a:gd name="T68" fmla="*/ 912525 w 444"/>
                  <a:gd name="T69" fmla="*/ 229422 h 444"/>
                  <a:gd name="T70" fmla="*/ 912525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tx2"/>
              </a:solidFill>
              <a:ln>
                <a:noFill/>
              </a:ln>
              <a:effectLst/>
            </p:spPr>
            <p:txBody>
              <a:bodyPr wrap="none" anchor="ctr"/>
              <a:lstStyle/>
              <a:p>
                <a:endParaRPr lang="es-MX"/>
              </a:p>
            </p:txBody>
          </p:sp>
          <p:sp>
            <p:nvSpPr>
              <p:cNvPr id="61" name="Rectángulo 21">
                <a:extLst>
                  <a:ext uri="{FF2B5EF4-FFF2-40B4-BE49-F238E27FC236}">
                    <a16:creationId xmlns:a16="http://schemas.microsoft.com/office/drawing/2014/main" id="{473E31D7-26A5-9AB2-A2D7-1240A4B6834D}"/>
                  </a:ext>
                </a:extLst>
              </p:cNvPr>
              <p:cNvSpPr/>
              <p:nvPr/>
            </p:nvSpPr>
            <p:spPr>
              <a:xfrm>
                <a:off x="172966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p>
              <a:p>
                <a:pPr algn="ct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p>
            </p:txBody>
          </p:sp>
          <p:sp>
            <p:nvSpPr>
              <p:cNvPr id="62" name="Rectángulo 21">
                <a:extLst>
                  <a:ext uri="{FF2B5EF4-FFF2-40B4-BE49-F238E27FC236}">
                    <a16:creationId xmlns:a16="http://schemas.microsoft.com/office/drawing/2014/main" id="{1956A286-9496-7DD7-E9C8-875F2C5FBC52}"/>
                  </a:ext>
                </a:extLst>
              </p:cNvPr>
              <p:cNvSpPr/>
              <p:nvPr/>
            </p:nvSpPr>
            <p:spPr>
              <a:xfrm>
                <a:off x="477004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p>
              <a:p>
                <a:pPr algn="ct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p>
            </p:txBody>
          </p:sp>
          <p:sp>
            <p:nvSpPr>
              <p:cNvPr id="63" name="Rectángulo 21">
                <a:extLst>
                  <a:ext uri="{FF2B5EF4-FFF2-40B4-BE49-F238E27FC236}">
                    <a16:creationId xmlns:a16="http://schemas.microsoft.com/office/drawing/2014/main" id="{F84E6F64-2CB4-3574-B763-61D84C8F90B0}"/>
                  </a:ext>
                </a:extLst>
              </p:cNvPr>
              <p:cNvSpPr/>
              <p:nvPr/>
            </p:nvSpPr>
            <p:spPr>
              <a:xfrm>
                <a:off x="799330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p>
              <a:p>
                <a:pPr algn="ct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amet, </a:t>
                </a:r>
                <a:r>
                  <a:rPr lang="es-CO" dirty="0" err="1">
                    <a:solidFill>
                      <a:schemeClr val="bg1"/>
                    </a:solidFill>
                    <a:latin typeface="Arial" panose="020B0604020202020204" pitchFamily="34" charset="0"/>
                    <a:cs typeface="Arial" panose="020B0604020202020204" pitchFamily="34" charset="0"/>
                  </a:rPr>
                  <a:t>consectetur</a:t>
                </a:r>
                <a:endParaRPr lang="es-CO" dirty="0">
                  <a:solidFill>
                    <a:schemeClr val="bg1"/>
                  </a:solidFill>
                  <a:latin typeface="Arial" panose="020B0604020202020204" pitchFamily="34" charset="0"/>
                  <a:cs typeface="Arial" panose="020B0604020202020204" pitchFamily="34" charset="0"/>
                </a:endParaRPr>
              </a:p>
            </p:txBody>
          </p:sp>
          <p:pic>
            <p:nvPicPr>
              <p:cNvPr id="64" name="Imagen 63" descr="Un hombre sentado frente a una mesa con una computadora&#10;&#10;Descripción generada automáticamente con confianza media">
                <a:extLst>
                  <a:ext uri="{FF2B5EF4-FFF2-40B4-BE49-F238E27FC236}">
                    <a16:creationId xmlns:a16="http://schemas.microsoft.com/office/drawing/2014/main" id="{BA3B4766-4B74-E587-FA0B-2F2AC533F36E}"/>
                  </a:ext>
                </a:extLst>
              </p:cNvPr>
              <p:cNvPicPr>
                <a:picLocks noChangeAspect="1"/>
              </p:cNvPicPr>
              <p:nvPr/>
            </p:nvPicPr>
            <p:blipFill rotWithShape="1">
              <a:blip r:embed="rId6">
                <a:extLst>
                  <a:ext uri="{28A0092B-C50C-407E-A947-70E740481C1C}">
                    <a14:useLocalDpi xmlns:a14="http://schemas.microsoft.com/office/drawing/2010/main" val="0"/>
                  </a:ext>
                </a:extLst>
              </a:blip>
              <a:srcRect l="-13" t="7760" r="13" b="5283"/>
              <a:stretch/>
            </p:blipFill>
            <p:spPr>
              <a:xfrm>
                <a:off x="2428904" y="4314542"/>
                <a:ext cx="7334831" cy="4251027"/>
              </a:xfrm>
              <a:prstGeom prst="rect">
                <a:avLst/>
              </a:prstGeom>
            </p:spPr>
          </p:pic>
          <p:sp>
            <p:nvSpPr>
              <p:cNvPr id="65" name="TextBox 67">
                <a:extLst>
                  <a:ext uri="{FF2B5EF4-FFF2-40B4-BE49-F238E27FC236}">
                    <a16:creationId xmlns:a16="http://schemas.microsoft.com/office/drawing/2014/main" id="{ACE9EBD9-66DC-4BEF-1013-EF67219D5809}"/>
                  </a:ext>
                </a:extLst>
              </p:cNvPr>
              <p:cNvSpPr txBox="1"/>
              <p:nvPr/>
            </p:nvSpPr>
            <p:spPr>
              <a:xfrm>
                <a:off x="1043440" y="2893357"/>
                <a:ext cx="5439240" cy="769441"/>
              </a:xfrm>
              <a:prstGeom prst="rect">
                <a:avLst/>
              </a:prstGeom>
              <a:noFill/>
            </p:spPr>
            <p:txBody>
              <a:bodyPr wrap="square" rtlCol="0">
                <a:spAutoFit/>
              </a:bodyPr>
              <a:lstStyle/>
              <a:p>
                <a:pPr algn="r"/>
                <a:r>
                  <a:rPr lang="en-US" sz="4400" dirty="0">
                    <a:solidFill>
                      <a:schemeClr val="bg1"/>
                    </a:solidFill>
                  </a:rPr>
                  <a:t>INSERT TILE</a:t>
                </a:r>
              </a:p>
            </p:txBody>
          </p:sp>
          <p:sp>
            <p:nvSpPr>
              <p:cNvPr id="66" name="TextBox 68">
                <a:extLst>
                  <a:ext uri="{FF2B5EF4-FFF2-40B4-BE49-F238E27FC236}">
                    <a16:creationId xmlns:a16="http://schemas.microsoft.com/office/drawing/2014/main" id="{EB841D1E-8A19-DBA1-8AF2-737D28C650FD}"/>
                  </a:ext>
                </a:extLst>
              </p:cNvPr>
              <p:cNvSpPr txBox="1"/>
              <p:nvPr/>
            </p:nvSpPr>
            <p:spPr>
              <a:xfrm>
                <a:off x="6454140" y="2745618"/>
                <a:ext cx="5737860" cy="923330"/>
              </a:xfrm>
              <a:prstGeom prst="rect">
                <a:avLst/>
              </a:prstGeom>
              <a:noFill/>
            </p:spPr>
            <p:txBody>
              <a:bodyPr wrap="square" rtlCol="0">
                <a:spAutoFit/>
              </a:bodyPr>
              <a:lstStyle/>
              <a:p>
                <a:r>
                  <a:rPr lang="en-US" sz="5400" i="1"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HERE</a:t>
                </a:r>
              </a:p>
            </p:txBody>
          </p:sp>
        </p:grpSp>
        <p:grpSp>
          <p:nvGrpSpPr>
            <p:cNvPr id="83" name="Grupo 82">
              <a:extLst>
                <a:ext uri="{FF2B5EF4-FFF2-40B4-BE49-F238E27FC236}">
                  <a16:creationId xmlns:a16="http://schemas.microsoft.com/office/drawing/2014/main" id="{5944C37D-3149-0C9A-A11A-3C75E0B9DB88}"/>
                </a:ext>
              </a:extLst>
            </p:cNvPr>
            <p:cNvGrpSpPr/>
            <p:nvPr/>
          </p:nvGrpSpPr>
          <p:grpSpPr>
            <a:xfrm>
              <a:off x="53140988" y="367087"/>
              <a:ext cx="11365070" cy="6123826"/>
              <a:chOff x="826930" y="367087"/>
              <a:chExt cx="11365070" cy="6123826"/>
            </a:xfrm>
          </p:grpSpPr>
          <p:sp>
            <p:nvSpPr>
              <p:cNvPr id="68" name="TextBox 67">
                <a:extLst>
                  <a:ext uri="{FF2B5EF4-FFF2-40B4-BE49-F238E27FC236}">
                    <a16:creationId xmlns:a16="http://schemas.microsoft.com/office/drawing/2014/main" id="{9D4D7317-0760-13AB-0CAC-E539B304E5AD}"/>
                  </a:ext>
                </a:extLst>
              </p:cNvPr>
              <p:cNvSpPr txBox="1"/>
              <p:nvPr/>
            </p:nvSpPr>
            <p:spPr>
              <a:xfrm>
                <a:off x="867554" y="1075107"/>
                <a:ext cx="3593805" cy="769441"/>
              </a:xfrm>
              <a:prstGeom prst="rect">
                <a:avLst/>
              </a:prstGeom>
              <a:noFill/>
            </p:spPr>
            <p:txBody>
              <a:bodyPr wrap="square" rtlCol="0">
                <a:spAutoFit/>
              </a:bodyPr>
              <a:lstStyle/>
              <a:p>
                <a:r>
                  <a:rPr lang="en-US" sz="4400" dirty="0">
                    <a:solidFill>
                      <a:schemeClr val="bg1"/>
                    </a:solidFill>
                  </a:rPr>
                  <a:t>PUT YOUR</a:t>
                </a:r>
              </a:p>
            </p:txBody>
          </p:sp>
          <p:sp>
            <p:nvSpPr>
              <p:cNvPr id="69" name="TextBox 68">
                <a:extLst>
                  <a:ext uri="{FF2B5EF4-FFF2-40B4-BE49-F238E27FC236}">
                    <a16:creationId xmlns:a16="http://schemas.microsoft.com/office/drawing/2014/main" id="{A9AC9C2F-B338-5CC4-482C-544558746C14}"/>
                  </a:ext>
                </a:extLst>
              </p:cNvPr>
              <p:cNvSpPr txBox="1"/>
              <p:nvPr/>
            </p:nvSpPr>
            <p:spPr>
              <a:xfrm>
                <a:off x="852464" y="1616563"/>
                <a:ext cx="3608895" cy="923330"/>
              </a:xfrm>
              <a:prstGeom prst="rect">
                <a:avLst/>
              </a:prstGeom>
              <a:noFill/>
            </p:spPr>
            <p:txBody>
              <a:bodyPr wrap="square" rtlCol="0">
                <a:spAutoFit/>
              </a:bodyPr>
              <a:lstStyle/>
              <a:p>
                <a:r>
                  <a:rPr lang="en-US" sz="5400" b="1" dirty="0">
                    <a:solidFill>
                      <a:schemeClr val="bg1"/>
                    </a:solidFill>
                    <a:latin typeface="Lato Black" panose="020F0502020204030203" pitchFamily="34" charset="77"/>
                  </a:rPr>
                  <a:t>TITLE </a:t>
                </a:r>
              </a:p>
            </p:txBody>
          </p:sp>
          <p:grpSp>
            <p:nvGrpSpPr>
              <p:cNvPr id="70" name="Grupo 31">
                <a:extLst>
                  <a:ext uri="{FF2B5EF4-FFF2-40B4-BE49-F238E27FC236}">
                    <a16:creationId xmlns:a16="http://schemas.microsoft.com/office/drawing/2014/main" id="{065008EB-8CCC-949F-35B9-BBE8940D5E12}"/>
                  </a:ext>
                </a:extLst>
              </p:cNvPr>
              <p:cNvGrpSpPr/>
              <p:nvPr/>
            </p:nvGrpSpPr>
            <p:grpSpPr>
              <a:xfrm>
                <a:off x="852464" y="2729134"/>
                <a:ext cx="2252196" cy="1330762"/>
                <a:chOff x="586254" y="3013151"/>
                <a:chExt cx="2252196" cy="1330762"/>
              </a:xfrm>
            </p:grpSpPr>
            <p:sp>
              <p:nvSpPr>
                <p:cNvPr id="71" name="Rectángulo 25">
                  <a:extLst>
                    <a:ext uri="{FF2B5EF4-FFF2-40B4-BE49-F238E27FC236}">
                      <a16:creationId xmlns:a16="http://schemas.microsoft.com/office/drawing/2014/main" id="{5E628ADA-9F71-931C-5E6F-79E36ADF36E1}"/>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2" name="CuadroTexto 30">
                  <a:extLst>
                    <a:ext uri="{FF2B5EF4-FFF2-40B4-BE49-F238E27FC236}">
                      <a16:creationId xmlns:a16="http://schemas.microsoft.com/office/drawing/2014/main" id="{7B10D3AD-3DF2-4711-5CB9-FBF209801830}"/>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3" name="Grupo 32">
                <a:extLst>
                  <a:ext uri="{FF2B5EF4-FFF2-40B4-BE49-F238E27FC236}">
                    <a16:creationId xmlns:a16="http://schemas.microsoft.com/office/drawing/2014/main" id="{35875B33-0BFE-0F94-2BDE-973EDFC2893A}"/>
                  </a:ext>
                </a:extLst>
              </p:cNvPr>
              <p:cNvGrpSpPr/>
              <p:nvPr/>
            </p:nvGrpSpPr>
            <p:grpSpPr>
              <a:xfrm>
                <a:off x="3727164" y="2729134"/>
                <a:ext cx="2252196" cy="1330762"/>
                <a:chOff x="586254" y="3013151"/>
                <a:chExt cx="2252196" cy="1330762"/>
              </a:xfrm>
            </p:grpSpPr>
            <p:sp>
              <p:nvSpPr>
                <p:cNvPr id="74" name="Rectángulo 33">
                  <a:extLst>
                    <a:ext uri="{FF2B5EF4-FFF2-40B4-BE49-F238E27FC236}">
                      <a16:creationId xmlns:a16="http://schemas.microsoft.com/office/drawing/2014/main" id="{E15141DB-8B68-3E4B-CFBA-3817628112E4}"/>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5" name="CuadroTexto 34">
                  <a:extLst>
                    <a:ext uri="{FF2B5EF4-FFF2-40B4-BE49-F238E27FC236}">
                      <a16:creationId xmlns:a16="http://schemas.microsoft.com/office/drawing/2014/main" id="{EC379ACC-86EF-DC3B-FAB5-E096A8FCCA6D}"/>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6" name="Grupo 35">
                <a:extLst>
                  <a:ext uri="{FF2B5EF4-FFF2-40B4-BE49-F238E27FC236}">
                    <a16:creationId xmlns:a16="http://schemas.microsoft.com/office/drawing/2014/main" id="{0178713A-B8B2-3247-B759-2FEDC23955B5}"/>
                  </a:ext>
                </a:extLst>
              </p:cNvPr>
              <p:cNvGrpSpPr/>
              <p:nvPr/>
            </p:nvGrpSpPr>
            <p:grpSpPr>
              <a:xfrm>
                <a:off x="826930" y="4498902"/>
                <a:ext cx="2252196" cy="1330762"/>
                <a:chOff x="586254" y="3013151"/>
                <a:chExt cx="2252196" cy="1330762"/>
              </a:xfrm>
            </p:grpSpPr>
            <p:sp>
              <p:nvSpPr>
                <p:cNvPr id="77" name="Rectángulo 36">
                  <a:extLst>
                    <a:ext uri="{FF2B5EF4-FFF2-40B4-BE49-F238E27FC236}">
                      <a16:creationId xmlns:a16="http://schemas.microsoft.com/office/drawing/2014/main" id="{B3625B03-F8FA-C1DB-D560-8C213DC6A972}"/>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8" name="CuadroTexto 37">
                  <a:extLst>
                    <a:ext uri="{FF2B5EF4-FFF2-40B4-BE49-F238E27FC236}">
                      <a16:creationId xmlns:a16="http://schemas.microsoft.com/office/drawing/2014/main" id="{B6F4AC1B-9FE7-8276-276B-AFD23E92916F}"/>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9" name="Grupo 38">
                <a:extLst>
                  <a:ext uri="{FF2B5EF4-FFF2-40B4-BE49-F238E27FC236}">
                    <a16:creationId xmlns:a16="http://schemas.microsoft.com/office/drawing/2014/main" id="{77DFD4ED-DB02-7F81-266A-C676471D26F6}"/>
                  </a:ext>
                </a:extLst>
              </p:cNvPr>
              <p:cNvGrpSpPr/>
              <p:nvPr/>
            </p:nvGrpSpPr>
            <p:grpSpPr>
              <a:xfrm>
                <a:off x="3701630" y="4498902"/>
                <a:ext cx="2252196" cy="1330762"/>
                <a:chOff x="586254" y="3013151"/>
                <a:chExt cx="2252196" cy="1330762"/>
              </a:xfrm>
            </p:grpSpPr>
            <p:sp>
              <p:nvSpPr>
                <p:cNvPr id="80" name="Rectángulo 39">
                  <a:extLst>
                    <a:ext uri="{FF2B5EF4-FFF2-40B4-BE49-F238E27FC236}">
                      <a16:creationId xmlns:a16="http://schemas.microsoft.com/office/drawing/2014/main" id="{822C109D-612D-3438-BEE5-A073CEA1C6FE}"/>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81" name="CuadroTexto 40">
                  <a:extLst>
                    <a:ext uri="{FF2B5EF4-FFF2-40B4-BE49-F238E27FC236}">
                      <a16:creationId xmlns:a16="http://schemas.microsoft.com/office/drawing/2014/main" id="{11D1719B-C09E-B8C9-0C25-77C47C389E06}"/>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pic>
            <p:nvPicPr>
              <p:cNvPr id="82" name="Imagen 81" descr="Un par de personas de pie&#10;&#10;Descripción generada automáticamente">
                <a:extLst>
                  <a:ext uri="{FF2B5EF4-FFF2-40B4-BE49-F238E27FC236}">
                    <a16:creationId xmlns:a16="http://schemas.microsoft.com/office/drawing/2014/main" id="{66C5E639-3643-D38A-AB64-AC9CC880D27C}"/>
                  </a:ext>
                </a:extLst>
              </p:cNvPr>
              <p:cNvPicPr>
                <a:picLocks noChangeAspect="1"/>
              </p:cNvPicPr>
              <p:nvPr/>
            </p:nvPicPr>
            <p:blipFill rotWithShape="1">
              <a:blip r:embed="rId7">
                <a:extLst>
                  <a:ext uri="{28A0092B-C50C-407E-A947-70E740481C1C}">
                    <a14:useLocalDpi xmlns:a14="http://schemas.microsoft.com/office/drawing/2010/main" val="0"/>
                  </a:ext>
                </a:extLst>
              </a:blip>
              <a:srcRect l="42044"/>
              <a:stretch/>
            </p:blipFill>
            <p:spPr>
              <a:xfrm>
                <a:off x="5882473" y="367087"/>
                <a:ext cx="6309527" cy="6123826"/>
              </a:xfrm>
              <a:prstGeom prst="rect">
                <a:avLst/>
              </a:prstGeom>
            </p:spPr>
          </p:pic>
        </p:grpSp>
      </p:grpSp>
    </p:spTree>
    <p:extLst>
      <p:ext uri="{BB962C8B-B14F-4D97-AF65-F5344CB8AC3E}">
        <p14:creationId xmlns:p14="http://schemas.microsoft.com/office/powerpoint/2010/main" val="3405097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C5CEFD9-A2FC-A107-9608-E88AE99DE7F2}"/>
              </a:ext>
            </a:extLst>
          </p:cNvPr>
          <p:cNvSpPr/>
          <p:nvPr/>
        </p:nvSpPr>
        <p:spPr>
          <a:xfrm>
            <a:off x="0" y="0"/>
            <a:ext cx="12192000" cy="6858000"/>
          </a:xfrm>
          <a:prstGeom prst="rect">
            <a:avLst/>
          </a:prstGeom>
          <a:gradFill flip="none" rotWithShape="1">
            <a:gsLst>
              <a:gs pos="0">
                <a:schemeClr val="accent3"/>
              </a:gs>
              <a:gs pos="53000">
                <a:schemeClr val="accent2"/>
              </a:gs>
              <a:gs pos="100000">
                <a:schemeClr val="accent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6" name="Grupo 85">
            <a:extLst>
              <a:ext uri="{FF2B5EF4-FFF2-40B4-BE49-F238E27FC236}">
                <a16:creationId xmlns:a16="http://schemas.microsoft.com/office/drawing/2014/main" id="{779C10CB-30E5-BF63-D579-16FCB6CD1B71}"/>
              </a:ext>
            </a:extLst>
          </p:cNvPr>
          <p:cNvGrpSpPr/>
          <p:nvPr/>
        </p:nvGrpSpPr>
        <p:grpSpPr>
          <a:xfrm>
            <a:off x="-38516924" y="0"/>
            <a:ext cx="63279238" cy="10431178"/>
            <a:chOff x="1226820" y="0"/>
            <a:chExt cx="63279238" cy="10431178"/>
          </a:xfrm>
        </p:grpSpPr>
        <p:grpSp>
          <p:nvGrpSpPr>
            <p:cNvPr id="85" name="Grupo 84">
              <a:extLst>
                <a:ext uri="{FF2B5EF4-FFF2-40B4-BE49-F238E27FC236}">
                  <a16:creationId xmlns:a16="http://schemas.microsoft.com/office/drawing/2014/main" id="{6A85B056-9186-598E-91E3-D8568A90ACCB}"/>
                </a:ext>
              </a:extLst>
            </p:cNvPr>
            <p:cNvGrpSpPr/>
            <p:nvPr/>
          </p:nvGrpSpPr>
          <p:grpSpPr>
            <a:xfrm>
              <a:off x="1226820" y="375138"/>
              <a:ext cx="9738360" cy="6482862"/>
              <a:chOff x="1226820" y="375138"/>
              <a:chExt cx="9738360" cy="6482862"/>
            </a:xfrm>
          </p:grpSpPr>
          <p:sp>
            <p:nvSpPr>
              <p:cNvPr id="3" name="Elipse 2">
                <a:extLst>
                  <a:ext uri="{FF2B5EF4-FFF2-40B4-BE49-F238E27FC236}">
                    <a16:creationId xmlns:a16="http://schemas.microsoft.com/office/drawing/2014/main" id="{6917815D-B9FB-39BC-07F5-FA26C1E170AA}"/>
                  </a:ext>
                </a:extLst>
              </p:cNvPr>
              <p:cNvSpPr/>
              <p:nvPr/>
            </p:nvSpPr>
            <p:spPr>
              <a:xfrm>
                <a:off x="3498573" y="831573"/>
                <a:ext cx="5194853" cy="51948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descr="Una persona con los brazos abiertos&#10;&#10;Descripción generada automáticamente con confianza media">
                <a:extLst>
                  <a:ext uri="{FF2B5EF4-FFF2-40B4-BE49-F238E27FC236}">
                    <a16:creationId xmlns:a16="http://schemas.microsoft.com/office/drawing/2014/main" id="{400E3D15-C6FC-4099-A55A-024D986FEA89}"/>
                  </a:ext>
                </a:extLst>
              </p:cNvPr>
              <p:cNvPicPr>
                <a:picLocks noChangeAspect="1"/>
              </p:cNvPicPr>
              <p:nvPr/>
            </p:nvPicPr>
            <p:blipFill rotWithShape="1">
              <a:blip r:embed="rId2">
                <a:extLst>
                  <a:ext uri="{28A0092B-C50C-407E-A947-70E740481C1C}">
                    <a14:useLocalDpi xmlns:a14="http://schemas.microsoft.com/office/drawing/2010/main" val="0"/>
                  </a:ext>
                </a:extLst>
              </a:blip>
              <a:srcRect l="5054" t="5470" r="35929"/>
              <a:stretch/>
            </p:blipFill>
            <p:spPr>
              <a:xfrm>
                <a:off x="2743200" y="375138"/>
                <a:ext cx="6072554" cy="6482862"/>
              </a:xfrm>
              <a:prstGeom prst="rect">
                <a:avLst/>
              </a:prstGeom>
              <a:effectLst>
                <a:outerShdw blurRad="50800" dist="38100" dir="16200000" rotWithShape="0">
                  <a:prstClr val="black">
                    <a:alpha val="40000"/>
                  </a:prstClr>
                </a:outerShdw>
              </a:effectLst>
            </p:spPr>
          </p:pic>
          <p:sp>
            <p:nvSpPr>
              <p:cNvPr id="9" name="CuadroTexto 8">
                <a:extLst>
                  <a:ext uri="{FF2B5EF4-FFF2-40B4-BE49-F238E27FC236}">
                    <a16:creationId xmlns:a16="http://schemas.microsoft.com/office/drawing/2014/main" id="{FB9FBE4B-355B-F113-D936-0532C5DD96DC}"/>
                  </a:ext>
                </a:extLst>
              </p:cNvPr>
              <p:cNvSpPr txBox="1"/>
              <p:nvPr/>
            </p:nvSpPr>
            <p:spPr>
              <a:xfrm>
                <a:off x="1226820" y="3848993"/>
                <a:ext cx="9738360" cy="1877437"/>
              </a:xfrm>
              <a:prstGeom prst="rect">
                <a:avLst/>
              </a:prstGeom>
              <a:noFill/>
            </p:spPr>
            <p:txBody>
              <a:bodyPr wrap="square" rtlCol="0">
                <a:spAutoFit/>
              </a:bodyPr>
              <a:lstStyle/>
              <a:p>
                <a:pPr algn="ctr"/>
                <a:r>
                  <a:rPr lang="es-ES" sz="4400"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HEADLINE POWERPOINT </a:t>
                </a:r>
                <a:r>
                  <a:rPr lang="es-ES" sz="72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rPr>
                  <a:t>PRESENTATION</a:t>
                </a:r>
                <a:endParaRPr lang="es-CO" sz="44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endParaRPr>
              </a:p>
            </p:txBody>
          </p:sp>
          <p:sp>
            <p:nvSpPr>
              <p:cNvPr id="10" name="Rectángulo 9">
                <a:extLst>
                  <a:ext uri="{FF2B5EF4-FFF2-40B4-BE49-F238E27FC236}">
                    <a16:creationId xmlns:a16="http://schemas.microsoft.com/office/drawing/2014/main" id="{A463FAD3-C43B-B7A1-8D2D-957FB5FFD836}"/>
                  </a:ext>
                </a:extLst>
              </p:cNvPr>
              <p:cNvSpPr/>
              <p:nvPr/>
            </p:nvSpPr>
            <p:spPr>
              <a:xfrm>
                <a:off x="4417976" y="5611971"/>
                <a:ext cx="3680364" cy="453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a:extLst>
                  <a:ext uri="{FF2B5EF4-FFF2-40B4-BE49-F238E27FC236}">
                    <a16:creationId xmlns:a16="http://schemas.microsoft.com/office/drawing/2014/main" id="{157E8F00-8C34-154D-C0B8-890C853078FE}"/>
                  </a:ext>
                </a:extLst>
              </p:cNvPr>
              <p:cNvSpPr txBox="1"/>
              <p:nvPr/>
            </p:nvSpPr>
            <p:spPr>
              <a:xfrm>
                <a:off x="4417976" y="5678257"/>
                <a:ext cx="3680364" cy="369332"/>
              </a:xfrm>
              <a:prstGeom prst="rect">
                <a:avLst/>
              </a:prstGeom>
              <a:noFill/>
            </p:spPr>
            <p:txBody>
              <a:bodyPr wrap="square" rtlCol="0">
                <a:spAutoFit/>
              </a:bodyPr>
              <a:lstStyle/>
              <a:p>
                <a:pPr algn="ctr"/>
                <a:r>
                  <a:rPr lang="es-ES" dirty="0">
                    <a:latin typeface="Montserrat" panose="00000500000000000000" pitchFamily="2" charset="0"/>
                  </a:rPr>
                  <a:t>WWW.PPTHEMES.COM</a:t>
                </a:r>
                <a:endParaRPr lang="es-CO" dirty="0">
                  <a:latin typeface="Montserrat" panose="00000500000000000000" pitchFamily="2" charset="0"/>
                </a:endParaRPr>
              </a:p>
            </p:txBody>
          </p:sp>
        </p:grpSp>
        <p:grpSp>
          <p:nvGrpSpPr>
            <p:cNvPr id="23" name="Grupo 22">
              <a:extLst>
                <a:ext uri="{FF2B5EF4-FFF2-40B4-BE49-F238E27FC236}">
                  <a16:creationId xmlns:a16="http://schemas.microsoft.com/office/drawing/2014/main" id="{840B8DD8-1792-3E98-FBF1-91D12093A495}"/>
                </a:ext>
              </a:extLst>
            </p:cNvPr>
            <p:cNvGrpSpPr/>
            <p:nvPr/>
          </p:nvGrpSpPr>
          <p:grpSpPr>
            <a:xfrm>
              <a:off x="14284558" y="0"/>
              <a:ext cx="11625367" cy="6858000"/>
              <a:chOff x="14284558" y="0"/>
              <a:chExt cx="11625367" cy="6858000"/>
            </a:xfrm>
          </p:grpSpPr>
          <p:sp>
            <p:nvSpPr>
              <p:cNvPr id="19" name="TextBox 67">
                <a:extLst>
                  <a:ext uri="{FF2B5EF4-FFF2-40B4-BE49-F238E27FC236}">
                    <a16:creationId xmlns:a16="http://schemas.microsoft.com/office/drawing/2014/main" id="{B86B17B7-E2C8-6ADB-D16D-9C14041E997E}"/>
                  </a:ext>
                </a:extLst>
              </p:cNvPr>
              <p:cNvSpPr txBox="1"/>
              <p:nvPr/>
            </p:nvSpPr>
            <p:spPr>
              <a:xfrm>
                <a:off x="14321405" y="1505495"/>
                <a:ext cx="4477647" cy="1323439"/>
              </a:xfrm>
              <a:prstGeom prst="rect">
                <a:avLst/>
              </a:prstGeom>
              <a:noFill/>
            </p:spPr>
            <p:txBody>
              <a:bodyPr wrap="square" rtlCol="0">
                <a:spAutoFit/>
              </a:bodyPr>
              <a:lstStyle/>
              <a:p>
                <a:r>
                  <a:rPr lang="en-US" sz="8000" dirty="0">
                    <a:solidFill>
                      <a:schemeClr val="bg1"/>
                    </a:solidFill>
                  </a:rPr>
                  <a:t>Headline</a:t>
                </a:r>
              </a:p>
            </p:txBody>
          </p:sp>
          <p:sp>
            <p:nvSpPr>
              <p:cNvPr id="20" name="TextBox 68">
                <a:extLst>
                  <a:ext uri="{FF2B5EF4-FFF2-40B4-BE49-F238E27FC236}">
                    <a16:creationId xmlns:a16="http://schemas.microsoft.com/office/drawing/2014/main" id="{6385F61E-6281-41DA-09C7-97847239CA3A}"/>
                  </a:ext>
                </a:extLst>
              </p:cNvPr>
              <p:cNvSpPr txBox="1"/>
              <p:nvPr/>
            </p:nvSpPr>
            <p:spPr>
              <a:xfrm>
                <a:off x="14321405" y="2423864"/>
                <a:ext cx="8166006" cy="923330"/>
              </a:xfrm>
              <a:prstGeom prst="rect">
                <a:avLst/>
              </a:prstGeom>
              <a:noFill/>
            </p:spPr>
            <p:txBody>
              <a:bodyPr wrap="square" rtlCol="0">
                <a:spAutoFit/>
              </a:bodyPr>
              <a:lstStyle/>
              <a:p>
                <a:r>
                  <a:rPr lang="en-US" sz="54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rPr>
                  <a:t>PRESENTATION</a:t>
                </a:r>
              </a:p>
            </p:txBody>
          </p:sp>
          <p:sp>
            <p:nvSpPr>
              <p:cNvPr id="21" name="TextBox 10">
                <a:extLst>
                  <a:ext uri="{FF2B5EF4-FFF2-40B4-BE49-F238E27FC236}">
                    <a16:creationId xmlns:a16="http://schemas.microsoft.com/office/drawing/2014/main" id="{FE76DAB9-2D0F-72AE-9743-0EF8AD698645}"/>
                  </a:ext>
                </a:extLst>
              </p:cNvPr>
              <p:cNvSpPr txBox="1">
                <a:spLocks noChangeArrowheads="1"/>
              </p:cNvSpPr>
              <p:nvPr/>
            </p:nvSpPr>
            <p:spPr bwMode="auto">
              <a:xfrm>
                <a:off x="14284558" y="3311137"/>
                <a:ext cx="5423969" cy="2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 </a:t>
                </a:r>
              </a:p>
              <a:p>
                <a:endParaRPr lang="es-CO" sz="1600" b="1" dirty="0">
                  <a:solidFill>
                    <a:schemeClr val="bg1"/>
                  </a:solidFill>
                  <a:latin typeface="Arial" panose="020B0604020202020204" pitchFamily="34" charset="0"/>
                  <a:cs typeface="Arial" panose="020B0604020202020204" pitchFamily="34" charset="0"/>
                </a:endParaRPr>
              </a:p>
              <a:p>
                <a:r>
                  <a:rPr lang="es-CO" sz="1600" b="1" dirty="0" err="1">
                    <a:solidFill>
                      <a:schemeClr val="bg1"/>
                    </a:solidFill>
                    <a:latin typeface="Arial" panose="020B0604020202020204" pitchFamily="34" charset="0"/>
                    <a:cs typeface="Arial" panose="020B0604020202020204" pitchFamily="34" charset="0"/>
                  </a:rPr>
                  <a:t>Lorem</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ipsum</a:t>
                </a:r>
                <a:r>
                  <a:rPr lang="es-CO" sz="1600" b="1" dirty="0">
                    <a:solidFill>
                      <a:schemeClr val="bg1"/>
                    </a:solidFill>
                    <a:latin typeface="Arial" panose="020B0604020202020204" pitchFamily="34" charset="0"/>
                    <a:cs typeface="Arial" panose="020B0604020202020204" pitchFamily="34" charset="0"/>
                  </a:rPr>
                  <a:t> </a:t>
                </a:r>
                <a:r>
                  <a:rPr lang="es-CO" sz="1600" dirty="0">
                    <a:solidFill>
                      <a:schemeClr val="bg1"/>
                    </a:solidFill>
                    <a:latin typeface="Arial" panose="020B0604020202020204" pitchFamily="34" charset="0"/>
                    <a:cs typeface="Arial" panose="020B0604020202020204" pitchFamily="34" charset="0"/>
                  </a:rPr>
                  <a:t>dolor </a:t>
                </a:r>
                <a:r>
                  <a:rPr lang="es-CO" sz="1600" dirty="0" err="1">
                    <a:solidFill>
                      <a:schemeClr val="bg1"/>
                    </a:solidFill>
                    <a:latin typeface="Arial" panose="020B0604020202020204" pitchFamily="34" charset="0"/>
                    <a:cs typeface="Arial" panose="020B0604020202020204" pitchFamily="34" charset="0"/>
                  </a:rPr>
                  <a:t>sit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amet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consectetur</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adipiscing</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elit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Fusce</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convallis</a:t>
                </a:r>
                <a:r>
                  <a:rPr lang="es-CO" sz="1600" dirty="0">
                    <a:solidFill>
                      <a:schemeClr val="bg1"/>
                    </a:solidFill>
                    <a:latin typeface="Arial" panose="020B0604020202020204" pitchFamily="34" charset="0"/>
                    <a:cs typeface="Arial" panose="020B0604020202020204" pitchFamily="34" charset="0"/>
                  </a:rPr>
                  <a:t> magna non.</a:t>
                </a: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p:txBody>
          </p:sp>
          <p:pic>
            <p:nvPicPr>
              <p:cNvPr id="22" name="Imagen 21" descr="Un hombre parado de frente con un gesto en su mano&#10;&#10;Descripción generada automáticamente con confianza media">
                <a:extLst>
                  <a:ext uri="{FF2B5EF4-FFF2-40B4-BE49-F238E27FC236}">
                    <a16:creationId xmlns:a16="http://schemas.microsoft.com/office/drawing/2014/main" id="{48A1F0A5-8DEE-9A30-030D-BFE507BCA585}"/>
                  </a:ext>
                </a:extLst>
              </p:cNvPr>
              <p:cNvPicPr>
                <a:picLocks noChangeAspect="1"/>
              </p:cNvPicPr>
              <p:nvPr/>
            </p:nvPicPr>
            <p:blipFill rotWithShape="1">
              <a:blip r:embed="rId3">
                <a:extLst>
                  <a:ext uri="{28A0092B-C50C-407E-A947-70E740481C1C}">
                    <a14:useLocalDpi xmlns:a14="http://schemas.microsoft.com/office/drawing/2010/main" val="0"/>
                  </a:ext>
                </a:extLst>
              </a:blip>
              <a:srcRect l="7639" r="39588"/>
              <a:stretch/>
            </p:blipFill>
            <p:spPr>
              <a:xfrm>
                <a:off x="19475820" y="0"/>
                <a:ext cx="6434105" cy="6858000"/>
              </a:xfrm>
              <a:prstGeom prst="rect">
                <a:avLst/>
              </a:prstGeom>
            </p:spPr>
          </p:pic>
        </p:grpSp>
        <p:grpSp>
          <p:nvGrpSpPr>
            <p:cNvPr id="38" name="Grupo 37">
              <a:extLst>
                <a:ext uri="{FF2B5EF4-FFF2-40B4-BE49-F238E27FC236}">
                  <a16:creationId xmlns:a16="http://schemas.microsoft.com/office/drawing/2014/main" id="{251211C7-A125-F86B-BDF8-3AD26B0A475B}"/>
                </a:ext>
              </a:extLst>
            </p:cNvPr>
            <p:cNvGrpSpPr/>
            <p:nvPr/>
          </p:nvGrpSpPr>
          <p:grpSpPr>
            <a:xfrm>
              <a:off x="26992347" y="734174"/>
              <a:ext cx="10991101" cy="8301915"/>
              <a:chOff x="705317" y="734174"/>
              <a:chExt cx="10991101" cy="8301915"/>
            </a:xfrm>
          </p:grpSpPr>
          <p:sp>
            <p:nvSpPr>
              <p:cNvPr id="31" name="Oval 57">
                <a:extLst>
                  <a:ext uri="{FF2B5EF4-FFF2-40B4-BE49-F238E27FC236}">
                    <a16:creationId xmlns:a16="http://schemas.microsoft.com/office/drawing/2014/main" id="{6C99F46A-0045-17C7-DEAA-67903FD06975}"/>
                  </a:ext>
                </a:extLst>
              </p:cNvPr>
              <p:cNvSpPr/>
              <p:nvPr/>
            </p:nvSpPr>
            <p:spPr>
              <a:xfrm>
                <a:off x="7075685" y="1757663"/>
                <a:ext cx="3626428" cy="3626428"/>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Donut 58">
                <a:extLst>
                  <a:ext uri="{FF2B5EF4-FFF2-40B4-BE49-F238E27FC236}">
                    <a16:creationId xmlns:a16="http://schemas.microsoft.com/office/drawing/2014/main" id="{58BD352B-E8AB-FA22-02D7-D27B1F50DA4A}"/>
                  </a:ext>
                </a:extLst>
              </p:cNvPr>
              <p:cNvSpPr/>
              <p:nvPr/>
            </p:nvSpPr>
            <p:spPr>
              <a:xfrm>
                <a:off x="6096000" y="734174"/>
                <a:ext cx="5600418" cy="5600418"/>
              </a:xfrm>
              <a:prstGeom prst="donut">
                <a:avLst>
                  <a:gd name="adj" fmla="val 111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67">
                <a:extLst>
                  <a:ext uri="{FF2B5EF4-FFF2-40B4-BE49-F238E27FC236}">
                    <a16:creationId xmlns:a16="http://schemas.microsoft.com/office/drawing/2014/main" id="{4A3D07E4-C812-B190-D8E3-70EAF95ED5CB}"/>
                  </a:ext>
                </a:extLst>
              </p:cNvPr>
              <p:cNvSpPr txBox="1"/>
              <p:nvPr/>
            </p:nvSpPr>
            <p:spPr>
              <a:xfrm>
                <a:off x="724689" y="1464607"/>
                <a:ext cx="5439240" cy="769441"/>
              </a:xfrm>
              <a:prstGeom prst="rect">
                <a:avLst/>
              </a:prstGeom>
              <a:noFill/>
            </p:spPr>
            <p:txBody>
              <a:bodyPr wrap="square" rtlCol="0">
                <a:spAutoFit/>
              </a:bodyPr>
              <a:lstStyle/>
              <a:p>
                <a:r>
                  <a:rPr lang="en-US" sz="4400" dirty="0">
                    <a:solidFill>
                      <a:schemeClr val="bg1"/>
                    </a:solidFill>
                  </a:rPr>
                  <a:t>WRITE YOUR TILE</a:t>
                </a:r>
              </a:p>
            </p:txBody>
          </p:sp>
          <p:sp>
            <p:nvSpPr>
              <p:cNvPr id="34" name="TextBox 68">
                <a:extLst>
                  <a:ext uri="{FF2B5EF4-FFF2-40B4-BE49-F238E27FC236}">
                    <a16:creationId xmlns:a16="http://schemas.microsoft.com/office/drawing/2014/main" id="{699B8DCD-AB0C-68A0-1E87-DEEFC0038767}"/>
                  </a:ext>
                </a:extLst>
              </p:cNvPr>
              <p:cNvSpPr txBox="1"/>
              <p:nvPr/>
            </p:nvSpPr>
            <p:spPr>
              <a:xfrm>
                <a:off x="705317" y="1962199"/>
                <a:ext cx="5737860" cy="923330"/>
              </a:xfrm>
              <a:prstGeom prst="rect">
                <a:avLst/>
              </a:prstGeom>
              <a:noFill/>
            </p:spPr>
            <p:txBody>
              <a:bodyPr wrap="square" rtlCol="0">
                <a:spAutoFit/>
              </a:bodyPr>
              <a:lstStyle/>
              <a:p>
                <a:r>
                  <a:rPr lang="en-US" sz="5400" i="1"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HERE</a:t>
                </a:r>
              </a:p>
            </p:txBody>
          </p:sp>
          <p:pic>
            <p:nvPicPr>
              <p:cNvPr id="35" name="Picture 46" descr="iPhone6_mockup_front_white.png">
                <a:extLst>
                  <a:ext uri="{FF2B5EF4-FFF2-40B4-BE49-F238E27FC236}">
                    <a16:creationId xmlns:a16="http://schemas.microsoft.com/office/drawing/2014/main" id="{5EA3DFA2-2815-9C0D-AC6C-E0271E82BE4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2223" y="2181197"/>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10">
                <a:extLst>
                  <a:ext uri="{FF2B5EF4-FFF2-40B4-BE49-F238E27FC236}">
                    <a16:creationId xmlns:a16="http://schemas.microsoft.com/office/drawing/2014/main" id="{4D5D5245-AF0A-4156-FE51-D6ED08ED0E3A}"/>
                  </a:ext>
                </a:extLst>
              </p:cNvPr>
              <p:cNvSpPr txBox="1">
                <a:spLocks noChangeArrowheads="1"/>
              </p:cNvSpPr>
              <p:nvPr/>
            </p:nvSpPr>
            <p:spPr bwMode="auto">
              <a:xfrm>
                <a:off x="705317" y="2885529"/>
                <a:ext cx="4477647" cy="163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2000" dirty="0">
                    <a:solidFill>
                      <a:schemeClr val="bg1"/>
                    </a:solidFill>
                    <a:latin typeface="Arial" panose="020B0604020202020204" pitchFamily="34" charset="0"/>
                    <a:cs typeface="Arial" panose="020B0604020202020204" pitchFamily="34" charset="0"/>
                  </a:rPr>
                  <a:t>Cras </a:t>
                </a:r>
                <a:r>
                  <a:rPr lang="es-CO" sz="2000" dirty="0" err="1">
                    <a:solidFill>
                      <a:schemeClr val="bg1"/>
                    </a:solidFill>
                    <a:latin typeface="Arial" panose="020B0604020202020204" pitchFamily="34" charset="0"/>
                    <a:cs typeface="Arial" panose="020B0604020202020204" pitchFamily="34" charset="0"/>
                  </a:rPr>
                  <a:t>sit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amet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dapibus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enim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Maecenas</a:t>
                </a:r>
                <a:r>
                  <a:rPr lang="es-CO" sz="2000" dirty="0">
                    <a:solidFill>
                      <a:schemeClr val="bg1"/>
                    </a:solidFill>
                    <a:latin typeface="Arial" panose="020B0604020202020204" pitchFamily="34" charset="0"/>
                    <a:cs typeface="Arial" panose="020B0604020202020204" pitchFamily="34" charset="0"/>
                  </a:rPr>
                  <a:t> in </a:t>
                </a:r>
                <a:r>
                  <a:rPr lang="es-CO" sz="2000" dirty="0" err="1">
                    <a:solidFill>
                      <a:schemeClr val="bg1"/>
                    </a:solidFill>
                    <a:latin typeface="Arial" panose="020B0604020202020204" pitchFamily="34" charset="0"/>
                    <a:cs typeface="Arial" panose="020B0604020202020204" pitchFamily="34" charset="0"/>
                  </a:rPr>
                  <a:t>sem</a:t>
                </a:r>
                <a:r>
                  <a:rPr lang="es-CO" sz="2000" dirty="0">
                    <a:solidFill>
                      <a:schemeClr val="bg1"/>
                    </a:solidFill>
                    <a:latin typeface="Arial" panose="020B0604020202020204" pitchFamily="34" charset="0"/>
                    <a:cs typeface="Arial" panose="020B0604020202020204" pitchFamily="34" charset="0"/>
                  </a:rPr>
                  <a:t> et </a:t>
                </a:r>
                <a:r>
                  <a:rPr lang="es-CO" sz="2000" dirty="0" err="1">
                    <a:solidFill>
                      <a:schemeClr val="bg1"/>
                    </a:solidFill>
                    <a:latin typeface="Arial" panose="020B0604020202020204" pitchFamily="34" charset="0"/>
                    <a:cs typeface="Arial" panose="020B0604020202020204" pitchFamily="34" charset="0"/>
                  </a:rPr>
                  <a:t>augue</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fringilla</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tempor</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Nam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nisl</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elit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iaculis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eu</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augue</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sit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amet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mollis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sodales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dui</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Curabitur</a:t>
                </a:r>
                <a:r>
                  <a:rPr lang="es-CO" sz="2000" dirty="0">
                    <a:solidFill>
                      <a:schemeClr val="bg1"/>
                    </a:solidFill>
                    <a:latin typeface="Arial" panose="020B0604020202020204" pitchFamily="34" charset="0"/>
                    <a:cs typeface="Arial" panose="020B0604020202020204" pitchFamily="34" charset="0"/>
                  </a:rPr>
                  <a:t> et justo ut </a:t>
                </a:r>
                <a:r>
                  <a:rPr lang="es-CO" sz="2000" dirty="0" err="1">
                    <a:solidFill>
                      <a:schemeClr val="bg1"/>
                    </a:solidFill>
                    <a:latin typeface="Arial" panose="020B0604020202020204" pitchFamily="34" charset="0"/>
                    <a:cs typeface="Arial" panose="020B0604020202020204" pitchFamily="34" charset="0"/>
                  </a:rPr>
                  <a:t>sem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accumsan</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efficitur</a:t>
                </a:r>
                <a:r>
                  <a:rPr lang="es-CO" sz="2000" dirty="0">
                    <a:solidFill>
                      <a:schemeClr val="bg1"/>
                    </a:solidFill>
                    <a:latin typeface="Arial" panose="020B0604020202020204" pitchFamily="34" charset="0"/>
                    <a:cs typeface="Arial" panose="020B0604020202020204" pitchFamily="34" charset="0"/>
                  </a:rPr>
                  <a:t>. </a:t>
                </a:r>
              </a:p>
            </p:txBody>
          </p:sp>
          <p:pic>
            <p:nvPicPr>
              <p:cNvPr id="37" name="Imagen 36" descr="Mujer parada en la calle&#10;&#10;Descripción generada automáticamente">
                <a:extLst>
                  <a:ext uri="{FF2B5EF4-FFF2-40B4-BE49-F238E27FC236}">
                    <a16:creationId xmlns:a16="http://schemas.microsoft.com/office/drawing/2014/main" id="{E4AB2B96-CF26-5D7A-058F-E27FB3BC9B5E}"/>
                  </a:ext>
                </a:extLst>
              </p:cNvPr>
              <p:cNvPicPr>
                <a:picLocks noChangeAspect="1"/>
              </p:cNvPicPr>
              <p:nvPr/>
            </p:nvPicPr>
            <p:blipFill rotWithShape="1">
              <a:blip r:embed="rId5">
                <a:extLst>
                  <a:ext uri="{28A0092B-C50C-407E-A947-70E740481C1C}">
                    <a14:useLocalDpi xmlns:a14="http://schemas.microsoft.com/office/drawing/2010/main" val="0"/>
                  </a:ext>
                </a:extLst>
              </a:blip>
              <a:srcRect l="55297" t="16522" r="18588" b="18292"/>
              <a:stretch/>
            </p:blipFill>
            <p:spPr>
              <a:xfrm>
                <a:off x="7620626" y="3311138"/>
                <a:ext cx="2686523" cy="4470478"/>
              </a:xfrm>
              <a:prstGeom prst="rect">
                <a:avLst/>
              </a:prstGeom>
            </p:spPr>
          </p:pic>
        </p:grpSp>
        <p:grpSp>
          <p:nvGrpSpPr>
            <p:cNvPr id="67" name="Grupo 66">
              <a:extLst>
                <a:ext uri="{FF2B5EF4-FFF2-40B4-BE49-F238E27FC236}">
                  <a16:creationId xmlns:a16="http://schemas.microsoft.com/office/drawing/2014/main" id="{67FA2923-4BCB-3BB5-3D89-A171FF567147}"/>
                </a:ext>
              </a:extLst>
            </p:cNvPr>
            <p:cNvGrpSpPr/>
            <p:nvPr/>
          </p:nvGrpSpPr>
          <p:grpSpPr>
            <a:xfrm>
              <a:off x="40423969" y="220486"/>
              <a:ext cx="11148560" cy="10210692"/>
              <a:chOff x="1043440" y="220486"/>
              <a:chExt cx="11148560" cy="10210692"/>
            </a:xfrm>
          </p:grpSpPr>
          <p:sp>
            <p:nvSpPr>
              <p:cNvPr id="39" name="Oval 57">
                <a:extLst>
                  <a:ext uri="{FF2B5EF4-FFF2-40B4-BE49-F238E27FC236}">
                    <a16:creationId xmlns:a16="http://schemas.microsoft.com/office/drawing/2014/main" id="{A5F5AB09-AE50-3CF1-23BD-9B064E04CCE0}"/>
                  </a:ext>
                </a:extLst>
              </p:cNvPr>
              <p:cNvSpPr/>
              <p:nvPr/>
            </p:nvSpPr>
            <p:spPr>
              <a:xfrm>
                <a:off x="6037213" y="252599"/>
                <a:ext cx="1310906" cy="1310906"/>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62">
                <a:extLst>
                  <a:ext uri="{FF2B5EF4-FFF2-40B4-BE49-F238E27FC236}">
                    <a16:creationId xmlns:a16="http://schemas.microsoft.com/office/drawing/2014/main" id="{23447365-5916-15EF-8653-7F855E12CE75}"/>
                  </a:ext>
                </a:extLst>
              </p:cNvPr>
              <p:cNvSpPr/>
              <p:nvPr/>
            </p:nvSpPr>
            <p:spPr>
              <a:xfrm>
                <a:off x="2725552" y="220486"/>
                <a:ext cx="1310906" cy="1310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6">
                <a:extLst>
                  <a:ext uri="{FF2B5EF4-FFF2-40B4-BE49-F238E27FC236}">
                    <a16:creationId xmlns:a16="http://schemas.microsoft.com/office/drawing/2014/main" id="{7375B673-8B75-02F0-14D2-D97A5319D01A}"/>
                  </a:ext>
                </a:extLst>
              </p:cNvPr>
              <p:cNvSpPr/>
              <p:nvPr/>
            </p:nvSpPr>
            <p:spPr>
              <a:xfrm>
                <a:off x="9171631" y="220486"/>
                <a:ext cx="1310906" cy="1310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87">
                <a:extLst>
                  <a:ext uri="{FF2B5EF4-FFF2-40B4-BE49-F238E27FC236}">
                    <a16:creationId xmlns:a16="http://schemas.microsoft.com/office/drawing/2014/main" id="{8A0D528E-B1D0-3DC3-E733-F98C72C68252}"/>
                  </a:ext>
                </a:extLst>
              </p:cNvPr>
              <p:cNvGrpSpPr>
                <a:grpSpLocks/>
              </p:cNvGrpSpPr>
              <p:nvPr/>
            </p:nvGrpSpPr>
            <p:grpSpPr bwMode="auto">
              <a:xfrm>
                <a:off x="2085067" y="3947828"/>
                <a:ext cx="7953982" cy="6483350"/>
                <a:chOff x="4300539" y="1984376"/>
                <a:chExt cx="3589338" cy="2890838"/>
              </a:xfrm>
            </p:grpSpPr>
            <p:sp>
              <p:nvSpPr>
                <p:cNvPr id="43" name="Freeform 5">
                  <a:extLst>
                    <a:ext uri="{FF2B5EF4-FFF2-40B4-BE49-F238E27FC236}">
                      <a16:creationId xmlns:a16="http://schemas.microsoft.com/office/drawing/2014/main" id="{805C50C0-E2EC-A30F-EE4C-D3B1C718E021}"/>
                    </a:ext>
                  </a:extLst>
                </p:cNvPr>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4" name="Freeform 6">
                  <a:extLst>
                    <a:ext uri="{FF2B5EF4-FFF2-40B4-BE49-F238E27FC236}">
                      <a16:creationId xmlns:a16="http://schemas.microsoft.com/office/drawing/2014/main" id="{430B7682-BDDE-3B63-2E13-3746B51F2EE9}"/>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5" name="Freeform 7">
                  <a:extLst>
                    <a:ext uri="{FF2B5EF4-FFF2-40B4-BE49-F238E27FC236}">
                      <a16:creationId xmlns:a16="http://schemas.microsoft.com/office/drawing/2014/main" id="{8C02B0C3-5685-5678-B6EC-80F033F7FD43}"/>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6" name="Rectangle 8">
                  <a:extLst>
                    <a:ext uri="{FF2B5EF4-FFF2-40B4-BE49-F238E27FC236}">
                      <a16:creationId xmlns:a16="http://schemas.microsoft.com/office/drawing/2014/main" id="{FD7FE1FC-12AB-556A-623D-936E8C786727}"/>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47" name="Freeform 9">
                  <a:extLst>
                    <a:ext uri="{FF2B5EF4-FFF2-40B4-BE49-F238E27FC236}">
                      <a16:creationId xmlns:a16="http://schemas.microsoft.com/office/drawing/2014/main" id="{DF05057C-7C42-8A19-977B-C77FC06BA3F6}"/>
                    </a:ext>
                  </a:extLst>
                </p:cNvPr>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8" name="Freeform 10">
                  <a:extLst>
                    <a:ext uri="{FF2B5EF4-FFF2-40B4-BE49-F238E27FC236}">
                      <a16:creationId xmlns:a16="http://schemas.microsoft.com/office/drawing/2014/main" id="{B3A9B643-FDC8-5F49-1F68-C7D20DC1C06B}"/>
                    </a:ext>
                  </a:extLst>
                </p:cNvPr>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9" name="Oval 11">
                  <a:extLst>
                    <a:ext uri="{FF2B5EF4-FFF2-40B4-BE49-F238E27FC236}">
                      <a16:creationId xmlns:a16="http://schemas.microsoft.com/office/drawing/2014/main" id="{524E364D-3B6D-9EA9-E03F-C2A18D1F9FD9}"/>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0" name="Oval 12">
                  <a:extLst>
                    <a:ext uri="{FF2B5EF4-FFF2-40B4-BE49-F238E27FC236}">
                      <a16:creationId xmlns:a16="http://schemas.microsoft.com/office/drawing/2014/main" id="{8AD06A83-E097-93AE-6798-0CF4334C57B3}"/>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1" name="Oval 13">
                  <a:extLst>
                    <a:ext uri="{FF2B5EF4-FFF2-40B4-BE49-F238E27FC236}">
                      <a16:creationId xmlns:a16="http://schemas.microsoft.com/office/drawing/2014/main" id="{5465A526-BFA6-B0CE-BA9E-6B0379A80095}"/>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2" name="Oval 14">
                  <a:extLst>
                    <a:ext uri="{FF2B5EF4-FFF2-40B4-BE49-F238E27FC236}">
                      <a16:creationId xmlns:a16="http://schemas.microsoft.com/office/drawing/2014/main" id="{064B791E-7B57-DF35-E2B3-E181D22D624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3" name="Oval 15">
                  <a:extLst>
                    <a:ext uri="{FF2B5EF4-FFF2-40B4-BE49-F238E27FC236}">
                      <a16:creationId xmlns:a16="http://schemas.microsoft.com/office/drawing/2014/main" id="{1EE26247-E8DD-EF2F-F867-11A17281461D}"/>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4" name="Freeform 16">
                  <a:extLst>
                    <a:ext uri="{FF2B5EF4-FFF2-40B4-BE49-F238E27FC236}">
                      <a16:creationId xmlns:a16="http://schemas.microsoft.com/office/drawing/2014/main" id="{63094071-FC43-E0D8-1EEB-75170BABE628}"/>
                    </a:ext>
                  </a:extLst>
                </p:cNvPr>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5" name="Freeform 17">
                  <a:extLst>
                    <a:ext uri="{FF2B5EF4-FFF2-40B4-BE49-F238E27FC236}">
                      <a16:creationId xmlns:a16="http://schemas.microsoft.com/office/drawing/2014/main" id="{E4686D24-5C26-1301-23A5-492F5D8DD7E1}"/>
                    </a:ext>
                  </a:extLst>
                </p:cNvPr>
                <p:cNvSpPr>
                  <a:spLocks/>
                </p:cNvSpPr>
                <p:nvPr/>
              </p:nvSpPr>
              <p:spPr bwMode="auto">
                <a:xfrm>
                  <a:off x="4300539" y="4154489"/>
                  <a:ext cx="3578122" cy="341313"/>
                </a:xfrm>
                <a:custGeom>
                  <a:avLst/>
                  <a:gdLst>
                    <a:gd name="T0" fmla="*/ 0 w 2537"/>
                    <a:gd name="T1" fmla="*/ 0 h 241"/>
                    <a:gd name="T2" fmla="*/ 0 w 2537"/>
                    <a:gd name="T3" fmla="*/ 240760 h 241"/>
                    <a:gd name="T4" fmla="*/ 100137 w 2537"/>
                    <a:gd name="T5" fmla="*/ 341313 h 241"/>
                    <a:gd name="T6" fmla="*/ 3479396 w 2537"/>
                    <a:gd name="T7" fmla="*/ 341313 h 241"/>
                    <a:gd name="T8" fmla="*/ 3578122 w 2537"/>
                    <a:gd name="T9" fmla="*/ 240760 h 241"/>
                    <a:gd name="T10" fmla="*/ 3578122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grpSp>
            <p:nvGrpSpPr>
              <p:cNvPr id="56" name="Grupo 32">
                <a:extLst>
                  <a:ext uri="{FF2B5EF4-FFF2-40B4-BE49-F238E27FC236}">
                    <a16:creationId xmlns:a16="http://schemas.microsoft.com/office/drawing/2014/main" id="{3D588522-FCD3-0B53-F1A9-FE210B184707}"/>
                  </a:ext>
                </a:extLst>
              </p:cNvPr>
              <p:cNvGrpSpPr/>
              <p:nvPr/>
            </p:nvGrpSpPr>
            <p:grpSpPr>
              <a:xfrm>
                <a:off x="6435264" y="690973"/>
                <a:ext cx="514804" cy="537543"/>
                <a:chOff x="17516684" y="4900613"/>
                <a:chExt cx="514804" cy="537543"/>
              </a:xfrm>
              <a:solidFill>
                <a:schemeClr val="tx2"/>
              </a:solidFill>
            </p:grpSpPr>
            <p:sp>
              <p:nvSpPr>
                <p:cNvPr id="57" name="Freeform 22">
                  <a:extLst>
                    <a:ext uri="{FF2B5EF4-FFF2-40B4-BE49-F238E27FC236}">
                      <a16:creationId xmlns:a16="http://schemas.microsoft.com/office/drawing/2014/main" id="{EEB0F0A5-9CBC-F830-543C-79CBCFB68D41}"/>
                    </a:ext>
                  </a:extLst>
                </p:cNvPr>
                <p:cNvSpPr>
                  <a:spLocks/>
                </p:cNvSpPr>
                <p:nvPr/>
              </p:nvSpPr>
              <p:spPr bwMode="auto">
                <a:xfrm>
                  <a:off x="17593377" y="4900613"/>
                  <a:ext cx="438111" cy="377658"/>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58" name="Freeform 23">
                  <a:extLst>
                    <a:ext uri="{FF2B5EF4-FFF2-40B4-BE49-F238E27FC236}">
                      <a16:creationId xmlns:a16="http://schemas.microsoft.com/office/drawing/2014/main" id="{65838808-CF95-5AD8-777B-113A937CA704}"/>
                    </a:ext>
                  </a:extLst>
                </p:cNvPr>
                <p:cNvSpPr>
                  <a:spLocks noEditPoints="1"/>
                </p:cNvSpPr>
                <p:nvPr/>
              </p:nvSpPr>
              <p:spPr bwMode="auto">
                <a:xfrm>
                  <a:off x="17516684" y="4912427"/>
                  <a:ext cx="342938" cy="525729"/>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sp>
            <p:nvSpPr>
              <p:cNvPr id="59" name="Freeform 78">
                <a:extLst>
                  <a:ext uri="{FF2B5EF4-FFF2-40B4-BE49-F238E27FC236}">
                    <a16:creationId xmlns:a16="http://schemas.microsoft.com/office/drawing/2014/main" id="{8A56A9DF-C2FC-8907-73E1-3E281B9FEBF4}"/>
                  </a:ext>
                </a:extLst>
              </p:cNvPr>
              <p:cNvSpPr>
                <a:spLocks noChangeAspect="1" noEditPoints="1"/>
              </p:cNvSpPr>
              <p:nvPr/>
            </p:nvSpPr>
            <p:spPr bwMode="auto">
              <a:xfrm>
                <a:off x="9552483" y="607157"/>
                <a:ext cx="549201" cy="533565"/>
              </a:xfrm>
              <a:custGeom>
                <a:avLst/>
                <a:gdLst>
                  <a:gd name="T0" fmla="*/ 531681 w 241"/>
                  <a:gd name="T1" fmla="*/ 0 h 234"/>
                  <a:gd name="T2" fmla="*/ 315299 w 241"/>
                  <a:gd name="T3" fmla="*/ 154442 h 234"/>
                  <a:gd name="T4" fmla="*/ 315299 w 241"/>
                  <a:gd name="T5" fmla="*/ 154442 h 234"/>
                  <a:gd name="T6" fmla="*/ 80370 w 241"/>
                  <a:gd name="T7" fmla="*/ 389195 h 234"/>
                  <a:gd name="T8" fmla="*/ 6182 w 241"/>
                  <a:gd name="T9" fmla="*/ 620858 h 234"/>
                  <a:gd name="T10" fmla="*/ 80370 w 241"/>
                  <a:gd name="T11" fmla="*/ 722790 h 234"/>
                  <a:gd name="T12" fmla="*/ 296752 w 241"/>
                  <a:gd name="T13" fmla="*/ 667191 h 234"/>
                  <a:gd name="T14" fmla="*/ 680057 w 241"/>
                  <a:gd name="T15" fmla="*/ 299618 h 234"/>
                  <a:gd name="T16" fmla="*/ 361666 w 241"/>
                  <a:gd name="T17" fmla="*/ 537459 h 234"/>
                  <a:gd name="T18" fmla="*/ 559501 w 241"/>
                  <a:gd name="T19" fmla="*/ 265641 h 234"/>
                  <a:gd name="T20" fmla="*/ 537863 w 241"/>
                  <a:gd name="T21" fmla="*/ 379928 h 234"/>
                  <a:gd name="T22" fmla="*/ 361666 w 241"/>
                  <a:gd name="T23" fmla="*/ 555992 h 234"/>
                  <a:gd name="T24" fmla="*/ 333846 w 241"/>
                  <a:gd name="T25" fmla="*/ 457149 h 234"/>
                  <a:gd name="T26" fmla="*/ 259658 w 241"/>
                  <a:gd name="T27" fmla="*/ 386106 h 234"/>
                  <a:gd name="T28" fmla="*/ 522407 w 241"/>
                  <a:gd name="T29" fmla="*/ 203864 h 234"/>
                  <a:gd name="T30" fmla="*/ 333846 w 241"/>
                  <a:gd name="T31" fmla="*/ 457149 h 234"/>
                  <a:gd name="T32" fmla="*/ 173105 w 241"/>
                  <a:gd name="T33" fmla="*/ 361395 h 234"/>
                  <a:gd name="T34" fmla="*/ 451310 w 241"/>
                  <a:gd name="T35" fmla="*/ 163709 h 234"/>
                  <a:gd name="T36" fmla="*/ 95826 w 241"/>
                  <a:gd name="T37" fmla="*/ 676457 h 234"/>
                  <a:gd name="T38" fmla="*/ 46367 w 241"/>
                  <a:gd name="T39" fmla="*/ 645569 h 234"/>
                  <a:gd name="T40" fmla="*/ 71097 w 241"/>
                  <a:gd name="T41" fmla="*/ 546726 h 234"/>
                  <a:gd name="T42" fmla="*/ 179288 w 241"/>
                  <a:gd name="T43" fmla="*/ 651747 h 234"/>
                  <a:gd name="T44" fmla="*/ 200926 w 241"/>
                  <a:gd name="T45" fmla="*/ 648658 h 234"/>
                  <a:gd name="T46" fmla="*/ 80370 w 241"/>
                  <a:gd name="T47" fmla="*/ 522015 h 234"/>
                  <a:gd name="T48" fmla="*/ 111282 w 241"/>
                  <a:gd name="T49" fmla="*/ 426261 h 234"/>
                  <a:gd name="T50" fmla="*/ 293661 w 241"/>
                  <a:gd name="T51" fmla="*/ 620858 h 234"/>
                  <a:gd name="T52" fmla="*/ 200926 w 241"/>
                  <a:gd name="T53" fmla="*/ 648658 h 234"/>
                  <a:gd name="T54" fmla="*/ 612051 w 241"/>
                  <a:gd name="T55" fmla="*/ 305796 h 234"/>
                  <a:gd name="T56" fmla="*/ 553319 w 241"/>
                  <a:gd name="T57" fmla="*/ 169887 h 234"/>
                  <a:gd name="T58" fmla="*/ 457493 w 241"/>
                  <a:gd name="T59" fmla="*/ 74132 h 234"/>
                  <a:gd name="T60" fmla="*/ 633689 w 241"/>
                  <a:gd name="T61" fmla="*/ 92665 h 234"/>
                  <a:gd name="T62" fmla="*/ 649145 w 241"/>
                  <a:gd name="T63" fmla="*/ 265641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tx2"/>
              </a:solidFill>
              <a:ln>
                <a:noFill/>
              </a:ln>
            </p:spPr>
            <p:txBody>
              <a:bodyPr/>
              <a:lstStyle/>
              <a:p>
                <a:endParaRPr lang="es-MX"/>
              </a:p>
            </p:txBody>
          </p:sp>
          <p:sp>
            <p:nvSpPr>
              <p:cNvPr id="60" name="Freeform 39">
                <a:extLst>
                  <a:ext uri="{FF2B5EF4-FFF2-40B4-BE49-F238E27FC236}">
                    <a16:creationId xmlns:a16="http://schemas.microsoft.com/office/drawing/2014/main" id="{A087E2F9-BA24-2CBE-54EF-5DF195BC79F6}"/>
                  </a:ext>
                </a:extLst>
              </p:cNvPr>
              <p:cNvSpPr>
                <a:spLocks noChangeArrowheads="1"/>
              </p:cNvSpPr>
              <p:nvPr/>
            </p:nvSpPr>
            <p:spPr bwMode="auto">
              <a:xfrm>
                <a:off x="3151665" y="619492"/>
                <a:ext cx="477342" cy="460223"/>
              </a:xfrm>
              <a:custGeom>
                <a:avLst/>
                <a:gdLst>
                  <a:gd name="T0" fmla="*/ 1028524 w 444"/>
                  <a:gd name="T1" fmla="*/ 136622 h 444"/>
                  <a:gd name="T2" fmla="*/ 1028524 w 444"/>
                  <a:gd name="T3" fmla="*/ 136622 h 444"/>
                  <a:gd name="T4" fmla="*/ 958925 w 444"/>
                  <a:gd name="T5" fmla="*/ 136622 h 444"/>
                  <a:gd name="T6" fmla="*/ 958925 w 444"/>
                  <a:gd name="T7" fmla="*/ 252622 h 444"/>
                  <a:gd name="T8" fmla="*/ 755282 w 444"/>
                  <a:gd name="T9" fmla="*/ 252622 h 444"/>
                  <a:gd name="T10" fmla="*/ 755282 w 444"/>
                  <a:gd name="T11" fmla="*/ 136622 h 444"/>
                  <a:gd name="T12" fmla="*/ 389241 w 444"/>
                  <a:gd name="T13" fmla="*/ 136622 h 444"/>
                  <a:gd name="T14" fmla="*/ 389241 w 444"/>
                  <a:gd name="T15" fmla="*/ 252622 h 444"/>
                  <a:gd name="T16" fmla="*/ 183021 w 444"/>
                  <a:gd name="T17" fmla="*/ 252622 h 444"/>
                  <a:gd name="T18" fmla="*/ 183021 w 444"/>
                  <a:gd name="T19" fmla="*/ 136622 h 444"/>
                  <a:gd name="T20" fmla="*/ 115999 w 444"/>
                  <a:gd name="T21" fmla="*/ 136622 h 444"/>
                  <a:gd name="T22" fmla="*/ 0 w 444"/>
                  <a:gd name="T23" fmla="*/ 252622 h 444"/>
                  <a:gd name="T24" fmla="*/ 0 w 444"/>
                  <a:gd name="T25" fmla="*/ 1028532 h 444"/>
                  <a:gd name="T26" fmla="*/ 115999 w 444"/>
                  <a:gd name="T27" fmla="*/ 1141954 h 444"/>
                  <a:gd name="T28" fmla="*/ 1028524 w 444"/>
                  <a:gd name="T29" fmla="*/ 1141954 h 444"/>
                  <a:gd name="T30" fmla="*/ 1141945 w 444"/>
                  <a:gd name="T31" fmla="*/ 1028532 h 444"/>
                  <a:gd name="T32" fmla="*/ 1141945 w 444"/>
                  <a:gd name="T33" fmla="*/ 252622 h 444"/>
                  <a:gd name="T34" fmla="*/ 1028524 w 444"/>
                  <a:gd name="T35" fmla="*/ 136622 h 444"/>
                  <a:gd name="T36" fmla="*/ 1028524 w 444"/>
                  <a:gd name="T37" fmla="*/ 1028532 h 444"/>
                  <a:gd name="T38" fmla="*/ 1028524 w 444"/>
                  <a:gd name="T39" fmla="*/ 1028532 h 444"/>
                  <a:gd name="T40" fmla="*/ 115999 w 444"/>
                  <a:gd name="T41" fmla="*/ 1028532 h 444"/>
                  <a:gd name="T42" fmla="*/ 115999 w 444"/>
                  <a:gd name="T43" fmla="*/ 505244 h 444"/>
                  <a:gd name="T44" fmla="*/ 1028524 w 444"/>
                  <a:gd name="T45" fmla="*/ 505244 h 444"/>
                  <a:gd name="T46" fmla="*/ 1028524 w 444"/>
                  <a:gd name="T47" fmla="*/ 1028532 h 444"/>
                  <a:gd name="T48" fmla="*/ 319642 w 444"/>
                  <a:gd name="T49" fmla="*/ 0 h 444"/>
                  <a:gd name="T50" fmla="*/ 319642 w 444"/>
                  <a:gd name="T51" fmla="*/ 0 h 444"/>
                  <a:gd name="T52" fmla="*/ 229420 w 444"/>
                  <a:gd name="T53" fmla="*/ 0 h 444"/>
                  <a:gd name="T54" fmla="*/ 229420 w 444"/>
                  <a:gd name="T55" fmla="*/ 229422 h 444"/>
                  <a:gd name="T56" fmla="*/ 319642 w 444"/>
                  <a:gd name="T57" fmla="*/ 229422 h 444"/>
                  <a:gd name="T58" fmla="*/ 319642 w 444"/>
                  <a:gd name="T59" fmla="*/ 0 h 444"/>
                  <a:gd name="T60" fmla="*/ 912525 w 444"/>
                  <a:gd name="T61" fmla="*/ 0 h 444"/>
                  <a:gd name="T62" fmla="*/ 912525 w 444"/>
                  <a:gd name="T63" fmla="*/ 0 h 444"/>
                  <a:gd name="T64" fmla="*/ 822304 w 444"/>
                  <a:gd name="T65" fmla="*/ 0 h 444"/>
                  <a:gd name="T66" fmla="*/ 822304 w 444"/>
                  <a:gd name="T67" fmla="*/ 229422 h 444"/>
                  <a:gd name="T68" fmla="*/ 912525 w 444"/>
                  <a:gd name="T69" fmla="*/ 229422 h 444"/>
                  <a:gd name="T70" fmla="*/ 912525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tx2"/>
              </a:solidFill>
              <a:ln>
                <a:noFill/>
              </a:ln>
              <a:effectLst/>
            </p:spPr>
            <p:txBody>
              <a:bodyPr wrap="none" anchor="ctr"/>
              <a:lstStyle/>
              <a:p>
                <a:endParaRPr lang="es-MX"/>
              </a:p>
            </p:txBody>
          </p:sp>
          <p:sp>
            <p:nvSpPr>
              <p:cNvPr id="61" name="Rectángulo 21">
                <a:extLst>
                  <a:ext uri="{FF2B5EF4-FFF2-40B4-BE49-F238E27FC236}">
                    <a16:creationId xmlns:a16="http://schemas.microsoft.com/office/drawing/2014/main" id="{473E31D7-26A5-9AB2-A2D7-1240A4B6834D}"/>
                  </a:ext>
                </a:extLst>
              </p:cNvPr>
              <p:cNvSpPr/>
              <p:nvPr/>
            </p:nvSpPr>
            <p:spPr>
              <a:xfrm>
                <a:off x="172966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p>
              <a:p>
                <a:pPr algn="ct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p>
            </p:txBody>
          </p:sp>
          <p:sp>
            <p:nvSpPr>
              <p:cNvPr id="62" name="Rectángulo 21">
                <a:extLst>
                  <a:ext uri="{FF2B5EF4-FFF2-40B4-BE49-F238E27FC236}">
                    <a16:creationId xmlns:a16="http://schemas.microsoft.com/office/drawing/2014/main" id="{1956A286-9496-7DD7-E9C8-875F2C5FBC52}"/>
                  </a:ext>
                </a:extLst>
              </p:cNvPr>
              <p:cNvSpPr/>
              <p:nvPr/>
            </p:nvSpPr>
            <p:spPr>
              <a:xfrm>
                <a:off x="477004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p>
              <a:p>
                <a:pPr algn="ct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p>
            </p:txBody>
          </p:sp>
          <p:sp>
            <p:nvSpPr>
              <p:cNvPr id="63" name="Rectángulo 21">
                <a:extLst>
                  <a:ext uri="{FF2B5EF4-FFF2-40B4-BE49-F238E27FC236}">
                    <a16:creationId xmlns:a16="http://schemas.microsoft.com/office/drawing/2014/main" id="{F84E6F64-2CB4-3574-B763-61D84C8F90B0}"/>
                  </a:ext>
                </a:extLst>
              </p:cNvPr>
              <p:cNvSpPr/>
              <p:nvPr/>
            </p:nvSpPr>
            <p:spPr>
              <a:xfrm>
                <a:off x="799330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p>
              <a:p>
                <a:pPr algn="ct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amet, </a:t>
                </a:r>
                <a:r>
                  <a:rPr lang="es-CO" dirty="0" err="1">
                    <a:solidFill>
                      <a:schemeClr val="bg1"/>
                    </a:solidFill>
                    <a:latin typeface="Arial" panose="020B0604020202020204" pitchFamily="34" charset="0"/>
                    <a:cs typeface="Arial" panose="020B0604020202020204" pitchFamily="34" charset="0"/>
                  </a:rPr>
                  <a:t>consectetur</a:t>
                </a:r>
                <a:endParaRPr lang="es-CO" dirty="0">
                  <a:solidFill>
                    <a:schemeClr val="bg1"/>
                  </a:solidFill>
                  <a:latin typeface="Arial" panose="020B0604020202020204" pitchFamily="34" charset="0"/>
                  <a:cs typeface="Arial" panose="020B0604020202020204" pitchFamily="34" charset="0"/>
                </a:endParaRPr>
              </a:p>
            </p:txBody>
          </p:sp>
          <p:pic>
            <p:nvPicPr>
              <p:cNvPr id="64" name="Imagen 63" descr="Un hombre sentado frente a una mesa con una computadora&#10;&#10;Descripción generada automáticamente con confianza media">
                <a:extLst>
                  <a:ext uri="{FF2B5EF4-FFF2-40B4-BE49-F238E27FC236}">
                    <a16:creationId xmlns:a16="http://schemas.microsoft.com/office/drawing/2014/main" id="{BA3B4766-4B74-E587-FA0B-2F2AC533F36E}"/>
                  </a:ext>
                </a:extLst>
              </p:cNvPr>
              <p:cNvPicPr>
                <a:picLocks noChangeAspect="1"/>
              </p:cNvPicPr>
              <p:nvPr/>
            </p:nvPicPr>
            <p:blipFill rotWithShape="1">
              <a:blip r:embed="rId6">
                <a:extLst>
                  <a:ext uri="{28A0092B-C50C-407E-A947-70E740481C1C}">
                    <a14:useLocalDpi xmlns:a14="http://schemas.microsoft.com/office/drawing/2010/main" val="0"/>
                  </a:ext>
                </a:extLst>
              </a:blip>
              <a:srcRect l="-13" t="7760" r="13" b="5283"/>
              <a:stretch/>
            </p:blipFill>
            <p:spPr>
              <a:xfrm>
                <a:off x="2428904" y="4314542"/>
                <a:ext cx="7334831" cy="4251027"/>
              </a:xfrm>
              <a:prstGeom prst="rect">
                <a:avLst/>
              </a:prstGeom>
            </p:spPr>
          </p:pic>
          <p:sp>
            <p:nvSpPr>
              <p:cNvPr id="65" name="TextBox 67">
                <a:extLst>
                  <a:ext uri="{FF2B5EF4-FFF2-40B4-BE49-F238E27FC236}">
                    <a16:creationId xmlns:a16="http://schemas.microsoft.com/office/drawing/2014/main" id="{ACE9EBD9-66DC-4BEF-1013-EF67219D5809}"/>
                  </a:ext>
                </a:extLst>
              </p:cNvPr>
              <p:cNvSpPr txBox="1"/>
              <p:nvPr/>
            </p:nvSpPr>
            <p:spPr>
              <a:xfrm>
                <a:off x="1043440" y="2893357"/>
                <a:ext cx="5439240" cy="769441"/>
              </a:xfrm>
              <a:prstGeom prst="rect">
                <a:avLst/>
              </a:prstGeom>
              <a:noFill/>
            </p:spPr>
            <p:txBody>
              <a:bodyPr wrap="square" rtlCol="0">
                <a:spAutoFit/>
              </a:bodyPr>
              <a:lstStyle/>
              <a:p>
                <a:pPr algn="r"/>
                <a:r>
                  <a:rPr lang="en-US" sz="4400" dirty="0">
                    <a:solidFill>
                      <a:schemeClr val="bg1"/>
                    </a:solidFill>
                  </a:rPr>
                  <a:t>INSERT TILE</a:t>
                </a:r>
              </a:p>
            </p:txBody>
          </p:sp>
          <p:sp>
            <p:nvSpPr>
              <p:cNvPr id="66" name="TextBox 68">
                <a:extLst>
                  <a:ext uri="{FF2B5EF4-FFF2-40B4-BE49-F238E27FC236}">
                    <a16:creationId xmlns:a16="http://schemas.microsoft.com/office/drawing/2014/main" id="{EB841D1E-8A19-DBA1-8AF2-737D28C650FD}"/>
                  </a:ext>
                </a:extLst>
              </p:cNvPr>
              <p:cNvSpPr txBox="1"/>
              <p:nvPr/>
            </p:nvSpPr>
            <p:spPr>
              <a:xfrm>
                <a:off x="6454140" y="2745618"/>
                <a:ext cx="5737860" cy="923330"/>
              </a:xfrm>
              <a:prstGeom prst="rect">
                <a:avLst/>
              </a:prstGeom>
              <a:noFill/>
            </p:spPr>
            <p:txBody>
              <a:bodyPr wrap="square" rtlCol="0">
                <a:spAutoFit/>
              </a:bodyPr>
              <a:lstStyle/>
              <a:p>
                <a:r>
                  <a:rPr lang="en-US" sz="5400" i="1"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HERE</a:t>
                </a:r>
              </a:p>
            </p:txBody>
          </p:sp>
        </p:grpSp>
        <p:grpSp>
          <p:nvGrpSpPr>
            <p:cNvPr id="83" name="Grupo 82">
              <a:extLst>
                <a:ext uri="{FF2B5EF4-FFF2-40B4-BE49-F238E27FC236}">
                  <a16:creationId xmlns:a16="http://schemas.microsoft.com/office/drawing/2014/main" id="{5944C37D-3149-0C9A-A11A-3C75E0B9DB88}"/>
                </a:ext>
              </a:extLst>
            </p:cNvPr>
            <p:cNvGrpSpPr/>
            <p:nvPr/>
          </p:nvGrpSpPr>
          <p:grpSpPr>
            <a:xfrm>
              <a:off x="53140988" y="367087"/>
              <a:ext cx="11365070" cy="6123826"/>
              <a:chOff x="826930" y="367087"/>
              <a:chExt cx="11365070" cy="6123826"/>
            </a:xfrm>
          </p:grpSpPr>
          <p:sp>
            <p:nvSpPr>
              <p:cNvPr id="68" name="TextBox 67">
                <a:extLst>
                  <a:ext uri="{FF2B5EF4-FFF2-40B4-BE49-F238E27FC236}">
                    <a16:creationId xmlns:a16="http://schemas.microsoft.com/office/drawing/2014/main" id="{9D4D7317-0760-13AB-0CAC-E539B304E5AD}"/>
                  </a:ext>
                </a:extLst>
              </p:cNvPr>
              <p:cNvSpPr txBox="1"/>
              <p:nvPr/>
            </p:nvSpPr>
            <p:spPr>
              <a:xfrm>
                <a:off x="867554" y="1075107"/>
                <a:ext cx="3593805" cy="769441"/>
              </a:xfrm>
              <a:prstGeom prst="rect">
                <a:avLst/>
              </a:prstGeom>
              <a:noFill/>
            </p:spPr>
            <p:txBody>
              <a:bodyPr wrap="square" rtlCol="0">
                <a:spAutoFit/>
              </a:bodyPr>
              <a:lstStyle/>
              <a:p>
                <a:r>
                  <a:rPr lang="en-US" sz="4400" dirty="0">
                    <a:solidFill>
                      <a:schemeClr val="bg1"/>
                    </a:solidFill>
                  </a:rPr>
                  <a:t>PUT YOUR</a:t>
                </a:r>
              </a:p>
            </p:txBody>
          </p:sp>
          <p:sp>
            <p:nvSpPr>
              <p:cNvPr id="69" name="TextBox 68">
                <a:extLst>
                  <a:ext uri="{FF2B5EF4-FFF2-40B4-BE49-F238E27FC236}">
                    <a16:creationId xmlns:a16="http://schemas.microsoft.com/office/drawing/2014/main" id="{A9AC9C2F-B338-5CC4-482C-544558746C14}"/>
                  </a:ext>
                </a:extLst>
              </p:cNvPr>
              <p:cNvSpPr txBox="1"/>
              <p:nvPr/>
            </p:nvSpPr>
            <p:spPr>
              <a:xfrm>
                <a:off x="852464" y="1616563"/>
                <a:ext cx="3608895" cy="923330"/>
              </a:xfrm>
              <a:prstGeom prst="rect">
                <a:avLst/>
              </a:prstGeom>
              <a:noFill/>
            </p:spPr>
            <p:txBody>
              <a:bodyPr wrap="square" rtlCol="0">
                <a:spAutoFit/>
              </a:bodyPr>
              <a:lstStyle/>
              <a:p>
                <a:r>
                  <a:rPr lang="en-US" sz="5400" b="1" dirty="0">
                    <a:solidFill>
                      <a:schemeClr val="bg1"/>
                    </a:solidFill>
                    <a:latin typeface="Lato Black" panose="020F0502020204030203" pitchFamily="34" charset="77"/>
                  </a:rPr>
                  <a:t>TITLE </a:t>
                </a:r>
              </a:p>
            </p:txBody>
          </p:sp>
          <p:grpSp>
            <p:nvGrpSpPr>
              <p:cNvPr id="70" name="Grupo 31">
                <a:extLst>
                  <a:ext uri="{FF2B5EF4-FFF2-40B4-BE49-F238E27FC236}">
                    <a16:creationId xmlns:a16="http://schemas.microsoft.com/office/drawing/2014/main" id="{065008EB-8CCC-949F-35B9-BBE8940D5E12}"/>
                  </a:ext>
                </a:extLst>
              </p:cNvPr>
              <p:cNvGrpSpPr/>
              <p:nvPr/>
            </p:nvGrpSpPr>
            <p:grpSpPr>
              <a:xfrm>
                <a:off x="852464" y="2729134"/>
                <a:ext cx="2252196" cy="1330762"/>
                <a:chOff x="586254" y="3013151"/>
                <a:chExt cx="2252196" cy="1330762"/>
              </a:xfrm>
            </p:grpSpPr>
            <p:sp>
              <p:nvSpPr>
                <p:cNvPr id="71" name="Rectángulo 25">
                  <a:extLst>
                    <a:ext uri="{FF2B5EF4-FFF2-40B4-BE49-F238E27FC236}">
                      <a16:creationId xmlns:a16="http://schemas.microsoft.com/office/drawing/2014/main" id="{5E628ADA-9F71-931C-5E6F-79E36ADF36E1}"/>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2" name="CuadroTexto 30">
                  <a:extLst>
                    <a:ext uri="{FF2B5EF4-FFF2-40B4-BE49-F238E27FC236}">
                      <a16:creationId xmlns:a16="http://schemas.microsoft.com/office/drawing/2014/main" id="{7B10D3AD-3DF2-4711-5CB9-FBF209801830}"/>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3" name="Grupo 32">
                <a:extLst>
                  <a:ext uri="{FF2B5EF4-FFF2-40B4-BE49-F238E27FC236}">
                    <a16:creationId xmlns:a16="http://schemas.microsoft.com/office/drawing/2014/main" id="{35875B33-0BFE-0F94-2BDE-973EDFC2893A}"/>
                  </a:ext>
                </a:extLst>
              </p:cNvPr>
              <p:cNvGrpSpPr/>
              <p:nvPr/>
            </p:nvGrpSpPr>
            <p:grpSpPr>
              <a:xfrm>
                <a:off x="3727164" y="2729134"/>
                <a:ext cx="2252196" cy="1330762"/>
                <a:chOff x="586254" y="3013151"/>
                <a:chExt cx="2252196" cy="1330762"/>
              </a:xfrm>
            </p:grpSpPr>
            <p:sp>
              <p:nvSpPr>
                <p:cNvPr id="74" name="Rectángulo 33">
                  <a:extLst>
                    <a:ext uri="{FF2B5EF4-FFF2-40B4-BE49-F238E27FC236}">
                      <a16:creationId xmlns:a16="http://schemas.microsoft.com/office/drawing/2014/main" id="{E15141DB-8B68-3E4B-CFBA-3817628112E4}"/>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5" name="CuadroTexto 34">
                  <a:extLst>
                    <a:ext uri="{FF2B5EF4-FFF2-40B4-BE49-F238E27FC236}">
                      <a16:creationId xmlns:a16="http://schemas.microsoft.com/office/drawing/2014/main" id="{EC379ACC-86EF-DC3B-FAB5-E096A8FCCA6D}"/>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6" name="Grupo 35">
                <a:extLst>
                  <a:ext uri="{FF2B5EF4-FFF2-40B4-BE49-F238E27FC236}">
                    <a16:creationId xmlns:a16="http://schemas.microsoft.com/office/drawing/2014/main" id="{0178713A-B8B2-3247-B759-2FEDC23955B5}"/>
                  </a:ext>
                </a:extLst>
              </p:cNvPr>
              <p:cNvGrpSpPr/>
              <p:nvPr/>
            </p:nvGrpSpPr>
            <p:grpSpPr>
              <a:xfrm>
                <a:off x="826930" y="4498902"/>
                <a:ext cx="2252196" cy="1330762"/>
                <a:chOff x="586254" y="3013151"/>
                <a:chExt cx="2252196" cy="1330762"/>
              </a:xfrm>
            </p:grpSpPr>
            <p:sp>
              <p:nvSpPr>
                <p:cNvPr id="77" name="Rectángulo 36">
                  <a:extLst>
                    <a:ext uri="{FF2B5EF4-FFF2-40B4-BE49-F238E27FC236}">
                      <a16:creationId xmlns:a16="http://schemas.microsoft.com/office/drawing/2014/main" id="{B3625B03-F8FA-C1DB-D560-8C213DC6A972}"/>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8" name="CuadroTexto 37">
                  <a:extLst>
                    <a:ext uri="{FF2B5EF4-FFF2-40B4-BE49-F238E27FC236}">
                      <a16:creationId xmlns:a16="http://schemas.microsoft.com/office/drawing/2014/main" id="{B6F4AC1B-9FE7-8276-276B-AFD23E92916F}"/>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9" name="Grupo 38">
                <a:extLst>
                  <a:ext uri="{FF2B5EF4-FFF2-40B4-BE49-F238E27FC236}">
                    <a16:creationId xmlns:a16="http://schemas.microsoft.com/office/drawing/2014/main" id="{77DFD4ED-DB02-7F81-266A-C676471D26F6}"/>
                  </a:ext>
                </a:extLst>
              </p:cNvPr>
              <p:cNvGrpSpPr/>
              <p:nvPr/>
            </p:nvGrpSpPr>
            <p:grpSpPr>
              <a:xfrm>
                <a:off x="3701630" y="4498902"/>
                <a:ext cx="2252196" cy="1330762"/>
                <a:chOff x="586254" y="3013151"/>
                <a:chExt cx="2252196" cy="1330762"/>
              </a:xfrm>
            </p:grpSpPr>
            <p:sp>
              <p:nvSpPr>
                <p:cNvPr id="80" name="Rectángulo 39">
                  <a:extLst>
                    <a:ext uri="{FF2B5EF4-FFF2-40B4-BE49-F238E27FC236}">
                      <a16:creationId xmlns:a16="http://schemas.microsoft.com/office/drawing/2014/main" id="{822C109D-612D-3438-BEE5-A073CEA1C6FE}"/>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81" name="CuadroTexto 40">
                  <a:extLst>
                    <a:ext uri="{FF2B5EF4-FFF2-40B4-BE49-F238E27FC236}">
                      <a16:creationId xmlns:a16="http://schemas.microsoft.com/office/drawing/2014/main" id="{11D1719B-C09E-B8C9-0C25-77C47C389E06}"/>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pic>
            <p:nvPicPr>
              <p:cNvPr id="82" name="Imagen 81" descr="Un par de personas de pie&#10;&#10;Descripción generada automáticamente">
                <a:extLst>
                  <a:ext uri="{FF2B5EF4-FFF2-40B4-BE49-F238E27FC236}">
                    <a16:creationId xmlns:a16="http://schemas.microsoft.com/office/drawing/2014/main" id="{66C5E639-3643-D38A-AB64-AC9CC880D27C}"/>
                  </a:ext>
                </a:extLst>
              </p:cNvPr>
              <p:cNvPicPr>
                <a:picLocks noChangeAspect="1"/>
              </p:cNvPicPr>
              <p:nvPr/>
            </p:nvPicPr>
            <p:blipFill rotWithShape="1">
              <a:blip r:embed="rId7">
                <a:extLst>
                  <a:ext uri="{28A0092B-C50C-407E-A947-70E740481C1C}">
                    <a14:useLocalDpi xmlns:a14="http://schemas.microsoft.com/office/drawing/2010/main" val="0"/>
                  </a:ext>
                </a:extLst>
              </a:blip>
              <a:srcRect l="42044"/>
              <a:stretch/>
            </p:blipFill>
            <p:spPr>
              <a:xfrm>
                <a:off x="5882473" y="367087"/>
                <a:ext cx="6309527" cy="6123826"/>
              </a:xfrm>
              <a:prstGeom prst="rect">
                <a:avLst/>
              </a:prstGeom>
            </p:spPr>
          </p:pic>
        </p:grpSp>
      </p:grpSp>
    </p:spTree>
    <p:extLst>
      <p:ext uri="{BB962C8B-B14F-4D97-AF65-F5344CB8AC3E}">
        <p14:creationId xmlns:p14="http://schemas.microsoft.com/office/powerpoint/2010/main" val="1545521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C5CEFD9-A2FC-A107-9608-E88AE99DE7F2}"/>
              </a:ext>
            </a:extLst>
          </p:cNvPr>
          <p:cNvSpPr/>
          <p:nvPr/>
        </p:nvSpPr>
        <p:spPr>
          <a:xfrm>
            <a:off x="0" y="0"/>
            <a:ext cx="12192000" cy="6858000"/>
          </a:xfrm>
          <a:prstGeom prst="rect">
            <a:avLst/>
          </a:prstGeom>
          <a:gradFill flip="none" rotWithShape="1">
            <a:gsLst>
              <a:gs pos="0">
                <a:schemeClr val="accent4"/>
              </a:gs>
              <a:gs pos="53000">
                <a:schemeClr val="accent5"/>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6" name="Grupo 85">
            <a:extLst>
              <a:ext uri="{FF2B5EF4-FFF2-40B4-BE49-F238E27FC236}">
                <a16:creationId xmlns:a16="http://schemas.microsoft.com/office/drawing/2014/main" id="{779C10CB-30E5-BF63-D579-16FCB6CD1B71}"/>
              </a:ext>
            </a:extLst>
          </p:cNvPr>
          <p:cNvGrpSpPr/>
          <p:nvPr/>
        </p:nvGrpSpPr>
        <p:grpSpPr>
          <a:xfrm>
            <a:off x="-51381152" y="359228"/>
            <a:ext cx="63279238" cy="10431178"/>
            <a:chOff x="1226820" y="0"/>
            <a:chExt cx="63279238" cy="10431178"/>
          </a:xfrm>
        </p:grpSpPr>
        <p:grpSp>
          <p:nvGrpSpPr>
            <p:cNvPr id="85" name="Grupo 84">
              <a:extLst>
                <a:ext uri="{FF2B5EF4-FFF2-40B4-BE49-F238E27FC236}">
                  <a16:creationId xmlns:a16="http://schemas.microsoft.com/office/drawing/2014/main" id="{6A85B056-9186-598E-91E3-D8568A90ACCB}"/>
                </a:ext>
              </a:extLst>
            </p:cNvPr>
            <p:cNvGrpSpPr/>
            <p:nvPr/>
          </p:nvGrpSpPr>
          <p:grpSpPr>
            <a:xfrm>
              <a:off x="1226820" y="375138"/>
              <a:ext cx="9738360" cy="6482862"/>
              <a:chOff x="1226820" y="375138"/>
              <a:chExt cx="9738360" cy="6482862"/>
            </a:xfrm>
          </p:grpSpPr>
          <p:sp>
            <p:nvSpPr>
              <p:cNvPr id="3" name="Elipse 2">
                <a:extLst>
                  <a:ext uri="{FF2B5EF4-FFF2-40B4-BE49-F238E27FC236}">
                    <a16:creationId xmlns:a16="http://schemas.microsoft.com/office/drawing/2014/main" id="{6917815D-B9FB-39BC-07F5-FA26C1E170AA}"/>
                  </a:ext>
                </a:extLst>
              </p:cNvPr>
              <p:cNvSpPr/>
              <p:nvPr/>
            </p:nvSpPr>
            <p:spPr>
              <a:xfrm>
                <a:off x="3498573" y="831573"/>
                <a:ext cx="5194853" cy="51948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descr="Una persona con los brazos abiertos&#10;&#10;Descripción generada automáticamente con confianza media">
                <a:extLst>
                  <a:ext uri="{FF2B5EF4-FFF2-40B4-BE49-F238E27FC236}">
                    <a16:creationId xmlns:a16="http://schemas.microsoft.com/office/drawing/2014/main" id="{400E3D15-C6FC-4099-A55A-024D986FEA89}"/>
                  </a:ext>
                </a:extLst>
              </p:cNvPr>
              <p:cNvPicPr>
                <a:picLocks noChangeAspect="1"/>
              </p:cNvPicPr>
              <p:nvPr/>
            </p:nvPicPr>
            <p:blipFill rotWithShape="1">
              <a:blip r:embed="rId2">
                <a:extLst>
                  <a:ext uri="{28A0092B-C50C-407E-A947-70E740481C1C}">
                    <a14:useLocalDpi xmlns:a14="http://schemas.microsoft.com/office/drawing/2010/main" val="0"/>
                  </a:ext>
                </a:extLst>
              </a:blip>
              <a:srcRect l="5054" t="5470" r="35929"/>
              <a:stretch/>
            </p:blipFill>
            <p:spPr>
              <a:xfrm>
                <a:off x="2743200" y="375138"/>
                <a:ext cx="6072554" cy="6482862"/>
              </a:xfrm>
              <a:prstGeom prst="rect">
                <a:avLst/>
              </a:prstGeom>
              <a:effectLst>
                <a:outerShdw blurRad="50800" dist="38100" dir="16200000" rotWithShape="0">
                  <a:prstClr val="black">
                    <a:alpha val="40000"/>
                  </a:prstClr>
                </a:outerShdw>
              </a:effectLst>
            </p:spPr>
          </p:pic>
          <p:sp>
            <p:nvSpPr>
              <p:cNvPr id="9" name="CuadroTexto 8">
                <a:extLst>
                  <a:ext uri="{FF2B5EF4-FFF2-40B4-BE49-F238E27FC236}">
                    <a16:creationId xmlns:a16="http://schemas.microsoft.com/office/drawing/2014/main" id="{FB9FBE4B-355B-F113-D936-0532C5DD96DC}"/>
                  </a:ext>
                </a:extLst>
              </p:cNvPr>
              <p:cNvSpPr txBox="1"/>
              <p:nvPr/>
            </p:nvSpPr>
            <p:spPr>
              <a:xfrm>
                <a:off x="1226820" y="3848993"/>
                <a:ext cx="9738360" cy="1877437"/>
              </a:xfrm>
              <a:prstGeom prst="rect">
                <a:avLst/>
              </a:prstGeom>
              <a:noFill/>
            </p:spPr>
            <p:txBody>
              <a:bodyPr wrap="square" rtlCol="0">
                <a:spAutoFit/>
              </a:bodyPr>
              <a:lstStyle/>
              <a:p>
                <a:pPr algn="ctr"/>
                <a:r>
                  <a:rPr lang="es-ES" sz="4400"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HEADLINE POWERPOINT </a:t>
                </a:r>
                <a:r>
                  <a:rPr lang="es-ES" sz="72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rPr>
                  <a:t>PRESENTATION</a:t>
                </a:r>
                <a:endParaRPr lang="es-CO" sz="44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endParaRPr>
              </a:p>
            </p:txBody>
          </p:sp>
          <p:sp>
            <p:nvSpPr>
              <p:cNvPr id="10" name="Rectángulo 9">
                <a:extLst>
                  <a:ext uri="{FF2B5EF4-FFF2-40B4-BE49-F238E27FC236}">
                    <a16:creationId xmlns:a16="http://schemas.microsoft.com/office/drawing/2014/main" id="{A463FAD3-C43B-B7A1-8D2D-957FB5FFD836}"/>
                  </a:ext>
                </a:extLst>
              </p:cNvPr>
              <p:cNvSpPr/>
              <p:nvPr/>
            </p:nvSpPr>
            <p:spPr>
              <a:xfrm>
                <a:off x="4417976" y="5611971"/>
                <a:ext cx="3680364" cy="453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a:extLst>
                  <a:ext uri="{FF2B5EF4-FFF2-40B4-BE49-F238E27FC236}">
                    <a16:creationId xmlns:a16="http://schemas.microsoft.com/office/drawing/2014/main" id="{157E8F00-8C34-154D-C0B8-890C853078FE}"/>
                  </a:ext>
                </a:extLst>
              </p:cNvPr>
              <p:cNvSpPr txBox="1"/>
              <p:nvPr/>
            </p:nvSpPr>
            <p:spPr>
              <a:xfrm>
                <a:off x="4417976" y="5678257"/>
                <a:ext cx="3680364" cy="369332"/>
              </a:xfrm>
              <a:prstGeom prst="rect">
                <a:avLst/>
              </a:prstGeom>
              <a:noFill/>
            </p:spPr>
            <p:txBody>
              <a:bodyPr wrap="square" rtlCol="0">
                <a:spAutoFit/>
              </a:bodyPr>
              <a:lstStyle/>
              <a:p>
                <a:pPr algn="ctr"/>
                <a:r>
                  <a:rPr lang="es-ES" dirty="0">
                    <a:latin typeface="Montserrat" panose="00000500000000000000" pitchFamily="2" charset="0"/>
                  </a:rPr>
                  <a:t>WWW.PPTHEMES.COM</a:t>
                </a:r>
                <a:endParaRPr lang="es-CO" dirty="0">
                  <a:latin typeface="Montserrat" panose="00000500000000000000" pitchFamily="2" charset="0"/>
                </a:endParaRPr>
              </a:p>
            </p:txBody>
          </p:sp>
        </p:grpSp>
        <p:grpSp>
          <p:nvGrpSpPr>
            <p:cNvPr id="23" name="Grupo 22">
              <a:extLst>
                <a:ext uri="{FF2B5EF4-FFF2-40B4-BE49-F238E27FC236}">
                  <a16:creationId xmlns:a16="http://schemas.microsoft.com/office/drawing/2014/main" id="{840B8DD8-1792-3E98-FBF1-91D12093A495}"/>
                </a:ext>
              </a:extLst>
            </p:cNvPr>
            <p:cNvGrpSpPr/>
            <p:nvPr/>
          </p:nvGrpSpPr>
          <p:grpSpPr>
            <a:xfrm>
              <a:off x="14284558" y="0"/>
              <a:ext cx="11625367" cy="6858000"/>
              <a:chOff x="14284558" y="0"/>
              <a:chExt cx="11625367" cy="6858000"/>
            </a:xfrm>
          </p:grpSpPr>
          <p:sp>
            <p:nvSpPr>
              <p:cNvPr id="19" name="TextBox 67">
                <a:extLst>
                  <a:ext uri="{FF2B5EF4-FFF2-40B4-BE49-F238E27FC236}">
                    <a16:creationId xmlns:a16="http://schemas.microsoft.com/office/drawing/2014/main" id="{B86B17B7-E2C8-6ADB-D16D-9C14041E997E}"/>
                  </a:ext>
                </a:extLst>
              </p:cNvPr>
              <p:cNvSpPr txBox="1"/>
              <p:nvPr/>
            </p:nvSpPr>
            <p:spPr>
              <a:xfrm>
                <a:off x="14321405" y="1505495"/>
                <a:ext cx="4477647" cy="1323439"/>
              </a:xfrm>
              <a:prstGeom prst="rect">
                <a:avLst/>
              </a:prstGeom>
              <a:noFill/>
            </p:spPr>
            <p:txBody>
              <a:bodyPr wrap="square" rtlCol="0">
                <a:spAutoFit/>
              </a:bodyPr>
              <a:lstStyle/>
              <a:p>
                <a:r>
                  <a:rPr lang="en-US" sz="8000" dirty="0">
                    <a:solidFill>
                      <a:schemeClr val="bg1"/>
                    </a:solidFill>
                  </a:rPr>
                  <a:t>Headline</a:t>
                </a:r>
              </a:p>
            </p:txBody>
          </p:sp>
          <p:sp>
            <p:nvSpPr>
              <p:cNvPr id="20" name="TextBox 68">
                <a:extLst>
                  <a:ext uri="{FF2B5EF4-FFF2-40B4-BE49-F238E27FC236}">
                    <a16:creationId xmlns:a16="http://schemas.microsoft.com/office/drawing/2014/main" id="{6385F61E-6281-41DA-09C7-97847239CA3A}"/>
                  </a:ext>
                </a:extLst>
              </p:cNvPr>
              <p:cNvSpPr txBox="1"/>
              <p:nvPr/>
            </p:nvSpPr>
            <p:spPr>
              <a:xfrm>
                <a:off x="14321405" y="2423864"/>
                <a:ext cx="8166006" cy="923330"/>
              </a:xfrm>
              <a:prstGeom prst="rect">
                <a:avLst/>
              </a:prstGeom>
              <a:noFill/>
            </p:spPr>
            <p:txBody>
              <a:bodyPr wrap="square" rtlCol="0">
                <a:spAutoFit/>
              </a:bodyPr>
              <a:lstStyle/>
              <a:p>
                <a:r>
                  <a:rPr lang="en-US" sz="5400" i="1" dirty="0">
                    <a:gradFill>
                      <a:gsLst>
                        <a:gs pos="100000">
                          <a:schemeClr val="accent3"/>
                        </a:gs>
                        <a:gs pos="3670">
                          <a:schemeClr val="bg1"/>
                        </a:gs>
                        <a:gs pos="43000">
                          <a:schemeClr val="accent5"/>
                        </a:gs>
                      </a:gsLst>
                      <a:lin ang="2700000" scaled="1"/>
                    </a:gradFill>
                    <a:effectLst>
                      <a:outerShdw blurRad="50800" dist="38100" dir="18900000" algn="bl" rotWithShape="0">
                        <a:prstClr val="black">
                          <a:alpha val="40000"/>
                        </a:prstClr>
                      </a:outerShdw>
                    </a:effectLst>
                    <a:latin typeface="Montserrat Black" panose="00000A00000000000000" pitchFamily="50" charset="0"/>
                  </a:rPr>
                  <a:t>PRESENTATION</a:t>
                </a:r>
              </a:p>
            </p:txBody>
          </p:sp>
          <p:sp>
            <p:nvSpPr>
              <p:cNvPr id="21" name="TextBox 10">
                <a:extLst>
                  <a:ext uri="{FF2B5EF4-FFF2-40B4-BE49-F238E27FC236}">
                    <a16:creationId xmlns:a16="http://schemas.microsoft.com/office/drawing/2014/main" id="{FE76DAB9-2D0F-72AE-9743-0EF8AD698645}"/>
                  </a:ext>
                </a:extLst>
              </p:cNvPr>
              <p:cNvSpPr txBox="1">
                <a:spLocks noChangeArrowheads="1"/>
              </p:cNvSpPr>
              <p:nvPr/>
            </p:nvSpPr>
            <p:spPr bwMode="auto">
              <a:xfrm>
                <a:off x="14284558" y="3311137"/>
                <a:ext cx="5423969" cy="2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 </a:t>
                </a:r>
              </a:p>
              <a:p>
                <a:endParaRPr lang="es-CO" sz="1600" b="1" dirty="0">
                  <a:solidFill>
                    <a:schemeClr val="bg1"/>
                  </a:solidFill>
                  <a:latin typeface="Arial" panose="020B0604020202020204" pitchFamily="34" charset="0"/>
                  <a:cs typeface="Arial" panose="020B0604020202020204" pitchFamily="34" charset="0"/>
                </a:endParaRPr>
              </a:p>
              <a:p>
                <a:r>
                  <a:rPr lang="es-CO" sz="1600" b="1" dirty="0" err="1">
                    <a:solidFill>
                      <a:schemeClr val="bg1"/>
                    </a:solidFill>
                    <a:latin typeface="Arial" panose="020B0604020202020204" pitchFamily="34" charset="0"/>
                    <a:cs typeface="Arial" panose="020B0604020202020204" pitchFamily="34" charset="0"/>
                  </a:rPr>
                  <a:t>Lorem</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ipsum</a:t>
                </a:r>
                <a:r>
                  <a:rPr lang="es-CO" sz="1600" b="1" dirty="0">
                    <a:solidFill>
                      <a:schemeClr val="bg1"/>
                    </a:solidFill>
                    <a:latin typeface="Arial" panose="020B0604020202020204" pitchFamily="34" charset="0"/>
                    <a:cs typeface="Arial" panose="020B0604020202020204" pitchFamily="34" charset="0"/>
                  </a:rPr>
                  <a:t> </a:t>
                </a:r>
                <a:r>
                  <a:rPr lang="es-CO" sz="1600" dirty="0">
                    <a:solidFill>
                      <a:schemeClr val="bg1"/>
                    </a:solidFill>
                    <a:latin typeface="Arial" panose="020B0604020202020204" pitchFamily="34" charset="0"/>
                    <a:cs typeface="Arial" panose="020B0604020202020204" pitchFamily="34" charset="0"/>
                  </a:rPr>
                  <a:t>dolor </a:t>
                </a:r>
                <a:r>
                  <a:rPr lang="es-CO" sz="1600" dirty="0" err="1">
                    <a:solidFill>
                      <a:schemeClr val="bg1"/>
                    </a:solidFill>
                    <a:latin typeface="Arial" panose="020B0604020202020204" pitchFamily="34" charset="0"/>
                    <a:cs typeface="Arial" panose="020B0604020202020204" pitchFamily="34" charset="0"/>
                  </a:rPr>
                  <a:t>sit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amet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consectetur</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adipiscing</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elit</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Fusce</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convallis</a:t>
                </a:r>
                <a:r>
                  <a:rPr lang="es-CO" sz="1600" dirty="0">
                    <a:solidFill>
                      <a:schemeClr val="bg1"/>
                    </a:solidFill>
                    <a:latin typeface="Arial" panose="020B0604020202020204" pitchFamily="34" charset="0"/>
                    <a:cs typeface="Arial" panose="020B0604020202020204" pitchFamily="34" charset="0"/>
                  </a:rPr>
                  <a:t> magna non.</a:t>
                </a: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p:txBody>
          </p:sp>
          <p:pic>
            <p:nvPicPr>
              <p:cNvPr id="22" name="Imagen 21" descr="Un hombre parado de frente con un gesto en su mano&#10;&#10;Descripción generada automáticamente con confianza media">
                <a:extLst>
                  <a:ext uri="{FF2B5EF4-FFF2-40B4-BE49-F238E27FC236}">
                    <a16:creationId xmlns:a16="http://schemas.microsoft.com/office/drawing/2014/main" id="{48A1F0A5-8DEE-9A30-030D-BFE507BCA585}"/>
                  </a:ext>
                </a:extLst>
              </p:cNvPr>
              <p:cNvPicPr>
                <a:picLocks noChangeAspect="1"/>
              </p:cNvPicPr>
              <p:nvPr/>
            </p:nvPicPr>
            <p:blipFill rotWithShape="1">
              <a:blip r:embed="rId3">
                <a:extLst>
                  <a:ext uri="{28A0092B-C50C-407E-A947-70E740481C1C}">
                    <a14:useLocalDpi xmlns:a14="http://schemas.microsoft.com/office/drawing/2010/main" val="0"/>
                  </a:ext>
                </a:extLst>
              </a:blip>
              <a:srcRect l="7639" r="39588"/>
              <a:stretch/>
            </p:blipFill>
            <p:spPr>
              <a:xfrm>
                <a:off x="19475820" y="0"/>
                <a:ext cx="6434105" cy="6858000"/>
              </a:xfrm>
              <a:prstGeom prst="rect">
                <a:avLst/>
              </a:prstGeom>
            </p:spPr>
          </p:pic>
        </p:grpSp>
        <p:grpSp>
          <p:nvGrpSpPr>
            <p:cNvPr id="38" name="Grupo 37">
              <a:extLst>
                <a:ext uri="{FF2B5EF4-FFF2-40B4-BE49-F238E27FC236}">
                  <a16:creationId xmlns:a16="http://schemas.microsoft.com/office/drawing/2014/main" id="{251211C7-A125-F86B-BDF8-3AD26B0A475B}"/>
                </a:ext>
              </a:extLst>
            </p:cNvPr>
            <p:cNvGrpSpPr/>
            <p:nvPr/>
          </p:nvGrpSpPr>
          <p:grpSpPr>
            <a:xfrm>
              <a:off x="26992347" y="734174"/>
              <a:ext cx="10991101" cy="8301915"/>
              <a:chOff x="705317" y="734174"/>
              <a:chExt cx="10991101" cy="8301915"/>
            </a:xfrm>
          </p:grpSpPr>
          <p:sp>
            <p:nvSpPr>
              <p:cNvPr id="31" name="Oval 57">
                <a:extLst>
                  <a:ext uri="{FF2B5EF4-FFF2-40B4-BE49-F238E27FC236}">
                    <a16:creationId xmlns:a16="http://schemas.microsoft.com/office/drawing/2014/main" id="{6C99F46A-0045-17C7-DEAA-67903FD06975}"/>
                  </a:ext>
                </a:extLst>
              </p:cNvPr>
              <p:cNvSpPr/>
              <p:nvPr/>
            </p:nvSpPr>
            <p:spPr>
              <a:xfrm>
                <a:off x="7075685" y="1757663"/>
                <a:ext cx="3626428" cy="3626428"/>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Donut 58">
                <a:extLst>
                  <a:ext uri="{FF2B5EF4-FFF2-40B4-BE49-F238E27FC236}">
                    <a16:creationId xmlns:a16="http://schemas.microsoft.com/office/drawing/2014/main" id="{58BD352B-E8AB-FA22-02D7-D27B1F50DA4A}"/>
                  </a:ext>
                </a:extLst>
              </p:cNvPr>
              <p:cNvSpPr/>
              <p:nvPr/>
            </p:nvSpPr>
            <p:spPr>
              <a:xfrm>
                <a:off x="6096000" y="734174"/>
                <a:ext cx="5600418" cy="5600418"/>
              </a:xfrm>
              <a:prstGeom prst="donut">
                <a:avLst>
                  <a:gd name="adj" fmla="val 111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67">
                <a:extLst>
                  <a:ext uri="{FF2B5EF4-FFF2-40B4-BE49-F238E27FC236}">
                    <a16:creationId xmlns:a16="http://schemas.microsoft.com/office/drawing/2014/main" id="{4A3D07E4-C812-B190-D8E3-70EAF95ED5CB}"/>
                  </a:ext>
                </a:extLst>
              </p:cNvPr>
              <p:cNvSpPr txBox="1"/>
              <p:nvPr/>
            </p:nvSpPr>
            <p:spPr>
              <a:xfrm>
                <a:off x="724689" y="1464607"/>
                <a:ext cx="5439240" cy="769441"/>
              </a:xfrm>
              <a:prstGeom prst="rect">
                <a:avLst/>
              </a:prstGeom>
              <a:noFill/>
            </p:spPr>
            <p:txBody>
              <a:bodyPr wrap="square" rtlCol="0">
                <a:spAutoFit/>
              </a:bodyPr>
              <a:lstStyle/>
              <a:p>
                <a:r>
                  <a:rPr lang="en-US" sz="4400" dirty="0">
                    <a:solidFill>
                      <a:schemeClr val="bg1"/>
                    </a:solidFill>
                  </a:rPr>
                  <a:t>WRITE YOUR TILE</a:t>
                </a:r>
              </a:p>
            </p:txBody>
          </p:sp>
          <p:sp>
            <p:nvSpPr>
              <p:cNvPr id="34" name="TextBox 68">
                <a:extLst>
                  <a:ext uri="{FF2B5EF4-FFF2-40B4-BE49-F238E27FC236}">
                    <a16:creationId xmlns:a16="http://schemas.microsoft.com/office/drawing/2014/main" id="{699B8DCD-AB0C-68A0-1E87-DEEFC0038767}"/>
                  </a:ext>
                </a:extLst>
              </p:cNvPr>
              <p:cNvSpPr txBox="1"/>
              <p:nvPr/>
            </p:nvSpPr>
            <p:spPr>
              <a:xfrm>
                <a:off x="705317" y="1962199"/>
                <a:ext cx="5737860" cy="923330"/>
              </a:xfrm>
              <a:prstGeom prst="rect">
                <a:avLst/>
              </a:prstGeom>
              <a:noFill/>
            </p:spPr>
            <p:txBody>
              <a:bodyPr wrap="square" rtlCol="0">
                <a:spAutoFit/>
              </a:bodyPr>
              <a:lstStyle/>
              <a:p>
                <a:r>
                  <a:rPr lang="en-US" sz="5400" i="1"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HERE</a:t>
                </a:r>
              </a:p>
            </p:txBody>
          </p:sp>
          <p:pic>
            <p:nvPicPr>
              <p:cNvPr id="35" name="Picture 46" descr="iPhone6_mockup_front_white.png">
                <a:extLst>
                  <a:ext uri="{FF2B5EF4-FFF2-40B4-BE49-F238E27FC236}">
                    <a16:creationId xmlns:a16="http://schemas.microsoft.com/office/drawing/2014/main" id="{5EA3DFA2-2815-9C0D-AC6C-E0271E82BE4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2223" y="2181197"/>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10">
                <a:extLst>
                  <a:ext uri="{FF2B5EF4-FFF2-40B4-BE49-F238E27FC236}">
                    <a16:creationId xmlns:a16="http://schemas.microsoft.com/office/drawing/2014/main" id="{4D5D5245-AF0A-4156-FE51-D6ED08ED0E3A}"/>
                  </a:ext>
                </a:extLst>
              </p:cNvPr>
              <p:cNvSpPr txBox="1">
                <a:spLocks noChangeArrowheads="1"/>
              </p:cNvSpPr>
              <p:nvPr/>
            </p:nvSpPr>
            <p:spPr bwMode="auto">
              <a:xfrm>
                <a:off x="705317" y="2885529"/>
                <a:ext cx="4477647" cy="163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2000" dirty="0">
                    <a:solidFill>
                      <a:schemeClr val="bg1"/>
                    </a:solidFill>
                    <a:latin typeface="Arial" panose="020B0604020202020204" pitchFamily="34" charset="0"/>
                    <a:cs typeface="Arial" panose="020B0604020202020204" pitchFamily="34" charset="0"/>
                  </a:rPr>
                  <a:t>Cras </a:t>
                </a:r>
                <a:r>
                  <a:rPr lang="es-CO" sz="2000" dirty="0" err="1">
                    <a:solidFill>
                      <a:schemeClr val="bg1"/>
                    </a:solidFill>
                    <a:latin typeface="Arial" panose="020B0604020202020204" pitchFamily="34" charset="0"/>
                    <a:cs typeface="Arial" panose="020B0604020202020204" pitchFamily="34" charset="0"/>
                  </a:rPr>
                  <a:t>sit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amet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dapibus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enim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Maecenas</a:t>
                </a:r>
                <a:r>
                  <a:rPr lang="es-CO" sz="2000" dirty="0">
                    <a:solidFill>
                      <a:schemeClr val="bg1"/>
                    </a:solidFill>
                    <a:latin typeface="Arial" panose="020B0604020202020204" pitchFamily="34" charset="0"/>
                    <a:cs typeface="Arial" panose="020B0604020202020204" pitchFamily="34" charset="0"/>
                  </a:rPr>
                  <a:t> in </a:t>
                </a:r>
                <a:r>
                  <a:rPr lang="es-CO" sz="2000" dirty="0" err="1">
                    <a:solidFill>
                      <a:schemeClr val="bg1"/>
                    </a:solidFill>
                    <a:latin typeface="Arial" panose="020B0604020202020204" pitchFamily="34" charset="0"/>
                    <a:cs typeface="Arial" panose="020B0604020202020204" pitchFamily="34" charset="0"/>
                  </a:rPr>
                  <a:t>sem</a:t>
                </a:r>
                <a:r>
                  <a:rPr lang="es-CO" sz="2000" dirty="0">
                    <a:solidFill>
                      <a:schemeClr val="bg1"/>
                    </a:solidFill>
                    <a:latin typeface="Arial" panose="020B0604020202020204" pitchFamily="34" charset="0"/>
                    <a:cs typeface="Arial" panose="020B0604020202020204" pitchFamily="34" charset="0"/>
                  </a:rPr>
                  <a:t> et </a:t>
                </a:r>
                <a:r>
                  <a:rPr lang="es-CO" sz="2000" dirty="0" err="1">
                    <a:solidFill>
                      <a:schemeClr val="bg1"/>
                    </a:solidFill>
                    <a:latin typeface="Arial" panose="020B0604020202020204" pitchFamily="34" charset="0"/>
                    <a:cs typeface="Arial" panose="020B0604020202020204" pitchFamily="34" charset="0"/>
                  </a:rPr>
                  <a:t>augue</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fringilla</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tempor</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Nam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nisl</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elit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iaculis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eu</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augue</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sit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amet</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mollis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sodales</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dui</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Curabitur</a:t>
                </a:r>
                <a:r>
                  <a:rPr lang="es-CO" sz="2000" dirty="0">
                    <a:solidFill>
                      <a:schemeClr val="bg1"/>
                    </a:solidFill>
                    <a:latin typeface="Arial" panose="020B0604020202020204" pitchFamily="34" charset="0"/>
                    <a:cs typeface="Arial" panose="020B0604020202020204" pitchFamily="34" charset="0"/>
                  </a:rPr>
                  <a:t> et justo ut </a:t>
                </a:r>
                <a:r>
                  <a:rPr lang="es-CO" sz="2000" dirty="0" err="1">
                    <a:solidFill>
                      <a:schemeClr val="bg1"/>
                    </a:solidFill>
                    <a:latin typeface="Arial" panose="020B0604020202020204" pitchFamily="34" charset="0"/>
                    <a:cs typeface="Arial" panose="020B0604020202020204" pitchFamily="34" charset="0"/>
                  </a:rPr>
                  <a:t>sem</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accumsan</a:t>
                </a:r>
                <a:r>
                  <a:rPr lang="es-CO" sz="2000" dirty="0">
                    <a:solidFill>
                      <a:schemeClr val="bg1"/>
                    </a:solidFill>
                    <a:latin typeface="Arial" panose="020B0604020202020204" pitchFamily="34" charset="0"/>
                    <a:cs typeface="Arial" panose="020B0604020202020204" pitchFamily="34" charset="0"/>
                  </a:rPr>
                  <a:t> </a:t>
                </a:r>
                <a:r>
                  <a:rPr lang="es-CO" sz="2000" dirty="0" err="1">
                    <a:solidFill>
                      <a:schemeClr val="bg1"/>
                    </a:solidFill>
                    <a:latin typeface="Arial" panose="020B0604020202020204" pitchFamily="34" charset="0"/>
                    <a:cs typeface="Arial" panose="020B0604020202020204" pitchFamily="34" charset="0"/>
                  </a:rPr>
                  <a:t>efficitur</a:t>
                </a:r>
                <a:r>
                  <a:rPr lang="es-CO" sz="2000" dirty="0">
                    <a:solidFill>
                      <a:schemeClr val="bg1"/>
                    </a:solidFill>
                    <a:latin typeface="Arial" panose="020B0604020202020204" pitchFamily="34" charset="0"/>
                    <a:cs typeface="Arial" panose="020B0604020202020204" pitchFamily="34" charset="0"/>
                  </a:rPr>
                  <a:t>. </a:t>
                </a:r>
              </a:p>
            </p:txBody>
          </p:sp>
          <p:pic>
            <p:nvPicPr>
              <p:cNvPr id="37" name="Imagen 36" descr="Mujer parada en la calle&#10;&#10;Descripción generada automáticamente">
                <a:extLst>
                  <a:ext uri="{FF2B5EF4-FFF2-40B4-BE49-F238E27FC236}">
                    <a16:creationId xmlns:a16="http://schemas.microsoft.com/office/drawing/2014/main" id="{E4AB2B96-CF26-5D7A-058F-E27FB3BC9B5E}"/>
                  </a:ext>
                </a:extLst>
              </p:cNvPr>
              <p:cNvPicPr>
                <a:picLocks noChangeAspect="1"/>
              </p:cNvPicPr>
              <p:nvPr/>
            </p:nvPicPr>
            <p:blipFill rotWithShape="1">
              <a:blip r:embed="rId5">
                <a:extLst>
                  <a:ext uri="{28A0092B-C50C-407E-A947-70E740481C1C}">
                    <a14:useLocalDpi xmlns:a14="http://schemas.microsoft.com/office/drawing/2010/main" val="0"/>
                  </a:ext>
                </a:extLst>
              </a:blip>
              <a:srcRect l="55297" t="16522" r="18588" b="18292"/>
              <a:stretch/>
            </p:blipFill>
            <p:spPr>
              <a:xfrm>
                <a:off x="7620626" y="3311138"/>
                <a:ext cx="2686523" cy="4470478"/>
              </a:xfrm>
              <a:prstGeom prst="rect">
                <a:avLst/>
              </a:prstGeom>
            </p:spPr>
          </p:pic>
        </p:grpSp>
        <p:grpSp>
          <p:nvGrpSpPr>
            <p:cNvPr id="67" name="Grupo 66">
              <a:extLst>
                <a:ext uri="{FF2B5EF4-FFF2-40B4-BE49-F238E27FC236}">
                  <a16:creationId xmlns:a16="http://schemas.microsoft.com/office/drawing/2014/main" id="{67FA2923-4BCB-3BB5-3D89-A171FF567147}"/>
                </a:ext>
              </a:extLst>
            </p:cNvPr>
            <p:cNvGrpSpPr/>
            <p:nvPr/>
          </p:nvGrpSpPr>
          <p:grpSpPr>
            <a:xfrm>
              <a:off x="40423969" y="220486"/>
              <a:ext cx="11148560" cy="10210692"/>
              <a:chOff x="1043440" y="220486"/>
              <a:chExt cx="11148560" cy="10210692"/>
            </a:xfrm>
          </p:grpSpPr>
          <p:sp>
            <p:nvSpPr>
              <p:cNvPr id="39" name="Oval 57">
                <a:extLst>
                  <a:ext uri="{FF2B5EF4-FFF2-40B4-BE49-F238E27FC236}">
                    <a16:creationId xmlns:a16="http://schemas.microsoft.com/office/drawing/2014/main" id="{A5F5AB09-AE50-3CF1-23BD-9B064E04CCE0}"/>
                  </a:ext>
                </a:extLst>
              </p:cNvPr>
              <p:cNvSpPr/>
              <p:nvPr/>
            </p:nvSpPr>
            <p:spPr>
              <a:xfrm>
                <a:off x="6037213" y="252599"/>
                <a:ext cx="1310906" cy="1310906"/>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62">
                <a:extLst>
                  <a:ext uri="{FF2B5EF4-FFF2-40B4-BE49-F238E27FC236}">
                    <a16:creationId xmlns:a16="http://schemas.microsoft.com/office/drawing/2014/main" id="{23447365-5916-15EF-8653-7F855E12CE75}"/>
                  </a:ext>
                </a:extLst>
              </p:cNvPr>
              <p:cNvSpPr/>
              <p:nvPr/>
            </p:nvSpPr>
            <p:spPr>
              <a:xfrm>
                <a:off x="2725552" y="220486"/>
                <a:ext cx="1310906" cy="1310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6">
                <a:extLst>
                  <a:ext uri="{FF2B5EF4-FFF2-40B4-BE49-F238E27FC236}">
                    <a16:creationId xmlns:a16="http://schemas.microsoft.com/office/drawing/2014/main" id="{7375B673-8B75-02F0-14D2-D97A5319D01A}"/>
                  </a:ext>
                </a:extLst>
              </p:cNvPr>
              <p:cNvSpPr/>
              <p:nvPr/>
            </p:nvSpPr>
            <p:spPr>
              <a:xfrm>
                <a:off x="9171631" y="220486"/>
                <a:ext cx="1310906" cy="1310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87">
                <a:extLst>
                  <a:ext uri="{FF2B5EF4-FFF2-40B4-BE49-F238E27FC236}">
                    <a16:creationId xmlns:a16="http://schemas.microsoft.com/office/drawing/2014/main" id="{8A0D528E-B1D0-3DC3-E733-F98C72C68252}"/>
                  </a:ext>
                </a:extLst>
              </p:cNvPr>
              <p:cNvGrpSpPr>
                <a:grpSpLocks/>
              </p:cNvGrpSpPr>
              <p:nvPr/>
            </p:nvGrpSpPr>
            <p:grpSpPr bwMode="auto">
              <a:xfrm>
                <a:off x="2085067" y="3947828"/>
                <a:ext cx="7953982" cy="6483350"/>
                <a:chOff x="4300539" y="1984376"/>
                <a:chExt cx="3589338" cy="2890838"/>
              </a:xfrm>
            </p:grpSpPr>
            <p:sp>
              <p:nvSpPr>
                <p:cNvPr id="43" name="Freeform 5">
                  <a:extLst>
                    <a:ext uri="{FF2B5EF4-FFF2-40B4-BE49-F238E27FC236}">
                      <a16:creationId xmlns:a16="http://schemas.microsoft.com/office/drawing/2014/main" id="{805C50C0-E2EC-A30F-EE4C-D3B1C718E021}"/>
                    </a:ext>
                  </a:extLst>
                </p:cNvPr>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4" name="Freeform 6">
                  <a:extLst>
                    <a:ext uri="{FF2B5EF4-FFF2-40B4-BE49-F238E27FC236}">
                      <a16:creationId xmlns:a16="http://schemas.microsoft.com/office/drawing/2014/main" id="{430B7682-BDDE-3B63-2E13-3746B51F2EE9}"/>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5" name="Freeform 7">
                  <a:extLst>
                    <a:ext uri="{FF2B5EF4-FFF2-40B4-BE49-F238E27FC236}">
                      <a16:creationId xmlns:a16="http://schemas.microsoft.com/office/drawing/2014/main" id="{8C02B0C3-5685-5678-B6EC-80F033F7FD43}"/>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6" name="Rectangle 8">
                  <a:extLst>
                    <a:ext uri="{FF2B5EF4-FFF2-40B4-BE49-F238E27FC236}">
                      <a16:creationId xmlns:a16="http://schemas.microsoft.com/office/drawing/2014/main" id="{FD7FE1FC-12AB-556A-623D-936E8C786727}"/>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47" name="Freeform 9">
                  <a:extLst>
                    <a:ext uri="{FF2B5EF4-FFF2-40B4-BE49-F238E27FC236}">
                      <a16:creationId xmlns:a16="http://schemas.microsoft.com/office/drawing/2014/main" id="{DF05057C-7C42-8A19-977B-C77FC06BA3F6}"/>
                    </a:ext>
                  </a:extLst>
                </p:cNvPr>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8" name="Freeform 10">
                  <a:extLst>
                    <a:ext uri="{FF2B5EF4-FFF2-40B4-BE49-F238E27FC236}">
                      <a16:creationId xmlns:a16="http://schemas.microsoft.com/office/drawing/2014/main" id="{B3A9B643-FDC8-5F49-1F68-C7D20DC1C06B}"/>
                    </a:ext>
                  </a:extLst>
                </p:cNvPr>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9" name="Oval 11">
                  <a:extLst>
                    <a:ext uri="{FF2B5EF4-FFF2-40B4-BE49-F238E27FC236}">
                      <a16:creationId xmlns:a16="http://schemas.microsoft.com/office/drawing/2014/main" id="{524E364D-3B6D-9EA9-E03F-C2A18D1F9FD9}"/>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0" name="Oval 12">
                  <a:extLst>
                    <a:ext uri="{FF2B5EF4-FFF2-40B4-BE49-F238E27FC236}">
                      <a16:creationId xmlns:a16="http://schemas.microsoft.com/office/drawing/2014/main" id="{8AD06A83-E097-93AE-6798-0CF4334C57B3}"/>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1" name="Oval 13">
                  <a:extLst>
                    <a:ext uri="{FF2B5EF4-FFF2-40B4-BE49-F238E27FC236}">
                      <a16:creationId xmlns:a16="http://schemas.microsoft.com/office/drawing/2014/main" id="{5465A526-BFA6-B0CE-BA9E-6B0379A80095}"/>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2" name="Oval 14">
                  <a:extLst>
                    <a:ext uri="{FF2B5EF4-FFF2-40B4-BE49-F238E27FC236}">
                      <a16:creationId xmlns:a16="http://schemas.microsoft.com/office/drawing/2014/main" id="{064B791E-7B57-DF35-E2B3-E181D22D624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3" name="Oval 15">
                  <a:extLst>
                    <a:ext uri="{FF2B5EF4-FFF2-40B4-BE49-F238E27FC236}">
                      <a16:creationId xmlns:a16="http://schemas.microsoft.com/office/drawing/2014/main" id="{1EE26247-E8DD-EF2F-F867-11A17281461D}"/>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54" name="Freeform 16">
                  <a:extLst>
                    <a:ext uri="{FF2B5EF4-FFF2-40B4-BE49-F238E27FC236}">
                      <a16:creationId xmlns:a16="http://schemas.microsoft.com/office/drawing/2014/main" id="{63094071-FC43-E0D8-1EEB-75170BABE628}"/>
                    </a:ext>
                  </a:extLst>
                </p:cNvPr>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5" name="Freeform 17">
                  <a:extLst>
                    <a:ext uri="{FF2B5EF4-FFF2-40B4-BE49-F238E27FC236}">
                      <a16:creationId xmlns:a16="http://schemas.microsoft.com/office/drawing/2014/main" id="{E4686D24-5C26-1301-23A5-492F5D8DD7E1}"/>
                    </a:ext>
                  </a:extLst>
                </p:cNvPr>
                <p:cNvSpPr>
                  <a:spLocks/>
                </p:cNvSpPr>
                <p:nvPr/>
              </p:nvSpPr>
              <p:spPr bwMode="auto">
                <a:xfrm>
                  <a:off x="4300539" y="4154489"/>
                  <a:ext cx="3578122" cy="341313"/>
                </a:xfrm>
                <a:custGeom>
                  <a:avLst/>
                  <a:gdLst>
                    <a:gd name="T0" fmla="*/ 0 w 2537"/>
                    <a:gd name="T1" fmla="*/ 0 h 241"/>
                    <a:gd name="T2" fmla="*/ 0 w 2537"/>
                    <a:gd name="T3" fmla="*/ 240760 h 241"/>
                    <a:gd name="T4" fmla="*/ 100137 w 2537"/>
                    <a:gd name="T5" fmla="*/ 341313 h 241"/>
                    <a:gd name="T6" fmla="*/ 3479396 w 2537"/>
                    <a:gd name="T7" fmla="*/ 341313 h 241"/>
                    <a:gd name="T8" fmla="*/ 3578122 w 2537"/>
                    <a:gd name="T9" fmla="*/ 240760 h 241"/>
                    <a:gd name="T10" fmla="*/ 3578122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grpSp>
            <p:nvGrpSpPr>
              <p:cNvPr id="56" name="Grupo 32">
                <a:extLst>
                  <a:ext uri="{FF2B5EF4-FFF2-40B4-BE49-F238E27FC236}">
                    <a16:creationId xmlns:a16="http://schemas.microsoft.com/office/drawing/2014/main" id="{3D588522-FCD3-0B53-F1A9-FE210B184707}"/>
                  </a:ext>
                </a:extLst>
              </p:cNvPr>
              <p:cNvGrpSpPr/>
              <p:nvPr/>
            </p:nvGrpSpPr>
            <p:grpSpPr>
              <a:xfrm>
                <a:off x="6435264" y="690973"/>
                <a:ext cx="514804" cy="537543"/>
                <a:chOff x="17516684" y="4900613"/>
                <a:chExt cx="514804" cy="537543"/>
              </a:xfrm>
              <a:solidFill>
                <a:schemeClr val="tx2"/>
              </a:solidFill>
            </p:grpSpPr>
            <p:sp>
              <p:nvSpPr>
                <p:cNvPr id="57" name="Freeform 22">
                  <a:extLst>
                    <a:ext uri="{FF2B5EF4-FFF2-40B4-BE49-F238E27FC236}">
                      <a16:creationId xmlns:a16="http://schemas.microsoft.com/office/drawing/2014/main" id="{EEB0F0A5-9CBC-F830-543C-79CBCFB68D41}"/>
                    </a:ext>
                  </a:extLst>
                </p:cNvPr>
                <p:cNvSpPr>
                  <a:spLocks/>
                </p:cNvSpPr>
                <p:nvPr/>
              </p:nvSpPr>
              <p:spPr bwMode="auto">
                <a:xfrm>
                  <a:off x="17593377" y="4900613"/>
                  <a:ext cx="438111" cy="377658"/>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58" name="Freeform 23">
                  <a:extLst>
                    <a:ext uri="{FF2B5EF4-FFF2-40B4-BE49-F238E27FC236}">
                      <a16:creationId xmlns:a16="http://schemas.microsoft.com/office/drawing/2014/main" id="{65838808-CF95-5AD8-777B-113A937CA704}"/>
                    </a:ext>
                  </a:extLst>
                </p:cNvPr>
                <p:cNvSpPr>
                  <a:spLocks noEditPoints="1"/>
                </p:cNvSpPr>
                <p:nvPr/>
              </p:nvSpPr>
              <p:spPr bwMode="auto">
                <a:xfrm>
                  <a:off x="17516684" y="4912427"/>
                  <a:ext cx="342938" cy="525729"/>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sp>
            <p:nvSpPr>
              <p:cNvPr id="59" name="Freeform 78">
                <a:extLst>
                  <a:ext uri="{FF2B5EF4-FFF2-40B4-BE49-F238E27FC236}">
                    <a16:creationId xmlns:a16="http://schemas.microsoft.com/office/drawing/2014/main" id="{8A56A9DF-C2FC-8907-73E1-3E281B9FEBF4}"/>
                  </a:ext>
                </a:extLst>
              </p:cNvPr>
              <p:cNvSpPr>
                <a:spLocks noChangeAspect="1" noEditPoints="1"/>
              </p:cNvSpPr>
              <p:nvPr/>
            </p:nvSpPr>
            <p:spPr bwMode="auto">
              <a:xfrm>
                <a:off x="9552483" y="607157"/>
                <a:ext cx="549201" cy="533565"/>
              </a:xfrm>
              <a:custGeom>
                <a:avLst/>
                <a:gdLst>
                  <a:gd name="T0" fmla="*/ 531681 w 241"/>
                  <a:gd name="T1" fmla="*/ 0 h 234"/>
                  <a:gd name="T2" fmla="*/ 315299 w 241"/>
                  <a:gd name="T3" fmla="*/ 154442 h 234"/>
                  <a:gd name="T4" fmla="*/ 315299 w 241"/>
                  <a:gd name="T5" fmla="*/ 154442 h 234"/>
                  <a:gd name="T6" fmla="*/ 80370 w 241"/>
                  <a:gd name="T7" fmla="*/ 389195 h 234"/>
                  <a:gd name="T8" fmla="*/ 6182 w 241"/>
                  <a:gd name="T9" fmla="*/ 620858 h 234"/>
                  <a:gd name="T10" fmla="*/ 80370 w 241"/>
                  <a:gd name="T11" fmla="*/ 722790 h 234"/>
                  <a:gd name="T12" fmla="*/ 296752 w 241"/>
                  <a:gd name="T13" fmla="*/ 667191 h 234"/>
                  <a:gd name="T14" fmla="*/ 680057 w 241"/>
                  <a:gd name="T15" fmla="*/ 299618 h 234"/>
                  <a:gd name="T16" fmla="*/ 361666 w 241"/>
                  <a:gd name="T17" fmla="*/ 537459 h 234"/>
                  <a:gd name="T18" fmla="*/ 559501 w 241"/>
                  <a:gd name="T19" fmla="*/ 265641 h 234"/>
                  <a:gd name="T20" fmla="*/ 537863 w 241"/>
                  <a:gd name="T21" fmla="*/ 379928 h 234"/>
                  <a:gd name="T22" fmla="*/ 361666 w 241"/>
                  <a:gd name="T23" fmla="*/ 555992 h 234"/>
                  <a:gd name="T24" fmla="*/ 333846 w 241"/>
                  <a:gd name="T25" fmla="*/ 457149 h 234"/>
                  <a:gd name="T26" fmla="*/ 259658 w 241"/>
                  <a:gd name="T27" fmla="*/ 386106 h 234"/>
                  <a:gd name="T28" fmla="*/ 522407 w 241"/>
                  <a:gd name="T29" fmla="*/ 203864 h 234"/>
                  <a:gd name="T30" fmla="*/ 333846 w 241"/>
                  <a:gd name="T31" fmla="*/ 457149 h 234"/>
                  <a:gd name="T32" fmla="*/ 173105 w 241"/>
                  <a:gd name="T33" fmla="*/ 361395 h 234"/>
                  <a:gd name="T34" fmla="*/ 451310 w 241"/>
                  <a:gd name="T35" fmla="*/ 163709 h 234"/>
                  <a:gd name="T36" fmla="*/ 95826 w 241"/>
                  <a:gd name="T37" fmla="*/ 676457 h 234"/>
                  <a:gd name="T38" fmla="*/ 46367 w 241"/>
                  <a:gd name="T39" fmla="*/ 645569 h 234"/>
                  <a:gd name="T40" fmla="*/ 71097 w 241"/>
                  <a:gd name="T41" fmla="*/ 546726 h 234"/>
                  <a:gd name="T42" fmla="*/ 179288 w 241"/>
                  <a:gd name="T43" fmla="*/ 651747 h 234"/>
                  <a:gd name="T44" fmla="*/ 200926 w 241"/>
                  <a:gd name="T45" fmla="*/ 648658 h 234"/>
                  <a:gd name="T46" fmla="*/ 80370 w 241"/>
                  <a:gd name="T47" fmla="*/ 522015 h 234"/>
                  <a:gd name="T48" fmla="*/ 111282 w 241"/>
                  <a:gd name="T49" fmla="*/ 426261 h 234"/>
                  <a:gd name="T50" fmla="*/ 293661 w 241"/>
                  <a:gd name="T51" fmla="*/ 620858 h 234"/>
                  <a:gd name="T52" fmla="*/ 200926 w 241"/>
                  <a:gd name="T53" fmla="*/ 648658 h 234"/>
                  <a:gd name="T54" fmla="*/ 612051 w 241"/>
                  <a:gd name="T55" fmla="*/ 305796 h 234"/>
                  <a:gd name="T56" fmla="*/ 553319 w 241"/>
                  <a:gd name="T57" fmla="*/ 169887 h 234"/>
                  <a:gd name="T58" fmla="*/ 457493 w 241"/>
                  <a:gd name="T59" fmla="*/ 74132 h 234"/>
                  <a:gd name="T60" fmla="*/ 633689 w 241"/>
                  <a:gd name="T61" fmla="*/ 92665 h 234"/>
                  <a:gd name="T62" fmla="*/ 649145 w 241"/>
                  <a:gd name="T63" fmla="*/ 265641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tx2"/>
              </a:solidFill>
              <a:ln>
                <a:noFill/>
              </a:ln>
            </p:spPr>
            <p:txBody>
              <a:bodyPr/>
              <a:lstStyle/>
              <a:p>
                <a:endParaRPr lang="es-MX"/>
              </a:p>
            </p:txBody>
          </p:sp>
          <p:sp>
            <p:nvSpPr>
              <p:cNvPr id="60" name="Freeform 39">
                <a:extLst>
                  <a:ext uri="{FF2B5EF4-FFF2-40B4-BE49-F238E27FC236}">
                    <a16:creationId xmlns:a16="http://schemas.microsoft.com/office/drawing/2014/main" id="{A087E2F9-BA24-2CBE-54EF-5DF195BC79F6}"/>
                  </a:ext>
                </a:extLst>
              </p:cNvPr>
              <p:cNvSpPr>
                <a:spLocks noChangeArrowheads="1"/>
              </p:cNvSpPr>
              <p:nvPr/>
            </p:nvSpPr>
            <p:spPr bwMode="auto">
              <a:xfrm>
                <a:off x="3151665" y="619492"/>
                <a:ext cx="477342" cy="460223"/>
              </a:xfrm>
              <a:custGeom>
                <a:avLst/>
                <a:gdLst>
                  <a:gd name="T0" fmla="*/ 1028524 w 444"/>
                  <a:gd name="T1" fmla="*/ 136622 h 444"/>
                  <a:gd name="T2" fmla="*/ 1028524 w 444"/>
                  <a:gd name="T3" fmla="*/ 136622 h 444"/>
                  <a:gd name="T4" fmla="*/ 958925 w 444"/>
                  <a:gd name="T5" fmla="*/ 136622 h 444"/>
                  <a:gd name="T6" fmla="*/ 958925 w 444"/>
                  <a:gd name="T7" fmla="*/ 252622 h 444"/>
                  <a:gd name="T8" fmla="*/ 755282 w 444"/>
                  <a:gd name="T9" fmla="*/ 252622 h 444"/>
                  <a:gd name="T10" fmla="*/ 755282 w 444"/>
                  <a:gd name="T11" fmla="*/ 136622 h 444"/>
                  <a:gd name="T12" fmla="*/ 389241 w 444"/>
                  <a:gd name="T13" fmla="*/ 136622 h 444"/>
                  <a:gd name="T14" fmla="*/ 389241 w 444"/>
                  <a:gd name="T15" fmla="*/ 252622 h 444"/>
                  <a:gd name="T16" fmla="*/ 183021 w 444"/>
                  <a:gd name="T17" fmla="*/ 252622 h 444"/>
                  <a:gd name="T18" fmla="*/ 183021 w 444"/>
                  <a:gd name="T19" fmla="*/ 136622 h 444"/>
                  <a:gd name="T20" fmla="*/ 115999 w 444"/>
                  <a:gd name="T21" fmla="*/ 136622 h 444"/>
                  <a:gd name="T22" fmla="*/ 0 w 444"/>
                  <a:gd name="T23" fmla="*/ 252622 h 444"/>
                  <a:gd name="T24" fmla="*/ 0 w 444"/>
                  <a:gd name="T25" fmla="*/ 1028532 h 444"/>
                  <a:gd name="T26" fmla="*/ 115999 w 444"/>
                  <a:gd name="T27" fmla="*/ 1141954 h 444"/>
                  <a:gd name="T28" fmla="*/ 1028524 w 444"/>
                  <a:gd name="T29" fmla="*/ 1141954 h 444"/>
                  <a:gd name="T30" fmla="*/ 1141945 w 444"/>
                  <a:gd name="T31" fmla="*/ 1028532 h 444"/>
                  <a:gd name="T32" fmla="*/ 1141945 w 444"/>
                  <a:gd name="T33" fmla="*/ 252622 h 444"/>
                  <a:gd name="T34" fmla="*/ 1028524 w 444"/>
                  <a:gd name="T35" fmla="*/ 136622 h 444"/>
                  <a:gd name="T36" fmla="*/ 1028524 w 444"/>
                  <a:gd name="T37" fmla="*/ 1028532 h 444"/>
                  <a:gd name="T38" fmla="*/ 1028524 w 444"/>
                  <a:gd name="T39" fmla="*/ 1028532 h 444"/>
                  <a:gd name="T40" fmla="*/ 115999 w 444"/>
                  <a:gd name="T41" fmla="*/ 1028532 h 444"/>
                  <a:gd name="T42" fmla="*/ 115999 w 444"/>
                  <a:gd name="T43" fmla="*/ 505244 h 444"/>
                  <a:gd name="T44" fmla="*/ 1028524 w 444"/>
                  <a:gd name="T45" fmla="*/ 505244 h 444"/>
                  <a:gd name="T46" fmla="*/ 1028524 w 444"/>
                  <a:gd name="T47" fmla="*/ 1028532 h 444"/>
                  <a:gd name="T48" fmla="*/ 319642 w 444"/>
                  <a:gd name="T49" fmla="*/ 0 h 444"/>
                  <a:gd name="T50" fmla="*/ 319642 w 444"/>
                  <a:gd name="T51" fmla="*/ 0 h 444"/>
                  <a:gd name="T52" fmla="*/ 229420 w 444"/>
                  <a:gd name="T53" fmla="*/ 0 h 444"/>
                  <a:gd name="T54" fmla="*/ 229420 w 444"/>
                  <a:gd name="T55" fmla="*/ 229422 h 444"/>
                  <a:gd name="T56" fmla="*/ 319642 w 444"/>
                  <a:gd name="T57" fmla="*/ 229422 h 444"/>
                  <a:gd name="T58" fmla="*/ 319642 w 444"/>
                  <a:gd name="T59" fmla="*/ 0 h 444"/>
                  <a:gd name="T60" fmla="*/ 912525 w 444"/>
                  <a:gd name="T61" fmla="*/ 0 h 444"/>
                  <a:gd name="T62" fmla="*/ 912525 w 444"/>
                  <a:gd name="T63" fmla="*/ 0 h 444"/>
                  <a:gd name="T64" fmla="*/ 822304 w 444"/>
                  <a:gd name="T65" fmla="*/ 0 h 444"/>
                  <a:gd name="T66" fmla="*/ 822304 w 444"/>
                  <a:gd name="T67" fmla="*/ 229422 h 444"/>
                  <a:gd name="T68" fmla="*/ 912525 w 444"/>
                  <a:gd name="T69" fmla="*/ 229422 h 444"/>
                  <a:gd name="T70" fmla="*/ 912525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tx2"/>
              </a:solidFill>
              <a:ln>
                <a:noFill/>
              </a:ln>
              <a:effectLst/>
            </p:spPr>
            <p:txBody>
              <a:bodyPr wrap="none" anchor="ctr"/>
              <a:lstStyle/>
              <a:p>
                <a:endParaRPr lang="es-MX"/>
              </a:p>
            </p:txBody>
          </p:sp>
          <p:sp>
            <p:nvSpPr>
              <p:cNvPr id="61" name="Rectángulo 21">
                <a:extLst>
                  <a:ext uri="{FF2B5EF4-FFF2-40B4-BE49-F238E27FC236}">
                    <a16:creationId xmlns:a16="http://schemas.microsoft.com/office/drawing/2014/main" id="{473E31D7-26A5-9AB2-A2D7-1240A4B6834D}"/>
                  </a:ext>
                </a:extLst>
              </p:cNvPr>
              <p:cNvSpPr/>
              <p:nvPr/>
            </p:nvSpPr>
            <p:spPr>
              <a:xfrm>
                <a:off x="172966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p>
              <a:p>
                <a:pPr algn="ct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p>
            </p:txBody>
          </p:sp>
          <p:sp>
            <p:nvSpPr>
              <p:cNvPr id="62" name="Rectángulo 21">
                <a:extLst>
                  <a:ext uri="{FF2B5EF4-FFF2-40B4-BE49-F238E27FC236}">
                    <a16:creationId xmlns:a16="http://schemas.microsoft.com/office/drawing/2014/main" id="{1956A286-9496-7DD7-E9C8-875F2C5FBC52}"/>
                  </a:ext>
                </a:extLst>
              </p:cNvPr>
              <p:cNvSpPr/>
              <p:nvPr/>
            </p:nvSpPr>
            <p:spPr>
              <a:xfrm>
                <a:off x="477004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p>
              <a:p>
                <a:pPr algn="ct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p>
            </p:txBody>
          </p:sp>
          <p:sp>
            <p:nvSpPr>
              <p:cNvPr id="63" name="Rectángulo 21">
                <a:extLst>
                  <a:ext uri="{FF2B5EF4-FFF2-40B4-BE49-F238E27FC236}">
                    <a16:creationId xmlns:a16="http://schemas.microsoft.com/office/drawing/2014/main" id="{F84E6F64-2CB4-3574-B763-61D84C8F90B0}"/>
                  </a:ext>
                </a:extLst>
              </p:cNvPr>
              <p:cNvSpPr/>
              <p:nvPr/>
            </p:nvSpPr>
            <p:spPr>
              <a:xfrm>
                <a:off x="7993308" y="1587717"/>
                <a:ext cx="3321335" cy="646331"/>
              </a:xfrm>
              <a:prstGeom prst="rect">
                <a:avLst/>
              </a:prstGeom>
            </p:spPr>
            <p:txBody>
              <a:bodyPr wrap="square">
                <a:spAutoFit/>
              </a:bodyPr>
              <a:lstStyle/>
              <a:p>
                <a:pPr algn="ctr"/>
                <a:r>
                  <a:rPr lang="es-CO" b="1" dirty="0">
                    <a:solidFill>
                      <a:schemeClr val="bg1"/>
                    </a:solidFill>
                    <a:latin typeface="Arial" panose="020B0604020202020204" pitchFamily="34" charset="0"/>
                    <a:cs typeface="Arial" panose="020B0604020202020204" pitchFamily="34" charset="0"/>
                  </a:rPr>
                  <a:t>Lorem ipsum </a:t>
                </a:r>
                <a:r>
                  <a:rPr lang="es-CO" dirty="0">
                    <a:solidFill>
                      <a:schemeClr val="bg1"/>
                    </a:solidFill>
                    <a:latin typeface="Arial" panose="020B0604020202020204" pitchFamily="34" charset="0"/>
                    <a:cs typeface="Arial" panose="020B0604020202020204" pitchFamily="34" charset="0"/>
                  </a:rPr>
                  <a:t>dolor </a:t>
                </a:r>
              </a:p>
              <a:p>
                <a:pPr algn="ct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amet, </a:t>
                </a:r>
                <a:r>
                  <a:rPr lang="es-CO" dirty="0" err="1">
                    <a:solidFill>
                      <a:schemeClr val="bg1"/>
                    </a:solidFill>
                    <a:latin typeface="Arial" panose="020B0604020202020204" pitchFamily="34" charset="0"/>
                    <a:cs typeface="Arial" panose="020B0604020202020204" pitchFamily="34" charset="0"/>
                  </a:rPr>
                  <a:t>consectetur</a:t>
                </a:r>
                <a:endParaRPr lang="es-CO" dirty="0">
                  <a:solidFill>
                    <a:schemeClr val="bg1"/>
                  </a:solidFill>
                  <a:latin typeface="Arial" panose="020B0604020202020204" pitchFamily="34" charset="0"/>
                  <a:cs typeface="Arial" panose="020B0604020202020204" pitchFamily="34" charset="0"/>
                </a:endParaRPr>
              </a:p>
            </p:txBody>
          </p:sp>
          <p:pic>
            <p:nvPicPr>
              <p:cNvPr id="64" name="Imagen 63" descr="Un hombre sentado frente a una mesa con una computadora&#10;&#10;Descripción generada automáticamente con confianza media">
                <a:extLst>
                  <a:ext uri="{FF2B5EF4-FFF2-40B4-BE49-F238E27FC236}">
                    <a16:creationId xmlns:a16="http://schemas.microsoft.com/office/drawing/2014/main" id="{BA3B4766-4B74-E587-FA0B-2F2AC533F36E}"/>
                  </a:ext>
                </a:extLst>
              </p:cNvPr>
              <p:cNvPicPr>
                <a:picLocks noChangeAspect="1"/>
              </p:cNvPicPr>
              <p:nvPr/>
            </p:nvPicPr>
            <p:blipFill rotWithShape="1">
              <a:blip r:embed="rId6">
                <a:extLst>
                  <a:ext uri="{28A0092B-C50C-407E-A947-70E740481C1C}">
                    <a14:useLocalDpi xmlns:a14="http://schemas.microsoft.com/office/drawing/2010/main" val="0"/>
                  </a:ext>
                </a:extLst>
              </a:blip>
              <a:srcRect l="-13" t="7760" r="13" b="5283"/>
              <a:stretch/>
            </p:blipFill>
            <p:spPr>
              <a:xfrm>
                <a:off x="2428904" y="4314542"/>
                <a:ext cx="7334831" cy="4251027"/>
              </a:xfrm>
              <a:prstGeom prst="rect">
                <a:avLst/>
              </a:prstGeom>
            </p:spPr>
          </p:pic>
          <p:sp>
            <p:nvSpPr>
              <p:cNvPr id="65" name="TextBox 67">
                <a:extLst>
                  <a:ext uri="{FF2B5EF4-FFF2-40B4-BE49-F238E27FC236}">
                    <a16:creationId xmlns:a16="http://schemas.microsoft.com/office/drawing/2014/main" id="{ACE9EBD9-66DC-4BEF-1013-EF67219D5809}"/>
                  </a:ext>
                </a:extLst>
              </p:cNvPr>
              <p:cNvSpPr txBox="1"/>
              <p:nvPr/>
            </p:nvSpPr>
            <p:spPr>
              <a:xfrm>
                <a:off x="1043440" y="2893357"/>
                <a:ext cx="5439240" cy="769441"/>
              </a:xfrm>
              <a:prstGeom prst="rect">
                <a:avLst/>
              </a:prstGeom>
              <a:noFill/>
            </p:spPr>
            <p:txBody>
              <a:bodyPr wrap="square" rtlCol="0">
                <a:spAutoFit/>
              </a:bodyPr>
              <a:lstStyle/>
              <a:p>
                <a:pPr algn="r"/>
                <a:r>
                  <a:rPr lang="en-US" sz="4400" dirty="0">
                    <a:solidFill>
                      <a:schemeClr val="bg1"/>
                    </a:solidFill>
                  </a:rPr>
                  <a:t>INSERT TILE</a:t>
                </a:r>
              </a:p>
            </p:txBody>
          </p:sp>
          <p:sp>
            <p:nvSpPr>
              <p:cNvPr id="66" name="TextBox 68">
                <a:extLst>
                  <a:ext uri="{FF2B5EF4-FFF2-40B4-BE49-F238E27FC236}">
                    <a16:creationId xmlns:a16="http://schemas.microsoft.com/office/drawing/2014/main" id="{EB841D1E-8A19-DBA1-8AF2-737D28C650FD}"/>
                  </a:ext>
                </a:extLst>
              </p:cNvPr>
              <p:cNvSpPr txBox="1"/>
              <p:nvPr/>
            </p:nvSpPr>
            <p:spPr>
              <a:xfrm>
                <a:off x="6454140" y="2745618"/>
                <a:ext cx="5737860" cy="923330"/>
              </a:xfrm>
              <a:prstGeom prst="rect">
                <a:avLst/>
              </a:prstGeom>
              <a:noFill/>
            </p:spPr>
            <p:txBody>
              <a:bodyPr wrap="square" rtlCol="0">
                <a:spAutoFit/>
              </a:bodyPr>
              <a:lstStyle/>
              <a:p>
                <a:r>
                  <a:rPr lang="en-US" sz="5400" i="1" dirty="0">
                    <a:solidFill>
                      <a:schemeClr val="bg1"/>
                    </a:solidFill>
                    <a:effectLst>
                      <a:outerShdw blurRad="50800" dist="38100" dir="18900000" algn="bl" rotWithShape="0">
                        <a:prstClr val="black">
                          <a:alpha val="40000"/>
                        </a:prstClr>
                      </a:outerShdw>
                    </a:effectLst>
                    <a:latin typeface="Montserrat Black" panose="00000A00000000000000" pitchFamily="50" charset="0"/>
                  </a:rPr>
                  <a:t>HERE</a:t>
                </a:r>
              </a:p>
            </p:txBody>
          </p:sp>
        </p:grpSp>
        <p:grpSp>
          <p:nvGrpSpPr>
            <p:cNvPr id="83" name="Grupo 82">
              <a:extLst>
                <a:ext uri="{FF2B5EF4-FFF2-40B4-BE49-F238E27FC236}">
                  <a16:creationId xmlns:a16="http://schemas.microsoft.com/office/drawing/2014/main" id="{5944C37D-3149-0C9A-A11A-3C75E0B9DB88}"/>
                </a:ext>
              </a:extLst>
            </p:cNvPr>
            <p:cNvGrpSpPr/>
            <p:nvPr/>
          </p:nvGrpSpPr>
          <p:grpSpPr>
            <a:xfrm>
              <a:off x="53140988" y="367087"/>
              <a:ext cx="11365070" cy="6123826"/>
              <a:chOff x="826930" y="367087"/>
              <a:chExt cx="11365070" cy="6123826"/>
            </a:xfrm>
          </p:grpSpPr>
          <p:sp>
            <p:nvSpPr>
              <p:cNvPr id="68" name="TextBox 67">
                <a:extLst>
                  <a:ext uri="{FF2B5EF4-FFF2-40B4-BE49-F238E27FC236}">
                    <a16:creationId xmlns:a16="http://schemas.microsoft.com/office/drawing/2014/main" id="{9D4D7317-0760-13AB-0CAC-E539B304E5AD}"/>
                  </a:ext>
                </a:extLst>
              </p:cNvPr>
              <p:cNvSpPr txBox="1"/>
              <p:nvPr/>
            </p:nvSpPr>
            <p:spPr>
              <a:xfrm>
                <a:off x="867554" y="1075107"/>
                <a:ext cx="3593805" cy="769441"/>
              </a:xfrm>
              <a:prstGeom prst="rect">
                <a:avLst/>
              </a:prstGeom>
              <a:noFill/>
            </p:spPr>
            <p:txBody>
              <a:bodyPr wrap="square" rtlCol="0">
                <a:spAutoFit/>
              </a:bodyPr>
              <a:lstStyle/>
              <a:p>
                <a:r>
                  <a:rPr lang="en-US" sz="4400" dirty="0">
                    <a:solidFill>
                      <a:schemeClr val="bg1"/>
                    </a:solidFill>
                  </a:rPr>
                  <a:t>PUT YOUR</a:t>
                </a:r>
              </a:p>
            </p:txBody>
          </p:sp>
          <p:sp>
            <p:nvSpPr>
              <p:cNvPr id="69" name="TextBox 68">
                <a:extLst>
                  <a:ext uri="{FF2B5EF4-FFF2-40B4-BE49-F238E27FC236}">
                    <a16:creationId xmlns:a16="http://schemas.microsoft.com/office/drawing/2014/main" id="{A9AC9C2F-B338-5CC4-482C-544558746C14}"/>
                  </a:ext>
                </a:extLst>
              </p:cNvPr>
              <p:cNvSpPr txBox="1"/>
              <p:nvPr/>
            </p:nvSpPr>
            <p:spPr>
              <a:xfrm>
                <a:off x="852464" y="1616563"/>
                <a:ext cx="3608895" cy="923330"/>
              </a:xfrm>
              <a:prstGeom prst="rect">
                <a:avLst/>
              </a:prstGeom>
              <a:noFill/>
            </p:spPr>
            <p:txBody>
              <a:bodyPr wrap="square" rtlCol="0">
                <a:spAutoFit/>
              </a:bodyPr>
              <a:lstStyle/>
              <a:p>
                <a:r>
                  <a:rPr lang="en-US" sz="5400" b="1" dirty="0">
                    <a:solidFill>
                      <a:schemeClr val="bg1"/>
                    </a:solidFill>
                    <a:latin typeface="Lato Black" panose="020F0502020204030203" pitchFamily="34" charset="77"/>
                  </a:rPr>
                  <a:t>TITLE </a:t>
                </a:r>
              </a:p>
            </p:txBody>
          </p:sp>
          <p:grpSp>
            <p:nvGrpSpPr>
              <p:cNvPr id="70" name="Grupo 31">
                <a:extLst>
                  <a:ext uri="{FF2B5EF4-FFF2-40B4-BE49-F238E27FC236}">
                    <a16:creationId xmlns:a16="http://schemas.microsoft.com/office/drawing/2014/main" id="{065008EB-8CCC-949F-35B9-BBE8940D5E12}"/>
                  </a:ext>
                </a:extLst>
              </p:cNvPr>
              <p:cNvGrpSpPr/>
              <p:nvPr/>
            </p:nvGrpSpPr>
            <p:grpSpPr>
              <a:xfrm>
                <a:off x="852464" y="2729134"/>
                <a:ext cx="2252196" cy="1330762"/>
                <a:chOff x="586254" y="3013151"/>
                <a:chExt cx="2252196" cy="1330762"/>
              </a:xfrm>
            </p:grpSpPr>
            <p:sp>
              <p:nvSpPr>
                <p:cNvPr id="71" name="Rectángulo 25">
                  <a:extLst>
                    <a:ext uri="{FF2B5EF4-FFF2-40B4-BE49-F238E27FC236}">
                      <a16:creationId xmlns:a16="http://schemas.microsoft.com/office/drawing/2014/main" id="{5E628ADA-9F71-931C-5E6F-79E36ADF36E1}"/>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2" name="CuadroTexto 30">
                  <a:extLst>
                    <a:ext uri="{FF2B5EF4-FFF2-40B4-BE49-F238E27FC236}">
                      <a16:creationId xmlns:a16="http://schemas.microsoft.com/office/drawing/2014/main" id="{7B10D3AD-3DF2-4711-5CB9-FBF209801830}"/>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3" name="Grupo 32">
                <a:extLst>
                  <a:ext uri="{FF2B5EF4-FFF2-40B4-BE49-F238E27FC236}">
                    <a16:creationId xmlns:a16="http://schemas.microsoft.com/office/drawing/2014/main" id="{35875B33-0BFE-0F94-2BDE-973EDFC2893A}"/>
                  </a:ext>
                </a:extLst>
              </p:cNvPr>
              <p:cNvGrpSpPr/>
              <p:nvPr/>
            </p:nvGrpSpPr>
            <p:grpSpPr>
              <a:xfrm>
                <a:off x="3727164" y="2729134"/>
                <a:ext cx="2252196" cy="1330762"/>
                <a:chOff x="586254" y="3013151"/>
                <a:chExt cx="2252196" cy="1330762"/>
              </a:xfrm>
            </p:grpSpPr>
            <p:sp>
              <p:nvSpPr>
                <p:cNvPr id="74" name="Rectángulo 33">
                  <a:extLst>
                    <a:ext uri="{FF2B5EF4-FFF2-40B4-BE49-F238E27FC236}">
                      <a16:creationId xmlns:a16="http://schemas.microsoft.com/office/drawing/2014/main" id="{E15141DB-8B68-3E4B-CFBA-3817628112E4}"/>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5" name="CuadroTexto 34">
                  <a:extLst>
                    <a:ext uri="{FF2B5EF4-FFF2-40B4-BE49-F238E27FC236}">
                      <a16:creationId xmlns:a16="http://schemas.microsoft.com/office/drawing/2014/main" id="{EC379ACC-86EF-DC3B-FAB5-E096A8FCCA6D}"/>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6" name="Grupo 35">
                <a:extLst>
                  <a:ext uri="{FF2B5EF4-FFF2-40B4-BE49-F238E27FC236}">
                    <a16:creationId xmlns:a16="http://schemas.microsoft.com/office/drawing/2014/main" id="{0178713A-B8B2-3247-B759-2FEDC23955B5}"/>
                  </a:ext>
                </a:extLst>
              </p:cNvPr>
              <p:cNvGrpSpPr/>
              <p:nvPr/>
            </p:nvGrpSpPr>
            <p:grpSpPr>
              <a:xfrm>
                <a:off x="826930" y="4498902"/>
                <a:ext cx="2252196" cy="1330762"/>
                <a:chOff x="586254" y="3013151"/>
                <a:chExt cx="2252196" cy="1330762"/>
              </a:xfrm>
            </p:grpSpPr>
            <p:sp>
              <p:nvSpPr>
                <p:cNvPr id="77" name="Rectángulo 36">
                  <a:extLst>
                    <a:ext uri="{FF2B5EF4-FFF2-40B4-BE49-F238E27FC236}">
                      <a16:creationId xmlns:a16="http://schemas.microsoft.com/office/drawing/2014/main" id="{B3625B03-F8FA-C1DB-D560-8C213DC6A972}"/>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78" name="CuadroTexto 37">
                  <a:extLst>
                    <a:ext uri="{FF2B5EF4-FFF2-40B4-BE49-F238E27FC236}">
                      <a16:creationId xmlns:a16="http://schemas.microsoft.com/office/drawing/2014/main" id="{B6F4AC1B-9FE7-8276-276B-AFD23E92916F}"/>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grpSp>
            <p:nvGrpSpPr>
              <p:cNvPr id="79" name="Grupo 38">
                <a:extLst>
                  <a:ext uri="{FF2B5EF4-FFF2-40B4-BE49-F238E27FC236}">
                    <a16:creationId xmlns:a16="http://schemas.microsoft.com/office/drawing/2014/main" id="{77DFD4ED-DB02-7F81-266A-C676471D26F6}"/>
                  </a:ext>
                </a:extLst>
              </p:cNvPr>
              <p:cNvGrpSpPr/>
              <p:nvPr/>
            </p:nvGrpSpPr>
            <p:grpSpPr>
              <a:xfrm>
                <a:off x="3701630" y="4498902"/>
                <a:ext cx="2252196" cy="1330762"/>
                <a:chOff x="586254" y="3013151"/>
                <a:chExt cx="2252196" cy="1330762"/>
              </a:xfrm>
            </p:grpSpPr>
            <p:sp>
              <p:nvSpPr>
                <p:cNvPr id="80" name="Rectángulo 39">
                  <a:extLst>
                    <a:ext uri="{FF2B5EF4-FFF2-40B4-BE49-F238E27FC236}">
                      <a16:creationId xmlns:a16="http://schemas.microsoft.com/office/drawing/2014/main" id="{822C109D-612D-3438-BEE5-A073CEA1C6FE}"/>
                    </a:ext>
                  </a:extLst>
                </p:cNvPr>
                <p:cNvSpPr/>
                <p:nvPr/>
              </p:nvSpPr>
              <p:spPr>
                <a:xfrm>
                  <a:off x="586255" y="3512916"/>
                  <a:ext cx="2252195" cy="830997"/>
                </a:xfrm>
                <a:prstGeom prst="rect">
                  <a:avLst/>
                </a:prstGeom>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81" name="CuadroTexto 40">
                  <a:extLst>
                    <a:ext uri="{FF2B5EF4-FFF2-40B4-BE49-F238E27FC236}">
                      <a16:creationId xmlns:a16="http://schemas.microsoft.com/office/drawing/2014/main" id="{11D1719B-C09E-B8C9-0C25-77C47C389E06}"/>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bg1"/>
                      </a:solidFill>
                    </a:rPr>
                    <a:t>Title</a:t>
                  </a:r>
                </a:p>
              </p:txBody>
            </p:sp>
          </p:grpSp>
          <p:pic>
            <p:nvPicPr>
              <p:cNvPr id="82" name="Imagen 81" descr="Un par de personas de pie&#10;&#10;Descripción generada automáticamente">
                <a:extLst>
                  <a:ext uri="{FF2B5EF4-FFF2-40B4-BE49-F238E27FC236}">
                    <a16:creationId xmlns:a16="http://schemas.microsoft.com/office/drawing/2014/main" id="{66C5E639-3643-D38A-AB64-AC9CC880D27C}"/>
                  </a:ext>
                </a:extLst>
              </p:cNvPr>
              <p:cNvPicPr>
                <a:picLocks noChangeAspect="1"/>
              </p:cNvPicPr>
              <p:nvPr/>
            </p:nvPicPr>
            <p:blipFill rotWithShape="1">
              <a:blip r:embed="rId7">
                <a:extLst>
                  <a:ext uri="{28A0092B-C50C-407E-A947-70E740481C1C}">
                    <a14:useLocalDpi xmlns:a14="http://schemas.microsoft.com/office/drawing/2010/main" val="0"/>
                  </a:ext>
                </a:extLst>
              </a:blip>
              <a:srcRect l="42044"/>
              <a:stretch/>
            </p:blipFill>
            <p:spPr>
              <a:xfrm>
                <a:off x="5882473" y="367087"/>
                <a:ext cx="6309527" cy="6123826"/>
              </a:xfrm>
              <a:prstGeom prst="rect">
                <a:avLst/>
              </a:prstGeom>
            </p:spPr>
          </p:pic>
        </p:grpSp>
      </p:grpSp>
    </p:spTree>
    <p:extLst>
      <p:ext uri="{BB962C8B-B14F-4D97-AF65-F5344CB8AC3E}">
        <p14:creationId xmlns:p14="http://schemas.microsoft.com/office/powerpoint/2010/main" val="2575005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theme/theme1.xml><?xml version="1.0" encoding="utf-8"?>
<a:theme xmlns:a="http://schemas.openxmlformats.org/drawingml/2006/main" name="Office Theme">
  <a:themeElements>
    <a:clrScheme name="TIMELINE TEMPLATE">
      <a:dk1>
        <a:srgbClr val="000000"/>
      </a:dk1>
      <a:lt1>
        <a:srgbClr val="FFFFFF"/>
      </a:lt1>
      <a:dk2>
        <a:srgbClr val="212745"/>
      </a:dk2>
      <a:lt2>
        <a:srgbClr val="B4DCFA"/>
      </a:lt2>
      <a:accent1>
        <a:srgbClr val="FA085E"/>
      </a:accent1>
      <a:accent2>
        <a:srgbClr val="B101E0"/>
      </a:accent2>
      <a:accent3>
        <a:srgbClr val="FEAA62"/>
      </a:accent3>
      <a:accent4>
        <a:srgbClr val="DA309D"/>
      </a:accent4>
      <a:accent5>
        <a:srgbClr val="02EDF1"/>
      </a:accent5>
      <a:accent6>
        <a:srgbClr val="2DCF94"/>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2365</TotalTime>
  <Words>1108</Words>
  <Application>Microsoft Office PowerPoint</Application>
  <PresentationFormat>Widescreen</PresentationFormat>
  <Paragraphs>175</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Calibri Light</vt:lpstr>
      <vt:lpstr>Gill Sans</vt:lpstr>
      <vt:lpstr>Lato Black</vt:lpstr>
      <vt:lpstr>Lato Light</vt:lpstr>
      <vt:lpstr>Montserrat</vt:lpstr>
      <vt:lpstr>Montserrat Black</vt:lpstr>
      <vt:lpstr>Raleway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101</cp:revision>
  <dcterms:created xsi:type="dcterms:W3CDTF">2020-04-22T15:34:04Z</dcterms:created>
  <dcterms:modified xsi:type="dcterms:W3CDTF">2025-04-26T18:44:13Z</dcterms:modified>
</cp:coreProperties>
</file>