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5" r:id="rId1"/>
  </p:sldMasterIdLst>
  <p:notesMasterIdLst>
    <p:notesMasterId r:id="rId17"/>
  </p:notesMasterIdLst>
  <p:sldIdLst>
    <p:sldId id="1482" r:id="rId2"/>
    <p:sldId id="1525" r:id="rId3"/>
    <p:sldId id="4125" r:id="rId4"/>
    <p:sldId id="4127" r:id="rId5"/>
    <p:sldId id="4097" r:id="rId6"/>
    <p:sldId id="4126" r:id="rId7"/>
    <p:sldId id="4123" r:id="rId8"/>
    <p:sldId id="4128" r:id="rId9"/>
    <p:sldId id="4129" r:id="rId10"/>
    <p:sldId id="4130" r:id="rId11"/>
    <p:sldId id="4131" r:id="rId12"/>
    <p:sldId id="4133" r:id="rId13"/>
    <p:sldId id="4096" r:id="rId14"/>
    <p:sldId id="4132" r:id="rId15"/>
    <p:sldId id="1772" r:id="rId16"/>
  </p:sldIdLst>
  <p:sldSz cx="24377650" cy="13716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1482"/>
            <p14:sldId id="1525"/>
            <p14:sldId id="4125"/>
            <p14:sldId id="4127"/>
            <p14:sldId id="4097"/>
            <p14:sldId id="4126"/>
            <p14:sldId id="4123"/>
            <p14:sldId id="4128"/>
            <p14:sldId id="4129"/>
            <p14:sldId id="4130"/>
            <p14:sldId id="4131"/>
            <p14:sldId id="4133"/>
            <p14:sldId id="4096"/>
            <p14:sldId id="4132"/>
            <p14:sldId id="177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C4CF"/>
    <a:srgbClr val="FF5F8E"/>
    <a:srgbClr val="FFC86D"/>
    <a:srgbClr val="FFC9BD"/>
    <a:srgbClr val="88DCD5"/>
    <a:srgbClr val="E4AACC"/>
    <a:srgbClr val="FF888D"/>
    <a:srgbClr val="55123E"/>
    <a:srgbClr val="E59B43"/>
    <a:srgbClr val="DA8BB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86ABB3-A2F3-4232-A86C-06CBDE84CB73}" v="111" dt="2025-02-22T22:10:53.636"/>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25" autoAdjust="0"/>
    <p:restoredTop sz="95141" autoAdjust="0"/>
  </p:normalViewPr>
  <p:slideViewPr>
    <p:cSldViewPr snapToGrid="0" snapToObjects="1">
      <p:cViewPr varScale="1">
        <p:scale>
          <a:sx n="54" d="100"/>
          <a:sy n="54" d="100"/>
        </p:scale>
        <p:origin x="156"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686ABB3-A2F3-4232-A86C-06CBDE84CB73}"/>
    <pc:docChg chg="undo custSel addSld delSld modSld sldOrd modMainMaster modSection">
      <pc:chgData name="Jolie Serrano Delgado" userId="d52b4219-5c60-4a0c-87ad-b1ec335c0c37" providerId="ADAL" clId="{8686ABB3-A2F3-4232-A86C-06CBDE84CB73}" dt="2025-02-22T22:11:18.285" v="1097" actId="20577"/>
      <pc:docMkLst>
        <pc:docMk/>
      </pc:docMkLst>
      <pc:sldChg chg="modSp mod">
        <pc:chgData name="Jolie Serrano Delgado" userId="d52b4219-5c60-4a0c-87ad-b1ec335c0c37" providerId="ADAL" clId="{8686ABB3-A2F3-4232-A86C-06CBDE84CB73}" dt="2025-02-22T22:11:18.285" v="1097" actId="20577"/>
        <pc:sldMkLst>
          <pc:docMk/>
          <pc:sldMk cId="0" sldId="1482"/>
        </pc:sldMkLst>
        <pc:spChg chg="mod">
          <ac:chgData name="Jolie Serrano Delgado" userId="d52b4219-5c60-4a0c-87ad-b1ec335c0c37" providerId="ADAL" clId="{8686ABB3-A2F3-4232-A86C-06CBDE84CB73}" dt="2025-02-22T22:11:18.285" v="1097" actId="20577"/>
          <ac:spMkLst>
            <pc:docMk/>
            <pc:sldMk cId="0" sldId="1482"/>
            <ac:spMk id="30" creationId="{4994152A-3327-45D6-9425-D1DCEF519E86}"/>
          </ac:spMkLst>
        </pc:spChg>
        <pc:spChg chg="mod">
          <ac:chgData name="Jolie Serrano Delgado" userId="d52b4219-5c60-4a0c-87ad-b1ec335c0c37" providerId="ADAL" clId="{8686ABB3-A2F3-4232-A86C-06CBDE84CB73}" dt="2025-02-22T22:09:46.689" v="1094" actId="20577"/>
          <ac:spMkLst>
            <pc:docMk/>
            <pc:sldMk cId="0" sldId="1482"/>
            <ac:spMk id="55309" creationId="{00000000-0000-0000-0000-000000000000}"/>
          </ac:spMkLst>
        </pc:spChg>
      </pc:sldChg>
      <pc:sldChg chg="addSp delSp modSp mod">
        <pc:chgData name="Jolie Serrano Delgado" userId="d52b4219-5c60-4a0c-87ad-b1ec335c0c37" providerId="ADAL" clId="{8686ABB3-A2F3-4232-A86C-06CBDE84CB73}" dt="2025-02-22T21:03:14.177" v="984" actId="1076"/>
        <pc:sldMkLst>
          <pc:docMk/>
          <pc:sldMk cId="9783458" sldId="1525"/>
        </pc:sldMkLst>
        <pc:spChg chg="mod">
          <ac:chgData name="Jolie Serrano Delgado" userId="d52b4219-5c60-4a0c-87ad-b1ec335c0c37" providerId="ADAL" clId="{8686ABB3-A2F3-4232-A86C-06CBDE84CB73}" dt="2025-02-22T17:33:19.442" v="121" actId="1076"/>
          <ac:spMkLst>
            <pc:docMk/>
            <pc:sldMk cId="9783458" sldId="1525"/>
            <ac:spMk id="4" creationId="{678D6763-66A6-C72C-5ACA-647859C4786C}"/>
          </ac:spMkLst>
        </pc:spChg>
        <pc:spChg chg="mod ord">
          <ac:chgData name="Jolie Serrano Delgado" userId="d52b4219-5c60-4a0c-87ad-b1ec335c0c37" providerId="ADAL" clId="{8686ABB3-A2F3-4232-A86C-06CBDE84CB73}" dt="2025-02-22T17:31:18.662" v="114" actId="1076"/>
          <ac:spMkLst>
            <pc:docMk/>
            <pc:sldMk cId="9783458" sldId="1525"/>
            <ac:spMk id="11" creationId="{F14274AC-D069-0D29-E753-358208A60125}"/>
          </ac:spMkLst>
        </pc:spChg>
        <pc:spChg chg="add mod">
          <ac:chgData name="Jolie Serrano Delgado" userId="d52b4219-5c60-4a0c-87ad-b1ec335c0c37" providerId="ADAL" clId="{8686ABB3-A2F3-4232-A86C-06CBDE84CB73}" dt="2025-02-22T17:19:12.306" v="2" actId="2085"/>
          <ac:spMkLst>
            <pc:docMk/>
            <pc:sldMk cId="9783458" sldId="1525"/>
            <ac:spMk id="12" creationId="{605F3BF5-E0A4-429B-4CD2-2F0E0B0D90A1}"/>
          </ac:spMkLst>
        </pc:spChg>
        <pc:spChg chg="mod ord">
          <ac:chgData name="Jolie Serrano Delgado" userId="d52b4219-5c60-4a0c-87ad-b1ec335c0c37" providerId="ADAL" clId="{8686ABB3-A2F3-4232-A86C-06CBDE84CB73}" dt="2025-02-22T21:03:14.177" v="984" actId="1076"/>
          <ac:spMkLst>
            <pc:docMk/>
            <pc:sldMk cId="9783458" sldId="1525"/>
            <ac:spMk id="16" creationId="{CC709D71-BDB5-A6B6-7F14-0D1357939222}"/>
          </ac:spMkLst>
        </pc:spChg>
        <pc:spChg chg="mod">
          <ac:chgData name="Jolie Serrano Delgado" userId="d52b4219-5c60-4a0c-87ad-b1ec335c0c37" providerId="ADAL" clId="{8686ABB3-A2F3-4232-A86C-06CBDE84CB73}" dt="2025-02-22T17:20:44.888" v="7" actId="27803"/>
          <ac:spMkLst>
            <pc:docMk/>
            <pc:sldMk cId="9783458" sldId="1525"/>
            <ac:spMk id="19" creationId="{2174C154-185D-8EDF-14B0-8150F8CEF826}"/>
          </ac:spMkLst>
        </pc:spChg>
        <pc:spChg chg="mod">
          <ac:chgData name="Jolie Serrano Delgado" userId="d52b4219-5c60-4a0c-87ad-b1ec335c0c37" providerId="ADAL" clId="{8686ABB3-A2F3-4232-A86C-06CBDE84CB73}" dt="2025-02-22T17:20:44.888" v="7" actId="27803"/>
          <ac:spMkLst>
            <pc:docMk/>
            <pc:sldMk cId="9783458" sldId="1525"/>
            <ac:spMk id="20" creationId="{EAE3D16A-ACDB-0E23-7CB2-2D30B14A672E}"/>
          </ac:spMkLst>
        </pc:spChg>
        <pc:spChg chg="mod">
          <ac:chgData name="Jolie Serrano Delgado" userId="d52b4219-5c60-4a0c-87ad-b1ec335c0c37" providerId="ADAL" clId="{8686ABB3-A2F3-4232-A86C-06CBDE84CB73}" dt="2025-02-22T17:20:44.888" v="7" actId="27803"/>
          <ac:spMkLst>
            <pc:docMk/>
            <pc:sldMk cId="9783458" sldId="1525"/>
            <ac:spMk id="22" creationId="{6DA61EE4-8443-A892-191F-46AC19206E02}"/>
          </ac:spMkLst>
        </pc:spChg>
        <pc:spChg chg="mod">
          <ac:chgData name="Jolie Serrano Delgado" userId="d52b4219-5c60-4a0c-87ad-b1ec335c0c37" providerId="ADAL" clId="{8686ABB3-A2F3-4232-A86C-06CBDE84CB73}" dt="2025-02-22T17:20:44.888" v="7" actId="27803"/>
          <ac:spMkLst>
            <pc:docMk/>
            <pc:sldMk cId="9783458" sldId="1525"/>
            <ac:spMk id="23" creationId="{22EDDF6F-8166-BF9A-6C33-505FFA2B898F}"/>
          </ac:spMkLst>
        </pc:spChg>
        <pc:spChg chg="mod">
          <ac:chgData name="Jolie Serrano Delgado" userId="d52b4219-5c60-4a0c-87ad-b1ec335c0c37" providerId="ADAL" clId="{8686ABB3-A2F3-4232-A86C-06CBDE84CB73}" dt="2025-02-22T17:20:44.888" v="7" actId="27803"/>
          <ac:spMkLst>
            <pc:docMk/>
            <pc:sldMk cId="9783458" sldId="1525"/>
            <ac:spMk id="26" creationId="{7EE4FD8B-DFEE-881A-F9CD-36A528D89949}"/>
          </ac:spMkLst>
        </pc:spChg>
        <pc:spChg chg="mod">
          <ac:chgData name="Jolie Serrano Delgado" userId="d52b4219-5c60-4a0c-87ad-b1ec335c0c37" providerId="ADAL" clId="{8686ABB3-A2F3-4232-A86C-06CBDE84CB73}" dt="2025-02-22T17:20:44.888" v="7" actId="27803"/>
          <ac:spMkLst>
            <pc:docMk/>
            <pc:sldMk cId="9783458" sldId="1525"/>
            <ac:spMk id="28" creationId="{83400455-9184-6BD8-4C42-CC93A0C031AA}"/>
          </ac:spMkLst>
        </pc:spChg>
        <pc:spChg chg="mod">
          <ac:chgData name="Jolie Serrano Delgado" userId="d52b4219-5c60-4a0c-87ad-b1ec335c0c37" providerId="ADAL" clId="{8686ABB3-A2F3-4232-A86C-06CBDE84CB73}" dt="2025-02-22T17:20:44.888" v="7" actId="27803"/>
          <ac:spMkLst>
            <pc:docMk/>
            <pc:sldMk cId="9783458" sldId="1525"/>
            <ac:spMk id="29" creationId="{B7F9906D-0EB7-2980-4ED8-FCB195E8FF02}"/>
          </ac:spMkLst>
        </pc:spChg>
        <pc:spChg chg="mod">
          <ac:chgData name="Jolie Serrano Delgado" userId="d52b4219-5c60-4a0c-87ad-b1ec335c0c37" providerId="ADAL" clId="{8686ABB3-A2F3-4232-A86C-06CBDE84CB73}" dt="2025-02-22T17:20:44.888" v="7" actId="27803"/>
          <ac:spMkLst>
            <pc:docMk/>
            <pc:sldMk cId="9783458" sldId="1525"/>
            <ac:spMk id="30" creationId="{18053052-FBFD-06B9-52F0-9980ED9E343D}"/>
          </ac:spMkLst>
        </pc:spChg>
        <pc:spChg chg="mod">
          <ac:chgData name="Jolie Serrano Delgado" userId="d52b4219-5c60-4a0c-87ad-b1ec335c0c37" providerId="ADAL" clId="{8686ABB3-A2F3-4232-A86C-06CBDE84CB73}" dt="2025-02-22T17:20:44.888" v="7" actId="27803"/>
          <ac:spMkLst>
            <pc:docMk/>
            <pc:sldMk cId="9783458" sldId="1525"/>
            <ac:spMk id="32" creationId="{C4AAC1E1-E380-5310-6E6D-5001A1DB0350}"/>
          </ac:spMkLst>
        </pc:spChg>
        <pc:spChg chg="mod">
          <ac:chgData name="Jolie Serrano Delgado" userId="d52b4219-5c60-4a0c-87ad-b1ec335c0c37" providerId="ADAL" clId="{8686ABB3-A2F3-4232-A86C-06CBDE84CB73}" dt="2025-02-22T17:20:44.888" v="7" actId="27803"/>
          <ac:spMkLst>
            <pc:docMk/>
            <pc:sldMk cId="9783458" sldId="1525"/>
            <ac:spMk id="33" creationId="{4611054F-F03D-78F3-A5CA-79DDEF436FC5}"/>
          </ac:spMkLst>
        </pc:spChg>
        <pc:spChg chg="del">
          <ac:chgData name="Jolie Serrano Delgado" userId="d52b4219-5c60-4a0c-87ad-b1ec335c0c37" providerId="ADAL" clId="{8686ABB3-A2F3-4232-A86C-06CBDE84CB73}" dt="2025-02-22T17:20:49.790" v="9" actId="478"/>
          <ac:spMkLst>
            <pc:docMk/>
            <pc:sldMk cId="9783458" sldId="1525"/>
            <ac:spMk id="34" creationId="{0FA1EC84-8F2D-BEC7-735C-551E69417DBA}"/>
          </ac:spMkLst>
        </pc:spChg>
        <pc:spChg chg="add mod ord">
          <ac:chgData name="Jolie Serrano Delgado" userId="d52b4219-5c60-4a0c-87ad-b1ec335c0c37" providerId="ADAL" clId="{8686ABB3-A2F3-4232-A86C-06CBDE84CB73}" dt="2025-02-22T21:03:14.177" v="984" actId="1076"/>
          <ac:spMkLst>
            <pc:docMk/>
            <pc:sldMk cId="9783458" sldId="1525"/>
            <ac:spMk id="35" creationId="{B2155CC1-792E-8FD7-A94E-646C1D958971}"/>
          </ac:spMkLst>
        </pc:spChg>
        <pc:spChg chg="mod">
          <ac:chgData name="Jolie Serrano Delgado" userId="d52b4219-5c60-4a0c-87ad-b1ec335c0c37" providerId="ADAL" clId="{8686ABB3-A2F3-4232-A86C-06CBDE84CB73}" dt="2025-02-22T17:23:14.584" v="46" actId="164"/>
          <ac:spMkLst>
            <pc:docMk/>
            <pc:sldMk cId="9783458" sldId="1525"/>
            <ac:spMk id="38" creationId="{703C2C29-0E45-507A-E843-35316BB3DFE2}"/>
          </ac:spMkLst>
        </pc:spChg>
        <pc:spChg chg="mod">
          <ac:chgData name="Jolie Serrano Delgado" userId="d52b4219-5c60-4a0c-87ad-b1ec335c0c37" providerId="ADAL" clId="{8686ABB3-A2F3-4232-A86C-06CBDE84CB73}" dt="2025-02-22T17:23:14.584" v="46" actId="164"/>
          <ac:spMkLst>
            <pc:docMk/>
            <pc:sldMk cId="9783458" sldId="1525"/>
            <ac:spMk id="41" creationId="{53DFC460-B657-C6F4-8504-2B6E19681829}"/>
          </ac:spMkLst>
        </pc:spChg>
        <pc:spChg chg="add del mod ord">
          <ac:chgData name="Jolie Serrano Delgado" userId="d52b4219-5c60-4a0c-87ad-b1ec335c0c37" providerId="ADAL" clId="{8686ABB3-A2F3-4232-A86C-06CBDE84CB73}" dt="2025-02-22T17:39:56.342" v="151" actId="21"/>
          <ac:spMkLst>
            <pc:docMk/>
            <pc:sldMk cId="9783458" sldId="1525"/>
            <ac:spMk id="45" creationId="{A550FBD8-8FAC-FA53-79C2-A1A988288F01}"/>
          </ac:spMkLst>
        </pc:spChg>
        <pc:spChg chg="mod">
          <ac:chgData name="Jolie Serrano Delgado" userId="d52b4219-5c60-4a0c-87ad-b1ec335c0c37" providerId="ADAL" clId="{8686ABB3-A2F3-4232-A86C-06CBDE84CB73}" dt="2025-02-22T17:30:26.270" v="100" actId="207"/>
          <ac:spMkLst>
            <pc:docMk/>
            <pc:sldMk cId="9783458" sldId="1525"/>
            <ac:spMk id="49" creationId="{06C7DDF2-55E4-7EA0-95FA-ACC954929B6E}"/>
          </ac:spMkLst>
        </pc:spChg>
        <pc:spChg chg="mod">
          <ac:chgData name="Jolie Serrano Delgado" userId="d52b4219-5c60-4a0c-87ad-b1ec335c0c37" providerId="ADAL" clId="{8686ABB3-A2F3-4232-A86C-06CBDE84CB73}" dt="2025-02-22T17:30:26.270" v="100" actId="207"/>
          <ac:spMkLst>
            <pc:docMk/>
            <pc:sldMk cId="9783458" sldId="1525"/>
            <ac:spMk id="50" creationId="{CAC9ED16-322A-60BD-AA01-5F22F83E3518}"/>
          </ac:spMkLst>
        </pc:spChg>
        <pc:spChg chg="mod">
          <ac:chgData name="Jolie Serrano Delgado" userId="d52b4219-5c60-4a0c-87ad-b1ec335c0c37" providerId="ADAL" clId="{8686ABB3-A2F3-4232-A86C-06CBDE84CB73}" dt="2025-02-22T17:30:26.270" v="100" actId="207"/>
          <ac:spMkLst>
            <pc:docMk/>
            <pc:sldMk cId="9783458" sldId="1525"/>
            <ac:spMk id="51" creationId="{2496B6B2-1B09-A7EE-86F3-548F54E378AD}"/>
          </ac:spMkLst>
        </pc:spChg>
        <pc:spChg chg="mod">
          <ac:chgData name="Jolie Serrano Delgado" userId="d52b4219-5c60-4a0c-87ad-b1ec335c0c37" providerId="ADAL" clId="{8686ABB3-A2F3-4232-A86C-06CBDE84CB73}" dt="2025-02-22T17:30:26.270" v="100" actId="207"/>
          <ac:spMkLst>
            <pc:docMk/>
            <pc:sldMk cId="9783458" sldId="1525"/>
            <ac:spMk id="52" creationId="{931A1DDD-C91D-D232-F4AB-8F58946AF00A}"/>
          </ac:spMkLst>
        </pc:spChg>
        <pc:spChg chg="mod">
          <ac:chgData name="Jolie Serrano Delgado" userId="d52b4219-5c60-4a0c-87ad-b1ec335c0c37" providerId="ADAL" clId="{8686ABB3-A2F3-4232-A86C-06CBDE84CB73}" dt="2025-02-22T17:30:26.270" v="100" actId="207"/>
          <ac:spMkLst>
            <pc:docMk/>
            <pc:sldMk cId="9783458" sldId="1525"/>
            <ac:spMk id="53" creationId="{0D8B5BEC-E360-F010-1E80-0B39D5AF2BF2}"/>
          </ac:spMkLst>
        </pc:spChg>
        <pc:spChg chg="mod">
          <ac:chgData name="Jolie Serrano Delgado" userId="d52b4219-5c60-4a0c-87ad-b1ec335c0c37" providerId="ADAL" clId="{8686ABB3-A2F3-4232-A86C-06CBDE84CB73}" dt="2025-02-22T17:30:26.270" v="100" actId="207"/>
          <ac:spMkLst>
            <pc:docMk/>
            <pc:sldMk cId="9783458" sldId="1525"/>
            <ac:spMk id="54" creationId="{5F9558BD-66A5-A4D7-CA41-F67C50F074FD}"/>
          </ac:spMkLst>
        </pc:spChg>
        <pc:spChg chg="mod">
          <ac:chgData name="Jolie Serrano Delgado" userId="d52b4219-5c60-4a0c-87ad-b1ec335c0c37" providerId="ADAL" clId="{8686ABB3-A2F3-4232-A86C-06CBDE84CB73}" dt="2025-02-22T17:30:26.270" v="100" actId="207"/>
          <ac:spMkLst>
            <pc:docMk/>
            <pc:sldMk cId="9783458" sldId="1525"/>
            <ac:spMk id="55" creationId="{1C96299D-06D1-DD85-4E30-A7F9BFD2C26D}"/>
          </ac:spMkLst>
        </pc:spChg>
        <pc:spChg chg="mod">
          <ac:chgData name="Jolie Serrano Delgado" userId="d52b4219-5c60-4a0c-87ad-b1ec335c0c37" providerId="ADAL" clId="{8686ABB3-A2F3-4232-A86C-06CBDE84CB73}" dt="2025-02-22T17:30:26.270" v="100" actId="207"/>
          <ac:spMkLst>
            <pc:docMk/>
            <pc:sldMk cId="9783458" sldId="1525"/>
            <ac:spMk id="56" creationId="{B5689966-E183-1E63-75EC-4FEE1FB950C7}"/>
          </ac:spMkLst>
        </pc:spChg>
        <pc:spChg chg="mod">
          <ac:chgData name="Jolie Serrano Delgado" userId="d52b4219-5c60-4a0c-87ad-b1ec335c0c37" providerId="ADAL" clId="{8686ABB3-A2F3-4232-A86C-06CBDE84CB73}" dt="2025-02-22T17:30:26.270" v="100" actId="207"/>
          <ac:spMkLst>
            <pc:docMk/>
            <pc:sldMk cId="9783458" sldId="1525"/>
            <ac:spMk id="57" creationId="{5100C2A0-D308-509E-C2AF-70BA484290B3}"/>
          </ac:spMkLst>
        </pc:spChg>
        <pc:spChg chg="mod">
          <ac:chgData name="Jolie Serrano Delgado" userId="d52b4219-5c60-4a0c-87ad-b1ec335c0c37" providerId="ADAL" clId="{8686ABB3-A2F3-4232-A86C-06CBDE84CB73}" dt="2025-02-22T17:30:26.270" v="100" actId="207"/>
          <ac:spMkLst>
            <pc:docMk/>
            <pc:sldMk cId="9783458" sldId="1525"/>
            <ac:spMk id="58" creationId="{9C30F762-1C5D-E881-B485-2E7748F1516F}"/>
          </ac:spMkLst>
        </pc:spChg>
        <pc:spChg chg="mod">
          <ac:chgData name="Jolie Serrano Delgado" userId="d52b4219-5c60-4a0c-87ad-b1ec335c0c37" providerId="ADAL" clId="{8686ABB3-A2F3-4232-A86C-06CBDE84CB73}" dt="2025-02-22T17:31:03.396" v="111" actId="571"/>
          <ac:spMkLst>
            <pc:docMk/>
            <pc:sldMk cId="9783458" sldId="1525"/>
            <ac:spMk id="61" creationId="{6BC4B7E3-2D08-F7D0-4DD6-AFB478AFB7A8}"/>
          </ac:spMkLst>
        </pc:spChg>
        <pc:spChg chg="mod">
          <ac:chgData name="Jolie Serrano Delgado" userId="d52b4219-5c60-4a0c-87ad-b1ec335c0c37" providerId="ADAL" clId="{8686ABB3-A2F3-4232-A86C-06CBDE84CB73}" dt="2025-02-22T17:31:03.396" v="111" actId="571"/>
          <ac:spMkLst>
            <pc:docMk/>
            <pc:sldMk cId="9783458" sldId="1525"/>
            <ac:spMk id="62" creationId="{722796F7-85F0-7AD7-5CB9-85C62B65230A}"/>
          </ac:spMkLst>
        </pc:spChg>
        <pc:spChg chg="mod">
          <ac:chgData name="Jolie Serrano Delgado" userId="d52b4219-5c60-4a0c-87ad-b1ec335c0c37" providerId="ADAL" clId="{8686ABB3-A2F3-4232-A86C-06CBDE84CB73}" dt="2025-02-22T17:31:03.396" v="111" actId="571"/>
          <ac:spMkLst>
            <pc:docMk/>
            <pc:sldMk cId="9783458" sldId="1525"/>
            <ac:spMk id="63" creationId="{2BC218E9-C240-2177-9420-A1698E044DB1}"/>
          </ac:spMkLst>
        </pc:spChg>
        <pc:spChg chg="mod">
          <ac:chgData name="Jolie Serrano Delgado" userId="d52b4219-5c60-4a0c-87ad-b1ec335c0c37" providerId="ADAL" clId="{8686ABB3-A2F3-4232-A86C-06CBDE84CB73}" dt="2025-02-22T17:31:03.396" v="111" actId="571"/>
          <ac:spMkLst>
            <pc:docMk/>
            <pc:sldMk cId="9783458" sldId="1525"/>
            <ac:spMk id="64" creationId="{E51235B1-D73F-DE15-4976-5DECA1DF7926}"/>
          </ac:spMkLst>
        </pc:spChg>
        <pc:spChg chg="mod">
          <ac:chgData name="Jolie Serrano Delgado" userId="d52b4219-5c60-4a0c-87ad-b1ec335c0c37" providerId="ADAL" clId="{8686ABB3-A2F3-4232-A86C-06CBDE84CB73}" dt="2025-02-22T17:31:03.396" v="111" actId="571"/>
          <ac:spMkLst>
            <pc:docMk/>
            <pc:sldMk cId="9783458" sldId="1525"/>
            <ac:spMk id="65" creationId="{E267A184-9698-6324-5338-C0A91DA4EBDC}"/>
          </ac:spMkLst>
        </pc:spChg>
        <pc:spChg chg="mod">
          <ac:chgData name="Jolie Serrano Delgado" userId="d52b4219-5c60-4a0c-87ad-b1ec335c0c37" providerId="ADAL" clId="{8686ABB3-A2F3-4232-A86C-06CBDE84CB73}" dt="2025-02-22T17:31:03.396" v="111" actId="571"/>
          <ac:spMkLst>
            <pc:docMk/>
            <pc:sldMk cId="9783458" sldId="1525"/>
            <ac:spMk id="69" creationId="{4A3758C6-48F5-997E-C585-C0BB85932DC9}"/>
          </ac:spMkLst>
        </pc:spChg>
        <pc:spChg chg="mod">
          <ac:chgData name="Jolie Serrano Delgado" userId="d52b4219-5c60-4a0c-87ad-b1ec335c0c37" providerId="ADAL" clId="{8686ABB3-A2F3-4232-A86C-06CBDE84CB73}" dt="2025-02-22T17:31:03.396" v="111" actId="571"/>
          <ac:spMkLst>
            <pc:docMk/>
            <pc:sldMk cId="9783458" sldId="1525"/>
            <ac:spMk id="70" creationId="{125C0353-B081-8648-DE51-944FBAF14FCC}"/>
          </ac:spMkLst>
        </pc:spChg>
        <pc:spChg chg="mod">
          <ac:chgData name="Jolie Serrano Delgado" userId="d52b4219-5c60-4a0c-87ad-b1ec335c0c37" providerId="ADAL" clId="{8686ABB3-A2F3-4232-A86C-06CBDE84CB73}" dt="2025-02-22T17:31:03.396" v="111" actId="571"/>
          <ac:spMkLst>
            <pc:docMk/>
            <pc:sldMk cId="9783458" sldId="1525"/>
            <ac:spMk id="76" creationId="{13C890DC-8296-2ACF-49E5-29BBEE7286F0}"/>
          </ac:spMkLst>
        </pc:spChg>
        <pc:spChg chg="mod">
          <ac:chgData name="Jolie Serrano Delgado" userId="d52b4219-5c60-4a0c-87ad-b1ec335c0c37" providerId="ADAL" clId="{8686ABB3-A2F3-4232-A86C-06CBDE84CB73}" dt="2025-02-22T17:31:03.396" v="111" actId="571"/>
          <ac:spMkLst>
            <pc:docMk/>
            <pc:sldMk cId="9783458" sldId="1525"/>
            <ac:spMk id="77" creationId="{6C0BF5DB-17AF-84DB-E63B-7F95C1B4D2E7}"/>
          </ac:spMkLst>
        </pc:spChg>
        <pc:spChg chg="mod">
          <ac:chgData name="Jolie Serrano Delgado" userId="d52b4219-5c60-4a0c-87ad-b1ec335c0c37" providerId="ADAL" clId="{8686ABB3-A2F3-4232-A86C-06CBDE84CB73}" dt="2025-02-22T17:31:03.396" v="111" actId="571"/>
          <ac:spMkLst>
            <pc:docMk/>
            <pc:sldMk cId="9783458" sldId="1525"/>
            <ac:spMk id="78" creationId="{FCC5F48B-7FD0-41CF-756C-CE6CAC942507}"/>
          </ac:spMkLst>
        </pc:spChg>
        <pc:spChg chg="add del mod">
          <ac:chgData name="Jolie Serrano Delgado" userId="d52b4219-5c60-4a0c-87ad-b1ec335c0c37" providerId="ADAL" clId="{8686ABB3-A2F3-4232-A86C-06CBDE84CB73}" dt="2025-02-22T21:02:25.329" v="974" actId="478"/>
          <ac:spMkLst>
            <pc:docMk/>
            <pc:sldMk cId="9783458" sldId="1525"/>
            <ac:spMk id="79" creationId="{43ED73F7-9A4E-5334-5EF9-3818EAA1C796}"/>
          </ac:spMkLst>
        </pc:spChg>
        <pc:spChg chg="add mod">
          <ac:chgData name="Jolie Serrano Delgado" userId="d52b4219-5c60-4a0c-87ad-b1ec335c0c37" providerId="ADAL" clId="{8686ABB3-A2F3-4232-A86C-06CBDE84CB73}" dt="2025-02-22T21:02:38.933" v="975" actId="1076"/>
          <ac:spMkLst>
            <pc:docMk/>
            <pc:sldMk cId="9783458" sldId="1525"/>
            <ac:spMk id="80" creationId="{0BE6060D-8304-0D91-7FE2-EB4B865EDC2C}"/>
          </ac:spMkLst>
        </pc:spChg>
        <pc:spChg chg="mod">
          <ac:chgData name="Jolie Serrano Delgado" userId="d52b4219-5c60-4a0c-87ad-b1ec335c0c37" providerId="ADAL" clId="{8686ABB3-A2F3-4232-A86C-06CBDE84CB73}" dt="2025-02-22T21:02:59.399" v="980" actId="1076"/>
          <ac:spMkLst>
            <pc:docMk/>
            <pc:sldMk cId="9783458" sldId="1525"/>
            <ac:spMk id="82" creationId="{5AD5AF42-DD09-D10C-866B-C9700BF5DFFD}"/>
          </ac:spMkLst>
        </pc:spChg>
        <pc:spChg chg="add mod">
          <ac:chgData name="Jolie Serrano Delgado" userId="d52b4219-5c60-4a0c-87ad-b1ec335c0c37" providerId="ADAL" clId="{8686ABB3-A2F3-4232-A86C-06CBDE84CB73}" dt="2025-02-22T21:03:03.370" v="981" actId="1076"/>
          <ac:spMkLst>
            <pc:docMk/>
            <pc:sldMk cId="9783458" sldId="1525"/>
            <ac:spMk id="86" creationId="{833E2CEE-9B81-1679-E931-308F17DB03E3}"/>
          </ac:spMkLst>
        </pc:spChg>
        <pc:spChg chg="mod">
          <ac:chgData name="Jolie Serrano Delgado" userId="d52b4219-5c60-4a0c-87ad-b1ec335c0c37" providerId="ADAL" clId="{8686ABB3-A2F3-4232-A86C-06CBDE84CB73}" dt="2025-02-22T21:02:59.399" v="980" actId="1076"/>
          <ac:spMkLst>
            <pc:docMk/>
            <pc:sldMk cId="9783458" sldId="1525"/>
            <ac:spMk id="87" creationId="{4939C281-8E4A-3490-FE2E-74F0E34347C1}"/>
          </ac:spMkLst>
        </pc:spChg>
        <pc:spChg chg="mod">
          <ac:chgData name="Jolie Serrano Delgado" userId="d52b4219-5c60-4a0c-87ad-b1ec335c0c37" providerId="ADAL" clId="{8686ABB3-A2F3-4232-A86C-06CBDE84CB73}" dt="2025-02-22T21:02:14.862" v="970"/>
          <ac:spMkLst>
            <pc:docMk/>
            <pc:sldMk cId="9783458" sldId="1525"/>
            <ac:spMk id="90" creationId="{A2BFEF90-1B0D-AE90-42AB-DBEDD36DA5B9}"/>
          </ac:spMkLst>
        </pc:spChg>
        <pc:spChg chg="mod">
          <ac:chgData name="Jolie Serrano Delgado" userId="d52b4219-5c60-4a0c-87ad-b1ec335c0c37" providerId="ADAL" clId="{8686ABB3-A2F3-4232-A86C-06CBDE84CB73}" dt="2025-02-22T21:02:14.862" v="970"/>
          <ac:spMkLst>
            <pc:docMk/>
            <pc:sldMk cId="9783458" sldId="1525"/>
            <ac:spMk id="91" creationId="{36F8AF67-65CF-424B-6D20-5CD6DD9127A0}"/>
          </ac:spMkLst>
        </pc:spChg>
        <pc:spChg chg="mod">
          <ac:chgData name="Jolie Serrano Delgado" userId="d52b4219-5c60-4a0c-87ad-b1ec335c0c37" providerId="ADAL" clId="{8686ABB3-A2F3-4232-A86C-06CBDE84CB73}" dt="2025-02-22T21:02:14.862" v="970"/>
          <ac:spMkLst>
            <pc:docMk/>
            <pc:sldMk cId="9783458" sldId="1525"/>
            <ac:spMk id="92" creationId="{7C9A3A04-7B9E-B521-ED36-FB22AF80395D}"/>
          </ac:spMkLst>
        </pc:spChg>
        <pc:spChg chg="mod">
          <ac:chgData name="Jolie Serrano Delgado" userId="d52b4219-5c60-4a0c-87ad-b1ec335c0c37" providerId="ADAL" clId="{8686ABB3-A2F3-4232-A86C-06CBDE84CB73}" dt="2025-02-22T21:02:14.862" v="970"/>
          <ac:spMkLst>
            <pc:docMk/>
            <pc:sldMk cId="9783458" sldId="1525"/>
            <ac:spMk id="93" creationId="{EFE95573-270F-18C3-2D4D-7EC7F6E82BE9}"/>
          </ac:spMkLst>
        </pc:spChg>
        <pc:spChg chg="mod">
          <ac:chgData name="Jolie Serrano Delgado" userId="d52b4219-5c60-4a0c-87ad-b1ec335c0c37" providerId="ADAL" clId="{8686ABB3-A2F3-4232-A86C-06CBDE84CB73}" dt="2025-02-22T21:02:14.862" v="970"/>
          <ac:spMkLst>
            <pc:docMk/>
            <pc:sldMk cId="9783458" sldId="1525"/>
            <ac:spMk id="98" creationId="{18D25B98-413A-F98C-31F1-330846FE2298}"/>
          </ac:spMkLst>
        </pc:spChg>
        <pc:spChg chg="add mod">
          <ac:chgData name="Jolie Serrano Delgado" userId="d52b4219-5c60-4a0c-87ad-b1ec335c0c37" providerId="ADAL" clId="{8686ABB3-A2F3-4232-A86C-06CBDE84CB73}" dt="2025-02-22T21:02:49.441" v="978" actId="1076"/>
          <ac:spMkLst>
            <pc:docMk/>
            <pc:sldMk cId="9783458" sldId="1525"/>
            <ac:spMk id="99" creationId="{363E563A-5B97-4132-F7AA-51E1C63A579D}"/>
          </ac:spMkLst>
        </pc:spChg>
        <pc:spChg chg="del mod">
          <ac:chgData name="Jolie Serrano Delgado" userId="d52b4219-5c60-4a0c-87ad-b1ec335c0c37" providerId="ADAL" clId="{8686ABB3-A2F3-4232-A86C-06CBDE84CB73}" dt="2025-02-22T21:03:05.636" v="982" actId="478"/>
          <ac:spMkLst>
            <pc:docMk/>
            <pc:sldMk cId="9783458" sldId="1525"/>
            <ac:spMk id="100" creationId="{C9576477-A97C-8D8B-DFF0-869393FDC72F}"/>
          </ac:spMkLst>
        </pc:spChg>
        <pc:spChg chg="del mod">
          <ac:chgData name="Jolie Serrano Delgado" userId="d52b4219-5c60-4a0c-87ad-b1ec335c0c37" providerId="ADAL" clId="{8686ABB3-A2F3-4232-A86C-06CBDE84CB73}" dt="2025-02-22T21:03:05.636" v="982" actId="478"/>
          <ac:spMkLst>
            <pc:docMk/>
            <pc:sldMk cId="9783458" sldId="1525"/>
            <ac:spMk id="104" creationId="{22A4C1D0-8EA9-9091-1D5D-50BA20EE9B4C}"/>
          </ac:spMkLst>
        </pc:spChg>
        <pc:spChg chg="del mod">
          <ac:chgData name="Jolie Serrano Delgado" userId="d52b4219-5c60-4a0c-87ad-b1ec335c0c37" providerId="ADAL" clId="{8686ABB3-A2F3-4232-A86C-06CBDE84CB73}" dt="2025-02-22T21:03:05.636" v="982" actId="478"/>
          <ac:spMkLst>
            <pc:docMk/>
            <pc:sldMk cId="9783458" sldId="1525"/>
            <ac:spMk id="105" creationId="{64D515C6-AA30-FCC8-D8DE-C42D3A7ACD8C}"/>
          </ac:spMkLst>
        </pc:spChg>
        <pc:spChg chg="add del mod">
          <ac:chgData name="Jolie Serrano Delgado" userId="d52b4219-5c60-4a0c-87ad-b1ec335c0c37" providerId="ADAL" clId="{8686ABB3-A2F3-4232-A86C-06CBDE84CB73}" dt="2025-02-22T21:03:05.636" v="982" actId="478"/>
          <ac:spMkLst>
            <pc:docMk/>
            <pc:sldMk cId="9783458" sldId="1525"/>
            <ac:spMk id="108" creationId="{FFD5AFE2-03EF-5509-0022-F1D203077FFD}"/>
          </ac:spMkLst>
        </pc:spChg>
        <pc:spChg chg="del mod">
          <ac:chgData name="Jolie Serrano Delgado" userId="d52b4219-5c60-4a0c-87ad-b1ec335c0c37" providerId="ADAL" clId="{8686ABB3-A2F3-4232-A86C-06CBDE84CB73}" dt="2025-02-22T21:03:05.636" v="982" actId="478"/>
          <ac:spMkLst>
            <pc:docMk/>
            <pc:sldMk cId="9783458" sldId="1525"/>
            <ac:spMk id="109" creationId="{8FE7F4B9-33DB-F0A1-2010-C7FEA0F21B66}"/>
          </ac:spMkLst>
        </pc:spChg>
        <pc:grpChg chg="del">
          <ac:chgData name="Jolie Serrano Delgado" userId="d52b4219-5c60-4a0c-87ad-b1ec335c0c37" providerId="ADAL" clId="{8686ABB3-A2F3-4232-A86C-06CBDE84CB73}" dt="2025-02-22T17:20:47.874" v="8" actId="478"/>
          <ac:grpSpMkLst>
            <pc:docMk/>
            <pc:sldMk cId="9783458" sldId="1525"/>
            <ac:grpSpMk id="17" creationId="{323D767F-D80A-0E02-AEEE-43E11E95913B}"/>
          </ac:grpSpMkLst>
        </pc:grpChg>
        <pc:grpChg chg="add mod ord">
          <ac:chgData name="Jolie Serrano Delgado" userId="d52b4219-5c60-4a0c-87ad-b1ec335c0c37" providerId="ADAL" clId="{8686ABB3-A2F3-4232-A86C-06CBDE84CB73}" dt="2025-02-22T21:03:14.177" v="984" actId="1076"/>
          <ac:grpSpMkLst>
            <pc:docMk/>
            <pc:sldMk cId="9783458" sldId="1525"/>
            <ac:grpSpMk id="42" creationId="{83E04347-AE73-869E-3697-A45BA5560BC3}"/>
          </ac:grpSpMkLst>
        </pc:grpChg>
        <pc:grpChg chg="del mod">
          <ac:chgData name="Jolie Serrano Delgado" userId="d52b4219-5c60-4a0c-87ad-b1ec335c0c37" providerId="ADAL" clId="{8686ABB3-A2F3-4232-A86C-06CBDE84CB73}" dt="2025-02-22T17:39:56.342" v="151" actId="21"/>
          <ac:grpSpMkLst>
            <pc:docMk/>
            <pc:sldMk cId="9783458" sldId="1525"/>
            <ac:grpSpMk id="59" creationId="{BE967494-D66B-7CA6-BECF-402280ABF822}"/>
          </ac:grpSpMkLst>
        </pc:grpChg>
        <pc:grpChg chg="del mod">
          <ac:chgData name="Jolie Serrano Delgado" userId="d52b4219-5c60-4a0c-87ad-b1ec335c0c37" providerId="ADAL" clId="{8686ABB3-A2F3-4232-A86C-06CBDE84CB73}" dt="2025-02-22T17:33:20.329" v="122" actId="478"/>
          <ac:grpSpMkLst>
            <pc:docMk/>
            <pc:sldMk cId="9783458" sldId="1525"/>
            <ac:grpSpMk id="60" creationId="{30463DE6-2386-AF99-5066-676728110EE7}"/>
          </ac:grpSpMkLst>
        </pc:grpChg>
        <pc:grpChg chg="mod">
          <ac:chgData name="Jolie Serrano Delgado" userId="d52b4219-5c60-4a0c-87ad-b1ec335c0c37" providerId="ADAL" clId="{8686ABB3-A2F3-4232-A86C-06CBDE84CB73}" dt="2025-02-22T21:02:51.692" v="979" actId="1076"/>
          <ac:grpSpMkLst>
            <pc:docMk/>
            <pc:sldMk cId="9783458" sldId="1525"/>
            <ac:grpSpMk id="88" creationId="{17FE9F5A-F402-EBF5-C1B7-CE2EF24A7AAF}"/>
          </ac:grpSpMkLst>
        </pc:grpChg>
        <pc:grpChg chg="del">
          <ac:chgData name="Jolie Serrano Delgado" userId="d52b4219-5c60-4a0c-87ad-b1ec335c0c37" providerId="ADAL" clId="{8686ABB3-A2F3-4232-A86C-06CBDE84CB73}" dt="2025-02-22T21:03:05.636" v="982" actId="478"/>
          <ac:grpSpMkLst>
            <pc:docMk/>
            <pc:sldMk cId="9783458" sldId="1525"/>
            <ac:grpSpMk id="101" creationId="{D05F0ED3-F980-47B8-242E-A4B4ED071A15}"/>
          </ac:grpSpMkLst>
        </pc:grpChg>
        <pc:picChg chg="add del mod">
          <ac:chgData name="Jolie Serrano Delgado" userId="d52b4219-5c60-4a0c-87ad-b1ec335c0c37" providerId="ADAL" clId="{8686ABB3-A2F3-4232-A86C-06CBDE84CB73}" dt="2025-02-22T17:30:33.770" v="105" actId="1076"/>
          <ac:picMkLst>
            <pc:docMk/>
            <pc:sldMk cId="9783458" sldId="1525"/>
            <ac:picMk id="6" creationId="{74C55CE1-464C-0162-420D-144CD1DA1401}"/>
          </ac:picMkLst>
        </pc:picChg>
        <pc:picChg chg="add mod">
          <ac:chgData name="Jolie Serrano Delgado" userId="d52b4219-5c60-4a0c-87ad-b1ec335c0c37" providerId="ADAL" clId="{8686ABB3-A2F3-4232-A86C-06CBDE84CB73}" dt="2025-02-22T17:20:43.476" v="6" actId="1076"/>
          <ac:picMkLst>
            <pc:docMk/>
            <pc:sldMk cId="9783458" sldId="1525"/>
            <ac:picMk id="14" creationId="{DD46975B-2DB0-22A7-8550-7091B85B4082}"/>
          </ac:picMkLst>
        </pc:picChg>
        <pc:picChg chg="add del mod">
          <ac:chgData name="Jolie Serrano Delgado" userId="d52b4219-5c60-4a0c-87ad-b1ec335c0c37" providerId="ADAL" clId="{8686ABB3-A2F3-4232-A86C-06CBDE84CB73}" dt="2025-02-22T17:22:30.009" v="37" actId="27803"/>
          <ac:picMkLst>
            <pc:docMk/>
            <pc:sldMk cId="9783458" sldId="1525"/>
            <ac:picMk id="37" creationId="{703C2C29-0E45-507A-E843-35316BB3DFE2}"/>
          </ac:picMkLst>
        </pc:picChg>
        <pc:picChg chg="add del mod">
          <ac:chgData name="Jolie Serrano Delgado" userId="d52b4219-5c60-4a0c-87ad-b1ec335c0c37" providerId="ADAL" clId="{8686ABB3-A2F3-4232-A86C-06CBDE84CB73}" dt="2025-02-22T17:23:02.507" v="43" actId="27803"/>
          <ac:picMkLst>
            <pc:docMk/>
            <pc:sldMk cId="9783458" sldId="1525"/>
            <ac:picMk id="40" creationId="{53DFC460-B657-C6F4-8504-2B6E19681829}"/>
          </ac:picMkLst>
        </pc:picChg>
        <pc:picChg chg="add mod">
          <ac:chgData name="Jolie Serrano Delgado" userId="d52b4219-5c60-4a0c-87ad-b1ec335c0c37" providerId="ADAL" clId="{8686ABB3-A2F3-4232-A86C-06CBDE84CB73}" dt="2025-02-22T17:25:33.619" v="52" actId="1076"/>
          <ac:picMkLst>
            <pc:docMk/>
            <pc:sldMk cId="9783458" sldId="1525"/>
            <ac:picMk id="44" creationId="{8725AB7A-7D82-69C6-41E4-8DB384B044C7}"/>
          </ac:picMkLst>
        </pc:picChg>
        <pc:picChg chg="add">
          <ac:chgData name="Jolie Serrano Delgado" userId="d52b4219-5c60-4a0c-87ad-b1ec335c0c37" providerId="ADAL" clId="{8686ABB3-A2F3-4232-A86C-06CBDE84CB73}" dt="2025-02-22T17:30:19.762" v="97" actId="22"/>
          <ac:picMkLst>
            <pc:docMk/>
            <pc:sldMk cId="9783458" sldId="1525"/>
            <ac:picMk id="47" creationId="{F564791B-6C35-5BB1-5F2A-299CF0425407}"/>
          </ac:picMkLst>
        </pc:picChg>
        <pc:picChg chg="mod">
          <ac:chgData name="Jolie Serrano Delgado" userId="d52b4219-5c60-4a0c-87ad-b1ec335c0c37" providerId="ADAL" clId="{8686ABB3-A2F3-4232-A86C-06CBDE84CB73}" dt="2025-02-22T21:02:38.933" v="975" actId="1076"/>
          <ac:picMkLst>
            <pc:docMk/>
            <pc:sldMk cId="9783458" sldId="1525"/>
            <ac:picMk id="81" creationId="{67929204-5B89-EFCA-F548-FA396C3B6324}"/>
          </ac:picMkLst>
        </pc:picChg>
        <pc:picChg chg="mod">
          <ac:chgData name="Jolie Serrano Delgado" userId="d52b4219-5c60-4a0c-87ad-b1ec335c0c37" providerId="ADAL" clId="{8686ABB3-A2F3-4232-A86C-06CBDE84CB73}" dt="2025-02-22T21:02:44.349" v="977" actId="1076"/>
          <ac:picMkLst>
            <pc:docMk/>
            <pc:sldMk cId="9783458" sldId="1525"/>
            <ac:picMk id="83" creationId="{B20FB646-2C16-888A-24DD-AD9494F5FAB0}"/>
          </ac:picMkLst>
        </pc:picChg>
        <pc:picChg chg="mod">
          <ac:chgData name="Jolie Serrano Delgado" userId="d52b4219-5c60-4a0c-87ad-b1ec335c0c37" providerId="ADAL" clId="{8686ABB3-A2F3-4232-A86C-06CBDE84CB73}" dt="2025-02-22T21:02:59.399" v="980" actId="1076"/>
          <ac:picMkLst>
            <pc:docMk/>
            <pc:sldMk cId="9783458" sldId="1525"/>
            <ac:picMk id="84" creationId="{E5A9181E-CE94-5164-7BAF-FA7CFD1DE6A9}"/>
          </ac:picMkLst>
        </pc:picChg>
        <pc:picChg chg="mod">
          <ac:chgData name="Jolie Serrano Delgado" userId="d52b4219-5c60-4a0c-87ad-b1ec335c0c37" providerId="ADAL" clId="{8686ABB3-A2F3-4232-A86C-06CBDE84CB73}" dt="2025-02-22T21:03:03.370" v="981" actId="1076"/>
          <ac:picMkLst>
            <pc:docMk/>
            <pc:sldMk cId="9783458" sldId="1525"/>
            <ac:picMk id="85" creationId="{72048278-2B1B-4A1C-1D33-C984AA4B3683}"/>
          </ac:picMkLst>
        </pc:picChg>
        <pc:picChg chg="mod">
          <ac:chgData name="Jolie Serrano Delgado" userId="d52b4219-5c60-4a0c-87ad-b1ec335c0c37" providerId="ADAL" clId="{8686ABB3-A2F3-4232-A86C-06CBDE84CB73}" dt="2025-02-22T21:02:49.441" v="978" actId="1076"/>
          <ac:picMkLst>
            <pc:docMk/>
            <pc:sldMk cId="9783458" sldId="1525"/>
            <ac:picMk id="106" creationId="{D3B9469E-1795-E528-BBC9-49339B3C8124}"/>
          </ac:picMkLst>
        </pc:picChg>
        <pc:picChg chg="del">
          <ac:chgData name="Jolie Serrano Delgado" userId="d52b4219-5c60-4a0c-87ad-b1ec335c0c37" providerId="ADAL" clId="{8686ABB3-A2F3-4232-A86C-06CBDE84CB73}" dt="2025-02-22T21:03:05.636" v="982" actId="478"/>
          <ac:picMkLst>
            <pc:docMk/>
            <pc:sldMk cId="9783458" sldId="1525"/>
            <ac:picMk id="107" creationId="{14169EAE-0605-6FC9-A512-07E572F42F42}"/>
          </ac:picMkLst>
        </pc:picChg>
      </pc:sldChg>
      <pc:sldChg chg="addSp delSp modSp mod ord">
        <pc:chgData name="Jolie Serrano Delgado" userId="d52b4219-5c60-4a0c-87ad-b1ec335c0c37" providerId="ADAL" clId="{8686ABB3-A2F3-4232-A86C-06CBDE84CB73}" dt="2025-02-22T20:48:06.228" v="854" actId="1076"/>
        <pc:sldMkLst>
          <pc:docMk/>
          <pc:sldMk cId="772957689" sldId="4096"/>
        </pc:sldMkLst>
        <pc:spChg chg="mod">
          <ac:chgData name="Jolie Serrano Delgado" userId="d52b4219-5c60-4a0c-87ad-b1ec335c0c37" providerId="ADAL" clId="{8686ABB3-A2F3-4232-A86C-06CBDE84CB73}" dt="2025-02-22T20:37:01.004" v="764" actId="1076"/>
          <ac:spMkLst>
            <pc:docMk/>
            <pc:sldMk cId="772957689" sldId="4096"/>
            <ac:spMk id="4" creationId="{DBE5BB5D-06B4-5B56-54C9-22C9A6BAF3EF}"/>
          </ac:spMkLst>
        </pc:spChg>
        <pc:spChg chg="mod">
          <ac:chgData name="Jolie Serrano Delgado" userId="d52b4219-5c60-4a0c-87ad-b1ec335c0c37" providerId="ADAL" clId="{8686ABB3-A2F3-4232-A86C-06CBDE84CB73}" dt="2025-02-22T20:37:01.004" v="764" actId="1076"/>
          <ac:spMkLst>
            <pc:docMk/>
            <pc:sldMk cId="772957689" sldId="4096"/>
            <ac:spMk id="6" creationId="{3CEFB8C9-D61D-2748-015C-D4C1B3077782}"/>
          </ac:spMkLst>
        </pc:spChg>
        <pc:spChg chg="del">
          <ac:chgData name="Jolie Serrano Delgado" userId="d52b4219-5c60-4a0c-87ad-b1ec335c0c37" providerId="ADAL" clId="{8686ABB3-A2F3-4232-A86C-06CBDE84CB73}" dt="2025-02-22T20:36:51.998" v="761" actId="478"/>
          <ac:spMkLst>
            <pc:docMk/>
            <pc:sldMk cId="772957689" sldId="4096"/>
            <ac:spMk id="8" creationId="{C101022E-B15A-C73D-1D54-121834D61882}"/>
          </ac:spMkLst>
        </pc:spChg>
        <pc:spChg chg="del">
          <ac:chgData name="Jolie Serrano Delgado" userId="d52b4219-5c60-4a0c-87ad-b1ec335c0c37" providerId="ADAL" clId="{8686ABB3-A2F3-4232-A86C-06CBDE84CB73}" dt="2025-02-22T20:36:51.998" v="761" actId="478"/>
          <ac:spMkLst>
            <pc:docMk/>
            <pc:sldMk cId="772957689" sldId="4096"/>
            <ac:spMk id="9" creationId="{DAE4527F-C15F-2078-4695-14DB1B8DAAB4}"/>
          </ac:spMkLst>
        </pc:spChg>
        <pc:spChg chg="add mod ord">
          <ac:chgData name="Jolie Serrano Delgado" userId="d52b4219-5c60-4a0c-87ad-b1ec335c0c37" providerId="ADAL" clId="{8686ABB3-A2F3-4232-A86C-06CBDE84CB73}" dt="2025-02-22T20:48:04.368" v="853" actId="1076"/>
          <ac:spMkLst>
            <pc:docMk/>
            <pc:sldMk cId="772957689" sldId="4096"/>
            <ac:spMk id="12" creationId="{887801ED-37BF-D2B9-9509-49A53EE27422}"/>
          </ac:spMkLst>
        </pc:spChg>
        <pc:spChg chg="add mod">
          <ac:chgData name="Jolie Serrano Delgado" userId="d52b4219-5c60-4a0c-87ad-b1ec335c0c37" providerId="ADAL" clId="{8686ABB3-A2F3-4232-A86C-06CBDE84CB73}" dt="2025-02-22T20:38:11.255" v="782" actId="1076"/>
          <ac:spMkLst>
            <pc:docMk/>
            <pc:sldMk cId="772957689" sldId="4096"/>
            <ac:spMk id="13" creationId="{5F5B61BB-F43D-FABF-D1E3-75AE40F03D7C}"/>
          </ac:spMkLst>
        </pc:spChg>
        <pc:spChg chg="add mod">
          <ac:chgData name="Jolie Serrano Delgado" userId="d52b4219-5c60-4a0c-87ad-b1ec335c0c37" providerId="ADAL" clId="{8686ABB3-A2F3-4232-A86C-06CBDE84CB73}" dt="2025-02-22T20:38:15.984" v="783" actId="207"/>
          <ac:spMkLst>
            <pc:docMk/>
            <pc:sldMk cId="772957689" sldId="4096"/>
            <ac:spMk id="14" creationId="{E90F2B43-1A77-EE5E-A5C1-716555155414}"/>
          </ac:spMkLst>
        </pc:spChg>
        <pc:spChg chg="mod">
          <ac:chgData name="Jolie Serrano Delgado" userId="d52b4219-5c60-4a0c-87ad-b1ec335c0c37" providerId="ADAL" clId="{8686ABB3-A2F3-4232-A86C-06CBDE84CB73}" dt="2025-02-22T20:43:40.244" v="805"/>
          <ac:spMkLst>
            <pc:docMk/>
            <pc:sldMk cId="772957689" sldId="4096"/>
            <ac:spMk id="16" creationId="{36192E66-0FDF-CF6D-9861-CBE23D8BD31E}"/>
          </ac:spMkLst>
        </pc:spChg>
        <pc:spChg chg="mod">
          <ac:chgData name="Jolie Serrano Delgado" userId="d52b4219-5c60-4a0c-87ad-b1ec335c0c37" providerId="ADAL" clId="{8686ABB3-A2F3-4232-A86C-06CBDE84CB73}" dt="2025-02-22T20:43:40.244" v="805"/>
          <ac:spMkLst>
            <pc:docMk/>
            <pc:sldMk cId="772957689" sldId="4096"/>
            <ac:spMk id="17" creationId="{92C8D822-5B41-E097-2A8D-9FC8C2908D32}"/>
          </ac:spMkLst>
        </pc:spChg>
        <pc:spChg chg="mod">
          <ac:chgData name="Jolie Serrano Delgado" userId="d52b4219-5c60-4a0c-87ad-b1ec335c0c37" providerId="ADAL" clId="{8686ABB3-A2F3-4232-A86C-06CBDE84CB73}" dt="2025-02-22T20:43:40.244" v="805"/>
          <ac:spMkLst>
            <pc:docMk/>
            <pc:sldMk cId="772957689" sldId="4096"/>
            <ac:spMk id="18" creationId="{2221411A-701E-4083-7DAD-DC1A1A935606}"/>
          </ac:spMkLst>
        </pc:spChg>
        <pc:spChg chg="mod">
          <ac:chgData name="Jolie Serrano Delgado" userId="d52b4219-5c60-4a0c-87ad-b1ec335c0c37" providerId="ADAL" clId="{8686ABB3-A2F3-4232-A86C-06CBDE84CB73}" dt="2025-02-22T20:43:40.244" v="805"/>
          <ac:spMkLst>
            <pc:docMk/>
            <pc:sldMk cId="772957689" sldId="4096"/>
            <ac:spMk id="19" creationId="{5566279B-C476-A9C1-F5B0-26C85572BA01}"/>
          </ac:spMkLst>
        </pc:spChg>
        <pc:spChg chg="mod">
          <ac:chgData name="Jolie Serrano Delgado" userId="d52b4219-5c60-4a0c-87ad-b1ec335c0c37" providerId="ADAL" clId="{8686ABB3-A2F3-4232-A86C-06CBDE84CB73}" dt="2025-02-22T20:43:40.244" v="805"/>
          <ac:spMkLst>
            <pc:docMk/>
            <pc:sldMk cId="772957689" sldId="4096"/>
            <ac:spMk id="20" creationId="{8A762BC4-DDD9-0B80-8E49-8BE0852D9A07}"/>
          </ac:spMkLst>
        </pc:spChg>
        <pc:spChg chg="mod">
          <ac:chgData name="Jolie Serrano Delgado" userId="d52b4219-5c60-4a0c-87ad-b1ec335c0c37" providerId="ADAL" clId="{8686ABB3-A2F3-4232-A86C-06CBDE84CB73}" dt="2025-02-22T20:43:40.244" v="805"/>
          <ac:spMkLst>
            <pc:docMk/>
            <pc:sldMk cId="772957689" sldId="4096"/>
            <ac:spMk id="21" creationId="{A903D630-7CFF-25B0-89EA-FF9479E29CCF}"/>
          </ac:spMkLst>
        </pc:spChg>
        <pc:spChg chg="mod">
          <ac:chgData name="Jolie Serrano Delgado" userId="d52b4219-5c60-4a0c-87ad-b1ec335c0c37" providerId="ADAL" clId="{8686ABB3-A2F3-4232-A86C-06CBDE84CB73}" dt="2025-02-22T20:47:46.127" v="845" actId="164"/>
          <ac:spMkLst>
            <pc:docMk/>
            <pc:sldMk cId="772957689" sldId="4096"/>
            <ac:spMk id="23" creationId="{3C41C424-9B9B-A94E-D751-3B31896BA2C1}"/>
          </ac:spMkLst>
        </pc:spChg>
        <pc:spChg chg="mod">
          <ac:chgData name="Jolie Serrano Delgado" userId="d52b4219-5c60-4a0c-87ad-b1ec335c0c37" providerId="ADAL" clId="{8686ABB3-A2F3-4232-A86C-06CBDE84CB73}" dt="2025-02-22T20:47:46.127" v="845" actId="164"/>
          <ac:spMkLst>
            <pc:docMk/>
            <pc:sldMk cId="772957689" sldId="4096"/>
            <ac:spMk id="24" creationId="{07E6C42E-801F-E993-0C6C-9102EE809B31}"/>
          </ac:spMkLst>
        </pc:spChg>
        <pc:spChg chg="mod">
          <ac:chgData name="Jolie Serrano Delgado" userId="d52b4219-5c60-4a0c-87ad-b1ec335c0c37" providerId="ADAL" clId="{8686ABB3-A2F3-4232-A86C-06CBDE84CB73}" dt="2025-02-22T20:47:46.127" v="845" actId="164"/>
          <ac:spMkLst>
            <pc:docMk/>
            <pc:sldMk cId="772957689" sldId="4096"/>
            <ac:spMk id="25" creationId="{4D49B77E-707B-0D70-2C3E-16480686B1F3}"/>
          </ac:spMkLst>
        </pc:spChg>
        <pc:spChg chg="mod">
          <ac:chgData name="Jolie Serrano Delgado" userId="d52b4219-5c60-4a0c-87ad-b1ec335c0c37" providerId="ADAL" clId="{8686ABB3-A2F3-4232-A86C-06CBDE84CB73}" dt="2025-02-22T20:47:46.127" v="845" actId="164"/>
          <ac:spMkLst>
            <pc:docMk/>
            <pc:sldMk cId="772957689" sldId="4096"/>
            <ac:spMk id="26" creationId="{5CB33306-63CB-6BCE-9991-440330349158}"/>
          </ac:spMkLst>
        </pc:spChg>
        <pc:spChg chg="mod">
          <ac:chgData name="Jolie Serrano Delgado" userId="d52b4219-5c60-4a0c-87ad-b1ec335c0c37" providerId="ADAL" clId="{8686ABB3-A2F3-4232-A86C-06CBDE84CB73}" dt="2025-02-22T20:47:46.127" v="845" actId="164"/>
          <ac:spMkLst>
            <pc:docMk/>
            <pc:sldMk cId="772957689" sldId="4096"/>
            <ac:spMk id="27" creationId="{F2F262BE-23AD-2979-7FE3-800FFC9A2317}"/>
          </ac:spMkLst>
        </pc:spChg>
        <pc:spChg chg="mod">
          <ac:chgData name="Jolie Serrano Delgado" userId="d52b4219-5c60-4a0c-87ad-b1ec335c0c37" providerId="ADAL" clId="{8686ABB3-A2F3-4232-A86C-06CBDE84CB73}" dt="2025-02-22T20:47:46.127" v="845" actId="164"/>
          <ac:spMkLst>
            <pc:docMk/>
            <pc:sldMk cId="772957689" sldId="4096"/>
            <ac:spMk id="28" creationId="{1340F7FB-1D58-699E-0D64-4B3B5634518F}"/>
          </ac:spMkLst>
        </pc:spChg>
        <pc:spChg chg="del">
          <ac:chgData name="Jolie Serrano Delgado" userId="d52b4219-5c60-4a0c-87ad-b1ec335c0c37" providerId="ADAL" clId="{8686ABB3-A2F3-4232-A86C-06CBDE84CB73}" dt="2025-02-22T20:33:44.495" v="746" actId="478"/>
          <ac:spMkLst>
            <pc:docMk/>
            <pc:sldMk cId="772957689" sldId="4096"/>
            <ac:spMk id="29" creationId="{14B541DB-86EC-4799-82C5-7C4810138C99}"/>
          </ac:spMkLst>
        </pc:spChg>
        <pc:spChg chg="del">
          <ac:chgData name="Jolie Serrano Delgado" userId="d52b4219-5c60-4a0c-87ad-b1ec335c0c37" providerId="ADAL" clId="{8686ABB3-A2F3-4232-A86C-06CBDE84CB73}" dt="2025-02-22T20:33:46.671" v="747" actId="478"/>
          <ac:spMkLst>
            <pc:docMk/>
            <pc:sldMk cId="772957689" sldId="4096"/>
            <ac:spMk id="30" creationId="{0382A18B-9D3B-45A8-BE8C-C0AE6FEDD00F}"/>
          </ac:spMkLst>
        </pc:spChg>
        <pc:spChg chg="mod topLvl">
          <ac:chgData name="Jolie Serrano Delgado" userId="d52b4219-5c60-4a0c-87ad-b1ec335c0c37" providerId="ADAL" clId="{8686ABB3-A2F3-4232-A86C-06CBDE84CB73}" dt="2025-02-22T20:47:46.127" v="845" actId="164"/>
          <ac:spMkLst>
            <pc:docMk/>
            <pc:sldMk cId="772957689" sldId="4096"/>
            <ac:spMk id="31" creationId="{DD59CF98-DAD5-926C-6A97-177C3942A42A}"/>
          </ac:spMkLst>
        </pc:spChg>
        <pc:spChg chg="mod">
          <ac:chgData name="Jolie Serrano Delgado" userId="d52b4219-5c60-4a0c-87ad-b1ec335c0c37" providerId="ADAL" clId="{8686ABB3-A2F3-4232-A86C-06CBDE84CB73}" dt="2025-02-22T20:47:46.127" v="845" actId="164"/>
          <ac:spMkLst>
            <pc:docMk/>
            <pc:sldMk cId="772957689" sldId="4096"/>
            <ac:spMk id="32" creationId="{16A60220-F3E4-45CB-6339-9E14E9937433}"/>
          </ac:spMkLst>
        </pc:spChg>
        <pc:spChg chg="mod">
          <ac:chgData name="Jolie Serrano Delgado" userId="d52b4219-5c60-4a0c-87ad-b1ec335c0c37" providerId="ADAL" clId="{8686ABB3-A2F3-4232-A86C-06CBDE84CB73}" dt="2025-02-22T20:47:40.389" v="844" actId="164"/>
          <ac:spMkLst>
            <pc:docMk/>
            <pc:sldMk cId="772957689" sldId="4096"/>
            <ac:spMk id="33" creationId="{9696065D-25BB-D729-043B-1513CB233CFE}"/>
          </ac:spMkLst>
        </pc:spChg>
        <pc:spChg chg="mod">
          <ac:chgData name="Jolie Serrano Delgado" userId="d52b4219-5c60-4a0c-87ad-b1ec335c0c37" providerId="ADAL" clId="{8686ABB3-A2F3-4232-A86C-06CBDE84CB73}" dt="2025-02-22T20:47:40.389" v="844" actId="164"/>
          <ac:spMkLst>
            <pc:docMk/>
            <pc:sldMk cId="772957689" sldId="4096"/>
            <ac:spMk id="35" creationId="{0774836A-CA91-59D3-0CDC-3B807FF9B863}"/>
          </ac:spMkLst>
        </pc:spChg>
        <pc:spChg chg="mod topLvl">
          <ac:chgData name="Jolie Serrano Delgado" userId="d52b4219-5c60-4a0c-87ad-b1ec335c0c37" providerId="ADAL" clId="{8686ABB3-A2F3-4232-A86C-06CBDE84CB73}" dt="2025-02-22T20:47:40.389" v="844" actId="164"/>
          <ac:spMkLst>
            <pc:docMk/>
            <pc:sldMk cId="772957689" sldId="4096"/>
            <ac:spMk id="36" creationId="{E6C3DDF3-00F1-3A92-029C-9EC1B08310E7}"/>
          </ac:spMkLst>
        </pc:spChg>
        <pc:spChg chg="mod">
          <ac:chgData name="Jolie Serrano Delgado" userId="d52b4219-5c60-4a0c-87ad-b1ec335c0c37" providerId="ADAL" clId="{8686ABB3-A2F3-4232-A86C-06CBDE84CB73}" dt="2025-02-22T20:47:40.389" v="844" actId="164"/>
          <ac:spMkLst>
            <pc:docMk/>
            <pc:sldMk cId="772957689" sldId="4096"/>
            <ac:spMk id="37" creationId="{64023BD6-F9D4-AD1C-947F-C375F5BA6BCB}"/>
          </ac:spMkLst>
        </pc:spChg>
        <pc:spChg chg="mod">
          <ac:chgData name="Jolie Serrano Delgado" userId="d52b4219-5c60-4a0c-87ad-b1ec335c0c37" providerId="ADAL" clId="{8686ABB3-A2F3-4232-A86C-06CBDE84CB73}" dt="2025-02-22T20:47:40.389" v="844" actId="164"/>
          <ac:spMkLst>
            <pc:docMk/>
            <pc:sldMk cId="772957689" sldId="4096"/>
            <ac:spMk id="38" creationId="{11E74396-A37C-C61F-52D2-91282D0D5C7B}"/>
          </ac:spMkLst>
        </pc:spChg>
        <pc:spChg chg="mod">
          <ac:chgData name="Jolie Serrano Delgado" userId="d52b4219-5c60-4a0c-87ad-b1ec335c0c37" providerId="ADAL" clId="{8686ABB3-A2F3-4232-A86C-06CBDE84CB73}" dt="2025-02-22T20:47:40.389" v="844" actId="164"/>
          <ac:spMkLst>
            <pc:docMk/>
            <pc:sldMk cId="772957689" sldId="4096"/>
            <ac:spMk id="39" creationId="{1B097673-4E3B-B491-A254-628128824DE3}"/>
          </ac:spMkLst>
        </pc:spChg>
        <pc:spChg chg="mod">
          <ac:chgData name="Jolie Serrano Delgado" userId="d52b4219-5c60-4a0c-87ad-b1ec335c0c37" providerId="ADAL" clId="{8686ABB3-A2F3-4232-A86C-06CBDE84CB73}" dt="2025-02-22T20:47:40.389" v="844" actId="164"/>
          <ac:spMkLst>
            <pc:docMk/>
            <pc:sldMk cId="772957689" sldId="4096"/>
            <ac:spMk id="40" creationId="{691387C7-180A-2F3C-C4A7-5E2B96CDB926}"/>
          </ac:spMkLst>
        </pc:spChg>
        <pc:spChg chg="mod">
          <ac:chgData name="Jolie Serrano Delgado" userId="d52b4219-5c60-4a0c-87ad-b1ec335c0c37" providerId="ADAL" clId="{8686ABB3-A2F3-4232-A86C-06CBDE84CB73}" dt="2025-02-22T20:47:40.389" v="844" actId="164"/>
          <ac:spMkLst>
            <pc:docMk/>
            <pc:sldMk cId="772957689" sldId="4096"/>
            <ac:spMk id="41" creationId="{66DBCB00-E721-6459-FACC-1DED85C90D3D}"/>
          </ac:spMkLst>
        </pc:spChg>
        <pc:spChg chg="mod">
          <ac:chgData name="Jolie Serrano Delgado" userId="d52b4219-5c60-4a0c-87ad-b1ec335c0c37" providerId="ADAL" clId="{8686ABB3-A2F3-4232-A86C-06CBDE84CB73}" dt="2025-02-22T20:47:40.389" v="844" actId="164"/>
          <ac:spMkLst>
            <pc:docMk/>
            <pc:sldMk cId="772957689" sldId="4096"/>
            <ac:spMk id="42" creationId="{BC7B76EB-9D5A-77A4-5F78-F4E6131363AE}"/>
          </ac:spMkLst>
        </pc:spChg>
        <pc:spChg chg="mod topLvl">
          <ac:chgData name="Jolie Serrano Delgado" userId="d52b4219-5c60-4a0c-87ad-b1ec335c0c37" providerId="ADAL" clId="{8686ABB3-A2F3-4232-A86C-06CBDE84CB73}" dt="2025-02-22T20:47:40.389" v="844" actId="164"/>
          <ac:spMkLst>
            <pc:docMk/>
            <pc:sldMk cId="772957689" sldId="4096"/>
            <ac:spMk id="43" creationId="{28E5EC99-0984-7D1E-0C97-91A1808B8BC0}"/>
          </ac:spMkLst>
        </pc:spChg>
        <pc:spChg chg="mod">
          <ac:chgData name="Jolie Serrano Delgado" userId="d52b4219-5c60-4a0c-87ad-b1ec335c0c37" providerId="ADAL" clId="{8686ABB3-A2F3-4232-A86C-06CBDE84CB73}" dt="2025-02-22T20:47:16.510" v="836" actId="164"/>
          <ac:spMkLst>
            <pc:docMk/>
            <pc:sldMk cId="772957689" sldId="4096"/>
            <ac:spMk id="44" creationId="{28CB84CC-6A29-A93E-5AC8-24129F3DDF1D}"/>
          </ac:spMkLst>
        </pc:spChg>
        <pc:spChg chg="mod topLvl">
          <ac:chgData name="Jolie Serrano Delgado" userId="d52b4219-5c60-4a0c-87ad-b1ec335c0c37" providerId="ADAL" clId="{8686ABB3-A2F3-4232-A86C-06CBDE84CB73}" dt="2025-02-22T20:47:16.510" v="836" actId="164"/>
          <ac:spMkLst>
            <pc:docMk/>
            <pc:sldMk cId="772957689" sldId="4096"/>
            <ac:spMk id="45" creationId="{7D7037A6-4665-D52B-FAF4-B3EADD467D68}"/>
          </ac:spMkLst>
        </pc:spChg>
        <pc:spChg chg="mod">
          <ac:chgData name="Jolie Serrano Delgado" userId="d52b4219-5c60-4a0c-87ad-b1ec335c0c37" providerId="ADAL" clId="{8686ABB3-A2F3-4232-A86C-06CBDE84CB73}" dt="2025-02-22T20:37:01.004" v="764" actId="1076"/>
          <ac:spMkLst>
            <pc:docMk/>
            <pc:sldMk cId="772957689" sldId="4096"/>
            <ac:spMk id="49" creationId="{2713A3CE-C74B-42C1-A5FB-9FDF3C949EE1}"/>
          </ac:spMkLst>
        </pc:spChg>
        <pc:spChg chg="mod">
          <ac:chgData name="Jolie Serrano Delgado" userId="d52b4219-5c60-4a0c-87ad-b1ec335c0c37" providerId="ADAL" clId="{8686ABB3-A2F3-4232-A86C-06CBDE84CB73}" dt="2025-02-22T20:43:40.244" v="805"/>
          <ac:spMkLst>
            <pc:docMk/>
            <pc:sldMk cId="772957689" sldId="4096"/>
            <ac:spMk id="50" creationId="{FC53C44B-A639-E4AB-0F9C-90CFFF2555C1}"/>
          </ac:spMkLst>
        </pc:spChg>
        <pc:spChg chg="mod">
          <ac:chgData name="Jolie Serrano Delgado" userId="d52b4219-5c60-4a0c-87ad-b1ec335c0c37" providerId="ADAL" clId="{8686ABB3-A2F3-4232-A86C-06CBDE84CB73}" dt="2025-02-22T20:37:01.004" v="764" actId="1076"/>
          <ac:spMkLst>
            <pc:docMk/>
            <pc:sldMk cId="772957689" sldId="4096"/>
            <ac:spMk id="51" creationId="{87060A75-D301-49AD-A02C-37FFF4CEE9CA}"/>
          </ac:spMkLst>
        </pc:spChg>
        <pc:spChg chg="mod">
          <ac:chgData name="Jolie Serrano Delgado" userId="d52b4219-5c60-4a0c-87ad-b1ec335c0c37" providerId="ADAL" clId="{8686ABB3-A2F3-4232-A86C-06CBDE84CB73}" dt="2025-02-22T20:43:40.244" v="805"/>
          <ac:spMkLst>
            <pc:docMk/>
            <pc:sldMk cId="772957689" sldId="4096"/>
            <ac:spMk id="52" creationId="{90098575-5C96-53A0-A162-740FF3BCBB09}"/>
          </ac:spMkLst>
        </pc:spChg>
        <pc:spChg chg="mod">
          <ac:chgData name="Jolie Serrano Delgado" userId="d52b4219-5c60-4a0c-87ad-b1ec335c0c37" providerId="ADAL" clId="{8686ABB3-A2F3-4232-A86C-06CBDE84CB73}" dt="2025-02-22T20:37:15.565" v="767" actId="207"/>
          <ac:spMkLst>
            <pc:docMk/>
            <pc:sldMk cId="772957689" sldId="4096"/>
            <ac:spMk id="53" creationId="{5812A26F-4247-41AA-B87A-7B55F213FB12}"/>
          </ac:spMkLst>
        </pc:spChg>
        <pc:spChg chg="mod">
          <ac:chgData name="Jolie Serrano Delgado" userId="d52b4219-5c60-4a0c-87ad-b1ec335c0c37" providerId="ADAL" clId="{8686ABB3-A2F3-4232-A86C-06CBDE84CB73}" dt="2025-02-22T20:43:40.244" v="805"/>
          <ac:spMkLst>
            <pc:docMk/>
            <pc:sldMk cId="772957689" sldId="4096"/>
            <ac:spMk id="54" creationId="{A5FD5491-38AC-BD43-A328-0285B902E4FA}"/>
          </ac:spMkLst>
        </pc:spChg>
        <pc:spChg chg="mod">
          <ac:chgData name="Jolie Serrano Delgado" userId="d52b4219-5c60-4a0c-87ad-b1ec335c0c37" providerId="ADAL" clId="{8686ABB3-A2F3-4232-A86C-06CBDE84CB73}" dt="2025-02-22T20:37:01.004" v="764" actId="1076"/>
          <ac:spMkLst>
            <pc:docMk/>
            <pc:sldMk cId="772957689" sldId="4096"/>
            <ac:spMk id="55" creationId="{A69745CC-7545-43E2-87BD-A0B3E31A5099}"/>
          </ac:spMkLst>
        </pc:spChg>
        <pc:spChg chg="mod">
          <ac:chgData name="Jolie Serrano Delgado" userId="d52b4219-5c60-4a0c-87ad-b1ec335c0c37" providerId="ADAL" clId="{8686ABB3-A2F3-4232-A86C-06CBDE84CB73}" dt="2025-02-22T20:43:40.244" v="805"/>
          <ac:spMkLst>
            <pc:docMk/>
            <pc:sldMk cId="772957689" sldId="4096"/>
            <ac:spMk id="58" creationId="{E86E27FB-B59D-F666-44F4-5614DA713D3C}"/>
          </ac:spMkLst>
        </pc:spChg>
        <pc:spChg chg="mod">
          <ac:chgData name="Jolie Serrano Delgado" userId="d52b4219-5c60-4a0c-87ad-b1ec335c0c37" providerId="ADAL" clId="{8686ABB3-A2F3-4232-A86C-06CBDE84CB73}" dt="2025-02-22T20:37:01.004" v="764" actId="1076"/>
          <ac:spMkLst>
            <pc:docMk/>
            <pc:sldMk cId="772957689" sldId="4096"/>
            <ac:spMk id="60" creationId="{572C799B-4711-4258-92AF-729D9E4353F1}"/>
          </ac:spMkLst>
        </pc:spChg>
        <pc:spChg chg="mod">
          <ac:chgData name="Jolie Serrano Delgado" userId="d52b4219-5c60-4a0c-87ad-b1ec335c0c37" providerId="ADAL" clId="{8686ABB3-A2F3-4232-A86C-06CBDE84CB73}" dt="2025-02-22T20:37:15.565" v="767" actId="207"/>
          <ac:spMkLst>
            <pc:docMk/>
            <pc:sldMk cId="772957689" sldId="4096"/>
            <ac:spMk id="61" creationId="{B6CBB3F8-1CAA-49B1-9DD8-259C69CBE855}"/>
          </ac:spMkLst>
        </pc:spChg>
        <pc:spChg chg="mod">
          <ac:chgData name="Jolie Serrano Delgado" userId="d52b4219-5c60-4a0c-87ad-b1ec335c0c37" providerId="ADAL" clId="{8686ABB3-A2F3-4232-A86C-06CBDE84CB73}" dt="2025-02-22T20:47:13.218" v="835" actId="164"/>
          <ac:spMkLst>
            <pc:docMk/>
            <pc:sldMk cId="772957689" sldId="4096"/>
            <ac:spMk id="63" creationId="{33FD99B2-894A-F026-C103-366EA58D6EA3}"/>
          </ac:spMkLst>
        </pc:spChg>
        <pc:spChg chg="mod">
          <ac:chgData name="Jolie Serrano Delgado" userId="d52b4219-5c60-4a0c-87ad-b1ec335c0c37" providerId="ADAL" clId="{8686ABB3-A2F3-4232-A86C-06CBDE84CB73}" dt="2025-02-22T20:37:09.460" v="766" actId="207"/>
          <ac:spMkLst>
            <pc:docMk/>
            <pc:sldMk cId="772957689" sldId="4096"/>
            <ac:spMk id="113" creationId="{8C38B711-6E47-4B8B-89F8-DD03D31DCF79}"/>
          </ac:spMkLst>
        </pc:spChg>
        <pc:spChg chg="mod">
          <ac:chgData name="Jolie Serrano Delgado" userId="d52b4219-5c60-4a0c-87ad-b1ec335c0c37" providerId="ADAL" clId="{8686ABB3-A2F3-4232-A86C-06CBDE84CB73}" dt="2025-02-22T20:37:20.510" v="768" actId="207"/>
          <ac:spMkLst>
            <pc:docMk/>
            <pc:sldMk cId="772957689" sldId="4096"/>
            <ac:spMk id="114" creationId="{85768809-976D-4686-8B62-CCAD0DA437CD}"/>
          </ac:spMkLst>
        </pc:spChg>
        <pc:spChg chg="mod">
          <ac:chgData name="Jolie Serrano Delgado" userId="d52b4219-5c60-4a0c-87ad-b1ec335c0c37" providerId="ADAL" clId="{8686ABB3-A2F3-4232-A86C-06CBDE84CB73}" dt="2025-02-22T20:37:01.004" v="764" actId="1076"/>
          <ac:spMkLst>
            <pc:docMk/>
            <pc:sldMk cId="772957689" sldId="4096"/>
            <ac:spMk id="115" creationId="{75296C8D-E121-4ADF-AB5A-B8CE809B2BAF}"/>
          </ac:spMkLst>
        </pc:spChg>
        <pc:spChg chg="del">
          <ac:chgData name="Jolie Serrano Delgado" userId="d52b4219-5c60-4a0c-87ad-b1ec335c0c37" providerId="ADAL" clId="{8686ABB3-A2F3-4232-A86C-06CBDE84CB73}" dt="2025-02-22T20:33:46.671" v="747" actId="478"/>
          <ac:spMkLst>
            <pc:docMk/>
            <pc:sldMk cId="772957689" sldId="4096"/>
            <ac:spMk id="120" creationId="{5B8C9DD1-248A-4E06-B537-AF7FFB29700B}"/>
          </ac:spMkLst>
        </pc:spChg>
        <pc:spChg chg="mod">
          <ac:chgData name="Jolie Serrano Delgado" userId="d52b4219-5c60-4a0c-87ad-b1ec335c0c37" providerId="ADAL" clId="{8686ABB3-A2F3-4232-A86C-06CBDE84CB73}" dt="2025-02-22T20:37:09.460" v="766" actId="207"/>
          <ac:spMkLst>
            <pc:docMk/>
            <pc:sldMk cId="772957689" sldId="4096"/>
            <ac:spMk id="121" creationId="{06E683E6-148D-4A71-BA13-59BB07D887F8}"/>
          </ac:spMkLst>
        </pc:spChg>
        <pc:spChg chg="mod">
          <ac:chgData name="Jolie Serrano Delgado" userId="d52b4219-5c60-4a0c-87ad-b1ec335c0c37" providerId="ADAL" clId="{8686ABB3-A2F3-4232-A86C-06CBDE84CB73}" dt="2025-02-22T20:37:01.004" v="764" actId="1076"/>
          <ac:spMkLst>
            <pc:docMk/>
            <pc:sldMk cId="772957689" sldId="4096"/>
            <ac:spMk id="124" creationId="{1B0486B9-4580-4BEF-B2A3-857512EDAD24}"/>
          </ac:spMkLst>
        </pc:spChg>
        <pc:spChg chg="mod topLvl">
          <ac:chgData name="Jolie Serrano Delgado" userId="d52b4219-5c60-4a0c-87ad-b1ec335c0c37" providerId="ADAL" clId="{8686ABB3-A2F3-4232-A86C-06CBDE84CB73}" dt="2025-02-22T20:47:16.510" v="836" actId="164"/>
          <ac:spMkLst>
            <pc:docMk/>
            <pc:sldMk cId="772957689" sldId="4096"/>
            <ac:spMk id="448" creationId="{18C2B904-7669-D5B2-3EA6-777ACA8AFB7C}"/>
          </ac:spMkLst>
        </pc:spChg>
        <pc:spChg chg="mod topLvl">
          <ac:chgData name="Jolie Serrano Delgado" userId="d52b4219-5c60-4a0c-87ad-b1ec335c0c37" providerId="ADAL" clId="{8686ABB3-A2F3-4232-A86C-06CBDE84CB73}" dt="2025-02-22T20:46:20.144" v="819" actId="165"/>
          <ac:spMkLst>
            <pc:docMk/>
            <pc:sldMk cId="772957689" sldId="4096"/>
            <ac:spMk id="449" creationId="{33D55B82-C246-A599-70F2-A1F91DB40E2B}"/>
          </ac:spMkLst>
        </pc:spChg>
        <pc:spChg chg="del">
          <ac:chgData name="Jolie Serrano Delgado" userId="d52b4219-5c60-4a0c-87ad-b1ec335c0c37" providerId="ADAL" clId="{8686ABB3-A2F3-4232-A86C-06CBDE84CB73}" dt="2025-02-22T20:33:46.671" v="747" actId="478"/>
          <ac:spMkLst>
            <pc:docMk/>
            <pc:sldMk cId="772957689" sldId="4096"/>
            <ac:spMk id="450" creationId="{53207A94-93F1-4FE5-8F1C-CF134C835E47}"/>
          </ac:spMkLst>
        </pc:spChg>
        <pc:spChg chg="del">
          <ac:chgData name="Jolie Serrano Delgado" userId="d52b4219-5c60-4a0c-87ad-b1ec335c0c37" providerId="ADAL" clId="{8686ABB3-A2F3-4232-A86C-06CBDE84CB73}" dt="2025-02-22T20:33:46.671" v="747" actId="478"/>
          <ac:spMkLst>
            <pc:docMk/>
            <pc:sldMk cId="772957689" sldId="4096"/>
            <ac:spMk id="451" creationId="{89DD68F5-D9FD-4F87-8CE9-53CD50024274}"/>
          </ac:spMkLst>
        </pc:spChg>
        <pc:spChg chg="del">
          <ac:chgData name="Jolie Serrano Delgado" userId="d52b4219-5c60-4a0c-87ad-b1ec335c0c37" providerId="ADAL" clId="{8686ABB3-A2F3-4232-A86C-06CBDE84CB73}" dt="2025-02-22T20:33:46.671" v="747" actId="478"/>
          <ac:spMkLst>
            <pc:docMk/>
            <pc:sldMk cId="772957689" sldId="4096"/>
            <ac:spMk id="452" creationId="{465DF8E6-877A-4206-B83D-D8DC56C0D051}"/>
          </ac:spMkLst>
        </pc:spChg>
        <pc:spChg chg="del">
          <ac:chgData name="Jolie Serrano Delgado" userId="d52b4219-5c60-4a0c-87ad-b1ec335c0c37" providerId="ADAL" clId="{8686ABB3-A2F3-4232-A86C-06CBDE84CB73}" dt="2025-02-22T20:33:46.671" v="747" actId="478"/>
          <ac:spMkLst>
            <pc:docMk/>
            <pc:sldMk cId="772957689" sldId="4096"/>
            <ac:spMk id="454" creationId="{3763BDFA-A9F1-4807-85BA-74C22C6C9FD8}"/>
          </ac:spMkLst>
        </pc:spChg>
        <pc:spChg chg="del">
          <ac:chgData name="Jolie Serrano Delgado" userId="d52b4219-5c60-4a0c-87ad-b1ec335c0c37" providerId="ADAL" clId="{8686ABB3-A2F3-4232-A86C-06CBDE84CB73}" dt="2025-02-22T20:33:46.671" v="747" actId="478"/>
          <ac:spMkLst>
            <pc:docMk/>
            <pc:sldMk cId="772957689" sldId="4096"/>
            <ac:spMk id="455" creationId="{5DECF357-B6B5-4DE2-A741-21256510F18F}"/>
          </ac:spMkLst>
        </pc:spChg>
        <pc:spChg chg="del">
          <ac:chgData name="Jolie Serrano Delgado" userId="d52b4219-5c60-4a0c-87ad-b1ec335c0c37" providerId="ADAL" clId="{8686ABB3-A2F3-4232-A86C-06CBDE84CB73}" dt="2025-02-22T20:33:46.671" v="747" actId="478"/>
          <ac:spMkLst>
            <pc:docMk/>
            <pc:sldMk cId="772957689" sldId="4096"/>
            <ac:spMk id="456" creationId="{C1579C1A-24C7-45FF-8AA3-4F8955363274}"/>
          </ac:spMkLst>
        </pc:spChg>
        <pc:spChg chg="del">
          <ac:chgData name="Jolie Serrano Delgado" userId="d52b4219-5c60-4a0c-87ad-b1ec335c0c37" providerId="ADAL" clId="{8686ABB3-A2F3-4232-A86C-06CBDE84CB73}" dt="2025-02-22T20:33:46.671" v="747" actId="478"/>
          <ac:spMkLst>
            <pc:docMk/>
            <pc:sldMk cId="772957689" sldId="4096"/>
            <ac:spMk id="458" creationId="{121B8D79-9762-4927-8C61-821B37388D4B}"/>
          </ac:spMkLst>
        </pc:spChg>
        <pc:spChg chg="del">
          <ac:chgData name="Jolie Serrano Delgado" userId="d52b4219-5c60-4a0c-87ad-b1ec335c0c37" providerId="ADAL" clId="{8686ABB3-A2F3-4232-A86C-06CBDE84CB73}" dt="2025-02-22T20:33:46.671" v="747" actId="478"/>
          <ac:spMkLst>
            <pc:docMk/>
            <pc:sldMk cId="772957689" sldId="4096"/>
            <ac:spMk id="459" creationId="{242EAA26-9605-4F50-99D8-0CAA19FEB12D}"/>
          </ac:spMkLst>
        </pc:spChg>
        <pc:spChg chg="mod topLvl">
          <ac:chgData name="Jolie Serrano Delgado" userId="d52b4219-5c60-4a0c-87ad-b1ec335c0c37" providerId="ADAL" clId="{8686ABB3-A2F3-4232-A86C-06CBDE84CB73}" dt="2025-02-22T20:47:16.510" v="836" actId="164"/>
          <ac:spMkLst>
            <pc:docMk/>
            <pc:sldMk cId="772957689" sldId="4096"/>
            <ac:spMk id="460" creationId="{BF085BA2-F557-53DD-9080-AD905677CE78}"/>
          </ac:spMkLst>
        </pc:spChg>
        <pc:spChg chg="mod">
          <ac:chgData name="Jolie Serrano Delgado" userId="d52b4219-5c60-4a0c-87ad-b1ec335c0c37" providerId="ADAL" clId="{8686ABB3-A2F3-4232-A86C-06CBDE84CB73}" dt="2025-02-22T20:47:16.510" v="836" actId="164"/>
          <ac:spMkLst>
            <pc:docMk/>
            <pc:sldMk cId="772957689" sldId="4096"/>
            <ac:spMk id="461" creationId="{CC5924D9-AD3C-8C7E-5D35-BEB3B95451CA}"/>
          </ac:spMkLst>
        </pc:spChg>
        <pc:spChg chg="mod">
          <ac:chgData name="Jolie Serrano Delgado" userId="d52b4219-5c60-4a0c-87ad-b1ec335c0c37" providerId="ADAL" clId="{8686ABB3-A2F3-4232-A86C-06CBDE84CB73}" dt="2025-02-22T20:47:16.510" v="836" actId="164"/>
          <ac:spMkLst>
            <pc:docMk/>
            <pc:sldMk cId="772957689" sldId="4096"/>
            <ac:spMk id="464" creationId="{B8032A68-B324-1335-74CB-E2E6D6F47898}"/>
          </ac:spMkLst>
        </pc:spChg>
        <pc:spChg chg="mod">
          <ac:chgData name="Jolie Serrano Delgado" userId="d52b4219-5c60-4a0c-87ad-b1ec335c0c37" providerId="ADAL" clId="{8686ABB3-A2F3-4232-A86C-06CBDE84CB73}" dt="2025-02-22T20:47:16.510" v="836" actId="164"/>
          <ac:spMkLst>
            <pc:docMk/>
            <pc:sldMk cId="772957689" sldId="4096"/>
            <ac:spMk id="466" creationId="{3984F401-E9CE-9A9D-50D4-361B2F6D50E4}"/>
          </ac:spMkLst>
        </pc:spChg>
        <pc:spChg chg="mod topLvl">
          <ac:chgData name="Jolie Serrano Delgado" userId="d52b4219-5c60-4a0c-87ad-b1ec335c0c37" providerId="ADAL" clId="{8686ABB3-A2F3-4232-A86C-06CBDE84CB73}" dt="2025-02-22T20:46:20.144" v="819" actId="165"/>
          <ac:spMkLst>
            <pc:docMk/>
            <pc:sldMk cId="772957689" sldId="4096"/>
            <ac:spMk id="467" creationId="{8310571F-818F-53FF-44F9-65684B6169B4}"/>
          </ac:spMkLst>
        </pc:spChg>
        <pc:spChg chg="mod">
          <ac:chgData name="Jolie Serrano Delgado" userId="d52b4219-5c60-4a0c-87ad-b1ec335c0c37" providerId="ADAL" clId="{8686ABB3-A2F3-4232-A86C-06CBDE84CB73}" dt="2025-02-22T20:47:16.510" v="836" actId="164"/>
          <ac:spMkLst>
            <pc:docMk/>
            <pc:sldMk cId="772957689" sldId="4096"/>
            <ac:spMk id="468" creationId="{44FB9541-1C0E-1AB3-F543-43308F4C0AE4}"/>
          </ac:spMkLst>
        </pc:spChg>
        <pc:spChg chg="mod topLvl">
          <ac:chgData name="Jolie Serrano Delgado" userId="d52b4219-5c60-4a0c-87ad-b1ec335c0c37" providerId="ADAL" clId="{8686ABB3-A2F3-4232-A86C-06CBDE84CB73}" dt="2025-02-22T20:47:16.510" v="836" actId="164"/>
          <ac:spMkLst>
            <pc:docMk/>
            <pc:sldMk cId="772957689" sldId="4096"/>
            <ac:spMk id="469" creationId="{0D6CEB40-41D3-6872-5933-AD7E83E9F01E}"/>
          </ac:spMkLst>
        </pc:spChg>
        <pc:spChg chg="mod">
          <ac:chgData name="Jolie Serrano Delgado" userId="d52b4219-5c60-4a0c-87ad-b1ec335c0c37" providerId="ADAL" clId="{8686ABB3-A2F3-4232-A86C-06CBDE84CB73}" dt="2025-02-22T20:47:31.062" v="842" actId="164"/>
          <ac:spMkLst>
            <pc:docMk/>
            <pc:sldMk cId="772957689" sldId="4096"/>
            <ac:spMk id="470" creationId="{840337F8-9976-07BA-D927-F80FD7C09567}"/>
          </ac:spMkLst>
        </pc:spChg>
        <pc:spChg chg="mod">
          <ac:chgData name="Jolie Serrano Delgado" userId="d52b4219-5c60-4a0c-87ad-b1ec335c0c37" providerId="ADAL" clId="{8686ABB3-A2F3-4232-A86C-06CBDE84CB73}" dt="2025-02-22T20:47:31.062" v="842" actId="164"/>
          <ac:spMkLst>
            <pc:docMk/>
            <pc:sldMk cId="772957689" sldId="4096"/>
            <ac:spMk id="471" creationId="{1579B96C-D2A8-BAA0-ED8B-5828E00AF270}"/>
          </ac:spMkLst>
        </pc:spChg>
        <pc:spChg chg="mod">
          <ac:chgData name="Jolie Serrano Delgado" userId="d52b4219-5c60-4a0c-87ad-b1ec335c0c37" providerId="ADAL" clId="{8686ABB3-A2F3-4232-A86C-06CBDE84CB73}" dt="2025-02-22T20:47:31.062" v="842" actId="164"/>
          <ac:spMkLst>
            <pc:docMk/>
            <pc:sldMk cId="772957689" sldId="4096"/>
            <ac:spMk id="472" creationId="{D409F81F-3F22-DE28-0AA8-49D5037A47E0}"/>
          </ac:spMkLst>
        </pc:spChg>
        <pc:spChg chg="mod">
          <ac:chgData name="Jolie Serrano Delgado" userId="d52b4219-5c60-4a0c-87ad-b1ec335c0c37" providerId="ADAL" clId="{8686ABB3-A2F3-4232-A86C-06CBDE84CB73}" dt="2025-02-22T20:47:16.510" v="836" actId="164"/>
          <ac:spMkLst>
            <pc:docMk/>
            <pc:sldMk cId="772957689" sldId="4096"/>
            <ac:spMk id="474" creationId="{ABB4DE09-1627-6593-989E-5230E1B4A9E0}"/>
          </ac:spMkLst>
        </pc:spChg>
        <pc:spChg chg="mod">
          <ac:chgData name="Jolie Serrano Delgado" userId="d52b4219-5c60-4a0c-87ad-b1ec335c0c37" providerId="ADAL" clId="{8686ABB3-A2F3-4232-A86C-06CBDE84CB73}" dt="2025-02-22T20:47:51.339" v="848" actId="164"/>
          <ac:spMkLst>
            <pc:docMk/>
            <pc:sldMk cId="772957689" sldId="4096"/>
            <ac:spMk id="475" creationId="{69F8B693-9C5F-45D4-B701-29F488F14550}"/>
          </ac:spMkLst>
        </pc:spChg>
        <pc:spChg chg="mod topLvl">
          <ac:chgData name="Jolie Serrano Delgado" userId="d52b4219-5c60-4a0c-87ad-b1ec335c0c37" providerId="ADAL" clId="{8686ABB3-A2F3-4232-A86C-06CBDE84CB73}" dt="2025-02-22T20:47:51.339" v="848" actId="164"/>
          <ac:spMkLst>
            <pc:docMk/>
            <pc:sldMk cId="772957689" sldId="4096"/>
            <ac:spMk id="476" creationId="{791DD605-6CDB-2739-191B-8944028AF2E3}"/>
          </ac:spMkLst>
        </pc:spChg>
        <pc:spChg chg="mod">
          <ac:chgData name="Jolie Serrano Delgado" userId="d52b4219-5c60-4a0c-87ad-b1ec335c0c37" providerId="ADAL" clId="{8686ABB3-A2F3-4232-A86C-06CBDE84CB73}" dt="2025-02-22T20:47:51.339" v="848" actId="164"/>
          <ac:spMkLst>
            <pc:docMk/>
            <pc:sldMk cId="772957689" sldId="4096"/>
            <ac:spMk id="477" creationId="{B4AE8972-9BD8-3C65-6E59-8975641A76BD}"/>
          </ac:spMkLst>
        </pc:spChg>
        <pc:spChg chg="mod">
          <ac:chgData name="Jolie Serrano Delgado" userId="d52b4219-5c60-4a0c-87ad-b1ec335c0c37" providerId="ADAL" clId="{8686ABB3-A2F3-4232-A86C-06CBDE84CB73}" dt="2025-02-22T20:47:51.339" v="848" actId="164"/>
          <ac:spMkLst>
            <pc:docMk/>
            <pc:sldMk cId="772957689" sldId="4096"/>
            <ac:spMk id="478" creationId="{7D40E9ED-0C4D-B99C-C0A7-098B486F6083}"/>
          </ac:spMkLst>
        </pc:spChg>
        <pc:spChg chg="mod">
          <ac:chgData name="Jolie Serrano Delgado" userId="d52b4219-5c60-4a0c-87ad-b1ec335c0c37" providerId="ADAL" clId="{8686ABB3-A2F3-4232-A86C-06CBDE84CB73}" dt="2025-02-22T20:47:54.232" v="849" actId="164"/>
          <ac:spMkLst>
            <pc:docMk/>
            <pc:sldMk cId="772957689" sldId="4096"/>
            <ac:spMk id="479" creationId="{2314F412-F4A8-E363-6140-B36F2D06664D}"/>
          </ac:spMkLst>
        </pc:spChg>
        <pc:spChg chg="mod">
          <ac:chgData name="Jolie Serrano Delgado" userId="d52b4219-5c60-4a0c-87ad-b1ec335c0c37" providerId="ADAL" clId="{8686ABB3-A2F3-4232-A86C-06CBDE84CB73}" dt="2025-02-22T20:47:54.232" v="849" actId="164"/>
          <ac:spMkLst>
            <pc:docMk/>
            <pc:sldMk cId="772957689" sldId="4096"/>
            <ac:spMk id="480" creationId="{FB40A35A-915C-D666-1A50-B4C048628E24}"/>
          </ac:spMkLst>
        </pc:spChg>
        <pc:spChg chg="mod">
          <ac:chgData name="Jolie Serrano Delgado" userId="d52b4219-5c60-4a0c-87ad-b1ec335c0c37" providerId="ADAL" clId="{8686ABB3-A2F3-4232-A86C-06CBDE84CB73}" dt="2025-02-22T20:47:54.232" v="849" actId="164"/>
          <ac:spMkLst>
            <pc:docMk/>
            <pc:sldMk cId="772957689" sldId="4096"/>
            <ac:spMk id="481" creationId="{2D0424C9-B521-9A96-72D6-F92CDCA2EC52}"/>
          </ac:spMkLst>
        </pc:spChg>
        <pc:spChg chg="mod">
          <ac:chgData name="Jolie Serrano Delgado" userId="d52b4219-5c60-4a0c-87ad-b1ec335c0c37" providerId="ADAL" clId="{8686ABB3-A2F3-4232-A86C-06CBDE84CB73}" dt="2025-02-22T20:47:54.232" v="849" actId="164"/>
          <ac:spMkLst>
            <pc:docMk/>
            <pc:sldMk cId="772957689" sldId="4096"/>
            <ac:spMk id="482" creationId="{EA7508A3-4206-35B3-776B-D22D52BA4DDD}"/>
          </ac:spMkLst>
        </pc:spChg>
        <pc:spChg chg="del mod">
          <ac:chgData name="Jolie Serrano Delgado" userId="d52b4219-5c60-4a0c-87ad-b1ec335c0c37" providerId="ADAL" clId="{8686ABB3-A2F3-4232-A86C-06CBDE84CB73}" dt="2025-02-22T20:46:43.268" v="829" actId="478"/>
          <ac:spMkLst>
            <pc:docMk/>
            <pc:sldMk cId="772957689" sldId="4096"/>
            <ac:spMk id="483" creationId="{18C04386-6939-B9F4-8A1D-D2EBE9D8D8F1}"/>
          </ac:spMkLst>
        </pc:spChg>
        <pc:grpChg chg="mod">
          <ac:chgData name="Jolie Serrano Delgado" userId="d52b4219-5c60-4a0c-87ad-b1ec335c0c37" providerId="ADAL" clId="{8686ABB3-A2F3-4232-A86C-06CBDE84CB73}" dt="2025-02-22T20:44:04.412" v="815" actId="688"/>
          <ac:grpSpMkLst>
            <pc:docMk/>
            <pc:sldMk cId="772957689" sldId="4096"/>
            <ac:grpSpMk id="48" creationId="{1ED11F01-6BD6-4702-2C9E-DC47952C2583}"/>
          </ac:grpSpMkLst>
        </pc:grpChg>
        <pc:grpChg chg="mod">
          <ac:chgData name="Jolie Serrano Delgado" userId="d52b4219-5c60-4a0c-87ad-b1ec335c0c37" providerId="ADAL" clId="{8686ABB3-A2F3-4232-A86C-06CBDE84CB73}" dt="2025-02-22T20:48:06.228" v="854" actId="1076"/>
          <ac:grpSpMkLst>
            <pc:docMk/>
            <pc:sldMk cId="772957689" sldId="4096"/>
            <ac:grpSpMk id="56" creationId="{082E38B8-FB27-A615-4E3D-70DE3A8E9874}"/>
          </ac:grpSpMkLst>
        </pc:grpChg>
        <pc:grpChg chg="mod">
          <ac:chgData name="Jolie Serrano Delgado" userId="d52b4219-5c60-4a0c-87ad-b1ec335c0c37" providerId="ADAL" clId="{8686ABB3-A2F3-4232-A86C-06CBDE84CB73}" dt="2025-02-22T20:47:11.507" v="834" actId="1076"/>
          <ac:grpSpMkLst>
            <pc:docMk/>
            <pc:sldMk cId="772957689" sldId="4096"/>
            <ac:grpSpMk id="484" creationId="{7CB1F6DB-EDEC-EB9E-A130-08E98682DCCC}"/>
          </ac:grpSpMkLst>
        </pc:grpChg>
        <pc:grpChg chg="mod">
          <ac:chgData name="Jolie Serrano Delgado" userId="d52b4219-5c60-4a0c-87ad-b1ec335c0c37" providerId="ADAL" clId="{8686ABB3-A2F3-4232-A86C-06CBDE84CB73}" dt="2025-02-22T20:47:59.604" v="851" actId="1076"/>
          <ac:grpSpMkLst>
            <pc:docMk/>
            <pc:sldMk cId="772957689" sldId="4096"/>
            <ac:grpSpMk id="485" creationId="{F2B02C15-4753-B8F7-0DFD-5AF4792886CA}"/>
          </ac:grpSpMkLst>
        </pc:grpChg>
        <pc:grpChg chg="add mod">
          <ac:chgData name="Jolie Serrano Delgado" userId="d52b4219-5c60-4a0c-87ad-b1ec335c0c37" providerId="ADAL" clId="{8686ABB3-A2F3-4232-A86C-06CBDE84CB73}" dt="2025-02-22T20:47:56.671" v="850" actId="1076"/>
          <ac:grpSpMkLst>
            <pc:docMk/>
            <pc:sldMk cId="772957689" sldId="4096"/>
            <ac:grpSpMk id="486" creationId="{42DC5C60-2706-3BBE-49B3-455EF2C8EE1C}"/>
          </ac:grpSpMkLst>
        </pc:grpChg>
        <pc:grpChg chg="add mod">
          <ac:chgData name="Jolie Serrano Delgado" userId="d52b4219-5c60-4a0c-87ad-b1ec335c0c37" providerId="ADAL" clId="{8686ABB3-A2F3-4232-A86C-06CBDE84CB73}" dt="2025-02-22T20:47:47.593" v="847" actId="1076"/>
          <ac:grpSpMkLst>
            <pc:docMk/>
            <pc:sldMk cId="772957689" sldId="4096"/>
            <ac:grpSpMk id="488" creationId="{32C0AD19-AAB9-F7CA-C1F9-319B54D13634}"/>
          </ac:grpSpMkLst>
        </pc:grpChg>
        <pc:grpChg chg="add mod">
          <ac:chgData name="Jolie Serrano Delgado" userId="d52b4219-5c60-4a0c-87ad-b1ec335c0c37" providerId="ADAL" clId="{8686ABB3-A2F3-4232-A86C-06CBDE84CB73}" dt="2025-02-22T20:47:51.339" v="848" actId="164"/>
          <ac:grpSpMkLst>
            <pc:docMk/>
            <pc:sldMk cId="772957689" sldId="4096"/>
            <ac:grpSpMk id="489" creationId="{AABB13E2-3248-8AC0-CF4B-801752133A89}"/>
          </ac:grpSpMkLst>
        </pc:grpChg>
        <pc:grpChg chg="add mod">
          <ac:chgData name="Jolie Serrano Delgado" userId="d52b4219-5c60-4a0c-87ad-b1ec335c0c37" providerId="ADAL" clId="{8686ABB3-A2F3-4232-A86C-06CBDE84CB73}" dt="2025-02-22T20:47:54.232" v="849" actId="164"/>
          <ac:grpSpMkLst>
            <pc:docMk/>
            <pc:sldMk cId="772957689" sldId="4096"/>
            <ac:grpSpMk id="490" creationId="{CE7DCD22-7581-E8FF-BC6A-A79EA620800F}"/>
          </ac:grpSpMkLst>
        </pc:grpChg>
        <pc:picChg chg="add del mod">
          <ac:chgData name="Jolie Serrano Delgado" userId="d52b4219-5c60-4a0c-87ad-b1ec335c0c37" providerId="ADAL" clId="{8686ABB3-A2F3-4232-A86C-06CBDE84CB73}" dt="2025-02-22T20:36:21.214" v="752" actId="478"/>
          <ac:picMkLst>
            <pc:docMk/>
            <pc:sldMk cId="772957689" sldId="4096"/>
            <ac:picMk id="3" creationId="{FAE69FF0-55DC-AD1B-5988-51566301FFD3}"/>
          </ac:picMkLst>
        </pc:picChg>
        <pc:picChg chg="add mod">
          <ac:chgData name="Jolie Serrano Delgado" userId="d52b4219-5c60-4a0c-87ad-b1ec335c0c37" providerId="ADAL" clId="{8686ABB3-A2F3-4232-A86C-06CBDE84CB73}" dt="2025-02-22T20:44:00.824" v="814" actId="1076"/>
          <ac:picMkLst>
            <pc:docMk/>
            <pc:sldMk cId="772957689" sldId="4096"/>
            <ac:picMk id="11" creationId="{79AA74C8-220B-0DBD-7893-1B2AA5AA89F4}"/>
          </ac:picMkLst>
        </pc:picChg>
      </pc:sldChg>
      <pc:sldChg chg="addSp delSp modSp mod ord modTransition">
        <pc:chgData name="Jolie Serrano Delgado" userId="d52b4219-5c60-4a0c-87ad-b1ec335c0c37" providerId="ADAL" clId="{8686ABB3-A2F3-4232-A86C-06CBDE84CB73}" dt="2025-02-22T20:20:17.114" v="685"/>
        <pc:sldMkLst>
          <pc:docMk/>
          <pc:sldMk cId="1385588236" sldId="4097"/>
        </pc:sldMkLst>
        <pc:spChg chg="mod">
          <ac:chgData name="Jolie Serrano Delgado" userId="d52b4219-5c60-4a0c-87ad-b1ec335c0c37" providerId="ADAL" clId="{8686ABB3-A2F3-4232-A86C-06CBDE84CB73}" dt="2025-02-22T18:03:54.952" v="437" actId="1076"/>
          <ac:spMkLst>
            <pc:docMk/>
            <pc:sldMk cId="1385588236" sldId="4097"/>
            <ac:spMk id="2" creationId="{EA4B65CF-A04D-91EB-2044-8E60163B9076}"/>
          </ac:spMkLst>
        </pc:spChg>
        <pc:spChg chg="del">
          <ac:chgData name="Jolie Serrano Delgado" userId="d52b4219-5c60-4a0c-87ad-b1ec335c0c37" providerId="ADAL" clId="{8686ABB3-A2F3-4232-A86C-06CBDE84CB73}" dt="2025-02-22T18:01:54.022" v="401" actId="478"/>
          <ac:spMkLst>
            <pc:docMk/>
            <pc:sldMk cId="1385588236" sldId="4097"/>
            <ac:spMk id="4" creationId="{710E3498-C936-49BB-B9F8-E95109549872}"/>
          </ac:spMkLst>
        </pc:spChg>
        <pc:spChg chg="del">
          <ac:chgData name="Jolie Serrano Delgado" userId="d52b4219-5c60-4a0c-87ad-b1ec335c0c37" providerId="ADAL" clId="{8686ABB3-A2F3-4232-A86C-06CBDE84CB73}" dt="2025-02-22T18:01:54.022" v="401" actId="478"/>
          <ac:spMkLst>
            <pc:docMk/>
            <pc:sldMk cId="1385588236" sldId="4097"/>
            <ac:spMk id="5" creationId="{30CEEF24-3A97-D158-01C4-ED2F87F39D0F}"/>
          </ac:spMkLst>
        </pc:spChg>
        <pc:spChg chg="mod">
          <ac:chgData name="Jolie Serrano Delgado" userId="d52b4219-5c60-4a0c-87ad-b1ec335c0c37" providerId="ADAL" clId="{8686ABB3-A2F3-4232-A86C-06CBDE84CB73}" dt="2025-02-22T18:03:54.952" v="437" actId="1076"/>
          <ac:spMkLst>
            <pc:docMk/>
            <pc:sldMk cId="1385588236" sldId="4097"/>
            <ac:spMk id="6" creationId="{78CD43BD-A1D9-46E2-D0ED-2B0D27CDA432}"/>
          </ac:spMkLst>
        </pc:spChg>
        <pc:spChg chg="add mod ord">
          <ac:chgData name="Jolie Serrano Delgado" userId="d52b4219-5c60-4a0c-87ad-b1ec335c0c37" providerId="ADAL" clId="{8686ABB3-A2F3-4232-A86C-06CBDE84CB73}" dt="2025-02-22T19:59:59.396" v="509" actId="1076"/>
          <ac:spMkLst>
            <pc:docMk/>
            <pc:sldMk cId="1385588236" sldId="4097"/>
            <ac:spMk id="8" creationId="{45B02646-2468-E902-F6F4-A2C01F0F8449}"/>
          </ac:spMkLst>
        </pc:spChg>
        <pc:spChg chg="add mod ord">
          <ac:chgData name="Jolie Serrano Delgado" userId="d52b4219-5c60-4a0c-87ad-b1ec335c0c37" providerId="ADAL" clId="{8686ABB3-A2F3-4232-A86C-06CBDE84CB73}" dt="2025-02-22T17:59:52.397" v="374" actId="167"/>
          <ac:spMkLst>
            <pc:docMk/>
            <pc:sldMk cId="1385588236" sldId="4097"/>
            <ac:spMk id="9" creationId="{C28BE412-4B4F-FD84-56D7-66998EBFB245}"/>
          </ac:spMkLst>
        </pc:spChg>
        <pc:spChg chg="add mod">
          <ac:chgData name="Jolie Serrano Delgado" userId="d52b4219-5c60-4a0c-87ad-b1ec335c0c37" providerId="ADAL" clId="{8686ABB3-A2F3-4232-A86C-06CBDE84CB73}" dt="2025-02-22T18:01:10.543" v="388" actId="207"/>
          <ac:spMkLst>
            <pc:docMk/>
            <pc:sldMk cId="1385588236" sldId="4097"/>
            <ac:spMk id="10" creationId="{65467697-8D38-4D01-0DDC-A247DC15E705}"/>
          </ac:spMkLst>
        </pc:spChg>
        <pc:spChg chg="add mod">
          <ac:chgData name="Jolie Serrano Delgado" userId="d52b4219-5c60-4a0c-87ad-b1ec335c0c37" providerId="ADAL" clId="{8686ABB3-A2F3-4232-A86C-06CBDE84CB73}" dt="2025-02-22T18:00:35.422" v="377" actId="164"/>
          <ac:spMkLst>
            <pc:docMk/>
            <pc:sldMk cId="1385588236" sldId="4097"/>
            <ac:spMk id="11" creationId="{621302F0-44D5-2677-ED8C-6ADD200A1321}"/>
          </ac:spMkLst>
        </pc:spChg>
        <pc:spChg chg="mod">
          <ac:chgData name="Jolie Serrano Delgado" userId="d52b4219-5c60-4a0c-87ad-b1ec335c0c37" providerId="ADAL" clId="{8686ABB3-A2F3-4232-A86C-06CBDE84CB73}" dt="2025-02-22T18:01:21.760" v="391" actId="207"/>
          <ac:spMkLst>
            <pc:docMk/>
            <pc:sldMk cId="1385588236" sldId="4097"/>
            <ac:spMk id="14" creationId="{BABE3C0F-69C8-B547-7DEA-BD23957311A7}"/>
          </ac:spMkLst>
        </pc:spChg>
        <pc:spChg chg="mod">
          <ac:chgData name="Jolie Serrano Delgado" userId="d52b4219-5c60-4a0c-87ad-b1ec335c0c37" providerId="ADAL" clId="{8686ABB3-A2F3-4232-A86C-06CBDE84CB73}" dt="2025-02-22T18:00:40.111" v="378" actId="571"/>
          <ac:spMkLst>
            <pc:docMk/>
            <pc:sldMk cId="1385588236" sldId="4097"/>
            <ac:spMk id="15" creationId="{F07A15D2-1A4B-2E01-72AD-5FDB98284E28}"/>
          </ac:spMkLst>
        </pc:spChg>
        <pc:spChg chg="mod">
          <ac:chgData name="Jolie Serrano Delgado" userId="d52b4219-5c60-4a0c-87ad-b1ec335c0c37" providerId="ADAL" clId="{8686ABB3-A2F3-4232-A86C-06CBDE84CB73}" dt="2025-02-22T18:01:05.312" v="387" actId="207"/>
          <ac:spMkLst>
            <pc:docMk/>
            <pc:sldMk cId="1385588236" sldId="4097"/>
            <ac:spMk id="17" creationId="{22606907-CEB8-86FE-7DBC-B9B8252B4479}"/>
          </ac:spMkLst>
        </pc:spChg>
        <pc:spChg chg="mod">
          <ac:chgData name="Jolie Serrano Delgado" userId="d52b4219-5c60-4a0c-87ad-b1ec335c0c37" providerId="ADAL" clId="{8686ABB3-A2F3-4232-A86C-06CBDE84CB73}" dt="2025-02-22T18:00:42.424" v="379" actId="571"/>
          <ac:spMkLst>
            <pc:docMk/>
            <pc:sldMk cId="1385588236" sldId="4097"/>
            <ac:spMk id="18" creationId="{CE62F6BB-9D07-46CF-A55A-B96F591256EB}"/>
          </ac:spMkLst>
        </pc:spChg>
        <pc:spChg chg="mod">
          <ac:chgData name="Jolie Serrano Delgado" userId="d52b4219-5c60-4a0c-87ad-b1ec335c0c37" providerId="ADAL" clId="{8686ABB3-A2F3-4232-A86C-06CBDE84CB73}" dt="2025-02-22T18:01:13.880" v="389" actId="207"/>
          <ac:spMkLst>
            <pc:docMk/>
            <pc:sldMk cId="1385588236" sldId="4097"/>
            <ac:spMk id="20" creationId="{271E6B59-A0FC-B7C0-33EA-6D347ABAB90E}"/>
          </ac:spMkLst>
        </pc:spChg>
        <pc:spChg chg="mod">
          <ac:chgData name="Jolie Serrano Delgado" userId="d52b4219-5c60-4a0c-87ad-b1ec335c0c37" providerId="ADAL" clId="{8686ABB3-A2F3-4232-A86C-06CBDE84CB73}" dt="2025-02-22T18:00:56.440" v="385" actId="571"/>
          <ac:spMkLst>
            <pc:docMk/>
            <pc:sldMk cId="1385588236" sldId="4097"/>
            <ac:spMk id="21" creationId="{E81F1795-47E7-298F-32A9-239B07C5CCE3}"/>
          </ac:spMkLst>
        </pc:spChg>
        <pc:spChg chg="add mod">
          <ac:chgData name="Jolie Serrano Delgado" userId="d52b4219-5c60-4a0c-87ad-b1ec335c0c37" providerId="ADAL" clId="{8686ABB3-A2F3-4232-A86C-06CBDE84CB73}" dt="2025-02-22T18:03:36.659" v="417" actId="1076"/>
          <ac:spMkLst>
            <pc:docMk/>
            <pc:sldMk cId="1385588236" sldId="4097"/>
            <ac:spMk id="22" creationId="{D897E805-4EB8-B3CC-237D-BEA48B82C6F9}"/>
          </ac:spMkLst>
        </pc:spChg>
        <pc:spChg chg="add mod">
          <ac:chgData name="Jolie Serrano Delgado" userId="d52b4219-5c60-4a0c-87ad-b1ec335c0c37" providerId="ADAL" clId="{8686ABB3-A2F3-4232-A86C-06CBDE84CB73}" dt="2025-02-22T18:03:47.720" v="436" actId="207"/>
          <ac:spMkLst>
            <pc:docMk/>
            <pc:sldMk cId="1385588236" sldId="4097"/>
            <ac:spMk id="23" creationId="{79E333FB-0944-0654-77B9-B9E003630DF4}"/>
          </ac:spMkLst>
        </pc:spChg>
        <pc:spChg chg="mod">
          <ac:chgData name="Jolie Serrano Delgado" userId="d52b4219-5c60-4a0c-87ad-b1ec335c0c37" providerId="ADAL" clId="{8686ABB3-A2F3-4232-A86C-06CBDE84CB73}" dt="2025-02-22T18:03:54.952" v="437" actId="1076"/>
          <ac:spMkLst>
            <pc:docMk/>
            <pc:sldMk cId="1385588236" sldId="4097"/>
            <ac:spMk id="26" creationId="{1D16F821-C860-4103-82C3-DB854A41F585}"/>
          </ac:spMkLst>
        </pc:spChg>
        <pc:spChg chg="del">
          <ac:chgData name="Jolie Serrano Delgado" userId="d52b4219-5c60-4a0c-87ad-b1ec335c0c37" providerId="ADAL" clId="{8686ABB3-A2F3-4232-A86C-06CBDE84CB73}" dt="2025-02-22T18:01:54.022" v="401" actId="478"/>
          <ac:spMkLst>
            <pc:docMk/>
            <pc:sldMk cId="1385588236" sldId="4097"/>
            <ac:spMk id="27" creationId="{8A77845F-F681-4BDC-8FC3-2FE09F259E27}"/>
          </ac:spMkLst>
        </pc:spChg>
        <pc:spChg chg="del">
          <ac:chgData name="Jolie Serrano Delgado" userId="d52b4219-5c60-4a0c-87ad-b1ec335c0c37" providerId="ADAL" clId="{8686ABB3-A2F3-4232-A86C-06CBDE84CB73}" dt="2025-02-22T18:01:54.022" v="401" actId="478"/>
          <ac:spMkLst>
            <pc:docMk/>
            <pc:sldMk cId="1385588236" sldId="4097"/>
            <ac:spMk id="29" creationId="{0EC87218-F6B8-41D8-A6F0-2A2964FB3CEB}"/>
          </ac:spMkLst>
        </pc:spChg>
        <pc:spChg chg="del">
          <ac:chgData name="Jolie Serrano Delgado" userId="d52b4219-5c60-4a0c-87ad-b1ec335c0c37" providerId="ADAL" clId="{8686ABB3-A2F3-4232-A86C-06CBDE84CB73}" dt="2025-02-22T18:01:54.022" v="401" actId="478"/>
          <ac:spMkLst>
            <pc:docMk/>
            <pc:sldMk cId="1385588236" sldId="4097"/>
            <ac:spMk id="31" creationId="{E2BA4A52-6C89-4F06-BB8D-7D32BFD96622}"/>
          </ac:spMkLst>
        </pc:spChg>
        <pc:spChg chg="mod">
          <ac:chgData name="Jolie Serrano Delgado" userId="d52b4219-5c60-4a0c-87ad-b1ec335c0c37" providerId="ADAL" clId="{8686ABB3-A2F3-4232-A86C-06CBDE84CB73}" dt="2025-02-22T18:03:54.952" v="437" actId="1076"/>
          <ac:spMkLst>
            <pc:docMk/>
            <pc:sldMk cId="1385588236" sldId="4097"/>
            <ac:spMk id="35" creationId="{62D1DA68-03A6-4B1C-9F05-8915203A2B19}"/>
          </ac:spMkLst>
        </pc:spChg>
        <pc:spChg chg="mod">
          <ac:chgData name="Jolie Serrano Delgado" userId="d52b4219-5c60-4a0c-87ad-b1ec335c0c37" providerId="ADAL" clId="{8686ABB3-A2F3-4232-A86C-06CBDE84CB73}" dt="2025-02-22T18:03:54.952" v="437" actId="1076"/>
          <ac:spMkLst>
            <pc:docMk/>
            <pc:sldMk cId="1385588236" sldId="4097"/>
            <ac:spMk id="47" creationId="{D3FFB544-44FA-4AFE-9001-9B4BBD94512F}"/>
          </ac:spMkLst>
        </pc:spChg>
        <pc:spChg chg="del">
          <ac:chgData name="Jolie Serrano Delgado" userId="d52b4219-5c60-4a0c-87ad-b1ec335c0c37" providerId="ADAL" clId="{8686ABB3-A2F3-4232-A86C-06CBDE84CB73}" dt="2025-02-22T17:59:30.441" v="365" actId="478"/>
          <ac:spMkLst>
            <pc:docMk/>
            <pc:sldMk cId="1385588236" sldId="4097"/>
            <ac:spMk id="330" creationId="{8F88FEAC-89E6-4B58-A313-1280215EE6D3}"/>
          </ac:spMkLst>
        </pc:spChg>
        <pc:spChg chg="del">
          <ac:chgData name="Jolie Serrano Delgado" userId="d52b4219-5c60-4a0c-87ad-b1ec335c0c37" providerId="ADAL" clId="{8686ABB3-A2F3-4232-A86C-06CBDE84CB73}" dt="2025-02-22T17:59:31.999" v="366" actId="478"/>
          <ac:spMkLst>
            <pc:docMk/>
            <pc:sldMk cId="1385588236" sldId="4097"/>
            <ac:spMk id="332" creationId="{EF9B4E51-D3FB-4852-BEF6-4ECBE5D58D88}"/>
          </ac:spMkLst>
        </pc:spChg>
        <pc:spChg chg="del">
          <ac:chgData name="Jolie Serrano Delgado" userId="d52b4219-5c60-4a0c-87ad-b1ec335c0c37" providerId="ADAL" clId="{8686ABB3-A2F3-4232-A86C-06CBDE84CB73}" dt="2025-02-22T17:59:33.707" v="367" actId="478"/>
          <ac:spMkLst>
            <pc:docMk/>
            <pc:sldMk cId="1385588236" sldId="4097"/>
            <ac:spMk id="334" creationId="{B9F9BCD5-8D07-4E09-997D-65CFF66855F3}"/>
          </ac:spMkLst>
        </pc:spChg>
        <pc:spChg chg="mod">
          <ac:chgData name="Jolie Serrano Delgado" userId="d52b4219-5c60-4a0c-87ad-b1ec335c0c37" providerId="ADAL" clId="{8686ABB3-A2F3-4232-A86C-06CBDE84CB73}" dt="2025-02-22T18:03:54.952" v="437" actId="1076"/>
          <ac:spMkLst>
            <pc:docMk/>
            <pc:sldMk cId="1385588236" sldId="4097"/>
            <ac:spMk id="336" creationId="{7B8D5DD3-FFBA-4042-B46F-CCE9DD17D6BF}"/>
          </ac:spMkLst>
        </pc:spChg>
        <pc:spChg chg="del">
          <ac:chgData name="Jolie Serrano Delgado" userId="d52b4219-5c60-4a0c-87ad-b1ec335c0c37" providerId="ADAL" clId="{8686ABB3-A2F3-4232-A86C-06CBDE84CB73}" dt="2025-02-22T17:59:37.068" v="369" actId="478"/>
          <ac:spMkLst>
            <pc:docMk/>
            <pc:sldMk cId="1385588236" sldId="4097"/>
            <ac:spMk id="337" creationId="{86762E0E-E69A-41B1-9626-092E5CCCF2DD}"/>
          </ac:spMkLst>
        </pc:spChg>
        <pc:spChg chg="del">
          <ac:chgData name="Jolie Serrano Delgado" userId="d52b4219-5c60-4a0c-87ad-b1ec335c0c37" providerId="ADAL" clId="{8686ABB3-A2F3-4232-A86C-06CBDE84CB73}" dt="2025-02-22T17:59:34.973" v="368" actId="478"/>
          <ac:spMkLst>
            <pc:docMk/>
            <pc:sldMk cId="1385588236" sldId="4097"/>
            <ac:spMk id="339" creationId="{7B022469-EADB-43BC-887C-AFDA926889D5}"/>
          </ac:spMkLst>
        </pc:spChg>
        <pc:spChg chg="mod">
          <ac:chgData name="Jolie Serrano Delgado" userId="d52b4219-5c60-4a0c-87ad-b1ec335c0c37" providerId="ADAL" clId="{8686ABB3-A2F3-4232-A86C-06CBDE84CB73}" dt="2025-02-22T18:00:52.798" v="384" actId="1076"/>
          <ac:spMkLst>
            <pc:docMk/>
            <pc:sldMk cId="1385588236" sldId="4097"/>
            <ac:spMk id="406" creationId="{C624A209-506C-4660-9D2E-16271EB6B318}"/>
          </ac:spMkLst>
        </pc:spChg>
        <pc:spChg chg="mod">
          <ac:chgData name="Jolie Serrano Delgado" userId="d52b4219-5c60-4a0c-87ad-b1ec335c0c37" providerId="ADAL" clId="{8686ABB3-A2F3-4232-A86C-06CBDE84CB73}" dt="2025-02-22T18:00:59.769" v="386" actId="1076"/>
          <ac:spMkLst>
            <pc:docMk/>
            <pc:sldMk cId="1385588236" sldId="4097"/>
            <ac:spMk id="407" creationId="{7C043597-A628-4926-9F77-C79B719B0CDF}"/>
          </ac:spMkLst>
        </pc:spChg>
        <pc:spChg chg="mod">
          <ac:chgData name="Jolie Serrano Delgado" userId="d52b4219-5c60-4a0c-87ad-b1ec335c0c37" providerId="ADAL" clId="{8686ABB3-A2F3-4232-A86C-06CBDE84CB73}" dt="2025-02-22T18:03:54.952" v="437" actId="1076"/>
          <ac:spMkLst>
            <pc:docMk/>
            <pc:sldMk cId="1385588236" sldId="4097"/>
            <ac:spMk id="408" creationId="{5F84B47C-6790-4FCA-9AA7-A1371A2E3E90}"/>
          </ac:spMkLst>
        </pc:spChg>
        <pc:spChg chg="mod">
          <ac:chgData name="Jolie Serrano Delgado" userId="d52b4219-5c60-4a0c-87ad-b1ec335c0c37" providerId="ADAL" clId="{8686ABB3-A2F3-4232-A86C-06CBDE84CB73}" dt="2025-02-22T18:03:54.952" v="437" actId="1076"/>
          <ac:spMkLst>
            <pc:docMk/>
            <pc:sldMk cId="1385588236" sldId="4097"/>
            <ac:spMk id="409" creationId="{3C3408F5-4CDD-498E-8A9E-EE1CFB0CCA81}"/>
          </ac:spMkLst>
        </pc:spChg>
        <pc:spChg chg="mod">
          <ac:chgData name="Jolie Serrano Delgado" userId="d52b4219-5c60-4a0c-87ad-b1ec335c0c37" providerId="ADAL" clId="{8686ABB3-A2F3-4232-A86C-06CBDE84CB73}" dt="2025-02-22T18:03:54.952" v="437" actId="1076"/>
          <ac:spMkLst>
            <pc:docMk/>
            <pc:sldMk cId="1385588236" sldId="4097"/>
            <ac:spMk id="410" creationId="{560F5F17-E3B0-41A1-A76D-A84A75890446}"/>
          </ac:spMkLst>
        </pc:spChg>
        <pc:spChg chg="del">
          <ac:chgData name="Jolie Serrano Delgado" userId="d52b4219-5c60-4a0c-87ad-b1ec335c0c37" providerId="ADAL" clId="{8686ABB3-A2F3-4232-A86C-06CBDE84CB73}" dt="2025-02-22T18:02:20.956" v="408" actId="478"/>
          <ac:spMkLst>
            <pc:docMk/>
            <pc:sldMk cId="1385588236" sldId="4097"/>
            <ac:spMk id="421" creationId="{1A6CAD17-DC04-423F-82CC-25604B2484B2}"/>
          </ac:spMkLst>
        </pc:spChg>
        <pc:spChg chg="del">
          <ac:chgData name="Jolie Serrano Delgado" userId="d52b4219-5c60-4a0c-87ad-b1ec335c0c37" providerId="ADAL" clId="{8686ABB3-A2F3-4232-A86C-06CBDE84CB73}" dt="2025-02-22T18:02:20.956" v="408" actId="478"/>
          <ac:spMkLst>
            <pc:docMk/>
            <pc:sldMk cId="1385588236" sldId="4097"/>
            <ac:spMk id="422" creationId="{D2D20398-58D6-4B70-A02B-CF3EB588A82E}"/>
          </ac:spMkLst>
        </pc:spChg>
        <pc:spChg chg="del">
          <ac:chgData name="Jolie Serrano Delgado" userId="d52b4219-5c60-4a0c-87ad-b1ec335c0c37" providerId="ADAL" clId="{8686ABB3-A2F3-4232-A86C-06CBDE84CB73}" dt="2025-02-22T18:02:20.956" v="408" actId="478"/>
          <ac:spMkLst>
            <pc:docMk/>
            <pc:sldMk cId="1385588236" sldId="4097"/>
            <ac:spMk id="423" creationId="{97899E95-AFD7-40D1-9438-6A482F2111EA}"/>
          </ac:spMkLst>
        </pc:spChg>
        <pc:spChg chg="del">
          <ac:chgData name="Jolie Serrano Delgado" userId="d52b4219-5c60-4a0c-87ad-b1ec335c0c37" providerId="ADAL" clId="{8686ABB3-A2F3-4232-A86C-06CBDE84CB73}" dt="2025-02-22T18:02:20.956" v="408" actId="478"/>
          <ac:spMkLst>
            <pc:docMk/>
            <pc:sldMk cId="1385588236" sldId="4097"/>
            <ac:spMk id="424" creationId="{1BC5B705-D778-4A3A-8D9B-3E27B700584A}"/>
          </ac:spMkLst>
        </pc:spChg>
        <pc:spChg chg="del">
          <ac:chgData name="Jolie Serrano Delgado" userId="d52b4219-5c60-4a0c-87ad-b1ec335c0c37" providerId="ADAL" clId="{8686ABB3-A2F3-4232-A86C-06CBDE84CB73}" dt="2025-02-22T18:02:20.956" v="408" actId="478"/>
          <ac:spMkLst>
            <pc:docMk/>
            <pc:sldMk cId="1385588236" sldId="4097"/>
            <ac:spMk id="462" creationId="{181EB191-5734-4316-AB17-916DD9623A4B}"/>
          </ac:spMkLst>
        </pc:spChg>
        <pc:spChg chg="mod">
          <ac:chgData name="Jolie Serrano Delgado" userId="d52b4219-5c60-4a0c-87ad-b1ec335c0c37" providerId="ADAL" clId="{8686ABB3-A2F3-4232-A86C-06CBDE84CB73}" dt="2025-02-22T18:03:54.952" v="437" actId="1076"/>
          <ac:spMkLst>
            <pc:docMk/>
            <pc:sldMk cId="1385588236" sldId="4097"/>
            <ac:spMk id="655" creationId="{3FDDF30F-6AB7-4947-99AE-9E9ECDBE840F}"/>
          </ac:spMkLst>
        </pc:spChg>
        <pc:grpChg chg="add mod ord">
          <ac:chgData name="Jolie Serrano Delgado" userId="d52b4219-5c60-4a0c-87ad-b1ec335c0c37" providerId="ADAL" clId="{8686ABB3-A2F3-4232-A86C-06CBDE84CB73}" dt="2025-02-22T18:01:59.301" v="403" actId="1076"/>
          <ac:grpSpMkLst>
            <pc:docMk/>
            <pc:sldMk cId="1385588236" sldId="4097"/>
            <ac:grpSpMk id="12" creationId="{E298B15B-0312-F43A-2296-7215358DCAB9}"/>
          </ac:grpSpMkLst>
        </pc:grpChg>
        <pc:grpChg chg="add mod ord">
          <ac:chgData name="Jolie Serrano Delgado" userId="d52b4219-5c60-4a0c-87ad-b1ec335c0c37" providerId="ADAL" clId="{8686ABB3-A2F3-4232-A86C-06CBDE84CB73}" dt="2025-02-22T18:01:51.550" v="400" actId="167"/>
          <ac:grpSpMkLst>
            <pc:docMk/>
            <pc:sldMk cId="1385588236" sldId="4097"/>
            <ac:grpSpMk id="13" creationId="{6ECB3C7F-296A-1D38-BBDF-04B2C5887455}"/>
          </ac:grpSpMkLst>
        </pc:grpChg>
        <pc:grpChg chg="add mod ord">
          <ac:chgData name="Jolie Serrano Delgado" userId="d52b4219-5c60-4a0c-87ad-b1ec335c0c37" providerId="ADAL" clId="{8686ABB3-A2F3-4232-A86C-06CBDE84CB73}" dt="2025-02-22T18:01:56.503" v="402" actId="1076"/>
          <ac:grpSpMkLst>
            <pc:docMk/>
            <pc:sldMk cId="1385588236" sldId="4097"/>
            <ac:grpSpMk id="16" creationId="{B086C4D9-987F-3FF8-7671-417D7B872E46}"/>
          </ac:grpSpMkLst>
        </pc:grpChg>
        <pc:grpChg chg="add mod ord">
          <ac:chgData name="Jolie Serrano Delgado" userId="d52b4219-5c60-4a0c-87ad-b1ec335c0c37" providerId="ADAL" clId="{8686ABB3-A2F3-4232-A86C-06CBDE84CB73}" dt="2025-02-22T18:02:01.286" v="404" actId="1076"/>
          <ac:grpSpMkLst>
            <pc:docMk/>
            <pc:sldMk cId="1385588236" sldId="4097"/>
            <ac:grpSpMk id="19" creationId="{25230C61-C775-A432-3807-FC35E882AA12}"/>
          </ac:grpSpMkLst>
        </pc:grpChg>
      </pc:sldChg>
      <pc:sldChg chg="del">
        <pc:chgData name="Jolie Serrano Delgado" userId="d52b4219-5c60-4a0c-87ad-b1ec335c0c37" providerId="ADAL" clId="{8686ABB3-A2F3-4232-A86C-06CBDE84CB73}" dt="2025-02-22T20:48:18.364" v="857" actId="47"/>
        <pc:sldMkLst>
          <pc:docMk/>
          <pc:sldMk cId="2506090419" sldId="4098"/>
        </pc:sldMkLst>
      </pc:sldChg>
      <pc:sldChg chg="del">
        <pc:chgData name="Jolie Serrano Delgado" userId="d52b4219-5c60-4a0c-87ad-b1ec335c0c37" providerId="ADAL" clId="{8686ABB3-A2F3-4232-A86C-06CBDE84CB73}" dt="2025-02-22T20:17:44.571" v="642" actId="47"/>
        <pc:sldMkLst>
          <pc:docMk/>
          <pc:sldMk cId="3295299354" sldId="4099"/>
        </pc:sldMkLst>
      </pc:sldChg>
      <pc:sldChg chg="del">
        <pc:chgData name="Jolie Serrano Delgado" userId="d52b4219-5c60-4a0c-87ad-b1ec335c0c37" providerId="ADAL" clId="{8686ABB3-A2F3-4232-A86C-06CBDE84CB73}" dt="2025-02-22T20:17:47.848" v="643" actId="47"/>
        <pc:sldMkLst>
          <pc:docMk/>
          <pc:sldMk cId="1192552310" sldId="4101"/>
        </pc:sldMkLst>
      </pc:sldChg>
      <pc:sldChg chg="del">
        <pc:chgData name="Jolie Serrano Delgado" userId="d52b4219-5c60-4a0c-87ad-b1ec335c0c37" providerId="ADAL" clId="{8686ABB3-A2F3-4232-A86C-06CBDE84CB73}" dt="2025-02-22T20:48:18.364" v="857" actId="47"/>
        <pc:sldMkLst>
          <pc:docMk/>
          <pc:sldMk cId="3416501735" sldId="4102"/>
        </pc:sldMkLst>
      </pc:sldChg>
      <pc:sldChg chg="del">
        <pc:chgData name="Jolie Serrano Delgado" userId="d52b4219-5c60-4a0c-87ad-b1ec335c0c37" providerId="ADAL" clId="{8686ABB3-A2F3-4232-A86C-06CBDE84CB73}" dt="2025-02-22T20:48:18.364" v="857" actId="47"/>
        <pc:sldMkLst>
          <pc:docMk/>
          <pc:sldMk cId="1695118240" sldId="4104"/>
        </pc:sldMkLst>
      </pc:sldChg>
      <pc:sldChg chg="del">
        <pc:chgData name="Jolie Serrano Delgado" userId="d52b4219-5c60-4a0c-87ad-b1ec335c0c37" providerId="ADAL" clId="{8686ABB3-A2F3-4232-A86C-06CBDE84CB73}" dt="2025-02-22T20:48:18.364" v="857" actId="47"/>
        <pc:sldMkLst>
          <pc:docMk/>
          <pc:sldMk cId="7979503" sldId="4105"/>
        </pc:sldMkLst>
      </pc:sldChg>
      <pc:sldChg chg="del">
        <pc:chgData name="Jolie Serrano Delgado" userId="d52b4219-5c60-4a0c-87ad-b1ec335c0c37" providerId="ADAL" clId="{8686ABB3-A2F3-4232-A86C-06CBDE84CB73}" dt="2025-02-22T20:48:18.364" v="857" actId="47"/>
        <pc:sldMkLst>
          <pc:docMk/>
          <pc:sldMk cId="1442121032" sldId="4111"/>
        </pc:sldMkLst>
      </pc:sldChg>
      <pc:sldChg chg="del">
        <pc:chgData name="Jolie Serrano Delgado" userId="d52b4219-5c60-4a0c-87ad-b1ec335c0c37" providerId="ADAL" clId="{8686ABB3-A2F3-4232-A86C-06CBDE84CB73}" dt="2025-02-22T20:48:18.364" v="857" actId="47"/>
        <pc:sldMkLst>
          <pc:docMk/>
          <pc:sldMk cId="4247863076" sldId="4113"/>
        </pc:sldMkLst>
      </pc:sldChg>
      <pc:sldChg chg="del">
        <pc:chgData name="Jolie Serrano Delgado" userId="d52b4219-5c60-4a0c-87ad-b1ec335c0c37" providerId="ADAL" clId="{8686ABB3-A2F3-4232-A86C-06CBDE84CB73}" dt="2025-02-22T20:33:28.592" v="743" actId="47"/>
        <pc:sldMkLst>
          <pc:docMk/>
          <pc:sldMk cId="2604657086" sldId="4121"/>
        </pc:sldMkLst>
      </pc:sldChg>
      <pc:sldChg chg="delSp del mod">
        <pc:chgData name="Jolie Serrano Delgado" userId="d52b4219-5c60-4a0c-87ad-b1ec335c0c37" providerId="ADAL" clId="{8686ABB3-A2F3-4232-A86C-06CBDE84CB73}" dt="2025-02-22T20:17:40.033" v="641" actId="47"/>
        <pc:sldMkLst>
          <pc:docMk/>
          <pc:sldMk cId="1738954144" sldId="4122"/>
        </pc:sldMkLst>
        <pc:spChg chg="del">
          <ac:chgData name="Jolie Serrano Delgado" userId="d52b4219-5c60-4a0c-87ad-b1ec335c0c37" providerId="ADAL" clId="{8686ABB3-A2F3-4232-A86C-06CBDE84CB73}" dt="2025-02-22T20:17:38.067" v="640" actId="478"/>
          <ac:spMkLst>
            <pc:docMk/>
            <pc:sldMk cId="1738954144" sldId="4122"/>
            <ac:spMk id="185" creationId="{8410208E-D484-FDEA-4E47-C320CC768A51}"/>
          </ac:spMkLst>
        </pc:spChg>
      </pc:sldChg>
      <pc:sldChg chg="addSp delSp modSp mod ord modTransition">
        <pc:chgData name="Jolie Serrano Delgado" userId="d52b4219-5c60-4a0c-87ad-b1ec335c0c37" providerId="ADAL" clId="{8686ABB3-A2F3-4232-A86C-06CBDE84CB73}" dt="2025-02-22T20:20:17.114" v="685"/>
        <pc:sldMkLst>
          <pc:docMk/>
          <pc:sldMk cId="1911512477" sldId="4123"/>
        </pc:sldMkLst>
        <pc:spChg chg="add del mod">
          <ac:chgData name="Jolie Serrano Delgado" userId="d52b4219-5c60-4a0c-87ad-b1ec335c0c37" providerId="ADAL" clId="{8686ABB3-A2F3-4232-A86C-06CBDE84CB73}" dt="2025-02-22T19:59:50.279" v="507" actId="478"/>
          <ac:spMkLst>
            <pc:docMk/>
            <pc:sldMk cId="1911512477" sldId="4123"/>
            <ac:spMk id="2" creationId="{EA7C6D01-0EFD-B4CE-B941-7C91A65109ED}"/>
          </ac:spMkLst>
        </pc:spChg>
        <pc:spChg chg="del">
          <ac:chgData name="Jolie Serrano Delgado" userId="d52b4219-5c60-4a0c-87ad-b1ec335c0c37" providerId="ADAL" clId="{8686ABB3-A2F3-4232-A86C-06CBDE84CB73}" dt="2025-02-22T20:01:44.180" v="529" actId="478"/>
          <ac:spMkLst>
            <pc:docMk/>
            <pc:sldMk cId="1911512477" sldId="4123"/>
            <ac:spMk id="4" creationId="{04C72321-BB0E-668B-7C27-F64B0AFB1568}"/>
          </ac:spMkLst>
        </pc:spChg>
        <pc:spChg chg="del">
          <ac:chgData name="Jolie Serrano Delgado" userId="d52b4219-5c60-4a0c-87ad-b1ec335c0c37" providerId="ADAL" clId="{8686ABB3-A2F3-4232-A86C-06CBDE84CB73}" dt="2025-02-22T20:01:30.265" v="528" actId="478"/>
          <ac:spMkLst>
            <pc:docMk/>
            <pc:sldMk cId="1911512477" sldId="4123"/>
            <ac:spMk id="5" creationId="{0F907897-4EA8-D5B6-7E99-32A64E1AB2FD}"/>
          </ac:spMkLst>
        </pc:spChg>
        <pc:spChg chg="mod">
          <ac:chgData name="Jolie Serrano Delgado" userId="d52b4219-5c60-4a0c-87ad-b1ec335c0c37" providerId="ADAL" clId="{8686ABB3-A2F3-4232-A86C-06CBDE84CB73}" dt="2025-02-22T20:00:28.645" v="516" actId="1076"/>
          <ac:spMkLst>
            <pc:docMk/>
            <pc:sldMk cId="1911512477" sldId="4123"/>
            <ac:spMk id="10" creationId="{3D0C8C9B-0B8E-C62C-8346-A8957420B104}"/>
          </ac:spMkLst>
        </pc:spChg>
        <pc:spChg chg="mod">
          <ac:chgData name="Jolie Serrano Delgado" userId="d52b4219-5c60-4a0c-87ad-b1ec335c0c37" providerId="ADAL" clId="{8686ABB3-A2F3-4232-A86C-06CBDE84CB73}" dt="2025-02-22T20:00:05.670" v="510"/>
          <ac:spMkLst>
            <pc:docMk/>
            <pc:sldMk cId="1911512477" sldId="4123"/>
            <ac:spMk id="11" creationId="{85830BA9-061F-635F-98F0-88EAB48F3AE2}"/>
          </ac:spMkLst>
        </pc:spChg>
        <pc:spChg chg="mod">
          <ac:chgData name="Jolie Serrano Delgado" userId="d52b4219-5c60-4a0c-87ad-b1ec335c0c37" providerId="ADAL" clId="{8686ABB3-A2F3-4232-A86C-06CBDE84CB73}" dt="2025-02-22T20:00:38.477" v="519" actId="207"/>
          <ac:spMkLst>
            <pc:docMk/>
            <pc:sldMk cId="1911512477" sldId="4123"/>
            <ac:spMk id="13" creationId="{2CFA27BF-BF88-D0C5-F4FC-F25AA4BE94B8}"/>
          </ac:spMkLst>
        </pc:spChg>
        <pc:spChg chg="mod">
          <ac:chgData name="Jolie Serrano Delgado" userId="d52b4219-5c60-4a0c-87ad-b1ec335c0c37" providerId="ADAL" clId="{8686ABB3-A2F3-4232-A86C-06CBDE84CB73}" dt="2025-02-22T20:00:34.343" v="518" actId="571"/>
          <ac:spMkLst>
            <pc:docMk/>
            <pc:sldMk cId="1911512477" sldId="4123"/>
            <ac:spMk id="14" creationId="{247AF5CD-184E-6F8D-681A-17035CC81F5D}"/>
          </ac:spMkLst>
        </pc:spChg>
        <pc:spChg chg="mod">
          <ac:chgData name="Jolie Serrano Delgado" userId="d52b4219-5c60-4a0c-87ad-b1ec335c0c37" providerId="ADAL" clId="{8686ABB3-A2F3-4232-A86C-06CBDE84CB73}" dt="2025-02-22T20:00:59.632" v="523" actId="571"/>
          <ac:spMkLst>
            <pc:docMk/>
            <pc:sldMk cId="1911512477" sldId="4123"/>
            <ac:spMk id="16" creationId="{33EDD1F0-DF95-D4C4-6F9A-693D8004581F}"/>
          </ac:spMkLst>
        </pc:spChg>
        <pc:spChg chg="mod">
          <ac:chgData name="Jolie Serrano Delgado" userId="d52b4219-5c60-4a0c-87ad-b1ec335c0c37" providerId="ADAL" clId="{8686ABB3-A2F3-4232-A86C-06CBDE84CB73}" dt="2025-02-22T20:00:59.632" v="523" actId="571"/>
          <ac:spMkLst>
            <pc:docMk/>
            <pc:sldMk cId="1911512477" sldId="4123"/>
            <ac:spMk id="17" creationId="{505EBD43-C615-5765-2026-33E3263D70BA}"/>
          </ac:spMkLst>
        </pc:spChg>
        <pc:spChg chg="add mod">
          <ac:chgData name="Jolie Serrano Delgado" userId="d52b4219-5c60-4a0c-87ad-b1ec335c0c37" providerId="ADAL" clId="{8686ABB3-A2F3-4232-A86C-06CBDE84CB73}" dt="2025-02-22T20:00:59.632" v="523" actId="571"/>
          <ac:spMkLst>
            <pc:docMk/>
            <pc:sldMk cId="1911512477" sldId="4123"/>
            <ac:spMk id="18" creationId="{B1AF86E8-5F4C-FAE6-B593-7425E48EF73B}"/>
          </ac:spMkLst>
        </pc:spChg>
        <pc:spChg chg="mod">
          <ac:chgData name="Jolie Serrano Delgado" userId="d52b4219-5c60-4a0c-87ad-b1ec335c0c37" providerId="ADAL" clId="{8686ABB3-A2F3-4232-A86C-06CBDE84CB73}" dt="2025-02-22T20:01:17.725" v="526" actId="207"/>
          <ac:spMkLst>
            <pc:docMk/>
            <pc:sldMk cId="1911512477" sldId="4123"/>
            <ac:spMk id="20" creationId="{DC5F757C-7A56-9BE3-4E1F-438D1147F98E}"/>
          </ac:spMkLst>
        </pc:spChg>
        <pc:spChg chg="mod">
          <ac:chgData name="Jolie Serrano Delgado" userId="d52b4219-5c60-4a0c-87ad-b1ec335c0c37" providerId="ADAL" clId="{8686ABB3-A2F3-4232-A86C-06CBDE84CB73}" dt="2025-02-22T20:01:03.952" v="524" actId="571"/>
          <ac:spMkLst>
            <pc:docMk/>
            <pc:sldMk cId="1911512477" sldId="4123"/>
            <ac:spMk id="21" creationId="{DCDCC629-767B-0E2F-B243-12175A265929}"/>
          </ac:spMkLst>
        </pc:spChg>
        <pc:spChg chg="add mod">
          <ac:chgData name="Jolie Serrano Delgado" userId="d52b4219-5c60-4a0c-87ad-b1ec335c0c37" providerId="ADAL" clId="{8686ABB3-A2F3-4232-A86C-06CBDE84CB73}" dt="2025-02-22T20:03:56.878" v="553" actId="1076"/>
          <ac:spMkLst>
            <pc:docMk/>
            <pc:sldMk cId="1911512477" sldId="4123"/>
            <ac:spMk id="22" creationId="{4B75A971-4149-4EBF-1D27-A658CAC67257}"/>
          </ac:spMkLst>
        </pc:spChg>
        <pc:spChg chg="add mod">
          <ac:chgData name="Jolie Serrano Delgado" userId="d52b4219-5c60-4a0c-87ad-b1ec335c0c37" providerId="ADAL" clId="{8686ABB3-A2F3-4232-A86C-06CBDE84CB73}" dt="2025-02-22T20:03:56.878" v="553" actId="1076"/>
          <ac:spMkLst>
            <pc:docMk/>
            <pc:sldMk cId="1911512477" sldId="4123"/>
            <ac:spMk id="24" creationId="{122C1BE5-E8DA-8B93-919A-319D9DC26A76}"/>
          </ac:spMkLst>
        </pc:spChg>
        <pc:spChg chg="add mod ord">
          <ac:chgData name="Jolie Serrano Delgado" userId="d52b4219-5c60-4a0c-87ad-b1ec335c0c37" providerId="ADAL" clId="{8686ABB3-A2F3-4232-A86C-06CBDE84CB73}" dt="2025-02-22T20:04:32.711" v="563" actId="207"/>
          <ac:spMkLst>
            <pc:docMk/>
            <pc:sldMk cId="1911512477" sldId="4123"/>
            <ac:spMk id="25" creationId="{CB29681C-E0CC-CF28-A993-EE516059824E}"/>
          </ac:spMkLst>
        </pc:spChg>
        <pc:spChg chg="del">
          <ac:chgData name="Jolie Serrano Delgado" userId="d52b4219-5c60-4a0c-87ad-b1ec335c0c37" providerId="ADAL" clId="{8686ABB3-A2F3-4232-A86C-06CBDE84CB73}" dt="2025-02-22T19:59:04.589" v="494" actId="478"/>
          <ac:spMkLst>
            <pc:docMk/>
            <pc:sldMk cId="1911512477" sldId="4123"/>
            <ac:spMk id="40" creationId="{AE1A4ECC-EE9D-4367-B19A-C306433DE9F2}"/>
          </ac:spMkLst>
        </pc:spChg>
        <pc:spChg chg="del">
          <ac:chgData name="Jolie Serrano Delgado" userId="d52b4219-5c60-4a0c-87ad-b1ec335c0c37" providerId="ADAL" clId="{8686ABB3-A2F3-4232-A86C-06CBDE84CB73}" dt="2025-02-22T19:59:07.742" v="496" actId="478"/>
          <ac:spMkLst>
            <pc:docMk/>
            <pc:sldMk cId="1911512477" sldId="4123"/>
            <ac:spMk id="41" creationId="{1DF8E00C-2EC9-41E4-B178-8075A335D388}"/>
          </ac:spMkLst>
        </pc:spChg>
        <pc:spChg chg="del">
          <ac:chgData name="Jolie Serrano Delgado" userId="d52b4219-5c60-4a0c-87ad-b1ec335c0c37" providerId="ADAL" clId="{8686ABB3-A2F3-4232-A86C-06CBDE84CB73}" dt="2025-02-22T19:59:12.286" v="500" actId="478"/>
          <ac:spMkLst>
            <pc:docMk/>
            <pc:sldMk cId="1911512477" sldId="4123"/>
            <ac:spMk id="44" creationId="{A0D74F55-3011-42F6-89C6-9E3D0699A5E1}"/>
          </ac:spMkLst>
        </pc:spChg>
        <pc:spChg chg="del">
          <ac:chgData name="Jolie Serrano Delgado" userId="d52b4219-5c60-4a0c-87ad-b1ec335c0c37" providerId="ADAL" clId="{8686ABB3-A2F3-4232-A86C-06CBDE84CB73}" dt="2025-02-22T19:59:25.685" v="503" actId="478"/>
          <ac:spMkLst>
            <pc:docMk/>
            <pc:sldMk cId="1911512477" sldId="4123"/>
            <ac:spMk id="45" creationId="{71D704D1-83F8-4F29-A883-2A93E1272F7E}"/>
          </ac:spMkLst>
        </pc:spChg>
        <pc:spChg chg="ord">
          <ac:chgData name="Jolie Serrano Delgado" userId="d52b4219-5c60-4a0c-87ad-b1ec335c0c37" providerId="ADAL" clId="{8686ABB3-A2F3-4232-A86C-06CBDE84CB73}" dt="2025-02-22T20:01:25.597" v="527" actId="167"/>
          <ac:spMkLst>
            <pc:docMk/>
            <pc:sldMk cId="1911512477" sldId="4123"/>
            <ac:spMk id="360" creationId="{6A647363-E742-40F6-B0AC-1FB6719F5550}"/>
          </ac:spMkLst>
        </pc:spChg>
        <pc:spChg chg="del">
          <ac:chgData name="Jolie Serrano Delgado" userId="d52b4219-5c60-4a0c-87ad-b1ec335c0c37" providerId="ADAL" clId="{8686ABB3-A2F3-4232-A86C-06CBDE84CB73}" dt="2025-02-22T19:59:01.971" v="493" actId="478"/>
          <ac:spMkLst>
            <pc:docMk/>
            <pc:sldMk cId="1911512477" sldId="4123"/>
            <ac:spMk id="369" creationId="{3732C2D6-C14F-413A-99B6-33C52D488E10}"/>
          </ac:spMkLst>
        </pc:spChg>
        <pc:spChg chg="del">
          <ac:chgData name="Jolie Serrano Delgado" userId="d52b4219-5c60-4a0c-87ad-b1ec335c0c37" providerId="ADAL" clId="{8686ABB3-A2F3-4232-A86C-06CBDE84CB73}" dt="2025-02-22T19:59:06.422" v="495" actId="478"/>
          <ac:spMkLst>
            <pc:docMk/>
            <pc:sldMk cId="1911512477" sldId="4123"/>
            <ac:spMk id="370" creationId="{9D5E3117-9007-4EFD-9704-9F99F4355DD5}"/>
          </ac:spMkLst>
        </pc:spChg>
        <pc:spChg chg="del">
          <ac:chgData name="Jolie Serrano Delgado" userId="d52b4219-5c60-4a0c-87ad-b1ec335c0c37" providerId="ADAL" clId="{8686ABB3-A2F3-4232-A86C-06CBDE84CB73}" dt="2025-02-22T19:59:09.890" v="498" actId="478"/>
          <ac:spMkLst>
            <pc:docMk/>
            <pc:sldMk cId="1911512477" sldId="4123"/>
            <ac:spMk id="371" creationId="{DB5F342A-E7D3-4FA9-9655-051AABC2AA0F}"/>
          </ac:spMkLst>
        </pc:spChg>
        <pc:spChg chg="del">
          <ac:chgData name="Jolie Serrano Delgado" userId="d52b4219-5c60-4a0c-87ad-b1ec335c0c37" providerId="ADAL" clId="{8686ABB3-A2F3-4232-A86C-06CBDE84CB73}" dt="2025-02-22T19:59:08.633" v="497" actId="478"/>
          <ac:spMkLst>
            <pc:docMk/>
            <pc:sldMk cId="1911512477" sldId="4123"/>
            <ac:spMk id="372" creationId="{2E1AAB86-055F-4A88-8A63-BFCBC476F23E}"/>
          </ac:spMkLst>
        </pc:spChg>
        <pc:spChg chg="del">
          <ac:chgData name="Jolie Serrano Delgado" userId="d52b4219-5c60-4a0c-87ad-b1ec335c0c37" providerId="ADAL" clId="{8686ABB3-A2F3-4232-A86C-06CBDE84CB73}" dt="2025-02-22T19:59:11.509" v="499" actId="478"/>
          <ac:spMkLst>
            <pc:docMk/>
            <pc:sldMk cId="1911512477" sldId="4123"/>
            <ac:spMk id="373" creationId="{0D7E19F0-E74C-4BC6-A5EA-74E3CDCDF798}"/>
          </ac:spMkLst>
        </pc:spChg>
        <pc:spChg chg="del">
          <ac:chgData name="Jolie Serrano Delgado" userId="d52b4219-5c60-4a0c-87ad-b1ec335c0c37" providerId="ADAL" clId="{8686ABB3-A2F3-4232-A86C-06CBDE84CB73}" dt="2025-02-22T19:59:15.484" v="501" actId="478"/>
          <ac:spMkLst>
            <pc:docMk/>
            <pc:sldMk cId="1911512477" sldId="4123"/>
            <ac:spMk id="374" creationId="{C654A679-5EF9-47CE-A6CD-B27F7531965B}"/>
          </ac:spMkLst>
        </pc:spChg>
        <pc:spChg chg="del">
          <ac:chgData name="Jolie Serrano Delgado" userId="d52b4219-5c60-4a0c-87ad-b1ec335c0c37" providerId="ADAL" clId="{8686ABB3-A2F3-4232-A86C-06CBDE84CB73}" dt="2025-02-22T19:59:24.366" v="502" actId="478"/>
          <ac:spMkLst>
            <pc:docMk/>
            <pc:sldMk cId="1911512477" sldId="4123"/>
            <ac:spMk id="375" creationId="{4C272169-5879-41EB-BC9D-0150CF028416}"/>
          </ac:spMkLst>
        </pc:spChg>
        <pc:spChg chg="del">
          <ac:chgData name="Jolie Serrano Delgado" userId="d52b4219-5c60-4a0c-87ad-b1ec335c0c37" providerId="ADAL" clId="{8686ABB3-A2F3-4232-A86C-06CBDE84CB73}" dt="2025-02-22T19:59:38.465" v="504" actId="478"/>
          <ac:spMkLst>
            <pc:docMk/>
            <pc:sldMk cId="1911512477" sldId="4123"/>
            <ac:spMk id="376" creationId="{58FA3EF0-C43C-429D-A37B-80E15497103B}"/>
          </ac:spMkLst>
        </pc:spChg>
        <pc:grpChg chg="add mod ord">
          <ac:chgData name="Jolie Serrano Delgado" userId="d52b4219-5c60-4a0c-87ad-b1ec335c0c37" providerId="ADAL" clId="{8686ABB3-A2F3-4232-A86C-06CBDE84CB73}" dt="2025-02-22T20:01:25.597" v="527" actId="167"/>
          <ac:grpSpMkLst>
            <pc:docMk/>
            <pc:sldMk cId="1911512477" sldId="4123"/>
            <ac:grpSpMk id="3" creationId="{215B7FFF-D734-7E2D-A110-9E7986D68443}"/>
          </ac:grpSpMkLst>
        </pc:grpChg>
        <pc:grpChg chg="add mod ord">
          <ac:chgData name="Jolie Serrano Delgado" userId="d52b4219-5c60-4a0c-87ad-b1ec335c0c37" providerId="ADAL" clId="{8686ABB3-A2F3-4232-A86C-06CBDE84CB73}" dt="2025-02-22T20:01:25.597" v="527" actId="167"/>
          <ac:grpSpMkLst>
            <pc:docMk/>
            <pc:sldMk cId="1911512477" sldId="4123"/>
            <ac:grpSpMk id="12" creationId="{2EEAB9E3-FDF4-3668-D87D-86E68CE8D358}"/>
          </ac:grpSpMkLst>
        </pc:grpChg>
        <pc:grpChg chg="add mod ord">
          <ac:chgData name="Jolie Serrano Delgado" userId="d52b4219-5c60-4a0c-87ad-b1ec335c0c37" providerId="ADAL" clId="{8686ABB3-A2F3-4232-A86C-06CBDE84CB73}" dt="2025-02-22T20:01:25.597" v="527" actId="167"/>
          <ac:grpSpMkLst>
            <pc:docMk/>
            <pc:sldMk cId="1911512477" sldId="4123"/>
            <ac:grpSpMk id="15" creationId="{6AFA433E-2A7E-CA0A-81A1-6B1C3C496DE2}"/>
          </ac:grpSpMkLst>
        </pc:grpChg>
        <pc:grpChg chg="add mod ord">
          <ac:chgData name="Jolie Serrano Delgado" userId="d52b4219-5c60-4a0c-87ad-b1ec335c0c37" providerId="ADAL" clId="{8686ABB3-A2F3-4232-A86C-06CBDE84CB73}" dt="2025-02-22T20:01:25.597" v="527" actId="167"/>
          <ac:grpSpMkLst>
            <pc:docMk/>
            <pc:sldMk cId="1911512477" sldId="4123"/>
            <ac:grpSpMk id="19" creationId="{9FBB63A9-EAC2-5D0B-522C-A855151AF5FE}"/>
          </ac:grpSpMkLst>
        </pc:grpChg>
      </pc:sldChg>
      <pc:sldChg chg="del">
        <pc:chgData name="Jolie Serrano Delgado" userId="d52b4219-5c60-4a0c-87ad-b1ec335c0c37" providerId="ADAL" clId="{8686ABB3-A2F3-4232-A86C-06CBDE84CB73}" dt="2025-02-22T20:48:18.364" v="857" actId="47"/>
        <pc:sldMkLst>
          <pc:docMk/>
          <pc:sldMk cId="2433843837" sldId="4124"/>
        </pc:sldMkLst>
      </pc:sldChg>
      <pc:sldChg chg="addSp delSp modSp new mod modTransition">
        <pc:chgData name="Jolie Serrano Delgado" userId="d52b4219-5c60-4a0c-87ad-b1ec335c0c37" providerId="ADAL" clId="{8686ABB3-A2F3-4232-A86C-06CBDE84CB73}" dt="2025-02-22T20:20:17.114" v="685"/>
        <pc:sldMkLst>
          <pc:docMk/>
          <pc:sldMk cId="1000711934" sldId="4125"/>
        </pc:sldMkLst>
        <pc:spChg chg="mod">
          <ac:chgData name="Jolie Serrano Delgado" userId="d52b4219-5c60-4a0c-87ad-b1ec335c0c37" providerId="ADAL" clId="{8686ABB3-A2F3-4232-A86C-06CBDE84CB73}" dt="2025-02-22T17:38:59.792" v="139" actId="207"/>
          <ac:spMkLst>
            <pc:docMk/>
            <pc:sldMk cId="1000711934" sldId="4125"/>
            <ac:spMk id="6" creationId="{701592CD-22FE-E0D8-6299-0E993BE686A6}"/>
          </ac:spMkLst>
        </pc:spChg>
        <pc:spChg chg="add mod">
          <ac:chgData name="Jolie Serrano Delgado" userId="d52b4219-5c60-4a0c-87ad-b1ec335c0c37" providerId="ADAL" clId="{8686ABB3-A2F3-4232-A86C-06CBDE84CB73}" dt="2025-02-22T17:39:03.026" v="140" actId="571"/>
          <ac:spMkLst>
            <pc:docMk/>
            <pc:sldMk cId="1000711934" sldId="4125"/>
            <ac:spMk id="7" creationId="{A06D0F33-4913-B0FD-48AF-D4198C0AD25A}"/>
          </ac:spMkLst>
        </pc:spChg>
        <pc:spChg chg="mod">
          <ac:chgData name="Jolie Serrano Delgado" userId="d52b4219-5c60-4a0c-87ad-b1ec335c0c37" providerId="ADAL" clId="{8686ABB3-A2F3-4232-A86C-06CBDE84CB73}" dt="2025-02-22T17:39:45.923" v="150" actId="207"/>
          <ac:spMkLst>
            <pc:docMk/>
            <pc:sldMk cId="1000711934" sldId="4125"/>
            <ac:spMk id="16" creationId="{51F8011C-9047-D674-BF48-A3D53CA68CC6}"/>
          </ac:spMkLst>
        </pc:spChg>
        <pc:spChg chg="mod">
          <ac:chgData name="Jolie Serrano Delgado" userId="d52b4219-5c60-4a0c-87ad-b1ec335c0c37" providerId="ADAL" clId="{8686ABB3-A2F3-4232-A86C-06CBDE84CB73}" dt="2025-02-22T17:47:21.103" v="270" actId="1076"/>
          <ac:spMkLst>
            <pc:docMk/>
            <pc:sldMk cId="1000711934" sldId="4125"/>
            <ac:spMk id="17" creationId="{A3B0213B-B58E-5F10-D8F7-EB21C96D7C05}"/>
          </ac:spMkLst>
        </pc:spChg>
        <pc:spChg chg="add mod">
          <ac:chgData name="Jolie Serrano Delgado" userId="d52b4219-5c60-4a0c-87ad-b1ec335c0c37" providerId="ADAL" clId="{8686ABB3-A2F3-4232-A86C-06CBDE84CB73}" dt="2025-02-22T17:40:16.240" v="160" actId="1076"/>
          <ac:spMkLst>
            <pc:docMk/>
            <pc:sldMk cId="1000711934" sldId="4125"/>
            <ac:spMk id="18" creationId="{159C67FA-ABF2-B742-909B-D1340752E894}"/>
          </ac:spMkLst>
        </pc:spChg>
        <pc:spChg chg="mod">
          <ac:chgData name="Jolie Serrano Delgado" userId="d52b4219-5c60-4a0c-87ad-b1ec335c0c37" providerId="ADAL" clId="{8686ABB3-A2F3-4232-A86C-06CBDE84CB73}" dt="2025-02-22T17:40:32.149" v="164"/>
          <ac:spMkLst>
            <pc:docMk/>
            <pc:sldMk cId="1000711934" sldId="4125"/>
            <ac:spMk id="20" creationId="{2325B8FF-85EE-F744-BD54-88EF7264BE3F}"/>
          </ac:spMkLst>
        </pc:spChg>
        <pc:spChg chg="mod">
          <ac:chgData name="Jolie Serrano Delgado" userId="d52b4219-5c60-4a0c-87ad-b1ec335c0c37" providerId="ADAL" clId="{8686ABB3-A2F3-4232-A86C-06CBDE84CB73}" dt="2025-02-22T17:40:32.149" v="164"/>
          <ac:spMkLst>
            <pc:docMk/>
            <pc:sldMk cId="1000711934" sldId="4125"/>
            <ac:spMk id="21" creationId="{2CEC5886-551A-858C-950A-C3FA688765AF}"/>
          </ac:spMkLst>
        </pc:spChg>
        <pc:spChg chg="add mod">
          <ac:chgData name="Jolie Serrano Delgado" userId="d52b4219-5c60-4a0c-87ad-b1ec335c0c37" providerId="ADAL" clId="{8686ABB3-A2F3-4232-A86C-06CBDE84CB73}" dt="2025-02-22T17:40:32.149" v="164"/>
          <ac:spMkLst>
            <pc:docMk/>
            <pc:sldMk cId="1000711934" sldId="4125"/>
            <ac:spMk id="22" creationId="{4F3F1115-AD0E-BD78-3385-287FEF2AA10F}"/>
          </ac:spMkLst>
        </pc:spChg>
        <pc:spChg chg="add mod">
          <ac:chgData name="Jolie Serrano Delgado" userId="d52b4219-5c60-4a0c-87ad-b1ec335c0c37" providerId="ADAL" clId="{8686ABB3-A2F3-4232-A86C-06CBDE84CB73}" dt="2025-02-22T17:40:32.149" v="164"/>
          <ac:spMkLst>
            <pc:docMk/>
            <pc:sldMk cId="1000711934" sldId="4125"/>
            <ac:spMk id="23" creationId="{5591EC57-6ACD-A4C3-E534-B567AD0FA17F}"/>
          </ac:spMkLst>
        </pc:spChg>
        <pc:spChg chg="add mod">
          <ac:chgData name="Jolie Serrano Delgado" userId="d52b4219-5c60-4a0c-87ad-b1ec335c0c37" providerId="ADAL" clId="{8686ABB3-A2F3-4232-A86C-06CBDE84CB73}" dt="2025-02-22T17:41:11.095" v="172" actId="14100"/>
          <ac:spMkLst>
            <pc:docMk/>
            <pc:sldMk cId="1000711934" sldId="4125"/>
            <ac:spMk id="28" creationId="{47A2E388-524D-F93B-0F6C-EFE5B4996196}"/>
          </ac:spMkLst>
        </pc:spChg>
        <pc:spChg chg="add mod">
          <ac:chgData name="Jolie Serrano Delgado" userId="d52b4219-5c60-4a0c-87ad-b1ec335c0c37" providerId="ADAL" clId="{8686ABB3-A2F3-4232-A86C-06CBDE84CB73}" dt="2025-02-22T17:41:13.973" v="173" actId="571"/>
          <ac:spMkLst>
            <pc:docMk/>
            <pc:sldMk cId="1000711934" sldId="4125"/>
            <ac:spMk id="29" creationId="{46437A60-C9E7-9492-B480-F6CF11E60DAD}"/>
          </ac:spMkLst>
        </pc:spChg>
        <pc:spChg chg="add mod">
          <ac:chgData name="Jolie Serrano Delgado" userId="d52b4219-5c60-4a0c-87ad-b1ec335c0c37" providerId="ADAL" clId="{8686ABB3-A2F3-4232-A86C-06CBDE84CB73}" dt="2025-02-22T17:47:36.634" v="275" actId="1076"/>
          <ac:spMkLst>
            <pc:docMk/>
            <pc:sldMk cId="1000711934" sldId="4125"/>
            <ac:spMk id="32" creationId="{88B30597-6CAC-B2D6-C756-4C81FF4120ED}"/>
          </ac:spMkLst>
        </pc:spChg>
        <pc:spChg chg="add mod ord">
          <ac:chgData name="Jolie Serrano Delgado" userId="d52b4219-5c60-4a0c-87ad-b1ec335c0c37" providerId="ADAL" clId="{8686ABB3-A2F3-4232-A86C-06CBDE84CB73}" dt="2025-02-22T17:45:24.755" v="204" actId="207"/>
          <ac:spMkLst>
            <pc:docMk/>
            <pc:sldMk cId="1000711934" sldId="4125"/>
            <ac:spMk id="33" creationId="{369C1880-31B7-4606-3923-08F298FD1CC4}"/>
          </ac:spMkLst>
        </pc:spChg>
        <pc:spChg chg="add mod">
          <ac:chgData name="Jolie Serrano Delgado" userId="d52b4219-5c60-4a0c-87ad-b1ec335c0c37" providerId="ADAL" clId="{8686ABB3-A2F3-4232-A86C-06CBDE84CB73}" dt="2025-02-22T18:04:10.595" v="451" actId="20577"/>
          <ac:spMkLst>
            <pc:docMk/>
            <pc:sldMk cId="1000711934" sldId="4125"/>
            <ac:spMk id="34" creationId="{1628ED97-07CF-0DB2-0DC2-DDD699421F4F}"/>
          </ac:spMkLst>
        </pc:spChg>
        <pc:spChg chg="add mod">
          <ac:chgData name="Jolie Serrano Delgado" userId="d52b4219-5c60-4a0c-87ad-b1ec335c0c37" providerId="ADAL" clId="{8686ABB3-A2F3-4232-A86C-06CBDE84CB73}" dt="2025-02-22T17:47:36.634" v="275" actId="1076"/>
          <ac:spMkLst>
            <pc:docMk/>
            <pc:sldMk cId="1000711934" sldId="4125"/>
            <ac:spMk id="35" creationId="{B38782AB-9234-91D6-68CF-B8F88035D104}"/>
          </ac:spMkLst>
        </pc:spChg>
        <pc:spChg chg="add mod">
          <ac:chgData name="Jolie Serrano Delgado" userId="d52b4219-5c60-4a0c-87ad-b1ec335c0c37" providerId="ADAL" clId="{8686ABB3-A2F3-4232-A86C-06CBDE84CB73}" dt="2025-02-22T17:39:58.158" v="152"/>
          <ac:spMkLst>
            <pc:docMk/>
            <pc:sldMk cId="1000711934" sldId="4125"/>
            <ac:spMk id="45" creationId="{A550FBD8-8FAC-FA53-79C2-A1A988288F01}"/>
          </ac:spMkLst>
        </pc:spChg>
        <pc:spChg chg="mod">
          <ac:chgData name="Jolie Serrano Delgado" userId="d52b4219-5c60-4a0c-87ad-b1ec335c0c37" providerId="ADAL" clId="{8686ABB3-A2F3-4232-A86C-06CBDE84CB73}" dt="2025-02-22T17:39:58.158" v="152"/>
          <ac:spMkLst>
            <pc:docMk/>
            <pc:sldMk cId="1000711934" sldId="4125"/>
            <ac:spMk id="49" creationId="{06C7DDF2-55E4-7EA0-95FA-ACC954929B6E}"/>
          </ac:spMkLst>
        </pc:spChg>
        <pc:spChg chg="mod">
          <ac:chgData name="Jolie Serrano Delgado" userId="d52b4219-5c60-4a0c-87ad-b1ec335c0c37" providerId="ADAL" clId="{8686ABB3-A2F3-4232-A86C-06CBDE84CB73}" dt="2025-02-22T17:39:58.158" v="152"/>
          <ac:spMkLst>
            <pc:docMk/>
            <pc:sldMk cId="1000711934" sldId="4125"/>
            <ac:spMk id="50" creationId="{CAC9ED16-322A-60BD-AA01-5F22F83E3518}"/>
          </ac:spMkLst>
        </pc:spChg>
        <pc:spChg chg="mod">
          <ac:chgData name="Jolie Serrano Delgado" userId="d52b4219-5c60-4a0c-87ad-b1ec335c0c37" providerId="ADAL" clId="{8686ABB3-A2F3-4232-A86C-06CBDE84CB73}" dt="2025-02-22T17:39:58.158" v="152"/>
          <ac:spMkLst>
            <pc:docMk/>
            <pc:sldMk cId="1000711934" sldId="4125"/>
            <ac:spMk id="51" creationId="{2496B6B2-1B09-A7EE-86F3-548F54E378AD}"/>
          </ac:spMkLst>
        </pc:spChg>
        <pc:spChg chg="mod">
          <ac:chgData name="Jolie Serrano Delgado" userId="d52b4219-5c60-4a0c-87ad-b1ec335c0c37" providerId="ADAL" clId="{8686ABB3-A2F3-4232-A86C-06CBDE84CB73}" dt="2025-02-22T17:39:58.158" v="152"/>
          <ac:spMkLst>
            <pc:docMk/>
            <pc:sldMk cId="1000711934" sldId="4125"/>
            <ac:spMk id="52" creationId="{931A1DDD-C91D-D232-F4AB-8F58946AF00A}"/>
          </ac:spMkLst>
        </pc:spChg>
        <pc:spChg chg="mod">
          <ac:chgData name="Jolie Serrano Delgado" userId="d52b4219-5c60-4a0c-87ad-b1ec335c0c37" providerId="ADAL" clId="{8686ABB3-A2F3-4232-A86C-06CBDE84CB73}" dt="2025-02-22T17:39:58.158" v="152"/>
          <ac:spMkLst>
            <pc:docMk/>
            <pc:sldMk cId="1000711934" sldId="4125"/>
            <ac:spMk id="53" creationId="{0D8B5BEC-E360-F010-1E80-0B39D5AF2BF2}"/>
          </ac:spMkLst>
        </pc:spChg>
        <pc:spChg chg="mod">
          <ac:chgData name="Jolie Serrano Delgado" userId="d52b4219-5c60-4a0c-87ad-b1ec335c0c37" providerId="ADAL" clId="{8686ABB3-A2F3-4232-A86C-06CBDE84CB73}" dt="2025-02-22T17:39:58.158" v="152"/>
          <ac:spMkLst>
            <pc:docMk/>
            <pc:sldMk cId="1000711934" sldId="4125"/>
            <ac:spMk id="54" creationId="{5F9558BD-66A5-A4D7-CA41-F67C50F074FD}"/>
          </ac:spMkLst>
        </pc:spChg>
        <pc:spChg chg="mod">
          <ac:chgData name="Jolie Serrano Delgado" userId="d52b4219-5c60-4a0c-87ad-b1ec335c0c37" providerId="ADAL" clId="{8686ABB3-A2F3-4232-A86C-06CBDE84CB73}" dt="2025-02-22T17:39:58.158" v="152"/>
          <ac:spMkLst>
            <pc:docMk/>
            <pc:sldMk cId="1000711934" sldId="4125"/>
            <ac:spMk id="55" creationId="{1C96299D-06D1-DD85-4E30-A7F9BFD2C26D}"/>
          </ac:spMkLst>
        </pc:spChg>
        <pc:spChg chg="mod">
          <ac:chgData name="Jolie Serrano Delgado" userId="d52b4219-5c60-4a0c-87ad-b1ec335c0c37" providerId="ADAL" clId="{8686ABB3-A2F3-4232-A86C-06CBDE84CB73}" dt="2025-02-22T17:39:58.158" v="152"/>
          <ac:spMkLst>
            <pc:docMk/>
            <pc:sldMk cId="1000711934" sldId="4125"/>
            <ac:spMk id="57" creationId="{5100C2A0-D308-509E-C2AF-70BA484290B3}"/>
          </ac:spMkLst>
        </pc:spChg>
        <pc:spChg chg="mod">
          <ac:chgData name="Jolie Serrano Delgado" userId="d52b4219-5c60-4a0c-87ad-b1ec335c0c37" providerId="ADAL" clId="{8686ABB3-A2F3-4232-A86C-06CBDE84CB73}" dt="2025-02-22T17:39:58.158" v="152"/>
          <ac:spMkLst>
            <pc:docMk/>
            <pc:sldMk cId="1000711934" sldId="4125"/>
            <ac:spMk id="58" creationId="{9C30F762-1C5D-E881-B485-2E7748F1516F}"/>
          </ac:spMkLst>
        </pc:spChg>
        <pc:grpChg chg="del mod">
          <ac:chgData name="Jolie Serrano Delgado" userId="d52b4219-5c60-4a0c-87ad-b1ec335c0c37" providerId="ADAL" clId="{8686ABB3-A2F3-4232-A86C-06CBDE84CB73}" dt="2025-02-22T17:39:43.109" v="149" actId="27803"/>
          <ac:grpSpMkLst>
            <pc:docMk/>
            <pc:sldMk cId="1000711934" sldId="4125"/>
            <ac:grpSpMk id="15" creationId="{FEDC2E39-321E-B159-0D1A-085F565C78E2}"/>
          </ac:grpSpMkLst>
        </pc:grpChg>
        <pc:grpChg chg="add mod">
          <ac:chgData name="Jolie Serrano Delgado" userId="d52b4219-5c60-4a0c-87ad-b1ec335c0c37" providerId="ADAL" clId="{8686ABB3-A2F3-4232-A86C-06CBDE84CB73}" dt="2025-02-22T17:40:32.149" v="164"/>
          <ac:grpSpMkLst>
            <pc:docMk/>
            <pc:sldMk cId="1000711934" sldId="4125"/>
            <ac:grpSpMk id="19" creationId="{7CA96D5F-12CB-00E9-01A4-F8CF9D334517}"/>
          </ac:grpSpMkLst>
        </pc:grpChg>
        <pc:grpChg chg="mod">
          <ac:chgData name="Jolie Serrano Delgado" userId="d52b4219-5c60-4a0c-87ad-b1ec335c0c37" providerId="ADAL" clId="{8686ABB3-A2F3-4232-A86C-06CBDE84CB73}" dt="2025-02-22T17:44:54.162" v="190" actId="1076"/>
          <ac:grpSpMkLst>
            <pc:docMk/>
            <pc:sldMk cId="1000711934" sldId="4125"/>
            <ac:grpSpMk id="59" creationId="{BE967494-D66B-7CA6-BECF-402280ABF822}"/>
          </ac:grpSpMkLst>
        </pc:grpChg>
        <pc:picChg chg="add mod ord">
          <ac:chgData name="Jolie Serrano Delgado" userId="d52b4219-5c60-4a0c-87ad-b1ec335c0c37" providerId="ADAL" clId="{8686ABB3-A2F3-4232-A86C-06CBDE84CB73}" dt="2025-02-22T17:38:51.718" v="136" actId="166"/>
          <ac:picMkLst>
            <pc:docMk/>
            <pc:sldMk cId="1000711934" sldId="4125"/>
            <ac:picMk id="3" creationId="{8A032050-EEE4-95E9-7F34-716EA4AAF8C4}"/>
          </ac:picMkLst>
        </pc:picChg>
        <pc:picChg chg="add del mod">
          <ac:chgData name="Jolie Serrano Delgado" userId="d52b4219-5c60-4a0c-87ad-b1ec335c0c37" providerId="ADAL" clId="{8686ABB3-A2F3-4232-A86C-06CBDE84CB73}" dt="2025-02-22T17:38:55.965" v="137" actId="27803"/>
          <ac:picMkLst>
            <pc:docMk/>
            <pc:sldMk cId="1000711934" sldId="4125"/>
            <ac:picMk id="5" creationId="{701592CD-22FE-E0D8-6299-0E993BE686A6}"/>
          </ac:picMkLst>
        </pc:picChg>
        <pc:picChg chg="add mod">
          <ac:chgData name="Jolie Serrano Delgado" userId="d52b4219-5c60-4a0c-87ad-b1ec335c0c37" providerId="ADAL" clId="{8686ABB3-A2F3-4232-A86C-06CBDE84CB73}" dt="2025-02-22T17:39:14.610" v="142" actId="1076"/>
          <ac:picMkLst>
            <pc:docMk/>
            <pc:sldMk cId="1000711934" sldId="4125"/>
            <ac:picMk id="8" creationId="{0E19ADC0-09FC-995C-1E11-CC6B5059D919}"/>
          </ac:picMkLst>
        </pc:picChg>
        <pc:picChg chg="add mod">
          <ac:chgData name="Jolie Serrano Delgado" userId="d52b4219-5c60-4a0c-87ad-b1ec335c0c37" providerId="ADAL" clId="{8686ABB3-A2F3-4232-A86C-06CBDE84CB73}" dt="2025-02-22T17:39:23.352" v="144" actId="1076"/>
          <ac:picMkLst>
            <pc:docMk/>
            <pc:sldMk cId="1000711934" sldId="4125"/>
            <ac:picMk id="10" creationId="{5147B9C2-05A8-67BA-BE1F-E5C1833E2066}"/>
          </ac:picMkLst>
        </pc:picChg>
        <pc:picChg chg="add mod">
          <ac:chgData name="Jolie Serrano Delgado" userId="d52b4219-5c60-4a0c-87ad-b1ec335c0c37" providerId="ADAL" clId="{8686ABB3-A2F3-4232-A86C-06CBDE84CB73}" dt="2025-02-22T17:39:35.184" v="146" actId="1076"/>
          <ac:picMkLst>
            <pc:docMk/>
            <pc:sldMk cId="1000711934" sldId="4125"/>
            <ac:picMk id="12" creationId="{F73E3C2E-BEAC-3346-4ED9-312F43EB1149}"/>
          </ac:picMkLst>
        </pc:picChg>
        <pc:picChg chg="add del mod">
          <ac:chgData name="Jolie Serrano Delgado" userId="d52b4219-5c60-4a0c-87ad-b1ec335c0c37" providerId="ADAL" clId="{8686ABB3-A2F3-4232-A86C-06CBDE84CB73}" dt="2025-02-22T17:39:43.109" v="149" actId="27803"/>
          <ac:picMkLst>
            <pc:docMk/>
            <pc:sldMk cId="1000711934" sldId="4125"/>
            <ac:picMk id="14" creationId="{700E8735-8594-E27D-8867-5CF5241CDC34}"/>
          </ac:picMkLst>
        </pc:picChg>
        <pc:picChg chg="add mod">
          <ac:chgData name="Jolie Serrano Delgado" userId="d52b4219-5c60-4a0c-87ad-b1ec335c0c37" providerId="ADAL" clId="{8686ABB3-A2F3-4232-A86C-06CBDE84CB73}" dt="2025-02-22T17:40:52.121" v="168" actId="14100"/>
          <ac:picMkLst>
            <pc:docMk/>
            <pc:sldMk cId="1000711934" sldId="4125"/>
            <ac:picMk id="25" creationId="{CA49AD09-9947-F553-F9D2-E1F342224AA1}"/>
          </ac:picMkLst>
        </pc:picChg>
        <pc:picChg chg="add mod">
          <ac:chgData name="Jolie Serrano Delgado" userId="d52b4219-5c60-4a0c-87ad-b1ec335c0c37" providerId="ADAL" clId="{8686ABB3-A2F3-4232-A86C-06CBDE84CB73}" dt="2025-02-22T17:41:06.020" v="170" actId="1076"/>
          <ac:picMkLst>
            <pc:docMk/>
            <pc:sldMk cId="1000711934" sldId="4125"/>
            <ac:picMk id="27" creationId="{3589271A-CA2B-DA67-00A6-33605B0D2FE3}"/>
          </ac:picMkLst>
        </pc:picChg>
        <pc:picChg chg="add del mod">
          <ac:chgData name="Jolie Serrano Delgado" userId="d52b4219-5c60-4a0c-87ad-b1ec335c0c37" providerId="ADAL" clId="{8686ABB3-A2F3-4232-A86C-06CBDE84CB73}" dt="2025-02-22T17:41:45.054" v="177" actId="478"/>
          <ac:picMkLst>
            <pc:docMk/>
            <pc:sldMk cId="1000711934" sldId="4125"/>
            <ac:picMk id="31" creationId="{CC8154D6-910F-2D56-771F-03866CD1A090}"/>
          </ac:picMkLst>
        </pc:picChg>
      </pc:sldChg>
      <pc:sldChg chg="addSp modSp new mod modTransition">
        <pc:chgData name="Jolie Serrano Delgado" userId="d52b4219-5c60-4a0c-87ad-b1ec335c0c37" providerId="ADAL" clId="{8686ABB3-A2F3-4232-A86C-06CBDE84CB73}" dt="2025-02-22T20:20:17.114" v="685"/>
        <pc:sldMkLst>
          <pc:docMk/>
          <pc:sldMk cId="1304182678" sldId="4126"/>
        </pc:sldMkLst>
        <pc:spChg chg="add mod">
          <ac:chgData name="Jolie Serrano Delgado" userId="d52b4219-5c60-4a0c-87ad-b1ec335c0c37" providerId="ADAL" clId="{8686ABB3-A2F3-4232-A86C-06CBDE84CB73}" dt="2025-02-22T18:05:30.303" v="465" actId="207"/>
          <ac:spMkLst>
            <pc:docMk/>
            <pc:sldMk cId="1304182678" sldId="4126"/>
            <ac:spMk id="2" creationId="{0D02A732-023C-2CCA-6F2F-3C9B88452339}"/>
          </ac:spMkLst>
        </pc:spChg>
        <pc:spChg chg="add mod">
          <ac:chgData name="Jolie Serrano Delgado" userId="d52b4219-5c60-4a0c-87ad-b1ec335c0c37" providerId="ADAL" clId="{8686ABB3-A2F3-4232-A86C-06CBDE84CB73}" dt="2025-02-22T18:05:12.859" v="461"/>
          <ac:spMkLst>
            <pc:docMk/>
            <pc:sldMk cId="1304182678" sldId="4126"/>
            <ac:spMk id="3" creationId="{54B81B06-C6AA-EA8A-FB3D-F21483128B08}"/>
          </ac:spMkLst>
        </pc:spChg>
        <pc:spChg chg="add mod">
          <ac:chgData name="Jolie Serrano Delgado" userId="d52b4219-5c60-4a0c-87ad-b1ec335c0c37" providerId="ADAL" clId="{8686ABB3-A2F3-4232-A86C-06CBDE84CB73}" dt="2025-02-22T18:05:49.091" v="474" actId="20577"/>
          <ac:spMkLst>
            <pc:docMk/>
            <pc:sldMk cId="1304182678" sldId="4126"/>
            <ac:spMk id="6" creationId="{F04C7DC3-F5F2-4869-E3FC-472D8598C6B4}"/>
          </ac:spMkLst>
        </pc:spChg>
        <pc:spChg chg="add mod">
          <ac:chgData name="Jolie Serrano Delgado" userId="d52b4219-5c60-4a0c-87ad-b1ec335c0c37" providerId="ADAL" clId="{8686ABB3-A2F3-4232-A86C-06CBDE84CB73}" dt="2025-02-22T18:05:45.515" v="469" actId="1076"/>
          <ac:spMkLst>
            <pc:docMk/>
            <pc:sldMk cId="1304182678" sldId="4126"/>
            <ac:spMk id="7" creationId="{05A137EE-4BF3-A4D3-E01D-254A0082CCDC}"/>
          </ac:spMkLst>
        </pc:spChg>
        <pc:spChg chg="add mod">
          <ac:chgData name="Jolie Serrano Delgado" userId="d52b4219-5c60-4a0c-87ad-b1ec335c0c37" providerId="ADAL" clId="{8686ABB3-A2F3-4232-A86C-06CBDE84CB73}" dt="2025-02-22T20:18:04.193" v="646" actId="1076"/>
          <ac:spMkLst>
            <pc:docMk/>
            <pc:sldMk cId="1304182678" sldId="4126"/>
            <ac:spMk id="9" creationId="{3BB081EB-0DF3-DE5A-85B1-8E33513FE187}"/>
          </ac:spMkLst>
        </pc:spChg>
        <pc:picChg chg="add mod">
          <ac:chgData name="Jolie Serrano Delgado" userId="d52b4219-5c60-4a0c-87ad-b1ec335c0c37" providerId="ADAL" clId="{8686ABB3-A2F3-4232-A86C-06CBDE84CB73}" dt="2025-02-22T18:05:35.432" v="467" actId="1076"/>
          <ac:picMkLst>
            <pc:docMk/>
            <pc:sldMk cId="1304182678" sldId="4126"/>
            <ac:picMk id="5" creationId="{50DF9EF7-207F-B100-00FF-2DF844DEAB29}"/>
          </ac:picMkLst>
        </pc:picChg>
        <pc:picChg chg="add mod">
          <ac:chgData name="Jolie Serrano Delgado" userId="d52b4219-5c60-4a0c-87ad-b1ec335c0c37" providerId="ADAL" clId="{8686ABB3-A2F3-4232-A86C-06CBDE84CB73}" dt="2025-02-22T20:18:00.913" v="645" actId="1076"/>
          <ac:picMkLst>
            <pc:docMk/>
            <pc:sldMk cId="1304182678" sldId="4126"/>
            <ac:picMk id="34" creationId="{E8351DCC-EC9D-8CDF-A7FF-E35130451F9E}"/>
          </ac:picMkLst>
        </pc:picChg>
      </pc:sldChg>
      <pc:sldChg chg="addSp delSp modSp add mod modTransition setBg">
        <pc:chgData name="Jolie Serrano Delgado" userId="d52b4219-5c60-4a0c-87ad-b1ec335c0c37" providerId="ADAL" clId="{8686ABB3-A2F3-4232-A86C-06CBDE84CB73}" dt="2025-02-22T20:20:17.114" v="685"/>
        <pc:sldMkLst>
          <pc:docMk/>
          <pc:sldMk cId="3019991766" sldId="4127"/>
        </pc:sldMkLst>
        <pc:spChg chg="add mod">
          <ac:chgData name="Jolie Serrano Delgado" userId="d52b4219-5c60-4a0c-87ad-b1ec335c0c37" providerId="ADAL" clId="{8686ABB3-A2F3-4232-A86C-06CBDE84CB73}" dt="2025-02-22T17:48:08.764" v="298" actId="1076"/>
          <ac:spMkLst>
            <pc:docMk/>
            <pc:sldMk cId="3019991766" sldId="4127"/>
            <ac:spMk id="5" creationId="{671BEE51-6149-76F9-DA02-3FD4570888AC}"/>
          </ac:spMkLst>
        </pc:spChg>
        <pc:spChg chg="del">
          <ac:chgData name="Jolie Serrano Delgado" userId="d52b4219-5c60-4a0c-87ad-b1ec335c0c37" providerId="ADAL" clId="{8686ABB3-A2F3-4232-A86C-06CBDE84CB73}" dt="2025-02-22T17:48:35.380" v="301" actId="478"/>
          <ac:spMkLst>
            <pc:docMk/>
            <pc:sldMk cId="3019991766" sldId="4127"/>
            <ac:spMk id="6" creationId="{EB732BAF-05D5-9ACC-86E0-6EC674F72314}"/>
          </ac:spMkLst>
        </pc:spChg>
        <pc:spChg chg="del">
          <ac:chgData name="Jolie Serrano Delgado" userId="d52b4219-5c60-4a0c-87ad-b1ec335c0c37" providerId="ADAL" clId="{8686ABB3-A2F3-4232-A86C-06CBDE84CB73}" dt="2025-02-22T17:45:54.582" v="214" actId="478"/>
          <ac:spMkLst>
            <pc:docMk/>
            <pc:sldMk cId="3019991766" sldId="4127"/>
            <ac:spMk id="7" creationId="{D9C69E58-F61E-564E-524E-4AFB4C153366}"/>
          </ac:spMkLst>
        </pc:spChg>
        <pc:spChg chg="add mod">
          <ac:chgData name="Jolie Serrano Delgado" userId="d52b4219-5c60-4a0c-87ad-b1ec335c0c37" providerId="ADAL" clId="{8686ABB3-A2F3-4232-A86C-06CBDE84CB73}" dt="2025-02-22T17:48:46.034" v="306" actId="1076"/>
          <ac:spMkLst>
            <pc:docMk/>
            <pc:sldMk cId="3019991766" sldId="4127"/>
            <ac:spMk id="9" creationId="{23F99AFB-0A92-AB78-446F-33C958EDE543}"/>
          </ac:spMkLst>
        </pc:spChg>
        <pc:spChg chg="add del mod">
          <ac:chgData name="Jolie Serrano Delgado" userId="d52b4219-5c60-4a0c-87ad-b1ec335c0c37" providerId="ADAL" clId="{8686ABB3-A2F3-4232-A86C-06CBDE84CB73}" dt="2025-02-22T17:48:48.466" v="307" actId="478"/>
          <ac:spMkLst>
            <pc:docMk/>
            <pc:sldMk cId="3019991766" sldId="4127"/>
            <ac:spMk id="11" creationId="{80F9BF87-FB46-48FC-7FB0-94756CD922DD}"/>
          </ac:spMkLst>
        </pc:spChg>
        <pc:spChg chg="add mod">
          <ac:chgData name="Jolie Serrano Delgado" userId="d52b4219-5c60-4a0c-87ad-b1ec335c0c37" providerId="ADAL" clId="{8686ABB3-A2F3-4232-A86C-06CBDE84CB73}" dt="2025-02-22T17:49:32.210" v="319" actId="207"/>
          <ac:spMkLst>
            <pc:docMk/>
            <pc:sldMk cId="3019991766" sldId="4127"/>
            <ac:spMk id="13" creationId="{D27DB36B-6EE3-337D-3EBD-3923858A0B04}"/>
          </ac:spMkLst>
        </pc:spChg>
        <pc:spChg chg="add del mod">
          <ac:chgData name="Jolie Serrano Delgado" userId="d52b4219-5c60-4a0c-87ad-b1ec335c0c37" providerId="ADAL" clId="{8686ABB3-A2F3-4232-A86C-06CBDE84CB73}" dt="2025-02-22T17:48:49.951" v="308" actId="478"/>
          <ac:spMkLst>
            <pc:docMk/>
            <pc:sldMk cId="3019991766" sldId="4127"/>
            <ac:spMk id="14" creationId="{7722B7D4-B330-8DCC-99DE-9F53AC9B9ED2}"/>
          </ac:spMkLst>
        </pc:spChg>
        <pc:spChg chg="add mod ord">
          <ac:chgData name="Jolie Serrano Delgado" userId="d52b4219-5c60-4a0c-87ad-b1ec335c0c37" providerId="ADAL" clId="{8686ABB3-A2F3-4232-A86C-06CBDE84CB73}" dt="2025-02-22T17:54:02.661" v="342" actId="167"/>
          <ac:spMkLst>
            <pc:docMk/>
            <pc:sldMk cId="3019991766" sldId="4127"/>
            <ac:spMk id="15" creationId="{176F0BFF-AD7D-F4EC-A24C-7D9FD210E6C4}"/>
          </ac:spMkLst>
        </pc:spChg>
        <pc:spChg chg="del">
          <ac:chgData name="Jolie Serrano Delgado" userId="d52b4219-5c60-4a0c-87ad-b1ec335c0c37" providerId="ADAL" clId="{8686ABB3-A2F3-4232-A86C-06CBDE84CB73}" dt="2025-02-22T17:48:40.158" v="304" actId="478"/>
          <ac:spMkLst>
            <pc:docMk/>
            <pc:sldMk cId="3019991766" sldId="4127"/>
            <ac:spMk id="16" creationId="{A4251248-FEC1-CE00-936D-06932A368C6A}"/>
          </ac:spMkLst>
        </pc:spChg>
        <pc:spChg chg="del">
          <ac:chgData name="Jolie Serrano Delgado" userId="d52b4219-5c60-4a0c-87ad-b1ec335c0c37" providerId="ADAL" clId="{8686ABB3-A2F3-4232-A86C-06CBDE84CB73}" dt="2025-02-22T17:48:40.158" v="304" actId="478"/>
          <ac:spMkLst>
            <pc:docMk/>
            <pc:sldMk cId="3019991766" sldId="4127"/>
            <ac:spMk id="17" creationId="{76A60504-F60C-FC84-0D00-065306E34D64}"/>
          </ac:spMkLst>
        </pc:spChg>
        <pc:spChg chg="del">
          <ac:chgData name="Jolie Serrano Delgado" userId="d52b4219-5c60-4a0c-87ad-b1ec335c0c37" providerId="ADAL" clId="{8686ABB3-A2F3-4232-A86C-06CBDE84CB73}" dt="2025-02-22T17:48:37.076" v="302" actId="478"/>
          <ac:spMkLst>
            <pc:docMk/>
            <pc:sldMk cId="3019991766" sldId="4127"/>
            <ac:spMk id="18" creationId="{0776E595-6925-1756-89B1-56775F3AD5DD}"/>
          </ac:spMkLst>
        </pc:spChg>
        <pc:spChg chg="del">
          <ac:chgData name="Jolie Serrano Delgado" userId="d52b4219-5c60-4a0c-87ad-b1ec335c0c37" providerId="ADAL" clId="{8686ABB3-A2F3-4232-A86C-06CBDE84CB73}" dt="2025-02-22T17:45:49.566" v="210" actId="478"/>
          <ac:spMkLst>
            <pc:docMk/>
            <pc:sldMk cId="3019991766" sldId="4127"/>
            <ac:spMk id="22" creationId="{A04B8857-6484-611B-1965-F6182D0E2D39}"/>
          </ac:spMkLst>
        </pc:spChg>
        <pc:spChg chg="del">
          <ac:chgData name="Jolie Serrano Delgado" userId="d52b4219-5c60-4a0c-87ad-b1ec335c0c37" providerId="ADAL" clId="{8686ABB3-A2F3-4232-A86C-06CBDE84CB73}" dt="2025-02-22T17:45:48.528" v="209" actId="478"/>
          <ac:spMkLst>
            <pc:docMk/>
            <pc:sldMk cId="3019991766" sldId="4127"/>
            <ac:spMk id="23" creationId="{A0DC80C6-2815-ABC8-3379-A2F995C3DEDC}"/>
          </ac:spMkLst>
        </pc:spChg>
        <pc:spChg chg="del">
          <ac:chgData name="Jolie Serrano Delgado" userId="d52b4219-5c60-4a0c-87ad-b1ec335c0c37" providerId="ADAL" clId="{8686ABB3-A2F3-4232-A86C-06CBDE84CB73}" dt="2025-02-22T17:53:33.223" v="336" actId="478"/>
          <ac:spMkLst>
            <pc:docMk/>
            <pc:sldMk cId="3019991766" sldId="4127"/>
            <ac:spMk id="24" creationId="{705C5B3B-BCAC-2306-FA09-42F73EA11433}"/>
          </ac:spMkLst>
        </pc:spChg>
        <pc:spChg chg="mod ord">
          <ac:chgData name="Jolie Serrano Delgado" userId="d52b4219-5c60-4a0c-87ad-b1ec335c0c37" providerId="ADAL" clId="{8686ABB3-A2F3-4232-A86C-06CBDE84CB73}" dt="2025-02-22T17:55:31.384" v="358" actId="207"/>
          <ac:spMkLst>
            <pc:docMk/>
            <pc:sldMk cId="3019991766" sldId="4127"/>
            <ac:spMk id="26" creationId="{BF324698-931F-1FD9-985D-A0B88FC782ED}"/>
          </ac:spMkLst>
        </pc:spChg>
        <pc:spChg chg="del">
          <ac:chgData name="Jolie Serrano Delgado" userId="d52b4219-5c60-4a0c-87ad-b1ec335c0c37" providerId="ADAL" clId="{8686ABB3-A2F3-4232-A86C-06CBDE84CB73}" dt="2025-02-22T17:45:51.908" v="213" actId="478"/>
          <ac:spMkLst>
            <pc:docMk/>
            <pc:sldMk cId="3019991766" sldId="4127"/>
            <ac:spMk id="28" creationId="{44A88170-4010-C791-89EA-ACD0D42BB250}"/>
          </ac:spMkLst>
        </pc:spChg>
        <pc:spChg chg="del">
          <ac:chgData name="Jolie Serrano Delgado" userId="d52b4219-5c60-4a0c-87ad-b1ec335c0c37" providerId="ADAL" clId="{8686ABB3-A2F3-4232-A86C-06CBDE84CB73}" dt="2025-02-22T17:53:36.088" v="337" actId="478"/>
          <ac:spMkLst>
            <pc:docMk/>
            <pc:sldMk cId="3019991766" sldId="4127"/>
            <ac:spMk id="30" creationId="{D7F49F0F-19AE-32D2-A467-279A13F83303}"/>
          </ac:spMkLst>
        </pc:spChg>
        <pc:spChg chg="add mod">
          <ac:chgData name="Jolie Serrano Delgado" userId="d52b4219-5c60-4a0c-87ad-b1ec335c0c37" providerId="ADAL" clId="{8686ABB3-A2F3-4232-A86C-06CBDE84CB73}" dt="2025-02-22T17:48:46.034" v="306" actId="1076"/>
          <ac:spMkLst>
            <pc:docMk/>
            <pc:sldMk cId="3019991766" sldId="4127"/>
            <ac:spMk id="31" creationId="{46C84B16-1A6E-4406-BBE7-B839C9A9D77F}"/>
          </ac:spMkLst>
        </pc:spChg>
        <pc:spChg chg="del mod">
          <ac:chgData name="Jolie Serrano Delgado" userId="d52b4219-5c60-4a0c-87ad-b1ec335c0c37" providerId="ADAL" clId="{8686ABB3-A2F3-4232-A86C-06CBDE84CB73}" dt="2025-02-22T17:48:38.672" v="303" actId="478"/>
          <ac:spMkLst>
            <pc:docMk/>
            <pc:sldMk cId="3019991766" sldId="4127"/>
            <ac:spMk id="32" creationId="{B9E3C105-CB1D-C5B2-3872-B677AEF887EA}"/>
          </ac:spMkLst>
        </pc:spChg>
        <pc:spChg chg="mod ord">
          <ac:chgData name="Jolie Serrano Delgado" userId="d52b4219-5c60-4a0c-87ad-b1ec335c0c37" providerId="ADAL" clId="{8686ABB3-A2F3-4232-A86C-06CBDE84CB73}" dt="2025-02-22T17:55:12.532" v="356" actId="167"/>
          <ac:spMkLst>
            <pc:docMk/>
            <pc:sldMk cId="3019991766" sldId="4127"/>
            <ac:spMk id="33" creationId="{FB921634-7647-1954-1943-340B5D897AB9}"/>
          </ac:spMkLst>
        </pc:spChg>
        <pc:spChg chg="mod">
          <ac:chgData name="Jolie Serrano Delgado" userId="d52b4219-5c60-4a0c-87ad-b1ec335c0c37" providerId="ADAL" clId="{8686ABB3-A2F3-4232-A86C-06CBDE84CB73}" dt="2025-02-22T17:54:26.974" v="346" actId="208"/>
          <ac:spMkLst>
            <pc:docMk/>
            <pc:sldMk cId="3019991766" sldId="4127"/>
            <ac:spMk id="34" creationId="{EE4D6313-E0E4-CAA3-EA8B-B715D5BD56F9}"/>
          </ac:spMkLst>
        </pc:spChg>
        <pc:spChg chg="add mod ord">
          <ac:chgData name="Jolie Serrano Delgado" userId="d52b4219-5c60-4a0c-87ad-b1ec335c0c37" providerId="ADAL" clId="{8686ABB3-A2F3-4232-A86C-06CBDE84CB73}" dt="2025-02-22T17:55:12.532" v="356" actId="167"/>
          <ac:spMkLst>
            <pc:docMk/>
            <pc:sldMk cId="3019991766" sldId="4127"/>
            <ac:spMk id="35" creationId="{E7DC12EB-DAAF-78DB-C6A9-3B56B9CA697A}"/>
          </ac:spMkLst>
        </pc:spChg>
        <pc:spChg chg="mod">
          <ac:chgData name="Jolie Serrano Delgado" userId="d52b4219-5c60-4a0c-87ad-b1ec335c0c37" providerId="ADAL" clId="{8686ABB3-A2F3-4232-A86C-06CBDE84CB73}" dt="2025-02-22T17:55:06.192" v="355" actId="1076"/>
          <ac:spMkLst>
            <pc:docMk/>
            <pc:sldMk cId="3019991766" sldId="4127"/>
            <ac:spMk id="40" creationId="{5F6232C1-263C-6E5B-CCAB-EA34B67C69CA}"/>
          </ac:spMkLst>
        </pc:spChg>
        <pc:spChg chg="add mod ord">
          <ac:chgData name="Jolie Serrano Delgado" userId="d52b4219-5c60-4a0c-87ad-b1ec335c0c37" providerId="ADAL" clId="{8686ABB3-A2F3-4232-A86C-06CBDE84CB73}" dt="2025-02-22T17:50:10.746" v="332" actId="1076"/>
          <ac:spMkLst>
            <pc:docMk/>
            <pc:sldMk cId="3019991766" sldId="4127"/>
            <ac:spMk id="41" creationId="{E58C51E4-9E48-FCC9-061C-337891E5E73D}"/>
          </ac:spMkLst>
        </pc:spChg>
        <pc:spChg chg="add mod ord">
          <ac:chgData name="Jolie Serrano Delgado" userId="d52b4219-5c60-4a0c-87ad-b1ec335c0c37" providerId="ADAL" clId="{8686ABB3-A2F3-4232-A86C-06CBDE84CB73}" dt="2025-02-22T17:49:49.756" v="324" actId="166"/>
          <ac:spMkLst>
            <pc:docMk/>
            <pc:sldMk cId="3019991766" sldId="4127"/>
            <ac:spMk id="42" creationId="{FD001BB7-BCF7-F237-A564-9274FDB5F38E}"/>
          </ac:spMkLst>
        </pc:spChg>
        <pc:spChg chg="add del ord">
          <ac:chgData name="Jolie Serrano Delgado" userId="d52b4219-5c60-4a0c-87ad-b1ec335c0c37" providerId="ADAL" clId="{8686ABB3-A2F3-4232-A86C-06CBDE84CB73}" dt="2025-02-22T17:49:49.756" v="324" actId="166"/>
          <ac:spMkLst>
            <pc:docMk/>
            <pc:sldMk cId="3019991766" sldId="4127"/>
            <ac:spMk id="43" creationId="{59B5E4EC-4224-C1FE-D0F9-196DB97BF79B}"/>
          </ac:spMkLst>
        </pc:spChg>
        <pc:spChg chg="del">
          <ac:chgData name="Jolie Serrano Delgado" userId="d52b4219-5c60-4a0c-87ad-b1ec335c0c37" providerId="ADAL" clId="{8686ABB3-A2F3-4232-A86C-06CBDE84CB73}" dt="2025-02-22T17:48:32.409" v="299" actId="478"/>
          <ac:spMkLst>
            <pc:docMk/>
            <pc:sldMk cId="3019991766" sldId="4127"/>
            <ac:spMk id="45" creationId="{CB13EC8C-BBB9-A4BF-3301-BC43DB437391}"/>
          </ac:spMkLst>
        </pc:spChg>
        <pc:spChg chg="add mod">
          <ac:chgData name="Jolie Serrano Delgado" userId="d52b4219-5c60-4a0c-87ad-b1ec335c0c37" providerId="ADAL" clId="{8686ABB3-A2F3-4232-A86C-06CBDE84CB73}" dt="2025-02-22T17:54:49.332" v="351" actId="1076"/>
          <ac:spMkLst>
            <pc:docMk/>
            <pc:sldMk cId="3019991766" sldId="4127"/>
            <ac:spMk id="46" creationId="{B2AD8951-5A65-9304-8F6B-BD1C879429F9}"/>
          </ac:spMkLst>
        </pc:spChg>
        <pc:spChg chg="mod">
          <ac:chgData name="Jolie Serrano Delgado" userId="d52b4219-5c60-4a0c-87ad-b1ec335c0c37" providerId="ADAL" clId="{8686ABB3-A2F3-4232-A86C-06CBDE84CB73}" dt="2025-02-22T17:55:06.192" v="355" actId="1076"/>
          <ac:spMkLst>
            <pc:docMk/>
            <pc:sldMk cId="3019991766" sldId="4127"/>
            <ac:spMk id="48" creationId="{BD02BA7D-6282-9597-8108-C3F7DB1A8295}"/>
          </ac:spMkLst>
        </pc:spChg>
        <pc:spChg chg="add mod">
          <ac:chgData name="Jolie Serrano Delgado" userId="d52b4219-5c60-4a0c-87ad-b1ec335c0c37" providerId="ADAL" clId="{8686ABB3-A2F3-4232-A86C-06CBDE84CB73}" dt="2025-02-22T17:49:28.493" v="318" actId="688"/>
          <ac:spMkLst>
            <pc:docMk/>
            <pc:sldMk cId="3019991766" sldId="4127"/>
            <ac:spMk id="60" creationId="{767DA1CF-1323-7D1F-0EEA-F01C99BDE535}"/>
          </ac:spMkLst>
        </pc:spChg>
        <pc:spChg chg="add mod">
          <ac:chgData name="Jolie Serrano Delgado" userId="d52b4219-5c60-4a0c-87ad-b1ec335c0c37" providerId="ADAL" clId="{8686ABB3-A2F3-4232-A86C-06CBDE84CB73}" dt="2025-02-22T17:49:52.600" v="325" actId="1076"/>
          <ac:spMkLst>
            <pc:docMk/>
            <pc:sldMk cId="3019991766" sldId="4127"/>
            <ac:spMk id="61" creationId="{ED1B6A02-BFE4-CF62-CDF1-2D524349E6A0}"/>
          </ac:spMkLst>
        </pc:spChg>
        <pc:spChg chg="add mod">
          <ac:chgData name="Jolie Serrano Delgado" userId="d52b4219-5c60-4a0c-87ad-b1ec335c0c37" providerId="ADAL" clId="{8686ABB3-A2F3-4232-A86C-06CBDE84CB73}" dt="2025-02-22T17:50:05.809" v="329" actId="1076"/>
          <ac:spMkLst>
            <pc:docMk/>
            <pc:sldMk cId="3019991766" sldId="4127"/>
            <ac:spMk id="62" creationId="{ECB81960-2F5A-01BE-6B00-0587DD5C3BB5}"/>
          </ac:spMkLst>
        </pc:spChg>
        <pc:spChg chg="add mod">
          <ac:chgData name="Jolie Serrano Delgado" userId="d52b4219-5c60-4a0c-87ad-b1ec335c0c37" providerId="ADAL" clId="{8686ABB3-A2F3-4232-A86C-06CBDE84CB73}" dt="2025-02-22T17:54:52.609" v="352" actId="1076"/>
          <ac:spMkLst>
            <pc:docMk/>
            <pc:sldMk cId="3019991766" sldId="4127"/>
            <ac:spMk id="63" creationId="{FC72088E-6EE9-E903-78A3-C922C83BAB1E}"/>
          </ac:spMkLst>
        </pc:spChg>
        <pc:spChg chg="add mod ord">
          <ac:chgData name="Jolie Serrano Delgado" userId="d52b4219-5c60-4a0c-87ad-b1ec335c0c37" providerId="ADAL" clId="{8686ABB3-A2F3-4232-A86C-06CBDE84CB73}" dt="2025-02-22T17:54:37.854" v="348" actId="1076"/>
          <ac:spMkLst>
            <pc:docMk/>
            <pc:sldMk cId="3019991766" sldId="4127"/>
            <ac:spMk id="64" creationId="{BD2BC26D-17D3-9ED9-F9F8-3D6FFA66BA5A}"/>
          </ac:spMkLst>
        </pc:spChg>
        <pc:spChg chg="add mod ord">
          <ac:chgData name="Jolie Serrano Delgado" userId="d52b4219-5c60-4a0c-87ad-b1ec335c0c37" providerId="ADAL" clId="{8686ABB3-A2F3-4232-A86C-06CBDE84CB73}" dt="2025-02-22T17:54:44.059" v="349" actId="1076"/>
          <ac:spMkLst>
            <pc:docMk/>
            <pc:sldMk cId="3019991766" sldId="4127"/>
            <ac:spMk id="65" creationId="{44B04CCA-F0A0-A11D-CA0E-7C652E584CE7}"/>
          </ac:spMkLst>
        </pc:spChg>
        <pc:spChg chg="add mod ord">
          <ac:chgData name="Jolie Serrano Delgado" userId="d52b4219-5c60-4a0c-87ad-b1ec335c0c37" providerId="ADAL" clId="{8686ABB3-A2F3-4232-A86C-06CBDE84CB73}" dt="2025-02-22T17:55:26.472" v="357" actId="207"/>
          <ac:spMkLst>
            <pc:docMk/>
            <pc:sldMk cId="3019991766" sldId="4127"/>
            <ac:spMk id="66" creationId="{C05D7BC5-BCB6-B146-F639-565924B03891}"/>
          </ac:spMkLst>
        </pc:spChg>
        <pc:spChg chg="add mod ord">
          <ac:chgData name="Jolie Serrano Delgado" userId="d52b4219-5c60-4a0c-87ad-b1ec335c0c37" providerId="ADAL" clId="{8686ABB3-A2F3-4232-A86C-06CBDE84CB73}" dt="2025-02-22T17:55:02.409" v="354" actId="167"/>
          <ac:spMkLst>
            <pc:docMk/>
            <pc:sldMk cId="3019991766" sldId="4127"/>
            <ac:spMk id="67" creationId="{5490C179-7AB3-91DD-2889-BCA023CFCBB5}"/>
          </ac:spMkLst>
        </pc:spChg>
        <pc:spChg chg="add mod">
          <ac:chgData name="Jolie Serrano Delgado" userId="d52b4219-5c60-4a0c-87ad-b1ec335c0c37" providerId="ADAL" clId="{8686ABB3-A2F3-4232-A86C-06CBDE84CB73}" dt="2025-02-22T17:55:42.905" v="359"/>
          <ac:spMkLst>
            <pc:docMk/>
            <pc:sldMk cId="3019991766" sldId="4127"/>
            <ac:spMk id="68" creationId="{32FD98EE-E413-68AD-05BE-694BE2A23312}"/>
          </ac:spMkLst>
        </pc:spChg>
        <pc:spChg chg="add mod">
          <ac:chgData name="Jolie Serrano Delgado" userId="d52b4219-5c60-4a0c-87ad-b1ec335c0c37" providerId="ADAL" clId="{8686ABB3-A2F3-4232-A86C-06CBDE84CB73}" dt="2025-02-22T18:04:03.253" v="443" actId="20577"/>
          <ac:spMkLst>
            <pc:docMk/>
            <pc:sldMk cId="3019991766" sldId="4127"/>
            <ac:spMk id="69" creationId="{E2692416-CD33-A1A8-F271-AC38311A60ED}"/>
          </ac:spMkLst>
        </pc:spChg>
        <pc:grpChg chg="del">
          <ac:chgData name="Jolie Serrano Delgado" userId="d52b4219-5c60-4a0c-87ad-b1ec335c0c37" providerId="ADAL" clId="{8686ABB3-A2F3-4232-A86C-06CBDE84CB73}" dt="2025-02-22T17:45:49.999" v="211" actId="478"/>
          <ac:grpSpMkLst>
            <pc:docMk/>
            <pc:sldMk cId="3019991766" sldId="4127"/>
            <ac:grpSpMk id="19" creationId="{CE658997-0037-7F9E-CA12-60D14F38C79B}"/>
          </ac:grpSpMkLst>
        </pc:grpChg>
        <pc:grpChg chg="del">
          <ac:chgData name="Jolie Serrano Delgado" userId="d52b4219-5c60-4a0c-87ad-b1ec335c0c37" providerId="ADAL" clId="{8686ABB3-A2F3-4232-A86C-06CBDE84CB73}" dt="2025-02-22T17:48:33.550" v="300" actId="478"/>
          <ac:grpSpMkLst>
            <pc:docMk/>
            <pc:sldMk cId="3019991766" sldId="4127"/>
            <ac:grpSpMk id="59" creationId="{6CC7A979-22AA-201D-83AB-697A392565EF}"/>
          </ac:grpSpMkLst>
        </pc:grpChg>
        <pc:picChg chg="del">
          <ac:chgData name="Jolie Serrano Delgado" userId="d52b4219-5c60-4a0c-87ad-b1ec335c0c37" providerId="ADAL" clId="{8686ABB3-A2F3-4232-A86C-06CBDE84CB73}" dt="2025-02-22T17:48:35.380" v="301" actId="478"/>
          <ac:picMkLst>
            <pc:docMk/>
            <pc:sldMk cId="3019991766" sldId="4127"/>
            <ac:picMk id="3" creationId="{938B8CA9-5DCD-34EE-A288-60C502102B0E}"/>
          </ac:picMkLst>
        </pc:picChg>
        <pc:picChg chg="add mod">
          <ac:chgData name="Jolie Serrano Delgado" userId="d52b4219-5c60-4a0c-87ad-b1ec335c0c37" providerId="ADAL" clId="{8686ABB3-A2F3-4232-A86C-06CBDE84CB73}" dt="2025-02-22T17:46:20.827" v="224" actId="1076"/>
          <ac:picMkLst>
            <pc:docMk/>
            <pc:sldMk cId="3019991766" sldId="4127"/>
            <ac:picMk id="4" creationId="{5B15F886-A403-19B1-C2A6-8CEA3F076310}"/>
          </ac:picMkLst>
        </pc:picChg>
        <pc:picChg chg="del">
          <ac:chgData name="Jolie Serrano Delgado" userId="d52b4219-5c60-4a0c-87ad-b1ec335c0c37" providerId="ADAL" clId="{8686ABB3-A2F3-4232-A86C-06CBDE84CB73}" dt="2025-02-22T17:48:35.380" v="301" actId="478"/>
          <ac:picMkLst>
            <pc:docMk/>
            <pc:sldMk cId="3019991766" sldId="4127"/>
            <ac:picMk id="8" creationId="{4D70AD1F-9044-1097-B9EB-87F3F0EBF298}"/>
          </ac:picMkLst>
        </pc:picChg>
        <pc:picChg chg="del">
          <ac:chgData name="Jolie Serrano Delgado" userId="d52b4219-5c60-4a0c-87ad-b1ec335c0c37" providerId="ADAL" clId="{8686ABB3-A2F3-4232-A86C-06CBDE84CB73}" dt="2025-02-22T17:45:57.582" v="215" actId="478"/>
          <ac:picMkLst>
            <pc:docMk/>
            <pc:sldMk cId="3019991766" sldId="4127"/>
            <ac:picMk id="10" creationId="{7D76072B-2CB8-0291-E4BE-396DB99DA0DF}"/>
          </ac:picMkLst>
        </pc:picChg>
        <pc:picChg chg="del">
          <ac:chgData name="Jolie Serrano Delgado" userId="d52b4219-5c60-4a0c-87ad-b1ec335c0c37" providerId="ADAL" clId="{8686ABB3-A2F3-4232-A86C-06CBDE84CB73}" dt="2025-02-22T17:48:40.158" v="304" actId="478"/>
          <ac:picMkLst>
            <pc:docMk/>
            <pc:sldMk cId="3019991766" sldId="4127"/>
            <ac:picMk id="12" creationId="{6A9A49A5-17E2-B7CD-DC30-F6530D1DD390}"/>
          </ac:picMkLst>
        </pc:picChg>
        <pc:picChg chg="del">
          <ac:chgData name="Jolie Serrano Delgado" userId="d52b4219-5c60-4a0c-87ad-b1ec335c0c37" providerId="ADAL" clId="{8686ABB3-A2F3-4232-A86C-06CBDE84CB73}" dt="2025-02-22T17:48:32.409" v="299" actId="478"/>
          <ac:picMkLst>
            <pc:docMk/>
            <pc:sldMk cId="3019991766" sldId="4127"/>
            <ac:picMk id="25" creationId="{80A0CE18-C52A-DE36-DC40-B48EDBFA6A14}"/>
          </ac:picMkLst>
        </pc:picChg>
        <pc:picChg chg="del">
          <ac:chgData name="Jolie Serrano Delgado" userId="d52b4219-5c60-4a0c-87ad-b1ec335c0c37" providerId="ADAL" clId="{8686ABB3-A2F3-4232-A86C-06CBDE84CB73}" dt="2025-02-22T17:45:51.368" v="212" actId="478"/>
          <ac:picMkLst>
            <pc:docMk/>
            <pc:sldMk cId="3019991766" sldId="4127"/>
            <ac:picMk id="27" creationId="{B6680CD6-01E6-2B1E-5A08-9B3FDE5B8538}"/>
          </ac:picMkLst>
        </pc:picChg>
      </pc:sldChg>
      <pc:sldChg chg="addSp delSp modSp add mod modTransition">
        <pc:chgData name="Jolie Serrano Delgado" userId="d52b4219-5c60-4a0c-87ad-b1ec335c0c37" providerId="ADAL" clId="{8686ABB3-A2F3-4232-A86C-06CBDE84CB73}" dt="2025-02-22T21:19:58.315" v="1060" actId="571"/>
        <pc:sldMkLst>
          <pc:docMk/>
          <pc:sldMk cId="3937428757" sldId="4128"/>
        </pc:sldMkLst>
        <pc:spChg chg="del">
          <ac:chgData name="Jolie Serrano Delgado" userId="d52b4219-5c60-4a0c-87ad-b1ec335c0c37" providerId="ADAL" clId="{8686ABB3-A2F3-4232-A86C-06CBDE84CB73}" dt="2025-02-22T20:05:19.074" v="565" actId="478"/>
          <ac:spMkLst>
            <pc:docMk/>
            <pc:sldMk cId="3937428757" sldId="4128"/>
            <ac:spMk id="6" creationId="{890FBB61-B40B-DCF9-8D5B-3E1D3562F0ED}"/>
          </ac:spMkLst>
        </pc:spChg>
        <pc:spChg chg="del">
          <ac:chgData name="Jolie Serrano Delgado" userId="d52b4219-5c60-4a0c-87ad-b1ec335c0c37" providerId="ADAL" clId="{8686ABB3-A2F3-4232-A86C-06CBDE84CB73}" dt="2025-02-22T20:05:19.074" v="565" actId="478"/>
          <ac:spMkLst>
            <pc:docMk/>
            <pc:sldMk cId="3937428757" sldId="4128"/>
            <ac:spMk id="7" creationId="{5087AF08-AF9F-FDE9-BF34-2E8E32C89E0F}"/>
          </ac:spMkLst>
        </pc:spChg>
        <pc:spChg chg="del">
          <ac:chgData name="Jolie Serrano Delgado" userId="d52b4219-5c60-4a0c-87ad-b1ec335c0c37" providerId="ADAL" clId="{8686ABB3-A2F3-4232-A86C-06CBDE84CB73}" dt="2025-02-22T20:05:19.074" v="565" actId="478"/>
          <ac:spMkLst>
            <pc:docMk/>
            <pc:sldMk cId="3937428757" sldId="4128"/>
            <ac:spMk id="8" creationId="{ECBFF0F8-C1F5-B85A-B854-FDFEA52621E4}"/>
          </ac:spMkLst>
        </pc:spChg>
        <pc:spChg chg="del">
          <ac:chgData name="Jolie Serrano Delgado" userId="d52b4219-5c60-4a0c-87ad-b1ec335c0c37" providerId="ADAL" clId="{8686ABB3-A2F3-4232-A86C-06CBDE84CB73}" dt="2025-02-22T20:05:19.074" v="565" actId="478"/>
          <ac:spMkLst>
            <pc:docMk/>
            <pc:sldMk cId="3937428757" sldId="4128"/>
            <ac:spMk id="9" creationId="{B89DEDC2-D8A8-828F-7AB4-9D02D9DCF56E}"/>
          </ac:spMkLst>
        </pc:spChg>
        <pc:spChg chg="mod">
          <ac:chgData name="Jolie Serrano Delgado" userId="d52b4219-5c60-4a0c-87ad-b1ec335c0c37" providerId="ADAL" clId="{8686ABB3-A2F3-4232-A86C-06CBDE84CB73}" dt="2025-02-22T20:07:08.037" v="606" actId="207"/>
          <ac:spMkLst>
            <pc:docMk/>
            <pc:sldMk cId="3937428757" sldId="4128"/>
            <ac:spMk id="10" creationId="{8F5AA9D2-95D4-DCF8-BCCA-210630C8D6DB}"/>
          </ac:spMkLst>
        </pc:spChg>
        <pc:spChg chg="del">
          <ac:chgData name="Jolie Serrano Delgado" userId="d52b4219-5c60-4a0c-87ad-b1ec335c0c37" providerId="ADAL" clId="{8686ABB3-A2F3-4232-A86C-06CBDE84CB73}" dt="2025-02-22T20:05:53.689" v="575" actId="478"/>
          <ac:spMkLst>
            <pc:docMk/>
            <pc:sldMk cId="3937428757" sldId="4128"/>
            <ac:spMk id="23" creationId="{44487476-FF91-F5C1-1080-C9F0AC5CE585}"/>
          </ac:spMkLst>
        </pc:spChg>
        <pc:spChg chg="mod">
          <ac:chgData name="Jolie Serrano Delgado" userId="d52b4219-5c60-4a0c-87ad-b1ec335c0c37" providerId="ADAL" clId="{8686ABB3-A2F3-4232-A86C-06CBDE84CB73}" dt="2025-02-22T20:13:55.494" v="626" actId="207"/>
          <ac:spMkLst>
            <pc:docMk/>
            <pc:sldMk cId="3937428757" sldId="4128"/>
            <ac:spMk id="24" creationId="{0C6D2760-88E7-C093-B469-B6DDBA754321}"/>
          </ac:spMkLst>
        </pc:spChg>
        <pc:spChg chg="mod">
          <ac:chgData name="Jolie Serrano Delgado" userId="d52b4219-5c60-4a0c-87ad-b1ec335c0c37" providerId="ADAL" clId="{8686ABB3-A2F3-4232-A86C-06CBDE84CB73}" dt="2025-02-22T20:17:28.731" v="635"/>
          <ac:spMkLst>
            <pc:docMk/>
            <pc:sldMk cId="3937428757" sldId="4128"/>
            <ac:spMk id="25" creationId="{91F39A41-A130-489E-6234-F88F8053F950}"/>
          </ac:spMkLst>
        </pc:spChg>
        <pc:spChg chg="mod">
          <ac:chgData name="Jolie Serrano Delgado" userId="d52b4219-5c60-4a0c-87ad-b1ec335c0c37" providerId="ADAL" clId="{8686ABB3-A2F3-4232-A86C-06CBDE84CB73}" dt="2025-02-22T20:14:18.139" v="632" actId="207"/>
          <ac:spMkLst>
            <pc:docMk/>
            <pc:sldMk cId="3937428757" sldId="4128"/>
            <ac:spMk id="27" creationId="{F49CDDEA-9DA4-8B01-49D1-A603E4C5EDC7}"/>
          </ac:spMkLst>
        </pc:spChg>
        <pc:spChg chg="mod">
          <ac:chgData name="Jolie Serrano Delgado" userId="d52b4219-5c60-4a0c-87ad-b1ec335c0c37" providerId="ADAL" clId="{8686ABB3-A2F3-4232-A86C-06CBDE84CB73}" dt="2025-02-22T20:14:06.622" v="628" actId="571"/>
          <ac:spMkLst>
            <pc:docMk/>
            <pc:sldMk cId="3937428757" sldId="4128"/>
            <ac:spMk id="28" creationId="{CA50F7FD-0B84-9A70-343E-59440EDBD96A}"/>
          </ac:spMkLst>
        </pc:spChg>
        <pc:spChg chg="mod">
          <ac:chgData name="Jolie Serrano Delgado" userId="d52b4219-5c60-4a0c-87ad-b1ec335c0c37" providerId="ADAL" clId="{8686ABB3-A2F3-4232-A86C-06CBDE84CB73}" dt="2025-02-22T20:14:24.206" v="633" actId="207"/>
          <ac:spMkLst>
            <pc:docMk/>
            <pc:sldMk cId="3937428757" sldId="4128"/>
            <ac:spMk id="30" creationId="{20A6D73E-A2AD-7664-DD7E-B3585B27BDAF}"/>
          </ac:spMkLst>
        </pc:spChg>
        <pc:spChg chg="mod">
          <ac:chgData name="Jolie Serrano Delgado" userId="d52b4219-5c60-4a0c-87ad-b1ec335c0c37" providerId="ADAL" clId="{8686ABB3-A2F3-4232-A86C-06CBDE84CB73}" dt="2025-02-22T20:14:14.653" v="631" actId="571"/>
          <ac:spMkLst>
            <pc:docMk/>
            <pc:sldMk cId="3937428757" sldId="4128"/>
            <ac:spMk id="31" creationId="{135C210C-93BB-2D87-75AC-9452A74B6E19}"/>
          </ac:spMkLst>
        </pc:spChg>
        <pc:spChg chg="del">
          <ac:chgData name="Jolie Serrano Delgado" userId="d52b4219-5c60-4a0c-87ad-b1ec335c0c37" providerId="ADAL" clId="{8686ABB3-A2F3-4232-A86C-06CBDE84CB73}" dt="2025-02-22T20:05:19.074" v="565" actId="478"/>
          <ac:spMkLst>
            <pc:docMk/>
            <pc:sldMk cId="3937428757" sldId="4128"/>
            <ac:spMk id="33" creationId="{6B42DE00-53FA-EEE6-43D9-594417B845D0}"/>
          </ac:spMkLst>
        </pc:spChg>
        <pc:spChg chg="del">
          <ac:chgData name="Jolie Serrano Delgado" userId="d52b4219-5c60-4a0c-87ad-b1ec335c0c37" providerId="ADAL" clId="{8686ABB3-A2F3-4232-A86C-06CBDE84CB73}" dt="2025-02-22T20:05:32.016" v="569" actId="478"/>
          <ac:spMkLst>
            <pc:docMk/>
            <pc:sldMk cId="3937428757" sldId="4128"/>
            <ac:spMk id="35" creationId="{5FE51D89-5A8B-1BDC-6B00-C5CB354B7555}"/>
          </ac:spMkLst>
        </pc:spChg>
        <pc:spChg chg="del">
          <ac:chgData name="Jolie Serrano Delgado" userId="d52b4219-5c60-4a0c-87ad-b1ec335c0c37" providerId="ADAL" clId="{8686ABB3-A2F3-4232-A86C-06CBDE84CB73}" dt="2025-02-22T20:05:19.074" v="565" actId="478"/>
          <ac:spMkLst>
            <pc:docMk/>
            <pc:sldMk cId="3937428757" sldId="4128"/>
            <ac:spMk id="37" creationId="{26AE0060-DB47-345D-03D2-9788C8AF3A60}"/>
          </ac:spMkLst>
        </pc:spChg>
        <pc:spChg chg="del">
          <ac:chgData name="Jolie Serrano Delgado" userId="d52b4219-5c60-4a0c-87ad-b1ec335c0c37" providerId="ADAL" clId="{8686ABB3-A2F3-4232-A86C-06CBDE84CB73}" dt="2025-02-22T20:05:19.074" v="565" actId="478"/>
          <ac:spMkLst>
            <pc:docMk/>
            <pc:sldMk cId="3937428757" sldId="4128"/>
            <ac:spMk id="39" creationId="{FD1551A8-D1BE-D518-C79A-72394CBAA994}"/>
          </ac:spMkLst>
        </pc:spChg>
        <pc:spChg chg="mod">
          <ac:chgData name="Jolie Serrano Delgado" userId="d52b4219-5c60-4a0c-87ad-b1ec335c0c37" providerId="ADAL" clId="{8686ABB3-A2F3-4232-A86C-06CBDE84CB73}" dt="2025-02-22T20:25:41.907" v="704" actId="207"/>
          <ac:spMkLst>
            <pc:docMk/>
            <pc:sldMk cId="3937428757" sldId="4128"/>
            <ac:spMk id="43" creationId="{4D73DC19-56A5-3C88-267E-A10FC7585BEA}"/>
          </ac:spMkLst>
        </pc:spChg>
        <pc:spChg chg="mod">
          <ac:chgData name="Jolie Serrano Delgado" userId="d52b4219-5c60-4a0c-87ad-b1ec335c0c37" providerId="ADAL" clId="{8686ABB3-A2F3-4232-A86C-06CBDE84CB73}" dt="2025-02-22T20:18:48.490" v="654" actId="571"/>
          <ac:spMkLst>
            <pc:docMk/>
            <pc:sldMk cId="3937428757" sldId="4128"/>
            <ac:spMk id="44" creationId="{17ACC43D-0058-5ECC-474A-6614C9232D3D}"/>
          </ac:spMkLst>
        </pc:spChg>
        <pc:spChg chg="add mod">
          <ac:chgData name="Jolie Serrano Delgado" userId="d52b4219-5c60-4a0c-87ad-b1ec335c0c37" providerId="ADAL" clId="{8686ABB3-A2F3-4232-A86C-06CBDE84CB73}" dt="2025-02-22T20:25:46.124" v="705" actId="207"/>
          <ac:spMkLst>
            <pc:docMk/>
            <pc:sldMk cId="3937428757" sldId="4128"/>
            <ac:spMk id="45" creationId="{7297C891-C6E7-4525-3425-721853BCF31D}"/>
          </ac:spMkLst>
        </pc:spChg>
        <pc:spChg chg="add mod">
          <ac:chgData name="Jolie Serrano Delgado" userId="d52b4219-5c60-4a0c-87ad-b1ec335c0c37" providerId="ADAL" clId="{8686ABB3-A2F3-4232-A86C-06CBDE84CB73}" dt="2025-02-22T20:19:49.641" v="683" actId="207"/>
          <ac:spMkLst>
            <pc:docMk/>
            <pc:sldMk cId="3937428757" sldId="4128"/>
            <ac:spMk id="46" creationId="{A8656495-FDF5-B89D-8703-44B198E20553}"/>
          </ac:spMkLst>
        </pc:spChg>
        <pc:spChg chg="add mod">
          <ac:chgData name="Jolie Serrano Delgado" userId="d52b4219-5c60-4a0c-87ad-b1ec335c0c37" providerId="ADAL" clId="{8686ABB3-A2F3-4232-A86C-06CBDE84CB73}" dt="2025-02-22T20:19:53.765" v="684" actId="207"/>
          <ac:spMkLst>
            <pc:docMk/>
            <pc:sldMk cId="3937428757" sldId="4128"/>
            <ac:spMk id="47" creationId="{DB870745-E0E2-A681-BCE0-DD8D8274E524}"/>
          </ac:spMkLst>
        </pc:spChg>
        <pc:spChg chg="mod">
          <ac:chgData name="Jolie Serrano Delgado" userId="d52b4219-5c60-4a0c-87ad-b1ec335c0c37" providerId="ADAL" clId="{8686ABB3-A2F3-4232-A86C-06CBDE84CB73}" dt="2025-02-22T20:43:23.806" v="799"/>
          <ac:spMkLst>
            <pc:docMk/>
            <pc:sldMk cId="3937428757" sldId="4128"/>
            <ac:spMk id="50" creationId="{FC53C44B-A639-E4AB-0F9C-90CFFF2555C1}"/>
          </ac:spMkLst>
        </pc:spChg>
        <pc:spChg chg="mod">
          <ac:chgData name="Jolie Serrano Delgado" userId="d52b4219-5c60-4a0c-87ad-b1ec335c0c37" providerId="ADAL" clId="{8686ABB3-A2F3-4232-A86C-06CBDE84CB73}" dt="2025-02-22T20:43:23.806" v="799"/>
          <ac:spMkLst>
            <pc:docMk/>
            <pc:sldMk cId="3937428757" sldId="4128"/>
            <ac:spMk id="51" creationId="{36192E66-0FDF-CF6D-9861-CBE23D8BD31E}"/>
          </ac:spMkLst>
        </pc:spChg>
        <pc:spChg chg="mod">
          <ac:chgData name="Jolie Serrano Delgado" userId="d52b4219-5c60-4a0c-87ad-b1ec335c0c37" providerId="ADAL" clId="{8686ABB3-A2F3-4232-A86C-06CBDE84CB73}" dt="2025-02-22T20:43:23.806" v="799"/>
          <ac:spMkLst>
            <pc:docMk/>
            <pc:sldMk cId="3937428757" sldId="4128"/>
            <ac:spMk id="52" creationId="{90098575-5C96-53A0-A162-740FF3BCBB09}"/>
          </ac:spMkLst>
        </pc:spChg>
        <pc:spChg chg="mod">
          <ac:chgData name="Jolie Serrano Delgado" userId="d52b4219-5c60-4a0c-87ad-b1ec335c0c37" providerId="ADAL" clId="{8686ABB3-A2F3-4232-A86C-06CBDE84CB73}" dt="2025-02-22T20:43:23.806" v="799"/>
          <ac:spMkLst>
            <pc:docMk/>
            <pc:sldMk cId="3937428757" sldId="4128"/>
            <ac:spMk id="53" creationId="{92C8D822-5B41-E097-2A8D-9FC8C2908D32}"/>
          </ac:spMkLst>
        </pc:spChg>
        <pc:spChg chg="mod">
          <ac:chgData name="Jolie Serrano Delgado" userId="d52b4219-5c60-4a0c-87ad-b1ec335c0c37" providerId="ADAL" clId="{8686ABB3-A2F3-4232-A86C-06CBDE84CB73}" dt="2025-02-22T20:43:23.806" v="799"/>
          <ac:spMkLst>
            <pc:docMk/>
            <pc:sldMk cId="3937428757" sldId="4128"/>
            <ac:spMk id="54" creationId="{A5FD5491-38AC-BD43-A328-0285B902E4FA}"/>
          </ac:spMkLst>
        </pc:spChg>
        <pc:spChg chg="mod">
          <ac:chgData name="Jolie Serrano Delgado" userId="d52b4219-5c60-4a0c-87ad-b1ec335c0c37" providerId="ADAL" clId="{8686ABB3-A2F3-4232-A86C-06CBDE84CB73}" dt="2025-02-22T20:43:23.806" v="799"/>
          <ac:spMkLst>
            <pc:docMk/>
            <pc:sldMk cId="3937428757" sldId="4128"/>
            <ac:spMk id="55" creationId="{2221411A-701E-4083-7DAD-DC1A1A935606}"/>
          </ac:spMkLst>
        </pc:spChg>
        <pc:spChg chg="mod">
          <ac:chgData name="Jolie Serrano Delgado" userId="d52b4219-5c60-4a0c-87ad-b1ec335c0c37" providerId="ADAL" clId="{8686ABB3-A2F3-4232-A86C-06CBDE84CB73}" dt="2025-02-22T20:43:23.806" v="799"/>
          <ac:spMkLst>
            <pc:docMk/>
            <pc:sldMk cId="3937428757" sldId="4128"/>
            <ac:spMk id="58" creationId="{E86E27FB-B59D-F666-44F4-5614DA713D3C}"/>
          </ac:spMkLst>
        </pc:spChg>
        <pc:spChg chg="mod">
          <ac:chgData name="Jolie Serrano Delgado" userId="d52b4219-5c60-4a0c-87ad-b1ec335c0c37" providerId="ADAL" clId="{8686ABB3-A2F3-4232-A86C-06CBDE84CB73}" dt="2025-02-22T20:43:23.806" v="799"/>
          <ac:spMkLst>
            <pc:docMk/>
            <pc:sldMk cId="3937428757" sldId="4128"/>
            <ac:spMk id="59" creationId="{5566279B-C476-A9C1-F5B0-26C85572BA01}"/>
          </ac:spMkLst>
        </pc:spChg>
        <pc:spChg chg="mod">
          <ac:chgData name="Jolie Serrano Delgado" userId="d52b4219-5c60-4a0c-87ad-b1ec335c0c37" providerId="ADAL" clId="{8686ABB3-A2F3-4232-A86C-06CBDE84CB73}" dt="2025-02-22T20:43:23.806" v="799"/>
          <ac:spMkLst>
            <pc:docMk/>
            <pc:sldMk cId="3937428757" sldId="4128"/>
            <ac:spMk id="60" creationId="{8A762BC4-DDD9-0B80-8E49-8BE0852D9A07}"/>
          </ac:spMkLst>
        </pc:spChg>
        <pc:spChg chg="mod">
          <ac:chgData name="Jolie Serrano Delgado" userId="d52b4219-5c60-4a0c-87ad-b1ec335c0c37" providerId="ADAL" clId="{8686ABB3-A2F3-4232-A86C-06CBDE84CB73}" dt="2025-02-22T20:43:23.806" v="799"/>
          <ac:spMkLst>
            <pc:docMk/>
            <pc:sldMk cId="3937428757" sldId="4128"/>
            <ac:spMk id="61" creationId="{A903D630-7CFF-25B0-89EA-FF9479E29CCF}"/>
          </ac:spMkLst>
        </pc:spChg>
        <pc:spChg chg="add del mod">
          <ac:chgData name="Jolie Serrano Delgado" userId="d52b4219-5c60-4a0c-87ad-b1ec335c0c37" providerId="ADAL" clId="{8686ABB3-A2F3-4232-A86C-06CBDE84CB73}" dt="2025-02-22T21:19:45.157" v="1055" actId="478"/>
          <ac:spMkLst>
            <pc:docMk/>
            <pc:sldMk cId="3937428757" sldId="4128"/>
            <ac:spMk id="320" creationId="{D71878B3-7616-0BF5-7762-B71145612BC1}"/>
          </ac:spMkLst>
        </pc:spChg>
        <pc:spChg chg="add mod">
          <ac:chgData name="Jolie Serrano Delgado" userId="d52b4219-5c60-4a0c-87ad-b1ec335c0c37" providerId="ADAL" clId="{8686ABB3-A2F3-4232-A86C-06CBDE84CB73}" dt="2025-02-22T21:19:51.342" v="1058" actId="571"/>
          <ac:spMkLst>
            <pc:docMk/>
            <pc:sldMk cId="3937428757" sldId="4128"/>
            <ac:spMk id="322" creationId="{C4A597C8-8835-70D9-7340-4B6B7D5962C0}"/>
          </ac:spMkLst>
        </pc:spChg>
        <pc:spChg chg="del">
          <ac:chgData name="Jolie Serrano Delgado" userId="d52b4219-5c60-4a0c-87ad-b1ec335c0c37" providerId="ADAL" clId="{8686ABB3-A2F3-4232-A86C-06CBDE84CB73}" dt="2025-02-22T20:05:20.408" v="566" actId="478"/>
          <ac:spMkLst>
            <pc:docMk/>
            <pc:sldMk cId="3937428757" sldId="4128"/>
            <ac:spMk id="360" creationId="{A845596F-539F-8CE4-9391-8B95D5C29185}"/>
          </ac:spMkLst>
        </pc:spChg>
        <pc:spChg chg="del">
          <ac:chgData name="Jolie Serrano Delgado" userId="d52b4219-5c60-4a0c-87ad-b1ec335c0c37" providerId="ADAL" clId="{8686ABB3-A2F3-4232-A86C-06CBDE84CB73}" dt="2025-02-22T20:05:23.465" v="567" actId="478"/>
          <ac:spMkLst>
            <pc:docMk/>
            <pc:sldMk cId="3937428757" sldId="4128"/>
            <ac:spMk id="362" creationId="{4A551059-C8CC-33D7-5042-B7C080B4BD16}"/>
          </ac:spMkLst>
        </pc:spChg>
        <pc:spChg chg="del">
          <ac:chgData name="Jolie Serrano Delgado" userId="d52b4219-5c60-4a0c-87ad-b1ec335c0c37" providerId="ADAL" clId="{8686ABB3-A2F3-4232-A86C-06CBDE84CB73}" dt="2025-02-22T20:05:51.625" v="574" actId="478"/>
          <ac:spMkLst>
            <pc:docMk/>
            <pc:sldMk cId="3937428757" sldId="4128"/>
            <ac:spMk id="363" creationId="{E9EE00E2-D180-B4BD-A224-5DC3FDB21BF5}"/>
          </ac:spMkLst>
        </pc:spChg>
        <pc:spChg chg="del">
          <ac:chgData name="Jolie Serrano Delgado" userId="d52b4219-5c60-4a0c-87ad-b1ec335c0c37" providerId="ADAL" clId="{8686ABB3-A2F3-4232-A86C-06CBDE84CB73}" dt="2025-02-22T20:05:25.256" v="568" actId="478"/>
          <ac:spMkLst>
            <pc:docMk/>
            <pc:sldMk cId="3937428757" sldId="4128"/>
            <ac:spMk id="364" creationId="{DEE968DC-D0C1-26FD-5FBB-50E284CE07AE}"/>
          </ac:spMkLst>
        </pc:spChg>
        <pc:spChg chg="del">
          <ac:chgData name="Jolie Serrano Delgado" userId="d52b4219-5c60-4a0c-87ad-b1ec335c0c37" providerId="ADAL" clId="{8686ABB3-A2F3-4232-A86C-06CBDE84CB73}" dt="2025-02-22T20:05:49.375" v="573" actId="478"/>
          <ac:spMkLst>
            <pc:docMk/>
            <pc:sldMk cId="3937428757" sldId="4128"/>
            <ac:spMk id="365" creationId="{1B202166-1532-26F1-58CC-5CC60CB51E14}"/>
          </ac:spMkLst>
        </pc:spChg>
        <pc:spChg chg="del">
          <ac:chgData name="Jolie Serrano Delgado" userId="d52b4219-5c60-4a0c-87ad-b1ec335c0c37" providerId="ADAL" clId="{8686ABB3-A2F3-4232-A86C-06CBDE84CB73}" dt="2025-02-22T20:05:33.648" v="570" actId="478"/>
          <ac:spMkLst>
            <pc:docMk/>
            <pc:sldMk cId="3937428757" sldId="4128"/>
            <ac:spMk id="366" creationId="{C8E77019-1812-449C-C5BB-E58013AED935}"/>
          </ac:spMkLst>
        </pc:spChg>
        <pc:spChg chg="del">
          <ac:chgData name="Jolie Serrano Delgado" userId="d52b4219-5c60-4a0c-87ad-b1ec335c0c37" providerId="ADAL" clId="{8686ABB3-A2F3-4232-A86C-06CBDE84CB73}" dt="2025-02-22T20:05:44.496" v="572" actId="478"/>
          <ac:spMkLst>
            <pc:docMk/>
            <pc:sldMk cId="3937428757" sldId="4128"/>
            <ac:spMk id="367" creationId="{915156B1-1C59-97E1-03FD-B557672980FA}"/>
          </ac:spMkLst>
        </pc:spChg>
        <pc:spChg chg="del">
          <ac:chgData name="Jolie Serrano Delgado" userId="d52b4219-5c60-4a0c-87ad-b1ec335c0c37" providerId="ADAL" clId="{8686ABB3-A2F3-4232-A86C-06CBDE84CB73}" dt="2025-02-22T20:05:34.728" v="571" actId="478"/>
          <ac:spMkLst>
            <pc:docMk/>
            <pc:sldMk cId="3937428757" sldId="4128"/>
            <ac:spMk id="368" creationId="{0BEF07CD-BEBF-6622-98F6-492825F04B4F}"/>
          </ac:spMkLst>
        </pc:spChg>
        <pc:spChg chg="del">
          <ac:chgData name="Jolie Serrano Delgado" userId="d52b4219-5c60-4a0c-87ad-b1ec335c0c37" providerId="ADAL" clId="{8686ABB3-A2F3-4232-A86C-06CBDE84CB73}" dt="2025-02-22T20:06:08.896" v="577" actId="478"/>
          <ac:spMkLst>
            <pc:docMk/>
            <pc:sldMk cId="3937428757" sldId="4128"/>
            <ac:spMk id="377" creationId="{6000F5E8-DDFE-54F7-4D9A-CBA9A67CAF8F}"/>
          </ac:spMkLst>
        </pc:spChg>
        <pc:spChg chg="del">
          <ac:chgData name="Jolie Serrano Delgado" userId="d52b4219-5c60-4a0c-87ad-b1ec335c0c37" providerId="ADAL" clId="{8686ABB3-A2F3-4232-A86C-06CBDE84CB73}" dt="2025-02-22T20:06:08.896" v="577" actId="478"/>
          <ac:spMkLst>
            <pc:docMk/>
            <pc:sldMk cId="3937428757" sldId="4128"/>
            <ac:spMk id="378" creationId="{F8EDA3ED-A783-3E3F-DEE8-103DCD5129F5}"/>
          </ac:spMkLst>
        </pc:spChg>
        <pc:spChg chg="del">
          <ac:chgData name="Jolie Serrano Delgado" userId="d52b4219-5c60-4a0c-87ad-b1ec335c0c37" providerId="ADAL" clId="{8686ABB3-A2F3-4232-A86C-06CBDE84CB73}" dt="2025-02-22T20:06:01.153" v="576" actId="478"/>
          <ac:spMkLst>
            <pc:docMk/>
            <pc:sldMk cId="3937428757" sldId="4128"/>
            <ac:spMk id="379" creationId="{BEFCB68C-39B1-4D1D-B25A-708A4DE2FAB1}"/>
          </ac:spMkLst>
        </pc:spChg>
        <pc:spChg chg="del">
          <ac:chgData name="Jolie Serrano Delgado" userId="d52b4219-5c60-4a0c-87ad-b1ec335c0c37" providerId="ADAL" clId="{8686ABB3-A2F3-4232-A86C-06CBDE84CB73}" dt="2025-02-22T20:06:01.153" v="576" actId="478"/>
          <ac:spMkLst>
            <pc:docMk/>
            <pc:sldMk cId="3937428757" sldId="4128"/>
            <ac:spMk id="380" creationId="{15BD19D8-60EE-7CE4-2BF5-BEF672C13CF2}"/>
          </ac:spMkLst>
        </pc:spChg>
        <pc:grpChg chg="del mod">
          <ac:chgData name="Jolie Serrano Delgado" userId="d52b4219-5c60-4a0c-87ad-b1ec335c0c37" providerId="ADAL" clId="{8686ABB3-A2F3-4232-A86C-06CBDE84CB73}" dt="2025-02-22T20:18:44.702" v="653" actId="478"/>
          <ac:grpSpMkLst>
            <pc:docMk/>
            <pc:sldMk cId="3937428757" sldId="4128"/>
            <ac:grpSpMk id="3" creationId="{FF11031E-D325-8B51-8208-64B6555F8F88}"/>
          </ac:grpSpMkLst>
        </pc:grpChg>
        <pc:grpChg chg="del mod">
          <ac:chgData name="Jolie Serrano Delgado" userId="d52b4219-5c60-4a0c-87ad-b1ec335c0c37" providerId="ADAL" clId="{8686ABB3-A2F3-4232-A86C-06CBDE84CB73}" dt="2025-02-22T20:07:12.351" v="607" actId="478"/>
          <ac:grpSpMkLst>
            <pc:docMk/>
            <pc:sldMk cId="3937428757" sldId="4128"/>
            <ac:grpSpMk id="12" creationId="{BC31A2EE-6D18-9BD1-CBB5-AA4D1C102330}"/>
          </ac:grpSpMkLst>
        </pc:grpChg>
        <pc:grpChg chg="del mod">
          <ac:chgData name="Jolie Serrano Delgado" userId="d52b4219-5c60-4a0c-87ad-b1ec335c0c37" providerId="ADAL" clId="{8686ABB3-A2F3-4232-A86C-06CBDE84CB73}" dt="2025-02-22T20:07:13.165" v="608" actId="478"/>
          <ac:grpSpMkLst>
            <pc:docMk/>
            <pc:sldMk cId="3937428757" sldId="4128"/>
            <ac:grpSpMk id="15" creationId="{B9FBE951-856C-BC38-DB4A-E5D0BC830593}"/>
          </ac:grpSpMkLst>
        </pc:grpChg>
        <pc:grpChg chg="del">
          <ac:chgData name="Jolie Serrano Delgado" userId="d52b4219-5c60-4a0c-87ad-b1ec335c0c37" providerId="ADAL" clId="{8686ABB3-A2F3-4232-A86C-06CBDE84CB73}" dt="2025-02-22T20:06:35.128" v="586" actId="478"/>
          <ac:grpSpMkLst>
            <pc:docMk/>
            <pc:sldMk cId="3937428757" sldId="4128"/>
            <ac:grpSpMk id="19" creationId="{99FB3511-E60E-4550-5777-EBB9A87D4490}"/>
          </ac:grpSpMkLst>
        </pc:grpChg>
        <pc:grpChg chg="add mod">
          <ac:chgData name="Jolie Serrano Delgado" userId="d52b4219-5c60-4a0c-87ad-b1ec335c0c37" providerId="ADAL" clId="{8686ABB3-A2F3-4232-A86C-06CBDE84CB73}" dt="2025-02-22T20:18:53.571" v="655" actId="1076"/>
          <ac:grpSpMkLst>
            <pc:docMk/>
            <pc:sldMk cId="3937428757" sldId="4128"/>
            <ac:grpSpMk id="26" creationId="{A21A778E-8176-8214-2FA6-5D15D990C7C0}"/>
          </ac:grpSpMkLst>
        </pc:grpChg>
        <pc:grpChg chg="add mod">
          <ac:chgData name="Jolie Serrano Delgado" userId="d52b4219-5c60-4a0c-87ad-b1ec335c0c37" providerId="ADAL" clId="{8686ABB3-A2F3-4232-A86C-06CBDE84CB73}" dt="2025-02-22T20:18:53.571" v="655" actId="1076"/>
          <ac:grpSpMkLst>
            <pc:docMk/>
            <pc:sldMk cId="3937428757" sldId="4128"/>
            <ac:grpSpMk id="29" creationId="{5037A1BF-4C69-1D04-DED2-01159D7F992F}"/>
          </ac:grpSpMkLst>
        </pc:grpChg>
        <pc:grpChg chg="add mod">
          <ac:chgData name="Jolie Serrano Delgado" userId="d52b4219-5c60-4a0c-87ad-b1ec335c0c37" providerId="ADAL" clId="{8686ABB3-A2F3-4232-A86C-06CBDE84CB73}" dt="2025-02-22T20:18:53.571" v="655" actId="1076"/>
          <ac:grpSpMkLst>
            <pc:docMk/>
            <pc:sldMk cId="3937428757" sldId="4128"/>
            <ac:grpSpMk id="42" creationId="{B7071ACD-63FE-B139-9927-6C3D8E21F257}"/>
          </ac:grpSpMkLst>
        </pc:grpChg>
        <pc:grpChg chg="del mod">
          <ac:chgData name="Jolie Serrano Delgado" userId="d52b4219-5c60-4a0c-87ad-b1ec335c0c37" providerId="ADAL" clId="{8686ABB3-A2F3-4232-A86C-06CBDE84CB73}" dt="2025-02-22T20:43:38.549" v="804" actId="21"/>
          <ac:grpSpMkLst>
            <pc:docMk/>
            <pc:sldMk cId="3937428757" sldId="4128"/>
            <ac:grpSpMk id="48" creationId="{1ED11F01-6BD6-4702-2C9E-DC47952C2583}"/>
          </ac:grpSpMkLst>
        </pc:grpChg>
        <pc:grpChg chg="del mod">
          <ac:chgData name="Jolie Serrano Delgado" userId="d52b4219-5c60-4a0c-87ad-b1ec335c0c37" providerId="ADAL" clId="{8686ABB3-A2F3-4232-A86C-06CBDE84CB73}" dt="2025-02-22T20:43:38.549" v="804" actId="21"/>
          <ac:grpSpMkLst>
            <pc:docMk/>
            <pc:sldMk cId="3937428757" sldId="4128"/>
            <ac:grpSpMk id="56" creationId="{082E38B8-FB27-A615-4E3D-70DE3A8E9874}"/>
          </ac:grpSpMkLst>
        </pc:grpChg>
        <pc:picChg chg="add mod">
          <ac:chgData name="Jolie Serrano Delgado" userId="d52b4219-5c60-4a0c-87ad-b1ec335c0c37" providerId="ADAL" clId="{8686ABB3-A2F3-4232-A86C-06CBDE84CB73}" dt="2025-02-22T20:13:58.570" v="627" actId="1076"/>
          <ac:picMkLst>
            <pc:docMk/>
            <pc:sldMk cId="3937428757" sldId="4128"/>
            <ac:picMk id="4" creationId="{B039AD36-5076-9C20-4BB7-DCB4B6F68AF5}"/>
          </ac:picMkLst>
        </pc:picChg>
        <pc:picChg chg="add mod">
          <ac:chgData name="Jolie Serrano Delgado" userId="d52b4219-5c60-4a0c-87ad-b1ec335c0c37" providerId="ADAL" clId="{8686ABB3-A2F3-4232-A86C-06CBDE84CB73}" dt="2025-02-22T20:09:25.881" v="622" actId="1076"/>
          <ac:picMkLst>
            <pc:docMk/>
            <pc:sldMk cId="3937428757" sldId="4128"/>
            <ac:picMk id="18" creationId="{1DCBFC77-0551-3DEC-9544-41AEFAB59626}"/>
          </ac:picMkLst>
        </pc:picChg>
        <pc:picChg chg="add del mod">
          <ac:chgData name="Jolie Serrano Delgado" userId="d52b4219-5c60-4a0c-87ad-b1ec335c0c37" providerId="ADAL" clId="{8686ABB3-A2F3-4232-A86C-06CBDE84CB73}" dt="2025-02-22T20:17:35.271" v="639" actId="21"/>
          <ac:picMkLst>
            <pc:docMk/>
            <pc:sldMk cId="3937428757" sldId="4128"/>
            <ac:picMk id="34" creationId="{E8351DCC-EC9D-8CDF-A7FF-E35130451F9E}"/>
          </ac:picMkLst>
        </pc:picChg>
        <pc:picChg chg="add del mod">
          <ac:chgData name="Jolie Serrano Delgado" userId="d52b4219-5c60-4a0c-87ad-b1ec335c0c37" providerId="ADAL" clId="{8686ABB3-A2F3-4232-A86C-06CBDE84CB73}" dt="2025-02-22T20:18:25.921" v="650" actId="478"/>
          <ac:picMkLst>
            <pc:docMk/>
            <pc:sldMk cId="3937428757" sldId="4128"/>
            <ac:picMk id="38" creationId="{374FB404-2A6A-7EC1-5C91-EFCFC3944078}"/>
          </ac:picMkLst>
        </pc:picChg>
        <pc:picChg chg="add del">
          <ac:chgData name="Jolie Serrano Delgado" userId="d52b4219-5c60-4a0c-87ad-b1ec335c0c37" providerId="ADAL" clId="{8686ABB3-A2F3-4232-A86C-06CBDE84CB73}" dt="2025-02-22T20:18:35.631" v="652" actId="478"/>
          <ac:picMkLst>
            <pc:docMk/>
            <pc:sldMk cId="3937428757" sldId="4128"/>
            <ac:picMk id="41" creationId="{EA1FE2EB-13DB-61EC-5E0F-8F0C6FE02FE0}"/>
          </ac:picMkLst>
        </pc:picChg>
        <pc:picChg chg="add del mod">
          <ac:chgData name="Jolie Serrano Delgado" userId="d52b4219-5c60-4a0c-87ad-b1ec335c0c37" providerId="ADAL" clId="{8686ABB3-A2F3-4232-A86C-06CBDE84CB73}" dt="2025-02-22T21:07:53.255" v="1000" actId="478"/>
          <ac:picMkLst>
            <pc:docMk/>
            <pc:sldMk cId="3937428757" sldId="4128"/>
            <ac:picMk id="62" creationId="{66041079-E2B2-71DE-AB2F-E7D19EF35E5B}"/>
          </ac:picMkLst>
        </pc:picChg>
        <pc:picChg chg="add del mod">
          <ac:chgData name="Jolie Serrano Delgado" userId="d52b4219-5c60-4a0c-87ad-b1ec335c0c37" providerId="ADAL" clId="{8686ABB3-A2F3-4232-A86C-06CBDE84CB73}" dt="2025-02-22T21:07:52.942" v="999" actId="478"/>
          <ac:picMkLst>
            <pc:docMk/>
            <pc:sldMk cId="3937428757" sldId="4128"/>
            <ac:picMk id="63" creationId="{EFE0F2C5-2CA8-F0FD-1B62-510389931083}"/>
          </ac:picMkLst>
        </pc:picChg>
        <pc:picChg chg="add mod">
          <ac:chgData name="Jolie Serrano Delgado" userId="d52b4219-5c60-4a0c-87ad-b1ec335c0c37" providerId="ADAL" clId="{8686ABB3-A2F3-4232-A86C-06CBDE84CB73}" dt="2025-02-22T21:19:49.417" v="1056" actId="1076"/>
          <ac:picMkLst>
            <pc:docMk/>
            <pc:sldMk cId="3937428757" sldId="4128"/>
            <ac:picMk id="321" creationId="{E30784CA-41AB-3BCC-9B65-85EFFD00D00E}"/>
          </ac:picMkLst>
        </pc:picChg>
        <pc:picChg chg="add mod">
          <ac:chgData name="Jolie Serrano Delgado" userId="d52b4219-5c60-4a0c-87ad-b1ec335c0c37" providerId="ADAL" clId="{8686ABB3-A2F3-4232-A86C-06CBDE84CB73}" dt="2025-02-22T21:19:56.021" v="1059" actId="571"/>
          <ac:picMkLst>
            <pc:docMk/>
            <pc:sldMk cId="3937428757" sldId="4128"/>
            <ac:picMk id="323" creationId="{AA6E402E-4BD8-E190-ACCF-7340E4C7BEBD}"/>
          </ac:picMkLst>
        </pc:picChg>
        <pc:picChg chg="add mod">
          <ac:chgData name="Jolie Serrano Delgado" userId="d52b4219-5c60-4a0c-87ad-b1ec335c0c37" providerId="ADAL" clId="{8686ABB3-A2F3-4232-A86C-06CBDE84CB73}" dt="2025-02-22T21:19:58.315" v="1060" actId="571"/>
          <ac:picMkLst>
            <pc:docMk/>
            <pc:sldMk cId="3937428757" sldId="4128"/>
            <ac:picMk id="324" creationId="{DB873E35-0C24-005A-EABE-6A45B630ADD5}"/>
          </ac:picMkLst>
        </pc:picChg>
      </pc:sldChg>
      <pc:sldChg chg="addSp delSp modSp add mod">
        <pc:chgData name="Jolie Serrano Delgado" userId="d52b4219-5c60-4a0c-87ad-b1ec335c0c37" providerId="ADAL" clId="{8686ABB3-A2F3-4232-A86C-06CBDE84CB73}" dt="2025-02-22T21:20:15.446" v="1063" actId="14100"/>
        <pc:sldMkLst>
          <pc:docMk/>
          <pc:sldMk cId="456438076" sldId="4129"/>
        </pc:sldMkLst>
        <pc:spChg chg="add mod">
          <ac:chgData name="Jolie Serrano Delgado" userId="d52b4219-5c60-4a0c-87ad-b1ec335c0c37" providerId="ADAL" clId="{8686ABB3-A2F3-4232-A86C-06CBDE84CB73}" dt="2025-02-22T20:25:28.580" v="702" actId="1076"/>
          <ac:spMkLst>
            <pc:docMk/>
            <pc:sldMk cId="456438076" sldId="4129"/>
            <ac:spMk id="2" creationId="{C28A8749-ACFA-103A-60E6-42E48180FA65}"/>
          </ac:spMkLst>
        </pc:spChg>
        <pc:spChg chg="add mod ord">
          <ac:chgData name="Jolie Serrano Delgado" userId="d52b4219-5c60-4a0c-87ad-b1ec335c0c37" providerId="ADAL" clId="{8686ABB3-A2F3-4232-A86C-06CBDE84CB73}" dt="2025-02-22T21:20:15.446" v="1063" actId="14100"/>
          <ac:spMkLst>
            <pc:docMk/>
            <pc:sldMk cId="456438076" sldId="4129"/>
            <ac:spMk id="8" creationId="{14DF1F28-91D9-4CBF-B6E4-BBF4E3B346B9}"/>
          </ac:spMkLst>
        </pc:spChg>
        <pc:spChg chg="mod">
          <ac:chgData name="Jolie Serrano Delgado" userId="d52b4219-5c60-4a0c-87ad-b1ec335c0c37" providerId="ADAL" clId="{8686ABB3-A2F3-4232-A86C-06CBDE84CB73}" dt="2025-02-22T21:19:25.871" v="1050" actId="1076"/>
          <ac:spMkLst>
            <pc:docMk/>
            <pc:sldMk cId="456438076" sldId="4129"/>
            <ac:spMk id="22" creationId="{AB194C51-158C-1604-8750-DEDEB1A19EF3}"/>
          </ac:spMkLst>
        </pc:spChg>
        <pc:spChg chg="mod">
          <ac:chgData name="Jolie Serrano Delgado" userId="d52b4219-5c60-4a0c-87ad-b1ec335c0c37" providerId="ADAL" clId="{8686ABB3-A2F3-4232-A86C-06CBDE84CB73}" dt="2025-02-22T21:19:25.871" v="1050" actId="1076"/>
          <ac:spMkLst>
            <pc:docMk/>
            <pc:sldMk cId="456438076" sldId="4129"/>
            <ac:spMk id="24" creationId="{10BAFD64-7D9B-5983-62CB-F65830F054B5}"/>
          </ac:spMkLst>
        </pc:spChg>
        <pc:spChg chg="del mod ord">
          <ac:chgData name="Jolie Serrano Delgado" userId="d52b4219-5c60-4a0c-87ad-b1ec335c0c37" providerId="ADAL" clId="{8686ABB3-A2F3-4232-A86C-06CBDE84CB73}" dt="2025-02-22T21:19:39.894" v="1053" actId="21"/>
          <ac:spMkLst>
            <pc:docMk/>
            <pc:sldMk cId="456438076" sldId="4129"/>
            <ac:spMk id="25" creationId="{D71878B3-7616-0BF5-7762-B71145612BC1}"/>
          </ac:spMkLst>
        </pc:spChg>
        <pc:spChg chg="mod">
          <ac:chgData name="Jolie Serrano Delgado" userId="d52b4219-5c60-4a0c-87ad-b1ec335c0c37" providerId="ADAL" clId="{8686ABB3-A2F3-4232-A86C-06CBDE84CB73}" dt="2025-02-22T20:25:36.908" v="703" actId="207"/>
          <ac:spMkLst>
            <pc:docMk/>
            <pc:sldMk cId="456438076" sldId="4129"/>
            <ac:spMk id="43" creationId="{F04DBD61-3C5B-D45A-287E-CFE25C310802}"/>
          </ac:spMkLst>
        </pc:spChg>
        <pc:spChg chg="mod">
          <ac:chgData name="Jolie Serrano Delgado" userId="d52b4219-5c60-4a0c-87ad-b1ec335c0c37" providerId="ADAL" clId="{8686ABB3-A2F3-4232-A86C-06CBDE84CB73}" dt="2025-02-22T21:17:38.280" v="1038" actId="207"/>
          <ac:spMkLst>
            <pc:docMk/>
            <pc:sldMk cId="456438076" sldId="4129"/>
            <ac:spMk id="45" creationId="{6BFE4D9D-C910-5B15-5D9C-6DF1E3D9E61F}"/>
          </ac:spMkLst>
        </pc:spChg>
        <pc:spChg chg="mod">
          <ac:chgData name="Jolie Serrano Delgado" userId="d52b4219-5c60-4a0c-87ad-b1ec335c0c37" providerId="ADAL" clId="{8686ABB3-A2F3-4232-A86C-06CBDE84CB73}" dt="2025-02-22T20:21:03.424" v="690" actId="1076"/>
          <ac:spMkLst>
            <pc:docMk/>
            <pc:sldMk cId="456438076" sldId="4129"/>
            <ac:spMk id="46" creationId="{CC08D81E-C407-5496-6F5D-E706B88438E0}"/>
          </ac:spMkLst>
        </pc:spChg>
        <pc:spChg chg="mod">
          <ac:chgData name="Jolie Serrano Delgado" userId="d52b4219-5c60-4a0c-87ad-b1ec335c0c37" providerId="ADAL" clId="{8686ABB3-A2F3-4232-A86C-06CBDE84CB73}" dt="2025-02-22T20:21:03.424" v="690" actId="1076"/>
          <ac:spMkLst>
            <pc:docMk/>
            <pc:sldMk cId="456438076" sldId="4129"/>
            <ac:spMk id="47" creationId="{DC110E5E-4B5D-FCDB-CF35-3D82B102BDB1}"/>
          </ac:spMkLst>
        </pc:spChg>
        <pc:grpChg chg="mod">
          <ac:chgData name="Jolie Serrano Delgado" userId="d52b4219-5c60-4a0c-87ad-b1ec335c0c37" providerId="ADAL" clId="{8686ABB3-A2F3-4232-A86C-06CBDE84CB73}" dt="2025-02-22T20:21:03.424" v="690" actId="1076"/>
          <ac:grpSpMkLst>
            <pc:docMk/>
            <pc:sldMk cId="456438076" sldId="4129"/>
            <ac:grpSpMk id="26" creationId="{D0E253A2-BA64-EC45-9E5F-D9BEE393469B}"/>
          </ac:grpSpMkLst>
        </pc:grpChg>
        <pc:grpChg chg="mod">
          <ac:chgData name="Jolie Serrano Delgado" userId="d52b4219-5c60-4a0c-87ad-b1ec335c0c37" providerId="ADAL" clId="{8686ABB3-A2F3-4232-A86C-06CBDE84CB73}" dt="2025-02-22T20:21:03.424" v="690" actId="1076"/>
          <ac:grpSpMkLst>
            <pc:docMk/>
            <pc:sldMk cId="456438076" sldId="4129"/>
            <ac:grpSpMk id="29" creationId="{0078CFE2-917D-3F25-7050-D2080F2B7153}"/>
          </ac:grpSpMkLst>
        </pc:grpChg>
        <pc:grpChg chg="mod">
          <ac:chgData name="Jolie Serrano Delgado" userId="d52b4219-5c60-4a0c-87ad-b1ec335c0c37" providerId="ADAL" clId="{8686ABB3-A2F3-4232-A86C-06CBDE84CB73}" dt="2025-02-22T20:21:36.317" v="700" actId="1076"/>
          <ac:grpSpMkLst>
            <pc:docMk/>
            <pc:sldMk cId="456438076" sldId="4129"/>
            <ac:grpSpMk id="42" creationId="{7C910C11-0176-042D-FEE4-19A8962C0997}"/>
          </ac:grpSpMkLst>
        </pc:grpChg>
        <pc:picChg chg="add del mod">
          <ac:chgData name="Jolie Serrano Delgado" userId="d52b4219-5c60-4a0c-87ad-b1ec335c0c37" providerId="ADAL" clId="{8686ABB3-A2F3-4232-A86C-06CBDE84CB73}" dt="2025-02-22T21:04:43.104" v="995" actId="478"/>
          <ac:picMkLst>
            <pc:docMk/>
            <pc:sldMk cId="456438076" sldId="4129"/>
            <ac:picMk id="3" creationId="{2631D4AC-8FEE-091E-86A7-A23FDD97D1B5}"/>
          </ac:picMkLst>
        </pc:picChg>
        <pc:picChg chg="mod">
          <ac:chgData name="Jolie Serrano Delgado" userId="d52b4219-5c60-4a0c-87ad-b1ec335c0c37" providerId="ADAL" clId="{8686ABB3-A2F3-4232-A86C-06CBDE84CB73}" dt="2025-02-22T20:21:18.871" v="694" actId="1076"/>
          <ac:picMkLst>
            <pc:docMk/>
            <pc:sldMk cId="456438076" sldId="4129"/>
            <ac:picMk id="4" creationId="{249540CB-BDE5-A3C4-5120-A155167A745B}"/>
          </ac:picMkLst>
        </pc:picChg>
        <pc:picChg chg="add del mod">
          <ac:chgData name="Jolie Serrano Delgado" userId="d52b4219-5c60-4a0c-87ad-b1ec335c0c37" providerId="ADAL" clId="{8686ABB3-A2F3-4232-A86C-06CBDE84CB73}" dt="2025-02-22T21:07:55.271" v="1001" actId="478"/>
          <ac:picMkLst>
            <pc:docMk/>
            <pc:sldMk cId="456438076" sldId="4129"/>
            <ac:picMk id="5" creationId="{BEDF68EA-DB88-A542-C02E-92AF830A39E9}"/>
          </ac:picMkLst>
        </pc:picChg>
        <pc:picChg chg="add del mod ord">
          <ac:chgData name="Jolie Serrano Delgado" userId="d52b4219-5c60-4a0c-87ad-b1ec335c0c37" providerId="ADAL" clId="{8686ABB3-A2F3-4232-A86C-06CBDE84CB73}" dt="2025-02-22T21:19:39.894" v="1053" actId="21"/>
          <ac:picMkLst>
            <pc:docMk/>
            <pc:sldMk cId="456438076" sldId="4129"/>
            <ac:picMk id="7" creationId="{E30784CA-41AB-3BCC-9B65-85EFFD00D00E}"/>
          </ac:picMkLst>
        </pc:picChg>
      </pc:sldChg>
      <pc:sldChg chg="modSp add mod">
        <pc:chgData name="Jolie Serrano Delgado" userId="d52b4219-5c60-4a0c-87ad-b1ec335c0c37" providerId="ADAL" clId="{8686ABB3-A2F3-4232-A86C-06CBDE84CB73}" dt="2025-02-22T21:18:16.746" v="1045" actId="207"/>
        <pc:sldMkLst>
          <pc:docMk/>
          <pc:sldMk cId="2941537159" sldId="4130"/>
        </pc:sldMkLst>
        <pc:spChg chg="mod">
          <ac:chgData name="Jolie Serrano Delgado" userId="d52b4219-5c60-4a0c-87ad-b1ec335c0c37" providerId="ADAL" clId="{8686ABB3-A2F3-4232-A86C-06CBDE84CB73}" dt="2025-02-22T21:18:16.746" v="1045" actId="207"/>
          <ac:spMkLst>
            <pc:docMk/>
            <pc:sldMk cId="2941537159" sldId="4130"/>
            <ac:spMk id="22" creationId="{D0816BBA-46E3-7198-BFF9-D2496F92C323}"/>
          </ac:spMkLst>
        </pc:spChg>
        <pc:spChg chg="mod">
          <ac:chgData name="Jolie Serrano Delgado" userId="d52b4219-5c60-4a0c-87ad-b1ec335c0c37" providerId="ADAL" clId="{8686ABB3-A2F3-4232-A86C-06CBDE84CB73}" dt="2025-02-22T20:27:17.151" v="728" actId="207"/>
          <ac:spMkLst>
            <pc:docMk/>
            <pc:sldMk cId="2941537159" sldId="4130"/>
            <ac:spMk id="25" creationId="{E6AA84A9-FF69-6E39-E365-BD1DC01B3AC3}"/>
          </ac:spMkLst>
        </pc:spChg>
        <pc:spChg chg="mod">
          <ac:chgData name="Jolie Serrano Delgado" userId="d52b4219-5c60-4a0c-87ad-b1ec335c0c37" providerId="ADAL" clId="{8686ABB3-A2F3-4232-A86C-06CBDE84CB73}" dt="2025-02-22T20:56:54.080" v="967" actId="207"/>
          <ac:spMkLst>
            <pc:docMk/>
            <pc:sldMk cId="2941537159" sldId="4130"/>
            <ac:spMk id="27" creationId="{CB68BA26-F62F-3CD6-B290-3F35558A4670}"/>
          </ac:spMkLst>
        </pc:spChg>
        <pc:spChg chg="mod">
          <ac:chgData name="Jolie Serrano Delgado" userId="d52b4219-5c60-4a0c-87ad-b1ec335c0c37" providerId="ADAL" clId="{8686ABB3-A2F3-4232-A86C-06CBDE84CB73}" dt="2025-02-22T20:26:43.419" v="719" actId="1076"/>
          <ac:spMkLst>
            <pc:docMk/>
            <pc:sldMk cId="2941537159" sldId="4130"/>
            <ac:spMk id="45" creationId="{A4DE6F94-D6E0-D939-F9C0-3C984F9D3BF4}"/>
          </ac:spMkLst>
        </pc:spChg>
        <pc:spChg chg="mod">
          <ac:chgData name="Jolie Serrano Delgado" userId="d52b4219-5c60-4a0c-87ad-b1ec335c0c37" providerId="ADAL" clId="{8686ABB3-A2F3-4232-A86C-06CBDE84CB73}" dt="2025-02-22T21:17:44.424" v="1039" actId="1076"/>
          <ac:spMkLst>
            <pc:docMk/>
            <pc:sldMk cId="2941537159" sldId="4130"/>
            <ac:spMk id="46" creationId="{ABF18BFE-72E4-4B99-F583-81505484D796}"/>
          </ac:spMkLst>
        </pc:spChg>
        <pc:grpChg chg="mod">
          <ac:chgData name="Jolie Serrano Delgado" userId="d52b4219-5c60-4a0c-87ad-b1ec335c0c37" providerId="ADAL" clId="{8686ABB3-A2F3-4232-A86C-06CBDE84CB73}" dt="2025-02-22T20:26:30.055" v="715" actId="14100"/>
          <ac:grpSpMkLst>
            <pc:docMk/>
            <pc:sldMk cId="2941537159" sldId="4130"/>
            <ac:grpSpMk id="26" creationId="{0EE423F1-75BD-934D-AECE-4CE06515F56B}"/>
          </ac:grpSpMkLst>
        </pc:grpChg>
        <pc:grpChg chg="mod">
          <ac:chgData name="Jolie Serrano Delgado" userId="d52b4219-5c60-4a0c-87ad-b1ec335c0c37" providerId="ADAL" clId="{8686ABB3-A2F3-4232-A86C-06CBDE84CB73}" dt="2025-02-22T20:26:48.103" v="721" actId="14100"/>
          <ac:grpSpMkLst>
            <pc:docMk/>
            <pc:sldMk cId="2941537159" sldId="4130"/>
            <ac:grpSpMk id="42" creationId="{E2D6BAE7-EB8F-5955-F219-37A6DCE2F665}"/>
          </ac:grpSpMkLst>
        </pc:grpChg>
      </pc:sldChg>
      <pc:sldChg chg="addSp delSp modSp add mod">
        <pc:chgData name="Jolie Serrano Delgado" userId="d52b4219-5c60-4a0c-87ad-b1ec335c0c37" providerId="ADAL" clId="{8686ABB3-A2F3-4232-A86C-06CBDE84CB73}" dt="2025-02-22T21:18:10.904" v="1044" actId="207"/>
        <pc:sldMkLst>
          <pc:docMk/>
          <pc:sldMk cId="1416005873" sldId="4131"/>
        </pc:sldMkLst>
        <pc:spChg chg="mod">
          <ac:chgData name="Jolie Serrano Delgado" userId="d52b4219-5c60-4a0c-87ad-b1ec335c0c37" providerId="ADAL" clId="{8686ABB3-A2F3-4232-A86C-06CBDE84CB73}" dt="2025-02-22T20:39:13.077" v="794" actId="207"/>
          <ac:spMkLst>
            <pc:docMk/>
            <pc:sldMk cId="1416005873" sldId="4131"/>
            <ac:spMk id="7" creationId="{36192E66-0FDF-CF6D-9861-CBE23D8BD31E}"/>
          </ac:spMkLst>
        </pc:spChg>
        <pc:spChg chg="del mod">
          <ac:chgData name="Jolie Serrano Delgado" userId="d52b4219-5c60-4a0c-87ad-b1ec335c0c37" providerId="ADAL" clId="{8686ABB3-A2F3-4232-A86C-06CBDE84CB73}" dt="2025-02-22T20:38:50.366" v="788" actId="478"/>
          <ac:spMkLst>
            <pc:docMk/>
            <pc:sldMk cId="1416005873" sldId="4131"/>
            <ac:spMk id="8" creationId="{CEB2965E-6466-8C81-09D7-21719462B682}"/>
          </ac:spMkLst>
        </pc:spChg>
        <pc:spChg chg="mod">
          <ac:chgData name="Jolie Serrano Delgado" userId="d52b4219-5c60-4a0c-87ad-b1ec335c0c37" providerId="ADAL" clId="{8686ABB3-A2F3-4232-A86C-06CBDE84CB73}" dt="2025-02-22T20:38:54.320" v="789" actId="165"/>
          <ac:spMkLst>
            <pc:docMk/>
            <pc:sldMk cId="1416005873" sldId="4131"/>
            <ac:spMk id="9" creationId="{90098575-5C96-53A0-A162-740FF3BCBB09}"/>
          </ac:spMkLst>
        </pc:spChg>
        <pc:spChg chg="mod">
          <ac:chgData name="Jolie Serrano Delgado" userId="d52b4219-5c60-4a0c-87ad-b1ec335c0c37" providerId="ADAL" clId="{8686ABB3-A2F3-4232-A86C-06CBDE84CB73}" dt="2025-02-22T20:38:54.320" v="789" actId="165"/>
          <ac:spMkLst>
            <pc:docMk/>
            <pc:sldMk cId="1416005873" sldId="4131"/>
            <ac:spMk id="10" creationId="{92C8D822-5B41-E097-2A8D-9FC8C2908D32}"/>
          </ac:spMkLst>
        </pc:spChg>
        <pc:spChg chg="mod">
          <ac:chgData name="Jolie Serrano Delgado" userId="d52b4219-5c60-4a0c-87ad-b1ec335c0c37" providerId="ADAL" clId="{8686ABB3-A2F3-4232-A86C-06CBDE84CB73}" dt="2025-02-22T20:38:54.320" v="789" actId="165"/>
          <ac:spMkLst>
            <pc:docMk/>
            <pc:sldMk cId="1416005873" sldId="4131"/>
            <ac:spMk id="11" creationId="{A5FD5491-38AC-BD43-A328-0285B902E4FA}"/>
          </ac:spMkLst>
        </pc:spChg>
        <pc:spChg chg="mod">
          <ac:chgData name="Jolie Serrano Delgado" userId="d52b4219-5c60-4a0c-87ad-b1ec335c0c37" providerId="ADAL" clId="{8686ABB3-A2F3-4232-A86C-06CBDE84CB73}" dt="2025-02-22T20:38:54.320" v="789" actId="165"/>
          <ac:spMkLst>
            <pc:docMk/>
            <pc:sldMk cId="1416005873" sldId="4131"/>
            <ac:spMk id="12" creationId="{2221411A-701E-4083-7DAD-DC1A1A935606}"/>
          </ac:spMkLst>
        </pc:spChg>
        <pc:spChg chg="mod topLvl">
          <ac:chgData name="Jolie Serrano Delgado" userId="d52b4219-5c60-4a0c-87ad-b1ec335c0c37" providerId="ADAL" clId="{8686ABB3-A2F3-4232-A86C-06CBDE84CB73}" dt="2025-02-22T20:39:16.340" v="795" actId="207"/>
          <ac:spMkLst>
            <pc:docMk/>
            <pc:sldMk cId="1416005873" sldId="4131"/>
            <ac:spMk id="13" creationId="{FC53C44B-A639-E4AB-0F9C-90CFFF2555C1}"/>
          </ac:spMkLst>
        </pc:spChg>
        <pc:spChg chg="mod">
          <ac:chgData name="Jolie Serrano Delgado" userId="d52b4219-5c60-4a0c-87ad-b1ec335c0c37" providerId="ADAL" clId="{8686ABB3-A2F3-4232-A86C-06CBDE84CB73}" dt="2025-02-22T20:39:05.383" v="792" actId="207"/>
          <ac:spMkLst>
            <pc:docMk/>
            <pc:sldMk cId="1416005873" sldId="4131"/>
            <ac:spMk id="15" creationId="{5566279B-C476-A9C1-F5B0-26C85572BA01}"/>
          </ac:spMkLst>
        </pc:spChg>
        <pc:spChg chg="mod">
          <ac:chgData name="Jolie Serrano Delgado" userId="d52b4219-5c60-4a0c-87ad-b1ec335c0c37" providerId="ADAL" clId="{8686ABB3-A2F3-4232-A86C-06CBDE84CB73}" dt="2025-02-22T20:38:54.320" v="789" actId="165"/>
          <ac:spMkLst>
            <pc:docMk/>
            <pc:sldMk cId="1416005873" sldId="4131"/>
            <ac:spMk id="16" creationId="{8A762BC4-DDD9-0B80-8E49-8BE0852D9A07}"/>
          </ac:spMkLst>
        </pc:spChg>
        <pc:spChg chg="mod">
          <ac:chgData name="Jolie Serrano Delgado" userId="d52b4219-5c60-4a0c-87ad-b1ec335c0c37" providerId="ADAL" clId="{8686ABB3-A2F3-4232-A86C-06CBDE84CB73}" dt="2025-02-22T20:38:54.320" v="789" actId="165"/>
          <ac:spMkLst>
            <pc:docMk/>
            <pc:sldMk cId="1416005873" sldId="4131"/>
            <ac:spMk id="17" creationId="{A903D630-7CFF-25B0-89EA-FF9479E29CCF}"/>
          </ac:spMkLst>
        </pc:spChg>
        <pc:spChg chg="del mod">
          <ac:chgData name="Jolie Serrano Delgado" userId="d52b4219-5c60-4a0c-87ad-b1ec335c0c37" providerId="ADAL" clId="{8686ABB3-A2F3-4232-A86C-06CBDE84CB73}" dt="2025-02-22T20:38:48.381" v="787" actId="478"/>
          <ac:spMkLst>
            <pc:docMk/>
            <pc:sldMk cId="1416005873" sldId="4131"/>
            <ac:spMk id="19" creationId="{0CF6C2F7-FF58-C77C-7DF4-35B357CF68B5}"/>
          </ac:spMkLst>
        </pc:spChg>
        <pc:spChg chg="mod topLvl">
          <ac:chgData name="Jolie Serrano Delgado" userId="d52b4219-5c60-4a0c-87ad-b1ec335c0c37" providerId="ADAL" clId="{8686ABB3-A2F3-4232-A86C-06CBDE84CB73}" dt="2025-02-22T20:39:08.986" v="793" actId="207"/>
          <ac:spMkLst>
            <pc:docMk/>
            <pc:sldMk cId="1416005873" sldId="4131"/>
            <ac:spMk id="20" creationId="{E86E27FB-B59D-F666-44F4-5614DA713D3C}"/>
          </ac:spMkLst>
        </pc:spChg>
        <pc:spChg chg="mod">
          <ac:chgData name="Jolie Serrano Delgado" userId="d52b4219-5c60-4a0c-87ad-b1ec335c0c37" providerId="ADAL" clId="{8686ABB3-A2F3-4232-A86C-06CBDE84CB73}" dt="2025-02-22T21:18:05.511" v="1043" actId="207"/>
          <ac:spMkLst>
            <pc:docMk/>
            <pc:sldMk cId="1416005873" sldId="4131"/>
            <ac:spMk id="22" creationId="{C3175579-4769-C201-3CAD-4F261C5B09C8}"/>
          </ac:spMkLst>
        </pc:spChg>
        <pc:spChg chg="mod">
          <ac:chgData name="Jolie Serrano Delgado" userId="d52b4219-5c60-4a0c-87ad-b1ec335c0c37" providerId="ADAL" clId="{8686ABB3-A2F3-4232-A86C-06CBDE84CB73}" dt="2025-02-22T20:36:35.579" v="756" actId="207"/>
          <ac:spMkLst>
            <pc:docMk/>
            <pc:sldMk cId="1416005873" sldId="4131"/>
            <ac:spMk id="25" creationId="{12A4EC05-8246-1922-6900-BE5A42D41EF7}"/>
          </ac:spMkLst>
        </pc:spChg>
        <pc:spChg chg="mod">
          <ac:chgData name="Jolie Serrano Delgado" userId="d52b4219-5c60-4a0c-87ad-b1ec335c0c37" providerId="ADAL" clId="{8686ABB3-A2F3-4232-A86C-06CBDE84CB73}" dt="2025-02-22T20:57:02.271" v="969" actId="207"/>
          <ac:spMkLst>
            <pc:docMk/>
            <pc:sldMk cId="1416005873" sldId="4131"/>
            <ac:spMk id="30" creationId="{F57B702F-37E6-7178-0C69-93426754CCA3}"/>
          </ac:spMkLst>
        </pc:spChg>
        <pc:spChg chg="mod">
          <ac:chgData name="Jolie Serrano Delgado" userId="d52b4219-5c60-4a0c-87ad-b1ec335c0c37" providerId="ADAL" clId="{8686ABB3-A2F3-4232-A86C-06CBDE84CB73}" dt="2025-02-22T20:54:52.174" v="938"/>
          <ac:spMkLst>
            <pc:docMk/>
            <pc:sldMk cId="1416005873" sldId="4131"/>
            <ac:spMk id="34" creationId="{57470B55-AA36-93E2-E794-F6FC9C66F892}"/>
          </ac:spMkLst>
        </pc:spChg>
        <pc:spChg chg="mod">
          <ac:chgData name="Jolie Serrano Delgado" userId="d52b4219-5c60-4a0c-87ad-b1ec335c0c37" providerId="ADAL" clId="{8686ABB3-A2F3-4232-A86C-06CBDE84CB73}" dt="2025-02-22T20:54:52.174" v="938"/>
          <ac:spMkLst>
            <pc:docMk/>
            <pc:sldMk cId="1416005873" sldId="4131"/>
            <ac:spMk id="35" creationId="{D80BF7F6-C86B-8C94-9EFD-39EFCB81D3D7}"/>
          </ac:spMkLst>
        </pc:spChg>
        <pc:spChg chg="mod">
          <ac:chgData name="Jolie Serrano Delgado" userId="d52b4219-5c60-4a0c-87ad-b1ec335c0c37" providerId="ADAL" clId="{8686ABB3-A2F3-4232-A86C-06CBDE84CB73}" dt="2025-02-22T20:54:52.174" v="938"/>
          <ac:spMkLst>
            <pc:docMk/>
            <pc:sldMk cId="1416005873" sldId="4131"/>
            <ac:spMk id="36" creationId="{0F2AD735-77D0-1084-7906-EA9D6E2F7BC5}"/>
          </ac:spMkLst>
        </pc:spChg>
        <pc:spChg chg="mod">
          <ac:chgData name="Jolie Serrano Delgado" userId="d52b4219-5c60-4a0c-87ad-b1ec335c0c37" providerId="ADAL" clId="{8686ABB3-A2F3-4232-A86C-06CBDE84CB73}" dt="2025-02-22T20:54:52.174" v="938"/>
          <ac:spMkLst>
            <pc:docMk/>
            <pc:sldMk cId="1416005873" sldId="4131"/>
            <ac:spMk id="37" creationId="{5D9C9F60-73D5-70F5-EDBD-42D5B961BB2D}"/>
          </ac:spMkLst>
        </pc:spChg>
        <pc:spChg chg="mod">
          <ac:chgData name="Jolie Serrano Delgado" userId="d52b4219-5c60-4a0c-87ad-b1ec335c0c37" providerId="ADAL" clId="{8686ABB3-A2F3-4232-A86C-06CBDE84CB73}" dt="2025-02-22T20:54:52.174" v="938"/>
          <ac:spMkLst>
            <pc:docMk/>
            <pc:sldMk cId="1416005873" sldId="4131"/>
            <ac:spMk id="38" creationId="{884E9A76-040F-2F3C-D6A6-A0ECCF8327A3}"/>
          </ac:spMkLst>
        </pc:spChg>
        <pc:spChg chg="mod">
          <ac:chgData name="Jolie Serrano Delgado" userId="d52b4219-5c60-4a0c-87ad-b1ec335c0c37" providerId="ADAL" clId="{8686ABB3-A2F3-4232-A86C-06CBDE84CB73}" dt="2025-02-22T20:54:52.174" v="938"/>
          <ac:spMkLst>
            <pc:docMk/>
            <pc:sldMk cId="1416005873" sldId="4131"/>
            <ac:spMk id="39" creationId="{3066EE8B-5615-A9E0-E142-CFF010465D05}"/>
          </ac:spMkLst>
        </pc:spChg>
        <pc:spChg chg="mod">
          <ac:chgData name="Jolie Serrano Delgado" userId="d52b4219-5c60-4a0c-87ad-b1ec335c0c37" providerId="ADAL" clId="{8686ABB3-A2F3-4232-A86C-06CBDE84CB73}" dt="2025-02-22T20:27:52.108" v="741" actId="1076"/>
          <ac:spMkLst>
            <pc:docMk/>
            <pc:sldMk cId="1416005873" sldId="4131"/>
            <ac:spMk id="46" creationId="{057F5A9E-0037-A335-CC83-41A00AC53DBA}"/>
          </ac:spMkLst>
        </pc:spChg>
        <pc:spChg chg="mod">
          <ac:chgData name="Jolie Serrano Delgado" userId="d52b4219-5c60-4a0c-87ad-b1ec335c0c37" providerId="ADAL" clId="{8686ABB3-A2F3-4232-A86C-06CBDE84CB73}" dt="2025-02-22T21:18:10.904" v="1044" actId="207"/>
          <ac:spMkLst>
            <pc:docMk/>
            <pc:sldMk cId="1416005873" sldId="4131"/>
            <ac:spMk id="47" creationId="{E72E994B-25A7-2F2D-593B-A18BC650B555}"/>
          </ac:spMkLst>
        </pc:spChg>
        <pc:spChg chg="mod">
          <ac:chgData name="Jolie Serrano Delgado" userId="d52b4219-5c60-4a0c-87ad-b1ec335c0c37" providerId="ADAL" clId="{8686ABB3-A2F3-4232-A86C-06CBDE84CB73}" dt="2025-02-22T20:54:52.174" v="938"/>
          <ac:spMkLst>
            <pc:docMk/>
            <pc:sldMk cId="1416005873" sldId="4131"/>
            <ac:spMk id="48" creationId="{611DFB49-B801-63FC-6795-A9BD130E2639}"/>
          </ac:spMkLst>
        </pc:spChg>
        <pc:spChg chg="mod">
          <ac:chgData name="Jolie Serrano Delgado" userId="d52b4219-5c60-4a0c-87ad-b1ec335c0c37" providerId="ADAL" clId="{8686ABB3-A2F3-4232-A86C-06CBDE84CB73}" dt="2025-02-22T20:54:52.174" v="938"/>
          <ac:spMkLst>
            <pc:docMk/>
            <pc:sldMk cId="1416005873" sldId="4131"/>
            <ac:spMk id="49" creationId="{29D64954-A6FA-3E1E-9F9C-82B24A9F66DC}"/>
          </ac:spMkLst>
        </pc:spChg>
        <pc:spChg chg="mod">
          <ac:chgData name="Jolie Serrano Delgado" userId="d52b4219-5c60-4a0c-87ad-b1ec335c0c37" providerId="ADAL" clId="{8686ABB3-A2F3-4232-A86C-06CBDE84CB73}" dt="2025-02-22T20:54:52.174" v="938"/>
          <ac:spMkLst>
            <pc:docMk/>
            <pc:sldMk cId="1416005873" sldId="4131"/>
            <ac:spMk id="50" creationId="{72998F33-B710-31B7-AF46-C28084844F29}"/>
          </ac:spMkLst>
        </pc:spChg>
        <pc:spChg chg="mod">
          <ac:chgData name="Jolie Serrano Delgado" userId="d52b4219-5c60-4a0c-87ad-b1ec335c0c37" providerId="ADAL" clId="{8686ABB3-A2F3-4232-A86C-06CBDE84CB73}" dt="2025-02-22T20:54:52.174" v="938"/>
          <ac:spMkLst>
            <pc:docMk/>
            <pc:sldMk cId="1416005873" sldId="4131"/>
            <ac:spMk id="51" creationId="{1F958525-691F-E2CE-5028-224580190274}"/>
          </ac:spMkLst>
        </pc:spChg>
        <pc:spChg chg="mod">
          <ac:chgData name="Jolie Serrano Delgado" userId="d52b4219-5c60-4a0c-87ad-b1ec335c0c37" providerId="ADAL" clId="{8686ABB3-A2F3-4232-A86C-06CBDE84CB73}" dt="2025-02-22T20:56:08.916" v="957" actId="165"/>
          <ac:spMkLst>
            <pc:docMk/>
            <pc:sldMk cId="1416005873" sldId="4131"/>
            <ac:spMk id="54" creationId="{A7B438F5-3062-C308-05AA-5658AB056C34}"/>
          </ac:spMkLst>
        </pc:spChg>
        <pc:spChg chg="mod">
          <ac:chgData name="Jolie Serrano Delgado" userId="d52b4219-5c60-4a0c-87ad-b1ec335c0c37" providerId="ADAL" clId="{8686ABB3-A2F3-4232-A86C-06CBDE84CB73}" dt="2025-02-22T20:56:08.916" v="957" actId="165"/>
          <ac:spMkLst>
            <pc:docMk/>
            <pc:sldMk cId="1416005873" sldId="4131"/>
            <ac:spMk id="56" creationId="{44B673DF-431A-CB52-DA53-7B257951EBE4}"/>
          </ac:spMkLst>
        </pc:spChg>
        <pc:spChg chg="mod">
          <ac:chgData name="Jolie Serrano Delgado" userId="d52b4219-5c60-4a0c-87ad-b1ec335c0c37" providerId="ADAL" clId="{8686ABB3-A2F3-4232-A86C-06CBDE84CB73}" dt="2025-02-22T20:56:08.916" v="957" actId="165"/>
          <ac:spMkLst>
            <pc:docMk/>
            <pc:sldMk cId="1416005873" sldId="4131"/>
            <ac:spMk id="57" creationId="{FA20A42A-F1AD-6B0C-2684-679909E417E1}"/>
          </ac:spMkLst>
        </pc:spChg>
        <pc:spChg chg="mod">
          <ac:chgData name="Jolie Serrano Delgado" userId="d52b4219-5c60-4a0c-87ad-b1ec335c0c37" providerId="ADAL" clId="{8686ABB3-A2F3-4232-A86C-06CBDE84CB73}" dt="2025-02-22T20:56:08.916" v="957" actId="165"/>
          <ac:spMkLst>
            <pc:docMk/>
            <pc:sldMk cId="1416005873" sldId="4131"/>
            <ac:spMk id="58" creationId="{E21E63D8-F90D-DBD9-964D-7B828D82766B}"/>
          </ac:spMkLst>
        </pc:spChg>
        <pc:spChg chg="mod">
          <ac:chgData name="Jolie Serrano Delgado" userId="d52b4219-5c60-4a0c-87ad-b1ec335c0c37" providerId="ADAL" clId="{8686ABB3-A2F3-4232-A86C-06CBDE84CB73}" dt="2025-02-22T20:56:08.916" v="957" actId="165"/>
          <ac:spMkLst>
            <pc:docMk/>
            <pc:sldMk cId="1416005873" sldId="4131"/>
            <ac:spMk id="59" creationId="{BDCA5ED1-9146-44BD-CDD4-E8C4B7416D13}"/>
          </ac:spMkLst>
        </pc:spChg>
        <pc:spChg chg="mod topLvl">
          <ac:chgData name="Jolie Serrano Delgado" userId="d52b4219-5c60-4a0c-87ad-b1ec335c0c37" providerId="ADAL" clId="{8686ABB3-A2F3-4232-A86C-06CBDE84CB73}" dt="2025-02-22T20:56:31.454" v="963" actId="165"/>
          <ac:spMkLst>
            <pc:docMk/>
            <pc:sldMk cId="1416005873" sldId="4131"/>
            <ac:spMk id="60" creationId="{9B1C1770-27FE-9340-FC56-9E011120E25A}"/>
          </ac:spMkLst>
        </pc:spChg>
        <pc:spChg chg="mod topLvl">
          <ac:chgData name="Jolie Serrano Delgado" userId="d52b4219-5c60-4a0c-87ad-b1ec335c0c37" providerId="ADAL" clId="{8686ABB3-A2F3-4232-A86C-06CBDE84CB73}" dt="2025-02-22T20:56:31.454" v="963" actId="165"/>
          <ac:spMkLst>
            <pc:docMk/>
            <pc:sldMk cId="1416005873" sldId="4131"/>
            <ac:spMk id="62" creationId="{24B556E3-D39E-1BDE-6F2B-FEED94130960}"/>
          </ac:spMkLst>
        </pc:spChg>
        <pc:spChg chg="mod topLvl">
          <ac:chgData name="Jolie Serrano Delgado" userId="d52b4219-5c60-4a0c-87ad-b1ec335c0c37" providerId="ADAL" clId="{8686ABB3-A2F3-4232-A86C-06CBDE84CB73}" dt="2025-02-22T20:56:31.454" v="963" actId="165"/>
          <ac:spMkLst>
            <pc:docMk/>
            <pc:sldMk cId="1416005873" sldId="4131"/>
            <ac:spMk id="67" creationId="{D65335F9-0F57-04F8-A64E-4A0C517ACE92}"/>
          </ac:spMkLst>
        </pc:spChg>
        <pc:spChg chg="mod">
          <ac:chgData name="Jolie Serrano Delgado" userId="d52b4219-5c60-4a0c-87ad-b1ec335c0c37" providerId="ADAL" clId="{8686ABB3-A2F3-4232-A86C-06CBDE84CB73}" dt="2025-02-22T20:56:08.916" v="957" actId="165"/>
          <ac:spMkLst>
            <pc:docMk/>
            <pc:sldMk cId="1416005873" sldId="4131"/>
            <ac:spMk id="68" creationId="{E57FECB4-F9C2-5A1B-30EF-E819B6577727}"/>
          </ac:spMkLst>
        </pc:spChg>
        <pc:spChg chg="mod topLvl">
          <ac:chgData name="Jolie Serrano Delgado" userId="d52b4219-5c60-4a0c-87ad-b1ec335c0c37" providerId="ADAL" clId="{8686ABB3-A2F3-4232-A86C-06CBDE84CB73}" dt="2025-02-22T20:56:31.454" v="963" actId="165"/>
          <ac:spMkLst>
            <pc:docMk/>
            <pc:sldMk cId="1416005873" sldId="4131"/>
            <ac:spMk id="71" creationId="{8D2599A2-3335-FDC1-AAE7-ED44BAEFAC01}"/>
          </ac:spMkLst>
        </pc:spChg>
        <pc:spChg chg="mod">
          <ac:chgData name="Jolie Serrano Delgado" userId="d52b4219-5c60-4a0c-87ad-b1ec335c0c37" providerId="ADAL" clId="{8686ABB3-A2F3-4232-A86C-06CBDE84CB73}" dt="2025-02-22T20:56:08.916" v="957" actId="165"/>
          <ac:spMkLst>
            <pc:docMk/>
            <pc:sldMk cId="1416005873" sldId="4131"/>
            <ac:spMk id="72" creationId="{35A5BBF1-3A69-9068-142C-936187C78BB5}"/>
          </ac:spMkLst>
        </pc:spChg>
        <pc:spChg chg="mod topLvl">
          <ac:chgData name="Jolie Serrano Delgado" userId="d52b4219-5c60-4a0c-87ad-b1ec335c0c37" providerId="ADAL" clId="{8686ABB3-A2F3-4232-A86C-06CBDE84CB73}" dt="2025-02-22T20:56:31.454" v="963" actId="165"/>
          <ac:spMkLst>
            <pc:docMk/>
            <pc:sldMk cId="1416005873" sldId="4131"/>
            <ac:spMk id="74" creationId="{259889AB-7714-1E2C-999E-7706685A85D7}"/>
          </ac:spMkLst>
        </pc:spChg>
        <pc:spChg chg="mod topLvl">
          <ac:chgData name="Jolie Serrano Delgado" userId="d52b4219-5c60-4a0c-87ad-b1ec335c0c37" providerId="ADAL" clId="{8686ABB3-A2F3-4232-A86C-06CBDE84CB73}" dt="2025-02-22T20:56:31.454" v="963" actId="165"/>
          <ac:spMkLst>
            <pc:docMk/>
            <pc:sldMk cId="1416005873" sldId="4131"/>
            <ac:spMk id="76" creationId="{DEA1BB75-3689-C0C8-EE28-93356011608A}"/>
          </ac:spMkLst>
        </pc:spChg>
        <pc:spChg chg="mod">
          <ac:chgData name="Jolie Serrano Delgado" userId="d52b4219-5c60-4a0c-87ad-b1ec335c0c37" providerId="ADAL" clId="{8686ABB3-A2F3-4232-A86C-06CBDE84CB73}" dt="2025-02-22T20:56:03.326" v="955" actId="164"/>
          <ac:spMkLst>
            <pc:docMk/>
            <pc:sldMk cId="1416005873" sldId="4131"/>
            <ac:spMk id="81" creationId="{1F22EAC7-858F-7865-C345-74FA4FB1EAB3}"/>
          </ac:spMkLst>
        </pc:spChg>
        <pc:spChg chg="mod topLvl">
          <ac:chgData name="Jolie Serrano Delgado" userId="d52b4219-5c60-4a0c-87ad-b1ec335c0c37" providerId="ADAL" clId="{8686ABB3-A2F3-4232-A86C-06CBDE84CB73}" dt="2025-02-22T20:56:31.454" v="963" actId="165"/>
          <ac:spMkLst>
            <pc:docMk/>
            <pc:sldMk cId="1416005873" sldId="4131"/>
            <ac:spMk id="86" creationId="{B1797098-58DE-4672-BEB9-19A241AC187B}"/>
          </ac:spMkLst>
        </pc:spChg>
        <pc:spChg chg="mod">
          <ac:chgData name="Jolie Serrano Delgado" userId="d52b4219-5c60-4a0c-87ad-b1ec335c0c37" providerId="ADAL" clId="{8686ABB3-A2F3-4232-A86C-06CBDE84CB73}" dt="2025-02-22T20:56:08.916" v="957" actId="165"/>
          <ac:spMkLst>
            <pc:docMk/>
            <pc:sldMk cId="1416005873" sldId="4131"/>
            <ac:spMk id="87" creationId="{32CFDA35-CCBC-E7B2-184C-762D54B07A50}"/>
          </ac:spMkLst>
        </pc:spChg>
        <pc:spChg chg="mod topLvl">
          <ac:chgData name="Jolie Serrano Delgado" userId="d52b4219-5c60-4a0c-87ad-b1ec335c0c37" providerId="ADAL" clId="{8686ABB3-A2F3-4232-A86C-06CBDE84CB73}" dt="2025-02-22T20:56:31.454" v="963" actId="165"/>
          <ac:spMkLst>
            <pc:docMk/>
            <pc:sldMk cId="1416005873" sldId="4131"/>
            <ac:spMk id="88" creationId="{5913176E-A2BA-BC63-8055-08D8786CA8B8}"/>
          </ac:spMkLst>
        </pc:spChg>
        <pc:spChg chg="mod topLvl">
          <ac:chgData name="Jolie Serrano Delgado" userId="d52b4219-5c60-4a0c-87ad-b1ec335c0c37" providerId="ADAL" clId="{8686ABB3-A2F3-4232-A86C-06CBDE84CB73}" dt="2025-02-22T20:56:31.454" v="963" actId="165"/>
          <ac:spMkLst>
            <pc:docMk/>
            <pc:sldMk cId="1416005873" sldId="4131"/>
            <ac:spMk id="94" creationId="{D8EBE36E-E299-59DC-3F1D-21A1E810C7DE}"/>
          </ac:spMkLst>
        </pc:spChg>
        <pc:spChg chg="mod topLvl">
          <ac:chgData name="Jolie Serrano Delgado" userId="d52b4219-5c60-4a0c-87ad-b1ec335c0c37" providerId="ADAL" clId="{8686ABB3-A2F3-4232-A86C-06CBDE84CB73}" dt="2025-02-22T20:56:31.454" v="963" actId="165"/>
          <ac:spMkLst>
            <pc:docMk/>
            <pc:sldMk cId="1416005873" sldId="4131"/>
            <ac:spMk id="101" creationId="{F9A1F8F2-32D5-EE5F-1465-70E1A2EE3B59}"/>
          </ac:spMkLst>
        </pc:spChg>
        <pc:spChg chg="mod">
          <ac:chgData name="Jolie Serrano Delgado" userId="d52b4219-5c60-4a0c-87ad-b1ec335c0c37" providerId="ADAL" clId="{8686ABB3-A2F3-4232-A86C-06CBDE84CB73}" dt="2025-02-22T20:56:08.916" v="957" actId="165"/>
          <ac:spMkLst>
            <pc:docMk/>
            <pc:sldMk cId="1416005873" sldId="4131"/>
            <ac:spMk id="103" creationId="{0CB4AEE8-C385-2B81-D162-7E7FFC2B57C7}"/>
          </ac:spMkLst>
        </pc:spChg>
        <pc:grpChg chg="mod">
          <ac:chgData name="Jolie Serrano Delgado" userId="d52b4219-5c60-4a0c-87ad-b1ec335c0c37" providerId="ADAL" clId="{8686ABB3-A2F3-4232-A86C-06CBDE84CB73}" dt="2025-02-22T20:39:01.047" v="791" actId="164"/>
          <ac:grpSpMkLst>
            <pc:docMk/>
            <pc:sldMk cId="1416005873" sldId="4131"/>
            <ac:grpSpMk id="6" creationId="{DF0F5661-C65E-2936-9612-C15D17289CFF}"/>
          </ac:grpSpMkLst>
        </pc:grpChg>
        <pc:grpChg chg="mod">
          <ac:chgData name="Jolie Serrano Delgado" userId="d52b4219-5c60-4a0c-87ad-b1ec335c0c37" providerId="ADAL" clId="{8686ABB3-A2F3-4232-A86C-06CBDE84CB73}" dt="2025-02-22T20:38:57.833" v="790" actId="164"/>
          <ac:grpSpMkLst>
            <pc:docMk/>
            <pc:sldMk cId="1416005873" sldId="4131"/>
            <ac:grpSpMk id="14" creationId="{33FBE3B4-261F-CA23-D3B3-086FA60CE510}"/>
          </ac:grpSpMkLst>
        </pc:grpChg>
        <pc:grpChg chg="add del mod">
          <ac:chgData name="Jolie Serrano Delgado" userId="d52b4219-5c60-4a0c-87ad-b1ec335c0c37" providerId="ADAL" clId="{8686ABB3-A2F3-4232-A86C-06CBDE84CB73}" dt="2025-02-22T20:39:26.413" v="798" actId="21"/>
          <ac:grpSpMkLst>
            <pc:docMk/>
            <pc:sldMk cId="1416005873" sldId="4131"/>
            <ac:grpSpMk id="21" creationId="{082E38B8-FB27-A615-4E3D-70DE3A8E9874}"/>
          </ac:grpSpMkLst>
        </pc:grpChg>
        <pc:grpChg chg="add del mod">
          <ac:chgData name="Jolie Serrano Delgado" userId="d52b4219-5c60-4a0c-87ad-b1ec335c0c37" providerId="ADAL" clId="{8686ABB3-A2F3-4232-A86C-06CBDE84CB73}" dt="2025-02-22T20:39:26.413" v="798" actId="21"/>
          <ac:grpSpMkLst>
            <pc:docMk/>
            <pc:sldMk cId="1416005873" sldId="4131"/>
            <ac:grpSpMk id="23" creationId="{1ED11F01-6BD6-4702-2C9E-DC47952C2583}"/>
          </ac:grpSpMkLst>
        </pc:grpChg>
        <pc:grpChg chg="mod">
          <ac:chgData name="Jolie Serrano Delgado" userId="d52b4219-5c60-4a0c-87ad-b1ec335c0c37" providerId="ADAL" clId="{8686ABB3-A2F3-4232-A86C-06CBDE84CB73}" dt="2025-02-22T20:27:44.675" v="738" actId="14100"/>
          <ac:grpSpMkLst>
            <pc:docMk/>
            <pc:sldMk cId="1416005873" sldId="4131"/>
            <ac:grpSpMk id="26" creationId="{45B2529A-897B-DC55-C46E-D5C667E1B3F5}"/>
          </ac:grpSpMkLst>
        </pc:grpChg>
        <pc:grpChg chg="mod">
          <ac:chgData name="Jolie Serrano Delgado" userId="d52b4219-5c60-4a0c-87ad-b1ec335c0c37" providerId="ADAL" clId="{8686ABB3-A2F3-4232-A86C-06CBDE84CB73}" dt="2025-02-22T21:08:53.542" v="1008" actId="1076"/>
          <ac:grpSpMkLst>
            <pc:docMk/>
            <pc:sldMk cId="1416005873" sldId="4131"/>
            <ac:grpSpMk id="29" creationId="{BC3D9C39-C17C-B9BC-E41B-063B62D6C25B}"/>
          </ac:grpSpMkLst>
        </pc:grpChg>
        <pc:grpChg chg="del mod">
          <ac:chgData name="Jolie Serrano Delgado" userId="d52b4219-5c60-4a0c-87ad-b1ec335c0c37" providerId="ADAL" clId="{8686ABB3-A2F3-4232-A86C-06CBDE84CB73}" dt="2025-02-22T21:08:36.583" v="1003" actId="478"/>
          <ac:grpSpMkLst>
            <pc:docMk/>
            <pc:sldMk cId="1416005873" sldId="4131"/>
            <ac:grpSpMk id="32" creationId="{4F9CF5D8-20B7-8305-B325-B73B8A20F7E6}"/>
          </ac:grpSpMkLst>
        </pc:grpChg>
        <pc:grpChg chg="del mod">
          <ac:chgData name="Jolie Serrano Delgado" userId="d52b4219-5c60-4a0c-87ad-b1ec335c0c37" providerId="ADAL" clId="{8686ABB3-A2F3-4232-A86C-06CBDE84CB73}" dt="2025-02-22T21:08:36.583" v="1003" actId="478"/>
          <ac:grpSpMkLst>
            <pc:docMk/>
            <pc:sldMk cId="1416005873" sldId="4131"/>
            <ac:grpSpMk id="40" creationId="{B2332355-F8AD-A9B5-A65E-089248BC7545}"/>
          </ac:grpSpMkLst>
        </pc:grpChg>
        <pc:grpChg chg="del mod">
          <ac:chgData name="Jolie Serrano Delgado" userId="d52b4219-5c60-4a0c-87ad-b1ec335c0c37" providerId="ADAL" clId="{8686ABB3-A2F3-4232-A86C-06CBDE84CB73}" dt="2025-02-22T21:08:39.779" v="1004" actId="478"/>
          <ac:grpSpMkLst>
            <pc:docMk/>
            <pc:sldMk cId="1416005873" sldId="4131"/>
            <ac:grpSpMk id="52" creationId="{25F0F770-788F-8686-CE2E-541DE9C1AC43}"/>
          </ac:grpSpMkLst>
        </pc:grpChg>
        <pc:grpChg chg="del mod">
          <ac:chgData name="Jolie Serrano Delgado" userId="d52b4219-5c60-4a0c-87ad-b1ec335c0c37" providerId="ADAL" clId="{8686ABB3-A2F3-4232-A86C-06CBDE84CB73}" dt="2025-02-22T21:08:51.095" v="1007" actId="478"/>
          <ac:grpSpMkLst>
            <pc:docMk/>
            <pc:sldMk cId="1416005873" sldId="4131"/>
            <ac:grpSpMk id="61" creationId="{93A44F52-C412-11D7-4382-913AE53CFEB9}"/>
          </ac:grpSpMkLst>
        </pc:grpChg>
        <pc:grpChg chg="del mod">
          <ac:chgData name="Jolie Serrano Delgado" userId="d52b4219-5c60-4a0c-87ad-b1ec335c0c37" providerId="ADAL" clId="{8686ABB3-A2F3-4232-A86C-06CBDE84CB73}" dt="2025-02-22T21:08:44.641" v="1005" actId="478"/>
          <ac:grpSpMkLst>
            <pc:docMk/>
            <pc:sldMk cId="1416005873" sldId="4131"/>
            <ac:grpSpMk id="73" creationId="{F0DB8A6A-D893-4C84-A34A-FDFEE166BF8F}"/>
          </ac:grpSpMkLst>
        </pc:grpChg>
        <pc:grpChg chg="del mod">
          <ac:chgData name="Jolie Serrano Delgado" userId="d52b4219-5c60-4a0c-87ad-b1ec335c0c37" providerId="ADAL" clId="{8686ABB3-A2F3-4232-A86C-06CBDE84CB73}" dt="2025-02-22T21:08:51.095" v="1007" actId="478"/>
          <ac:grpSpMkLst>
            <pc:docMk/>
            <pc:sldMk cId="1416005873" sldId="4131"/>
            <ac:grpSpMk id="77" creationId="{F6737C34-EC3A-E2A1-1F9A-2CAF8FBFF09A}"/>
          </ac:grpSpMkLst>
        </pc:grpChg>
        <pc:grpChg chg="del mod">
          <ac:chgData name="Jolie Serrano Delgado" userId="d52b4219-5c60-4a0c-87ad-b1ec335c0c37" providerId="ADAL" clId="{8686ABB3-A2F3-4232-A86C-06CBDE84CB73}" dt="2025-02-22T21:08:51.095" v="1007" actId="478"/>
          <ac:grpSpMkLst>
            <pc:docMk/>
            <pc:sldMk cId="1416005873" sldId="4131"/>
            <ac:grpSpMk id="97" creationId="{30F8373F-7EBF-8FEA-A375-ACF1952E65A9}"/>
          </ac:grpSpMkLst>
        </pc:grpChg>
        <pc:grpChg chg="del mod">
          <ac:chgData name="Jolie Serrano Delgado" userId="d52b4219-5c60-4a0c-87ad-b1ec335c0c37" providerId="ADAL" clId="{8686ABB3-A2F3-4232-A86C-06CBDE84CB73}" dt="2025-02-22T21:08:51.095" v="1007" actId="478"/>
          <ac:grpSpMkLst>
            <pc:docMk/>
            <pc:sldMk cId="1416005873" sldId="4131"/>
            <ac:grpSpMk id="102" creationId="{E266839D-B744-74AD-E3F5-B226904806CD}"/>
          </ac:grpSpMkLst>
        </pc:grpChg>
        <pc:grpChg chg="add mod">
          <ac:chgData name="Jolie Serrano Delgado" userId="d52b4219-5c60-4a0c-87ad-b1ec335c0c37" providerId="ADAL" clId="{8686ABB3-A2F3-4232-A86C-06CBDE84CB73}" dt="2025-02-22T20:56:01.925" v="953" actId="164"/>
          <ac:grpSpMkLst>
            <pc:docMk/>
            <pc:sldMk cId="1416005873" sldId="4131"/>
            <ac:grpSpMk id="107" creationId="{B283FE3A-1927-53D3-5241-055B1596E157}"/>
          </ac:grpSpMkLst>
        </pc:grpChg>
        <pc:grpChg chg="add mod">
          <ac:chgData name="Jolie Serrano Delgado" userId="d52b4219-5c60-4a0c-87ad-b1ec335c0c37" providerId="ADAL" clId="{8686ABB3-A2F3-4232-A86C-06CBDE84CB73}" dt="2025-02-22T20:56:01.925" v="953" actId="164"/>
          <ac:grpSpMkLst>
            <pc:docMk/>
            <pc:sldMk cId="1416005873" sldId="4131"/>
            <ac:grpSpMk id="108" creationId="{E869CEA2-C3D3-F023-C4D1-4BEF520EFD8A}"/>
          </ac:grpSpMkLst>
        </pc:grpChg>
        <pc:grpChg chg="add mod">
          <ac:chgData name="Jolie Serrano Delgado" userId="d52b4219-5c60-4a0c-87ad-b1ec335c0c37" providerId="ADAL" clId="{8686ABB3-A2F3-4232-A86C-06CBDE84CB73}" dt="2025-02-22T20:56:29.274" v="962" actId="1076"/>
          <ac:grpSpMkLst>
            <pc:docMk/>
            <pc:sldMk cId="1416005873" sldId="4131"/>
            <ac:grpSpMk id="109" creationId="{BD312675-3880-78DE-697B-EEADC40E7631}"/>
          </ac:grpSpMkLst>
        </pc:grpChg>
        <pc:picChg chg="add mod">
          <ac:chgData name="Jolie Serrano Delgado" userId="d52b4219-5c60-4a0c-87ad-b1ec335c0c37" providerId="ADAL" clId="{8686ABB3-A2F3-4232-A86C-06CBDE84CB73}" dt="2025-02-22T20:38:42.614" v="785" actId="1076"/>
          <ac:picMkLst>
            <pc:docMk/>
            <pc:sldMk cId="1416005873" sldId="4131"/>
            <ac:picMk id="3" creationId="{266329D2-97C0-C013-ECFF-1A7887E83B36}"/>
          </ac:picMkLst>
        </pc:picChg>
      </pc:sldChg>
      <pc:sldChg chg="add del">
        <pc:chgData name="Jolie Serrano Delgado" userId="d52b4219-5c60-4a0c-87ad-b1ec335c0c37" providerId="ADAL" clId="{8686ABB3-A2F3-4232-A86C-06CBDE84CB73}" dt="2025-02-22T20:48:10.852" v="855" actId="47"/>
        <pc:sldMkLst>
          <pc:docMk/>
          <pc:sldMk cId="575156723" sldId="4132"/>
        </pc:sldMkLst>
      </pc:sldChg>
      <pc:sldChg chg="addSp delSp modSp add mod">
        <pc:chgData name="Jolie Serrano Delgado" userId="d52b4219-5c60-4a0c-87ad-b1ec335c0c37" providerId="ADAL" clId="{8686ABB3-A2F3-4232-A86C-06CBDE84CB73}" dt="2025-02-22T20:51:20.229" v="937" actId="1076"/>
        <pc:sldMkLst>
          <pc:docMk/>
          <pc:sldMk cId="1007294050" sldId="4132"/>
        </pc:sldMkLst>
        <pc:spChg chg="add mod">
          <ac:chgData name="Jolie Serrano Delgado" userId="d52b4219-5c60-4a0c-87ad-b1ec335c0c37" providerId="ADAL" clId="{8686ABB3-A2F3-4232-A86C-06CBDE84CB73}" dt="2025-02-22T20:50:55.025" v="924" actId="1076"/>
          <ac:spMkLst>
            <pc:docMk/>
            <pc:sldMk cId="1007294050" sldId="4132"/>
            <ac:spMk id="2" creationId="{AE7446AA-7E10-3127-8763-84D622F57563}"/>
          </ac:spMkLst>
        </pc:spChg>
        <pc:spChg chg="add mod">
          <ac:chgData name="Jolie Serrano Delgado" userId="d52b4219-5c60-4a0c-87ad-b1ec335c0c37" providerId="ADAL" clId="{8686ABB3-A2F3-4232-A86C-06CBDE84CB73}" dt="2025-02-22T20:51:05.477" v="931" actId="1076"/>
          <ac:spMkLst>
            <pc:docMk/>
            <pc:sldMk cId="1007294050" sldId="4132"/>
            <ac:spMk id="3" creationId="{7846E1E6-6E5A-7E48-3C62-61A9DED7279F}"/>
          </ac:spMkLst>
        </pc:spChg>
        <pc:spChg chg="del">
          <ac:chgData name="Jolie Serrano Delgado" userId="d52b4219-5c60-4a0c-87ad-b1ec335c0c37" providerId="ADAL" clId="{8686ABB3-A2F3-4232-A86C-06CBDE84CB73}" dt="2025-02-22T20:48:23.341" v="858" actId="478"/>
          <ac:spMkLst>
            <pc:docMk/>
            <pc:sldMk cId="1007294050" sldId="4132"/>
            <ac:spMk id="4" creationId="{288CF14E-E772-5F33-B0AC-F7168E40CDBA}"/>
          </ac:spMkLst>
        </pc:spChg>
        <pc:spChg chg="del">
          <ac:chgData name="Jolie Serrano Delgado" userId="d52b4219-5c60-4a0c-87ad-b1ec335c0c37" providerId="ADAL" clId="{8686ABB3-A2F3-4232-A86C-06CBDE84CB73}" dt="2025-02-22T20:48:23.341" v="858" actId="478"/>
          <ac:spMkLst>
            <pc:docMk/>
            <pc:sldMk cId="1007294050" sldId="4132"/>
            <ac:spMk id="5" creationId="{27F7C1A7-247B-5AE0-0825-AF3F8723F95C}"/>
          </ac:spMkLst>
        </pc:spChg>
        <pc:spChg chg="del">
          <ac:chgData name="Jolie Serrano Delgado" userId="d52b4219-5c60-4a0c-87ad-b1ec335c0c37" providerId="ADAL" clId="{8686ABB3-A2F3-4232-A86C-06CBDE84CB73}" dt="2025-02-22T20:48:23.341" v="858" actId="478"/>
          <ac:spMkLst>
            <pc:docMk/>
            <pc:sldMk cId="1007294050" sldId="4132"/>
            <ac:spMk id="6" creationId="{A84D3F84-8E48-2EBC-E70C-027E3B1F4111}"/>
          </ac:spMkLst>
        </pc:spChg>
        <pc:spChg chg="mod">
          <ac:chgData name="Jolie Serrano Delgado" userId="d52b4219-5c60-4a0c-87ad-b1ec335c0c37" providerId="ADAL" clId="{8686ABB3-A2F3-4232-A86C-06CBDE84CB73}" dt="2025-02-22T20:51:15.380" v="935"/>
          <ac:spMkLst>
            <pc:docMk/>
            <pc:sldMk cId="1007294050" sldId="4132"/>
            <ac:spMk id="9" creationId="{DC682FEB-2C20-970A-FD0C-2CEA878F53C6}"/>
          </ac:spMkLst>
        </pc:spChg>
        <pc:spChg chg="mod">
          <ac:chgData name="Jolie Serrano Delgado" userId="d52b4219-5c60-4a0c-87ad-b1ec335c0c37" providerId="ADAL" clId="{8686ABB3-A2F3-4232-A86C-06CBDE84CB73}" dt="2025-02-22T20:51:15.380" v="935"/>
          <ac:spMkLst>
            <pc:docMk/>
            <pc:sldMk cId="1007294050" sldId="4132"/>
            <ac:spMk id="10" creationId="{DF91C12A-6451-5473-C6BE-19E8E3247739}"/>
          </ac:spMkLst>
        </pc:spChg>
        <pc:spChg chg="mod">
          <ac:chgData name="Jolie Serrano Delgado" userId="d52b4219-5c60-4a0c-87ad-b1ec335c0c37" providerId="ADAL" clId="{8686ABB3-A2F3-4232-A86C-06CBDE84CB73}" dt="2025-02-22T20:51:15.380" v="935"/>
          <ac:spMkLst>
            <pc:docMk/>
            <pc:sldMk cId="1007294050" sldId="4132"/>
            <ac:spMk id="11" creationId="{6536271E-21DD-D43E-4D34-61108B2E3845}"/>
          </ac:spMkLst>
        </pc:spChg>
        <pc:spChg chg="mod">
          <ac:chgData name="Jolie Serrano Delgado" userId="d52b4219-5c60-4a0c-87ad-b1ec335c0c37" providerId="ADAL" clId="{8686ABB3-A2F3-4232-A86C-06CBDE84CB73}" dt="2025-02-22T20:50:09.882" v="900" actId="1076"/>
          <ac:spMkLst>
            <pc:docMk/>
            <pc:sldMk cId="1007294050" sldId="4132"/>
            <ac:spMk id="12" creationId="{753D6D8F-FA0D-5377-2409-DA0C04B49A11}"/>
          </ac:spMkLst>
        </pc:spChg>
        <pc:spChg chg="del">
          <ac:chgData name="Jolie Serrano Delgado" userId="d52b4219-5c60-4a0c-87ad-b1ec335c0c37" providerId="ADAL" clId="{8686ABB3-A2F3-4232-A86C-06CBDE84CB73}" dt="2025-02-22T20:50:03.100" v="896" actId="478"/>
          <ac:spMkLst>
            <pc:docMk/>
            <pc:sldMk cId="1007294050" sldId="4132"/>
            <ac:spMk id="13" creationId="{8E1ACB9B-2124-CF06-F35B-2035E645C64B}"/>
          </ac:spMkLst>
        </pc:spChg>
        <pc:spChg chg="del">
          <ac:chgData name="Jolie Serrano Delgado" userId="d52b4219-5c60-4a0c-87ad-b1ec335c0c37" providerId="ADAL" clId="{8686ABB3-A2F3-4232-A86C-06CBDE84CB73}" dt="2025-02-22T20:50:03.100" v="896" actId="478"/>
          <ac:spMkLst>
            <pc:docMk/>
            <pc:sldMk cId="1007294050" sldId="4132"/>
            <ac:spMk id="14" creationId="{EB91FFCC-7543-52F0-54F1-C1BEA66D91ED}"/>
          </ac:spMkLst>
        </pc:spChg>
        <pc:spChg chg="mod">
          <ac:chgData name="Jolie Serrano Delgado" userId="d52b4219-5c60-4a0c-87ad-b1ec335c0c37" providerId="ADAL" clId="{8686ABB3-A2F3-4232-A86C-06CBDE84CB73}" dt="2025-02-22T20:49:48.848" v="891" actId="14100"/>
          <ac:spMkLst>
            <pc:docMk/>
            <pc:sldMk cId="1007294050" sldId="4132"/>
            <ac:spMk id="16" creationId="{582CFA2F-14E4-2156-356A-9E7CB8AD2C15}"/>
          </ac:spMkLst>
        </pc:spChg>
        <pc:spChg chg="mod">
          <ac:chgData name="Jolie Serrano Delgado" userId="d52b4219-5c60-4a0c-87ad-b1ec335c0c37" providerId="ADAL" clId="{8686ABB3-A2F3-4232-A86C-06CBDE84CB73}" dt="2025-02-22T20:51:15.380" v="935"/>
          <ac:spMkLst>
            <pc:docMk/>
            <pc:sldMk cId="1007294050" sldId="4132"/>
            <ac:spMk id="22" creationId="{55EB2ADD-C458-5915-C02C-600205791AE2}"/>
          </ac:spMkLst>
        </pc:spChg>
        <pc:spChg chg="add del">
          <ac:chgData name="Jolie Serrano Delgado" userId="d52b4219-5c60-4a0c-87ad-b1ec335c0c37" providerId="ADAL" clId="{8686ABB3-A2F3-4232-A86C-06CBDE84CB73}" dt="2025-02-22T20:49:53.137" v="893" actId="478"/>
          <ac:spMkLst>
            <pc:docMk/>
            <pc:sldMk cId="1007294050" sldId="4132"/>
            <ac:spMk id="54" creationId="{CD38EBE8-98A6-B20A-2F50-FBD1BD1670E1}"/>
          </ac:spMkLst>
        </pc:spChg>
        <pc:spChg chg="del">
          <ac:chgData name="Jolie Serrano Delgado" userId="d52b4219-5c60-4a0c-87ad-b1ec335c0c37" providerId="ADAL" clId="{8686ABB3-A2F3-4232-A86C-06CBDE84CB73}" dt="2025-02-22T20:48:23.341" v="858" actId="478"/>
          <ac:spMkLst>
            <pc:docMk/>
            <pc:sldMk cId="1007294050" sldId="4132"/>
            <ac:spMk id="55" creationId="{86111804-DF7A-C9DE-146A-A281A9351A20}"/>
          </ac:spMkLst>
        </pc:spChg>
        <pc:spChg chg="del">
          <ac:chgData name="Jolie Serrano Delgado" userId="d52b4219-5c60-4a0c-87ad-b1ec335c0c37" providerId="ADAL" clId="{8686ABB3-A2F3-4232-A86C-06CBDE84CB73}" dt="2025-02-22T20:48:23.341" v="858" actId="478"/>
          <ac:spMkLst>
            <pc:docMk/>
            <pc:sldMk cId="1007294050" sldId="4132"/>
            <ac:spMk id="111" creationId="{710BB0DD-B9A7-F527-0783-4398147827EA}"/>
          </ac:spMkLst>
        </pc:spChg>
        <pc:spChg chg="del">
          <ac:chgData name="Jolie Serrano Delgado" userId="d52b4219-5c60-4a0c-87ad-b1ec335c0c37" providerId="ADAL" clId="{8686ABB3-A2F3-4232-A86C-06CBDE84CB73}" dt="2025-02-22T20:48:23.341" v="858" actId="478"/>
          <ac:spMkLst>
            <pc:docMk/>
            <pc:sldMk cId="1007294050" sldId="4132"/>
            <ac:spMk id="113" creationId="{87DD91DB-5D33-28B5-D361-30896455B861}"/>
          </ac:spMkLst>
        </pc:spChg>
        <pc:spChg chg="del">
          <ac:chgData name="Jolie Serrano Delgado" userId="d52b4219-5c60-4a0c-87ad-b1ec335c0c37" providerId="ADAL" clId="{8686ABB3-A2F3-4232-A86C-06CBDE84CB73}" dt="2025-02-22T20:48:23.341" v="858" actId="478"/>
          <ac:spMkLst>
            <pc:docMk/>
            <pc:sldMk cId="1007294050" sldId="4132"/>
            <ac:spMk id="114" creationId="{90C24EE4-177F-D5CD-0031-6EF45E9CA5DE}"/>
          </ac:spMkLst>
        </pc:spChg>
        <pc:spChg chg="del">
          <ac:chgData name="Jolie Serrano Delgado" userId="d52b4219-5c60-4a0c-87ad-b1ec335c0c37" providerId="ADAL" clId="{8686ABB3-A2F3-4232-A86C-06CBDE84CB73}" dt="2025-02-22T20:48:23.341" v="858" actId="478"/>
          <ac:spMkLst>
            <pc:docMk/>
            <pc:sldMk cId="1007294050" sldId="4132"/>
            <ac:spMk id="116" creationId="{90D291EF-2592-319C-CA91-988754919721}"/>
          </ac:spMkLst>
        </pc:spChg>
        <pc:spChg chg="del">
          <ac:chgData name="Jolie Serrano Delgado" userId="d52b4219-5c60-4a0c-87ad-b1ec335c0c37" providerId="ADAL" clId="{8686ABB3-A2F3-4232-A86C-06CBDE84CB73}" dt="2025-02-22T20:48:23.341" v="858" actId="478"/>
          <ac:spMkLst>
            <pc:docMk/>
            <pc:sldMk cId="1007294050" sldId="4132"/>
            <ac:spMk id="118" creationId="{6FFACD59-AAAA-E6D6-41BA-708240F885F9}"/>
          </ac:spMkLst>
        </pc:spChg>
        <pc:spChg chg="del">
          <ac:chgData name="Jolie Serrano Delgado" userId="d52b4219-5c60-4a0c-87ad-b1ec335c0c37" providerId="ADAL" clId="{8686ABB3-A2F3-4232-A86C-06CBDE84CB73}" dt="2025-02-22T20:48:23.341" v="858" actId="478"/>
          <ac:spMkLst>
            <pc:docMk/>
            <pc:sldMk cId="1007294050" sldId="4132"/>
            <ac:spMk id="122" creationId="{C3FA5F3D-FA4D-8C92-F9E0-F42FEFEA8DB1}"/>
          </ac:spMkLst>
        </pc:spChg>
        <pc:spChg chg="del">
          <ac:chgData name="Jolie Serrano Delgado" userId="d52b4219-5c60-4a0c-87ad-b1ec335c0c37" providerId="ADAL" clId="{8686ABB3-A2F3-4232-A86C-06CBDE84CB73}" dt="2025-02-22T20:48:33.142" v="860" actId="478"/>
          <ac:spMkLst>
            <pc:docMk/>
            <pc:sldMk cId="1007294050" sldId="4132"/>
            <ac:spMk id="123" creationId="{62B3B38E-024A-947B-8D39-909EEF797900}"/>
          </ac:spMkLst>
        </pc:spChg>
        <pc:spChg chg="del">
          <ac:chgData name="Jolie Serrano Delgado" userId="d52b4219-5c60-4a0c-87ad-b1ec335c0c37" providerId="ADAL" clId="{8686ABB3-A2F3-4232-A86C-06CBDE84CB73}" dt="2025-02-22T20:48:34.055" v="861" actId="478"/>
          <ac:spMkLst>
            <pc:docMk/>
            <pc:sldMk cId="1007294050" sldId="4132"/>
            <ac:spMk id="124" creationId="{A545AC26-D664-76A3-A25B-A601B409D4BF}"/>
          </ac:spMkLst>
        </pc:spChg>
        <pc:grpChg chg="add mod">
          <ac:chgData name="Jolie Serrano Delgado" userId="d52b4219-5c60-4a0c-87ad-b1ec335c0c37" providerId="ADAL" clId="{8686ABB3-A2F3-4232-A86C-06CBDE84CB73}" dt="2025-02-22T20:51:20.229" v="937" actId="1076"/>
          <ac:grpSpMkLst>
            <pc:docMk/>
            <pc:sldMk cId="1007294050" sldId="4132"/>
            <ac:grpSpMk id="8" creationId="{0F7D0C08-D963-4AE9-ED2F-DD0C98D71FA6}"/>
          </ac:grpSpMkLst>
        </pc:grpChg>
        <pc:grpChg chg="mod">
          <ac:chgData name="Jolie Serrano Delgado" userId="d52b4219-5c60-4a0c-87ad-b1ec335c0c37" providerId="ADAL" clId="{8686ABB3-A2F3-4232-A86C-06CBDE84CB73}" dt="2025-02-22T20:50:33.164" v="909" actId="1076"/>
          <ac:grpSpMkLst>
            <pc:docMk/>
            <pc:sldMk cId="1007294050" sldId="4132"/>
            <ac:grpSpMk id="48" creationId="{4DEBEFAB-EBDE-5AAC-BD6B-D50FA75E7B06}"/>
          </ac:grpSpMkLst>
        </pc:grpChg>
        <pc:grpChg chg="mod">
          <ac:chgData name="Jolie Serrano Delgado" userId="d52b4219-5c60-4a0c-87ad-b1ec335c0c37" providerId="ADAL" clId="{8686ABB3-A2F3-4232-A86C-06CBDE84CB73}" dt="2025-02-22T20:50:29.565" v="908" actId="1076"/>
          <ac:grpSpMkLst>
            <pc:docMk/>
            <pc:sldMk cId="1007294050" sldId="4132"/>
            <ac:grpSpMk id="56" creationId="{255F68EE-FB7C-42B5-D4C7-2D43DAC05995}"/>
          </ac:grpSpMkLst>
        </pc:grpChg>
        <pc:grpChg chg="mod">
          <ac:chgData name="Jolie Serrano Delgado" userId="d52b4219-5c60-4a0c-87ad-b1ec335c0c37" providerId="ADAL" clId="{8686ABB3-A2F3-4232-A86C-06CBDE84CB73}" dt="2025-02-22T20:50:24.242" v="906" actId="1076"/>
          <ac:grpSpMkLst>
            <pc:docMk/>
            <pc:sldMk cId="1007294050" sldId="4132"/>
            <ac:grpSpMk id="485" creationId="{521814BD-F5A5-E4F1-79DC-A40CE7851052}"/>
          </ac:grpSpMkLst>
        </pc:grpChg>
        <pc:grpChg chg="add del mod">
          <ac:chgData name="Jolie Serrano Delgado" userId="d52b4219-5c60-4a0c-87ad-b1ec335c0c37" providerId="ADAL" clId="{8686ABB3-A2F3-4232-A86C-06CBDE84CB73}" dt="2025-02-22T20:48:51.717" v="870" actId="478"/>
          <ac:grpSpMkLst>
            <pc:docMk/>
            <pc:sldMk cId="1007294050" sldId="4132"/>
            <ac:grpSpMk id="486" creationId="{3821EA29-8F30-6D14-E013-40554D734201}"/>
          </ac:grpSpMkLst>
        </pc:grpChg>
        <pc:grpChg chg="del">
          <ac:chgData name="Jolie Serrano Delgado" userId="d52b4219-5c60-4a0c-87ad-b1ec335c0c37" providerId="ADAL" clId="{8686ABB3-A2F3-4232-A86C-06CBDE84CB73}" dt="2025-02-22T20:49:07.684" v="877" actId="478"/>
          <ac:grpSpMkLst>
            <pc:docMk/>
            <pc:sldMk cId="1007294050" sldId="4132"/>
            <ac:grpSpMk id="487" creationId="{E15BD34C-E922-1DE1-B006-FCA300DF0333}"/>
          </ac:grpSpMkLst>
        </pc:grpChg>
        <pc:grpChg chg="add del mod">
          <ac:chgData name="Jolie Serrano Delgado" userId="d52b4219-5c60-4a0c-87ad-b1ec335c0c37" providerId="ADAL" clId="{8686ABB3-A2F3-4232-A86C-06CBDE84CB73}" dt="2025-02-22T20:50:24.242" v="906" actId="1076"/>
          <ac:grpSpMkLst>
            <pc:docMk/>
            <pc:sldMk cId="1007294050" sldId="4132"/>
            <ac:grpSpMk id="488" creationId="{0364BB1B-24C8-AFD9-8B4B-21977816EDD2}"/>
          </ac:grpSpMkLst>
        </pc:grpChg>
        <pc:grpChg chg="mod">
          <ac:chgData name="Jolie Serrano Delgado" userId="d52b4219-5c60-4a0c-87ad-b1ec335c0c37" providerId="ADAL" clId="{8686ABB3-A2F3-4232-A86C-06CBDE84CB73}" dt="2025-02-22T20:51:10.930" v="934" actId="1076"/>
          <ac:grpSpMkLst>
            <pc:docMk/>
            <pc:sldMk cId="1007294050" sldId="4132"/>
            <ac:grpSpMk id="490" creationId="{5FCEF66D-7FC4-8178-0369-3648BDDEAF9F}"/>
          </ac:grpSpMkLst>
        </pc:grpChg>
      </pc:sldChg>
      <pc:sldChg chg="addSp delSp modSp add mod">
        <pc:chgData name="Jolie Serrano Delgado" userId="d52b4219-5c60-4a0c-87ad-b1ec335c0c37" providerId="ADAL" clId="{8686ABB3-A2F3-4232-A86C-06CBDE84CB73}" dt="2025-02-22T21:11:52.744" v="1036" actId="207"/>
        <pc:sldMkLst>
          <pc:docMk/>
          <pc:sldMk cId="1473035488" sldId="4133"/>
        </pc:sldMkLst>
        <pc:spChg chg="del">
          <ac:chgData name="Jolie Serrano Delgado" userId="d52b4219-5c60-4a0c-87ad-b1ec335c0c37" providerId="ADAL" clId="{8686ABB3-A2F3-4232-A86C-06CBDE84CB73}" dt="2025-02-22T21:09:12.268" v="1010" actId="478"/>
          <ac:spMkLst>
            <pc:docMk/>
            <pc:sldMk cId="1473035488" sldId="4133"/>
            <ac:spMk id="2" creationId="{3FAB3C1B-364C-ED7B-AB34-FC3F8BC1F76D}"/>
          </ac:spMkLst>
        </pc:spChg>
        <pc:spChg chg="add mod">
          <ac:chgData name="Jolie Serrano Delgado" userId="d52b4219-5c60-4a0c-87ad-b1ec335c0c37" providerId="ADAL" clId="{8686ABB3-A2F3-4232-A86C-06CBDE84CB73}" dt="2025-02-22T21:11:26.231" v="1030" actId="122"/>
          <ac:spMkLst>
            <pc:docMk/>
            <pc:sldMk cId="1473035488" sldId="4133"/>
            <ac:spMk id="6" creationId="{E65DB752-8A5C-8DF0-A346-1E0CD7ED452E}"/>
          </ac:spMkLst>
        </pc:spChg>
        <pc:spChg chg="mod">
          <ac:chgData name="Jolie Serrano Delgado" userId="d52b4219-5c60-4a0c-87ad-b1ec335c0c37" providerId="ADAL" clId="{8686ABB3-A2F3-4232-A86C-06CBDE84CB73}" dt="2025-02-22T21:09:31.864" v="1017" actId="207"/>
          <ac:spMkLst>
            <pc:docMk/>
            <pc:sldMk cId="1473035488" sldId="4133"/>
            <ac:spMk id="22" creationId="{589D7626-BA0E-C6A5-73C2-1EDBAC5D0F72}"/>
          </ac:spMkLst>
        </pc:spChg>
        <pc:spChg chg="mod">
          <ac:chgData name="Jolie Serrano Delgado" userId="d52b4219-5c60-4a0c-87ad-b1ec335c0c37" providerId="ADAL" clId="{8686ABB3-A2F3-4232-A86C-06CBDE84CB73}" dt="2025-02-22T21:09:28.173" v="1016" actId="1076"/>
          <ac:spMkLst>
            <pc:docMk/>
            <pc:sldMk cId="1473035488" sldId="4133"/>
            <ac:spMk id="24" creationId="{F3A531D8-AE18-2FB7-F0CD-86550A624E10}"/>
          </ac:spMkLst>
        </pc:spChg>
        <pc:spChg chg="mod">
          <ac:chgData name="Jolie Serrano Delgado" userId="d52b4219-5c60-4a0c-87ad-b1ec335c0c37" providerId="ADAL" clId="{8686ABB3-A2F3-4232-A86C-06CBDE84CB73}" dt="2025-02-22T21:11:52.744" v="1036" actId="207"/>
          <ac:spMkLst>
            <pc:docMk/>
            <pc:sldMk cId="1473035488" sldId="4133"/>
            <ac:spMk id="25" creationId="{0DB95C45-2D0C-2FD8-DA7F-983EB1E1C0D9}"/>
          </ac:spMkLst>
        </pc:spChg>
        <pc:spChg chg="del">
          <ac:chgData name="Jolie Serrano Delgado" userId="d52b4219-5c60-4a0c-87ad-b1ec335c0c37" providerId="ADAL" clId="{8686ABB3-A2F3-4232-A86C-06CBDE84CB73}" dt="2025-02-22T21:09:18.817" v="1013" actId="478"/>
          <ac:spMkLst>
            <pc:docMk/>
            <pc:sldMk cId="1473035488" sldId="4133"/>
            <ac:spMk id="45" creationId="{5FD38E70-C0A2-A9A8-2764-E911A31710FF}"/>
          </ac:spMkLst>
        </pc:spChg>
        <pc:spChg chg="del">
          <ac:chgData name="Jolie Serrano Delgado" userId="d52b4219-5c60-4a0c-87ad-b1ec335c0c37" providerId="ADAL" clId="{8686ABB3-A2F3-4232-A86C-06CBDE84CB73}" dt="2025-02-22T21:09:18.817" v="1013" actId="478"/>
          <ac:spMkLst>
            <pc:docMk/>
            <pc:sldMk cId="1473035488" sldId="4133"/>
            <ac:spMk id="46" creationId="{FDF5DCAE-5774-AEB9-CDF4-E8C01BAA9292}"/>
          </ac:spMkLst>
        </pc:spChg>
        <pc:spChg chg="del">
          <ac:chgData name="Jolie Serrano Delgado" userId="d52b4219-5c60-4a0c-87ad-b1ec335c0c37" providerId="ADAL" clId="{8686ABB3-A2F3-4232-A86C-06CBDE84CB73}" dt="2025-02-22T21:09:20.509" v="1014" actId="478"/>
          <ac:spMkLst>
            <pc:docMk/>
            <pc:sldMk cId="1473035488" sldId="4133"/>
            <ac:spMk id="47" creationId="{B63CBD30-EC37-4978-77BB-2FB7E0FADEB5}"/>
          </ac:spMkLst>
        </pc:spChg>
        <pc:grpChg chg="del">
          <ac:chgData name="Jolie Serrano Delgado" userId="d52b4219-5c60-4a0c-87ad-b1ec335c0c37" providerId="ADAL" clId="{8686ABB3-A2F3-4232-A86C-06CBDE84CB73}" dt="2025-02-22T21:09:18.817" v="1013" actId="478"/>
          <ac:grpSpMkLst>
            <pc:docMk/>
            <pc:sldMk cId="1473035488" sldId="4133"/>
            <ac:grpSpMk id="26" creationId="{600722CC-D35C-D101-8087-427417CCFEB9}"/>
          </ac:grpSpMkLst>
        </pc:grpChg>
        <pc:grpChg chg="del mod">
          <ac:chgData name="Jolie Serrano Delgado" userId="d52b4219-5c60-4a0c-87ad-b1ec335c0c37" providerId="ADAL" clId="{8686ABB3-A2F3-4232-A86C-06CBDE84CB73}" dt="2025-02-22T21:10:55.129" v="1019" actId="478"/>
          <ac:grpSpMkLst>
            <pc:docMk/>
            <pc:sldMk cId="1473035488" sldId="4133"/>
            <ac:grpSpMk id="29" creationId="{179B3100-67A2-481C-9437-4B820DD6F75A}"/>
          </ac:grpSpMkLst>
        </pc:grpChg>
        <pc:grpChg chg="mod">
          <ac:chgData name="Jolie Serrano Delgado" userId="d52b4219-5c60-4a0c-87ad-b1ec335c0c37" providerId="ADAL" clId="{8686ABB3-A2F3-4232-A86C-06CBDE84CB73}" dt="2025-02-22T21:09:23.597" v="1015" actId="1076"/>
          <ac:grpSpMkLst>
            <pc:docMk/>
            <pc:sldMk cId="1473035488" sldId="4133"/>
            <ac:grpSpMk id="32" creationId="{C044F1F0-6A48-CA85-2067-57B20E7CBB48}"/>
          </ac:grpSpMkLst>
        </pc:grpChg>
        <pc:grpChg chg="mod">
          <ac:chgData name="Jolie Serrano Delgado" userId="d52b4219-5c60-4a0c-87ad-b1ec335c0c37" providerId="ADAL" clId="{8686ABB3-A2F3-4232-A86C-06CBDE84CB73}" dt="2025-02-22T21:11:38.410" v="1032" actId="1076"/>
          <ac:grpSpMkLst>
            <pc:docMk/>
            <pc:sldMk cId="1473035488" sldId="4133"/>
            <ac:grpSpMk id="40" creationId="{0524B3D1-E989-DA06-FAEE-8A859C0611D9}"/>
          </ac:grpSpMkLst>
        </pc:grpChg>
        <pc:grpChg chg="del">
          <ac:chgData name="Jolie Serrano Delgado" userId="d52b4219-5c60-4a0c-87ad-b1ec335c0c37" providerId="ADAL" clId="{8686ABB3-A2F3-4232-A86C-06CBDE84CB73}" dt="2025-02-22T21:09:18.817" v="1013" actId="478"/>
          <ac:grpSpMkLst>
            <pc:docMk/>
            <pc:sldMk cId="1473035488" sldId="4133"/>
            <ac:grpSpMk id="42" creationId="{9B25915F-D643-4F9E-0479-DAAED32BE4E2}"/>
          </ac:grpSpMkLst>
        </pc:grpChg>
        <pc:grpChg chg="mod">
          <ac:chgData name="Jolie Serrano Delgado" userId="d52b4219-5c60-4a0c-87ad-b1ec335c0c37" providerId="ADAL" clId="{8686ABB3-A2F3-4232-A86C-06CBDE84CB73}" dt="2025-02-22T21:09:23.597" v="1015" actId="1076"/>
          <ac:grpSpMkLst>
            <pc:docMk/>
            <pc:sldMk cId="1473035488" sldId="4133"/>
            <ac:grpSpMk id="52" creationId="{89E7DD0C-B0A5-66CE-8DE0-31B21B3BB308}"/>
          </ac:grpSpMkLst>
        </pc:grpChg>
        <pc:grpChg chg="mod">
          <ac:chgData name="Jolie Serrano Delgado" userId="d52b4219-5c60-4a0c-87ad-b1ec335c0c37" providerId="ADAL" clId="{8686ABB3-A2F3-4232-A86C-06CBDE84CB73}" dt="2025-02-22T21:09:23.597" v="1015" actId="1076"/>
          <ac:grpSpMkLst>
            <pc:docMk/>
            <pc:sldMk cId="1473035488" sldId="4133"/>
            <ac:grpSpMk id="61" creationId="{246B4A4A-EFBD-BAAD-2B6D-504D03876969}"/>
          </ac:grpSpMkLst>
        </pc:grpChg>
        <pc:grpChg chg="mod">
          <ac:chgData name="Jolie Serrano Delgado" userId="d52b4219-5c60-4a0c-87ad-b1ec335c0c37" providerId="ADAL" clId="{8686ABB3-A2F3-4232-A86C-06CBDE84CB73}" dt="2025-02-22T21:09:23.597" v="1015" actId="1076"/>
          <ac:grpSpMkLst>
            <pc:docMk/>
            <pc:sldMk cId="1473035488" sldId="4133"/>
            <ac:grpSpMk id="73" creationId="{EE621BF6-A2AA-86D5-1C71-7B4E0E427434}"/>
          </ac:grpSpMkLst>
        </pc:grpChg>
        <pc:grpChg chg="mod">
          <ac:chgData name="Jolie Serrano Delgado" userId="d52b4219-5c60-4a0c-87ad-b1ec335c0c37" providerId="ADAL" clId="{8686ABB3-A2F3-4232-A86C-06CBDE84CB73}" dt="2025-02-22T21:09:23.597" v="1015" actId="1076"/>
          <ac:grpSpMkLst>
            <pc:docMk/>
            <pc:sldMk cId="1473035488" sldId="4133"/>
            <ac:grpSpMk id="77" creationId="{A4122386-9F95-ADB8-DA48-E1D856F8F7A9}"/>
          </ac:grpSpMkLst>
        </pc:grpChg>
        <pc:grpChg chg="mod">
          <ac:chgData name="Jolie Serrano Delgado" userId="d52b4219-5c60-4a0c-87ad-b1ec335c0c37" providerId="ADAL" clId="{8686ABB3-A2F3-4232-A86C-06CBDE84CB73}" dt="2025-02-22T21:09:23.597" v="1015" actId="1076"/>
          <ac:grpSpMkLst>
            <pc:docMk/>
            <pc:sldMk cId="1473035488" sldId="4133"/>
            <ac:grpSpMk id="97" creationId="{5F1204BD-D27C-3A7D-AF0E-7BDEFACF3566}"/>
          </ac:grpSpMkLst>
        </pc:grpChg>
        <pc:grpChg chg="mod">
          <ac:chgData name="Jolie Serrano Delgado" userId="d52b4219-5c60-4a0c-87ad-b1ec335c0c37" providerId="ADAL" clId="{8686ABB3-A2F3-4232-A86C-06CBDE84CB73}" dt="2025-02-22T21:09:23.597" v="1015" actId="1076"/>
          <ac:grpSpMkLst>
            <pc:docMk/>
            <pc:sldMk cId="1473035488" sldId="4133"/>
            <ac:grpSpMk id="102" creationId="{DA9FB462-682E-E3FC-9FA0-9DB48180957D}"/>
          </ac:grpSpMkLst>
        </pc:grpChg>
        <pc:picChg chg="del">
          <ac:chgData name="Jolie Serrano Delgado" userId="d52b4219-5c60-4a0c-87ad-b1ec335c0c37" providerId="ADAL" clId="{8686ABB3-A2F3-4232-A86C-06CBDE84CB73}" dt="2025-02-22T21:11:31.146" v="1031" actId="478"/>
          <ac:picMkLst>
            <pc:docMk/>
            <pc:sldMk cId="1473035488" sldId="4133"/>
            <ac:picMk id="4" creationId="{B1A86B6E-8B90-C37E-6EC9-106427FA655A}"/>
          </ac:picMkLst>
        </pc:picChg>
        <pc:picChg chg="add del mod">
          <ac:chgData name="Jolie Serrano Delgado" userId="d52b4219-5c60-4a0c-87ad-b1ec335c0c37" providerId="ADAL" clId="{8686ABB3-A2F3-4232-A86C-06CBDE84CB73}" dt="2025-02-22T21:11:06.016" v="1023" actId="478"/>
          <ac:picMkLst>
            <pc:docMk/>
            <pc:sldMk cId="1473035488" sldId="4133"/>
            <ac:picMk id="5" creationId="{572CF152-9734-7DE0-856F-53805C8E5A4A}"/>
          </ac:picMkLst>
        </pc:picChg>
        <pc:picChg chg="del">
          <ac:chgData name="Jolie Serrano Delgado" userId="d52b4219-5c60-4a0c-87ad-b1ec335c0c37" providerId="ADAL" clId="{8686ABB3-A2F3-4232-A86C-06CBDE84CB73}" dt="2025-02-22T21:09:13.096" v="1011" actId="478"/>
          <ac:picMkLst>
            <pc:docMk/>
            <pc:sldMk cId="1473035488" sldId="4133"/>
            <ac:picMk id="18" creationId="{235C29ED-BBF4-BCF2-9274-766D250DFEF2}"/>
          </ac:picMkLst>
        </pc:picChg>
      </pc:sldChg>
      <pc:sldMasterChg chg="delSldLayout modSldLayout">
        <pc:chgData name="Jolie Serrano Delgado" userId="d52b4219-5c60-4a0c-87ad-b1ec335c0c37" providerId="ADAL" clId="{8686ABB3-A2F3-4232-A86C-06CBDE84CB73}" dt="2025-02-22T20:48:18.364" v="857" actId="47"/>
        <pc:sldMasterMkLst>
          <pc:docMk/>
          <pc:sldMasterMk cId="3311914935" sldId="2147484035"/>
        </pc:sldMasterMkLst>
        <pc:sldLayoutChg chg="del">
          <pc:chgData name="Jolie Serrano Delgado" userId="d52b4219-5c60-4a0c-87ad-b1ec335c0c37" providerId="ADAL" clId="{8686ABB3-A2F3-4232-A86C-06CBDE84CB73}" dt="2025-02-22T20:48:18.364" v="857" actId="47"/>
          <pc:sldLayoutMkLst>
            <pc:docMk/>
            <pc:sldMasterMk cId="3311914935" sldId="2147484035"/>
            <pc:sldLayoutMk cId="239644634" sldId="2147484050"/>
          </pc:sldLayoutMkLst>
        </pc:sldLayoutChg>
        <pc:sldLayoutChg chg="addSp delSp modSp mod">
          <pc:chgData name="Jolie Serrano Delgado" userId="d52b4219-5c60-4a0c-87ad-b1ec335c0c37" providerId="ADAL" clId="{8686ABB3-A2F3-4232-A86C-06CBDE84CB73}" dt="2025-02-22T17:27:25.702" v="65" actId="478"/>
          <pc:sldLayoutMkLst>
            <pc:docMk/>
            <pc:sldMasterMk cId="3311914935" sldId="2147484035"/>
            <pc:sldLayoutMk cId="3551144265" sldId="2147484052"/>
          </pc:sldLayoutMkLst>
          <pc:spChg chg="add del mod">
            <ac:chgData name="Jolie Serrano Delgado" userId="d52b4219-5c60-4a0c-87ad-b1ec335c0c37" providerId="ADAL" clId="{8686ABB3-A2F3-4232-A86C-06CBDE84CB73}" dt="2025-02-22T17:27:25.702" v="65" actId="478"/>
            <ac:spMkLst>
              <pc:docMk/>
              <pc:sldMasterMk cId="3311914935" sldId="2147484035"/>
              <pc:sldLayoutMk cId="3551144265" sldId="2147484052"/>
              <ac:spMk id="5" creationId="{F70F0372-843E-EE0E-A838-B6AF9057D5E0}"/>
            </ac:spMkLst>
          </pc:spChg>
          <pc:picChg chg="add del mod">
            <ac:chgData name="Jolie Serrano Delgado" userId="d52b4219-5c60-4a0c-87ad-b1ec335c0c37" providerId="ADAL" clId="{8686ABB3-A2F3-4232-A86C-06CBDE84CB73}" dt="2025-02-22T17:26:25.965" v="61" actId="478"/>
            <ac:picMkLst>
              <pc:docMk/>
              <pc:sldMasterMk cId="3311914935" sldId="2147484035"/>
              <pc:sldLayoutMk cId="3551144265" sldId="2147484052"/>
              <ac:picMk id="4" creationId="{CE235F7D-327A-00D0-7031-4DC28D1D9905}"/>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2/22/2025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90017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9F9A1-FA27-AACF-CC2E-E446A4A30849}"/>
              </a:ext>
            </a:extLst>
          </p:cNvPr>
          <p:cNvSpPr>
            <a:spLocks noGrp="1"/>
          </p:cNvSpPr>
          <p:nvPr>
            <p:ph type="title"/>
          </p:nvPr>
        </p:nvSpPr>
        <p:spPr>
          <a:xfrm>
            <a:off x="1675964" y="730251"/>
            <a:ext cx="21025723" cy="2651126"/>
          </a:xfrm>
          <a:prstGeom prst="rect">
            <a:avLst/>
          </a:prstGeom>
        </p:spPr>
        <p:txBody>
          <a:bodyPr/>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8F575C9F-B720-EEDC-5BB8-F4E0B858675D}"/>
              </a:ext>
            </a:extLst>
          </p:cNvPr>
          <p:cNvSpPr>
            <a:spLocks noGrp="1"/>
          </p:cNvSpPr>
          <p:nvPr>
            <p:ph type="body" orient="vert" idx="1"/>
          </p:nvPr>
        </p:nvSpPr>
        <p:spPr>
          <a:xfrm>
            <a:off x="1675964" y="3651250"/>
            <a:ext cx="21025723" cy="8702676"/>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CCF28A54-028E-DBE4-D0E2-EAD7D93B3D66}"/>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5" name="Footer Placeholder 4">
            <a:extLst>
              <a:ext uri="{FF2B5EF4-FFF2-40B4-BE49-F238E27FC236}">
                <a16:creationId xmlns:a16="http://schemas.microsoft.com/office/drawing/2014/main" id="{1405EC6F-4EAA-3630-294B-CC3A786B35DB}"/>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6" name="Slide Number Placeholder 5">
            <a:extLst>
              <a:ext uri="{FF2B5EF4-FFF2-40B4-BE49-F238E27FC236}">
                <a16:creationId xmlns:a16="http://schemas.microsoft.com/office/drawing/2014/main" id="{7F1761B1-AF0D-4A74-1470-AF218CC4D4F8}"/>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219178551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F63FA9-6E4F-5231-FAF1-33CAE51EC6C4}"/>
              </a:ext>
            </a:extLst>
          </p:cNvPr>
          <p:cNvSpPr>
            <a:spLocks noGrp="1"/>
          </p:cNvSpPr>
          <p:nvPr>
            <p:ph type="title" orient="vert"/>
          </p:nvPr>
        </p:nvSpPr>
        <p:spPr>
          <a:xfrm>
            <a:off x="17445256" y="730250"/>
            <a:ext cx="5256431" cy="11623676"/>
          </a:xfrm>
          <a:prstGeom prst="rect">
            <a:avLst/>
          </a:prstGeom>
        </p:spPr>
        <p:txBody>
          <a:bodyPr vert="eaVert"/>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0E552D6F-ECD6-C262-E00C-FC99BF8C533A}"/>
              </a:ext>
            </a:extLst>
          </p:cNvPr>
          <p:cNvSpPr>
            <a:spLocks noGrp="1"/>
          </p:cNvSpPr>
          <p:nvPr>
            <p:ph type="body" orient="vert" idx="1"/>
          </p:nvPr>
        </p:nvSpPr>
        <p:spPr>
          <a:xfrm>
            <a:off x="1675963" y="730250"/>
            <a:ext cx="15464572" cy="11623676"/>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3B39D7CD-A7F8-D7A4-AF6B-B5AAA4F9F846}"/>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5" name="Footer Placeholder 4">
            <a:extLst>
              <a:ext uri="{FF2B5EF4-FFF2-40B4-BE49-F238E27FC236}">
                <a16:creationId xmlns:a16="http://schemas.microsoft.com/office/drawing/2014/main" id="{D08F060A-2CC2-1CF5-F8F0-43BA67F70B8E}"/>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6" name="Slide Number Placeholder 5">
            <a:extLst>
              <a:ext uri="{FF2B5EF4-FFF2-40B4-BE49-F238E27FC236}">
                <a16:creationId xmlns:a16="http://schemas.microsoft.com/office/drawing/2014/main" id="{E2CB22FE-D1F2-1020-FC55-04E29A3071BE}"/>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208367628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5271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18954750" cy="11009313"/>
          </a:xfrm>
          <a:prstGeom prst="rect">
            <a:avLst/>
          </a:prstGeom>
        </p:spPr>
        <p:txBody>
          <a:bodyPr/>
          <a:lstStyle/>
          <a:p>
            <a:endParaRPr lang="es-CO"/>
          </a:p>
        </p:txBody>
      </p:sp>
    </p:spTree>
    <p:extLst>
      <p:ext uri="{BB962C8B-B14F-4D97-AF65-F5344CB8AC3E}">
        <p14:creationId xmlns:p14="http://schemas.microsoft.com/office/powerpoint/2010/main" val="241680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24377650" cy="6858000"/>
          </a:xfrm>
          <a:prstGeom prst="rect">
            <a:avLst/>
          </a:prstGeom>
          <a:solidFill>
            <a:schemeClr val="bg1">
              <a:lumMod val="95000"/>
            </a:schemeClr>
          </a:solidFill>
        </p:spPr>
        <p:txBody>
          <a:bodyPr/>
          <a:lstStyle/>
          <a:p>
            <a:endParaRPr lang="en-US"/>
          </a:p>
        </p:txBody>
      </p:sp>
    </p:spTree>
    <p:extLst>
      <p:ext uri="{BB962C8B-B14F-4D97-AF65-F5344CB8AC3E}">
        <p14:creationId xmlns:p14="http://schemas.microsoft.com/office/powerpoint/2010/main" val="1407030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8172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iapositiva 9">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369D8F4-EF31-9E88-B0BD-14ED63EECDD6}"/>
              </a:ext>
            </a:extLst>
          </p:cNvPr>
          <p:cNvSpPr>
            <a:spLocks noGrp="1"/>
          </p:cNvSpPr>
          <p:nvPr>
            <p:ph type="pic" sz="quarter" idx="10"/>
          </p:nvPr>
        </p:nvSpPr>
        <p:spPr>
          <a:xfrm>
            <a:off x="0" y="0"/>
            <a:ext cx="24377650" cy="6858000"/>
          </a:xfrm>
          <a:prstGeom prst="rect">
            <a:avLst/>
          </a:prstGeom>
        </p:spPr>
        <p:txBody>
          <a:bodyPr/>
          <a:lstStyle/>
          <a:p>
            <a:endParaRPr lang="en-US"/>
          </a:p>
        </p:txBody>
      </p:sp>
    </p:spTree>
    <p:extLst>
      <p:ext uri="{BB962C8B-B14F-4D97-AF65-F5344CB8AC3E}">
        <p14:creationId xmlns:p14="http://schemas.microsoft.com/office/powerpoint/2010/main" val="35511442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733740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69F7-C497-2B8C-4077-1CF8B0AD1557}"/>
              </a:ext>
            </a:extLst>
          </p:cNvPr>
          <p:cNvSpPr>
            <a:spLocks noGrp="1"/>
          </p:cNvSpPr>
          <p:nvPr>
            <p:ph type="title"/>
          </p:nvPr>
        </p:nvSpPr>
        <p:spPr>
          <a:xfrm>
            <a:off x="1663267" y="3419477"/>
            <a:ext cx="21025723" cy="5705474"/>
          </a:xfrm>
          <a:prstGeom prst="rect">
            <a:avLst/>
          </a:prstGeom>
        </p:spPr>
        <p:txBody>
          <a:bodyPr anchor="b"/>
          <a:lstStyle>
            <a:lvl1pPr>
              <a:defRPr sz="11997"/>
            </a:lvl1pPr>
          </a:lstStyle>
          <a:p>
            <a:r>
              <a:rPr lang="en-US"/>
              <a:t>Click to edit Master title style</a:t>
            </a:r>
            <a:endParaRPr lang="es-CO"/>
          </a:p>
        </p:txBody>
      </p:sp>
      <p:sp>
        <p:nvSpPr>
          <p:cNvPr id="3" name="Text Placeholder 2">
            <a:extLst>
              <a:ext uri="{FF2B5EF4-FFF2-40B4-BE49-F238E27FC236}">
                <a16:creationId xmlns:a16="http://schemas.microsoft.com/office/drawing/2014/main" id="{35253B16-2BC6-745B-90BD-9AF94EBF96F9}"/>
              </a:ext>
            </a:extLst>
          </p:cNvPr>
          <p:cNvSpPr>
            <a:spLocks noGrp="1"/>
          </p:cNvSpPr>
          <p:nvPr>
            <p:ph type="body" idx="1"/>
          </p:nvPr>
        </p:nvSpPr>
        <p:spPr>
          <a:xfrm>
            <a:off x="1663267" y="9178927"/>
            <a:ext cx="21025723" cy="3000374"/>
          </a:xfrm>
          <a:prstGeom prst="rect">
            <a:avLst/>
          </a:prstGeom>
        </p:spPr>
        <p:txBody>
          <a:bodyPr/>
          <a:lstStyle>
            <a:lvl1pPr marL="0" indent="0">
              <a:buNone/>
              <a:defRPr sz="4799">
                <a:solidFill>
                  <a:schemeClr val="tx1">
                    <a:tint val="82000"/>
                  </a:schemeClr>
                </a:solidFill>
              </a:defRPr>
            </a:lvl1pPr>
            <a:lvl2pPr marL="914171" indent="0">
              <a:buNone/>
              <a:defRPr sz="3999">
                <a:solidFill>
                  <a:schemeClr val="tx1">
                    <a:tint val="82000"/>
                  </a:schemeClr>
                </a:solidFill>
              </a:defRPr>
            </a:lvl2pPr>
            <a:lvl3pPr marL="1828343" indent="0">
              <a:buNone/>
              <a:defRPr sz="3599">
                <a:solidFill>
                  <a:schemeClr val="tx1">
                    <a:tint val="82000"/>
                  </a:schemeClr>
                </a:solidFill>
              </a:defRPr>
            </a:lvl3pPr>
            <a:lvl4pPr marL="2742514" indent="0">
              <a:buNone/>
              <a:defRPr sz="3199">
                <a:solidFill>
                  <a:schemeClr val="tx1">
                    <a:tint val="82000"/>
                  </a:schemeClr>
                </a:solidFill>
              </a:defRPr>
            </a:lvl4pPr>
            <a:lvl5pPr marL="3656686" indent="0">
              <a:buNone/>
              <a:defRPr sz="3199">
                <a:solidFill>
                  <a:schemeClr val="tx1">
                    <a:tint val="82000"/>
                  </a:schemeClr>
                </a:solidFill>
              </a:defRPr>
            </a:lvl5pPr>
            <a:lvl6pPr marL="4570857" indent="0">
              <a:buNone/>
              <a:defRPr sz="3199">
                <a:solidFill>
                  <a:schemeClr val="tx1">
                    <a:tint val="82000"/>
                  </a:schemeClr>
                </a:solidFill>
              </a:defRPr>
            </a:lvl6pPr>
            <a:lvl7pPr marL="5485028" indent="0">
              <a:buNone/>
              <a:defRPr sz="3199">
                <a:solidFill>
                  <a:schemeClr val="tx1">
                    <a:tint val="82000"/>
                  </a:schemeClr>
                </a:solidFill>
              </a:defRPr>
            </a:lvl7pPr>
            <a:lvl8pPr marL="6399200" indent="0">
              <a:buNone/>
              <a:defRPr sz="3199">
                <a:solidFill>
                  <a:schemeClr val="tx1">
                    <a:tint val="82000"/>
                  </a:schemeClr>
                </a:solidFill>
              </a:defRPr>
            </a:lvl8pPr>
            <a:lvl9pPr marL="7313371" indent="0">
              <a:buNone/>
              <a:defRPr sz="3199">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2E96E0-E86D-0A6B-5E22-B463DA530BC4}"/>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5" name="Footer Placeholder 4">
            <a:extLst>
              <a:ext uri="{FF2B5EF4-FFF2-40B4-BE49-F238E27FC236}">
                <a16:creationId xmlns:a16="http://schemas.microsoft.com/office/drawing/2014/main" id="{F1723C08-3DF5-3775-05D3-179927101628}"/>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6" name="Slide Number Placeholder 5">
            <a:extLst>
              <a:ext uri="{FF2B5EF4-FFF2-40B4-BE49-F238E27FC236}">
                <a16:creationId xmlns:a16="http://schemas.microsoft.com/office/drawing/2014/main" id="{362D886F-35B3-BDE2-2D21-50D9368C6FAB}"/>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46361483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29772-22AE-F83A-D34A-7DDBF6D9ACAA}"/>
              </a:ext>
            </a:extLst>
          </p:cNvPr>
          <p:cNvSpPr>
            <a:spLocks noGrp="1"/>
          </p:cNvSpPr>
          <p:nvPr>
            <p:ph type="title"/>
          </p:nvPr>
        </p:nvSpPr>
        <p:spPr>
          <a:xfrm>
            <a:off x="1675964" y="730251"/>
            <a:ext cx="21025723" cy="2651126"/>
          </a:xfrm>
          <a:prstGeom prst="rect">
            <a:avLst/>
          </a:prstGeom>
        </p:spPr>
        <p:txBody>
          <a:bodyPr/>
          <a:lstStyle/>
          <a:p>
            <a:r>
              <a:rPr lang="en-US"/>
              <a:t>Click to edit Master title style</a:t>
            </a:r>
            <a:endParaRPr lang="es-CO"/>
          </a:p>
        </p:txBody>
      </p:sp>
      <p:sp>
        <p:nvSpPr>
          <p:cNvPr id="3" name="Content Placeholder 2">
            <a:extLst>
              <a:ext uri="{FF2B5EF4-FFF2-40B4-BE49-F238E27FC236}">
                <a16:creationId xmlns:a16="http://schemas.microsoft.com/office/drawing/2014/main" id="{AF36A1F0-34CF-867C-A0CC-35B9046B4E1B}"/>
              </a:ext>
            </a:extLst>
          </p:cNvPr>
          <p:cNvSpPr>
            <a:spLocks noGrp="1"/>
          </p:cNvSpPr>
          <p:nvPr>
            <p:ph sz="half" idx="1"/>
          </p:nvPr>
        </p:nvSpPr>
        <p:spPr>
          <a:xfrm>
            <a:off x="1675964" y="3651250"/>
            <a:ext cx="10360501" cy="87026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Content Placeholder 3">
            <a:extLst>
              <a:ext uri="{FF2B5EF4-FFF2-40B4-BE49-F238E27FC236}">
                <a16:creationId xmlns:a16="http://schemas.microsoft.com/office/drawing/2014/main" id="{01945DE7-347D-1C86-6027-2CD59A0C9D6F}"/>
              </a:ext>
            </a:extLst>
          </p:cNvPr>
          <p:cNvSpPr>
            <a:spLocks noGrp="1"/>
          </p:cNvSpPr>
          <p:nvPr>
            <p:ph sz="half" idx="2"/>
          </p:nvPr>
        </p:nvSpPr>
        <p:spPr>
          <a:xfrm>
            <a:off x="12341185" y="3651250"/>
            <a:ext cx="10360501" cy="87026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Date Placeholder 4">
            <a:extLst>
              <a:ext uri="{FF2B5EF4-FFF2-40B4-BE49-F238E27FC236}">
                <a16:creationId xmlns:a16="http://schemas.microsoft.com/office/drawing/2014/main" id="{28B20118-48F2-0434-BB92-523B8599B8EE}"/>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6" name="Footer Placeholder 5">
            <a:extLst>
              <a:ext uri="{FF2B5EF4-FFF2-40B4-BE49-F238E27FC236}">
                <a16:creationId xmlns:a16="http://schemas.microsoft.com/office/drawing/2014/main" id="{C1A29052-3017-9597-83FE-69236D18274E}"/>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7" name="Slide Number Placeholder 6">
            <a:extLst>
              <a:ext uri="{FF2B5EF4-FFF2-40B4-BE49-F238E27FC236}">
                <a16:creationId xmlns:a16="http://schemas.microsoft.com/office/drawing/2014/main" id="{1E476DF5-BF9F-B2B0-B847-CE2253C68B2E}"/>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326379535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8B2D6-DDB3-8711-798A-3AEACF66C637}"/>
              </a:ext>
            </a:extLst>
          </p:cNvPr>
          <p:cNvSpPr>
            <a:spLocks noGrp="1"/>
          </p:cNvSpPr>
          <p:nvPr>
            <p:ph type="title"/>
          </p:nvPr>
        </p:nvSpPr>
        <p:spPr>
          <a:xfrm>
            <a:off x="1679139" y="730251"/>
            <a:ext cx="21025723" cy="2651126"/>
          </a:xfrm>
          <a:prstGeom prst="rect">
            <a:avLst/>
          </a:prstGeom>
        </p:spPr>
        <p:txBody>
          <a:bodyPr/>
          <a:lstStyle/>
          <a:p>
            <a:r>
              <a:rPr lang="en-US"/>
              <a:t>Click to edit Master title style</a:t>
            </a:r>
            <a:endParaRPr lang="es-CO"/>
          </a:p>
        </p:txBody>
      </p:sp>
      <p:sp>
        <p:nvSpPr>
          <p:cNvPr id="3" name="Text Placeholder 2">
            <a:extLst>
              <a:ext uri="{FF2B5EF4-FFF2-40B4-BE49-F238E27FC236}">
                <a16:creationId xmlns:a16="http://schemas.microsoft.com/office/drawing/2014/main" id="{B878BCC5-C41A-70FC-BC8E-B72BFA61CA02}"/>
              </a:ext>
            </a:extLst>
          </p:cNvPr>
          <p:cNvSpPr>
            <a:spLocks noGrp="1"/>
          </p:cNvSpPr>
          <p:nvPr>
            <p:ph type="body" idx="1"/>
          </p:nvPr>
        </p:nvSpPr>
        <p:spPr>
          <a:xfrm>
            <a:off x="1679139" y="3362326"/>
            <a:ext cx="10312888" cy="1647824"/>
          </a:xfrm>
          <a:prstGeom prst="rect">
            <a:avLst/>
          </a:prstGeo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a:t>Click to edit Master text styles</a:t>
            </a:r>
          </a:p>
        </p:txBody>
      </p:sp>
      <p:sp>
        <p:nvSpPr>
          <p:cNvPr id="4" name="Content Placeholder 3">
            <a:extLst>
              <a:ext uri="{FF2B5EF4-FFF2-40B4-BE49-F238E27FC236}">
                <a16:creationId xmlns:a16="http://schemas.microsoft.com/office/drawing/2014/main" id="{95905F88-5367-22DA-246B-F8CDF99A2B0B}"/>
              </a:ext>
            </a:extLst>
          </p:cNvPr>
          <p:cNvSpPr>
            <a:spLocks noGrp="1"/>
          </p:cNvSpPr>
          <p:nvPr>
            <p:ph sz="half" idx="2"/>
          </p:nvPr>
        </p:nvSpPr>
        <p:spPr>
          <a:xfrm>
            <a:off x="1679139" y="5010150"/>
            <a:ext cx="10312888" cy="73691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Text Placeholder 4">
            <a:extLst>
              <a:ext uri="{FF2B5EF4-FFF2-40B4-BE49-F238E27FC236}">
                <a16:creationId xmlns:a16="http://schemas.microsoft.com/office/drawing/2014/main" id="{E1D95B59-5CBB-6F1A-24F9-84FCDEA782EA}"/>
              </a:ext>
            </a:extLst>
          </p:cNvPr>
          <p:cNvSpPr>
            <a:spLocks noGrp="1"/>
          </p:cNvSpPr>
          <p:nvPr>
            <p:ph type="body" sz="quarter" idx="3"/>
          </p:nvPr>
        </p:nvSpPr>
        <p:spPr>
          <a:xfrm>
            <a:off x="12341186" y="3362326"/>
            <a:ext cx="10363676" cy="1647824"/>
          </a:xfrm>
          <a:prstGeom prst="rect">
            <a:avLst/>
          </a:prstGeom>
        </p:spPr>
        <p:txBody>
          <a:bodyPr anchor="b"/>
          <a:lstStyle>
            <a:lvl1pPr marL="0" indent="0">
              <a:buNone/>
              <a:defRPr sz="4799" b="1"/>
            </a:lvl1pPr>
            <a:lvl2pPr marL="914171" indent="0">
              <a:buNone/>
              <a:defRPr sz="39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en-US"/>
              <a:t>Click to edit Master text styles</a:t>
            </a:r>
          </a:p>
        </p:txBody>
      </p:sp>
      <p:sp>
        <p:nvSpPr>
          <p:cNvPr id="6" name="Content Placeholder 5">
            <a:extLst>
              <a:ext uri="{FF2B5EF4-FFF2-40B4-BE49-F238E27FC236}">
                <a16:creationId xmlns:a16="http://schemas.microsoft.com/office/drawing/2014/main" id="{FB7F0B1F-6628-D62F-44B4-338B5FBD7722}"/>
              </a:ext>
            </a:extLst>
          </p:cNvPr>
          <p:cNvSpPr>
            <a:spLocks noGrp="1"/>
          </p:cNvSpPr>
          <p:nvPr>
            <p:ph sz="quarter" idx="4"/>
          </p:nvPr>
        </p:nvSpPr>
        <p:spPr>
          <a:xfrm>
            <a:off x="12341186" y="5010150"/>
            <a:ext cx="10363676" cy="73691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7" name="Date Placeholder 6">
            <a:extLst>
              <a:ext uri="{FF2B5EF4-FFF2-40B4-BE49-F238E27FC236}">
                <a16:creationId xmlns:a16="http://schemas.microsoft.com/office/drawing/2014/main" id="{A99FF2DC-4E7C-BAD6-3555-9E0B7CB17F00}"/>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8" name="Footer Placeholder 7">
            <a:extLst>
              <a:ext uri="{FF2B5EF4-FFF2-40B4-BE49-F238E27FC236}">
                <a16:creationId xmlns:a16="http://schemas.microsoft.com/office/drawing/2014/main" id="{D4429D62-02E6-210B-7746-F626857BA668}"/>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9" name="Slide Number Placeholder 8">
            <a:extLst>
              <a:ext uri="{FF2B5EF4-FFF2-40B4-BE49-F238E27FC236}">
                <a16:creationId xmlns:a16="http://schemas.microsoft.com/office/drawing/2014/main" id="{E7BB8A72-51B5-BDBF-ABFE-920CE5643592}"/>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232951590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FCD15-5209-12D7-27CA-D43C907863A1}"/>
              </a:ext>
            </a:extLst>
          </p:cNvPr>
          <p:cNvSpPr>
            <a:spLocks noGrp="1"/>
          </p:cNvSpPr>
          <p:nvPr>
            <p:ph type="title"/>
          </p:nvPr>
        </p:nvSpPr>
        <p:spPr>
          <a:xfrm>
            <a:off x="1675964" y="730251"/>
            <a:ext cx="21025723" cy="2651126"/>
          </a:xfrm>
          <a:prstGeom prst="rect">
            <a:avLst/>
          </a:prstGeom>
        </p:spPr>
        <p:txBody>
          <a:bodyPr/>
          <a:lstStyle/>
          <a:p>
            <a:r>
              <a:rPr lang="en-US"/>
              <a:t>Click to edit Master title style</a:t>
            </a:r>
            <a:endParaRPr lang="es-CO"/>
          </a:p>
        </p:txBody>
      </p:sp>
      <p:sp>
        <p:nvSpPr>
          <p:cNvPr id="3" name="Date Placeholder 2">
            <a:extLst>
              <a:ext uri="{FF2B5EF4-FFF2-40B4-BE49-F238E27FC236}">
                <a16:creationId xmlns:a16="http://schemas.microsoft.com/office/drawing/2014/main" id="{A7EFD1EC-9F66-46D6-93F1-47C8B4288443}"/>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4" name="Footer Placeholder 3">
            <a:extLst>
              <a:ext uri="{FF2B5EF4-FFF2-40B4-BE49-F238E27FC236}">
                <a16:creationId xmlns:a16="http://schemas.microsoft.com/office/drawing/2014/main" id="{99DBE7C4-EBDA-BF7D-72B8-704994600367}"/>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5" name="Slide Number Placeholder 4">
            <a:extLst>
              <a:ext uri="{FF2B5EF4-FFF2-40B4-BE49-F238E27FC236}">
                <a16:creationId xmlns:a16="http://schemas.microsoft.com/office/drawing/2014/main" id="{EF0562F1-4F96-6DF3-ABD7-1C29CE581C6B}"/>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122591943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94B2E8-A3F4-EEEF-5BA6-21ACE5FCF7CE}"/>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3" name="Footer Placeholder 2">
            <a:extLst>
              <a:ext uri="{FF2B5EF4-FFF2-40B4-BE49-F238E27FC236}">
                <a16:creationId xmlns:a16="http://schemas.microsoft.com/office/drawing/2014/main" id="{9C46A821-C8FF-79C9-1FFE-DD1ADF7092ED}"/>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4" name="Slide Number Placeholder 3">
            <a:extLst>
              <a:ext uri="{FF2B5EF4-FFF2-40B4-BE49-F238E27FC236}">
                <a16:creationId xmlns:a16="http://schemas.microsoft.com/office/drawing/2014/main" id="{0010CCA4-786E-3B78-D1EE-D9E6AB181F10}"/>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245700552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B84B5-3239-451C-C6F0-BC8F19FFBFCA}"/>
              </a:ext>
            </a:extLst>
          </p:cNvPr>
          <p:cNvSpPr>
            <a:spLocks noGrp="1"/>
          </p:cNvSpPr>
          <p:nvPr>
            <p:ph type="title"/>
          </p:nvPr>
        </p:nvSpPr>
        <p:spPr>
          <a:xfrm>
            <a:off x="1679140" y="914400"/>
            <a:ext cx="7862426" cy="3200400"/>
          </a:xfrm>
          <a:prstGeom prst="rect">
            <a:avLst/>
          </a:prstGeom>
        </p:spPr>
        <p:txBody>
          <a:bodyPr anchor="b"/>
          <a:lstStyle>
            <a:lvl1pPr>
              <a:defRPr sz="6398"/>
            </a:lvl1pPr>
          </a:lstStyle>
          <a:p>
            <a:r>
              <a:rPr lang="en-US"/>
              <a:t>Click to edit Master title style</a:t>
            </a:r>
            <a:endParaRPr lang="es-CO"/>
          </a:p>
        </p:txBody>
      </p:sp>
      <p:sp>
        <p:nvSpPr>
          <p:cNvPr id="3" name="Content Placeholder 2">
            <a:extLst>
              <a:ext uri="{FF2B5EF4-FFF2-40B4-BE49-F238E27FC236}">
                <a16:creationId xmlns:a16="http://schemas.microsoft.com/office/drawing/2014/main" id="{AF0FBCE5-7ED8-8210-71B9-340B78A32C2A}"/>
              </a:ext>
            </a:extLst>
          </p:cNvPr>
          <p:cNvSpPr>
            <a:spLocks noGrp="1"/>
          </p:cNvSpPr>
          <p:nvPr>
            <p:ph idx="1"/>
          </p:nvPr>
        </p:nvSpPr>
        <p:spPr>
          <a:xfrm>
            <a:off x="10363677" y="1974851"/>
            <a:ext cx="12341185" cy="9747250"/>
          </a:xfrm>
          <a:prstGeom prst="rect">
            <a:avLst/>
          </a:prstGeom>
        </p:spPr>
        <p:txBody>
          <a:bodyPr/>
          <a:lstStyle>
            <a:lvl1pPr>
              <a:defRPr sz="6398"/>
            </a:lvl1pPr>
            <a:lvl2pPr>
              <a:defRPr sz="5599"/>
            </a:lvl2pPr>
            <a:lvl3pPr>
              <a:defRPr sz="4799"/>
            </a:lvl3pPr>
            <a:lvl4pPr>
              <a:defRPr sz="3999"/>
            </a:lvl4pPr>
            <a:lvl5pPr>
              <a:defRPr sz="3999"/>
            </a:lvl5pPr>
            <a:lvl6pPr>
              <a:defRPr sz="3999"/>
            </a:lvl6pPr>
            <a:lvl7pPr>
              <a:defRPr sz="3999"/>
            </a:lvl7pPr>
            <a:lvl8pPr>
              <a:defRPr sz="3999"/>
            </a:lvl8pPr>
            <a:lvl9pPr>
              <a:defRPr sz="3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Text Placeholder 3">
            <a:extLst>
              <a:ext uri="{FF2B5EF4-FFF2-40B4-BE49-F238E27FC236}">
                <a16:creationId xmlns:a16="http://schemas.microsoft.com/office/drawing/2014/main" id="{1CFFEF98-3FFA-711C-5819-2CD431A34D67}"/>
              </a:ext>
            </a:extLst>
          </p:cNvPr>
          <p:cNvSpPr>
            <a:spLocks noGrp="1"/>
          </p:cNvSpPr>
          <p:nvPr>
            <p:ph type="body" sz="half" idx="2"/>
          </p:nvPr>
        </p:nvSpPr>
        <p:spPr>
          <a:xfrm>
            <a:off x="1679140" y="4114800"/>
            <a:ext cx="7862426" cy="7623176"/>
          </a:xfrm>
          <a:prstGeom prst="rect">
            <a:avLst/>
          </a:prstGeo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D9CD3110-22A9-F48C-B270-00CD2368898C}"/>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6" name="Footer Placeholder 5">
            <a:extLst>
              <a:ext uri="{FF2B5EF4-FFF2-40B4-BE49-F238E27FC236}">
                <a16:creationId xmlns:a16="http://schemas.microsoft.com/office/drawing/2014/main" id="{0B21EA02-159E-5F12-99B5-F4F920DED03E}"/>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7" name="Slide Number Placeholder 6">
            <a:extLst>
              <a:ext uri="{FF2B5EF4-FFF2-40B4-BE49-F238E27FC236}">
                <a16:creationId xmlns:a16="http://schemas.microsoft.com/office/drawing/2014/main" id="{6C049CBB-F38C-005F-9BD3-666D1520CC1F}"/>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337158331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8F229-23D2-84AC-20CC-4ED526941797}"/>
              </a:ext>
            </a:extLst>
          </p:cNvPr>
          <p:cNvSpPr>
            <a:spLocks noGrp="1"/>
          </p:cNvSpPr>
          <p:nvPr>
            <p:ph type="title"/>
          </p:nvPr>
        </p:nvSpPr>
        <p:spPr>
          <a:xfrm>
            <a:off x="1679140" y="914400"/>
            <a:ext cx="7862426" cy="3200400"/>
          </a:xfrm>
          <a:prstGeom prst="rect">
            <a:avLst/>
          </a:prstGeom>
        </p:spPr>
        <p:txBody>
          <a:bodyPr anchor="b"/>
          <a:lstStyle>
            <a:lvl1pPr>
              <a:defRPr sz="6398"/>
            </a:lvl1pPr>
          </a:lstStyle>
          <a:p>
            <a:r>
              <a:rPr lang="en-US"/>
              <a:t>Click to edit Master title style</a:t>
            </a:r>
            <a:endParaRPr lang="es-CO"/>
          </a:p>
        </p:txBody>
      </p:sp>
      <p:sp>
        <p:nvSpPr>
          <p:cNvPr id="3" name="Picture Placeholder 2">
            <a:extLst>
              <a:ext uri="{FF2B5EF4-FFF2-40B4-BE49-F238E27FC236}">
                <a16:creationId xmlns:a16="http://schemas.microsoft.com/office/drawing/2014/main" id="{6A426AFC-1AA9-6822-D139-9E61F1D3041B}"/>
              </a:ext>
            </a:extLst>
          </p:cNvPr>
          <p:cNvSpPr>
            <a:spLocks noGrp="1"/>
          </p:cNvSpPr>
          <p:nvPr>
            <p:ph type="pic" idx="1"/>
          </p:nvPr>
        </p:nvSpPr>
        <p:spPr>
          <a:xfrm>
            <a:off x="10363677" y="1974851"/>
            <a:ext cx="12341185" cy="9747250"/>
          </a:xfrm>
          <a:prstGeom prst="rect">
            <a:avLst/>
          </a:prstGeom>
        </p:spPr>
        <p:txBody>
          <a:bodyPr/>
          <a:lstStyle>
            <a:lvl1pPr marL="0" indent="0">
              <a:buNone/>
              <a:defRPr sz="6398"/>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endParaRPr lang="es-CO"/>
          </a:p>
        </p:txBody>
      </p:sp>
      <p:sp>
        <p:nvSpPr>
          <p:cNvPr id="4" name="Text Placeholder 3">
            <a:extLst>
              <a:ext uri="{FF2B5EF4-FFF2-40B4-BE49-F238E27FC236}">
                <a16:creationId xmlns:a16="http://schemas.microsoft.com/office/drawing/2014/main" id="{12DB3AF8-0B9A-E7BB-632A-AE6087CF293A}"/>
              </a:ext>
            </a:extLst>
          </p:cNvPr>
          <p:cNvSpPr>
            <a:spLocks noGrp="1"/>
          </p:cNvSpPr>
          <p:nvPr>
            <p:ph type="body" sz="half" idx="2"/>
          </p:nvPr>
        </p:nvSpPr>
        <p:spPr>
          <a:xfrm>
            <a:off x="1679140" y="4114800"/>
            <a:ext cx="7862426" cy="7623176"/>
          </a:xfrm>
          <a:prstGeom prst="rect">
            <a:avLst/>
          </a:prstGeom>
        </p:spPr>
        <p:txBody>
          <a:bodyPr/>
          <a:lstStyle>
            <a:lvl1pPr marL="0" indent="0">
              <a:buNone/>
              <a:defRPr sz="3199"/>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en-US"/>
              <a:t>Click to edit Master text styles</a:t>
            </a:r>
          </a:p>
        </p:txBody>
      </p:sp>
      <p:sp>
        <p:nvSpPr>
          <p:cNvPr id="5" name="Date Placeholder 4">
            <a:extLst>
              <a:ext uri="{FF2B5EF4-FFF2-40B4-BE49-F238E27FC236}">
                <a16:creationId xmlns:a16="http://schemas.microsoft.com/office/drawing/2014/main" id="{4811FAEA-AB01-0736-A82C-86E230D9232B}"/>
              </a:ext>
            </a:extLst>
          </p:cNvPr>
          <p:cNvSpPr>
            <a:spLocks noGrp="1"/>
          </p:cNvSpPr>
          <p:nvPr>
            <p:ph type="dt" sz="half" idx="10"/>
          </p:nvPr>
        </p:nvSpPr>
        <p:spPr>
          <a:xfrm>
            <a:off x="1675964" y="12712701"/>
            <a:ext cx="5484971" cy="730250"/>
          </a:xfrm>
          <a:prstGeom prst="rect">
            <a:avLst/>
          </a:prstGeom>
        </p:spPr>
        <p:txBody>
          <a:bodyPr/>
          <a:lstStyle/>
          <a:p>
            <a:fld id="{2CCDC4B9-08AA-4FDC-AB06-10B486B4406C}" type="datetimeFigureOut">
              <a:rPr lang="es-CO" smtClean="0"/>
              <a:t>22/02/2025</a:t>
            </a:fld>
            <a:endParaRPr lang="es-CO"/>
          </a:p>
        </p:txBody>
      </p:sp>
      <p:sp>
        <p:nvSpPr>
          <p:cNvPr id="6" name="Footer Placeholder 5">
            <a:extLst>
              <a:ext uri="{FF2B5EF4-FFF2-40B4-BE49-F238E27FC236}">
                <a16:creationId xmlns:a16="http://schemas.microsoft.com/office/drawing/2014/main" id="{4A5A067C-A14B-37B9-15E4-DD23543C9C52}"/>
              </a:ext>
            </a:extLst>
          </p:cNvPr>
          <p:cNvSpPr>
            <a:spLocks noGrp="1"/>
          </p:cNvSpPr>
          <p:nvPr>
            <p:ph type="ftr" sz="quarter" idx="11"/>
          </p:nvPr>
        </p:nvSpPr>
        <p:spPr>
          <a:xfrm>
            <a:off x="8075097" y="12712701"/>
            <a:ext cx="8227457" cy="730250"/>
          </a:xfrm>
          <a:prstGeom prst="rect">
            <a:avLst/>
          </a:prstGeom>
        </p:spPr>
        <p:txBody>
          <a:bodyPr/>
          <a:lstStyle/>
          <a:p>
            <a:endParaRPr lang="es-CO"/>
          </a:p>
        </p:txBody>
      </p:sp>
      <p:sp>
        <p:nvSpPr>
          <p:cNvPr id="7" name="Slide Number Placeholder 6">
            <a:extLst>
              <a:ext uri="{FF2B5EF4-FFF2-40B4-BE49-F238E27FC236}">
                <a16:creationId xmlns:a16="http://schemas.microsoft.com/office/drawing/2014/main" id="{346FCB32-047F-0E77-08B3-F535C315429F}"/>
              </a:ext>
            </a:extLst>
          </p:cNvPr>
          <p:cNvSpPr>
            <a:spLocks noGrp="1"/>
          </p:cNvSpPr>
          <p:nvPr>
            <p:ph type="sldNum" sz="quarter" idx="12"/>
          </p:nvPr>
        </p:nvSpPr>
        <p:spPr>
          <a:xfrm>
            <a:off x="17216715" y="12712701"/>
            <a:ext cx="5484971" cy="730250"/>
          </a:xfrm>
          <a:prstGeom prst="rect">
            <a:avLst/>
          </a:prstGeom>
        </p:spPr>
        <p:txBody>
          <a:bodyPr/>
          <a:lstStyle/>
          <a:p>
            <a:fld id="{4E48A4F3-0CDB-405C-83C7-8F88BE5DDE71}" type="slidenum">
              <a:rPr lang="es-CO" smtClean="0"/>
              <a:t>‹#›</a:t>
            </a:fld>
            <a:endParaRPr lang="es-CO"/>
          </a:p>
        </p:txBody>
      </p:sp>
    </p:spTree>
    <p:extLst>
      <p:ext uri="{BB962C8B-B14F-4D97-AF65-F5344CB8AC3E}">
        <p14:creationId xmlns:p14="http://schemas.microsoft.com/office/powerpoint/2010/main" val="266305503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hyperlink" Target="https://slidesgratis.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hyperlink" Target="http://free-powerpoint-templates-download.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3">
            <a:extLst>
              <a:ext uri="{FF2B5EF4-FFF2-40B4-BE49-F238E27FC236}">
                <a16:creationId xmlns:a16="http://schemas.microsoft.com/office/drawing/2014/main" id="{418ECE77-14CD-E108-3139-9F7C8B4EF6DA}"/>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uadroTexto 4">
            <a:extLst>
              <a:ext uri="{FF2B5EF4-FFF2-40B4-BE49-F238E27FC236}">
                <a16:creationId xmlns:a16="http://schemas.microsoft.com/office/drawing/2014/main" id="{B2E401AE-2DD8-5764-CE7A-341A5BB5ACE7}"/>
              </a:ext>
            </a:extLst>
          </p:cNvPr>
          <p:cNvSpPr txBox="1"/>
          <p:nvPr userDrawn="1"/>
        </p:nvSpPr>
        <p:spPr>
          <a:xfrm>
            <a:off x="3351928" y="-1193240"/>
            <a:ext cx="5623233" cy="523220"/>
          </a:xfrm>
          <a:prstGeom prst="rect">
            <a:avLst/>
          </a:prstGeom>
          <a:noFill/>
        </p:spPr>
        <p:txBody>
          <a:bodyPr wrap="square" rtlCol="0">
            <a:spAutoFit/>
          </a:bodyPr>
          <a:lstStyle/>
          <a:p>
            <a:r>
              <a:rPr lang="en-US" sz="2800" dirty="0">
                <a:solidFill>
                  <a:schemeClr val="bg1"/>
                </a:solidFill>
                <a:hlinkClick r:id="rId19">
                  <a:extLst>
                    <a:ext uri="{A12FA001-AC4F-418D-AE19-62706E023703}">
                      <ahyp:hlinkClr xmlns:ahyp="http://schemas.microsoft.com/office/drawing/2018/hyperlinkcolor" val="tx"/>
                    </a:ext>
                  </a:extLst>
                </a:hlinkClick>
              </a:rPr>
              <a:t>http://ppthemes.com/</a:t>
            </a:r>
            <a:r>
              <a:rPr lang="en-US" sz="2800" dirty="0">
                <a:solidFill>
                  <a:schemeClr val="bg1"/>
                </a:solidFill>
              </a:rPr>
              <a:t> </a:t>
            </a:r>
          </a:p>
        </p:txBody>
      </p:sp>
      <p:pic>
        <p:nvPicPr>
          <p:cNvPr id="9" name="Imagen 5">
            <a:extLst>
              <a:ext uri="{FF2B5EF4-FFF2-40B4-BE49-F238E27FC236}">
                <a16:creationId xmlns:a16="http://schemas.microsoft.com/office/drawing/2014/main" id="{431151D0-A738-0B69-820B-93A439D5C7AC}"/>
              </a:ext>
            </a:extLst>
          </p:cNvPr>
          <p:cNvPicPr>
            <a:picLocks noChangeAspect="1"/>
          </p:cNvPicPr>
          <p:nvPr userDrawn="1"/>
        </p:nvPicPr>
        <p:blipFill>
          <a:blip r:embed="rId20" cstate="email">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10" name="CuadroTexto 6">
            <a:extLst>
              <a:ext uri="{FF2B5EF4-FFF2-40B4-BE49-F238E27FC236}">
                <a16:creationId xmlns:a16="http://schemas.microsoft.com/office/drawing/2014/main" id="{0FA7FFED-5E05-A39E-C770-36139E98647B}"/>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1" name="Imagen 7">
            <a:extLst>
              <a:ext uri="{FF2B5EF4-FFF2-40B4-BE49-F238E27FC236}">
                <a16:creationId xmlns:a16="http://schemas.microsoft.com/office/drawing/2014/main" id="{57B449A1-A7C6-6BE6-CE51-38C0B8498C73}"/>
              </a:ext>
            </a:extLst>
          </p:cNvPr>
          <p:cNvPicPr>
            <a:picLocks noChangeAspect="1"/>
          </p:cNvPicPr>
          <p:nvPr userDrawn="1"/>
        </p:nvPicPr>
        <p:blipFill rotWithShape="1">
          <a:blip r:embed="rId22" cstate="email">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3311914935"/>
      </p:ext>
    </p:extLst>
  </p:cSld>
  <p:clrMap bg1="lt1" tx1="dk1" bg2="lt2" tx2="dk2" accent1="accent1" accent2="accent2" accent3="accent3" accent4="accent4" accent5="accent5" accent6="accent6" hlink="hlink" folHlink="folHlink"/>
  <p:sldLayoutIdLst>
    <p:sldLayoutId id="2147484036" r:id="rId1"/>
    <p:sldLayoutId id="2147484037" r:id="rId2"/>
    <p:sldLayoutId id="2147484038" r:id="rId3"/>
    <p:sldLayoutId id="2147484039" r:id="rId4"/>
    <p:sldLayoutId id="2147484040" r:id="rId5"/>
    <p:sldLayoutId id="2147484041" r:id="rId6"/>
    <p:sldLayoutId id="2147484042" r:id="rId7"/>
    <p:sldLayoutId id="2147484043" r:id="rId8"/>
    <p:sldLayoutId id="2147484044" r:id="rId9"/>
    <p:sldLayoutId id="2147484045" r:id="rId10"/>
    <p:sldLayoutId id="2147484046" r:id="rId11"/>
    <p:sldLayoutId id="2147484047" r:id="rId12"/>
    <p:sldLayoutId id="2147484048" r:id="rId13"/>
    <p:sldLayoutId id="2147484025" r:id="rId14"/>
    <p:sldLayoutId id="2147484032" r:id="rId15"/>
    <p:sldLayoutId id="2147484051" r:id="rId16"/>
    <p:sldLayoutId id="2147484052" r:id="rId17"/>
  </p:sldLayoutIdLst>
  <p:hf hdr="0" ftr="0" dt="0"/>
  <p:txStyles>
    <p:titleStyle>
      <a:lvl1pPr algn="l" defTabSz="1828343" rtl="0" eaLnBrk="1" latinLnBrk="0" hangingPunct="1">
        <a:lnSpc>
          <a:spcPct val="90000"/>
        </a:lnSpc>
        <a:spcBef>
          <a:spcPct val="0"/>
        </a:spcBef>
        <a:buNone/>
        <a:defRPr sz="8798" kern="1200">
          <a:solidFill>
            <a:schemeClr val="tx1"/>
          </a:solidFill>
          <a:latin typeface="+mj-lt"/>
          <a:ea typeface="+mj-ea"/>
          <a:cs typeface="+mj-cs"/>
        </a:defRPr>
      </a:lvl1pPr>
    </p:titleStyle>
    <p:bodyStyle>
      <a:lvl1pPr marL="457086" indent="-457086" algn="l" defTabSz="1828343" rtl="0" eaLnBrk="1" latinLnBrk="0" hangingPunct="1">
        <a:lnSpc>
          <a:spcPct val="90000"/>
        </a:lnSpc>
        <a:spcBef>
          <a:spcPts val="2000"/>
        </a:spcBef>
        <a:buFont typeface="Arial" panose="020B0604020202020204" pitchFamily="34" charset="0"/>
        <a:buChar char="•"/>
        <a:defRPr sz="5599" kern="1200">
          <a:solidFill>
            <a:schemeClr val="tx1"/>
          </a:solidFill>
          <a:latin typeface="+mn-lt"/>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kern="1200">
          <a:solidFill>
            <a:schemeClr val="tx1"/>
          </a:solidFill>
          <a:latin typeface="+mn-lt"/>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kern="1200">
          <a:solidFill>
            <a:schemeClr val="tx1"/>
          </a:solidFill>
          <a:latin typeface="+mn-lt"/>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s-CO"/>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www.dafont.com/es/nickainley.font" TargetMode="External"/><Relationship Id="rId1" Type="http://schemas.openxmlformats.org/officeDocument/2006/relationships/slideLayout" Target="../slideLayouts/slideLayout12.xml"/><Relationship Id="rId6" Type="http://schemas.openxmlformats.org/officeDocument/2006/relationships/hyperlink" Target="https://www.pexels.com/" TargetMode="External"/><Relationship Id="rId5" Type="http://schemas.openxmlformats.org/officeDocument/2006/relationships/hyperlink" Target="https://ppthemes.com/" TargetMode="External"/><Relationship Id="rId4" Type="http://schemas.openxmlformats.org/officeDocument/2006/relationships/hyperlink" Target="https://fonts.google.com/specimen/DM+Sans?query=DM+SAN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6.xml"/><Relationship Id="rId5" Type="http://schemas.openxmlformats.org/officeDocument/2006/relationships/image" Target="../media/image26.svg"/><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6.xml"/><Relationship Id="rId5" Type="http://schemas.openxmlformats.org/officeDocument/2006/relationships/image" Target="../media/image26.svg"/><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1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svg"/><Relationship Id="rId3" Type="http://schemas.openxmlformats.org/officeDocument/2006/relationships/image" Target="../media/image8.svg"/><Relationship Id="rId7" Type="http://schemas.openxmlformats.org/officeDocument/2006/relationships/image" Target="../media/image10.svg"/><Relationship Id="rId12" Type="http://schemas.openxmlformats.org/officeDocument/2006/relationships/image" Target="../media/image15.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6.svg"/><Relationship Id="rId10" Type="http://schemas.openxmlformats.org/officeDocument/2006/relationships/image" Target="../media/image13.png"/><Relationship Id="rId4" Type="http://schemas.openxmlformats.org/officeDocument/2006/relationships/image" Target="../media/image5.png"/><Relationship Id="rId9" Type="http://schemas.openxmlformats.org/officeDocument/2006/relationships/image" Target="../media/image12.svg"/></Relationships>
</file>

<file path=ppt/slides/_rels/slide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sv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24.svg"/><Relationship Id="rId7" Type="http://schemas.openxmlformats.org/officeDocument/2006/relationships/image" Target="../media/image4.svg"/><Relationship Id="rId2" Type="http://schemas.openxmlformats.org/officeDocument/2006/relationships/image" Target="../media/image23.png"/><Relationship Id="rId1" Type="http://schemas.openxmlformats.org/officeDocument/2006/relationships/slideLayout" Target="../slideLayouts/slideLayout16.xml"/><Relationship Id="rId6" Type="http://schemas.openxmlformats.org/officeDocument/2006/relationships/image" Target="../media/image3.png"/><Relationship Id="rId5" Type="http://schemas.openxmlformats.org/officeDocument/2006/relationships/image" Target="../media/image26.svg"/><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6.xml"/><Relationship Id="rId5" Type="http://schemas.openxmlformats.org/officeDocument/2006/relationships/image" Target="../media/image26.svg"/><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0" y="-1"/>
            <a:ext cx="24377650" cy="1371599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 Box 322"/>
          <p:cNvSpPr txBox="1">
            <a:spLocks noChangeArrowheads="1"/>
          </p:cNvSpPr>
          <p:nvPr/>
        </p:nvSpPr>
        <p:spPr bwMode="auto">
          <a:xfrm>
            <a:off x="4300672" y="3842250"/>
            <a:ext cx="1404231" cy="1661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977">
              <a:defRPr/>
            </a:pPr>
            <a:r>
              <a:rPr lang="en-US" sz="10797" dirty="0">
                <a:solidFill>
                  <a:schemeClr val="accent4"/>
                </a:solidFill>
                <a:latin typeface="+mn-lt"/>
                <a:cs typeface="Lato Black"/>
              </a:rPr>
              <a:t>01</a:t>
            </a:r>
          </a:p>
        </p:txBody>
      </p:sp>
      <p:sp>
        <p:nvSpPr>
          <p:cNvPr id="75" name="Text Box 334"/>
          <p:cNvSpPr txBox="1">
            <a:spLocks noChangeArrowheads="1"/>
          </p:cNvSpPr>
          <p:nvPr/>
        </p:nvSpPr>
        <p:spPr bwMode="auto">
          <a:xfrm>
            <a:off x="4300672" y="5870546"/>
            <a:ext cx="1404231" cy="1661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977">
              <a:defRPr/>
            </a:pPr>
            <a:r>
              <a:rPr lang="en-US" sz="10797" dirty="0">
                <a:solidFill>
                  <a:schemeClr val="accent4"/>
                </a:solidFill>
                <a:latin typeface="+mn-lt"/>
                <a:cs typeface="Lato Black"/>
              </a:rPr>
              <a:t>02</a:t>
            </a:r>
          </a:p>
        </p:txBody>
      </p:sp>
      <p:sp>
        <p:nvSpPr>
          <p:cNvPr id="87" name="Text Box 346"/>
          <p:cNvSpPr txBox="1">
            <a:spLocks noChangeArrowheads="1"/>
          </p:cNvSpPr>
          <p:nvPr/>
        </p:nvSpPr>
        <p:spPr bwMode="auto">
          <a:xfrm>
            <a:off x="4300672" y="7906778"/>
            <a:ext cx="1404231" cy="1661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977">
              <a:defRPr/>
            </a:pPr>
            <a:r>
              <a:rPr lang="en-US" sz="10797" dirty="0">
                <a:solidFill>
                  <a:schemeClr val="accent4"/>
                </a:solidFill>
                <a:latin typeface="+mn-lt"/>
                <a:cs typeface="Lato Black"/>
              </a:rPr>
              <a:t>03</a:t>
            </a:r>
          </a:p>
        </p:txBody>
      </p:sp>
      <p:sp>
        <p:nvSpPr>
          <p:cNvPr id="99" name="Text Box 358"/>
          <p:cNvSpPr txBox="1">
            <a:spLocks noChangeArrowheads="1"/>
          </p:cNvSpPr>
          <p:nvPr/>
        </p:nvSpPr>
        <p:spPr bwMode="auto">
          <a:xfrm>
            <a:off x="4300672" y="9939836"/>
            <a:ext cx="1404231" cy="1661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977">
              <a:defRPr/>
            </a:pPr>
            <a:r>
              <a:rPr lang="en-US" sz="10797" dirty="0">
                <a:solidFill>
                  <a:schemeClr val="accent4"/>
                </a:solidFill>
                <a:latin typeface="+mn-lt"/>
                <a:cs typeface="Lato Black"/>
              </a:rPr>
              <a:t>04</a:t>
            </a:r>
          </a:p>
        </p:txBody>
      </p:sp>
      <p:sp>
        <p:nvSpPr>
          <p:cNvPr id="55309" name="TextBox 121"/>
          <p:cNvSpPr txBox="1">
            <a:spLocks noChangeArrowheads="1"/>
          </p:cNvSpPr>
          <p:nvPr/>
        </p:nvSpPr>
        <p:spPr bwMode="auto">
          <a:xfrm>
            <a:off x="5850004" y="3925136"/>
            <a:ext cx="14642458" cy="161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63" tIns="109681" rIns="219363" bIns="10968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latin typeface="+mn-lt"/>
                <a:cs typeface="Arial" panose="020B0604020202020204" pitchFamily="34" charset="0"/>
              </a:rPr>
              <a:t>Download and install</a:t>
            </a:r>
            <a:r>
              <a:rPr lang="en-US" altLang="ja-JP" sz="2799" dirty="0">
                <a:solidFill>
                  <a:schemeClr val="bg1"/>
                </a:solidFill>
                <a:latin typeface="+mn-lt"/>
                <a:cs typeface="Arial" panose="020B0604020202020204" pitchFamily="34" charset="0"/>
              </a:rPr>
              <a:t> </a:t>
            </a:r>
            <a:r>
              <a:rPr lang="en-US" altLang="ja-JP" sz="2799" dirty="0" err="1">
                <a:solidFill>
                  <a:schemeClr val="bg1"/>
                </a:solidFill>
                <a:latin typeface="+mn-lt"/>
                <a:cs typeface="Arial" panose="020B0604020202020204" pitchFamily="34" charset="0"/>
                <a:hlinkClick r:id="rId2"/>
              </a:rPr>
              <a:t>Nickainley</a:t>
            </a:r>
            <a:r>
              <a:rPr lang="en-US" altLang="ja-JP" sz="2799" dirty="0">
                <a:solidFill>
                  <a:schemeClr val="bg1"/>
                </a:solidFill>
                <a:latin typeface="+mn-lt"/>
                <a:cs typeface="Arial" panose="020B0604020202020204" pitchFamily="34" charset="0"/>
                <a:hlinkClick r:id="rId2"/>
              </a:rPr>
              <a:t> Normal </a:t>
            </a:r>
            <a:r>
              <a:rPr lang="en-US" altLang="ja-JP" sz="2799" dirty="0">
                <a:solidFill>
                  <a:schemeClr val="bg1"/>
                </a:solidFill>
                <a:latin typeface="+mn-lt"/>
                <a:cs typeface="Arial" panose="020B0604020202020204" pitchFamily="34" charset="0"/>
              </a:rPr>
              <a:t>and </a:t>
            </a:r>
            <a:r>
              <a:rPr lang="en-US" altLang="ja-JP" sz="2799" dirty="0">
                <a:solidFill>
                  <a:schemeClr val="bg1"/>
                </a:solidFill>
                <a:latin typeface="+mn-lt"/>
                <a:cs typeface="Arial" panose="020B0604020202020204" pitchFamily="34" charset="0"/>
                <a:hlinkClick r:id="rId3"/>
              </a:rPr>
              <a:t>Montserrat</a:t>
            </a:r>
            <a:r>
              <a:rPr lang="en-US" altLang="ja-JP" sz="2799" dirty="0">
                <a:solidFill>
                  <a:schemeClr val="bg1"/>
                </a:solidFill>
                <a:latin typeface="+mn-lt"/>
                <a:cs typeface="Arial" panose="020B0604020202020204" pitchFamily="34" charset="0"/>
              </a:rPr>
              <a:t> &amp; </a:t>
            </a:r>
            <a:r>
              <a:rPr lang="en-US" altLang="ja-JP" sz="2799" dirty="0">
                <a:solidFill>
                  <a:schemeClr val="bg1"/>
                </a:solidFill>
                <a:latin typeface="+mn-lt"/>
                <a:cs typeface="Arial" panose="020B0604020202020204" pitchFamily="34" charset="0"/>
                <a:hlinkClick r:id="rId4"/>
              </a:rPr>
              <a:t>DM SANS  </a:t>
            </a:r>
            <a:r>
              <a:rPr lang="en-US" altLang="ja-JP" sz="2799" dirty="0">
                <a:solidFill>
                  <a:schemeClr val="bg1"/>
                </a:solidFill>
                <a:latin typeface="+mn-lt"/>
                <a:cs typeface="Arial" panose="020B0604020202020204" pitchFamily="34" charset="0"/>
              </a:rPr>
              <a:t>before editing this Card before editing this template, in order to see it as you found it in </a:t>
            </a:r>
            <a:r>
              <a:rPr lang="en-US" sz="2799" dirty="0">
                <a:solidFill>
                  <a:schemeClr val="bg1"/>
                </a:solidFill>
                <a:latin typeface="+mn-lt"/>
                <a:hlinkClick r:id="rId5">
                  <a:extLst>
                    <a:ext uri="{A12FA001-AC4F-418D-AE19-62706E023703}">
                      <ahyp:hlinkClr xmlns:ahyp="http://schemas.microsoft.com/office/drawing/2018/hyperlinkcolor" val="tx"/>
                    </a:ext>
                  </a:extLst>
                </a:hlinkClick>
              </a:rPr>
              <a:t>https://ppthemes.com</a:t>
            </a:r>
            <a:r>
              <a:rPr lang="en-US" sz="2799" dirty="0">
                <a:solidFill>
                  <a:schemeClr val="bg1"/>
                </a:solidFill>
                <a:latin typeface="+mn-lt"/>
              </a:rPr>
              <a:t>  </a:t>
            </a:r>
            <a:r>
              <a:rPr lang="en-US" altLang="ja-JP" sz="2799" dirty="0">
                <a:solidFill>
                  <a:schemeClr val="bg1"/>
                </a:solidFill>
                <a:latin typeface="+mn-lt"/>
                <a:cs typeface="Arial" panose="020B0604020202020204" pitchFamily="34" charset="0"/>
              </a:rPr>
              <a:t>otherwise the font will change, and your template would look different.  </a:t>
            </a:r>
            <a:endParaRPr lang="en-US" altLang="es-MX" sz="2799" b="1" dirty="0">
              <a:solidFill>
                <a:schemeClr val="bg1"/>
              </a:solidFill>
              <a:latin typeface="+mn-lt"/>
              <a:cs typeface="Arial" panose="020B0604020202020204" pitchFamily="34" charset="0"/>
            </a:endParaRPr>
          </a:p>
        </p:txBody>
      </p:sp>
      <p:sp>
        <p:nvSpPr>
          <p:cNvPr id="55311" name="TextBox 124"/>
          <p:cNvSpPr txBox="1">
            <a:spLocks noChangeArrowheads="1"/>
          </p:cNvSpPr>
          <p:nvPr/>
        </p:nvSpPr>
        <p:spPr bwMode="auto">
          <a:xfrm>
            <a:off x="5850003" y="10002185"/>
            <a:ext cx="14642456" cy="161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63" tIns="109681" rIns="219363" bIns="10968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b="1" dirty="0">
                <a:solidFill>
                  <a:schemeClr val="bg1"/>
                </a:solidFill>
                <a:latin typeface="+mn-lt"/>
                <a:cs typeface="Arial" panose="020B0604020202020204" pitchFamily="34" charset="0"/>
              </a:rPr>
              <a:t>Enjoy, </a:t>
            </a:r>
            <a:r>
              <a:rPr lang="en-US" altLang="es-MX" sz="2799" dirty="0">
                <a:solidFill>
                  <a:schemeClr val="bg1"/>
                </a:solidFill>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4051379" y="1011917"/>
            <a:ext cx="5969070" cy="1107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8" b="1" dirty="0">
                <a:solidFill>
                  <a:schemeClr val="bg1"/>
                </a:solidFill>
                <a:latin typeface="+mn-lt"/>
                <a:cs typeface="Arial" panose="020B0604020202020204" pitchFamily="34" charset="0"/>
              </a:rPr>
              <a:t>Read Before Use</a:t>
            </a:r>
          </a:p>
        </p:txBody>
      </p:sp>
      <p:grpSp>
        <p:nvGrpSpPr>
          <p:cNvPr id="55318" name="Group 30"/>
          <p:cNvGrpSpPr>
            <a:grpSpLocks/>
          </p:cNvGrpSpPr>
          <p:nvPr/>
        </p:nvGrpSpPr>
        <p:grpSpPr bwMode="auto">
          <a:xfrm>
            <a:off x="4211674" y="2200646"/>
            <a:ext cx="2279056" cy="73007"/>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735" tIns="121868" rIns="243735" bIns="121868" anchor="ctr"/>
            <a:lstStyle/>
            <a:p>
              <a:pPr algn="ctr" defTabSz="1827977">
                <a:defRPr/>
              </a:pPr>
              <a:endParaRPr lang="en-US" sz="1800" dirty="0">
                <a:solidFill>
                  <a:schemeClr val="bg1"/>
                </a:solidFill>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735" tIns="121868" rIns="243735" bIns="121868" anchor="ctr"/>
            <a:lstStyle/>
            <a:p>
              <a:pPr algn="ctr" defTabSz="1827977">
                <a:defRPr/>
              </a:pPr>
              <a:endParaRPr lang="en-US" sz="1800" dirty="0">
                <a:solidFill>
                  <a:schemeClr val="bg1"/>
                </a:solidFill>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735" tIns="121868" rIns="243735" bIns="121868" anchor="ctr"/>
            <a:lstStyle/>
            <a:p>
              <a:pPr algn="ctr" defTabSz="1827977">
                <a:defRPr/>
              </a:pPr>
              <a:endParaRPr lang="en-US" sz="1800" dirty="0">
                <a:solidFill>
                  <a:schemeClr val="bg1"/>
                </a:solidFill>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735" tIns="121868" rIns="243735" bIns="121868" anchor="ctr"/>
            <a:lstStyle/>
            <a:p>
              <a:pPr algn="ctr" defTabSz="1827977">
                <a:defRPr/>
              </a:pPr>
              <a:endParaRPr lang="en-US" sz="1800" dirty="0">
                <a:solidFill>
                  <a:schemeClr val="bg1"/>
                </a:solidFill>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735" tIns="121868" rIns="243735" bIns="121868" anchor="ctr"/>
            <a:lstStyle/>
            <a:p>
              <a:pPr algn="ctr" defTabSz="1827977">
                <a:defRPr/>
              </a:pPr>
              <a:endParaRPr lang="en-US" sz="1800" dirty="0">
                <a:solidFill>
                  <a:schemeClr val="bg1"/>
                </a:solidFill>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0005" y="8037497"/>
            <a:ext cx="14642456" cy="161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363" tIns="109681" rIns="219363" bIns="10968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b="1" dirty="0">
                <a:solidFill>
                  <a:schemeClr val="bg1"/>
                </a:solidFill>
                <a:latin typeface="+mn-lt"/>
                <a:cs typeface="Arial" panose="020B0604020202020204" pitchFamily="34" charset="0"/>
              </a:rPr>
              <a:t>You won’t find some images, this will allow to use yours, </a:t>
            </a:r>
            <a:r>
              <a:rPr lang="en-US" altLang="es-MX" sz="2799" dirty="0">
                <a:solidFill>
                  <a:schemeClr val="bg1"/>
                </a:solidFill>
                <a:latin typeface="+mn-lt"/>
                <a:cs typeface="Arial" panose="020B0604020202020204" pitchFamily="34" charset="0"/>
              </a:rPr>
              <a:t>the images used were </a:t>
            </a:r>
            <a:r>
              <a:rPr lang="en-US" altLang="es-MX" sz="2799">
                <a:solidFill>
                  <a:schemeClr val="bg1"/>
                </a:solidFill>
                <a:latin typeface="+mn-lt"/>
                <a:cs typeface="Arial" panose="020B0604020202020204" pitchFamily="34" charset="0"/>
              </a:rPr>
              <a:t>found on </a:t>
            </a:r>
            <a:r>
              <a:rPr lang="en-US" altLang="es-MX" sz="2799" dirty="0">
                <a:solidFill>
                  <a:schemeClr val="bg1"/>
                </a:solidFill>
                <a:latin typeface="+mn-lt"/>
                <a:cs typeface="Arial" panose="020B0604020202020204" pitchFamily="34" charset="0"/>
                <a:hlinkClick r:id="rId6">
                  <a:extLst>
                    <a:ext uri="{A12FA001-AC4F-418D-AE19-62706E023703}">
                      <ahyp:hlinkClr xmlns:ahyp="http://schemas.microsoft.com/office/drawing/2018/hyperlinkcolor" val="tx"/>
                    </a:ext>
                  </a:extLst>
                </a:hlinkClick>
              </a:rPr>
              <a:t>ww.pexels.com/</a:t>
            </a:r>
            <a:r>
              <a:rPr lang="en-US" altLang="es-MX" sz="2799" dirty="0">
                <a:solidFill>
                  <a:schemeClr val="bg1"/>
                </a:solidFill>
                <a:latin typeface="+mn-lt"/>
                <a:cs typeface="Arial" panose="020B0604020202020204" pitchFamily="34" charset="0"/>
              </a:rPr>
              <a:t> there you can find 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4051379" y="2275321"/>
            <a:ext cx="12188825" cy="1200008"/>
          </a:xfrm>
          <a:prstGeom prst="rect">
            <a:avLst/>
          </a:prstGeom>
        </p:spPr>
        <p:txBody>
          <a:bodyPr>
            <a:spAutoFit/>
          </a:bodyPr>
          <a:lstStyle/>
          <a:p>
            <a:r>
              <a:rPr lang="en-US" sz="7198" b="1" dirty="0">
                <a:solidFill>
                  <a:schemeClr val="accent4"/>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2848" y="6069815"/>
            <a:ext cx="14455185" cy="1016368"/>
          </a:xfrm>
          <a:prstGeom prst="rect">
            <a:avLst/>
          </a:prstGeom>
        </p:spPr>
        <p:txBody>
          <a:bodyPr wrap="square">
            <a:spAutoFit/>
          </a:bodyPr>
          <a:lstStyle/>
          <a:p>
            <a:pPr>
              <a:lnSpc>
                <a:spcPct val="110000"/>
              </a:lnSpc>
            </a:pPr>
            <a:r>
              <a:rPr lang="en-US" altLang="es-MX" sz="2799" b="1" dirty="0">
                <a:solidFill>
                  <a:schemeClr val="bg1"/>
                </a:solidFill>
                <a:cs typeface="Arial" panose="020B0604020202020204" pitchFamily="34" charset="0"/>
              </a:rPr>
              <a:t>Someone said: “Creativity is the key to success in the future”, </a:t>
            </a:r>
            <a:r>
              <a:rPr lang="en-US" altLang="es-MX" sz="2799" dirty="0">
                <a:solidFill>
                  <a:schemeClr val="bg1"/>
                </a:solidFill>
                <a:cs typeface="Arial" panose="020B0604020202020204" pitchFamily="34" charset="0"/>
              </a:rPr>
              <a:t>you can use this template as you want, use your creativity and change colors, icons and image according to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0D31E-2625-69EB-EBE5-CD6B59C56335}"/>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E6AA84A9-FF69-6E39-E365-BD1DC01B3AC3}"/>
              </a:ext>
            </a:extLst>
          </p:cNvPr>
          <p:cNvSpPr/>
          <p:nvPr/>
        </p:nvSpPr>
        <p:spPr>
          <a:xfrm>
            <a:off x="3597" y="-27465"/>
            <a:ext cx="12185228" cy="13716000"/>
          </a:xfrm>
          <a:prstGeom prst="rect">
            <a:avLst/>
          </a:prstGeom>
          <a:pattFill prst="pct8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 name="TextBox 21">
            <a:extLst>
              <a:ext uri="{FF2B5EF4-FFF2-40B4-BE49-F238E27FC236}">
                <a16:creationId xmlns:a16="http://schemas.microsoft.com/office/drawing/2014/main" id="{D0816BBA-46E3-7198-BFF9-D2496F92C323}"/>
              </a:ext>
            </a:extLst>
          </p:cNvPr>
          <p:cNvSpPr txBox="1"/>
          <p:nvPr/>
        </p:nvSpPr>
        <p:spPr>
          <a:xfrm>
            <a:off x="3597" y="2404271"/>
            <a:ext cx="11883604" cy="1569660"/>
          </a:xfrm>
          <a:prstGeom prst="rect">
            <a:avLst/>
          </a:prstGeom>
          <a:noFill/>
        </p:spPr>
        <p:txBody>
          <a:bodyPr wrap="square" rtlCol="0">
            <a:spAutoFit/>
          </a:bodyPr>
          <a:lstStyle/>
          <a:p>
            <a:pPr algn="ctr"/>
            <a:r>
              <a:rPr lang="es-CO" sz="9600" dirty="0">
                <a:solidFill>
                  <a:schemeClr val="accent5"/>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5"/>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C4EB6E63-F97A-D01E-DFE2-61682195E341}"/>
              </a:ext>
            </a:extLst>
          </p:cNvPr>
          <p:cNvSpPr txBox="1"/>
          <p:nvPr/>
        </p:nvSpPr>
        <p:spPr>
          <a:xfrm>
            <a:off x="692140" y="1051195"/>
            <a:ext cx="10524564" cy="2215991"/>
          </a:xfrm>
          <a:prstGeom prst="rect">
            <a:avLst/>
          </a:prstGeom>
          <a:noFill/>
        </p:spPr>
        <p:txBody>
          <a:bodyPr wrap="square" rtlCol="0">
            <a:spAutoFit/>
          </a:bodyPr>
          <a:lstStyle/>
          <a:p>
            <a:pPr algn="ctr"/>
            <a:r>
              <a:rPr lang="en-US" sz="1380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pic>
        <p:nvPicPr>
          <p:cNvPr id="4" name="Graphic 3">
            <a:extLst>
              <a:ext uri="{FF2B5EF4-FFF2-40B4-BE49-F238E27FC236}">
                <a16:creationId xmlns:a16="http://schemas.microsoft.com/office/drawing/2014/main" id="{DCE94980-3646-37BA-760D-63EB9ED27B7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9107" y="-413908"/>
            <a:ext cx="5499305" cy="1891963"/>
          </a:xfrm>
          <a:prstGeom prst="rect">
            <a:avLst/>
          </a:prstGeom>
        </p:spPr>
      </p:pic>
      <p:pic>
        <p:nvPicPr>
          <p:cNvPr id="18" name="Graphic 17">
            <a:extLst>
              <a:ext uri="{FF2B5EF4-FFF2-40B4-BE49-F238E27FC236}">
                <a16:creationId xmlns:a16="http://schemas.microsoft.com/office/drawing/2014/main" id="{54E42B5D-7797-814A-1062-551B486245D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335142" y="-169884"/>
            <a:ext cx="8177744" cy="2550856"/>
          </a:xfrm>
          <a:prstGeom prst="rect">
            <a:avLst/>
          </a:prstGeom>
        </p:spPr>
      </p:pic>
      <p:grpSp>
        <p:nvGrpSpPr>
          <p:cNvPr id="26" name="Group 25">
            <a:extLst>
              <a:ext uri="{FF2B5EF4-FFF2-40B4-BE49-F238E27FC236}">
                <a16:creationId xmlns:a16="http://schemas.microsoft.com/office/drawing/2014/main" id="{0EE423F1-75BD-934D-AECE-4CE06515F56B}"/>
              </a:ext>
            </a:extLst>
          </p:cNvPr>
          <p:cNvGrpSpPr/>
          <p:nvPr/>
        </p:nvGrpSpPr>
        <p:grpSpPr>
          <a:xfrm rot="9388049">
            <a:off x="3880474" y="4946267"/>
            <a:ext cx="5125816" cy="5490700"/>
            <a:chOff x="10665902" y="7168295"/>
            <a:chExt cx="2545700" cy="2726917"/>
          </a:xfrm>
        </p:grpSpPr>
        <p:sp>
          <p:nvSpPr>
            <p:cNvPr id="27" name="Freeform: Shape 26">
              <a:extLst>
                <a:ext uri="{FF2B5EF4-FFF2-40B4-BE49-F238E27FC236}">
                  <a16:creationId xmlns:a16="http://schemas.microsoft.com/office/drawing/2014/main" id="{CB68BA26-F62F-3CD6-B290-3F35558A4670}"/>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diagBrick">
              <a:fgClr>
                <a:schemeClr val="accent5"/>
              </a:fgClr>
              <a:bgClr>
                <a:schemeClr val="bg1"/>
              </a:bgClr>
            </a:pattFill>
            <a:ln w="4858"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552FAF5F-4E3D-E38C-14E1-B735A0A9A81B}"/>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29" name="Group 28">
            <a:extLst>
              <a:ext uri="{FF2B5EF4-FFF2-40B4-BE49-F238E27FC236}">
                <a16:creationId xmlns:a16="http://schemas.microsoft.com/office/drawing/2014/main" id="{439F7645-25DE-F233-6C8C-9F9204606B71}"/>
              </a:ext>
            </a:extLst>
          </p:cNvPr>
          <p:cNvGrpSpPr/>
          <p:nvPr/>
        </p:nvGrpSpPr>
        <p:grpSpPr>
          <a:xfrm rot="9388049">
            <a:off x="16628943" y="14718653"/>
            <a:ext cx="3216104" cy="3445044"/>
            <a:chOff x="10665902" y="7168295"/>
            <a:chExt cx="2545700" cy="2726917"/>
          </a:xfrm>
        </p:grpSpPr>
        <p:sp>
          <p:nvSpPr>
            <p:cNvPr id="30" name="Freeform: Shape 29">
              <a:extLst>
                <a:ext uri="{FF2B5EF4-FFF2-40B4-BE49-F238E27FC236}">
                  <a16:creationId xmlns:a16="http://schemas.microsoft.com/office/drawing/2014/main" id="{097734C9-D944-6F4D-49E6-11BEF77808B8}"/>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4"/>
              </a:fgClr>
              <a:bgClr>
                <a:schemeClr val="bg1"/>
              </a:bgClr>
            </a:pattFill>
            <a:ln w="4858"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C19678B1-C49B-5071-AC0C-756489C7E0C1}"/>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42" name="Group 41">
            <a:extLst>
              <a:ext uri="{FF2B5EF4-FFF2-40B4-BE49-F238E27FC236}">
                <a16:creationId xmlns:a16="http://schemas.microsoft.com/office/drawing/2014/main" id="{E2D6BAE7-EB8F-5955-F219-37A6DCE2F665}"/>
              </a:ext>
            </a:extLst>
          </p:cNvPr>
          <p:cNvGrpSpPr/>
          <p:nvPr/>
        </p:nvGrpSpPr>
        <p:grpSpPr>
          <a:xfrm rot="9388049">
            <a:off x="4382615" y="14766739"/>
            <a:ext cx="3391023" cy="3632415"/>
            <a:chOff x="10665902" y="7168295"/>
            <a:chExt cx="2545700" cy="2726917"/>
          </a:xfrm>
        </p:grpSpPr>
        <p:sp>
          <p:nvSpPr>
            <p:cNvPr id="43" name="Freeform: Shape 42">
              <a:extLst>
                <a:ext uri="{FF2B5EF4-FFF2-40B4-BE49-F238E27FC236}">
                  <a16:creationId xmlns:a16="http://schemas.microsoft.com/office/drawing/2014/main" id="{42B2DA99-DA99-15E9-EB0F-2A0FC00A59A9}"/>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2"/>
              </a:fgClr>
              <a:bgClr>
                <a:schemeClr val="bg1"/>
              </a:bgClr>
            </a:pattFill>
            <a:ln w="4858" cap="flat">
              <a:noFill/>
              <a:prstDash val="solid"/>
              <a:miter/>
            </a:ln>
          </p:spPr>
          <p:txBody>
            <a:bodyPr rtlCol="0" anchor="ctr"/>
            <a:lstStyle/>
            <a:p>
              <a:endParaRPr lang="es-CO" dirty="0"/>
            </a:p>
          </p:txBody>
        </p:sp>
        <p:sp>
          <p:nvSpPr>
            <p:cNvPr id="44" name="Freeform: Shape 43">
              <a:extLst>
                <a:ext uri="{FF2B5EF4-FFF2-40B4-BE49-F238E27FC236}">
                  <a16:creationId xmlns:a16="http://schemas.microsoft.com/office/drawing/2014/main" id="{CC2469AB-AD36-5B25-A0D5-8CDF2FA13EE6}"/>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45" name="TextBox 44">
            <a:extLst>
              <a:ext uri="{FF2B5EF4-FFF2-40B4-BE49-F238E27FC236}">
                <a16:creationId xmlns:a16="http://schemas.microsoft.com/office/drawing/2014/main" id="{A4DE6F94-D6E0-D939-F9C0-3C984F9D3BF4}"/>
              </a:ext>
            </a:extLst>
          </p:cNvPr>
          <p:cNvSpPr txBox="1"/>
          <p:nvPr/>
        </p:nvSpPr>
        <p:spPr>
          <a:xfrm>
            <a:off x="4570198" y="18180427"/>
            <a:ext cx="2917823" cy="2215991"/>
          </a:xfrm>
          <a:prstGeom prst="rect">
            <a:avLst/>
          </a:prstGeom>
          <a:noFill/>
        </p:spPr>
        <p:txBody>
          <a:bodyPr wrap="square" rtlCol="0">
            <a:spAutoFit/>
          </a:bodyPr>
          <a:lstStyle/>
          <a:p>
            <a:pPr algn="ctr"/>
            <a:r>
              <a:rPr lang="es-CO" sz="13800" dirty="0">
                <a:solidFill>
                  <a:schemeClr val="accent1"/>
                </a:solidFill>
                <a:effectLst>
                  <a:outerShdw blurRad="38100" dist="38100" dir="2700000" algn="tl">
                    <a:srgbClr val="000000">
                      <a:alpha val="43137"/>
                    </a:srgbClr>
                  </a:outerShdw>
                </a:effectLst>
                <a:latin typeface="Montserrat" panose="00000800000000000000" pitchFamily="2" charset="0"/>
              </a:rPr>
              <a:t>#1</a:t>
            </a:r>
          </a:p>
        </p:txBody>
      </p:sp>
      <p:sp>
        <p:nvSpPr>
          <p:cNvPr id="46" name="TextBox 45">
            <a:extLst>
              <a:ext uri="{FF2B5EF4-FFF2-40B4-BE49-F238E27FC236}">
                <a16:creationId xmlns:a16="http://schemas.microsoft.com/office/drawing/2014/main" id="{ABF18BFE-72E4-4B99-F583-81505484D796}"/>
              </a:ext>
            </a:extLst>
          </p:cNvPr>
          <p:cNvSpPr txBox="1"/>
          <p:nvPr/>
        </p:nvSpPr>
        <p:spPr>
          <a:xfrm>
            <a:off x="4962056" y="6830535"/>
            <a:ext cx="2917823" cy="2215991"/>
          </a:xfrm>
          <a:prstGeom prst="rect">
            <a:avLst/>
          </a:prstGeom>
          <a:noFill/>
        </p:spPr>
        <p:txBody>
          <a:bodyPr wrap="square" rtlCol="0">
            <a:spAutoFit/>
          </a:bodyPr>
          <a:lstStyle/>
          <a:p>
            <a:pPr algn="ctr"/>
            <a:r>
              <a:rPr lang="es-CO" sz="13800" dirty="0">
                <a:solidFill>
                  <a:schemeClr val="accent5"/>
                </a:solidFill>
                <a:effectLst>
                  <a:outerShdw blurRad="38100" dist="38100" dir="2700000" algn="tl">
                    <a:srgbClr val="000000">
                      <a:alpha val="43137"/>
                    </a:srgbClr>
                  </a:outerShdw>
                </a:effectLst>
                <a:latin typeface="Montserrat" panose="00000800000000000000" pitchFamily="2" charset="0"/>
              </a:rPr>
              <a:t>#2</a:t>
            </a:r>
          </a:p>
        </p:txBody>
      </p:sp>
      <p:sp>
        <p:nvSpPr>
          <p:cNvPr id="47" name="TextBox 46">
            <a:extLst>
              <a:ext uri="{FF2B5EF4-FFF2-40B4-BE49-F238E27FC236}">
                <a16:creationId xmlns:a16="http://schemas.microsoft.com/office/drawing/2014/main" id="{9CC7724B-6555-E250-B188-AF999494384A}"/>
              </a:ext>
            </a:extLst>
          </p:cNvPr>
          <p:cNvSpPr txBox="1"/>
          <p:nvPr/>
        </p:nvSpPr>
        <p:spPr>
          <a:xfrm>
            <a:off x="16792146" y="18196948"/>
            <a:ext cx="2917823" cy="2215991"/>
          </a:xfrm>
          <a:prstGeom prst="rect">
            <a:avLst/>
          </a:prstGeom>
          <a:noFill/>
        </p:spPr>
        <p:txBody>
          <a:bodyPr wrap="square" rtlCol="0">
            <a:spAutoFit/>
          </a:bodyPr>
          <a:lstStyle/>
          <a:p>
            <a:pPr algn="ctr"/>
            <a:r>
              <a:rPr lang="es-CO" sz="13800" dirty="0">
                <a:solidFill>
                  <a:schemeClr val="accent4"/>
                </a:solidFill>
                <a:effectLst>
                  <a:outerShdw blurRad="38100" dist="38100" dir="2700000" algn="tl">
                    <a:srgbClr val="000000">
                      <a:alpha val="43137"/>
                    </a:srgbClr>
                  </a:outerShdw>
                </a:effectLst>
                <a:latin typeface="Montserrat" panose="00000800000000000000" pitchFamily="2" charset="0"/>
              </a:rPr>
              <a:t>#3</a:t>
            </a:r>
          </a:p>
        </p:txBody>
      </p:sp>
      <p:sp>
        <p:nvSpPr>
          <p:cNvPr id="2" name="TextBox 1">
            <a:extLst>
              <a:ext uri="{FF2B5EF4-FFF2-40B4-BE49-F238E27FC236}">
                <a16:creationId xmlns:a16="http://schemas.microsoft.com/office/drawing/2014/main" id="{2C1C7DA1-3376-1481-ED6C-83249DF780FA}"/>
              </a:ext>
            </a:extLst>
          </p:cNvPr>
          <p:cNvSpPr txBox="1"/>
          <p:nvPr/>
        </p:nvSpPr>
        <p:spPr>
          <a:xfrm>
            <a:off x="12980856" y="4005129"/>
            <a:ext cx="9815051" cy="6776214"/>
          </a:xfrm>
          <a:prstGeom prst="rect">
            <a:avLst/>
          </a:prstGeom>
          <a:noFill/>
        </p:spPr>
        <p:txBody>
          <a:bodyPr wrap="square">
            <a:spAutoFit/>
          </a:bodyPr>
          <a:lstStyle/>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Lorem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ipsum</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consectetur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adipiscing</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Suspendisse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sagittis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nisi</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tincidunt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luctus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blandit</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porttitor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Nullam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massa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molestie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dictum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tempor</a:t>
            </a:r>
            <a:r>
              <a:rPr lang="es-CO" sz="3200" b="0" i="0" dirty="0">
                <a:solidFill>
                  <a:srgbClr val="000000"/>
                </a:solidFill>
                <a:effectLst/>
                <a:latin typeface="Lato Light" panose="020F0302020204030203" pitchFamily="34" charset="0"/>
                <a:cs typeface="Calibri" panose="020F0502020204030204" pitchFamily="34" charset="0"/>
              </a:rPr>
              <a:t> neque </a:t>
            </a:r>
            <a:r>
              <a:rPr lang="es-CO" sz="3200" b="0" i="0" dirty="0" err="1">
                <a:solidFill>
                  <a:srgbClr val="000000"/>
                </a:solidFill>
                <a:effectLst/>
                <a:latin typeface="Lato Light" panose="020F0302020204030203" pitchFamily="34" charset="0"/>
                <a:cs typeface="Calibri" panose="020F0502020204030204" pitchFamily="34" charset="0"/>
              </a:rPr>
              <a:t>nec</a:t>
            </a:r>
            <a:r>
              <a:rPr lang="es-CO" sz="3200" b="0" i="0" dirty="0">
                <a:solidFill>
                  <a:srgbClr val="000000"/>
                </a:solidFill>
                <a:effectLst/>
                <a:latin typeface="Lato Light" panose="020F0302020204030203" pitchFamily="34" charset="0"/>
                <a:cs typeface="Calibri" panose="020F0502020204030204" pitchFamily="34" charset="0"/>
              </a:rPr>
              <a:t> magna vehicula </a:t>
            </a:r>
            <a:r>
              <a:rPr lang="es-CO" sz="3200" b="0" i="0" dirty="0" err="1">
                <a:solidFill>
                  <a:srgbClr val="000000"/>
                </a:solidFill>
                <a:effectLst/>
                <a:latin typeface="Lato Light" panose="020F0302020204030203" pitchFamily="34" charset="0"/>
                <a:cs typeface="Calibri" panose="020F0502020204030204" pitchFamily="34" charset="0"/>
              </a:rPr>
              <a:t>placerat</a:t>
            </a:r>
            <a:r>
              <a:rPr lang="es-CO" sz="3200" b="0" i="0" dirty="0">
                <a:solidFill>
                  <a:srgbClr val="000000"/>
                </a:solidFill>
                <a:effectLst/>
                <a:latin typeface="Lato Light" panose="020F0302020204030203" pitchFamily="34" charset="0"/>
                <a:cs typeface="Calibri" panose="020F0502020204030204" pitchFamily="34" charset="0"/>
              </a:rPr>
              <a:t>. </a:t>
            </a:r>
          </a:p>
          <a:p>
            <a:pPr algn="just">
              <a:spcAft>
                <a:spcPts val="1125"/>
              </a:spcAft>
            </a:pPr>
            <a:endParaRPr lang="es-CO" sz="3200" b="0" i="0" dirty="0">
              <a:solidFill>
                <a:srgbClr val="000000"/>
              </a:solidFill>
              <a:effectLst/>
              <a:latin typeface="Lato Light" panose="020F0302020204030203" pitchFamily="34" charset="0"/>
              <a:cs typeface="Calibri" panose="020F0502020204030204" pitchFamily="34" charset="0"/>
            </a:endParaRPr>
          </a:p>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Vestibulum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erat</a:t>
            </a:r>
            <a:r>
              <a:rPr lang="es-CO" sz="3200" b="0" i="0" dirty="0">
                <a:solidFill>
                  <a:srgbClr val="000000"/>
                </a:solidFill>
                <a:effectLst/>
                <a:latin typeface="Lato Light" panose="020F0302020204030203" pitchFamily="34" charset="0"/>
                <a:cs typeface="Calibri" panose="020F0502020204030204" pitchFamily="34" charset="0"/>
              </a:rPr>
              <a:t> eros,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enim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accumsan</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imperdiet</a:t>
            </a:r>
            <a:r>
              <a:rPr lang="es-CO" sz="3200" b="0" i="0" dirty="0">
                <a:solidFill>
                  <a:srgbClr val="000000"/>
                </a:solidFill>
                <a:effectLst/>
                <a:latin typeface="Lato Light" panose="020F0302020204030203" pitchFamily="34" charset="0"/>
                <a:cs typeface="Calibri" panose="020F0502020204030204" pitchFamily="34" charset="0"/>
              </a:rPr>
              <a:t> et </a:t>
            </a:r>
            <a:r>
              <a:rPr lang="es-CO" sz="3200" b="0" i="0" dirty="0" err="1">
                <a:solidFill>
                  <a:srgbClr val="000000"/>
                </a:solidFill>
                <a:effectLst/>
                <a:latin typeface="Lato Light" panose="020F0302020204030203" pitchFamily="34" charset="0"/>
                <a:cs typeface="Calibri" panose="020F0502020204030204" pitchFamily="34" charset="0"/>
              </a:rPr>
              <a:t>bibendum</a:t>
            </a:r>
            <a:r>
              <a:rPr lang="es-CO" sz="3200" b="0" i="0" dirty="0">
                <a:solidFill>
                  <a:srgbClr val="000000"/>
                </a:solidFill>
                <a:effectLst/>
                <a:latin typeface="Lato Light" panose="020F0302020204030203" pitchFamily="34" charset="0"/>
                <a:cs typeface="Calibri" panose="020F0502020204030204" pitchFamily="34" charset="0"/>
              </a:rPr>
              <a:t> id, </a:t>
            </a:r>
            <a:r>
              <a:rPr lang="es-CO" sz="3200" b="0" i="0" dirty="0" err="1">
                <a:solidFill>
                  <a:srgbClr val="000000"/>
                </a:solidFill>
                <a:effectLst/>
                <a:latin typeface="Lato Light" panose="020F0302020204030203" pitchFamily="34" charset="0"/>
                <a:cs typeface="Calibri" panose="020F0502020204030204" pitchFamily="34" charset="0"/>
              </a:rPr>
              <a:t>pharetra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ut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augue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Duis</a:t>
            </a:r>
            <a:r>
              <a:rPr lang="es-CO" sz="3200" b="0" i="0" dirty="0">
                <a:solidFill>
                  <a:srgbClr val="000000"/>
                </a:solidFill>
                <a:effectLst/>
                <a:latin typeface="Lato Light" panose="020F0302020204030203" pitchFamily="34" charset="0"/>
                <a:cs typeface="Calibri" panose="020F0502020204030204" pitchFamily="34" charset="0"/>
              </a:rPr>
              <a:t> porta at </a:t>
            </a:r>
            <a:r>
              <a:rPr lang="es-CO" sz="3200" b="0" i="0" dirty="0" err="1">
                <a:solidFill>
                  <a:srgbClr val="000000"/>
                </a:solidFill>
                <a:effectLst/>
                <a:latin typeface="Lato Light" panose="020F0302020204030203" pitchFamily="34" charset="0"/>
                <a:cs typeface="Calibri" panose="020F0502020204030204" pitchFamily="34" charset="0"/>
              </a:rPr>
              <a:t>nulla</a:t>
            </a:r>
            <a:r>
              <a:rPr lang="es-CO" sz="3200" b="0" i="0" dirty="0">
                <a:solidFill>
                  <a:srgbClr val="000000"/>
                </a:solidFill>
                <a:effectLst/>
                <a:latin typeface="Lato Light" panose="020F0302020204030203" pitchFamily="34" charset="0"/>
                <a:cs typeface="Calibri" panose="020F0502020204030204" pitchFamily="34" charset="0"/>
              </a:rPr>
              <a:t> ac vehicula.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dolor odio, </a:t>
            </a:r>
            <a:r>
              <a:rPr lang="es-CO" sz="3200" b="0" i="0" dirty="0" err="1">
                <a:solidFill>
                  <a:srgbClr val="000000"/>
                </a:solidFill>
                <a:effectLst/>
                <a:latin typeface="Lato Light" panose="020F0302020204030203" pitchFamily="34" charset="0"/>
                <a:cs typeface="Calibri" panose="020F0502020204030204" pitchFamily="34" charset="0"/>
              </a:rPr>
              <a:t>feugiat</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ultrices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lectus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facilisis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egestas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dignissim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endParaRPr lang="es-CO" sz="3200" b="0" i="0" dirty="0">
              <a:solidFill>
                <a:srgbClr val="000000"/>
              </a:solidFill>
              <a:effectLst/>
              <a:latin typeface="Lato Light" panose="020F0302020204030203" pitchFamily="34" charset="0"/>
              <a:cs typeface="Calibri" panose="020F0502020204030204" pitchFamily="34" charset="0"/>
            </a:endParaRPr>
          </a:p>
        </p:txBody>
      </p:sp>
    </p:spTree>
    <p:extLst>
      <p:ext uri="{BB962C8B-B14F-4D97-AF65-F5344CB8AC3E}">
        <p14:creationId xmlns:p14="http://schemas.microsoft.com/office/powerpoint/2010/main" val="29415371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FF353-00E8-F642-AB92-F1F58A49EC3A}"/>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12A4EC05-8246-1922-6900-BE5A42D41EF7}"/>
              </a:ext>
            </a:extLst>
          </p:cNvPr>
          <p:cNvSpPr/>
          <p:nvPr/>
        </p:nvSpPr>
        <p:spPr>
          <a:xfrm>
            <a:off x="3597" y="-27465"/>
            <a:ext cx="12185228" cy="13716000"/>
          </a:xfrm>
          <a:prstGeom prst="rect">
            <a:avLst/>
          </a:prstGeom>
          <a:pattFill prst="pct80">
            <a:fgClr>
              <a:schemeClr val="accent5"/>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 name="TextBox 21">
            <a:extLst>
              <a:ext uri="{FF2B5EF4-FFF2-40B4-BE49-F238E27FC236}">
                <a16:creationId xmlns:a16="http://schemas.microsoft.com/office/drawing/2014/main" id="{C3175579-4769-C201-3CAD-4F261C5B09C8}"/>
              </a:ext>
            </a:extLst>
          </p:cNvPr>
          <p:cNvSpPr txBox="1"/>
          <p:nvPr/>
        </p:nvSpPr>
        <p:spPr>
          <a:xfrm>
            <a:off x="3597" y="2404271"/>
            <a:ext cx="11883604" cy="1569660"/>
          </a:xfrm>
          <a:prstGeom prst="rect">
            <a:avLst/>
          </a:prstGeom>
          <a:noFill/>
        </p:spPr>
        <p:txBody>
          <a:bodyPr wrap="square" rtlCol="0">
            <a:spAutoFit/>
          </a:bodyPr>
          <a:lstStyle/>
          <a:p>
            <a:pPr algn="ctr"/>
            <a:r>
              <a:rPr lang="es-CO" sz="9600" dirty="0">
                <a:solidFill>
                  <a:schemeClr val="accent6"/>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6"/>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10181E23-BA5E-5E21-9E89-69E7B65450FA}"/>
              </a:ext>
            </a:extLst>
          </p:cNvPr>
          <p:cNvSpPr txBox="1"/>
          <p:nvPr/>
        </p:nvSpPr>
        <p:spPr>
          <a:xfrm>
            <a:off x="692140" y="1051195"/>
            <a:ext cx="10524564" cy="2215991"/>
          </a:xfrm>
          <a:prstGeom prst="rect">
            <a:avLst/>
          </a:prstGeom>
          <a:noFill/>
        </p:spPr>
        <p:txBody>
          <a:bodyPr wrap="square" rtlCol="0">
            <a:spAutoFit/>
          </a:bodyPr>
          <a:lstStyle/>
          <a:p>
            <a:pPr algn="ctr"/>
            <a:r>
              <a:rPr lang="en-US" sz="1380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pic>
        <p:nvPicPr>
          <p:cNvPr id="4" name="Graphic 3">
            <a:extLst>
              <a:ext uri="{FF2B5EF4-FFF2-40B4-BE49-F238E27FC236}">
                <a16:creationId xmlns:a16="http://schemas.microsoft.com/office/drawing/2014/main" id="{9FC4ACFE-A186-0E5B-7AD7-A039894F6CA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9107" y="-413908"/>
            <a:ext cx="5499305" cy="1891963"/>
          </a:xfrm>
          <a:prstGeom prst="rect">
            <a:avLst/>
          </a:prstGeom>
        </p:spPr>
      </p:pic>
      <p:pic>
        <p:nvPicPr>
          <p:cNvPr id="18" name="Graphic 17">
            <a:extLst>
              <a:ext uri="{FF2B5EF4-FFF2-40B4-BE49-F238E27FC236}">
                <a16:creationId xmlns:a16="http://schemas.microsoft.com/office/drawing/2014/main" id="{D0BED9C4-944A-C8C6-E205-AEF9EE4FD4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335142" y="-169884"/>
            <a:ext cx="8177744" cy="2550856"/>
          </a:xfrm>
          <a:prstGeom prst="rect">
            <a:avLst/>
          </a:prstGeom>
        </p:spPr>
      </p:pic>
      <p:grpSp>
        <p:nvGrpSpPr>
          <p:cNvPr id="26" name="Group 25">
            <a:extLst>
              <a:ext uri="{FF2B5EF4-FFF2-40B4-BE49-F238E27FC236}">
                <a16:creationId xmlns:a16="http://schemas.microsoft.com/office/drawing/2014/main" id="{45B2529A-897B-DC55-C46E-D5C667E1B3F5}"/>
              </a:ext>
            </a:extLst>
          </p:cNvPr>
          <p:cNvGrpSpPr/>
          <p:nvPr/>
        </p:nvGrpSpPr>
        <p:grpSpPr>
          <a:xfrm rot="9388049">
            <a:off x="10008657" y="14660979"/>
            <a:ext cx="3743499" cy="4009982"/>
            <a:chOff x="10665902" y="7168295"/>
            <a:chExt cx="2545700" cy="2726917"/>
          </a:xfrm>
        </p:grpSpPr>
        <p:sp>
          <p:nvSpPr>
            <p:cNvPr id="27" name="Freeform: Shape 26">
              <a:extLst>
                <a:ext uri="{FF2B5EF4-FFF2-40B4-BE49-F238E27FC236}">
                  <a16:creationId xmlns:a16="http://schemas.microsoft.com/office/drawing/2014/main" id="{BCF019E5-F39B-36FA-BC44-A477F4556DA9}"/>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5"/>
              </a:fgClr>
              <a:bgClr>
                <a:schemeClr val="bg1"/>
              </a:bgClr>
            </a:pattFill>
            <a:ln w="4858"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6CA2ACF3-F744-3F71-363B-BD2AFB81C316}"/>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29" name="Group 28">
            <a:extLst>
              <a:ext uri="{FF2B5EF4-FFF2-40B4-BE49-F238E27FC236}">
                <a16:creationId xmlns:a16="http://schemas.microsoft.com/office/drawing/2014/main" id="{BC3D9C39-C17C-B9BC-E41B-063B62D6C25B}"/>
              </a:ext>
            </a:extLst>
          </p:cNvPr>
          <p:cNvGrpSpPr/>
          <p:nvPr/>
        </p:nvGrpSpPr>
        <p:grpSpPr>
          <a:xfrm rot="9388049">
            <a:off x="3396555" y="5029777"/>
            <a:ext cx="5392797" cy="5776686"/>
            <a:chOff x="10665902" y="7168295"/>
            <a:chExt cx="2545700" cy="2726917"/>
          </a:xfrm>
        </p:grpSpPr>
        <p:sp>
          <p:nvSpPr>
            <p:cNvPr id="30" name="Freeform: Shape 29">
              <a:extLst>
                <a:ext uri="{FF2B5EF4-FFF2-40B4-BE49-F238E27FC236}">
                  <a16:creationId xmlns:a16="http://schemas.microsoft.com/office/drawing/2014/main" id="{F57B702F-37E6-7178-0C69-93426754CCA3}"/>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solidDmnd">
              <a:fgClr>
                <a:schemeClr val="accent4"/>
              </a:fgClr>
              <a:bgClr>
                <a:schemeClr val="bg1"/>
              </a:bgClr>
            </a:pattFill>
            <a:ln w="4858"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6F19C4A8-30DB-258C-CD98-C463119E9807}"/>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42" name="Group 41">
            <a:extLst>
              <a:ext uri="{FF2B5EF4-FFF2-40B4-BE49-F238E27FC236}">
                <a16:creationId xmlns:a16="http://schemas.microsoft.com/office/drawing/2014/main" id="{7529183E-CD9B-1D57-4F21-F8AFAEAB7E20}"/>
              </a:ext>
            </a:extLst>
          </p:cNvPr>
          <p:cNvGrpSpPr/>
          <p:nvPr/>
        </p:nvGrpSpPr>
        <p:grpSpPr>
          <a:xfrm rot="9388049">
            <a:off x="4382615" y="14766739"/>
            <a:ext cx="3391023" cy="3632415"/>
            <a:chOff x="10665902" y="7168295"/>
            <a:chExt cx="2545700" cy="2726917"/>
          </a:xfrm>
        </p:grpSpPr>
        <p:sp>
          <p:nvSpPr>
            <p:cNvPr id="43" name="Freeform: Shape 42">
              <a:extLst>
                <a:ext uri="{FF2B5EF4-FFF2-40B4-BE49-F238E27FC236}">
                  <a16:creationId xmlns:a16="http://schemas.microsoft.com/office/drawing/2014/main" id="{3F6875B1-72AD-9738-B384-D0C0A132197F}"/>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2"/>
              </a:fgClr>
              <a:bgClr>
                <a:schemeClr val="bg1"/>
              </a:bgClr>
            </a:pattFill>
            <a:ln w="4858" cap="flat">
              <a:noFill/>
              <a:prstDash val="solid"/>
              <a:miter/>
            </a:ln>
          </p:spPr>
          <p:txBody>
            <a:bodyPr rtlCol="0" anchor="ctr"/>
            <a:lstStyle/>
            <a:p>
              <a:endParaRPr lang="es-CO" dirty="0"/>
            </a:p>
          </p:txBody>
        </p:sp>
        <p:sp>
          <p:nvSpPr>
            <p:cNvPr id="44" name="Freeform: Shape 43">
              <a:extLst>
                <a:ext uri="{FF2B5EF4-FFF2-40B4-BE49-F238E27FC236}">
                  <a16:creationId xmlns:a16="http://schemas.microsoft.com/office/drawing/2014/main" id="{04F58B15-4D25-0547-3621-409804CB07EF}"/>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45" name="TextBox 44">
            <a:extLst>
              <a:ext uri="{FF2B5EF4-FFF2-40B4-BE49-F238E27FC236}">
                <a16:creationId xmlns:a16="http://schemas.microsoft.com/office/drawing/2014/main" id="{ADCBEEBF-2D1B-D032-DBCC-8C3815425295}"/>
              </a:ext>
            </a:extLst>
          </p:cNvPr>
          <p:cNvSpPr txBox="1"/>
          <p:nvPr/>
        </p:nvSpPr>
        <p:spPr>
          <a:xfrm>
            <a:off x="4570198" y="18180427"/>
            <a:ext cx="2917823" cy="2215991"/>
          </a:xfrm>
          <a:prstGeom prst="rect">
            <a:avLst/>
          </a:prstGeom>
          <a:noFill/>
        </p:spPr>
        <p:txBody>
          <a:bodyPr wrap="square" rtlCol="0">
            <a:spAutoFit/>
          </a:bodyPr>
          <a:lstStyle/>
          <a:p>
            <a:pPr algn="ctr"/>
            <a:r>
              <a:rPr lang="es-CO" sz="13800" dirty="0">
                <a:solidFill>
                  <a:schemeClr val="accent1"/>
                </a:solidFill>
                <a:effectLst>
                  <a:outerShdw blurRad="38100" dist="38100" dir="2700000" algn="tl">
                    <a:srgbClr val="000000">
                      <a:alpha val="43137"/>
                    </a:srgbClr>
                  </a:outerShdw>
                </a:effectLst>
                <a:latin typeface="Montserrat" panose="00000800000000000000" pitchFamily="2" charset="0"/>
              </a:rPr>
              <a:t>#1</a:t>
            </a:r>
          </a:p>
        </p:txBody>
      </p:sp>
      <p:sp>
        <p:nvSpPr>
          <p:cNvPr id="46" name="TextBox 45">
            <a:extLst>
              <a:ext uri="{FF2B5EF4-FFF2-40B4-BE49-F238E27FC236}">
                <a16:creationId xmlns:a16="http://schemas.microsoft.com/office/drawing/2014/main" id="{057F5A9E-0037-A335-CC83-41A00AC53DBA}"/>
              </a:ext>
            </a:extLst>
          </p:cNvPr>
          <p:cNvSpPr txBox="1"/>
          <p:nvPr/>
        </p:nvSpPr>
        <p:spPr>
          <a:xfrm>
            <a:off x="10253037" y="18532120"/>
            <a:ext cx="2917823" cy="2215991"/>
          </a:xfrm>
          <a:prstGeom prst="rect">
            <a:avLst/>
          </a:prstGeom>
          <a:noFill/>
        </p:spPr>
        <p:txBody>
          <a:bodyPr wrap="square" rtlCol="0">
            <a:spAutoFit/>
          </a:bodyPr>
          <a:lstStyle/>
          <a:p>
            <a:pPr algn="ctr"/>
            <a:r>
              <a:rPr lang="es-CO" sz="13800" dirty="0">
                <a:solidFill>
                  <a:schemeClr val="accent4"/>
                </a:solidFill>
                <a:effectLst>
                  <a:outerShdw blurRad="38100" dist="38100" dir="2700000" algn="tl">
                    <a:srgbClr val="000000">
                      <a:alpha val="43137"/>
                    </a:srgbClr>
                  </a:outerShdw>
                </a:effectLst>
                <a:latin typeface="Montserrat" panose="00000800000000000000" pitchFamily="2" charset="0"/>
              </a:rPr>
              <a:t>#2</a:t>
            </a:r>
          </a:p>
        </p:txBody>
      </p:sp>
      <p:sp>
        <p:nvSpPr>
          <p:cNvPr id="47" name="TextBox 46">
            <a:extLst>
              <a:ext uri="{FF2B5EF4-FFF2-40B4-BE49-F238E27FC236}">
                <a16:creationId xmlns:a16="http://schemas.microsoft.com/office/drawing/2014/main" id="{E72E994B-25A7-2F2D-593B-A18BC650B555}"/>
              </a:ext>
            </a:extLst>
          </p:cNvPr>
          <p:cNvSpPr txBox="1"/>
          <p:nvPr/>
        </p:nvSpPr>
        <p:spPr>
          <a:xfrm>
            <a:off x="4721918" y="6878023"/>
            <a:ext cx="2917823" cy="2215991"/>
          </a:xfrm>
          <a:prstGeom prst="rect">
            <a:avLst/>
          </a:prstGeom>
          <a:noFill/>
        </p:spPr>
        <p:txBody>
          <a:bodyPr wrap="square" rtlCol="0">
            <a:spAutoFit/>
          </a:bodyPr>
          <a:lstStyle/>
          <a:p>
            <a:pPr algn="ctr"/>
            <a:r>
              <a:rPr lang="es-CO" sz="13800" dirty="0">
                <a:solidFill>
                  <a:schemeClr val="accent6"/>
                </a:solidFill>
                <a:effectLst>
                  <a:outerShdw blurRad="38100" dist="38100" dir="2700000" algn="tl">
                    <a:srgbClr val="000000">
                      <a:alpha val="43137"/>
                    </a:srgbClr>
                  </a:outerShdw>
                </a:effectLst>
                <a:latin typeface="Montserrat" panose="00000800000000000000" pitchFamily="2" charset="0"/>
              </a:rPr>
              <a:t>#3</a:t>
            </a:r>
          </a:p>
        </p:txBody>
      </p:sp>
      <p:sp>
        <p:nvSpPr>
          <p:cNvPr id="2" name="TextBox 1">
            <a:extLst>
              <a:ext uri="{FF2B5EF4-FFF2-40B4-BE49-F238E27FC236}">
                <a16:creationId xmlns:a16="http://schemas.microsoft.com/office/drawing/2014/main" id="{C9638534-B84C-0F38-D396-C49B01A3DE90}"/>
              </a:ext>
            </a:extLst>
          </p:cNvPr>
          <p:cNvSpPr txBox="1"/>
          <p:nvPr/>
        </p:nvSpPr>
        <p:spPr>
          <a:xfrm>
            <a:off x="12980856" y="4005129"/>
            <a:ext cx="9815051" cy="6776214"/>
          </a:xfrm>
          <a:prstGeom prst="rect">
            <a:avLst/>
          </a:prstGeom>
          <a:noFill/>
        </p:spPr>
        <p:txBody>
          <a:bodyPr wrap="square">
            <a:spAutoFit/>
          </a:bodyPr>
          <a:lstStyle/>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Lorem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ipsum</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consectetur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adipiscing</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Suspendisse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sagittis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nisi</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tincidunt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luctus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blandit</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porttitor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Nullam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massa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molestie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dictum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tempor</a:t>
            </a:r>
            <a:r>
              <a:rPr lang="es-CO" sz="3200" b="0" i="0" dirty="0">
                <a:solidFill>
                  <a:srgbClr val="000000"/>
                </a:solidFill>
                <a:effectLst/>
                <a:latin typeface="Lato Light" panose="020F0302020204030203" pitchFamily="34" charset="0"/>
                <a:cs typeface="Calibri" panose="020F0502020204030204" pitchFamily="34" charset="0"/>
              </a:rPr>
              <a:t> neque </a:t>
            </a:r>
            <a:r>
              <a:rPr lang="es-CO" sz="3200" b="0" i="0" dirty="0" err="1">
                <a:solidFill>
                  <a:srgbClr val="000000"/>
                </a:solidFill>
                <a:effectLst/>
                <a:latin typeface="Lato Light" panose="020F0302020204030203" pitchFamily="34" charset="0"/>
                <a:cs typeface="Calibri" panose="020F0502020204030204" pitchFamily="34" charset="0"/>
              </a:rPr>
              <a:t>nec</a:t>
            </a:r>
            <a:r>
              <a:rPr lang="es-CO" sz="3200" b="0" i="0" dirty="0">
                <a:solidFill>
                  <a:srgbClr val="000000"/>
                </a:solidFill>
                <a:effectLst/>
                <a:latin typeface="Lato Light" panose="020F0302020204030203" pitchFamily="34" charset="0"/>
                <a:cs typeface="Calibri" panose="020F0502020204030204" pitchFamily="34" charset="0"/>
              </a:rPr>
              <a:t> magna vehicula </a:t>
            </a:r>
            <a:r>
              <a:rPr lang="es-CO" sz="3200" b="0" i="0" dirty="0" err="1">
                <a:solidFill>
                  <a:srgbClr val="000000"/>
                </a:solidFill>
                <a:effectLst/>
                <a:latin typeface="Lato Light" panose="020F0302020204030203" pitchFamily="34" charset="0"/>
                <a:cs typeface="Calibri" panose="020F0502020204030204" pitchFamily="34" charset="0"/>
              </a:rPr>
              <a:t>placerat</a:t>
            </a:r>
            <a:r>
              <a:rPr lang="es-CO" sz="3200" b="0" i="0" dirty="0">
                <a:solidFill>
                  <a:srgbClr val="000000"/>
                </a:solidFill>
                <a:effectLst/>
                <a:latin typeface="Lato Light" panose="020F0302020204030203" pitchFamily="34" charset="0"/>
                <a:cs typeface="Calibri" panose="020F0502020204030204" pitchFamily="34" charset="0"/>
              </a:rPr>
              <a:t>. </a:t>
            </a:r>
          </a:p>
          <a:p>
            <a:pPr algn="just">
              <a:spcAft>
                <a:spcPts val="1125"/>
              </a:spcAft>
            </a:pPr>
            <a:endParaRPr lang="es-CO" sz="3200" b="0" i="0" dirty="0">
              <a:solidFill>
                <a:srgbClr val="000000"/>
              </a:solidFill>
              <a:effectLst/>
              <a:latin typeface="Lato Light" panose="020F0302020204030203" pitchFamily="34" charset="0"/>
              <a:cs typeface="Calibri" panose="020F0502020204030204" pitchFamily="34" charset="0"/>
            </a:endParaRPr>
          </a:p>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Vestibulum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erat</a:t>
            </a:r>
            <a:r>
              <a:rPr lang="es-CO" sz="3200" b="0" i="0" dirty="0">
                <a:solidFill>
                  <a:srgbClr val="000000"/>
                </a:solidFill>
                <a:effectLst/>
                <a:latin typeface="Lato Light" panose="020F0302020204030203" pitchFamily="34" charset="0"/>
                <a:cs typeface="Calibri" panose="020F0502020204030204" pitchFamily="34" charset="0"/>
              </a:rPr>
              <a:t> eros,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enim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accumsan</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imperdiet</a:t>
            </a:r>
            <a:r>
              <a:rPr lang="es-CO" sz="3200" b="0" i="0" dirty="0">
                <a:solidFill>
                  <a:srgbClr val="000000"/>
                </a:solidFill>
                <a:effectLst/>
                <a:latin typeface="Lato Light" panose="020F0302020204030203" pitchFamily="34" charset="0"/>
                <a:cs typeface="Calibri" panose="020F0502020204030204" pitchFamily="34" charset="0"/>
              </a:rPr>
              <a:t> et </a:t>
            </a:r>
            <a:r>
              <a:rPr lang="es-CO" sz="3200" b="0" i="0" dirty="0" err="1">
                <a:solidFill>
                  <a:srgbClr val="000000"/>
                </a:solidFill>
                <a:effectLst/>
                <a:latin typeface="Lato Light" panose="020F0302020204030203" pitchFamily="34" charset="0"/>
                <a:cs typeface="Calibri" panose="020F0502020204030204" pitchFamily="34" charset="0"/>
              </a:rPr>
              <a:t>bibendum</a:t>
            </a:r>
            <a:r>
              <a:rPr lang="es-CO" sz="3200" b="0" i="0" dirty="0">
                <a:solidFill>
                  <a:srgbClr val="000000"/>
                </a:solidFill>
                <a:effectLst/>
                <a:latin typeface="Lato Light" panose="020F0302020204030203" pitchFamily="34" charset="0"/>
                <a:cs typeface="Calibri" panose="020F0502020204030204" pitchFamily="34" charset="0"/>
              </a:rPr>
              <a:t> id, </a:t>
            </a:r>
            <a:r>
              <a:rPr lang="es-CO" sz="3200" b="0" i="0" dirty="0" err="1">
                <a:solidFill>
                  <a:srgbClr val="000000"/>
                </a:solidFill>
                <a:effectLst/>
                <a:latin typeface="Lato Light" panose="020F0302020204030203" pitchFamily="34" charset="0"/>
                <a:cs typeface="Calibri" panose="020F0502020204030204" pitchFamily="34" charset="0"/>
              </a:rPr>
              <a:t>pharetra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ut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augue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Duis</a:t>
            </a:r>
            <a:r>
              <a:rPr lang="es-CO" sz="3200" b="0" i="0" dirty="0">
                <a:solidFill>
                  <a:srgbClr val="000000"/>
                </a:solidFill>
                <a:effectLst/>
                <a:latin typeface="Lato Light" panose="020F0302020204030203" pitchFamily="34" charset="0"/>
                <a:cs typeface="Calibri" panose="020F0502020204030204" pitchFamily="34" charset="0"/>
              </a:rPr>
              <a:t> porta at </a:t>
            </a:r>
            <a:r>
              <a:rPr lang="es-CO" sz="3200" b="0" i="0" dirty="0" err="1">
                <a:solidFill>
                  <a:srgbClr val="000000"/>
                </a:solidFill>
                <a:effectLst/>
                <a:latin typeface="Lato Light" panose="020F0302020204030203" pitchFamily="34" charset="0"/>
                <a:cs typeface="Calibri" panose="020F0502020204030204" pitchFamily="34" charset="0"/>
              </a:rPr>
              <a:t>nulla</a:t>
            </a:r>
            <a:r>
              <a:rPr lang="es-CO" sz="3200" b="0" i="0" dirty="0">
                <a:solidFill>
                  <a:srgbClr val="000000"/>
                </a:solidFill>
                <a:effectLst/>
                <a:latin typeface="Lato Light" panose="020F0302020204030203" pitchFamily="34" charset="0"/>
                <a:cs typeface="Calibri" panose="020F0502020204030204" pitchFamily="34" charset="0"/>
              </a:rPr>
              <a:t> ac vehicula.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dolor odio, </a:t>
            </a:r>
            <a:r>
              <a:rPr lang="es-CO" sz="3200" b="0" i="0" dirty="0" err="1">
                <a:solidFill>
                  <a:srgbClr val="000000"/>
                </a:solidFill>
                <a:effectLst/>
                <a:latin typeface="Lato Light" panose="020F0302020204030203" pitchFamily="34" charset="0"/>
                <a:cs typeface="Calibri" panose="020F0502020204030204" pitchFamily="34" charset="0"/>
              </a:rPr>
              <a:t>feugiat</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ultrices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lectus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facilisis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egestas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dignissim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endParaRPr lang="es-CO" sz="3200" b="0" i="0" dirty="0">
              <a:solidFill>
                <a:srgbClr val="000000"/>
              </a:solidFill>
              <a:effectLst/>
              <a:latin typeface="Lato Light" panose="020F0302020204030203" pitchFamily="34" charset="0"/>
              <a:cs typeface="Calibri" panose="020F0502020204030204" pitchFamily="34" charset="0"/>
            </a:endParaRPr>
          </a:p>
        </p:txBody>
      </p:sp>
    </p:spTree>
    <p:extLst>
      <p:ext uri="{BB962C8B-B14F-4D97-AF65-F5344CB8AC3E}">
        <p14:creationId xmlns:p14="http://schemas.microsoft.com/office/powerpoint/2010/main" val="14160058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3DD3F-6417-A6C3-AC7D-862792FF2C7D}"/>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0DB95C45-2D0C-2FD8-DA7F-983EB1E1C0D9}"/>
              </a:ext>
            </a:extLst>
          </p:cNvPr>
          <p:cNvSpPr/>
          <p:nvPr/>
        </p:nvSpPr>
        <p:spPr>
          <a:xfrm>
            <a:off x="3596" y="-27465"/>
            <a:ext cx="24374053" cy="13716000"/>
          </a:xfrm>
          <a:prstGeom prst="rect">
            <a:avLst/>
          </a:prstGeom>
          <a:pattFill prst="pct9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 name="TextBox 21">
            <a:extLst>
              <a:ext uri="{FF2B5EF4-FFF2-40B4-BE49-F238E27FC236}">
                <a16:creationId xmlns:a16="http://schemas.microsoft.com/office/drawing/2014/main" id="{589D7626-BA0E-C6A5-73C2-1EDBAC5D0F72}"/>
              </a:ext>
            </a:extLst>
          </p:cNvPr>
          <p:cNvSpPr txBox="1"/>
          <p:nvPr/>
        </p:nvSpPr>
        <p:spPr>
          <a:xfrm>
            <a:off x="6556797" y="1908542"/>
            <a:ext cx="11883604" cy="1569660"/>
          </a:xfrm>
          <a:prstGeom prst="rect">
            <a:avLst/>
          </a:prstGeom>
          <a:noFill/>
        </p:spPr>
        <p:txBody>
          <a:bodyPr wrap="square" rtlCol="0">
            <a:spAutoFit/>
          </a:bodyPr>
          <a:lstStyle/>
          <a:p>
            <a:pPr algn="ctr"/>
            <a:r>
              <a:rPr lang="es-CO" sz="9600" dirty="0">
                <a:solidFill>
                  <a:schemeClr val="bg1"/>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bg1"/>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F3A531D8-AE18-2FB7-F0CD-86550A624E10}"/>
              </a:ext>
            </a:extLst>
          </p:cNvPr>
          <p:cNvSpPr txBox="1"/>
          <p:nvPr/>
        </p:nvSpPr>
        <p:spPr>
          <a:xfrm>
            <a:off x="7245340" y="555466"/>
            <a:ext cx="10524564" cy="2215991"/>
          </a:xfrm>
          <a:prstGeom prst="rect">
            <a:avLst/>
          </a:prstGeom>
          <a:noFill/>
        </p:spPr>
        <p:txBody>
          <a:bodyPr wrap="square" rtlCol="0">
            <a:spAutoFit/>
          </a:bodyPr>
          <a:lstStyle/>
          <a:p>
            <a:pPr algn="ctr"/>
            <a:r>
              <a:rPr lang="en-US" sz="1380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grpSp>
        <p:nvGrpSpPr>
          <p:cNvPr id="32" name="Group 31">
            <a:extLst>
              <a:ext uri="{FF2B5EF4-FFF2-40B4-BE49-F238E27FC236}">
                <a16:creationId xmlns:a16="http://schemas.microsoft.com/office/drawing/2014/main" id="{C044F1F0-6A48-CA85-2067-57B20E7CBB48}"/>
              </a:ext>
            </a:extLst>
          </p:cNvPr>
          <p:cNvGrpSpPr/>
          <p:nvPr/>
        </p:nvGrpSpPr>
        <p:grpSpPr>
          <a:xfrm>
            <a:off x="9096092" y="7927720"/>
            <a:ext cx="5850447" cy="3208065"/>
            <a:chOff x="-8340835" y="7750888"/>
            <a:chExt cx="6111550" cy="3351240"/>
          </a:xfrm>
        </p:grpSpPr>
        <p:grpSp>
          <p:nvGrpSpPr>
            <p:cNvPr id="33" name="Graphic 2">
              <a:extLst>
                <a:ext uri="{FF2B5EF4-FFF2-40B4-BE49-F238E27FC236}">
                  <a16:creationId xmlns:a16="http://schemas.microsoft.com/office/drawing/2014/main" id="{C5A53FAD-1A13-3635-CFFA-00A13F2C0A03}"/>
                </a:ext>
              </a:extLst>
            </p:cNvPr>
            <p:cNvGrpSpPr/>
            <p:nvPr/>
          </p:nvGrpSpPr>
          <p:grpSpPr>
            <a:xfrm>
              <a:off x="-8340835" y="7750888"/>
              <a:ext cx="6111550" cy="3351240"/>
              <a:chOff x="-8340835" y="7750888"/>
              <a:chExt cx="6111550" cy="3351240"/>
            </a:xfrm>
          </p:grpSpPr>
          <p:sp>
            <p:nvSpPr>
              <p:cNvPr id="35" name="Freeform: Shape 34">
                <a:extLst>
                  <a:ext uri="{FF2B5EF4-FFF2-40B4-BE49-F238E27FC236}">
                    <a16:creationId xmlns:a16="http://schemas.microsoft.com/office/drawing/2014/main" id="{AD377F9F-DF42-1F06-175B-CA5D7A64B49A}"/>
                  </a:ext>
                </a:extLst>
              </p:cNvPr>
              <p:cNvSpPr/>
              <p:nvPr/>
            </p:nvSpPr>
            <p:spPr>
              <a:xfrm>
                <a:off x="-8340835" y="7750888"/>
                <a:ext cx="6111550" cy="3351240"/>
              </a:xfrm>
              <a:custGeom>
                <a:avLst/>
                <a:gdLst>
                  <a:gd name="connsiteX0" fmla="*/ 4948334 w 6111550"/>
                  <a:gd name="connsiteY0" fmla="*/ 565 h 3351240"/>
                  <a:gd name="connsiteX1" fmla="*/ 4002055 w 6111550"/>
                  <a:gd name="connsiteY1" fmla="*/ 678496 h 3351240"/>
                  <a:gd name="connsiteX2" fmla="*/ 3055776 w 6111550"/>
                  <a:gd name="connsiteY2" fmla="*/ 565 h 3351240"/>
                  <a:gd name="connsiteX3" fmla="*/ 2109497 w 6111550"/>
                  <a:gd name="connsiteY3" fmla="*/ 678496 h 3351240"/>
                  <a:gd name="connsiteX4" fmla="*/ 1163217 w 6111550"/>
                  <a:gd name="connsiteY4" fmla="*/ 565 h 3351240"/>
                  <a:gd name="connsiteX5" fmla="*/ 216938 w 6111550"/>
                  <a:gd name="connsiteY5" fmla="*/ 678496 h 3351240"/>
                  <a:gd name="connsiteX6" fmla="*/ 0 w 6111550"/>
                  <a:gd name="connsiteY6" fmla="*/ 523137 h 3351240"/>
                  <a:gd name="connsiteX7" fmla="*/ 3055776 w 6111550"/>
                  <a:gd name="connsiteY7" fmla="*/ 3351241 h 3351240"/>
                  <a:gd name="connsiteX8" fmla="*/ 6111551 w 6111550"/>
                  <a:gd name="connsiteY8" fmla="*/ 522572 h 3351240"/>
                  <a:gd name="connsiteX9" fmla="*/ 5894613 w 6111550"/>
                  <a:gd name="connsiteY9" fmla="*/ 677931 h 3351240"/>
                  <a:gd name="connsiteX10" fmla="*/ 4948334 w 6111550"/>
                  <a:gd name="connsiteY10" fmla="*/ 0 h 3351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11550" h="3351240">
                    <a:moveTo>
                      <a:pt x="4948334" y="565"/>
                    </a:moveTo>
                    <a:lnTo>
                      <a:pt x="4002055" y="678496"/>
                    </a:lnTo>
                    <a:lnTo>
                      <a:pt x="3055776" y="565"/>
                    </a:lnTo>
                    <a:lnTo>
                      <a:pt x="2109497" y="678496"/>
                    </a:lnTo>
                    <a:lnTo>
                      <a:pt x="1163217" y="565"/>
                    </a:lnTo>
                    <a:lnTo>
                      <a:pt x="216938" y="678496"/>
                    </a:lnTo>
                    <a:lnTo>
                      <a:pt x="0" y="523137"/>
                    </a:lnTo>
                    <a:cubicBezTo>
                      <a:pt x="121463" y="2105542"/>
                      <a:pt x="1442299" y="3351241"/>
                      <a:pt x="3055776" y="3351241"/>
                    </a:cubicBezTo>
                    <a:cubicBezTo>
                      <a:pt x="4669252" y="3351241"/>
                      <a:pt x="5990088" y="2104977"/>
                      <a:pt x="6111551" y="522572"/>
                    </a:cubicBezTo>
                    <a:lnTo>
                      <a:pt x="5894613" y="677931"/>
                    </a:lnTo>
                    <a:lnTo>
                      <a:pt x="4948334" y="0"/>
                    </a:lnTo>
                    <a:close/>
                  </a:path>
                </a:pathLst>
              </a:custGeom>
              <a:solidFill>
                <a:schemeClr val="accent4"/>
              </a:solidFill>
              <a:ln w="56444" cap="flat">
                <a:noFill/>
                <a:prstDash val="solid"/>
                <a:miter/>
              </a:ln>
            </p:spPr>
            <p:txBody>
              <a:bodyPr rtlCol="0" anchor="ctr"/>
              <a:lstStyle/>
              <a:p>
                <a:endParaRPr lang="es-CO"/>
              </a:p>
            </p:txBody>
          </p:sp>
          <p:sp>
            <p:nvSpPr>
              <p:cNvPr id="36" name="Freeform: Shape 35">
                <a:extLst>
                  <a:ext uri="{FF2B5EF4-FFF2-40B4-BE49-F238E27FC236}">
                    <a16:creationId xmlns:a16="http://schemas.microsoft.com/office/drawing/2014/main" id="{C4FC4881-2634-6592-B25E-F81BA3BE33F2}"/>
                  </a:ext>
                </a:extLst>
              </p:cNvPr>
              <p:cNvSpPr/>
              <p:nvPr/>
            </p:nvSpPr>
            <p:spPr>
              <a:xfrm>
                <a:off x="-4406241" y="7977147"/>
                <a:ext cx="547130" cy="1256574"/>
              </a:xfrm>
              <a:custGeom>
                <a:avLst/>
                <a:gdLst>
                  <a:gd name="connsiteX0" fmla="*/ 116610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0" y="124570"/>
                    </a:moveTo>
                    <a:cubicBezTo>
                      <a:pt x="103617" y="298572"/>
                      <a:pt x="36954" y="462406"/>
                      <a:pt x="25655" y="639798"/>
                    </a:cubicBezTo>
                    <a:cubicBezTo>
                      <a:pt x="14921" y="804196"/>
                      <a:pt x="-47223" y="1020569"/>
                      <a:pt x="72545" y="1164630"/>
                    </a:cubicBezTo>
                    <a:cubicBezTo>
                      <a:pt x="174235" y="1287222"/>
                      <a:pt x="373094"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DC5AE"/>
              </a:solidFill>
              <a:ln w="56444"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F8ABF1D0-FE99-493C-C7EE-5E5EDB7A8AC0}"/>
                  </a:ext>
                </a:extLst>
              </p:cNvPr>
              <p:cNvSpPr/>
              <p:nvPr/>
            </p:nvSpPr>
            <p:spPr>
              <a:xfrm>
                <a:off x="-7427555" y="775117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E8E426E9-977C-ECF1-A839-8C4F3C9CBE33}"/>
                  </a:ext>
                </a:extLst>
              </p:cNvPr>
              <p:cNvSpPr/>
              <p:nvPr/>
            </p:nvSpPr>
            <p:spPr>
              <a:xfrm>
                <a:off x="-3698933" y="9845413"/>
                <a:ext cx="547130" cy="1256573"/>
              </a:xfrm>
              <a:custGeom>
                <a:avLst/>
                <a:gdLst>
                  <a:gd name="connsiteX0" fmla="*/ 116611 w 547130"/>
                  <a:gd name="connsiteY0" fmla="*/ 124569 h 1256573"/>
                  <a:gd name="connsiteX1" fmla="*/ 25655 w 547130"/>
                  <a:gd name="connsiteY1" fmla="*/ 639798 h 1256573"/>
                  <a:gd name="connsiteX2" fmla="*/ 72545 w 547130"/>
                  <a:gd name="connsiteY2" fmla="*/ 1164629 h 1256573"/>
                  <a:gd name="connsiteX3" fmla="*/ 474784 w 547130"/>
                  <a:gd name="connsiteY3" fmla="*/ 1164629 h 1256573"/>
                  <a:gd name="connsiteX4" fmla="*/ 521675 w 547130"/>
                  <a:gd name="connsiteY4" fmla="*/ 639798 h 1256573"/>
                  <a:gd name="connsiteX5" fmla="*/ 430719 w 547130"/>
                  <a:gd name="connsiteY5" fmla="*/ 124569 h 1256573"/>
                  <a:gd name="connsiteX6" fmla="*/ 117176 w 547130"/>
                  <a:gd name="connsiteY6" fmla="*/ 124569 h 1256573"/>
                  <a:gd name="connsiteX7" fmla="*/ 117176 w 547130"/>
                  <a:gd name="connsiteY7" fmla="*/ 124569 h 1256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3">
                    <a:moveTo>
                      <a:pt x="116611" y="124569"/>
                    </a:moveTo>
                    <a:cubicBezTo>
                      <a:pt x="103617" y="298572"/>
                      <a:pt x="36954" y="462406"/>
                      <a:pt x="25655" y="639798"/>
                    </a:cubicBezTo>
                    <a:cubicBezTo>
                      <a:pt x="14921" y="804196"/>
                      <a:pt x="-47223" y="1020569"/>
                      <a:pt x="72545" y="1164629"/>
                    </a:cubicBezTo>
                    <a:cubicBezTo>
                      <a:pt x="174235" y="1287222"/>
                      <a:pt x="373095" y="1287222"/>
                      <a:pt x="474784" y="1164629"/>
                    </a:cubicBezTo>
                    <a:cubicBezTo>
                      <a:pt x="594552" y="1020569"/>
                      <a:pt x="531844" y="803631"/>
                      <a:pt x="521675" y="639798"/>
                    </a:cubicBezTo>
                    <a:cubicBezTo>
                      <a:pt x="510376" y="462406"/>
                      <a:pt x="443148" y="298572"/>
                      <a:pt x="430719" y="124569"/>
                    </a:cubicBezTo>
                    <a:cubicBezTo>
                      <a:pt x="418855" y="-41523"/>
                      <a:pt x="129039" y="-41523"/>
                      <a:pt x="117176" y="124569"/>
                    </a:cubicBezTo>
                    <a:lnTo>
                      <a:pt x="117176" y="124569"/>
                    </a:lnTo>
                    <a:close/>
                  </a:path>
                </a:pathLst>
              </a:custGeom>
              <a:solidFill>
                <a:srgbClr val="E0EFF2"/>
              </a:solidFill>
              <a:ln w="56444" cap="flat">
                <a:noFill/>
                <a:prstDash val="solid"/>
                <a:miter/>
              </a:ln>
            </p:spPr>
            <p:txBody>
              <a:bodyPr rtlCol="0" anchor="ctr"/>
              <a:lstStyle/>
              <a:p>
                <a:endParaRPr lang="es-CO"/>
              </a:p>
            </p:txBody>
          </p:sp>
          <p:sp>
            <p:nvSpPr>
              <p:cNvPr id="39" name="Freeform: Shape 38">
                <a:extLst>
                  <a:ext uri="{FF2B5EF4-FFF2-40B4-BE49-F238E27FC236}">
                    <a16:creationId xmlns:a16="http://schemas.microsoft.com/office/drawing/2014/main" id="{231C8A67-F431-4991-FA68-5724F52104F7}"/>
                  </a:ext>
                </a:extLst>
              </p:cNvPr>
              <p:cNvSpPr/>
              <p:nvPr/>
            </p:nvSpPr>
            <p:spPr>
              <a:xfrm>
                <a:off x="-5727643" y="8798009"/>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6 w 547130"/>
                  <a:gd name="connsiteY6" fmla="*/ 124570 h 1256574"/>
                  <a:gd name="connsiteX7" fmla="*/ 117176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F8A793"/>
              </a:solidFill>
              <a:ln w="56444" cap="flat">
                <a:noFill/>
                <a:prstDash val="solid"/>
                <a:miter/>
              </a:ln>
            </p:spPr>
            <p:txBody>
              <a:bodyPr rtlCol="0" anchor="ctr"/>
              <a:lstStyle/>
              <a:p>
                <a:endParaRPr lang="es-CO"/>
              </a:p>
            </p:txBody>
          </p:sp>
        </p:grpSp>
        <p:sp>
          <p:nvSpPr>
            <p:cNvPr id="34" name="Freeform: Shape 33">
              <a:extLst>
                <a:ext uri="{FF2B5EF4-FFF2-40B4-BE49-F238E27FC236}">
                  <a16:creationId xmlns:a16="http://schemas.microsoft.com/office/drawing/2014/main" id="{56557F04-722C-58F1-C545-AF4830207855}"/>
                </a:ext>
              </a:extLst>
            </p:cNvPr>
            <p:cNvSpPr/>
            <p:nvPr/>
          </p:nvSpPr>
          <p:spPr>
            <a:xfrm>
              <a:off x="-8340271" y="8242387"/>
              <a:ext cx="5836423" cy="2859741"/>
            </a:xfrm>
            <a:custGeom>
              <a:avLst/>
              <a:gdLst>
                <a:gd name="connsiteX0" fmla="*/ 3432592 w 5836423"/>
                <a:gd name="connsiteY0" fmla="*/ 2248473 h 2859741"/>
                <a:gd name="connsiteX1" fmla="*/ 477942 w 5836423"/>
                <a:gd name="connsiteY1" fmla="*/ 0 h 2859741"/>
                <a:gd name="connsiteX2" fmla="*/ 216938 w 5836423"/>
                <a:gd name="connsiteY2" fmla="*/ 186997 h 2859741"/>
                <a:gd name="connsiteX3" fmla="*/ 0 w 5836423"/>
                <a:gd name="connsiteY3" fmla="*/ 31638 h 2859741"/>
                <a:gd name="connsiteX4" fmla="*/ 3055776 w 5836423"/>
                <a:gd name="connsiteY4" fmla="*/ 2859741 h 2859741"/>
                <a:gd name="connsiteX5" fmla="*/ 5836424 w 5836423"/>
                <a:gd name="connsiteY5" fmla="*/ 1083561 h 2859741"/>
                <a:gd name="connsiteX6" fmla="*/ 3432592 w 5836423"/>
                <a:gd name="connsiteY6" fmla="*/ 2248473 h 285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36423" h="2859741">
                  <a:moveTo>
                    <a:pt x="3432592" y="2248473"/>
                  </a:moveTo>
                  <a:cubicBezTo>
                    <a:pt x="2022495" y="2248473"/>
                    <a:pt x="835550" y="1296544"/>
                    <a:pt x="477942" y="0"/>
                  </a:cubicBezTo>
                  <a:lnTo>
                    <a:pt x="216938" y="186997"/>
                  </a:lnTo>
                  <a:lnTo>
                    <a:pt x="0" y="31638"/>
                  </a:lnTo>
                  <a:cubicBezTo>
                    <a:pt x="121463" y="1614042"/>
                    <a:pt x="1442299" y="2859741"/>
                    <a:pt x="3055776" y="2859741"/>
                  </a:cubicBezTo>
                  <a:cubicBezTo>
                    <a:pt x="4287916" y="2859741"/>
                    <a:pt x="5349444" y="2132095"/>
                    <a:pt x="5836424" y="1083561"/>
                  </a:cubicBezTo>
                  <a:cubicBezTo>
                    <a:pt x="5275436" y="1792564"/>
                    <a:pt x="4407684" y="2248473"/>
                    <a:pt x="3432592" y="2248473"/>
                  </a:cubicBezTo>
                  <a:close/>
                </a:path>
              </a:pathLst>
            </a:custGeom>
            <a:solidFill>
              <a:schemeClr val="accent6"/>
            </a:solidFill>
            <a:ln w="56444" cap="flat">
              <a:noFill/>
              <a:prstDash val="solid"/>
              <a:miter/>
            </a:ln>
          </p:spPr>
          <p:txBody>
            <a:bodyPr rtlCol="0" anchor="ctr"/>
            <a:lstStyle/>
            <a:p>
              <a:endParaRPr lang="es-CO"/>
            </a:p>
          </p:txBody>
        </p:sp>
      </p:grpSp>
      <p:grpSp>
        <p:nvGrpSpPr>
          <p:cNvPr id="40" name="Group 39">
            <a:extLst>
              <a:ext uri="{FF2B5EF4-FFF2-40B4-BE49-F238E27FC236}">
                <a16:creationId xmlns:a16="http://schemas.microsoft.com/office/drawing/2014/main" id="{0524B3D1-E989-DA06-FAEE-8A859C0611D9}"/>
              </a:ext>
            </a:extLst>
          </p:cNvPr>
          <p:cNvGrpSpPr/>
          <p:nvPr/>
        </p:nvGrpSpPr>
        <p:grpSpPr>
          <a:xfrm rot="21430072">
            <a:off x="8603411" y="3246161"/>
            <a:ext cx="6835807" cy="4209501"/>
            <a:chOff x="-8125027" y="647579"/>
            <a:chExt cx="5681064" cy="3498408"/>
          </a:xfrm>
        </p:grpSpPr>
        <p:grpSp>
          <p:nvGrpSpPr>
            <p:cNvPr id="41" name="Graphic 2">
              <a:extLst>
                <a:ext uri="{FF2B5EF4-FFF2-40B4-BE49-F238E27FC236}">
                  <a16:creationId xmlns:a16="http://schemas.microsoft.com/office/drawing/2014/main" id="{9134FECC-C1A4-40F8-E519-CD3C7E67947F}"/>
                </a:ext>
              </a:extLst>
            </p:cNvPr>
            <p:cNvGrpSpPr/>
            <p:nvPr/>
          </p:nvGrpSpPr>
          <p:grpSpPr>
            <a:xfrm>
              <a:off x="-8125027" y="647579"/>
              <a:ext cx="5680499" cy="3498407"/>
              <a:chOff x="-8125027" y="647579"/>
              <a:chExt cx="5680499" cy="3498407"/>
            </a:xfrm>
          </p:grpSpPr>
          <p:sp>
            <p:nvSpPr>
              <p:cNvPr id="49" name="Freeform: Shape 48">
                <a:extLst>
                  <a:ext uri="{FF2B5EF4-FFF2-40B4-BE49-F238E27FC236}">
                    <a16:creationId xmlns:a16="http://schemas.microsoft.com/office/drawing/2014/main" id="{5DB36534-EA1D-5B00-3272-75110C3E7DC5}"/>
                  </a:ext>
                </a:extLst>
              </p:cNvPr>
              <p:cNvSpPr/>
              <p:nvPr/>
            </p:nvSpPr>
            <p:spPr>
              <a:xfrm>
                <a:off x="-8125027" y="777798"/>
                <a:ext cx="5680499" cy="3368188"/>
              </a:xfrm>
              <a:custGeom>
                <a:avLst/>
                <a:gdLst>
                  <a:gd name="connsiteX0" fmla="*/ 947409 w 5680499"/>
                  <a:gd name="connsiteY0" fmla="*/ 2689693 h 3368188"/>
                  <a:gd name="connsiteX1" fmla="*/ 1893688 w 5680499"/>
                  <a:gd name="connsiteY1" fmla="*/ 3367624 h 3368188"/>
                  <a:gd name="connsiteX2" fmla="*/ 2839968 w 5680499"/>
                  <a:gd name="connsiteY2" fmla="*/ 2689693 h 3368188"/>
                  <a:gd name="connsiteX3" fmla="*/ 3786247 w 5680499"/>
                  <a:gd name="connsiteY3" fmla="*/ 3367624 h 3368188"/>
                  <a:gd name="connsiteX4" fmla="*/ 4732526 w 5680499"/>
                  <a:gd name="connsiteY4" fmla="*/ 2689693 h 3368188"/>
                  <a:gd name="connsiteX5" fmla="*/ 5678805 w 5680499"/>
                  <a:gd name="connsiteY5" fmla="*/ 3367624 h 3368188"/>
                  <a:gd name="connsiteX6" fmla="*/ 5680500 w 5680499"/>
                  <a:gd name="connsiteY6" fmla="*/ 3366494 h 3368188"/>
                  <a:gd name="connsiteX7" fmla="*/ 2840532 w 5680499"/>
                  <a:gd name="connsiteY7" fmla="*/ 0 h 3368188"/>
                  <a:gd name="connsiteX8" fmla="*/ 0 w 5680499"/>
                  <a:gd name="connsiteY8" fmla="*/ 3367059 h 3368188"/>
                  <a:gd name="connsiteX9" fmla="*/ 1695 w 5680499"/>
                  <a:gd name="connsiteY9" fmla="*/ 3368189 h 3368188"/>
                  <a:gd name="connsiteX10" fmla="*/ 947974 w 5680499"/>
                  <a:gd name="connsiteY10" fmla="*/ 2690258 h 3368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499" h="3368188">
                    <a:moveTo>
                      <a:pt x="947409" y="2689693"/>
                    </a:moveTo>
                    <a:lnTo>
                      <a:pt x="1893688" y="3367624"/>
                    </a:lnTo>
                    <a:lnTo>
                      <a:pt x="2839968" y="2689693"/>
                    </a:lnTo>
                    <a:lnTo>
                      <a:pt x="3786247" y="3367624"/>
                    </a:lnTo>
                    <a:lnTo>
                      <a:pt x="4732526" y="2689693"/>
                    </a:lnTo>
                    <a:lnTo>
                      <a:pt x="5678805" y="3367624"/>
                    </a:lnTo>
                    <a:lnTo>
                      <a:pt x="5680500" y="3366494"/>
                    </a:lnTo>
                    <a:cubicBezTo>
                      <a:pt x="5224591" y="1771661"/>
                      <a:pt x="4125212" y="0"/>
                      <a:pt x="2840532" y="0"/>
                    </a:cubicBezTo>
                    <a:cubicBezTo>
                      <a:pt x="1555852" y="0"/>
                      <a:pt x="456474" y="1772226"/>
                      <a:pt x="0" y="3367059"/>
                    </a:cubicBezTo>
                    <a:lnTo>
                      <a:pt x="1695" y="3368189"/>
                    </a:lnTo>
                    <a:lnTo>
                      <a:pt x="947974" y="2690258"/>
                    </a:lnTo>
                    <a:close/>
                  </a:path>
                </a:pathLst>
              </a:custGeom>
              <a:solidFill>
                <a:schemeClr val="tx2"/>
              </a:solidFill>
              <a:ln w="56444"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4A9D3911-C59F-2564-CA46-FBD4077A1102}"/>
                  </a:ext>
                </a:extLst>
              </p:cNvPr>
              <p:cNvSpPr/>
              <p:nvPr/>
            </p:nvSpPr>
            <p:spPr>
              <a:xfrm>
                <a:off x="-6110674" y="647579"/>
                <a:ext cx="547130" cy="1256997"/>
              </a:xfrm>
              <a:custGeom>
                <a:avLst/>
                <a:gdLst>
                  <a:gd name="connsiteX0" fmla="*/ 116610 w 547130"/>
                  <a:gd name="connsiteY0" fmla="*/ 124570 h 1256997"/>
                  <a:gd name="connsiteX1" fmla="*/ 25655 w 547130"/>
                  <a:gd name="connsiteY1" fmla="*/ 639798 h 1256997"/>
                  <a:gd name="connsiteX2" fmla="*/ 72545 w 547130"/>
                  <a:gd name="connsiteY2" fmla="*/ 1164630 h 1256997"/>
                  <a:gd name="connsiteX3" fmla="*/ 474784 w 547130"/>
                  <a:gd name="connsiteY3" fmla="*/ 1164630 h 1256997"/>
                  <a:gd name="connsiteX4" fmla="*/ 521675 w 547130"/>
                  <a:gd name="connsiteY4" fmla="*/ 639798 h 1256997"/>
                  <a:gd name="connsiteX5" fmla="*/ 430719 w 547130"/>
                  <a:gd name="connsiteY5" fmla="*/ 124570 h 1256997"/>
                  <a:gd name="connsiteX6" fmla="*/ 117176 w 547130"/>
                  <a:gd name="connsiteY6" fmla="*/ 124570 h 1256997"/>
                  <a:gd name="connsiteX7" fmla="*/ 117176 w 547130"/>
                  <a:gd name="connsiteY7" fmla="*/ 124570 h 1256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997">
                    <a:moveTo>
                      <a:pt x="116610" y="124570"/>
                    </a:moveTo>
                    <a:cubicBezTo>
                      <a:pt x="103617" y="298572"/>
                      <a:pt x="36954" y="462406"/>
                      <a:pt x="25655" y="639798"/>
                    </a:cubicBezTo>
                    <a:cubicBezTo>
                      <a:pt x="14921" y="804196"/>
                      <a:pt x="-47223" y="1020569"/>
                      <a:pt x="72545" y="1164630"/>
                    </a:cubicBezTo>
                    <a:cubicBezTo>
                      <a:pt x="174235" y="1287787"/>
                      <a:pt x="373095" y="1287787"/>
                      <a:pt x="474784" y="1164630"/>
                    </a:cubicBezTo>
                    <a:cubicBezTo>
                      <a:pt x="594552" y="1020569"/>
                      <a:pt x="531844" y="803631"/>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EDC5AE"/>
              </a:solidFill>
              <a:ln w="56444" cap="flat">
                <a:noFill/>
                <a:prstDash val="solid"/>
                <a:miter/>
              </a:ln>
            </p:spPr>
            <p:txBody>
              <a:bodyPr rtlCol="0" anchor="ctr"/>
              <a:lstStyle/>
              <a:p>
                <a:endParaRPr lang="es-CO"/>
              </a:p>
            </p:txBody>
          </p:sp>
          <p:sp>
            <p:nvSpPr>
              <p:cNvPr id="51" name="Freeform: Shape 50">
                <a:extLst>
                  <a:ext uri="{FF2B5EF4-FFF2-40B4-BE49-F238E27FC236}">
                    <a16:creationId xmlns:a16="http://schemas.microsoft.com/office/drawing/2014/main" id="{E5837A47-7B07-7753-041E-AEC76DAE5515}"/>
                  </a:ext>
                </a:extLst>
              </p:cNvPr>
              <p:cNvSpPr/>
              <p:nvPr/>
            </p:nvSpPr>
            <p:spPr>
              <a:xfrm>
                <a:off x="-4537873" y="127636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1"/>
                      <a:pt x="521675" y="639798"/>
                    </a:cubicBezTo>
                    <a:cubicBezTo>
                      <a:pt x="510375"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grpSp>
        <p:sp>
          <p:nvSpPr>
            <p:cNvPr id="48" name="Freeform: Shape 47">
              <a:extLst>
                <a:ext uri="{FF2B5EF4-FFF2-40B4-BE49-F238E27FC236}">
                  <a16:creationId xmlns:a16="http://schemas.microsoft.com/office/drawing/2014/main" id="{EEF6F165-5D38-52D9-42AA-F0AD55C38C4D}"/>
                </a:ext>
              </a:extLst>
            </p:cNvPr>
            <p:cNvSpPr/>
            <p:nvPr/>
          </p:nvSpPr>
          <p:spPr>
            <a:xfrm>
              <a:off x="-8125027" y="1664759"/>
              <a:ext cx="5681064" cy="2481228"/>
            </a:xfrm>
            <a:custGeom>
              <a:avLst/>
              <a:gdLst>
                <a:gd name="connsiteX0" fmla="*/ 3832572 w 5681064"/>
                <a:gd name="connsiteY0" fmla="*/ 1524216 h 2481228"/>
                <a:gd name="connsiteX1" fmla="*/ 1271121 w 5681064"/>
                <a:gd name="connsiteY1" fmla="*/ 0 h 2481228"/>
                <a:gd name="connsiteX2" fmla="*/ 0 w 5681064"/>
                <a:gd name="connsiteY2" fmla="*/ 2480099 h 2481228"/>
                <a:gd name="connsiteX3" fmla="*/ 1695 w 5681064"/>
                <a:gd name="connsiteY3" fmla="*/ 2481229 h 2481228"/>
                <a:gd name="connsiteX4" fmla="*/ 947974 w 5681064"/>
                <a:gd name="connsiteY4" fmla="*/ 1803297 h 2481228"/>
                <a:gd name="connsiteX5" fmla="*/ 1894253 w 5681064"/>
                <a:gd name="connsiteY5" fmla="*/ 2481229 h 2481228"/>
                <a:gd name="connsiteX6" fmla="*/ 2840532 w 5681064"/>
                <a:gd name="connsiteY6" fmla="*/ 1803297 h 2481228"/>
                <a:gd name="connsiteX7" fmla="*/ 3786811 w 5681064"/>
                <a:gd name="connsiteY7" fmla="*/ 2481229 h 2481228"/>
                <a:gd name="connsiteX8" fmla="*/ 4733091 w 5681064"/>
                <a:gd name="connsiteY8" fmla="*/ 1803297 h 2481228"/>
                <a:gd name="connsiteX9" fmla="*/ 5679370 w 5681064"/>
                <a:gd name="connsiteY9" fmla="*/ 2481229 h 2481228"/>
                <a:gd name="connsiteX10" fmla="*/ 5681065 w 5681064"/>
                <a:gd name="connsiteY10" fmla="*/ 2480099 h 2481228"/>
                <a:gd name="connsiteX11" fmla="*/ 5184480 w 5681064"/>
                <a:gd name="connsiteY11" fmla="*/ 1198809 h 2481228"/>
                <a:gd name="connsiteX12" fmla="*/ 3832572 w 5681064"/>
                <a:gd name="connsiteY12" fmla="*/ 1524781 h 2481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81064" h="2481228">
                  <a:moveTo>
                    <a:pt x="3832572" y="1524216"/>
                  </a:moveTo>
                  <a:cubicBezTo>
                    <a:pt x="2710596" y="1524216"/>
                    <a:pt x="1740024" y="903344"/>
                    <a:pt x="1271121" y="0"/>
                  </a:cubicBezTo>
                  <a:cubicBezTo>
                    <a:pt x="702224" y="660983"/>
                    <a:pt x="252529" y="1597093"/>
                    <a:pt x="0" y="2480099"/>
                  </a:cubicBezTo>
                  <a:lnTo>
                    <a:pt x="1695" y="2481229"/>
                  </a:lnTo>
                  <a:lnTo>
                    <a:pt x="947974" y="1803297"/>
                  </a:lnTo>
                  <a:lnTo>
                    <a:pt x="1894253" y="2481229"/>
                  </a:lnTo>
                  <a:lnTo>
                    <a:pt x="2840532" y="1803297"/>
                  </a:lnTo>
                  <a:lnTo>
                    <a:pt x="3786811" y="2481229"/>
                  </a:lnTo>
                  <a:lnTo>
                    <a:pt x="4733091" y="1803297"/>
                  </a:lnTo>
                  <a:lnTo>
                    <a:pt x="5679370" y="2481229"/>
                  </a:lnTo>
                  <a:lnTo>
                    <a:pt x="5681065" y="2480099"/>
                  </a:lnTo>
                  <a:cubicBezTo>
                    <a:pt x="5559037" y="2053002"/>
                    <a:pt x="5390119" y="1614042"/>
                    <a:pt x="5184480" y="1198809"/>
                  </a:cubicBezTo>
                  <a:cubicBezTo>
                    <a:pt x="4781676" y="1406708"/>
                    <a:pt x="4321248" y="1524781"/>
                    <a:pt x="3832572" y="1524781"/>
                  </a:cubicBezTo>
                  <a:close/>
                </a:path>
              </a:pathLst>
            </a:custGeom>
            <a:solidFill>
              <a:schemeClr val="accent3"/>
            </a:solidFill>
            <a:ln w="56444" cap="flat">
              <a:noFill/>
              <a:prstDash val="solid"/>
              <a:miter/>
            </a:ln>
          </p:spPr>
          <p:txBody>
            <a:bodyPr rtlCol="0" anchor="ctr"/>
            <a:lstStyle/>
            <a:p>
              <a:endParaRPr lang="es-CO"/>
            </a:p>
          </p:txBody>
        </p:sp>
      </p:grpSp>
      <p:grpSp>
        <p:nvGrpSpPr>
          <p:cNvPr id="52" name="Group 51">
            <a:extLst>
              <a:ext uri="{FF2B5EF4-FFF2-40B4-BE49-F238E27FC236}">
                <a16:creationId xmlns:a16="http://schemas.microsoft.com/office/drawing/2014/main" id="{89E7DD0C-B0A5-66CE-8DE0-31B21B3BB308}"/>
              </a:ext>
            </a:extLst>
          </p:cNvPr>
          <p:cNvGrpSpPr/>
          <p:nvPr/>
        </p:nvGrpSpPr>
        <p:grpSpPr>
          <a:xfrm rot="10800000" flipV="1">
            <a:off x="12019370" y="7735580"/>
            <a:ext cx="78962" cy="101898"/>
            <a:chOff x="5270774" y="7954772"/>
            <a:chExt cx="2723946" cy="3515178"/>
          </a:xfrm>
        </p:grpSpPr>
        <p:sp>
          <p:nvSpPr>
            <p:cNvPr id="53" name="Freeform: Shape 52">
              <a:extLst>
                <a:ext uri="{FF2B5EF4-FFF2-40B4-BE49-F238E27FC236}">
                  <a16:creationId xmlns:a16="http://schemas.microsoft.com/office/drawing/2014/main" id="{D988B8F1-FD3A-76B7-9555-7E0B2432FDA7}"/>
                </a:ext>
              </a:extLst>
            </p:cNvPr>
            <p:cNvSpPr/>
            <p:nvPr/>
          </p:nvSpPr>
          <p:spPr>
            <a:xfrm>
              <a:off x="5270774" y="7955136"/>
              <a:ext cx="2723946" cy="3514814"/>
            </a:xfrm>
            <a:custGeom>
              <a:avLst/>
              <a:gdLst>
                <a:gd name="connsiteX0" fmla="*/ 1852355 w 2723946"/>
                <a:gd name="connsiteY0" fmla="*/ 3426228 h 3514814"/>
                <a:gd name="connsiteX1" fmla="*/ 23084 w 2723946"/>
                <a:gd name="connsiteY1" fmla="*/ 1851274 h 3514814"/>
                <a:gd name="connsiteX2" fmla="*/ 224358 w 2723946"/>
                <a:gd name="connsiteY2" fmla="*/ 460155 h 3514814"/>
                <a:gd name="connsiteX3" fmla="*/ 287574 w 2723946"/>
                <a:gd name="connsiteY3" fmla="*/ 340626 h 3514814"/>
                <a:gd name="connsiteX4" fmla="*/ 1101028 w 2723946"/>
                <a:gd name="connsiteY4" fmla="*/ 49250 h 3514814"/>
                <a:gd name="connsiteX5" fmla="*/ 2264351 w 2723946"/>
                <a:gd name="connsiteY5" fmla="*/ 1047629 h 3514814"/>
                <a:gd name="connsiteX6" fmla="*/ 2345369 w 2723946"/>
                <a:gd name="connsiteY6" fmla="*/ 1174788 h 3514814"/>
                <a:gd name="connsiteX7" fmla="*/ 1851992 w 2723946"/>
                <a:gd name="connsiteY7" fmla="*/ 3425865 h 351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23946" h="3514814">
                  <a:moveTo>
                    <a:pt x="1852355" y="3426228"/>
                  </a:moveTo>
                  <a:cubicBezTo>
                    <a:pt x="1852355" y="3426228"/>
                    <a:pt x="253060" y="4076919"/>
                    <a:pt x="23084" y="1851274"/>
                  </a:cubicBezTo>
                  <a:cubicBezTo>
                    <a:pt x="-56481" y="1080691"/>
                    <a:pt x="84120" y="730823"/>
                    <a:pt x="224358" y="460155"/>
                  </a:cubicBezTo>
                  <a:cubicBezTo>
                    <a:pt x="245794" y="418738"/>
                    <a:pt x="267229" y="379500"/>
                    <a:pt x="287574" y="340626"/>
                  </a:cubicBezTo>
                  <a:cubicBezTo>
                    <a:pt x="442708" y="48887"/>
                    <a:pt x="796573" y="-77908"/>
                    <a:pt x="1101028" y="49250"/>
                  </a:cubicBezTo>
                  <a:cubicBezTo>
                    <a:pt x="1407663" y="176773"/>
                    <a:pt x="1771701" y="303932"/>
                    <a:pt x="2264351" y="1047629"/>
                  </a:cubicBezTo>
                  <a:cubicBezTo>
                    <a:pt x="2292689" y="1090864"/>
                    <a:pt x="2319937" y="1133371"/>
                    <a:pt x="2345369" y="1174788"/>
                  </a:cubicBezTo>
                  <a:cubicBezTo>
                    <a:pt x="3425130" y="2936121"/>
                    <a:pt x="1851992" y="3425865"/>
                    <a:pt x="1851992" y="3425865"/>
                  </a:cubicBezTo>
                  <a:close/>
                </a:path>
              </a:pathLst>
            </a:custGeom>
            <a:solidFill>
              <a:srgbClr val="85E5FF"/>
            </a:solidFill>
            <a:ln w="36317"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BB57468C-7DBB-3DB3-7CBF-9692D56C522C}"/>
                </a:ext>
              </a:extLst>
            </p:cNvPr>
            <p:cNvSpPr/>
            <p:nvPr/>
          </p:nvSpPr>
          <p:spPr>
            <a:xfrm>
              <a:off x="5328736" y="10061454"/>
              <a:ext cx="2640908" cy="1407984"/>
            </a:xfrm>
            <a:custGeom>
              <a:avLst/>
              <a:gdLst>
                <a:gd name="connsiteX0" fmla="*/ 0 w 2640908"/>
                <a:gd name="connsiteY0" fmla="*/ 364 h 1407984"/>
                <a:gd name="connsiteX1" fmla="*/ 489017 w 2640908"/>
                <a:gd name="connsiteY1" fmla="*/ 531161 h 1407984"/>
                <a:gd name="connsiteX2" fmla="*/ 1275949 w 2640908"/>
                <a:gd name="connsiteY2" fmla="*/ 923537 h 1407984"/>
                <a:gd name="connsiteX3" fmla="*/ 2147532 w 2640908"/>
                <a:gd name="connsiteY3" fmla="*/ 870131 h 1407984"/>
                <a:gd name="connsiteX4" fmla="*/ 2526466 w 2640908"/>
                <a:gd name="connsiteY4" fmla="*/ 583478 h 1407984"/>
                <a:gd name="connsiteX5" fmla="*/ 2640909 w 2640908"/>
                <a:gd name="connsiteY5" fmla="*/ 430524 h 1407984"/>
                <a:gd name="connsiteX6" fmla="*/ 1794757 w 2640908"/>
                <a:gd name="connsiteY6" fmla="*/ 1319546 h 1407984"/>
                <a:gd name="connsiteX7" fmla="*/ 363 w 2640908"/>
                <a:gd name="connsiteY7" fmla="*/ 0 h 1407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0908" h="1407984">
                  <a:moveTo>
                    <a:pt x="0" y="364"/>
                  </a:moveTo>
                  <a:cubicBezTo>
                    <a:pt x="134062" y="201275"/>
                    <a:pt x="299368" y="382567"/>
                    <a:pt x="489017" y="531161"/>
                  </a:cubicBezTo>
                  <a:cubicBezTo>
                    <a:pt x="719356" y="711726"/>
                    <a:pt x="992203" y="850148"/>
                    <a:pt x="1275949" y="923537"/>
                  </a:cubicBezTo>
                  <a:cubicBezTo>
                    <a:pt x="1562965" y="997653"/>
                    <a:pt x="1873959" y="993656"/>
                    <a:pt x="2147532" y="870131"/>
                  </a:cubicBezTo>
                  <a:cubicBezTo>
                    <a:pt x="2294310" y="804008"/>
                    <a:pt x="2421832" y="705551"/>
                    <a:pt x="2526466" y="583478"/>
                  </a:cubicBezTo>
                  <a:cubicBezTo>
                    <a:pt x="2567884" y="535158"/>
                    <a:pt x="2605668" y="483568"/>
                    <a:pt x="2640909" y="430524"/>
                  </a:cubicBezTo>
                  <a:cubicBezTo>
                    <a:pt x="2496674" y="1100834"/>
                    <a:pt x="1794757" y="1319546"/>
                    <a:pt x="1794757" y="1319546"/>
                  </a:cubicBezTo>
                  <a:cubicBezTo>
                    <a:pt x="1794757" y="1319546"/>
                    <a:pt x="322257" y="1918284"/>
                    <a:pt x="363" y="0"/>
                  </a:cubicBezTo>
                  <a:close/>
                </a:path>
              </a:pathLst>
            </a:custGeom>
            <a:solidFill>
              <a:srgbClr val="3A324C">
                <a:alpha val="36000"/>
              </a:srgbClr>
            </a:solidFill>
            <a:ln w="36317"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FE075CC7-B8A5-DF81-9E59-DEB62234A349}"/>
                </a:ext>
              </a:extLst>
            </p:cNvPr>
            <p:cNvSpPr/>
            <p:nvPr/>
          </p:nvSpPr>
          <p:spPr>
            <a:xfrm>
              <a:off x="5494406" y="7954772"/>
              <a:ext cx="2126676" cy="2172835"/>
            </a:xfrm>
            <a:custGeom>
              <a:avLst/>
              <a:gdLst>
                <a:gd name="connsiteX0" fmla="*/ 2119557 w 2126676"/>
                <a:gd name="connsiteY0" fmla="*/ 1317206 h 2172835"/>
                <a:gd name="connsiteX1" fmla="*/ 1996031 w 2126676"/>
                <a:gd name="connsiteY1" fmla="*/ 1425110 h 2172835"/>
                <a:gd name="connsiteX2" fmla="*/ 1914286 w 2126676"/>
                <a:gd name="connsiteY2" fmla="*/ 1472703 h 2172835"/>
                <a:gd name="connsiteX3" fmla="*/ 1876139 w 2126676"/>
                <a:gd name="connsiteY3" fmla="*/ 1547545 h 2172835"/>
                <a:gd name="connsiteX4" fmla="*/ 1962970 w 2126676"/>
                <a:gd name="connsiteY4" fmla="*/ 1932656 h 2172835"/>
                <a:gd name="connsiteX5" fmla="*/ 1921916 w 2126676"/>
                <a:gd name="connsiteY5" fmla="*/ 2105592 h 2172835"/>
                <a:gd name="connsiteX6" fmla="*/ 1784948 w 2126676"/>
                <a:gd name="connsiteY6" fmla="*/ 2171714 h 2172835"/>
                <a:gd name="connsiteX7" fmla="*/ 1595299 w 2126676"/>
                <a:gd name="connsiteY7" fmla="*/ 1957724 h 2172835"/>
                <a:gd name="connsiteX8" fmla="*/ 1452155 w 2126676"/>
                <a:gd name="connsiteY8" fmla="*/ 1955181 h 2172835"/>
                <a:gd name="connsiteX9" fmla="*/ 1300291 w 2126676"/>
                <a:gd name="connsiteY9" fmla="*/ 2017307 h 2172835"/>
                <a:gd name="connsiteX10" fmla="*/ 1164049 w 2126676"/>
                <a:gd name="connsiteY10" fmla="*/ 1983883 h 2172835"/>
                <a:gd name="connsiteX11" fmla="*/ 1100106 w 2126676"/>
                <a:gd name="connsiteY11" fmla="*/ 1849458 h 2172835"/>
                <a:gd name="connsiteX12" fmla="*/ 1087027 w 2126676"/>
                <a:gd name="connsiteY12" fmla="*/ 1677248 h 2172835"/>
                <a:gd name="connsiteX13" fmla="*/ 1038707 w 2126676"/>
                <a:gd name="connsiteY13" fmla="*/ 1455991 h 2172835"/>
                <a:gd name="connsiteX14" fmla="*/ 913727 w 2126676"/>
                <a:gd name="connsiteY14" fmla="*/ 1318296 h 2172835"/>
                <a:gd name="connsiteX15" fmla="*/ 710637 w 2126676"/>
                <a:gd name="connsiteY15" fmla="*/ 1272882 h 2172835"/>
                <a:gd name="connsiteX16" fmla="*/ 571125 w 2126676"/>
                <a:gd name="connsiteY16" fmla="*/ 958618 h 2172835"/>
                <a:gd name="connsiteX17" fmla="*/ 511905 w 2126676"/>
                <a:gd name="connsiteY17" fmla="*/ 759887 h 2172835"/>
                <a:gd name="connsiteX18" fmla="*/ 368034 w 2126676"/>
                <a:gd name="connsiteY18" fmla="*/ 658524 h 2172835"/>
                <a:gd name="connsiteX19" fmla="*/ 186742 w 2126676"/>
                <a:gd name="connsiteY19" fmla="*/ 613836 h 2172835"/>
                <a:gd name="connsiteX20" fmla="*/ 32698 w 2126676"/>
                <a:gd name="connsiteY20" fmla="*/ 535724 h 2172835"/>
                <a:gd name="connsiteX21" fmla="*/ 0 w 2126676"/>
                <a:gd name="connsiteY21" fmla="*/ 460155 h 2172835"/>
                <a:gd name="connsiteX22" fmla="*/ 63216 w 2126676"/>
                <a:gd name="connsiteY22" fmla="*/ 340626 h 2172835"/>
                <a:gd name="connsiteX23" fmla="*/ 876670 w 2126676"/>
                <a:gd name="connsiteY23" fmla="*/ 49251 h 2172835"/>
                <a:gd name="connsiteX24" fmla="*/ 2039992 w 2126676"/>
                <a:gd name="connsiteY24" fmla="*/ 1047630 h 2172835"/>
                <a:gd name="connsiteX25" fmla="*/ 2121010 w 2126676"/>
                <a:gd name="connsiteY25" fmla="*/ 1174788 h 2172835"/>
                <a:gd name="connsiteX26" fmla="*/ 2118468 w 2126676"/>
                <a:gd name="connsiteY26" fmla="*/ 1316480 h 217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126676" h="2172835">
                  <a:moveTo>
                    <a:pt x="2119557" y="1317206"/>
                  </a:moveTo>
                  <a:cubicBezTo>
                    <a:pt x="2101392" y="1376789"/>
                    <a:pt x="2049802" y="1403311"/>
                    <a:pt x="1996031" y="1425110"/>
                  </a:cubicBezTo>
                  <a:cubicBezTo>
                    <a:pt x="1966967" y="1437462"/>
                    <a:pt x="1937175" y="1449452"/>
                    <a:pt x="1914286" y="1472703"/>
                  </a:cubicBezTo>
                  <a:cubicBezTo>
                    <a:pt x="1894305" y="1493049"/>
                    <a:pt x="1882315" y="1519934"/>
                    <a:pt x="1876139" y="1547545"/>
                  </a:cubicBezTo>
                  <a:cubicBezTo>
                    <a:pt x="1846710" y="1683061"/>
                    <a:pt x="1944078" y="1802954"/>
                    <a:pt x="1962970" y="1932656"/>
                  </a:cubicBezTo>
                  <a:cubicBezTo>
                    <a:pt x="1972053" y="1994782"/>
                    <a:pt x="1961517" y="2054728"/>
                    <a:pt x="1921916" y="2105592"/>
                  </a:cubicBezTo>
                  <a:cubicBezTo>
                    <a:pt x="1889581" y="2147009"/>
                    <a:pt x="1839081" y="2179344"/>
                    <a:pt x="1784948" y="2171714"/>
                  </a:cubicBezTo>
                  <a:cubicBezTo>
                    <a:pt x="1671232" y="2156455"/>
                    <a:pt x="1669051" y="2019124"/>
                    <a:pt x="1595299" y="1957724"/>
                  </a:cubicBezTo>
                  <a:cubicBezTo>
                    <a:pt x="1552429" y="1922483"/>
                    <a:pt x="1498295" y="1935562"/>
                    <a:pt x="1452155" y="1955181"/>
                  </a:cubicBezTo>
                  <a:cubicBezTo>
                    <a:pt x="1402018" y="1976616"/>
                    <a:pt x="1354424" y="2006771"/>
                    <a:pt x="1300291" y="2017307"/>
                  </a:cubicBezTo>
                  <a:cubicBezTo>
                    <a:pt x="1251243" y="2027117"/>
                    <a:pt x="1201833" y="2017307"/>
                    <a:pt x="1164049" y="1983883"/>
                  </a:cubicBezTo>
                  <a:cubicBezTo>
                    <a:pt x="1126628" y="1949731"/>
                    <a:pt x="1109189" y="1897777"/>
                    <a:pt x="1100106" y="1849458"/>
                  </a:cubicBezTo>
                  <a:cubicBezTo>
                    <a:pt x="1089570" y="1792417"/>
                    <a:pt x="1090297" y="1735014"/>
                    <a:pt x="1087027" y="1677248"/>
                  </a:cubicBezTo>
                  <a:cubicBezTo>
                    <a:pt x="1083394" y="1602042"/>
                    <a:pt x="1071768" y="1524657"/>
                    <a:pt x="1038707" y="1455991"/>
                  </a:cubicBezTo>
                  <a:cubicBezTo>
                    <a:pt x="1011821" y="1399678"/>
                    <a:pt x="968951" y="1348815"/>
                    <a:pt x="913727" y="1318296"/>
                  </a:cubicBezTo>
                  <a:cubicBezTo>
                    <a:pt x="849785" y="1283419"/>
                    <a:pt x="777123" y="1296861"/>
                    <a:pt x="710637" y="1272882"/>
                  </a:cubicBezTo>
                  <a:cubicBezTo>
                    <a:pt x="582024" y="1226379"/>
                    <a:pt x="575848" y="1073788"/>
                    <a:pt x="571125" y="958618"/>
                  </a:cubicBezTo>
                  <a:cubicBezTo>
                    <a:pt x="567855" y="887773"/>
                    <a:pt x="557682" y="816927"/>
                    <a:pt x="511905" y="759887"/>
                  </a:cubicBezTo>
                  <a:cubicBezTo>
                    <a:pt x="474484" y="713383"/>
                    <a:pt x="422894" y="680685"/>
                    <a:pt x="368034" y="658524"/>
                  </a:cubicBezTo>
                  <a:cubicBezTo>
                    <a:pt x="309904" y="634545"/>
                    <a:pt x="248505" y="622919"/>
                    <a:pt x="186742" y="613836"/>
                  </a:cubicBezTo>
                  <a:cubicBezTo>
                    <a:pt x="126795" y="605117"/>
                    <a:pt x="69756" y="586951"/>
                    <a:pt x="32698" y="535724"/>
                  </a:cubicBezTo>
                  <a:cubicBezTo>
                    <a:pt x="16349" y="512835"/>
                    <a:pt x="6176" y="487041"/>
                    <a:pt x="0" y="460155"/>
                  </a:cubicBezTo>
                  <a:cubicBezTo>
                    <a:pt x="21435" y="418738"/>
                    <a:pt x="42870" y="379500"/>
                    <a:pt x="63216" y="340626"/>
                  </a:cubicBezTo>
                  <a:cubicBezTo>
                    <a:pt x="218350" y="48887"/>
                    <a:pt x="572215" y="-77908"/>
                    <a:pt x="876670" y="49251"/>
                  </a:cubicBezTo>
                  <a:cubicBezTo>
                    <a:pt x="1183304" y="176773"/>
                    <a:pt x="1547342" y="303932"/>
                    <a:pt x="2039992" y="1047630"/>
                  </a:cubicBezTo>
                  <a:cubicBezTo>
                    <a:pt x="2068330" y="1090864"/>
                    <a:pt x="2095579" y="1133371"/>
                    <a:pt x="2121010" y="1174788"/>
                  </a:cubicBezTo>
                  <a:cubicBezTo>
                    <a:pt x="2125007" y="1222382"/>
                    <a:pt x="2132637" y="1270339"/>
                    <a:pt x="2118468" y="1316480"/>
                  </a:cubicBezTo>
                  <a:close/>
                </a:path>
              </a:pathLst>
            </a:custGeom>
            <a:solidFill>
              <a:srgbClr val="FFE98D"/>
            </a:solidFill>
            <a:ln w="36317"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8520BE18-404D-A091-0194-84037C8C2F64}"/>
                </a:ext>
              </a:extLst>
            </p:cNvPr>
            <p:cNvSpPr/>
            <p:nvPr/>
          </p:nvSpPr>
          <p:spPr>
            <a:xfrm>
              <a:off x="6439264" y="10071613"/>
              <a:ext cx="306363" cy="345687"/>
            </a:xfrm>
            <a:custGeom>
              <a:avLst/>
              <a:gdLst>
                <a:gd name="connsiteX0" fmla="*/ 305659 w 306363"/>
                <a:gd name="connsiteY0" fmla="*/ 170770 h 345687"/>
                <a:gd name="connsiteX1" fmla="*/ 170508 w 306363"/>
                <a:gd name="connsiteY1" fmla="*/ 343706 h 345687"/>
                <a:gd name="connsiteX2" fmla="*/ 6654 w 306363"/>
                <a:gd name="connsiteY2" fmla="*/ 221997 h 345687"/>
                <a:gd name="connsiteX3" fmla="*/ 79316 w 306363"/>
                <a:gd name="connsiteY3" fmla="*/ 23629 h 345687"/>
                <a:gd name="connsiteX4" fmla="*/ 86946 w 306363"/>
                <a:gd name="connsiteY4" fmla="*/ 20723 h 345687"/>
                <a:gd name="connsiteX5" fmla="*/ 196666 w 306363"/>
                <a:gd name="connsiteY5" fmla="*/ 5827 h 345687"/>
                <a:gd name="connsiteX6" fmla="*/ 306022 w 306363"/>
                <a:gd name="connsiteY6" fmla="*/ 170770 h 34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6363" h="345687">
                  <a:moveTo>
                    <a:pt x="305659" y="170770"/>
                  </a:moveTo>
                  <a:cubicBezTo>
                    <a:pt x="300573" y="244885"/>
                    <a:pt x="248256" y="329174"/>
                    <a:pt x="170508" y="343706"/>
                  </a:cubicBezTo>
                  <a:cubicBezTo>
                    <a:pt x="93849" y="358239"/>
                    <a:pt x="26636" y="290299"/>
                    <a:pt x="6654" y="221997"/>
                  </a:cubicBezTo>
                  <a:cubicBezTo>
                    <a:pt x="-14781" y="147155"/>
                    <a:pt x="17190" y="67590"/>
                    <a:pt x="79316" y="23629"/>
                  </a:cubicBezTo>
                  <a:cubicBezTo>
                    <a:pt x="81860" y="21812"/>
                    <a:pt x="84402" y="21086"/>
                    <a:pt x="86946" y="20723"/>
                  </a:cubicBezTo>
                  <a:cubicBezTo>
                    <a:pt x="118554" y="1104"/>
                    <a:pt x="158518" y="-6163"/>
                    <a:pt x="196666" y="5827"/>
                  </a:cubicBezTo>
                  <a:cubicBezTo>
                    <a:pt x="266058" y="28352"/>
                    <a:pt x="310746" y="98834"/>
                    <a:pt x="306022" y="170770"/>
                  </a:cubicBezTo>
                  <a:close/>
                </a:path>
              </a:pathLst>
            </a:custGeom>
            <a:solidFill>
              <a:srgbClr val="FFE98D"/>
            </a:solidFill>
            <a:ln w="36317"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213C6984-36EA-A359-6498-446CE815B619}"/>
                </a:ext>
              </a:extLst>
            </p:cNvPr>
            <p:cNvSpPr/>
            <p:nvPr/>
          </p:nvSpPr>
          <p:spPr>
            <a:xfrm>
              <a:off x="6773466" y="10440149"/>
              <a:ext cx="194679" cy="180799"/>
            </a:xfrm>
            <a:custGeom>
              <a:avLst/>
              <a:gdLst>
                <a:gd name="connsiteX0" fmla="*/ 189806 w 194679"/>
                <a:gd name="connsiteY0" fmla="*/ 109232 h 180799"/>
                <a:gd name="connsiteX1" fmla="*/ 143303 w 194679"/>
                <a:gd name="connsiteY1" fmla="*/ 162639 h 180799"/>
                <a:gd name="connsiteX2" fmla="*/ 82267 w 194679"/>
                <a:gd name="connsiteY2" fmla="*/ 180442 h 180799"/>
                <a:gd name="connsiteX3" fmla="*/ 158 w 194679"/>
                <a:gd name="connsiteY3" fmla="*/ 98333 h 180799"/>
                <a:gd name="connsiteX4" fmla="*/ 4881 w 194679"/>
                <a:gd name="connsiteY4" fmla="*/ 67452 h 180799"/>
                <a:gd name="connsiteX5" fmla="*/ 6698 w 194679"/>
                <a:gd name="connsiteY5" fmla="*/ 59095 h 180799"/>
                <a:gd name="connsiteX6" fmla="*/ 126954 w 194679"/>
                <a:gd name="connsiteY6" fmla="*/ 4235 h 180799"/>
                <a:gd name="connsiteX7" fmla="*/ 189806 w 194679"/>
                <a:gd name="connsiteY7" fmla="*/ 108869 h 18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679" h="180799">
                  <a:moveTo>
                    <a:pt x="189806" y="109232"/>
                  </a:moveTo>
                  <a:cubicBezTo>
                    <a:pt x="181087" y="131394"/>
                    <a:pt x="162921" y="149196"/>
                    <a:pt x="143303" y="162639"/>
                  </a:cubicBezTo>
                  <a:cubicBezTo>
                    <a:pt x="126227" y="174628"/>
                    <a:pt x="103702" y="182621"/>
                    <a:pt x="82267" y="180442"/>
                  </a:cubicBezTo>
                  <a:cubicBezTo>
                    <a:pt x="39396" y="176445"/>
                    <a:pt x="2701" y="141931"/>
                    <a:pt x="158" y="98333"/>
                  </a:cubicBezTo>
                  <a:cubicBezTo>
                    <a:pt x="-569" y="87433"/>
                    <a:pt x="1248" y="77261"/>
                    <a:pt x="4881" y="67452"/>
                  </a:cubicBezTo>
                  <a:cubicBezTo>
                    <a:pt x="4881" y="64545"/>
                    <a:pt x="5608" y="61639"/>
                    <a:pt x="6698" y="59095"/>
                  </a:cubicBezTo>
                  <a:cubicBezTo>
                    <a:pt x="26316" y="13681"/>
                    <a:pt x="79723" y="-10297"/>
                    <a:pt x="126954" y="4235"/>
                  </a:cubicBezTo>
                  <a:cubicBezTo>
                    <a:pt x="169461" y="17315"/>
                    <a:pt x="208699" y="62729"/>
                    <a:pt x="189806" y="108869"/>
                  </a:cubicBezTo>
                  <a:close/>
                </a:path>
              </a:pathLst>
            </a:custGeom>
            <a:solidFill>
              <a:srgbClr val="FFE98D"/>
            </a:solidFill>
            <a:ln w="36317"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E30B2B90-C8F0-8B86-9A20-E04A9AE65099}"/>
                </a:ext>
              </a:extLst>
            </p:cNvPr>
            <p:cNvSpPr/>
            <p:nvPr/>
          </p:nvSpPr>
          <p:spPr>
            <a:xfrm>
              <a:off x="6441530" y="10544484"/>
              <a:ext cx="247700" cy="291024"/>
            </a:xfrm>
            <a:custGeom>
              <a:avLst/>
              <a:gdLst>
                <a:gd name="connsiteX0" fmla="*/ 83952 w 247700"/>
                <a:gd name="connsiteY0" fmla="*/ 289006 h 291024"/>
                <a:gd name="connsiteX1" fmla="*/ 13470 w 247700"/>
                <a:gd name="connsiteY1" fmla="*/ 239232 h 291024"/>
                <a:gd name="connsiteX2" fmla="*/ 2934 w 247700"/>
                <a:gd name="connsiteY2" fmla="*/ 147314 h 291024"/>
                <a:gd name="connsiteX3" fmla="*/ 71237 w 247700"/>
                <a:gd name="connsiteY3" fmla="*/ 24879 h 291024"/>
                <a:gd name="connsiteX4" fmla="*/ 105388 w 247700"/>
                <a:gd name="connsiteY4" fmla="*/ 4896 h 291024"/>
                <a:gd name="connsiteX5" fmla="*/ 198032 w 247700"/>
                <a:gd name="connsiteY5" fmla="*/ 21972 h 291024"/>
                <a:gd name="connsiteX6" fmla="*/ 83589 w 247700"/>
                <a:gd name="connsiteY6" fmla="*/ 289006 h 29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700" h="291024">
                  <a:moveTo>
                    <a:pt x="83952" y="289006"/>
                  </a:moveTo>
                  <a:cubicBezTo>
                    <a:pt x="54524" y="283920"/>
                    <a:pt x="28003" y="266117"/>
                    <a:pt x="13470" y="239232"/>
                  </a:cubicBezTo>
                  <a:cubicBezTo>
                    <a:pt x="-1789" y="210894"/>
                    <a:pt x="-2152" y="178196"/>
                    <a:pt x="2934" y="147314"/>
                  </a:cubicBezTo>
                  <a:cubicBezTo>
                    <a:pt x="10200" y="103717"/>
                    <a:pt x="30909" y="48857"/>
                    <a:pt x="71237" y="24879"/>
                  </a:cubicBezTo>
                  <a:cubicBezTo>
                    <a:pt x="81409" y="16160"/>
                    <a:pt x="92309" y="8893"/>
                    <a:pt x="105388" y="4896"/>
                  </a:cubicBezTo>
                  <a:cubicBezTo>
                    <a:pt x="136996" y="-6003"/>
                    <a:pt x="171874" y="1990"/>
                    <a:pt x="198032" y="21972"/>
                  </a:cubicBezTo>
                  <a:cubicBezTo>
                    <a:pt x="307752" y="105170"/>
                    <a:pt x="220558" y="313710"/>
                    <a:pt x="83589" y="289006"/>
                  </a:cubicBezTo>
                  <a:close/>
                </a:path>
              </a:pathLst>
            </a:custGeom>
            <a:solidFill>
              <a:srgbClr val="FFE98D"/>
            </a:solidFill>
            <a:ln w="36317" cap="flat">
              <a:noFill/>
              <a:prstDash val="solid"/>
              <a:miter/>
            </a:ln>
          </p:spPr>
          <p:txBody>
            <a:bodyPr rtlCol="0" anchor="ctr"/>
            <a:lstStyle/>
            <a:p>
              <a:endParaRPr lang="es-CO"/>
            </a:p>
          </p:txBody>
        </p:sp>
        <p:sp>
          <p:nvSpPr>
            <p:cNvPr id="59" name="Freeform: Shape 58">
              <a:extLst>
                <a:ext uri="{FF2B5EF4-FFF2-40B4-BE49-F238E27FC236}">
                  <a16:creationId xmlns:a16="http://schemas.microsoft.com/office/drawing/2014/main" id="{A8C94FB0-96A4-E0DE-C9B8-3350212B3BF7}"/>
                </a:ext>
              </a:extLst>
            </p:cNvPr>
            <p:cNvSpPr/>
            <p:nvPr/>
          </p:nvSpPr>
          <p:spPr>
            <a:xfrm>
              <a:off x="6069384" y="9541636"/>
              <a:ext cx="314623" cy="494568"/>
            </a:xfrm>
            <a:custGeom>
              <a:avLst/>
              <a:gdLst>
                <a:gd name="connsiteX0" fmla="*/ 314407 w 314623"/>
                <a:gd name="connsiteY0" fmla="*/ 110003 h 494568"/>
                <a:gd name="connsiteX1" fmla="*/ 305324 w 314623"/>
                <a:gd name="connsiteY1" fmla="*/ 194292 h 494568"/>
                <a:gd name="connsiteX2" fmla="*/ 292245 w 314623"/>
                <a:gd name="connsiteY2" fmla="*/ 280760 h 494568"/>
                <a:gd name="connsiteX3" fmla="*/ 277713 w 314623"/>
                <a:gd name="connsiteY3" fmla="*/ 375947 h 494568"/>
                <a:gd name="connsiteX4" fmla="*/ 259184 w 314623"/>
                <a:gd name="connsiteY4" fmla="*/ 450789 h 494568"/>
                <a:gd name="connsiteX5" fmla="*/ 145831 w 314623"/>
                <a:gd name="connsiteY5" fmla="*/ 488574 h 494568"/>
                <a:gd name="connsiteX6" fmla="*/ 41197 w 314623"/>
                <a:gd name="connsiteY6" fmla="*/ 396656 h 494568"/>
                <a:gd name="connsiteX7" fmla="*/ 11769 w 314623"/>
                <a:gd name="connsiteY7" fmla="*/ 169586 h 494568"/>
                <a:gd name="connsiteX8" fmla="*/ 114586 w 314623"/>
                <a:gd name="connsiteY8" fmla="*/ 20265 h 494568"/>
                <a:gd name="connsiteX9" fmla="*/ 314044 w 314623"/>
                <a:gd name="connsiteY9" fmla="*/ 110003 h 49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623" h="494568">
                  <a:moveTo>
                    <a:pt x="314407" y="110003"/>
                  </a:moveTo>
                  <a:cubicBezTo>
                    <a:pt x="315860" y="137978"/>
                    <a:pt x="309684" y="166317"/>
                    <a:pt x="305324" y="194292"/>
                  </a:cubicBezTo>
                  <a:cubicBezTo>
                    <a:pt x="300965" y="222993"/>
                    <a:pt x="296605" y="252058"/>
                    <a:pt x="292245" y="280760"/>
                  </a:cubicBezTo>
                  <a:cubicBezTo>
                    <a:pt x="287159" y="312368"/>
                    <a:pt x="282436" y="344339"/>
                    <a:pt x="277713" y="375947"/>
                  </a:cubicBezTo>
                  <a:cubicBezTo>
                    <a:pt x="273716" y="401016"/>
                    <a:pt x="271173" y="427537"/>
                    <a:pt x="259184" y="450789"/>
                  </a:cubicBezTo>
                  <a:cubicBezTo>
                    <a:pt x="237022" y="491480"/>
                    <a:pt x="187611" y="503106"/>
                    <a:pt x="145831" y="488574"/>
                  </a:cubicBezTo>
                  <a:cubicBezTo>
                    <a:pt x="101144" y="472951"/>
                    <a:pt x="65176" y="435530"/>
                    <a:pt x="41197" y="396656"/>
                  </a:cubicBezTo>
                  <a:cubicBezTo>
                    <a:pt x="-947" y="328354"/>
                    <a:pt x="-10756" y="244792"/>
                    <a:pt x="11769" y="169586"/>
                  </a:cubicBezTo>
                  <a:cubicBezTo>
                    <a:pt x="24848" y="108550"/>
                    <a:pt x="59362" y="52237"/>
                    <a:pt x="114586" y="20265"/>
                  </a:cubicBezTo>
                  <a:cubicBezTo>
                    <a:pt x="194514" y="-25875"/>
                    <a:pt x="308594" y="7913"/>
                    <a:pt x="314044" y="110003"/>
                  </a:cubicBezTo>
                  <a:close/>
                </a:path>
              </a:pathLst>
            </a:custGeom>
            <a:solidFill>
              <a:srgbClr val="FFE98D"/>
            </a:solidFill>
            <a:ln w="36317" cap="flat">
              <a:noFill/>
              <a:prstDash val="solid"/>
              <a:miter/>
            </a:ln>
          </p:spPr>
          <p:txBody>
            <a:bodyPr rtlCol="0" anchor="ctr"/>
            <a:lstStyle/>
            <a:p>
              <a:endParaRPr lang="es-CO"/>
            </a:p>
          </p:txBody>
        </p:sp>
        <p:sp>
          <p:nvSpPr>
            <p:cNvPr id="60" name="Freeform: Shape 59">
              <a:extLst>
                <a:ext uri="{FF2B5EF4-FFF2-40B4-BE49-F238E27FC236}">
                  <a16:creationId xmlns:a16="http://schemas.microsoft.com/office/drawing/2014/main" id="{94613075-D355-312B-4185-FCFB858A4483}"/>
                </a:ext>
              </a:extLst>
            </p:cNvPr>
            <p:cNvSpPr/>
            <p:nvPr/>
          </p:nvSpPr>
          <p:spPr>
            <a:xfrm>
              <a:off x="7520937" y="9548089"/>
              <a:ext cx="292714" cy="426441"/>
            </a:xfrm>
            <a:custGeom>
              <a:avLst/>
              <a:gdLst>
                <a:gd name="connsiteX0" fmla="*/ 279405 w 292714"/>
                <a:gd name="connsiteY0" fmla="*/ 318994 h 426441"/>
                <a:gd name="connsiteX1" fmla="*/ 199839 w 292714"/>
                <a:gd name="connsiteY1" fmla="*/ 418905 h 426441"/>
                <a:gd name="connsiteX2" fmla="*/ 96295 w 292714"/>
                <a:gd name="connsiteY2" fmla="*/ 387660 h 426441"/>
                <a:gd name="connsiteX3" fmla="*/ 81400 w 292714"/>
                <a:gd name="connsiteY3" fmla="*/ 318994 h 426441"/>
                <a:gd name="connsiteX4" fmla="*/ 76313 w 292714"/>
                <a:gd name="connsiteY4" fmla="*/ 250328 h 426441"/>
                <a:gd name="connsiteX5" fmla="*/ 75587 w 292714"/>
                <a:gd name="connsiteY5" fmla="*/ 241609 h 426441"/>
                <a:gd name="connsiteX6" fmla="*/ 64324 w 292714"/>
                <a:gd name="connsiteY6" fmla="*/ 201281 h 426441"/>
                <a:gd name="connsiteX7" fmla="*/ 31263 w 292714"/>
                <a:gd name="connsiteY7" fmla="*/ 127893 h 426441"/>
                <a:gd name="connsiteX8" fmla="*/ 744 w 292714"/>
                <a:gd name="connsiteY8" fmla="*/ 64313 h 426441"/>
                <a:gd name="connsiteX9" fmla="*/ 98112 w 292714"/>
                <a:gd name="connsiteY9" fmla="*/ 370 h 426441"/>
                <a:gd name="connsiteX10" fmla="*/ 221275 w 292714"/>
                <a:gd name="connsiteY10" fmla="*/ 63586 h 426441"/>
                <a:gd name="connsiteX11" fmla="*/ 278678 w 292714"/>
                <a:gd name="connsiteY11" fmla="*/ 318994 h 4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2714" h="426441">
                  <a:moveTo>
                    <a:pt x="279405" y="318994"/>
                  </a:moveTo>
                  <a:cubicBezTo>
                    <a:pt x="264872" y="358958"/>
                    <a:pt x="240167" y="401102"/>
                    <a:pt x="199839" y="418905"/>
                  </a:cubicBezTo>
                  <a:cubicBezTo>
                    <a:pt x="162781" y="435253"/>
                    <a:pt x="115551" y="425081"/>
                    <a:pt x="96295" y="387660"/>
                  </a:cubicBezTo>
                  <a:cubicBezTo>
                    <a:pt x="85033" y="366951"/>
                    <a:pt x="83579" y="341883"/>
                    <a:pt x="81400" y="318994"/>
                  </a:cubicBezTo>
                  <a:cubicBezTo>
                    <a:pt x="79220" y="296105"/>
                    <a:pt x="78130" y="272853"/>
                    <a:pt x="76313" y="250328"/>
                  </a:cubicBezTo>
                  <a:cubicBezTo>
                    <a:pt x="76313" y="247422"/>
                    <a:pt x="76313" y="244515"/>
                    <a:pt x="75587" y="241609"/>
                  </a:cubicBezTo>
                  <a:cubicBezTo>
                    <a:pt x="71954" y="228166"/>
                    <a:pt x="68320" y="214724"/>
                    <a:pt x="64324" y="201281"/>
                  </a:cubicBezTo>
                  <a:cubicBezTo>
                    <a:pt x="55968" y="175849"/>
                    <a:pt x="46158" y="150418"/>
                    <a:pt x="31263" y="127893"/>
                  </a:cubicBezTo>
                  <a:cubicBezTo>
                    <a:pt x="17820" y="107547"/>
                    <a:pt x="-4342" y="91198"/>
                    <a:pt x="744" y="64313"/>
                  </a:cubicBezTo>
                  <a:cubicBezTo>
                    <a:pt x="8737" y="19989"/>
                    <a:pt x="56695" y="-3263"/>
                    <a:pt x="98112" y="370"/>
                  </a:cubicBezTo>
                  <a:cubicBezTo>
                    <a:pt x="144616" y="4730"/>
                    <a:pt x="188577" y="31252"/>
                    <a:pt x="221275" y="63586"/>
                  </a:cubicBezTo>
                  <a:cubicBezTo>
                    <a:pt x="287397" y="129709"/>
                    <a:pt x="310286" y="230346"/>
                    <a:pt x="278678" y="318994"/>
                  </a:cubicBezTo>
                  <a:close/>
                </a:path>
              </a:pathLst>
            </a:custGeom>
            <a:solidFill>
              <a:srgbClr val="FFE98D"/>
            </a:solidFill>
            <a:ln w="36317" cap="flat">
              <a:noFill/>
              <a:prstDash val="solid"/>
              <a:miter/>
            </a:ln>
          </p:spPr>
          <p:txBody>
            <a:bodyPr rtlCol="0" anchor="ctr"/>
            <a:lstStyle/>
            <a:p>
              <a:endParaRPr lang="es-CO"/>
            </a:p>
          </p:txBody>
        </p:sp>
      </p:grpSp>
      <p:grpSp>
        <p:nvGrpSpPr>
          <p:cNvPr id="61" name="Group 60">
            <a:extLst>
              <a:ext uri="{FF2B5EF4-FFF2-40B4-BE49-F238E27FC236}">
                <a16:creationId xmlns:a16="http://schemas.microsoft.com/office/drawing/2014/main" id="{246B4A4A-EFBD-BAAD-2B6D-504D03876969}"/>
              </a:ext>
            </a:extLst>
          </p:cNvPr>
          <p:cNvGrpSpPr/>
          <p:nvPr/>
        </p:nvGrpSpPr>
        <p:grpSpPr>
          <a:xfrm rot="10800000" flipV="1">
            <a:off x="12044489" y="7570017"/>
            <a:ext cx="78368" cy="172942"/>
            <a:chOff x="4424748" y="2243334"/>
            <a:chExt cx="2703463" cy="5965986"/>
          </a:xfrm>
        </p:grpSpPr>
        <p:sp>
          <p:nvSpPr>
            <p:cNvPr id="62" name="Freeform: Shape 61">
              <a:extLst>
                <a:ext uri="{FF2B5EF4-FFF2-40B4-BE49-F238E27FC236}">
                  <a16:creationId xmlns:a16="http://schemas.microsoft.com/office/drawing/2014/main" id="{F6DE1BF8-B96A-28E0-EDB8-47850E066D89}"/>
                </a:ext>
              </a:extLst>
            </p:cNvPr>
            <p:cNvSpPr/>
            <p:nvPr/>
          </p:nvSpPr>
          <p:spPr>
            <a:xfrm>
              <a:off x="5078968" y="2400423"/>
              <a:ext cx="1774691" cy="1828986"/>
            </a:xfrm>
            <a:custGeom>
              <a:avLst/>
              <a:gdLst>
                <a:gd name="connsiteX0" fmla="*/ 979660 w 1774691"/>
                <a:gd name="connsiteY0" fmla="*/ 1776480 h 1828986"/>
                <a:gd name="connsiteX1" fmla="*/ 912084 w 1774691"/>
                <a:gd name="connsiteY1" fmla="*/ 1797189 h 1828986"/>
                <a:gd name="connsiteX2" fmla="*/ 582924 w 1774691"/>
                <a:gd name="connsiteY2" fmla="*/ 1827344 h 1828986"/>
                <a:gd name="connsiteX3" fmla="*/ 267206 w 1774691"/>
                <a:gd name="connsiteY3" fmla="*/ 1746689 h 1828986"/>
                <a:gd name="connsiteX4" fmla="*/ 177469 w 1774691"/>
                <a:gd name="connsiteY4" fmla="*/ 1616987 h 1828986"/>
                <a:gd name="connsiteX5" fmla="*/ 103716 w 1774691"/>
                <a:gd name="connsiteY5" fmla="*/ 1498911 h 1828986"/>
                <a:gd name="connsiteX6" fmla="*/ 9256 w 1774691"/>
                <a:gd name="connsiteY6" fmla="*/ 1230424 h 1828986"/>
                <a:gd name="connsiteX7" fmla="*/ 154580 w 1774691"/>
                <a:gd name="connsiteY7" fmla="*/ 673831 h 1828986"/>
                <a:gd name="connsiteX8" fmla="*/ 639601 w 1774691"/>
                <a:gd name="connsiteY8" fmla="*/ 365380 h 1828986"/>
                <a:gd name="connsiteX9" fmla="*/ 1264496 w 1774691"/>
                <a:gd name="connsiteY9" fmla="*/ 287631 h 1828986"/>
                <a:gd name="connsiteX10" fmla="*/ 1703012 w 1774691"/>
                <a:gd name="connsiteY10" fmla="*/ 18418 h 1828986"/>
                <a:gd name="connsiteX11" fmla="*/ 1774585 w 1774691"/>
                <a:gd name="connsiteY11" fmla="*/ 37310 h 1828986"/>
                <a:gd name="connsiteX12" fmla="*/ 1681577 w 1774691"/>
                <a:gd name="connsiteY12" fmla="*/ 857303 h 1828986"/>
                <a:gd name="connsiteX13" fmla="*/ 978933 w 1774691"/>
                <a:gd name="connsiteY13" fmla="*/ 1776480 h 1828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74691" h="1828986">
                  <a:moveTo>
                    <a:pt x="979660" y="1776480"/>
                  </a:moveTo>
                  <a:cubicBezTo>
                    <a:pt x="957861" y="1784110"/>
                    <a:pt x="935336" y="1791013"/>
                    <a:pt x="912084" y="1797189"/>
                  </a:cubicBezTo>
                  <a:cubicBezTo>
                    <a:pt x="804907" y="1825164"/>
                    <a:pt x="693371" y="1832794"/>
                    <a:pt x="582924" y="1827344"/>
                  </a:cubicBezTo>
                  <a:cubicBezTo>
                    <a:pt x="476474" y="1822621"/>
                    <a:pt x="352585" y="1818624"/>
                    <a:pt x="267206" y="1746689"/>
                  </a:cubicBezTo>
                  <a:cubicBezTo>
                    <a:pt x="226152" y="1712174"/>
                    <a:pt x="198541" y="1666034"/>
                    <a:pt x="177469" y="1616987"/>
                  </a:cubicBezTo>
                  <a:cubicBezTo>
                    <a:pt x="150584" y="1579202"/>
                    <a:pt x="125515" y="1539965"/>
                    <a:pt x="103716" y="1498911"/>
                  </a:cubicBezTo>
                  <a:cubicBezTo>
                    <a:pt x="58303" y="1414622"/>
                    <a:pt x="24878" y="1324884"/>
                    <a:pt x="9256" y="1230424"/>
                  </a:cubicBezTo>
                  <a:cubicBezTo>
                    <a:pt x="-23443" y="1031692"/>
                    <a:pt x="31781" y="832598"/>
                    <a:pt x="154580" y="673831"/>
                  </a:cubicBezTo>
                  <a:cubicBezTo>
                    <a:pt x="274836" y="518697"/>
                    <a:pt x="451042" y="414427"/>
                    <a:pt x="639601" y="365380"/>
                  </a:cubicBezTo>
                  <a:cubicBezTo>
                    <a:pt x="844145" y="311973"/>
                    <a:pt x="1057772" y="326869"/>
                    <a:pt x="1264496" y="287631"/>
                  </a:cubicBezTo>
                  <a:cubicBezTo>
                    <a:pt x="1436342" y="254933"/>
                    <a:pt x="1615455" y="179001"/>
                    <a:pt x="1703012" y="18418"/>
                  </a:cubicBezTo>
                  <a:cubicBezTo>
                    <a:pt x="1720452" y="-13917"/>
                    <a:pt x="1777491" y="-1201"/>
                    <a:pt x="1774585" y="37310"/>
                  </a:cubicBezTo>
                  <a:cubicBezTo>
                    <a:pt x="1754603" y="311246"/>
                    <a:pt x="1743703" y="588453"/>
                    <a:pt x="1681577" y="857303"/>
                  </a:cubicBezTo>
                  <a:cubicBezTo>
                    <a:pt x="1592203" y="1243503"/>
                    <a:pt x="1368403" y="1639512"/>
                    <a:pt x="978933" y="1776480"/>
                  </a:cubicBezTo>
                  <a:close/>
                </a:path>
              </a:pathLst>
            </a:custGeom>
            <a:solidFill>
              <a:srgbClr val="FFDA9F"/>
            </a:solidFill>
            <a:ln w="36317"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FADEF103-6A45-2CF7-3927-E9CDA6DA3462}"/>
                </a:ext>
              </a:extLst>
            </p:cNvPr>
            <p:cNvSpPr/>
            <p:nvPr/>
          </p:nvSpPr>
          <p:spPr>
            <a:xfrm>
              <a:off x="5161186" y="3159582"/>
              <a:ext cx="1229646" cy="1069826"/>
            </a:xfrm>
            <a:custGeom>
              <a:avLst/>
              <a:gdLst>
                <a:gd name="connsiteX0" fmla="*/ 1208072 w 1229646"/>
                <a:gd name="connsiteY0" fmla="*/ 584980 h 1069826"/>
                <a:gd name="connsiteX1" fmla="*/ 1091087 w 1229646"/>
                <a:gd name="connsiteY1" fmla="*/ 819679 h 1069826"/>
                <a:gd name="connsiteX2" fmla="*/ 897442 w 1229646"/>
                <a:gd name="connsiteY2" fmla="*/ 1017321 h 1069826"/>
                <a:gd name="connsiteX3" fmla="*/ 829866 w 1229646"/>
                <a:gd name="connsiteY3" fmla="*/ 1038029 h 1069826"/>
                <a:gd name="connsiteX4" fmla="*/ 500706 w 1229646"/>
                <a:gd name="connsiteY4" fmla="*/ 1068184 h 1069826"/>
                <a:gd name="connsiteX5" fmla="*/ 184988 w 1229646"/>
                <a:gd name="connsiteY5" fmla="*/ 987529 h 1069826"/>
                <a:gd name="connsiteX6" fmla="*/ 95250 w 1229646"/>
                <a:gd name="connsiteY6" fmla="*/ 857827 h 1069826"/>
                <a:gd name="connsiteX7" fmla="*/ 21498 w 1229646"/>
                <a:gd name="connsiteY7" fmla="*/ 739751 h 1069826"/>
                <a:gd name="connsiteX8" fmla="*/ 21861 w 1229646"/>
                <a:gd name="connsiteY8" fmla="*/ 725945 h 1069826"/>
                <a:gd name="connsiteX9" fmla="*/ 68365 w 1229646"/>
                <a:gd name="connsiteY9" fmla="*/ 227482 h 1069826"/>
                <a:gd name="connsiteX10" fmla="*/ 149020 w 1229646"/>
                <a:gd name="connsiteY10" fmla="*/ 118489 h 1069826"/>
                <a:gd name="connsiteX11" fmla="*/ 258377 w 1229646"/>
                <a:gd name="connsiteY11" fmla="*/ 142104 h 1069826"/>
                <a:gd name="connsiteX12" fmla="*/ 326316 w 1229646"/>
                <a:gd name="connsiteY12" fmla="*/ 269263 h 1069826"/>
                <a:gd name="connsiteX13" fmla="*/ 363374 w 1229646"/>
                <a:gd name="connsiteY13" fmla="*/ 351735 h 1069826"/>
                <a:gd name="connsiteX14" fmla="*/ 485446 w 1229646"/>
                <a:gd name="connsiteY14" fmla="*/ 158090 h 1069826"/>
                <a:gd name="connsiteX15" fmla="*/ 589353 w 1229646"/>
                <a:gd name="connsiteY15" fmla="*/ 57453 h 1069826"/>
                <a:gd name="connsiteX16" fmla="*/ 723052 w 1229646"/>
                <a:gd name="connsiteY16" fmla="*/ 49 h 1069826"/>
                <a:gd name="connsiteX17" fmla="*/ 802617 w 1229646"/>
                <a:gd name="connsiteY17" fmla="*/ 211860 h 1069826"/>
                <a:gd name="connsiteX18" fmla="*/ 739038 w 1229646"/>
                <a:gd name="connsiteY18" fmla="*/ 446559 h 1069826"/>
                <a:gd name="connsiteX19" fmla="*/ 906888 w 1229646"/>
                <a:gd name="connsiteY19" fmla="*/ 331389 h 1069826"/>
                <a:gd name="connsiteX20" fmla="*/ 1199716 w 1229646"/>
                <a:gd name="connsiteY20" fmla="*/ 352825 h 1069826"/>
                <a:gd name="connsiteX21" fmla="*/ 1207346 w 1229646"/>
                <a:gd name="connsiteY21" fmla="*/ 584980 h 106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9646" h="1069826">
                  <a:moveTo>
                    <a:pt x="1208072" y="584980"/>
                  </a:moveTo>
                  <a:cubicBezTo>
                    <a:pt x="1181914" y="668542"/>
                    <a:pt x="1142313" y="748107"/>
                    <a:pt x="1091087" y="819679"/>
                  </a:cubicBezTo>
                  <a:cubicBezTo>
                    <a:pt x="1036953" y="895248"/>
                    <a:pt x="971557" y="962098"/>
                    <a:pt x="897442" y="1017321"/>
                  </a:cubicBezTo>
                  <a:cubicBezTo>
                    <a:pt x="875643" y="1024950"/>
                    <a:pt x="853118" y="1031853"/>
                    <a:pt x="829866" y="1038029"/>
                  </a:cubicBezTo>
                  <a:cubicBezTo>
                    <a:pt x="722689" y="1066005"/>
                    <a:pt x="611152" y="1073634"/>
                    <a:pt x="500706" y="1068184"/>
                  </a:cubicBezTo>
                  <a:cubicBezTo>
                    <a:pt x="394255" y="1063461"/>
                    <a:pt x="270366" y="1059465"/>
                    <a:pt x="184988" y="987529"/>
                  </a:cubicBezTo>
                  <a:cubicBezTo>
                    <a:pt x="143934" y="953015"/>
                    <a:pt x="116322" y="906874"/>
                    <a:pt x="95250" y="857827"/>
                  </a:cubicBezTo>
                  <a:cubicBezTo>
                    <a:pt x="68365" y="820043"/>
                    <a:pt x="43297" y="780805"/>
                    <a:pt x="21498" y="739751"/>
                  </a:cubicBezTo>
                  <a:cubicBezTo>
                    <a:pt x="21498" y="735391"/>
                    <a:pt x="21498" y="730668"/>
                    <a:pt x="21861" y="725945"/>
                  </a:cubicBezTo>
                  <a:cubicBezTo>
                    <a:pt x="-14470" y="560275"/>
                    <a:pt x="-9746" y="380073"/>
                    <a:pt x="68365" y="227482"/>
                  </a:cubicBezTo>
                  <a:cubicBezTo>
                    <a:pt x="87258" y="190788"/>
                    <a:pt x="113053" y="140651"/>
                    <a:pt x="149020" y="118489"/>
                  </a:cubicBezTo>
                  <a:cubicBezTo>
                    <a:pt x="187168" y="94874"/>
                    <a:pt x="231129" y="110859"/>
                    <a:pt x="258377" y="142104"/>
                  </a:cubicBezTo>
                  <a:cubicBezTo>
                    <a:pt x="289985" y="178072"/>
                    <a:pt x="306334" y="226392"/>
                    <a:pt x="326316" y="269263"/>
                  </a:cubicBezTo>
                  <a:cubicBezTo>
                    <a:pt x="339032" y="296875"/>
                    <a:pt x="351021" y="324486"/>
                    <a:pt x="363374" y="351735"/>
                  </a:cubicBezTo>
                  <a:cubicBezTo>
                    <a:pt x="398615" y="283795"/>
                    <a:pt x="437126" y="217673"/>
                    <a:pt x="485446" y="158090"/>
                  </a:cubicBezTo>
                  <a:cubicBezTo>
                    <a:pt x="515601" y="120305"/>
                    <a:pt x="550116" y="86517"/>
                    <a:pt x="589353" y="57453"/>
                  </a:cubicBezTo>
                  <a:cubicBezTo>
                    <a:pt x="627138" y="29478"/>
                    <a:pt x="674369" y="-1404"/>
                    <a:pt x="723052" y="49"/>
                  </a:cubicBezTo>
                  <a:cubicBezTo>
                    <a:pt x="836042" y="2593"/>
                    <a:pt x="819693" y="137744"/>
                    <a:pt x="802617" y="211860"/>
                  </a:cubicBezTo>
                  <a:cubicBezTo>
                    <a:pt x="785178" y="291062"/>
                    <a:pt x="763380" y="369174"/>
                    <a:pt x="739038" y="446559"/>
                  </a:cubicBezTo>
                  <a:cubicBezTo>
                    <a:pt x="791355" y="402235"/>
                    <a:pt x="846941" y="361181"/>
                    <a:pt x="906888" y="331389"/>
                  </a:cubicBezTo>
                  <a:cubicBezTo>
                    <a:pt x="995172" y="287792"/>
                    <a:pt x="1133594" y="256547"/>
                    <a:pt x="1199716" y="352825"/>
                  </a:cubicBezTo>
                  <a:cubicBezTo>
                    <a:pt x="1246220" y="420400"/>
                    <a:pt x="1230234" y="511955"/>
                    <a:pt x="1207346" y="584980"/>
                  </a:cubicBezTo>
                  <a:close/>
                </a:path>
              </a:pathLst>
            </a:custGeom>
            <a:solidFill>
              <a:srgbClr val="E2AF64"/>
            </a:solidFill>
            <a:ln w="36317" cap="flat">
              <a:noFill/>
              <a:prstDash val="solid"/>
              <a:miter/>
            </a:ln>
          </p:spPr>
          <p:txBody>
            <a:bodyPr rtlCol="0" anchor="ctr"/>
            <a:lstStyle/>
            <a:p>
              <a:endParaRPr lang="es-CO"/>
            </a:p>
          </p:txBody>
        </p:sp>
        <p:sp>
          <p:nvSpPr>
            <p:cNvPr id="64" name="Freeform: Shape 63">
              <a:extLst>
                <a:ext uri="{FF2B5EF4-FFF2-40B4-BE49-F238E27FC236}">
                  <a16:creationId xmlns:a16="http://schemas.microsoft.com/office/drawing/2014/main" id="{0FDAD0EF-BA73-5AFC-88EE-F3055E6A0709}"/>
                </a:ext>
              </a:extLst>
            </p:cNvPr>
            <p:cNvSpPr/>
            <p:nvPr/>
          </p:nvSpPr>
          <p:spPr>
            <a:xfrm>
              <a:off x="4424748" y="4035575"/>
              <a:ext cx="1583015" cy="4173745"/>
            </a:xfrm>
            <a:custGeom>
              <a:avLst/>
              <a:gdLst>
                <a:gd name="connsiteX0" fmla="*/ 133404 w 1583015"/>
                <a:gd name="connsiteY0" fmla="*/ 4168269 h 4173745"/>
                <a:gd name="connsiteX1" fmla="*/ 133404 w 1583015"/>
                <a:gd name="connsiteY1" fmla="*/ 4168269 h 4173745"/>
                <a:gd name="connsiteX2" fmla="*/ 4429 w 1583015"/>
                <a:gd name="connsiteY2" fmla="*/ 3928121 h 4173745"/>
                <a:gd name="connsiteX3" fmla="*/ 753940 w 1583015"/>
                <a:gd name="connsiteY3" fmla="*/ 0 h 4173745"/>
                <a:gd name="connsiteX4" fmla="*/ 1583016 w 1583015"/>
                <a:gd name="connsiteY4" fmla="*/ 220166 h 4173745"/>
                <a:gd name="connsiteX5" fmla="*/ 365924 w 1583015"/>
                <a:gd name="connsiteY5" fmla="*/ 4018948 h 4173745"/>
                <a:gd name="connsiteX6" fmla="*/ 133041 w 1583015"/>
                <a:gd name="connsiteY6" fmla="*/ 4168269 h 4173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3015" h="4173745">
                  <a:moveTo>
                    <a:pt x="133404" y="4168269"/>
                  </a:moveTo>
                  <a:lnTo>
                    <a:pt x="133404" y="4168269"/>
                  </a:lnTo>
                  <a:cubicBezTo>
                    <a:pt x="39307" y="4143201"/>
                    <a:pt x="-16643" y="4038931"/>
                    <a:pt x="4429" y="3928121"/>
                  </a:cubicBezTo>
                  <a:lnTo>
                    <a:pt x="753940" y="0"/>
                  </a:lnTo>
                  <a:lnTo>
                    <a:pt x="1583016" y="220166"/>
                  </a:lnTo>
                  <a:lnTo>
                    <a:pt x="365924" y="4018948"/>
                  </a:lnTo>
                  <a:cubicBezTo>
                    <a:pt x="331046" y="4128305"/>
                    <a:pt x="228955" y="4193701"/>
                    <a:pt x="133041" y="4168269"/>
                  </a:cubicBezTo>
                  <a:close/>
                </a:path>
              </a:pathLst>
            </a:custGeom>
            <a:solidFill>
              <a:srgbClr val="D68249"/>
            </a:solidFill>
            <a:ln w="36317"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3519BC19-2267-884A-3790-0BB86A870BF3}"/>
                </a:ext>
              </a:extLst>
            </p:cNvPr>
            <p:cNvSpPr/>
            <p:nvPr/>
          </p:nvSpPr>
          <p:spPr>
            <a:xfrm>
              <a:off x="6195615" y="2243334"/>
              <a:ext cx="932596" cy="1887619"/>
            </a:xfrm>
            <a:custGeom>
              <a:avLst/>
              <a:gdLst>
                <a:gd name="connsiteX0" fmla="*/ 527509 w 932596"/>
                <a:gd name="connsiteY0" fmla="*/ 1695600 h 1887619"/>
                <a:gd name="connsiteX1" fmla="*/ 441768 w 932596"/>
                <a:gd name="connsiteY1" fmla="*/ 1856910 h 1887619"/>
                <a:gd name="connsiteX2" fmla="*/ 269195 w 932596"/>
                <a:gd name="connsiteY2" fmla="*/ 1858000 h 1887619"/>
                <a:gd name="connsiteX3" fmla="*/ 257569 w 932596"/>
                <a:gd name="connsiteY3" fmla="*/ 1636017 h 1887619"/>
                <a:gd name="connsiteX4" fmla="*/ 307343 w 932596"/>
                <a:gd name="connsiteY4" fmla="*/ 1409311 h 1887619"/>
                <a:gd name="connsiteX5" fmla="*/ 266652 w 932596"/>
                <a:gd name="connsiteY5" fmla="*/ 1334469 h 1887619"/>
                <a:gd name="connsiteX6" fmla="*/ 205252 w 932596"/>
                <a:gd name="connsiteY6" fmla="*/ 1234921 h 1887619"/>
                <a:gd name="connsiteX7" fmla="*/ 225234 w 932596"/>
                <a:gd name="connsiteY7" fmla="*/ 1059079 h 1887619"/>
                <a:gd name="connsiteX8" fmla="*/ 288087 w 932596"/>
                <a:gd name="connsiteY8" fmla="*/ 890139 h 1887619"/>
                <a:gd name="connsiteX9" fmla="*/ 181637 w 932596"/>
                <a:gd name="connsiteY9" fmla="*/ 634731 h 1887619"/>
                <a:gd name="connsiteX10" fmla="*/ 12334 w 932596"/>
                <a:gd name="connsiteY10" fmla="*/ 507209 h 1887619"/>
                <a:gd name="connsiteX11" fmla="*/ 25050 w 932596"/>
                <a:gd name="connsiteY11" fmla="*/ 361521 h 1887619"/>
                <a:gd name="connsiteX12" fmla="*/ 83543 w 932596"/>
                <a:gd name="connsiteY12" fmla="*/ 288496 h 1887619"/>
                <a:gd name="connsiteX13" fmla="*/ 113698 w 932596"/>
                <a:gd name="connsiteY13" fmla="*/ 259794 h 1887619"/>
                <a:gd name="connsiteX14" fmla="*/ 100618 w 932596"/>
                <a:gd name="connsiteY14" fmla="*/ 261247 h 1887619"/>
                <a:gd name="connsiteX15" fmla="*/ 228504 w 932596"/>
                <a:gd name="connsiteY15" fmla="*/ 187495 h 1887619"/>
                <a:gd name="connsiteX16" fmla="*/ 422875 w 932596"/>
                <a:gd name="connsiteY16" fmla="*/ 142445 h 1887619"/>
                <a:gd name="connsiteX17" fmla="*/ 707348 w 932596"/>
                <a:gd name="connsiteY17" fmla="*/ 27 h 1887619"/>
                <a:gd name="connsiteX18" fmla="*/ 896270 w 932596"/>
                <a:gd name="connsiteY18" fmla="*/ 128276 h 1887619"/>
                <a:gd name="connsiteX19" fmla="*/ 894454 w 932596"/>
                <a:gd name="connsiteY19" fmla="*/ 513022 h 1887619"/>
                <a:gd name="connsiteX20" fmla="*/ 810165 w 932596"/>
                <a:gd name="connsiteY20" fmla="*/ 895589 h 1887619"/>
                <a:gd name="connsiteX21" fmla="*/ 809802 w 932596"/>
                <a:gd name="connsiteY21" fmla="*/ 1075065 h 1887619"/>
                <a:gd name="connsiteX22" fmla="*/ 583096 w 932596"/>
                <a:gd name="connsiteY22" fmla="*/ 1329019 h 1887619"/>
                <a:gd name="connsiteX23" fmla="*/ 537682 w 932596"/>
                <a:gd name="connsiteY23" fmla="*/ 1508495 h 1887619"/>
                <a:gd name="connsiteX24" fmla="*/ 528236 w 932596"/>
                <a:gd name="connsiteY24" fmla="*/ 1695237 h 188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32596" h="1887619">
                  <a:moveTo>
                    <a:pt x="527509" y="1695600"/>
                  </a:moveTo>
                  <a:cubicBezTo>
                    <a:pt x="517336" y="1757363"/>
                    <a:pt x="491178" y="1819126"/>
                    <a:pt x="441768" y="1856910"/>
                  </a:cubicBezTo>
                  <a:cubicBezTo>
                    <a:pt x="391994" y="1894694"/>
                    <a:pt x="315335" y="1900508"/>
                    <a:pt x="269195" y="1858000"/>
                  </a:cubicBezTo>
                  <a:cubicBezTo>
                    <a:pt x="211065" y="1804230"/>
                    <a:pt x="227051" y="1709042"/>
                    <a:pt x="257569" y="1636017"/>
                  </a:cubicBezTo>
                  <a:cubicBezTo>
                    <a:pt x="288087" y="1562991"/>
                    <a:pt x="329505" y="1485243"/>
                    <a:pt x="307343" y="1409311"/>
                  </a:cubicBezTo>
                  <a:cubicBezTo>
                    <a:pt x="299350" y="1381699"/>
                    <a:pt x="283728" y="1358084"/>
                    <a:pt x="266652" y="1334469"/>
                  </a:cubicBezTo>
                  <a:cubicBezTo>
                    <a:pt x="243400" y="1302497"/>
                    <a:pt x="217968" y="1271979"/>
                    <a:pt x="205252" y="1234921"/>
                  </a:cubicBezTo>
                  <a:cubicBezTo>
                    <a:pt x="186360" y="1177518"/>
                    <a:pt x="202346" y="1115029"/>
                    <a:pt x="225234" y="1059079"/>
                  </a:cubicBezTo>
                  <a:cubicBezTo>
                    <a:pt x="248123" y="1003492"/>
                    <a:pt x="278278" y="949722"/>
                    <a:pt x="288087" y="890139"/>
                  </a:cubicBezTo>
                  <a:cubicBezTo>
                    <a:pt x="304073" y="794225"/>
                    <a:pt x="260839" y="690681"/>
                    <a:pt x="181637" y="634731"/>
                  </a:cubicBezTo>
                  <a:cubicBezTo>
                    <a:pt x="122780" y="593314"/>
                    <a:pt x="43579" y="571878"/>
                    <a:pt x="12334" y="507209"/>
                  </a:cubicBezTo>
                  <a:cubicBezTo>
                    <a:pt x="-9828" y="461432"/>
                    <a:pt x="-19" y="405482"/>
                    <a:pt x="25050" y="361521"/>
                  </a:cubicBezTo>
                  <a:cubicBezTo>
                    <a:pt x="40672" y="334273"/>
                    <a:pt x="61018" y="310658"/>
                    <a:pt x="83543" y="288496"/>
                  </a:cubicBezTo>
                  <a:cubicBezTo>
                    <a:pt x="93352" y="278686"/>
                    <a:pt x="103525" y="269240"/>
                    <a:pt x="113698" y="259794"/>
                  </a:cubicBezTo>
                  <a:cubicBezTo>
                    <a:pt x="109338" y="260521"/>
                    <a:pt x="104978" y="260884"/>
                    <a:pt x="100618" y="261247"/>
                  </a:cubicBezTo>
                  <a:cubicBezTo>
                    <a:pt x="131136" y="223463"/>
                    <a:pt x="180547" y="199848"/>
                    <a:pt x="228504" y="187495"/>
                  </a:cubicBezTo>
                  <a:cubicBezTo>
                    <a:pt x="293173" y="171146"/>
                    <a:pt x="361476" y="168240"/>
                    <a:pt x="422875" y="142445"/>
                  </a:cubicBezTo>
                  <a:cubicBezTo>
                    <a:pt x="522060" y="101027"/>
                    <a:pt x="599808" y="1480"/>
                    <a:pt x="707348" y="27"/>
                  </a:cubicBezTo>
                  <a:cubicBezTo>
                    <a:pt x="787640" y="-1427"/>
                    <a:pt x="859939" y="56703"/>
                    <a:pt x="896270" y="128276"/>
                  </a:cubicBezTo>
                  <a:cubicBezTo>
                    <a:pt x="955853" y="245625"/>
                    <a:pt x="932601" y="386953"/>
                    <a:pt x="894454" y="513022"/>
                  </a:cubicBezTo>
                  <a:cubicBezTo>
                    <a:pt x="856669" y="638728"/>
                    <a:pt x="804352" y="764433"/>
                    <a:pt x="810165" y="895589"/>
                  </a:cubicBezTo>
                  <a:cubicBezTo>
                    <a:pt x="812709" y="955898"/>
                    <a:pt x="827241" y="1017661"/>
                    <a:pt x="809802" y="1075065"/>
                  </a:cubicBezTo>
                  <a:cubicBezTo>
                    <a:pt x="776377" y="1184784"/>
                    <a:pt x="644132" y="1231652"/>
                    <a:pt x="583096" y="1329019"/>
                  </a:cubicBezTo>
                  <a:cubicBezTo>
                    <a:pt x="550034" y="1382062"/>
                    <a:pt x="540225" y="1446369"/>
                    <a:pt x="537682" y="1508495"/>
                  </a:cubicBezTo>
                  <a:cubicBezTo>
                    <a:pt x="535139" y="1570984"/>
                    <a:pt x="538409" y="1633837"/>
                    <a:pt x="528236" y="1695237"/>
                  </a:cubicBezTo>
                  <a:close/>
                </a:path>
              </a:pathLst>
            </a:custGeom>
            <a:solidFill>
              <a:srgbClr val="FFA4A4"/>
            </a:solidFill>
            <a:ln w="36317" cap="flat">
              <a:noFill/>
              <a:prstDash val="solid"/>
              <a:miter/>
            </a:ln>
          </p:spPr>
          <p:txBody>
            <a:bodyPr rtlCol="0" anchor="ctr"/>
            <a:lstStyle/>
            <a:p>
              <a:endParaRPr lang="es-CO"/>
            </a:p>
          </p:txBody>
        </p:sp>
        <p:sp>
          <p:nvSpPr>
            <p:cNvPr id="66" name="Freeform: Shape 65">
              <a:extLst>
                <a:ext uri="{FF2B5EF4-FFF2-40B4-BE49-F238E27FC236}">
                  <a16:creationId xmlns:a16="http://schemas.microsoft.com/office/drawing/2014/main" id="{48030D69-5DF8-3764-7C77-7491D7B1AB2D}"/>
                </a:ext>
              </a:extLst>
            </p:cNvPr>
            <p:cNvSpPr/>
            <p:nvPr/>
          </p:nvSpPr>
          <p:spPr>
            <a:xfrm>
              <a:off x="6419713" y="2518724"/>
              <a:ext cx="281365" cy="1079568"/>
            </a:xfrm>
            <a:custGeom>
              <a:avLst/>
              <a:gdLst>
                <a:gd name="connsiteX0" fmla="*/ 152637 w 281365"/>
                <a:gd name="connsiteY0" fmla="*/ 1013666 h 1079568"/>
                <a:gd name="connsiteX1" fmla="*/ 186424 w 281365"/>
                <a:gd name="connsiteY1" fmla="*/ 779693 h 1079568"/>
                <a:gd name="connsiteX2" fmla="*/ 279796 w 281365"/>
                <a:gd name="connsiteY2" fmla="*/ 514476 h 1079568"/>
                <a:gd name="connsiteX3" fmla="*/ 150457 w 281365"/>
                <a:gd name="connsiteY3" fmla="*/ 286317 h 1079568"/>
                <a:gd name="connsiteX4" fmla="*/ 111219 w 281365"/>
                <a:gd name="connsiteY4" fmla="*/ 72326 h 1079568"/>
                <a:gd name="connsiteX5" fmla="*/ 72708 w 281365"/>
                <a:gd name="connsiteY5" fmla="*/ 5840 h 1079568"/>
                <a:gd name="connsiteX6" fmla="*/ 29837 w 281365"/>
                <a:gd name="connsiteY6" fmla="*/ 253255 h 1079568"/>
                <a:gd name="connsiteX7" fmla="*/ 201320 w 281365"/>
                <a:gd name="connsiteY7" fmla="*/ 505030 h 1079568"/>
                <a:gd name="connsiteX8" fmla="*/ 84697 w 281365"/>
                <a:gd name="connsiteY8" fmla="*/ 799675 h 1079568"/>
                <a:gd name="connsiteX9" fmla="*/ 98503 w 281365"/>
                <a:gd name="connsiteY9" fmla="*/ 1068162 h 1079568"/>
                <a:gd name="connsiteX10" fmla="*/ 153000 w 281365"/>
                <a:gd name="connsiteY10" fmla="*/ 1014029 h 107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1365" h="1079568">
                  <a:moveTo>
                    <a:pt x="152637" y="1013666"/>
                  </a:moveTo>
                  <a:cubicBezTo>
                    <a:pt x="84697" y="945363"/>
                    <a:pt x="144280" y="843999"/>
                    <a:pt x="186424" y="779693"/>
                  </a:cubicBezTo>
                  <a:cubicBezTo>
                    <a:pt x="239831" y="698311"/>
                    <a:pt x="291058" y="616203"/>
                    <a:pt x="279796" y="514476"/>
                  </a:cubicBezTo>
                  <a:cubicBezTo>
                    <a:pt x="268896" y="419652"/>
                    <a:pt x="211856" y="354256"/>
                    <a:pt x="150457" y="286317"/>
                  </a:cubicBezTo>
                  <a:cubicBezTo>
                    <a:pt x="106496" y="237633"/>
                    <a:pt x="25478" y="124643"/>
                    <a:pt x="111219" y="72326"/>
                  </a:cubicBezTo>
                  <a:cubicBezTo>
                    <a:pt x="153363" y="46531"/>
                    <a:pt x="114852" y="-19955"/>
                    <a:pt x="72708" y="5840"/>
                  </a:cubicBezTo>
                  <a:cubicBezTo>
                    <a:pt x="-14487" y="59247"/>
                    <a:pt x="-15940" y="171510"/>
                    <a:pt x="29837" y="253255"/>
                  </a:cubicBezTo>
                  <a:cubicBezTo>
                    <a:pt x="79974" y="342266"/>
                    <a:pt x="180611" y="400396"/>
                    <a:pt x="201320" y="505030"/>
                  </a:cubicBezTo>
                  <a:cubicBezTo>
                    <a:pt x="224209" y="621653"/>
                    <a:pt x="134834" y="705214"/>
                    <a:pt x="84697" y="799675"/>
                  </a:cubicBezTo>
                  <a:cubicBezTo>
                    <a:pt x="39647" y="884690"/>
                    <a:pt x="24751" y="994047"/>
                    <a:pt x="98503" y="1068162"/>
                  </a:cubicBezTo>
                  <a:cubicBezTo>
                    <a:pt x="133381" y="1103403"/>
                    <a:pt x="187878" y="1048907"/>
                    <a:pt x="153000" y="1014029"/>
                  </a:cubicBezTo>
                  <a:close/>
                </a:path>
              </a:pathLst>
            </a:custGeom>
            <a:solidFill>
              <a:srgbClr val="FFCACA"/>
            </a:solidFill>
            <a:ln w="36317" cap="flat">
              <a:noFill/>
              <a:prstDash val="solid"/>
              <a:miter/>
            </a:ln>
          </p:spPr>
          <p:txBody>
            <a:bodyPr rtlCol="0" anchor="ctr"/>
            <a:lstStyle/>
            <a:p>
              <a:endParaRPr lang="es-CO"/>
            </a:p>
          </p:txBody>
        </p:sp>
        <p:sp>
          <p:nvSpPr>
            <p:cNvPr id="67" name="Freeform: Shape 66">
              <a:extLst>
                <a:ext uri="{FF2B5EF4-FFF2-40B4-BE49-F238E27FC236}">
                  <a16:creationId xmlns:a16="http://schemas.microsoft.com/office/drawing/2014/main" id="{A1213AEC-DE83-A509-F37A-ECD998459651}"/>
                </a:ext>
              </a:extLst>
            </p:cNvPr>
            <p:cNvSpPr/>
            <p:nvPr/>
          </p:nvSpPr>
          <p:spPr>
            <a:xfrm>
              <a:off x="6838971" y="3148206"/>
              <a:ext cx="133557" cy="242862"/>
            </a:xfrm>
            <a:custGeom>
              <a:avLst/>
              <a:gdLst>
                <a:gd name="connsiteX0" fmla="*/ 125028 w 133557"/>
                <a:gd name="connsiteY0" fmla="*/ 28502 h 242862"/>
                <a:gd name="connsiteX1" fmla="*/ 77798 w 133557"/>
                <a:gd name="connsiteY1" fmla="*/ 1617 h 242862"/>
                <a:gd name="connsiteX2" fmla="*/ 50912 w 133557"/>
                <a:gd name="connsiteY2" fmla="*/ 48847 h 242862"/>
                <a:gd name="connsiteX3" fmla="*/ 55272 w 133557"/>
                <a:gd name="connsiteY3" fmla="*/ 68103 h 242862"/>
                <a:gd name="connsiteX4" fmla="*/ 55636 w 133557"/>
                <a:gd name="connsiteY4" fmla="*/ 73552 h 242862"/>
                <a:gd name="connsiteX5" fmla="*/ 55636 w 133557"/>
                <a:gd name="connsiteY5" fmla="*/ 84088 h 242862"/>
                <a:gd name="connsiteX6" fmla="*/ 55272 w 133557"/>
                <a:gd name="connsiteY6" fmla="*/ 94624 h 242862"/>
                <a:gd name="connsiteX7" fmla="*/ 55272 w 133557"/>
                <a:gd name="connsiteY7" fmla="*/ 97894 h 242862"/>
                <a:gd name="connsiteX8" fmla="*/ 50549 w 133557"/>
                <a:gd name="connsiteY8" fmla="*/ 119329 h 242862"/>
                <a:gd name="connsiteX9" fmla="*/ 47280 w 133557"/>
                <a:gd name="connsiteY9" fmla="*/ 129139 h 242862"/>
                <a:gd name="connsiteX10" fmla="*/ 47280 w 133557"/>
                <a:gd name="connsiteY10" fmla="*/ 129502 h 242862"/>
                <a:gd name="connsiteX11" fmla="*/ 46190 w 133557"/>
                <a:gd name="connsiteY11" fmla="*/ 131682 h 242862"/>
                <a:gd name="connsiteX12" fmla="*/ 36017 w 133557"/>
                <a:gd name="connsiteY12" fmla="*/ 150211 h 242862"/>
                <a:gd name="connsiteX13" fmla="*/ 32021 w 133557"/>
                <a:gd name="connsiteY13" fmla="*/ 155661 h 242862"/>
                <a:gd name="connsiteX14" fmla="*/ 30567 w 133557"/>
                <a:gd name="connsiteY14" fmla="*/ 158204 h 242862"/>
                <a:gd name="connsiteX15" fmla="*/ 30567 w 133557"/>
                <a:gd name="connsiteY15" fmla="*/ 158204 h 242862"/>
                <a:gd name="connsiteX16" fmla="*/ 30567 w 133557"/>
                <a:gd name="connsiteY16" fmla="*/ 158930 h 242862"/>
                <a:gd name="connsiteX17" fmla="*/ 30567 w 133557"/>
                <a:gd name="connsiteY17" fmla="*/ 158567 h 242862"/>
                <a:gd name="connsiteX18" fmla="*/ 27297 w 133557"/>
                <a:gd name="connsiteY18" fmla="*/ 162200 h 242862"/>
                <a:gd name="connsiteX19" fmla="*/ 11312 w 133557"/>
                <a:gd name="connsiteY19" fmla="*/ 177459 h 242862"/>
                <a:gd name="connsiteX20" fmla="*/ 11312 w 133557"/>
                <a:gd name="connsiteY20" fmla="*/ 231956 h 242862"/>
                <a:gd name="connsiteX21" fmla="*/ 65808 w 133557"/>
                <a:gd name="connsiteY21" fmla="*/ 231956 h 242862"/>
                <a:gd name="connsiteX22" fmla="*/ 125755 w 133557"/>
                <a:gd name="connsiteY22" fmla="*/ 28138 h 24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33557" h="242862">
                  <a:moveTo>
                    <a:pt x="125028" y="28502"/>
                  </a:moveTo>
                  <a:cubicBezTo>
                    <a:pt x="119215" y="9246"/>
                    <a:pt x="97780" y="-4923"/>
                    <a:pt x="77798" y="1617"/>
                  </a:cubicBezTo>
                  <a:cubicBezTo>
                    <a:pt x="58542" y="7793"/>
                    <a:pt x="44736" y="28138"/>
                    <a:pt x="50912" y="48847"/>
                  </a:cubicBezTo>
                  <a:cubicBezTo>
                    <a:pt x="52729" y="54660"/>
                    <a:pt x="53093" y="62290"/>
                    <a:pt x="55272" y="68103"/>
                  </a:cubicBezTo>
                  <a:cubicBezTo>
                    <a:pt x="55272" y="69919"/>
                    <a:pt x="55272" y="71736"/>
                    <a:pt x="55636" y="73552"/>
                  </a:cubicBezTo>
                  <a:cubicBezTo>
                    <a:pt x="55636" y="77185"/>
                    <a:pt x="55636" y="80455"/>
                    <a:pt x="55636" y="84088"/>
                  </a:cubicBezTo>
                  <a:cubicBezTo>
                    <a:pt x="55636" y="87721"/>
                    <a:pt x="55636" y="90991"/>
                    <a:pt x="55272" y="94624"/>
                  </a:cubicBezTo>
                  <a:cubicBezTo>
                    <a:pt x="55272" y="95714"/>
                    <a:pt x="55272" y="96804"/>
                    <a:pt x="55272" y="97894"/>
                  </a:cubicBezTo>
                  <a:cubicBezTo>
                    <a:pt x="53819" y="105160"/>
                    <a:pt x="52366" y="112427"/>
                    <a:pt x="50549" y="119329"/>
                  </a:cubicBezTo>
                  <a:cubicBezTo>
                    <a:pt x="49459" y="122599"/>
                    <a:pt x="48369" y="125869"/>
                    <a:pt x="47280" y="129139"/>
                  </a:cubicBezTo>
                  <a:cubicBezTo>
                    <a:pt x="47280" y="129139"/>
                    <a:pt x="47280" y="129139"/>
                    <a:pt x="47280" y="129502"/>
                  </a:cubicBezTo>
                  <a:cubicBezTo>
                    <a:pt x="47280" y="130229"/>
                    <a:pt x="46553" y="130955"/>
                    <a:pt x="46190" y="131682"/>
                  </a:cubicBezTo>
                  <a:cubicBezTo>
                    <a:pt x="43283" y="137858"/>
                    <a:pt x="40013" y="144035"/>
                    <a:pt x="36017" y="150211"/>
                  </a:cubicBezTo>
                  <a:cubicBezTo>
                    <a:pt x="34927" y="151664"/>
                    <a:pt x="33474" y="153844"/>
                    <a:pt x="32021" y="155661"/>
                  </a:cubicBezTo>
                  <a:cubicBezTo>
                    <a:pt x="32747" y="154934"/>
                    <a:pt x="32747" y="155661"/>
                    <a:pt x="30567" y="158204"/>
                  </a:cubicBezTo>
                  <a:cubicBezTo>
                    <a:pt x="30567" y="158204"/>
                    <a:pt x="30567" y="158204"/>
                    <a:pt x="30567" y="158204"/>
                  </a:cubicBezTo>
                  <a:cubicBezTo>
                    <a:pt x="30567" y="158204"/>
                    <a:pt x="30567" y="158567"/>
                    <a:pt x="30567" y="158930"/>
                  </a:cubicBezTo>
                  <a:cubicBezTo>
                    <a:pt x="30567" y="158930"/>
                    <a:pt x="30567" y="158930"/>
                    <a:pt x="30567" y="158567"/>
                  </a:cubicBezTo>
                  <a:cubicBezTo>
                    <a:pt x="29477" y="159657"/>
                    <a:pt x="28387" y="161110"/>
                    <a:pt x="27297" y="162200"/>
                  </a:cubicBezTo>
                  <a:cubicBezTo>
                    <a:pt x="22211" y="167650"/>
                    <a:pt x="16762" y="172736"/>
                    <a:pt x="11312" y="177459"/>
                  </a:cubicBezTo>
                  <a:cubicBezTo>
                    <a:pt x="-4311" y="190538"/>
                    <a:pt x="-3221" y="218513"/>
                    <a:pt x="11312" y="231956"/>
                  </a:cubicBezTo>
                  <a:cubicBezTo>
                    <a:pt x="27660" y="247215"/>
                    <a:pt x="49096" y="245762"/>
                    <a:pt x="65808" y="231956"/>
                  </a:cubicBezTo>
                  <a:cubicBezTo>
                    <a:pt x="123575" y="183999"/>
                    <a:pt x="147190" y="99711"/>
                    <a:pt x="125755" y="28138"/>
                  </a:cubicBezTo>
                  <a:close/>
                </a:path>
              </a:pathLst>
            </a:custGeom>
            <a:solidFill>
              <a:srgbClr val="FFCACA"/>
            </a:solidFill>
            <a:ln w="36317" cap="flat">
              <a:noFill/>
              <a:prstDash val="solid"/>
              <a:miter/>
            </a:ln>
          </p:spPr>
          <p:txBody>
            <a:bodyPr rtlCol="0" anchor="ctr"/>
            <a:lstStyle/>
            <a:p>
              <a:endParaRPr lang="es-CO"/>
            </a:p>
          </p:txBody>
        </p:sp>
        <p:sp>
          <p:nvSpPr>
            <p:cNvPr id="68" name="Freeform: Shape 67">
              <a:extLst>
                <a:ext uri="{FF2B5EF4-FFF2-40B4-BE49-F238E27FC236}">
                  <a16:creationId xmlns:a16="http://schemas.microsoft.com/office/drawing/2014/main" id="{E29D714C-03C1-12B1-69D8-CEFA3B42C24D}"/>
                </a:ext>
              </a:extLst>
            </p:cNvPr>
            <p:cNvSpPr/>
            <p:nvPr/>
          </p:nvSpPr>
          <p:spPr>
            <a:xfrm>
              <a:off x="6869175" y="3304230"/>
              <a:ext cx="1816" cy="2543"/>
            </a:xfrm>
            <a:custGeom>
              <a:avLst/>
              <a:gdLst>
                <a:gd name="connsiteX0" fmla="*/ 1817 w 1816"/>
                <a:gd name="connsiteY0" fmla="*/ 0 h 2543"/>
                <a:gd name="connsiteX1" fmla="*/ 0 w 1816"/>
                <a:gd name="connsiteY1" fmla="*/ 2543 h 2543"/>
                <a:gd name="connsiteX2" fmla="*/ 0 w 1816"/>
                <a:gd name="connsiteY2" fmla="*/ 2543 h 2543"/>
                <a:gd name="connsiteX3" fmla="*/ 1453 w 1816"/>
                <a:gd name="connsiteY3" fmla="*/ 0 h 2543"/>
              </a:gdLst>
              <a:ahLst/>
              <a:cxnLst>
                <a:cxn ang="0">
                  <a:pos x="connsiteX0" y="connsiteY0"/>
                </a:cxn>
                <a:cxn ang="0">
                  <a:pos x="connsiteX1" y="connsiteY1"/>
                </a:cxn>
                <a:cxn ang="0">
                  <a:pos x="connsiteX2" y="connsiteY2"/>
                </a:cxn>
                <a:cxn ang="0">
                  <a:pos x="connsiteX3" y="connsiteY3"/>
                </a:cxn>
              </a:cxnLst>
              <a:rect l="l" t="t" r="r" b="b"/>
              <a:pathLst>
                <a:path w="1816" h="2543">
                  <a:moveTo>
                    <a:pt x="1817" y="0"/>
                  </a:moveTo>
                  <a:cubicBezTo>
                    <a:pt x="1817" y="0"/>
                    <a:pt x="727" y="1453"/>
                    <a:pt x="0" y="2543"/>
                  </a:cubicBezTo>
                  <a:cubicBezTo>
                    <a:pt x="0" y="2543"/>
                    <a:pt x="0" y="2543"/>
                    <a:pt x="0" y="2543"/>
                  </a:cubicBezTo>
                  <a:cubicBezTo>
                    <a:pt x="0" y="1817"/>
                    <a:pt x="727" y="727"/>
                    <a:pt x="1453" y="0"/>
                  </a:cubicBezTo>
                  <a:close/>
                </a:path>
              </a:pathLst>
            </a:custGeom>
            <a:solidFill>
              <a:srgbClr val="FFCACA"/>
            </a:solidFill>
            <a:ln w="36317" cap="flat">
              <a:noFill/>
              <a:prstDash val="solid"/>
              <a:miter/>
            </a:ln>
          </p:spPr>
          <p:txBody>
            <a:bodyPr rtlCol="0" anchor="ctr"/>
            <a:lstStyle/>
            <a:p>
              <a:endParaRPr lang="es-CO"/>
            </a:p>
          </p:txBody>
        </p:sp>
        <p:sp>
          <p:nvSpPr>
            <p:cNvPr id="69" name="Freeform: Shape 68">
              <a:extLst>
                <a:ext uri="{FF2B5EF4-FFF2-40B4-BE49-F238E27FC236}">
                  <a16:creationId xmlns:a16="http://schemas.microsoft.com/office/drawing/2014/main" id="{CDFFF548-A740-D300-1665-0D60A990939C}"/>
                </a:ext>
              </a:extLst>
            </p:cNvPr>
            <p:cNvSpPr/>
            <p:nvPr/>
          </p:nvSpPr>
          <p:spPr>
            <a:xfrm>
              <a:off x="6513618" y="3763411"/>
              <a:ext cx="180441" cy="300737"/>
            </a:xfrm>
            <a:custGeom>
              <a:avLst/>
              <a:gdLst>
                <a:gd name="connsiteX0" fmla="*/ 180441 w 180441"/>
                <a:gd name="connsiteY0" fmla="*/ 38192 h 300737"/>
                <a:gd name="connsiteX1" fmla="*/ 141567 w 180441"/>
                <a:gd name="connsiteY1" fmla="*/ 44 h 300737"/>
                <a:gd name="connsiteX2" fmla="*/ 103419 w 180441"/>
                <a:gd name="connsiteY2" fmla="*/ 38918 h 300737"/>
                <a:gd name="connsiteX3" fmla="*/ 100150 w 180441"/>
                <a:gd name="connsiteY3" fmla="*/ 103588 h 300737"/>
                <a:gd name="connsiteX4" fmla="*/ 93974 w 180441"/>
                <a:gd name="connsiteY4" fmla="*/ 135559 h 300737"/>
                <a:gd name="connsiteX5" fmla="*/ 88524 w 180441"/>
                <a:gd name="connsiteY5" fmla="*/ 153362 h 300737"/>
                <a:gd name="connsiteX6" fmla="*/ 85981 w 180441"/>
                <a:gd name="connsiteY6" fmla="*/ 160264 h 300737"/>
                <a:gd name="connsiteX7" fmla="*/ 73265 w 180441"/>
                <a:gd name="connsiteY7" fmla="*/ 184243 h 300737"/>
                <a:gd name="connsiteX8" fmla="*/ 68178 w 180441"/>
                <a:gd name="connsiteY8" fmla="*/ 191872 h 300737"/>
                <a:gd name="connsiteX9" fmla="*/ 61639 w 180441"/>
                <a:gd name="connsiteY9" fmla="*/ 199502 h 300737"/>
                <a:gd name="connsiteX10" fmla="*/ 51466 w 180441"/>
                <a:gd name="connsiteY10" fmla="*/ 209675 h 300737"/>
                <a:gd name="connsiteX11" fmla="*/ 46379 w 180441"/>
                <a:gd name="connsiteY11" fmla="*/ 213671 h 300737"/>
                <a:gd name="connsiteX12" fmla="*/ 35844 w 180441"/>
                <a:gd name="connsiteY12" fmla="*/ 220574 h 300737"/>
                <a:gd name="connsiteX13" fmla="*/ 28577 w 180441"/>
                <a:gd name="connsiteY13" fmla="*/ 224570 h 300737"/>
                <a:gd name="connsiteX14" fmla="*/ 1692 w 180441"/>
                <a:gd name="connsiteY14" fmla="*/ 271801 h 300737"/>
                <a:gd name="connsiteX15" fmla="*/ 48923 w 180441"/>
                <a:gd name="connsiteY15" fmla="*/ 298686 h 300737"/>
                <a:gd name="connsiteX16" fmla="*/ 151013 w 180441"/>
                <a:gd name="connsiteY16" fmla="*/ 202045 h 300737"/>
                <a:gd name="connsiteX17" fmla="*/ 180441 w 180441"/>
                <a:gd name="connsiteY17" fmla="*/ 38192 h 300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0441" h="300737">
                  <a:moveTo>
                    <a:pt x="180441" y="38192"/>
                  </a:moveTo>
                  <a:cubicBezTo>
                    <a:pt x="180441" y="18210"/>
                    <a:pt x="161913" y="-1046"/>
                    <a:pt x="141567" y="44"/>
                  </a:cubicBezTo>
                  <a:cubicBezTo>
                    <a:pt x="120495" y="1134"/>
                    <a:pt x="103783" y="17120"/>
                    <a:pt x="103419" y="38918"/>
                  </a:cubicBezTo>
                  <a:cubicBezTo>
                    <a:pt x="103419" y="59991"/>
                    <a:pt x="102330" y="85786"/>
                    <a:pt x="100150" y="103588"/>
                  </a:cubicBezTo>
                  <a:cubicBezTo>
                    <a:pt x="98696" y="114487"/>
                    <a:pt x="96516" y="125023"/>
                    <a:pt x="93974" y="135559"/>
                  </a:cubicBezTo>
                  <a:cubicBezTo>
                    <a:pt x="92520" y="141736"/>
                    <a:pt x="90703" y="147548"/>
                    <a:pt x="88524" y="153362"/>
                  </a:cubicBezTo>
                  <a:cubicBezTo>
                    <a:pt x="87797" y="155541"/>
                    <a:pt x="86707" y="158084"/>
                    <a:pt x="85981" y="160264"/>
                  </a:cubicBezTo>
                  <a:cubicBezTo>
                    <a:pt x="82347" y="168621"/>
                    <a:pt x="77988" y="176613"/>
                    <a:pt x="73265" y="184243"/>
                  </a:cubicBezTo>
                  <a:cubicBezTo>
                    <a:pt x="71448" y="186786"/>
                    <a:pt x="69995" y="189329"/>
                    <a:pt x="68178" y="191872"/>
                  </a:cubicBezTo>
                  <a:cubicBezTo>
                    <a:pt x="69268" y="190419"/>
                    <a:pt x="62729" y="198775"/>
                    <a:pt x="61639" y="199502"/>
                  </a:cubicBezTo>
                  <a:cubicBezTo>
                    <a:pt x="58369" y="203135"/>
                    <a:pt x="55099" y="206405"/>
                    <a:pt x="51466" y="209675"/>
                  </a:cubicBezTo>
                  <a:cubicBezTo>
                    <a:pt x="50739" y="210401"/>
                    <a:pt x="47470" y="212945"/>
                    <a:pt x="46379" y="213671"/>
                  </a:cubicBezTo>
                  <a:cubicBezTo>
                    <a:pt x="43110" y="216214"/>
                    <a:pt x="39477" y="218394"/>
                    <a:pt x="35844" y="220574"/>
                  </a:cubicBezTo>
                  <a:cubicBezTo>
                    <a:pt x="34754" y="221301"/>
                    <a:pt x="22038" y="227114"/>
                    <a:pt x="28577" y="224570"/>
                  </a:cubicBezTo>
                  <a:cubicBezTo>
                    <a:pt x="10048" y="231837"/>
                    <a:pt x="-5211" y="250729"/>
                    <a:pt x="1692" y="271801"/>
                  </a:cubicBezTo>
                  <a:cubicBezTo>
                    <a:pt x="7505" y="289966"/>
                    <a:pt x="28941" y="306679"/>
                    <a:pt x="48923" y="298686"/>
                  </a:cubicBezTo>
                  <a:cubicBezTo>
                    <a:pt x="94337" y="280884"/>
                    <a:pt x="130305" y="246732"/>
                    <a:pt x="151013" y="202045"/>
                  </a:cubicBezTo>
                  <a:cubicBezTo>
                    <a:pt x="174992" y="150455"/>
                    <a:pt x="179715" y="94142"/>
                    <a:pt x="180441" y="38192"/>
                  </a:cubicBezTo>
                  <a:close/>
                </a:path>
              </a:pathLst>
            </a:custGeom>
            <a:solidFill>
              <a:srgbClr val="FFCACA"/>
            </a:solidFill>
            <a:ln w="36317" cap="flat">
              <a:noFill/>
              <a:prstDash val="solid"/>
              <a:miter/>
            </a:ln>
          </p:spPr>
          <p:txBody>
            <a:bodyPr rtlCol="0" anchor="ctr"/>
            <a:lstStyle/>
            <a:p>
              <a:endParaRPr lang="es-CO"/>
            </a:p>
          </p:txBody>
        </p:sp>
        <p:sp>
          <p:nvSpPr>
            <p:cNvPr id="70" name="Freeform: Shape 69">
              <a:extLst>
                <a:ext uri="{FF2B5EF4-FFF2-40B4-BE49-F238E27FC236}">
                  <a16:creationId xmlns:a16="http://schemas.microsoft.com/office/drawing/2014/main" id="{DD967792-D155-8A98-46F3-B0B38D4C5720}"/>
                </a:ext>
              </a:extLst>
            </p:cNvPr>
            <p:cNvSpPr/>
            <p:nvPr/>
          </p:nvSpPr>
          <p:spPr>
            <a:xfrm>
              <a:off x="4960702" y="3868089"/>
              <a:ext cx="1240707" cy="1228943"/>
            </a:xfrm>
            <a:custGeom>
              <a:avLst/>
              <a:gdLst>
                <a:gd name="connsiteX0" fmla="*/ 127885 w 1240707"/>
                <a:gd name="connsiteY0" fmla="*/ 363 h 1228943"/>
                <a:gd name="connsiteX1" fmla="*/ 1240708 w 1240707"/>
                <a:gd name="connsiteY1" fmla="*/ 295735 h 1228943"/>
                <a:gd name="connsiteX2" fmla="*/ 850148 w 1240707"/>
                <a:gd name="connsiteY2" fmla="*/ 1228355 h 1228943"/>
                <a:gd name="connsiteX3" fmla="*/ 0 w 1240707"/>
                <a:gd name="connsiteY3" fmla="*/ 988207 h 1228943"/>
                <a:gd name="connsiteX4" fmla="*/ 127885 w 1240707"/>
                <a:gd name="connsiteY4" fmla="*/ 0 h 122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0707" h="1228943">
                  <a:moveTo>
                    <a:pt x="127885" y="363"/>
                  </a:moveTo>
                  <a:cubicBezTo>
                    <a:pt x="127885" y="363"/>
                    <a:pt x="664860" y="276843"/>
                    <a:pt x="1240708" y="295735"/>
                  </a:cubicBezTo>
                  <a:lnTo>
                    <a:pt x="850148" y="1228355"/>
                  </a:lnTo>
                  <a:cubicBezTo>
                    <a:pt x="850148" y="1228355"/>
                    <a:pt x="443966" y="1252697"/>
                    <a:pt x="0" y="988207"/>
                  </a:cubicBezTo>
                  <a:lnTo>
                    <a:pt x="127885" y="0"/>
                  </a:lnTo>
                  <a:close/>
                </a:path>
              </a:pathLst>
            </a:custGeom>
            <a:solidFill>
              <a:srgbClr val="D3D3D3"/>
            </a:solidFill>
            <a:ln w="36317" cap="flat">
              <a:noFill/>
              <a:prstDash val="solid"/>
              <a:miter/>
            </a:ln>
          </p:spPr>
          <p:txBody>
            <a:bodyPr rtlCol="0" anchor="ctr"/>
            <a:lstStyle/>
            <a:p>
              <a:endParaRPr lang="es-CO"/>
            </a:p>
          </p:txBody>
        </p:sp>
        <p:sp>
          <p:nvSpPr>
            <p:cNvPr id="71" name="Freeform: Shape 70">
              <a:extLst>
                <a:ext uri="{FF2B5EF4-FFF2-40B4-BE49-F238E27FC236}">
                  <a16:creationId xmlns:a16="http://schemas.microsoft.com/office/drawing/2014/main" id="{3AE61A54-8F7A-276A-FED2-6E15221FB3FA}"/>
                </a:ext>
              </a:extLst>
            </p:cNvPr>
            <p:cNvSpPr/>
            <p:nvPr/>
          </p:nvSpPr>
          <p:spPr>
            <a:xfrm>
              <a:off x="5687720" y="4217640"/>
              <a:ext cx="299027" cy="765563"/>
            </a:xfrm>
            <a:custGeom>
              <a:avLst/>
              <a:gdLst>
                <a:gd name="connsiteX0" fmla="*/ 222677 w 299027"/>
                <a:gd name="connsiteY0" fmla="*/ 26839 h 765563"/>
                <a:gd name="connsiteX1" fmla="*/ 1784 w 299027"/>
                <a:gd name="connsiteY1" fmla="*/ 718583 h 765563"/>
                <a:gd name="connsiteX2" fmla="*/ 75899 w 299027"/>
                <a:gd name="connsiteY2" fmla="*/ 738202 h 765563"/>
                <a:gd name="connsiteX3" fmla="*/ 296792 w 299027"/>
                <a:gd name="connsiteY3" fmla="*/ 46457 h 765563"/>
                <a:gd name="connsiteX4" fmla="*/ 222677 w 299027"/>
                <a:gd name="connsiteY4" fmla="*/ 26839 h 765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027" h="765563">
                  <a:moveTo>
                    <a:pt x="222677" y="26839"/>
                  </a:moveTo>
                  <a:cubicBezTo>
                    <a:pt x="144565" y="255725"/>
                    <a:pt x="70813" y="486427"/>
                    <a:pt x="1784" y="718583"/>
                  </a:cubicBezTo>
                  <a:cubicBezTo>
                    <a:pt x="-12385" y="766177"/>
                    <a:pt x="62093" y="785796"/>
                    <a:pt x="75899" y="738202"/>
                  </a:cubicBezTo>
                  <a:cubicBezTo>
                    <a:pt x="144928" y="506046"/>
                    <a:pt x="218317" y="275707"/>
                    <a:pt x="296792" y="46457"/>
                  </a:cubicBezTo>
                  <a:cubicBezTo>
                    <a:pt x="312778" y="-410"/>
                    <a:pt x="238299" y="-20029"/>
                    <a:pt x="222677" y="26839"/>
                  </a:cubicBezTo>
                  <a:close/>
                </a:path>
              </a:pathLst>
            </a:custGeom>
            <a:solidFill>
              <a:srgbClr val="F2F2F2"/>
            </a:solidFill>
            <a:ln w="36317" cap="flat">
              <a:noFill/>
              <a:prstDash val="solid"/>
              <a:miter/>
            </a:ln>
          </p:spPr>
          <p:txBody>
            <a:bodyPr rtlCol="0" anchor="ctr"/>
            <a:lstStyle/>
            <a:p>
              <a:endParaRPr lang="es-CO"/>
            </a:p>
          </p:txBody>
        </p:sp>
        <p:sp>
          <p:nvSpPr>
            <p:cNvPr id="72" name="Freeform: Shape 71">
              <a:extLst>
                <a:ext uri="{FF2B5EF4-FFF2-40B4-BE49-F238E27FC236}">
                  <a16:creationId xmlns:a16="http://schemas.microsoft.com/office/drawing/2014/main" id="{26FEC470-9B68-1258-CF25-4908666A5523}"/>
                </a:ext>
              </a:extLst>
            </p:cNvPr>
            <p:cNvSpPr/>
            <p:nvPr/>
          </p:nvSpPr>
          <p:spPr>
            <a:xfrm>
              <a:off x="5651220" y="4396385"/>
              <a:ext cx="154316" cy="302553"/>
            </a:xfrm>
            <a:custGeom>
              <a:avLst/>
              <a:gdLst>
                <a:gd name="connsiteX0" fmla="*/ 125478 w 154316"/>
                <a:gd name="connsiteY0" fmla="*/ 1048 h 302553"/>
                <a:gd name="connsiteX1" fmla="*/ 78611 w 154316"/>
                <a:gd name="connsiteY1" fmla="*/ 28296 h 302553"/>
                <a:gd name="connsiteX2" fmla="*/ 1590 w 154316"/>
                <a:gd name="connsiteY2" fmla="*/ 254639 h 302553"/>
                <a:gd name="connsiteX3" fmla="*/ 28838 w 154316"/>
                <a:gd name="connsiteY3" fmla="*/ 301506 h 302553"/>
                <a:gd name="connsiteX4" fmla="*/ 75705 w 154316"/>
                <a:gd name="connsiteY4" fmla="*/ 274258 h 302553"/>
                <a:gd name="connsiteX5" fmla="*/ 152727 w 154316"/>
                <a:gd name="connsiteY5" fmla="*/ 47915 h 302553"/>
                <a:gd name="connsiteX6" fmla="*/ 125478 w 154316"/>
                <a:gd name="connsiteY6" fmla="*/ 1048 h 302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4316" h="302553">
                  <a:moveTo>
                    <a:pt x="125478" y="1048"/>
                  </a:moveTo>
                  <a:cubicBezTo>
                    <a:pt x="104043" y="-3675"/>
                    <a:pt x="85514" y="7951"/>
                    <a:pt x="78611" y="28296"/>
                  </a:cubicBezTo>
                  <a:cubicBezTo>
                    <a:pt x="52816" y="103865"/>
                    <a:pt x="27384" y="179070"/>
                    <a:pt x="1590" y="254639"/>
                  </a:cubicBezTo>
                  <a:cubicBezTo>
                    <a:pt x="-4950" y="273894"/>
                    <a:pt x="9582" y="297510"/>
                    <a:pt x="28838" y="301506"/>
                  </a:cubicBezTo>
                  <a:cubicBezTo>
                    <a:pt x="50273" y="306229"/>
                    <a:pt x="68802" y="294603"/>
                    <a:pt x="75705" y="274258"/>
                  </a:cubicBezTo>
                  <a:cubicBezTo>
                    <a:pt x="101500" y="198689"/>
                    <a:pt x="126932" y="123483"/>
                    <a:pt x="152727" y="47915"/>
                  </a:cubicBezTo>
                  <a:cubicBezTo>
                    <a:pt x="159267" y="28659"/>
                    <a:pt x="144734" y="5044"/>
                    <a:pt x="125478" y="1048"/>
                  </a:cubicBezTo>
                  <a:close/>
                </a:path>
              </a:pathLst>
            </a:custGeom>
            <a:solidFill>
              <a:srgbClr val="F2F2F2"/>
            </a:solidFill>
            <a:ln w="36317" cap="flat">
              <a:noFill/>
              <a:prstDash val="solid"/>
              <a:miter/>
            </a:ln>
          </p:spPr>
          <p:txBody>
            <a:bodyPr rtlCol="0" anchor="ctr"/>
            <a:lstStyle/>
            <a:p>
              <a:endParaRPr lang="es-CO"/>
            </a:p>
          </p:txBody>
        </p:sp>
      </p:grpSp>
      <p:grpSp>
        <p:nvGrpSpPr>
          <p:cNvPr id="73" name="Group 72">
            <a:extLst>
              <a:ext uri="{FF2B5EF4-FFF2-40B4-BE49-F238E27FC236}">
                <a16:creationId xmlns:a16="http://schemas.microsoft.com/office/drawing/2014/main" id="{EE621BF6-A2AA-86D5-1C71-7B4E0E427434}"/>
              </a:ext>
            </a:extLst>
          </p:cNvPr>
          <p:cNvGrpSpPr/>
          <p:nvPr/>
        </p:nvGrpSpPr>
        <p:grpSpPr>
          <a:xfrm rot="10800000" flipV="1">
            <a:off x="12078206" y="7659989"/>
            <a:ext cx="138759" cy="179002"/>
            <a:chOff x="1635784" y="5347097"/>
            <a:chExt cx="4786757" cy="6175029"/>
          </a:xfrm>
        </p:grpSpPr>
        <p:sp>
          <p:nvSpPr>
            <p:cNvPr id="74" name="Freeform: Shape 73">
              <a:extLst>
                <a:ext uri="{FF2B5EF4-FFF2-40B4-BE49-F238E27FC236}">
                  <a16:creationId xmlns:a16="http://schemas.microsoft.com/office/drawing/2014/main" id="{5C7F4FAC-F2B2-0FE1-CDEA-7F205FAF3A23}"/>
                </a:ext>
              </a:extLst>
            </p:cNvPr>
            <p:cNvSpPr/>
            <p:nvPr/>
          </p:nvSpPr>
          <p:spPr>
            <a:xfrm>
              <a:off x="1635784" y="5347097"/>
              <a:ext cx="4786757" cy="6175029"/>
            </a:xfrm>
            <a:custGeom>
              <a:avLst/>
              <a:gdLst>
                <a:gd name="connsiteX0" fmla="*/ 4746191 w 4786757"/>
                <a:gd name="connsiteY0" fmla="*/ 3252030 h 6175029"/>
                <a:gd name="connsiteX1" fmla="*/ 1532340 w 4786757"/>
                <a:gd name="connsiteY1" fmla="*/ 6019371 h 6175029"/>
                <a:gd name="connsiteX2" fmla="*/ 803538 w 4786757"/>
                <a:gd name="connsiteY2" fmla="*/ 1846742 h 6175029"/>
                <a:gd name="connsiteX3" fmla="*/ 807534 w 4786757"/>
                <a:gd name="connsiteY3" fmla="*/ 1840566 h 6175029"/>
                <a:gd name="connsiteX4" fmla="*/ 2851523 w 4786757"/>
                <a:gd name="connsiteY4" fmla="*/ 86500 h 6175029"/>
                <a:gd name="connsiteX5" fmla="*/ 4281153 w 4786757"/>
                <a:gd name="connsiteY5" fmla="*/ 598405 h 6175029"/>
                <a:gd name="connsiteX6" fmla="*/ 4503863 w 4786757"/>
                <a:gd name="connsiteY6" fmla="*/ 1038738 h 6175029"/>
                <a:gd name="connsiteX7" fmla="*/ 4746191 w 4786757"/>
                <a:gd name="connsiteY7" fmla="*/ 3252030 h 6175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86757" h="6175029">
                  <a:moveTo>
                    <a:pt x="4746191" y="3252030"/>
                  </a:moveTo>
                  <a:cubicBezTo>
                    <a:pt x="4342189" y="7162712"/>
                    <a:pt x="1532340" y="6019371"/>
                    <a:pt x="1532340" y="6019371"/>
                  </a:cubicBezTo>
                  <a:cubicBezTo>
                    <a:pt x="1532340" y="6019371"/>
                    <a:pt x="-1360707" y="5119086"/>
                    <a:pt x="803538" y="1846742"/>
                  </a:cubicBezTo>
                  <a:cubicBezTo>
                    <a:pt x="804628" y="1844563"/>
                    <a:pt x="806081" y="1842746"/>
                    <a:pt x="807534" y="1840566"/>
                  </a:cubicBezTo>
                  <a:cubicBezTo>
                    <a:pt x="1673668" y="533736"/>
                    <a:pt x="2313096" y="311026"/>
                    <a:pt x="2851523" y="86500"/>
                  </a:cubicBezTo>
                  <a:cubicBezTo>
                    <a:pt x="3387044" y="-136937"/>
                    <a:pt x="4009396" y="86136"/>
                    <a:pt x="4281153" y="598405"/>
                  </a:cubicBezTo>
                  <a:cubicBezTo>
                    <a:pt x="4353815" y="735010"/>
                    <a:pt x="4431563" y="875975"/>
                    <a:pt x="4503863" y="1038738"/>
                  </a:cubicBezTo>
                  <a:cubicBezTo>
                    <a:pt x="4705500" y="1489244"/>
                    <a:pt x="4864630" y="2105420"/>
                    <a:pt x="4746191" y="3252030"/>
                  </a:cubicBezTo>
                  <a:close/>
                </a:path>
              </a:pathLst>
            </a:custGeom>
            <a:solidFill>
              <a:srgbClr val="FFA4A4"/>
            </a:solidFill>
            <a:ln w="36317" cap="flat">
              <a:noFill/>
              <a:prstDash val="solid"/>
              <a:miter/>
            </a:ln>
          </p:spPr>
          <p:txBody>
            <a:bodyPr rtlCol="0" anchor="ctr"/>
            <a:lstStyle/>
            <a:p>
              <a:endParaRPr lang="es-CO"/>
            </a:p>
          </p:txBody>
        </p:sp>
        <p:sp>
          <p:nvSpPr>
            <p:cNvPr id="75" name="Freeform: Shape 74">
              <a:extLst>
                <a:ext uri="{FF2B5EF4-FFF2-40B4-BE49-F238E27FC236}">
                  <a16:creationId xmlns:a16="http://schemas.microsoft.com/office/drawing/2014/main" id="{D8A98489-3360-1675-E341-7CC9C7063566}"/>
                </a:ext>
              </a:extLst>
            </p:cNvPr>
            <p:cNvSpPr/>
            <p:nvPr/>
          </p:nvSpPr>
          <p:spPr>
            <a:xfrm>
              <a:off x="1681091" y="9047453"/>
              <a:ext cx="4640210" cy="2473972"/>
            </a:xfrm>
            <a:custGeom>
              <a:avLst/>
              <a:gdLst>
                <a:gd name="connsiteX0" fmla="*/ 4639848 w 4640210"/>
                <a:gd name="connsiteY0" fmla="*/ 363 h 2473972"/>
                <a:gd name="connsiteX1" fmla="*/ 3780616 w 4640210"/>
                <a:gd name="connsiteY1" fmla="*/ 933346 h 2473972"/>
                <a:gd name="connsiteX2" fmla="*/ 2397854 w 4640210"/>
                <a:gd name="connsiteY2" fmla="*/ 1622911 h 2473972"/>
                <a:gd name="connsiteX3" fmla="*/ 866497 w 4640210"/>
                <a:gd name="connsiteY3" fmla="*/ 1529176 h 2473972"/>
                <a:gd name="connsiteX4" fmla="*/ 200911 w 4640210"/>
                <a:gd name="connsiteY4" fmla="*/ 1025264 h 2473972"/>
                <a:gd name="connsiteX5" fmla="*/ 0 w 4640210"/>
                <a:gd name="connsiteY5" fmla="*/ 756414 h 2473972"/>
                <a:gd name="connsiteX6" fmla="*/ 1487033 w 4640210"/>
                <a:gd name="connsiteY6" fmla="*/ 2318652 h 2473972"/>
                <a:gd name="connsiteX7" fmla="*/ 4640211 w 4640210"/>
                <a:gd name="connsiteY7" fmla="*/ 0 h 2473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40210" h="2473972">
                  <a:moveTo>
                    <a:pt x="4639848" y="363"/>
                  </a:moveTo>
                  <a:cubicBezTo>
                    <a:pt x="4404058" y="353502"/>
                    <a:pt x="4113772" y="672126"/>
                    <a:pt x="3780616" y="933346"/>
                  </a:cubicBezTo>
                  <a:cubicBezTo>
                    <a:pt x="3375524" y="1250517"/>
                    <a:pt x="2896680" y="1493935"/>
                    <a:pt x="2397854" y="1622911"/>
                  </a:cubicBezTo>
                  <a:cubicBezTo>
                    <a:pt x="1893215" y="1753340"/>
                    <a:pt x="1347158" y="1745710"/>
                    <a:pt x="866497" y="1529176"/>
                  </a:cubicBezTo>
                  <a:cubicBezTo>
                    <a:pt x="608546" y="1412917"/>
                    <a:pt x="384383" y="1240344"/>
                    <a:pt x="200911" y="1025264"/>
                  </a:cubicBezTo>
                  <a:cubicBezTo>
                    <a:pt x="128249" y="940249"/>
                    <a:pt x="61763" y="849785"/>
                    <a:pt x="0" y="756414"/>
                  </a:cubicBezTo>
                  <a:cubicBezTo>
                    <a:pt x="253228" y="1934631"/>
                    <a:pt x="1487033" y="2318652"/>
                    <a:pt x="1487033" y="2318652"/>
                  </a:cubicBezTo>
                  <a:cubicBezTo>
                    <a:pt x="1487033" y="2318652"/>
                    <a:pt x="4073809" y="3370438"/>
                    <a:pt x="4640211" y="0"/>
                  </a:cubicBezTo>
                  <a:close/>
                </a:path>
              </a:pathLst>
            </a:custGeom>
            <a:solidFill>
              <a:srgbClr val="3A324C">
                <a:alpha val="36000"/>
              </a:srgbClr>
            </a:solidFill>
            <a:ln w="36317" cap="flat">
              <a:noFill/>
              <a:prstDash val="solid"/>
              <a:miter/>
            </a:ln>
          </p:spPr>
          <p:txBody>
            <a:bodyPr rtlCol="0" anchor="ctr"/>
            <a:lstStyle/>
            <a:p>
              <a:endParaRPr lang="es-CO"/>
            </a:p>
          </p:txBody>
        </p:sp>
        <p:sp>
          <p:nvSpPr>
            <p:cNvPr id="76" name="Freeform: Shape 75">
              <a:extLst>
                <a:ext uri="{FF2B5EF4-FFF2-40B4-BE49-F238E27FC236}">
                  <a16:creationId xmlns:a16="http://schemas.microsoft.com/office/drawing/2014/main" id="{1F6EBB45-061B-85E4-737A-368F6B451A77}"/>
                </a:ext>
              </a:extLst>
            </p:cNvPr>
            <p:cNvSpPr/>
            <p:nvPr/>
          </p:nvSpPr>
          <p:spPr>
            <a:xfrm>
              <a:off x="2439322" y="5347097"/>
              <a:ext cx="3700324" cy="2238883"/>
            </a:xfrm>
            <a:custGeom>
              <a:avLst/>
              <a:gdLst>
                <a:gd name="connsiteX0" fmla="*/ 3700325 w 3700324"/>
                <a:gd name="connsiteY0" fmla="*/ 1038738 h 2238883"/>
                <a:gd name="connsiteX1" fmla="*/ 3675256 w 3700324"/>
                <a:gd name="connsiteY1" fmla="*/ 1048911 h 2238883"/>
                <a:gd name="connsiteX2" fmla="*/ 3525208 w 3700324"/>
                <a:gd name="connsiteY2" fmla="*/ 1064533 h 2238883"/>
                <a:gd name="connsiteX3" fmla="*/ 3420938 w 3700324"/>
                <a:gd name="connsiteY3" fmla="*/ 1150275 h 2238883"/>
                <a:gd name="connsiteX4" fmla="*/ 3388967 w 3700324"/>
                <a:gd name="connsiteY4" fmla="*/ 1453639 h 2238883"/>
                <a:gd name="connsiteX5" fmla="*/ 3390420 w 3700324"/>
                <a:gd name="connsiteY5" fmla="*/ 1770084 h 2238883"/>
                <a:gd name="connsiteX6" fmla="*/ 3272707 w 3700324"/>
                <a:gd name="connsiteY6" fmla="*/ 2044384 h 2238883"/>
                <a:gd name="connsiteX7" fmla="*/ 2756442 w 3700324"/>
                <a:gd name="connsiteY7" fmla="*/ 2179536 h 2238883"/>
                <a:gd name="connsiteX8" fmla="*/ 2621290 w 3700324"/>
                <a:gd name="connsiteY8" fmla="*/ 1957915 h 2238883"/>
                <a:gd name="connsiteX9" fmla="*/ 2467610 w 3700324"/>
                <a:gd name="connsiteY9" fmla="*/ 1766450 h 2238883"/>
                <a:gd name="connsiteX10" fmla="*/ 2265609 w 3700324"/>
                <a:gd name="connsiteY10" fmla="*/ 1618220 h 2238883"/>
                <a:gd name="connsiteX11" fmla="*/ 2173691 w 3700324"/>
                <a:gd name="connsiteY11" fmla="*/ 1370805 h 2238883"/>
                <a:gd name="connsiteX12" fmla="*/ 2217652 w 3700324"/>
                <a:gd name="connsiteY12" fmla="*/ 1066713 h 2238883"/>
                <a:gd name="connsiteX13" fmla="*/ 2090493 w 3700324"/>
                <a:gd name="connsiteY13" fmla="*/ 854903 h 2238883"/>
                <a:gd name="connsiteX14" fmla="*/ 1848164 w 3700324"/>
                <a:gd name="connsiteY14" fmla="*/ 857083 h 2238883"/>
                <a:gd name="connsiteX15" fmla="*/ 1694120 w 3700324"/>
                <a:gd name="connsiteY15" fmla="*/ 892324 h 2238883"/>
                <a:gd name="connsiteX16" fmla="*/ 1564781 w 3700324"/>
                <a:gd name="connsiteY16" fmla="*/ 837101 h 2238883"/>
                <a:gd name="connsiteX17" fmla="*/ 1158600 w 3700324"/>
                <a:gd name="connsiteY17" fmla="*/ 1156451 h 2238883"/>
                <a:gd name="connsiteX18" fmla="*/ 961322 w 3700324"/>
                <a:gd name="connsiteY18" fmla="*/ 1371168 h 2238883"/>
                <a:gd name="connsiteX19" fmla="*/ 819267 w 3700324"/>
                <a:gd name="connsiteY19" fmla="*/ 1405320 h 2238883"/>
                <a:gd name="connsiteX20" fmla="*/ 662316 w 3700324"/>
                <a:gd name="connsiteY20" fmla="*/ 1421305 h 2238883"/>
                <a:gd name="connsiteX21" fmla="*/ 552960 w 3700324"/>
                <a:gd name="connsiteY21" fmla="*/ 1549554 h 2238883"/>
                <a:gd name="connsiteX22" fmla="*/ 445420 w 3700324"/>
                <a:gd name="connsiteY22" fmla="*/ 1687249 h 2238883"/>
                <a:gd name="connsiteX23" fmla="*/ 217260 w 3700324"/>
                <a:gd name="connsiteY23" fmla="*/ 1883073 h 2238883"/>
                <a:gd name="connsiteX24" fmla="*/ 0 w 3700324"/>
                <a:gd name="connsiteY24" fmla="*/ 1846742 h 2238883"/>
                <a:gd name="connsiteX25" fmla="*/ 3996 w 3700324"/>
                <a:gd name="connsiteY25" fmla="*/ 1840566 h 2238883"/>
                <a:gd name="connsiteX26" fmla="*/ 2047985 w 3700324"/>
                <a:gd name="connsiteY26" fmla="*/ 86500 h 2238883"/>
                <a:gd name="connsiteX27" fmla="*/ 3477615 w 3700324"/>
                <a:gd name="connsiteY27" fmla="*/ 598405 h 2238883"/>
                <a:gd name="connsiteX28" fmla="*/ 3700325 w 3700324"/>
                <a:gd name="connsiteY28" fmla="*/ 1038738 h 2238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700324" h="2238883">
                  <a:moveTo>
                    <a:pt x="3700325" y="1038738"/>
                  </a:moveTo>
                  <a:cubicBezTo>
                    <a:pt x="3691969" y="1042735"/>
                    <a:pt x="3683976" y="1046005"/>
                    <a:pt x="3675256" y="1048911"/>
                  </a:cubicBezTo>
                  <a:cubicBezTo>
                    <a:pt x="3626209" y="1065623"/>
                    <a:pt x="3575709" y="1060537"/>
                    <a:pt x="3525208" y="1064533"/>
                  </a:cubicBezTo>
                  <a:cubicBezTo>
                    <a:pt x="3469622" y="1068893"/>
                    <a:pt x="3443100" y="1102318"/>
                    <a:pt x="3420938" y="1150275"/>
                  </a:cubicBezTo>
                  <a:cubicBezTo>
                    <a:pt x="3377704" y="1244372"/>
                    <a:pt x="3382790" y="1352639"/>
                    <a:pt x="3388967" y="1453639"/>
                  </a:cubicBezTo>
                  <a:cubicBezTo>
                    <a:pt x="3395507" y="1559000"/>
                    <a:pt x="3405679" y="1664724"/>
                    <a:pt x="3390420" y="1770084"/>
                  </a:cubicBezTo>
                  <a:cubicBezTo>
                    <a:pt x="3375524" y="1870357"/>
                    <a:pt x="3334470" y="1964455"/>
                    <a:pt x="3272707" y="2044384"/>
                  </a:cubicBezTo>
                  <a:cubicBezTo>
                    <a:pt x="3158264" y="2191525"/>
                    <a:pt x="2925745" y="2317230"/>
                    <a:pt x="2756442" y="2179536"/>
                  </a:cubicBezTo>
                  <a:cubicBezTo>
                    <a:pt x="2686686" y="2122495"/>
                    <a:pt x="2656168" y="2037844"/>
                    <a:pt x="2621290" y="1957915"/>
                  </a:cubicBezTo>
                  <a:cubicBezTo>
                    <a:pt x="2586049" y="1876534"/>
                    <a:pt x="2540635" y="1817314"/>
                    <a:pt x="2467610" y="1766450"/>
                  </a:cubicBezTo>
                  <a:cubicBezTo>
                    <a:pt x="2399307" y="1719220"/>
                    <a:pt x="2323739" y="1678893"/>
                    <a:pt x="2265609" y="1618220"/>
                  </a:cubicBezTo>
                  <a:cubicBezTo>
                    <a:pt x="2200576" y="1550644"/>
                    <a:pt x="2169695" y="1464176"/>
                    <a:pt x="2173691" y="1370805"/>
                  </a:cubicBezTo>
                  <a:cubicBezTo>
                    <a:pt x="2178051" y="1267988"/>
                    <a:pt x="2217288" y="1169893"/>
                    <a:pt x="2217652" y="1066713"/>
                  </a:cubicBezTo>
                  <a:cubicBezTo>
                    <a:pt x="2217652" y="975522"/>
                    <a:pt x="2170058" y="899227"/>
                    <a:pt x="2090493" y="854903"/>
                  </a:cubicBezTo>
                  <a:cubicBezTo>
                    <a:pt x="2008021" y="809126"/>
                    <a:pt x="1930636" y="820751"/>
                    <a:pt x="1848164" y="857083"/>
                  </a:cubicBezTo>
                  <a:cubicBezTo>
                    <a:pt x="1799117" y="878518"/>
                    <a:pt x="1748980" y="898500"/>
                    <a:pt x="1694120" y="892324"/>
                  </a:cubicBezTo>
                  <a:cubicBezTo>
                    <a:pt x="1645437" y="886874"/>
                    <a:pt x="1605836" y="861806"/>
                    <a:pt x="1564781" y="837101"/>
                  </a:cubicBezTo>
                  <a:cubicBezTo>
                    <a:pt x="1351154" y="710305"/>
                    <a:pt x="1234531" y="1014760"/>
                    <a:pt x="1158600" y="1156451"/>
                  </a:cubicBezTo>
                  <a:cubicBezTo>
                    <a:pt x="1112459" y="1242193"/>
                    <a:pt x="1049243" y="1325754"/>
                    <a:pt x="961322" y="1371168"/>
                  </a:cubicBezTo>
                  <a:cubicBezTo>
                    <a:pt x="917361" y="1394056"/>
                    <a:pt x="869040" y="1407136"/>
                    <a:pt x="819267" y="1405320"/>
                  </a:cubicBezTo>
                  <a:cubicBezTo>
                    <a:pt x="763317" y="1403503"/>
                    <a:pt x="710637" y="1383521"/>
                    <a:pt x="662316" y="1421305"/>
                  </a:cubicBezTo>
                  <a:cubicBezTo>
                    <a:pt x="619082" y="1455093"/>
                    <a:pt x="586384" y="1506683"/>
                    <a:pt x="552960" y="1549554"/>
                  </a:cubicBezTo>
                  <a:cubicBezTo>
                    <a:pt x="516992" y="1595331"/>
                    <a:pt x="481387" y="1641472"/>
                    <a:pt x="445420" y="1687249"/>
                  </a:cubicBezTo>
                  <a:cubicBezTo>
                    <a:pt x="383293" y="1766814"/>
                    <a:pt x="317171" y="1850739"/>
                    <a:pt x="217260" y="1883073"/>
                  </a:cubicBezTo>
                  <a:cubicBezTo>
                    <a:pt x="143145" y="1907052"/>
                    <a:pt x="58130" y="1896879"/>
                    <a:pt x="0" y="1846742"/>
                  </a:cubicBezTo>
                  <a:cubicBezTo>
                    <a:pt x="1090" y="1844563"/>
                    <a:pt x="2543" y="1842746"/>
                    <a:pt x="3996" y="1840566"/>
                  </a:cubicBezTo>
                  <a:cubicBezTo>
                    <a:pt x="870130" y="533736"/>
                    <a:pt x="1509558" y="311026"/>
                    <a:pt x="2047985" y="86500"/>
                  </a:cubicBezTo>
                  <a:cubicBezTo>
                    <a:pt x="2583506" y="-136937"/>
                    <a:pt x="3205858" y="86136"/>
                    <a:pt x="3477615" y="598405"/>
                  </a:cubicBezTo>
                  <a:cubicBezTo>
                    <a:pt x="3550277" y="735010"/>
                    <a:pt x="3628025" y="875975"/>
                    <a:pt x="3700325" y="1038738"/>
                  </a:cubicBezTo>
                  <a:close/>
                </a:path>
              </a:pathLst>
            </a:custGeom>
            <a:solidFill>
              <a:srgbClr val="FFE98D"/>
            </a:solidFill>
            <a:ln w="36317" cap="flat">
              <a:noFill/>
              <a:prstDash val="solid"/>
              <a:miter/>
            </a:ln>
          </p:spPr>
          <p:txBody>
            <a:bodyPr rtlCol="0" anchor="ctr"/>
            <a:lstStyle/>
            <a:p>
              <a:endParaRPr lang="es-CO"/>
            </a:p>
          </p:txBody>
        </p:sp>
      </p:grpSp>
      <p:grpSp>
        <p:nvGrpSpPr>
          <p:cNvPr id="77" name="Group 76">
            <a:extLst>
              <a:ext uri="{FF2B5EF4-FFF2-40B4-BE49-F238E27FC236}">
                <a16:creationId xmlns:a16="http://schemas.microsoft.com/office/drawing/2014/main" id="{A4122386-9F95-ADB8-DA48-E1D856F8F7A9}"/>
              </a:ext>
            </a:extLst>
          </p:cNvPr>
          <p:cNvGrpSpPr/>
          <p:nvPr/>
        </p:nvGrpSpPr>
        <p:grpSpPr>
          <a:xfrm rot="10800000" flipV="1">
            <a:off x="12093482" y="7570510"/>
            <a:ext cx="122037" cy="126599"/>
            <a:chOff x="1485339" y="2260337"/>
            <a:chExt cx="4209896" cy="4367283"/>
          </a:xfrm>
        </p:grpSpPr>
        <p:sp>
          <p:nvSpPr>
            <p:cNvPr id="78" name="Freeform: Shape 77">
              <a:extLst>
                <a:ext uri="{FF2B5EF4-FFF2-40B4-BE49-F238E27FC236}">
                  <a16:creationId xmlns:a16="http://schemas.microsoft.com/office/drawing/2014/main" id="{1D5CDD35-777E-99C7-8806-5CE2CA297F2D}"/>
                </a:ext>
              </a:extLst>
            </p:cNvPr>
            <p:cNvSpPr/>
            <p:nvPr/>
          </p:nvSpPr>
          <p:spPr>
            <a:xfrm>
              <a:off x="2718064" y="4230029"/>
              <a:ext cx="2279994" cy="1878497"/>
            </a:xfrm>
            <a:custGeom>
              <a:avLst/>
              <a:gdLst>
                <a:gd name="connsiteX0" fmla="*/ 2275336 w 2279994"/>
                <a:gd name="connsiteY0" fmla="*/ 1034265 h 1878497"/>
                <a:gd name="connsiteX1" fmla="*/ 1207201 w 2279994"/>
                <a:gd name="connsiteY1" fmla="*/ 1859708 h 1878497"/>
                <a:gd name="connsiteX2" fmla="*/ 5004 w 2279994"/>
                <a:gd name="connsiteY2" fmla="*/ 1245712 h 1878497"/>
                <a:gd name="connsiteX3" fmla="*/ 1034628 w 2279994"/>
                <a:gd name="connsiteY3" fmla="*/ 5004 h 1878497"/>
                <a:gd name="connsiteX4" fmla="*/ 2275336 w 2279994"/>
                <a:gd name="connsiteY4" fmla="*/ 1034628 h 18784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994" h="1878497">
                  <a:moveTo>
                    <a:pt x="2275336" y="1034265"/>
                  </a:moveTo>
                  <a:cubicBezTo>
                    <a:pt x="2333829" y="1661340"/>
                    <a:pt x="1833913" y="1801215"/>
                    <a:pt x="1207201" y="1859708"/>
                  </a:cubicBezTo>
                  <a:cubicBezTo>
                    <a:pt x="580126" y="1918201"/>
                    <a:pt x="63497" y="1872424"/>
                    <a:pt x="5004" y="1245712"/>
                  </a:cubicBezTo>
                  <a:cubicBezTo>
                    <a:pt x="-53489" y="618637"/>
                    <a:pt x="407553" y="63134"/>
                    <a:pt x="1034628" y="5004"/>
                  </a:cubicBezTo>
                  <a:cubicBezTo>
                    <a:pt x="1661703" y="-53489"/>
                    <a:pt x="2217206" y="407553"/>
                    <a:pt x="2275336" y="1034628"/>
                  </a:cubicBezTo>
                  <a:close/>
                </a:path>
              </a:pathLst>
            </a:custGeom>
            <a:solidFill>
              <a:srgbClr val="FFFFFF"/>
            </a:solidFill>
            <a:ln w="36317" cap="flat">
              <a:noFill/>
              <a:prstDash val="solid"/>
              <a:miter/>
            </a:ln>
          </p:spPr>
          <p:txBody>
            <a:bodyPr rtlCol="0" anchor="ctr"/>
            <a:lstStyle/>
            <a:p>
              <a:endParaRPr lang="es-CO"/>
            </a:p>
          </p:txBody>
        </p:sp>
        <p:sp>
          <p:nvSpPr>
            <p:cNvPr id="79" name="Freeform: Shape 78">
              <a:extLst>
                <a:ext uri="{FF2B5EF4-FFF2-40B4-BE49-F238E27FC236}">
                  <a16:creationId xmlns:a16="http://schemas.microsoft.com/office/drawing/2014/main" id="{CCE5FE2C-585C-F65B-3E92-0148B932A16E}"/>
                </a:ext>
              </a:extLst>
            </p:cNvPr>
            <p:cNvSpPr/>
            <p:nvPr/>
          </p:nvSpPr>
          <p:spPr>
            <a:xfrm>
              <a:off x="1485339" y="3157059"/>
              <a:ext cx="2040283" cy="1410783"/>
            </a:xfrm>
            <a:custGeom>
              <a:avLst/>
              <a:gdLst>
                <a:gd name="connsiteX0" fmla="*/ 2040283 w 2040283"/>
                <a:gd name="connsiteY0" fmla="*/ 1270893 h 1410783"/>
                <a:gd name="connsiteX1" fmla="*/ 223364 w 2040283"/>
                <a:gd name="connsiteY1" fmla="*/ 53800 h 1410783"/>
                <a:gd name="connsiteX2" fmla="*/ 2004679 w 2040283"/>
                <a:gd name="connsiteY2" fmla="*/ 1410404 h 1410783"/>
                <a:gd name="connsiteX3" fmla="*/ 2040283 w 2040283"/>
                <a:gd name="connsiteY3" fmla="*/ 1270893 h 1410783"/>
              </a:gdLst>
              <a:ahLst/>
              <a:cxnLst>
                <a:cxn ang="0">
                  <a:pos x="connsiteX0" y="connsiteY0"/>
                </a:cxn>
                <a:cxn ang="0">
                  <a:pos x="connsiteX1" y="connsiteY1"/>
                </a:cxn>
                <a:cxn ang="0">
                  <a:pos x="connsiteX2" y="connsiteY2"/>
                </a:cxn>
                <a:cxn ang="0">
                  <a:pos x="connsiteX3" y="connsiteY3"/>
                </a:cxn>
              </a:cxnLst>
              <a:rect l="l" t="t" r="r" b="b"/>
              <a:pathLst>
                <a:path w="2040283" h="1410783">
                  <a:moveTo>
                    <a:pt x="2040283" y="1270893"/>
                  </a:moveTo>
                  <a:cubicBezTo>
                    <a:pt x="2040283" y="1270893"/>
                    <a:pt x="948533" y="-307695"/>
                    <a:pt x="223364" y="53800"/>
                  </a:cubicBezTo>
                  <a:cubicBezTo>
                    <a:pt x="-501805" y="415295"/>
                    <a:pt x="656794" y="1433293"/>
                    <a:pt x="2004679" y="1410404"/>
                  </a:cubicBezTo>
                  <a:lnTo>
                    <a:pt x="2040283" y="1270893"/>
                  </a:lnTo>
                  <a:close/>
                </a:path>
              </a:pathLst>
            </a:custGeom>
            <a:solidFill>
              <a:srgbClr val="FFFFFF"/>
            </a:solidFill>
            <a:ln w="36317" cap="flat">
              <a:noFill/>
              <a:prstDash val="solid"/>
              <a:miter/>
            </a:ln>
          </p:spPr>
          <p:txBody>
            <a:bodyPr rtlCol="0" anchor="ctr"/>
            <a:lstStyle/>
            <a:p>
              <a:endParaRPr lang="es-CO"/>
            </a:p>
          </p:txBody>
        </p:sp>
        <p:sp>
          <p:nvSpPr>
            <p:cNvPr id="80" name="Freeform: Shape 79">
              <a:extLst>
                <a:ext uri="{FF2B5EF4-FFF2-40B4-BE49-F238E27FC236}">
                  <a16:creationId xmlns:a16="http://schemas.microsoft.com/office/drawing/2014/main" id="{C0012864-C422-F4D4-4ACB-72503086F314}"/>
                </a:ext>
              </a:extLst>
            </p:cNvPr>
            <p:cNvSpPr/>
            <p:nvPr/>
          </p:nvSpPr>
          <p:spPr>
            <a:xfrm>
              <a:off x="1788629" y="3423348"/>
              <a:ext cx="1434718" cy="1010415"/>
            </a:xfrm>
            <a:custGeom>
              <a:avLst/>
              <a:gdLst>
                <a:gd name="connsiteX0" fmla="*/ 1434719 w 1434718"/>
                <a:gd name="connsiteY0" fmla="*/ 795336 h 1010415"/>
                <a:gd name="connsiteX1" fmla="*/ 1424909 w 1434718"/>
                <a:gd name="connsiteY1" fmla="*/ 802239 h 1010415"/>
                <a:gd name="connsiteX2" fmla="*/ 1388215 w 1434718"/>
                <a:gd name="connsiteY2" fmla="*/ 769177 h 1010415"/>
                <a:gd name="connsiteX3" fmla="*/ 1342075 w 1434718"/>
                <a:gd name="connsiteY3" fmla="*/ 775353 h 1010415"/>
                <a:gd name="connsiteX4" fmla="*/ 1342075 w 1434718"/>
                <a:gd name="connsiteY4" fmla="*/ 833846 h 1010415"/>
                <a:gd name="connsiteX5" fmla="*/ 1377316 w 1434718"/>
                <a:gd name="connsiteY5" fmla="*/ 927217 h 1010415"/>
                <a:gd name="connsiteX6" fmla="*/ 1309740 w 1434718"/>
                <a:gd name="connsiteY6" fmla="*/ 890160 h 1010415"/>
                <a:gd name="connsiteX7" fmla="*/ 1281765 w 1434718"/>
                <a:gd name="connsiteY7" fmla="*/ 888343 h 1010415"/>
                <a:gd name="connsiteX8" fmla="*/ 1274862 w 1434718"/>
                <a:gd name="connsiteY8" fmla="*/ 934120 h 1010415"/>
                <a:gd name="connsiteX9" fmla="*/ 1311920 w 1434718"/>
                <a:gd name="connsiteY9" fmla="*/ 1007873 h 1010415"/>
                <a:gd name="connsiteX10" fmla="*/ 1307560 w 1434718"/>
                <a:gd name="connsiteY10" fmla="*/ 1010416 h 1010415"/>
                <a:gd name="connsiteX11" fmla="*/ 656143 w 1434718"/>
                <a:gd name="connsiteY11" fmla="*/ 781530 h 1010415"/>
                <a:gd name="connsiteX12" fmla="*/ 102457 w 1434718"/>
                <a:gd name="connsiteY12" fmla="*/ 373531 h 1010415"/>
                <a:gd name="connsiteX13" fmla="*/ 11266 w 1434718"/>
                <a:gd name="connsiteY13" fmla="*/ 232567 h 1010415"/>
                <a:gd name="connsiteX14" fmla="*/ 29794 w 1434718"/>
                <a:gd name="connsiteY14" fmla="*/ 71256 h 1010415"/>
                <a:gd name="connsiteX15" fmla="*/ 195464 w 1434718"/>
                <a:gd name="connsiteY15" fmla="*/ 1501 h 1010415"/>
                <a:gd name="connsiteX16" fmla="*/ 736435 w 1434718"/>
                <a:gd name="connsiteY16" fmla="*/ 157724 h 1010415"/>
                <a:gd name="connsiteX17" fmla="*/ 1434356 w 1434718"/>
                <a:gd name="connsiteY17" fmla="*/ 794972 h 1010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34718" h="1010415">
                  <a:moveTo>
                    <a:pt x="1434719" y="795336"/>
                  </a:moveTo>
                  <a:lnTo>
                    <a:pt x="1424909" y="802239"/>
                  </a:lnTo>
                  <a:cubicBezTo>
                    <a:pt x="1414373" y="789886"/>
                    <a:pt x="1403474" y="776443"/>
                    <a:pt x="1388215" y="769177"/>
                  </a:cubicBezTo>
                  <a:cubicBezTo>
                    <a:pt x="1372956" y="761911"/>
                    <a:pt x="1353337" y="762637"/>
                    <a:pt x="1342075" y="775353"/>
                  </a:cubicBezTo>
                  <a:cubicBezTo>
                    <a:pt x="1328632" y="790613"/>
                    <a:pt x="1335172" y="814954"/>
                    <a:pt x="1342075" y="833846"/>
                  </a:cubicBezTo>
                  <a:cubicBezTo>
                    <a:pt x="1354064" y="865091"/>
                    <a:pt x="1365690" y="895973"/>
                    <a:pt x="1377316" y="927217"/>
                  </a:cubicBezTo>
                  <a:cubicBezTo>
                    <a:pt x="1356607" y="911958"/>
                    <a:pt x="1333718" y="899606"/>
                    <a:pt x="1309740" y="890160"/>
                  </a:cubicBezTo>
                  <a:cubicBezTo>
                    <a:pt x="1300657" y="886527"/>
                    <a:pt x="1290121" y="883984"/>
                    <a:pt x="1281765" y="888343"/>
                  </a:cubicBezTo>
                  <a:cubicBezTo>
                    <a:pt x="1266506" y="895973"/>
                    <a:pt x="1269412" y="918498"/>
                    <a:pt x="1274862" y="934120"/>
                  </a:cubicBezTo>
                  <a:cubicBezTo>
                    <a:pt x="1284308" y="959915"/>
                    <a:pt x="1296661" y="984621"/>
                    <a:pt x="1311920" y="1007873"/>
                  </a:cubicBezTo>
                  <a:lnTo>
                    <a:pt x="1307560" y="1010416"/>
                  </a:lnTo>
                  <a:cubicBezTo>
                    <a:pt x="1084124" y="954103"/>
                    <a:pt x="862867" y="883620"/>
                    <a:pt x="656143" y="781530"/>
                  </a:cubicBezTo>
                  <a:cubicBezTo>
                    <a:pt x="449419" y="679439"/>
                    <a:pt x="256501" y="545014"/>
                    <a:pt x="102457" y="373531"/>
                  </a:cubicBezTo>
                  <a:cubicBezTo>
                    <a:pt x="64672" y="331387"/>
                    <a:pt x="29431" y="285973"/>
                    <a:pt x="11266" y="232567"/>
                  </a:cubicBezTo>
                  <a:cubicBezTo>
                    <a:pt x="-6900" y="178796"/>
                    <a:pt x="-4720" y="115944"/>
                    <a:pt x="29794" y="71256"/>
                  </a:cubicBezTo>
                  <a:cubicBezTo>
                    <a:pt x="67579" y="22209"/>
                    <a:pt x="133701" y="5497"/>
                    <a:pt x="195464" y="1501"/>
                  </a:cubicBezTo>
                  <a:cubicBezTo>
                    <a:pt x="385839" y="-11579"/>
                    <a:pt x="571128" y="62537"/>
                    <a:pt x="736435" y="157724"/>
                  </a:cubicBezTo>
                  <a:cubicBezTo>
                    <a:pt x="1011461" y="315765"/>
                    <a:pt x="1251610" y="535205"/>
                    <a:pt x="1434356" y="794972"/>
                  </a:cubicBezTo>
                  <a:close/>
                </a:path>
              </a:pathLst>
            </a:custGeom>
            <a:solidFill>
              <a:srgbClr val="FFA4A4"/>
            </a:solidFill>
            <a:ln w="36317" cap="flat">
              <a:noFill/>
              <a:prstDash val="solid"/>
              <a:miter/>
            </a:ln>
          </p:spPr>
          <p:txBody>
            <a:bodyPr rtlCol="0" anchor="ctr"/>
            <a:lstStyle/>
            <a:p>
              <a:endParaRPr lang="es-CO"/>
            </a:p>
          </p:txBody>
        </p:sp>
        <p:sp>
          <p:nvSpPr>
            <p:cNvPr id="81" name="Freeform: Shape 80">
              <a:extLst>
                <a:ext uri="{FF2B5EF4-FFF2-40B4-BE49-F238E27FC236}">
                  <a16:creationId xmlns:a16="http://schemas.microsoft.com/office/drawing/2014/main" id="{BBE3A55A-96B0-4077-6A2E-FAD33697AAEA}"/>
                </a:ext>
              </a:extLst>
            </p:cNvPr>
            <p:cNvSpPr/>
            <p:nvPr/>
          </p:nvSpPr>
          <p:spPr>
            <a:xfrm>
              <a:off x="3829558" y="2260337"/>
              <a:ext cx="944666" cy="2301312"/>
            </a:xfrm>
            <a:custGeom>
              <a:avLst/>
              <a:gdLst>
                <a:gd name="connsiteX0" fmla="*/ 409970 w 944666"/>
                <a:gd name="connsiteY0" fmla="*/ 2262439 h 2301312"/>
                <a:gd name="connsiteX1" fmla="*/ 267553 w 944666"/>
                <a:gd name="connsiteY1" fmla="*/ 80028 h 2301312"/>
                <a:gd name="connsiteX2" fmla="*/ 548392 w 944666"/>
                <a:gd name="connsiteY2" fmla="*/ 2301313 h 2301312"/>
                <a:gd name="connsiteX3" fmla="*/ 409970 w 944666"/>
                <a:gd name="connsiteY3" fmla="*/ 2262075 h 2301312"/>
              </a:gdLst>
              <a:ahLst/>
              <a:cxnLst>
                <a:cxn ang="0">
                  <a:pos x="connsiteX0" y="connsiteY0"/>
                </a:cxn>
                <a:cxn ang="0">
                  <a:pos x="connsiteX1" y="connsiteY1"/>
                </a:cxn>
                <a:cxn ang="0">
                  <a:pos x="connsiteX2" y="connsiteY2"/>
                </a:cxn>
                <a:cxn ang="0">
                  <a:pos x="connsiteX3" y="connsiteY3"/>
                </a:cxn>
              </a:cxnLst>
              <a:rect l="l" t="t" r="r" b="b"/>
              <a:pathLst>
                <a:path w="944666" h="2301312">
                  <a:moveTo>
                    <a:pt x="409970" y="2262439"/>
                  </a:moveTo>
                  <a:cubicBezTo>
                    <a:pt x="409970" y="2262439"/>
                    <a:pt x="-408570" y="526538"/>
                    <a:pt x="267553" y="80028"/>
                  </a:cubicBezTo>
                  <a:cubicBezTo>
                    <a:pt x="943675" y="-366118"/>
                    <a:pt x="1243770" y="1146710"/>
                    <a:pt x="548392" y="2301313"/>
                  </a:cubicBezTo>
                  <a:lnTo>
                    <a:pt x="409970" y="2262075"/>
                  </a:lnTo>
                  <a:close/>
                </a:path>
              </a:pathLst>
            </a:custGeom>
            <a:solidFill>
              <a:srgbClr val="FFFFFF"/>
            </a:solidFill>
            <a:ln w="36317" cap="flat">
              <a:noFill/>
              <a:prstDash val="solid"/>
              <a:miter/>
            </a:ln>
          </p:spPr>
          <p:txBody>
            <a:bodyPr rtlCol="0" anchor="ctr"/>
            <a:lstStyle/>
            <a:p>
              <a:endParaRPr lang="es-CO"/>
            </a:p>
          </p:txBody>
        </p:sp>
        <p:sp>
          <p:nvSpPr>
            <p:cNvPr id="82" name="Freeform: Shape 81">
              <a:extLst>
                <a:ext uri="{FF2B5EF4-FFF2-40B4-BE49-F238E27FC236}">
                  <a16:creationId xmlns:a16="http://schemas.microsoft.com/office/drawing/2014/main" id="{AA7A3C41-DC45-6424-6E0C-F55CE18C05A8}"/>
                </a:ext>
              </a:extLst>
            </p:cNvPr>
            <p:cNvSpPr/>
            <p:nvPr/>
          </p:nvSpPr>
          <p:spPr>
            <a:xfrm>
              <a:off x="4008087" y="2576766"/>
              <a:ext cx="584379" cy="1596504"/>
            </a:xfrm>
            <a:custGeom>
              <a:avLst/>
              <a:gdLst>
                <a:gd name="connsiteX0" fmla="*/ 201650 w 584379"/>
                <a:gd name="connsiteY0" fmla="*/ 1579429 h 1596504"/>
                <a:gd name="connsiteX1" fmla="*/ 212550 w 584379"/>
                <a:gd name="connsiteY1" fmla="*/ 1574706 h 1596504"/>
                <a:gd name="connsiteX2" fmla="*/ 202377 w 584379"/>
                <a:gd name="connsiteY2" fmla="*/ 1526749 h 1596504"/>
                <a:gd name="connsiteX3" fmla="*/ 230715 w 584379"/>
                <a:gd name="connsiteY3" fmla="*/ 1490054 h 1596504"/>
                <a:gd name="connsiteX4" fmla="*/ 281215 w 584379"/>
                <a:gd name="connsiteY4" fmla="*/ 1519483 h 1596504"/>
                <a:gd name="connsiteX5" fmla="*/ 344068 w 584379"/>
                <a:gd name="connsiteY5" fmla="*/ 1596505 h 1596504"/>
                <a:gd name="connsiteX6" fmla="*/ 345885 w 584379"/>
                <a:gd name="connsiteY6" fmla="*/ 1519483 h 1596504"/>
                <a:gd name="connsiteX7" fmla="*/ 358238 w 584379"/>
                <a:gd name="connsiteY7" fmla="*/ 1494051 h 1596504"/>
                <a:gd name="connsiteX8" fmla="*/ 401108 w 584379"/>
                <a:gd name="connsiteY8" fmla="*/ 1511127 h 1596504"/>
                <a:gd name="connsiteX9" fmla="*/ 446522 w 584379"/>
                <a:gd name="connsiteY9" fmla="*/ 1580156 h 1596504"/>
                <a:gd name="connsiteX10" fmla="*/ 450882 w 584379"/>
                <a:gd name="connsiteY10" fmla="*/ 1577612 h 1596504"/>
                <a:gd name="connsiteX11" fmla="*/ 579494 w 584379"/>
                <a:gd name="connsiteY11" fmla="*/ 899310 h 1596504"/>
                <a:gd name="connsiteX12" fmla="*/ 504288 w 584379"/>
                <a:gd name="connsiteY12" fmla="*/ 215559 h 1596504"/>
                <a:gd name="connsiteX13" fmla="*/ 427993 w 584379"/>
                <a:gd name="connsiteY13" fmla="*/ 65875 h 1596504"/>
                <a:gd name="connsiteX14" fmla="*/ 279036 w 584379"/>
                <a:gd name="connsiteY14" fmla="*/ 1205 h 1596504"/>
                <a:gd name="connsiteX15" fmla="*/ 135891 w 584379"/>
                <a:gd name="connsiteY15" fmla="*/ 109472 h 1596504"/>
                <a:gd name="connsiteX16" fmla="*/ 13 w 584379"/>
                <a:gd name="connsiteY16" fmla="*/ 655892 h 1596504"/>
                <a:gd name="connsiteX17" fmla="*/ 201650 w 584379"/>
                <a:gd name="connsiteY17" fmla="*/ 1579066 h 1596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84379" h="1596504">
                  <a:moveTo>
                    <a:pt x="201650" y="1579429"/>
                  </a:moveTo>
                  <a:lnTo>
                    <a:pt x="212550" y="1574706"/>
                  </a:lnTo>
                  <a:cubicBezTo>
                    <a:pt x="207100" y="1559447"/>
                    <a:pt x="200924" y="1543098"/>
                    <a:pt x="202377" y="1526749"/>
                  </a:cubicBezTo>
                  <a:cubicBezTo>
                    <a:pt x="203830" y="1510400"/>
                    <a:pt x="214366" y="1493324"/>
                    <a:pt x="230715" y="1490054"/>
                  </a:cubicBezTo>
                  <a:cubicBezTo>
                    <a:pt x="250697" y="1486058"/>
                    <a:pt x="268500" y="1503860"/>
                    <a:pt x="281215" y="1519483"/>
                  </a:cubicBezTo>
                  <a:cubicBezTo>
                    <a:pt x="302288" y="1545641"/>
                    <a:pt x="323359" y="1571073"/>
                    <a:pt x="344068" y="1596505"/>
                  </a:cubicBezTo>
                  <a:cubicBezTo>
                    <a:pt x="341162" y="1571073"/>
                    <a:pt x="341888" y="1544914"/>
                    <a:pt x="345885" y="1519483"/>
                  </a:cubicBezTo>
                  <a:cubicBezTo>
                    <a:pt x="347338" y="1510037"/>
                    <a:pt x="350245" y="1499137"/>
                    <a:pt x="358238" y="1494051"/>
                  </a:cubicBezTo>
                  <a:cubicBezTo>
                    <a:pt x="372407" y="1484605"/>
                    <a:pt x="390572" y="1498411"/>
                    <a:pt x="401108" y="1511127"/>
                  </a:cubicBezTo>
                  <a:cubicBezTo>
                    <a:pt x="418910" y="1532562"/>
                    <a:pt x="433806" y="1555451"/>
                    <a:pt x="446522" y="1580156"/>
                  </a:cubicBezTo>
                  <a:lnTo>
                    <a:pt x="450882" y="1577612"/>
                  </a:lnTo>
                  <a:cubicBezTo>
                    <a:pt x="514098" y="1356356"/>
                    <a:pt x="564235" y="1129286"/>
                    <a:pt x="579494" y="899310"/>
                  </a:cubicBezTo>
                  <a:cubicBezTo>
                    <a:pt x="594753" y="669334"/>
                    <a:pt x="575497" y="434999"/>
                    <a:pt x="504288" y="215559"/>
                  </a:cubicBezTo>
                  <a:cubicBezTo>
                    <a:pt x="486849" y="161789"/>
                    <a:pt x="465051" y="108382"/>
                    <a:pt x="427993" y="65875"/>
                  </a:cubicBezTo>
                  <a:cubicBezTo>
                    <a:pt x="390572" y="23004"/>
                    <a:pt x="334986" y="-6424"/>
                    <a:pt x="279036" y="1205"/>
                  </a:cubicBezTo>
                  <a:cubicBezTo>
                    <a:pt x="217636" y="9198"/>
                    <a:pt x="170042" y="58245"/>
                    <a:pt x="135891" y="109472"/>
                  </a:cubicBezTo>
                  <a:cubicBezTo>
                    <a:pt x="29077" y="267512"/>
                    <a:pt x="376" y="465154"/>
                    <a:pt x="13" y="655892"/>
                  </a:cubicBezTo>
                  <a:cubicBezTo>
                    <a:pt x="-1077" y="973063"/>
                    <a:pt x="68315" y="1290960"/>
                    <a:pt x="201650" y="1579066"/>
                  </a:cubicBezTo>
                  <a:close/>
                </a:path>
              </a:pathLst>
            </a:custGeom>
            <a:solidFill>
              <a:srgbClr val="FFA4A4"/>
            </a:solidFill>
            <a:ln w="36317" cap="flat">
              <a:noFill/>
              <a:prstDash val="solid"/>
              <a:miter/>
            </a:ln>
          </p:spPr>
          <p:txBody>
            <a:bodyPr rtlCol="0" anchor="ctr"/>
            <a:lstStyle/>
            <a:p>
              <a:endParaRPr lang="es-CO"/>
            </a:p>
          </p:txBody>
        </p:sp>
        <p:sp>
          <p:nvSpPr>
            <p:cNvPr id="83" name="Freeform: Shape 82">
              <a:extLst>
                <a:ext uri="{FF2B5EF4-FFF2-40B4-BE49-F238E27FC236}">
                  <a16:creationId xmlns:a16="http://schemas.microsoft.com/office/drawing/2014/main" id="{BA7CF293-C903-FF49-8A2C-9463FC8B4C1F}"/>
                </a:ext>
              </a:extLst>
            </p:cNvPr>
            <p:cNvSpPr/>
            <p:nvPr/>
          </p:nvSpPr>
          <p:spPr>
            <a:xfrm>
              <a:off x="3656414" y="5033354"/>
              <a:ext cx="305544" cy="143381"/>
            </a:xfrm>
            <a:custGeom>
              <a:avLst/>
              <a:gdLst>
                <a:gd name="connsiteX0" fmla="*/ 363 w 305544"/>
                <a:gd name="connsiteY0" fmla="*/ 54006 h 143381"/>
                <a:gd name="connsiteX1" fmla="*/ 305545 w 305544"/>
                <a:gd name="connsiteY1" fmla="*/ 25668 h 143381"/>
                <a:gd name="connsiteX2" fmla="*/ 162400 w 305544"/>
                <a:gd name="connsiteY2" fmla="*/ 143381 h 143381"/>
                <a:gd name="connsiteX3" fmla="*/ 0 w 305544"/>
                <a:gd name="connsiteY3" fmla="*/ 54006 h 143381"/>
              </a:gdLst>
              <a:ahLst/>
              <a:cxnLst>
                <a:cxn ang="0">
                  <a:pos x="connsiteX0" y="connsiteY0"/>
                </a:cxn>
                <a:cxn ang="0">
                  <a:pos x="connsiteX1" y="connsiteY1"/>
                </a:cxn>
                <a:cxn ang="0">
                  <a:pos x="connsiteX2" y="connsiteY2"/>
                </a:cxn>
                <a:cxn ang="0">
                  <a:pos x="connsiteX3" y="connsiteY3"/>
                </a:cxn>
              </a:cxnLst>
              <a:rect l="l" t="t" r="r" b="b"/>
              <a:pathLst>
                <a:path w="305544" h="143381">
                  <a:moveTo>
                    <a:pt x="363" y="54006"/>
                  </a:moveTo>
                  <a:cubicBezTo>
                    <a:pt x="363" y="54006"/>
                    <a:pt x="97004" y="-45541"/>
                    <a:pt x="305545" y="25668"/>
                  </a:cubicBezTo>
                  <a:lnTo>
                    <a:pt x="162400" y="143381"/>
                  </a:lnTo>
                  <a:lnTo>
                    <a:pt x="0" y="54006"/>
                  </a:lnTo>
                  <a:close/>
                </a:path>
              </a:pathLst>
            </a:custGeom>
            <a:solidFill>
              <a:srgbClr val="FFA4A4"/>
            </a:solidFill>
            <a:ln w="36317" cap="flat">
              <a:noFill/>
              <a:prstDash val="solid"/>
              <a:miter/>
            </a:ln>
          </p:spPr>
          <p:txBody>
            <a:bodyPr rtlCol="0" anchor="ctr"/>
            <a:lstStyle/>
            <a:p>
              <a:endParaRPr lang="es-CO"/>
            </a:p>
          </p:txBody>
        </p:sp>
        <p:sp>
          <p:nvSpPr>
            <p:cNvPr id="84" name="Freeform: Shape 83">
              <a:extLst>
                <a:ext uri="{FF2B5EF4-FFF2-40B4-BE49-F238E27FC236}">
                  <a16:creationId xmlns:a16="http://schemas.microsoft.com/office/drawing/2014/main" id="{23590725-4CED-BB01-FE03-66ADCF213BFE}"/>
                </a:ext>
              </a:extLst>
            </p:cNvPr>
            <p:cNvSpPr/>
            <p:nvPr/>
          </p:nvSpPr>
          <p:spPr>
            <a:xfrm>
              <a:off x="2851680" y="5079005"/>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85" name="Freeform: Shape 84">
              <a:extLst>
                <a:ext uri="{FF2B5EF4-FFF2-40B4-BE49-F238E27FC236}">
                  <a16:creationId xmlns:a16="http://schemas.microsoft.com/office/drawing/2014/main" id="{670C16C6-88F1-8B1B-B6A0-D710F40519A0}"/>
                </a:ext>
              </a:extLst>
            </p:cNvPr>
            <p:cNvSpPr/>
            <p:nvPr/>
          </p:nvSpPr>
          <p:spPr>
            <a:xfrm>
              <a:off x="4359785" y="4938403"/>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86" name="Freeform: Shape 85">
              <a:extLst>
                <a:ext uri="{FF2B5EF4-FFF2-40B4-BE49-F238E27FC236}">
                  <a16:creationId xmlns:a16="http://schemas.microsoft.com/office/drawing/2014/main" id="{9DD57B83-169A-FF1F-7738-4283DA5B9329}"/>
                </a:ext>
              </a:extLst>
            </p:cNvPr>
            <p:cNvSpPr/>
            <p:nvPr/>
          </p:nvSpPr>
          <p:spPr>
            <a:xfrm>
              <a:off x="3546452" y="5236734"/>
              <a:ext cx="603417" cy="226077"/>
            </a:xfrm>
            <a:custGeom>
              <a:avLst/>
              <a:gdLst>
                <a:gd name="connsiteX0" fmla="*/ 562648 w 603417"/>
                <a:gd name="connsiteY0" fmla="*/ 10848 h 226077"/>
                <a:gd name="connsiteX1" fmla="*/ 34393 w 603417"/>
                <a:gd name="connsiteY1" fmla="*/ 107488 h 226077"/>
                <a:gd name="connsiteX2" fmla="*/ 7872 w 603417"/>
                <a:gd name="connsiteY2" fmla="*/ 139460 h 226077"/>
                <a:gd name="connsiteX3" fmla="*/ 334852 w 603417"/>
                <a:gd name="connsiteY3" fmla="*/ 218298 h 226077"/>
                <a:gd name="connsiteX4" fmla="*/ 600432 w 603417"/>
                <a:gd name="connsiteY4" fmla="*/ 28287 h 226077"/>
                <a:gd name="connsiteX5" fmla="*/ 562648 w 603417"/>
                <a:gd name="connsiteY5" fmla="*/ 10484 h 226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3417" h="226077">
                  <a:moveTo>
                    <a:pt x="562648" y="10848"/>
                  </a:moveTo>
                  <a:cubicBezTo>
                    <a:pt x="452201" y="193593"/>
                    <a:pt x="202606" y="237917"/>
                    <a:pt x="34393" y="107488"/>
                  </a:cubicBezTo>
                  <a:cubicBezTo>
                    <a:pt x="13321" y="91139"/>
                    <a:pt x="-13564" y="123111"/>
                    <a:pt x="7872" y="139460"/>
                  </a:cubicBezTo>
                  <a:cubicBezTo>
                    <a:pt x="99426" y="210669"/>
                    <a:pt x="220409" y="241914"/>
                    <a:pt x="334852" y="218298"/>
                  </a:cubicBezTo>
                  <a:cubicBezTo>
                    <a:pt x="446388" y="195410"/>
                    <a:pt x="541939" y="125291"/>
                    <a:pt x="600432" y="28287"/>
                  </a:cubicBezTo>
                  <a:cubicBezTo>
                    <a:pt x="614238" y="5398"/>
                    <a:pt x="576454" y="-12041"/>
                    <a:pt x="562648" y="10484"/>
                  </a:cubicBezTo>
                  <a:close/>
                </a:path>
              </a:pathLst>
            </a:custGeom>
            <a:solidFill>
              <a:srgbClr val="3A324C"/>
            </a:solidFill>
            <a:ln w="36317" cap="flat">
              <a:noFill/>
              <a:prstDash val="solid"/>
              <a:miter/>
            </a:ln>
          </p:spPr>
          <p:txBody>
            <a:bodyPr rtlCol="0" anchor="ctr"/>
            <a:lstStyle/>
            <a:p>
              <a:endParaRPr lang="es-CO"/>
            </a:p>
          </p:txBody>
        </p:sp>
        <p:sp>
          <p:nvSpPr>
            <p:cNvPr id="87" name="Freeform: Shape 86">
              <a:extLst>
                <a:ext uri="{FF2B5EF4-FFF2-40B4-BE49-F238E27FC236}">
                  <a16:creationId xmlns:a16="http://schemas.microsoft.com/office/drawing/2014/main" id="{49EFBA3A-E1DD-81AD-3345-2A511D89472D}"/>
                </a:ext>
              </a:extLst>
            </p:cNvPr>
            <p:cNvSpPr/>
            <p:nvPr/>
          </p:nvSpPr>
          <p:spPr>
            <a:xfrm>
              <a:off x="3261495" y="4739672"/>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7" y="261584"/>
                    <a:pt x="0" y="203026"/>
                    <a:pt x="0" y="130792"/>
                  </a:cubicBezTo>
                  <a:cubicBezTo>
                    <a:pt x="0" y="58558"/>
                    <a:pt x="58558" y="0"/>
                    <a:pt x="130792" y="0"/>
                  </a:cubicBezTo>
                  <a:cubicBezTo>
                    <a:pt x="203026"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88" name="Freeform: Shape 87">
              <a:extLst>
                <a:ext uri="{FF2B5EF4-FFF2-40B4-BE49-F238E27FC236}">
                  <a16:creationId xmlns:a16="http://schemas.microsoft.com/office/drawing/2014/main" id="{F86DAF8C-8A5B-6AF4-D157-EEAE868A03F7}"/>
                </a:ext>
              </a:extLst>
            </p:cNvPr>
            <p:cNvSpPr/>
            <p:nvPr/>
          </p:nvSpPr>
          <p:spPr>
            <a:xfrm>
              <a:off x="3307636" y="4790899"/>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7"/>
                    <a:pt x="69367" y="89375"/>
                    <a:pt x="44687" y="89375"/>
                  </a:cubicBezTo>
                  <a:cubicBezTo>
                    <a:pt x="20007" y="89375"/>
                    <a:pt x="0" y="69367"/>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89" name="Freeform: Shape 88">
              <a:extLst>
                <a:ext uri="{FF2B5EF4-FFF2-40B4-BE49-F238E27FC236}">
                  <a16:creationId xmlns:a16="http://schemas.microsoft.com/office/drawing/2014/main" id="{CC969B48-6A0B-5163-FE73-708A7F70B204}"/>
                </a:ext>
              </a:extLst>
            </p:cNvPr>
            <p:cNvSpPr/>
            <p:nvPr/>
          </p:nvSpPr>
          <p:spPr>
            <a:xfrm>
              <a:off x="3390834" y="4912608"/>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90" name="Freeform: Shape 89">
              <a:extLst>
                <a:ext uri="{FF2B5EF4-FFF2-40B4-BE49-F238E27FC236}">
                  <a16:creationId xmlns:a16="http://schemas.microsoft.com/office/drawing/2014/main" id="{E6CC3CBB-D709-FDB7-7A5C-169D685B995F}"/>
                </a:ext>
              </a:extLst>
            </p:cNvPr>
            <p:cNvSpPr/>
            <p:nvPr/>
          </p:nvSpPr>
          <p:spPr>
            <a:xfrm>
              <a:off x="4028808" y="4668100"/>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8" y="261584"/>
                    <a:pt x="0" y="203026"/>
                    <a:pt x="0" y="130792"/>
                  </a:cubicBezTo>
                  <a:cubicBezTo>
                    <a:pt x="0" y="58558"/>
                    <a:pt x="58558" y="0"/>
                    <a:pt x="130792" y="0"/>
                  </a:cubicBezTo>
                  <a:cubicBezTo>
                    <a:pt x="203027"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91" name="Freeform: Shape 90">
              <a:extLst>
                <a:ext uri="{FF2B5EF4-FFF2-40B4-BE49-F238E27FC236}">
                  <a16:creationId xmlns:a16="http://schemas.microsoft.com/office/drawing/2014/main" id="{36678117-0A49-E04F-30D1-21AFC2EC25F9}"/>
                </a:ext>
              </a:extLst>
            </p:cNvPr>
            <p:cNvSpPr/>
            <p:nvPr/>
          </p:nvSpPr>
          <p:spPr>
            <a:xfrm>
              <a:off x="4147974" y="4712787"/>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8"/>
                    <a:pt x="69367" y="89375"/>
                    <a:pt x="44687" y="89375"/>
                  </a:cubicBezTo>
                  <a:cubicBezTo>
                    <a:pt x="20007" y="89375"/>
                    <a:pt x="0" y="69368"/>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E971C810-D3D3-CE87-1E55-A996AAA940D2}"/>
                </a:ext>
              </a:extLst>
            </p:cNvPr>
            <p:cNvSpPr/>
            <p:nvPr/>
          </p:nvSpPr>
          <p:spPr>
            <a:xfrm>
              <a:off x="4119999" y="4845032"/>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0F8595E4-E50E-AB7A-ABAB-191797D07971}"/>
                </a:ext>
              </a:extLst>
            </p:cNvPr>
            <p:cNvSpPr/>
            <p:nvPr/>
          </p:nvSpPr>
          <p:spPr>
            <a:xfrm>
              <a:off x="3544449" y="3891958"/>
              <a:ext cx="212811" cy="300365"/>
            </a:xfrm>
            <a:custGeom>
              <a:avLst/>
              <a:gdLst>
                <a:gd name="connsiteX0" fmla="*/ 210786 w 212811"/>
                <a:gd name="connsiteY0" fmla="*/ 272956 h 300365"/>
                <a:gd name="connsiteX1" fmla="*/ 37850 w 212811"/>
                <a:gd name="connsiteY1" fmla="*/ 8465 h 300365"/>
                <a:gd name="connsiteX2" fmla="*/ 8785 w 212811"/>
                <a:gd name="connsiteY2" fmla="*/ 3742 h 300365"/>
                <a:gd name="connsiteX3" fmla="*/ 4062 w 212811"/>
                <a:gd name="connsiteY3" fmla="*/ 32807 h 300365"/>
                <a:gd name="connsiteX4" fmla="*/ 171912 w 212811"/>
                <a:gd name="connsiteY4" fmla="*/ 287852 h 300365"/>
                <a:gd name="connsiteX5" fmla="*/ 210786 w 212811"/>
                <a:gd name="connsiteY5" fmla="*/ 272956 h 300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811" h="300365">
                  <a:moveTo>
                    <a:pt x="210786" y="272956"/>
                  </a:moveTo>
                  <a:cubicBezTo>
                    <a:pt x="166462" y="176679"/>
                    <a:pt x="108332" y="87304"/>
                    <a:pt x="37850" y="8465"/>
                  </a:cubicBezTo>
                  <a:cubicBezTo>
                    <a:pt x="30221" y="109"/>
                    <a:pt x="18595" y="-3161"/>
                    <a:pt x="8785" y="3742"/>
                  </a:cubicBezTo>
                  <a:cubicBezTo>
                    <a:pt x="429" y="9555"/>
                    <a:pt x="-3567" y="24451"/>
                    <a:pt x="4062" y="32807"/>
                  </a:cubicBezTo>
                  <a:cubicBezTo>
                    <a:pt x="72364" y="109103"/>
                    <a:pt x="129041" y="194844"/>
                    <a:pt x="171912" y="287852"/>
                  </a:cubicBezTo>
                  <a:cubicBezTo>
                    <a:pt x="183175" y="312194"/>
                    <a:pt x="222049" y="297661"/>
                    <a:pt x="210786" y="272956"/>
                  </a:cubicBezTo>
                  <a:close/>
                </a:path>
              </a:pathLst>
            </a:custGeom>
            <a:solidFill>
              <a:srgbClr val="FFFFFF"/>
            </a:solidFill>
            <a:ln w="36317"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DFF9C0BF-7297-9CB1-2C55-2A3C46E8C6EE}"/>
                </a:ext>
              </a:extLst>
            </p:cNvPr>
            <p:cNvSpPr/>
            <p:nvPr/>
          </p:nvSpPr>
          <p:spPr>
            <a:xfrm>
              <a:off x="3456689" y="4126574"/>
              <a:ext cx="207435" cy="86220"/>
            </a:xfrm>
            <a:custGeom>
              <a:avLst/>
              <a:gdLst>
                <a:gd name="connsiteX0" fmla="*/ 195729 w 207435"/>
                <a:gd name="connsiteY0" fmla="*/ 46696 h 86220"/>
                <a:gd name="connsiteX1" fmla="*/ 24610 w 207435"/>
                <a:gd name="connsiteY1" fmla="*/ 192 h 86220"/>
                <a:gd name="connsiteX2" fmla="*/ 268 w 207435"/>
                <a:gd name="connsiteY2" fmla="*/ 16905 h 86220"/>
                <a:gd name="connsiteX3" fmla="*/ 16980 w 207435"/>
                <a:gd name="connsiteY3" fmla="*/ 41246 h 86220"/>
                <a:gd name="connsiteX4" fmla="*/ 177927 w 207435"/>
                <a:gd name="connsiteY4" fmla="*/ 84480 h 86220"/>
                <a:gd name="connsiteX5" fmla="*/ 205539 w 207435"/>
                <a:gd name="connsiteY5" fmla="*/ 74308 h 86220"/>
                <a:gd name="connsiteX6" fmla="*/ 195366 w 207435"/>
                <a:gd name="connsiteY6" fmla="*/ 46696 h 8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7435" h="86220">
                  <a:moveTo>
                    <a:pt x="195729" y="46696"/>
                  </a:moveTo>
                  <a:cubicBezTo>
                    <a:pt x="140869" y="24171"/>
                    <a:pt x="83103" y="8548"/>
                    <a:pt x="24610" y="192"/>
                  </a:cubicBezTo>
                  <a:cubicBezTo>
                    <a:pt x="13347" y="-1261"/>
                    <a:pt x="2448" y="5642"/>
                    <a:pt x="268" y="16905"/>
                  </a:cubicBezTo>
                  <a:cubicBezTo>
                    <a:pt x="-1549" y="27804"/>
                    <a:pt x="6081" y="39430"/>
                    <a:pt x="16980" y="41246"/>
                  </a:cubicBezTo>
                  <a:cubicBezTo>
                    <a:pt x="72203" y="48876"/>
                    <a:pt x="126337" y="63408"/>
                    <a:pt x="177927" y="84480"/>
                  </a:cubicBezTo>
                  <a:cubicBezTo>
                    <a:pt x="188463" y="88840"/>
                    <a:pt x="200816" y="84844"/>
                    <a:pt x="205539" y="74308"/>
                  </a:cubicBezTo>
                  <a:cubicBezTo>
                    <a:pt x="210262" y="64498"/>
                    <a:pt x="205902" y="50693"/>
                    <a:pt x="195366" y="46696"/>
                  </a:cubicBezTo>
                  <a:close/>
                </a:path>
              </a:pathLst>
            </a:custGeom>
            <a:solidFill>
              <a:srgbClr val="FFFFFF"/>
            </a:solidFill>
            <a:ln w="36317"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6E572A21-B642-546C-1C80-3CFFCB8DE89C}"/>
                </a:ext>
              </a:extLst>
            </p:cNvPr>
            <p:cNvSpPr/>
            <p:nvPr/>
          </p:nvSpPr>
          <p:spPr>
            <a:xfrm>
              <a:off x="4837955" y="4978481"/>
              <a:ext cx="857280" cy="923242"/>
            </a:xfrm>
            <a:custGeom>
              <a:avLst/>
              <a:gdLst>
                <a:gd name="connsiteX0" fmla="*/ 856272 w 857280"/>
                <a:gd name="connsiteY0" fmla="*/ 545943 h 923242"/>
                <a:gd name="connsiteX1" fmla="*/ 718577 w 857280"/>
                <a:gd name="connsiteY1" fmla="*/ 823513 h 923242"/>
                <a:gd name="connsiteX2" fmla="*/ 452996 w 857280"/>
                <a:gd name="connsiteY2" fmla="*/ 923060 h 923242"/>
                <a:gd name="connsiteX3" fmla="*/ 17386 w 857280"/>
                <a:gd name="connsiteY3" fmla="*/ 585908 h 923242"/>
                <a:gd name="connsiteX4" fmla="*/ 83872 w 857280"/>
                <a:gd name="connsiteY4" fmla="*/ 181905 h 923242"/>
                <a:gd name="connsiteX5" fmla="*/ 157987 w 857280"/>
                <a:gd name="connsiteY5" fmla="*/ 72186 h 923242"/>
                <a:gd name="connsiteX6" fmla="*/ 513669 w 857280"/>
                <a:gd name="connsiteY6" fmla="*/ 32948 h 923242"/>
                <a:gd name="connsiteX7" fmla="*/ 855908 w 857280"/>
                <a:gd name="connsiteY7" fmla="*/ 545217 h 923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2">
                  <a:moveTo>
                    <a:pt x="856272" y="545943"/>
                  </a:moveTo>
                  <a:cubicBezTo>
                    <a:pt x="847915" y="652394"/>
                    <a:pt x="801412" y="754484"/>
                    <a:pt x="718577" y="823513"/>
                  </a:cubicBezTo>
                  <a:cubicBezTo>
                    <a:pt x="644461" y="885639"/>
                    <a:pt x="549637" y="920517"/>
                    <a:pt x="452996" y="923060"/>
                  </a:cubicBezTo>
                  <a:cubicBezTo>
                    <a:pt x="248452" y="929237"/>
                    <a:pt x="72609" y="778099"/>
                    <a:pt x="17386" y="585908"/>
                  </a:cubicBezTo>
                  <a:cubicBezTo>
                    <a:pt x="-22215" y="446759"/>
                    <a:pt x="8303" y="300708"/>
                    <a:pt x="83872" y="181905"/>
                  </a:cubicBezTo>
                  <a:cubicBezTo>
                    <a:pt x="102401" y="140851"/>
                    <a:pt x="125653" y="101977"/>
                    <a:pt x="157987" y="72186"/>
                  </a:cubicBezTo>
                  <a:cubicBezTo>
                    <a:pt x="254628" y="-17552"/>
                    <a:pt x="398136" y="-15009"/>
                    <a:pt x="513669" y="32948"/>
                  </a:cubicBezTo>
                  <a:cubicBezTo>
                    <a:pt x="716034"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B2CBBAFD-D022-49B3-BE53-574112FAA893}"/>
                </a:ext>
              </a:extLst>
            </p:cNvPr>
            <p:cNvSpPr/>
            <p:nvPr/>
          </p:nvSpPr>
          <p:spPr>
            <a:xfrm>
              <a:off x="2662084" y="5704377"/>
              <a:ext cx="857280" cy="923243"/>
            </a:xfrm>
            <a:custGeom>
              <a:avLst/>
              <a:gdLst>
                <a:gd name="connsiteX0" fmla="*/ 856272 w 857280"/>
                <a:gd name="connsiteY0" fmla="*/ 545943 h 923243"/>
                <a:gd name="connsiteX1" fmla="*/ 718577 w 857280"/>
                <a:gd name="connsiteY1" fmla="*/ 823513 h 923243"/>
                <a:gd name="connsiteX2" fmla="*/ 452996 w 857280"/>
                <a:gd name="connsiteY2" fmla="*/ 923060 h 923243"/>
                <a:gd name="connsiteX3" fmla="*/ 17386 w 857280"/>
                <a:gd name="connsiteY3" fmla="*/ 585908 h 923243"/>
                <a:gd name="connsiteX4" fmla="*/ 83872 w 857280"/>
                <a:gd name="connsiteY4" fmla="*/ 181906 h 923243"/>
                <a:gd name="connsiteX5" fmla="*/ 157988 w 857280"/>
                <a:gd name="connsiteY5" fmla="*/ 72186 h 923243"/>
                <a:gd name="connsiteX6" fmla="*/ 513669 w 857280"/>
                <a:gd name="connsiteY6" fmla="*/ 32948 h 923243"/>
                <a:gd name="connsiteX7" fmla="*/ 855908 w 857280"/>
                <a:gd name="connsiteY7" fmla="*/ 545217 h 92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3">
                  <a:moveTo>
                    <a:pt x="856272" y="545943"/>
                  </a:moveTo>
                  <a:cubicBezTo>
                    <a:pt x="847916" y="652394"/>
                    <a:pt x="801412" y="754484"/>
                    <a:pt x="718577" y="823513"/>
                  </a:cubicBezTo>
                  <a:cubicBezTo>
                    <a:pt x="644461" y="885639"/>
                    <a:pt x="549637" y="920517"/>
                    <a:pt x="452996" y="923060"/>
                  </a:cubicBezTo>
                  <a:cubicBezTo>
                    <a:pt x="248452" y="929237"/>
                    <a:pt x="72609" y="778099"/>
                    <a:pt x="17386" y="585908"/>
                  </a:cubicBezTo>
                  <a:cubicBezTo>
                    <a:pt x="-22215" y="446760"/>
                    <a:pt x="8303" y="300708"/>
                    <a:pt x="83872" y="181906"/>
                  </a:cubicBezTo>
                  <a:cubicBezTo>
                    <a:pt x="102401" y="140851"/>
                    <a:pt x="125653" y="101977"/>
                    <a:pt x="157988" y="72186"/>
                  </a:cubicBezTo>
                  <a:cubicBezTo>
                    <a:pt x="254628" y="-17552"/>
                    <a:pt x="398136" y="-15009"/>
                    <a:pt x="513669" y="32948"/>
                  </a:cubicBezTo>
                  <a:cubicBezTo>
                    <a:pt x="716033"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grpSp>
      <p:grpSp>
        <p:nvGrpSpPr>
          <p:cNvPr id="97" name="Group 96">
            <a:extLst>
              <a:ext uri="{FF2B5EF4-FFF2-40B4-BE49-F238E27FC236}">
                <a16:creationId xmlns:a16="http://schemas.microsoft.com/office/drawing/2014/main" id="{5F1204BD-D27C-3A7D-AF0E-7BDEFACF3566}"/>
              </a:ext>
            </a:extLst>
          </p:cNvPr>
          <p:cNvGrpSpPr/>
          <p:nvPr/>
        </p:nvGrpSpPr>
        <p:grpSpPr>
          <a:xfrm rot="10800000" flipV="1">
            <a:off x="12014710" y="7700424"/>
            <a:ext cx="48450" cy="39238"/>
            <a:chOff x="6484110" y="6741992"/>
            <a:chExt cx="1671375" cy="1353604"/>
          </a:xfrm>
        </p:grpSpPr>
        <p:sp>
          <p:nvSpPr>
            <p:cNvPr id="98" name="Freeform: Shape 97">
              <a:extLst>
                <a:ext uri="{FF2B5EF4-FFF2-40B4-BE49-F238E27FC236}">
                  <a16:creationId xmlns:a16="http://schemas.microsoft.com/office/drawing/2014/main" id="{C59FAD58-B874-4CA6-CED4-93411A7F8951}"/>
                </a:ext>
              </a:extLst>
            </p:cNvPr>
            <p:cNvSpPr/>
            <p:nvPr/>
          </p:nvSpPr>
          <p:spPr>
            <a:xfrm>
              <a:off x="6677719" y="7414752"/>
              <a:ext cx="1477766" cy="680844"/>
            </a:xfrm>
            <a:custGeom>
              <a:avLst/>
              <a:gdLst>
                <a:gd name="connsiteX0" fmla="*/ 1153141 w 1477766"/>
                <a:gd name="connsiteY0" fmla="*/ 361112 h 680844"/>
                <a:gd name="connsiteX1" fmla="*/ 605994 w 1477766"/>
                <a:gd name="connsiteY1" fmla="*/ 667746 h 680844"/>
                <a:gd name="connsiteX2" fmla="*/ 20336 w 1477766"/>
                <a:gd name="connsiteY2" fmla="*/ 597264 h 680844"/>
                <a:gd name="connsiteX3" fmla="*/ 354 w 1477766"/>
                <a:gd name="connsiteY3" fmla="*/ 578735 h 680844"/>
                <a:gd name="connsiteX4" fmla="*/ 163481 w 1477766"/>
                <a:gd name="connsiteY4" fmla="*/ 269557 h 680844"/>
                <a:gd name="connsiteX5" fmla="*/ 749138 w 1477766"/>
                <a:gd name="connsiteY5" fmla="*/ 6883 h 680844"/>
                <a:gd name="connsiteX6" fmla="*/ 1460865 w 1477766"/>
                <a:gd name="connsiteY6" fmla="*/ 66466 h 680844"/>
                <a:gd name="connsiteX7" fmla="*/ 1471038 w 1477766"/>
                <a:gd name="connsiteY7" fmla="*/ 98074 h 680844"/>
                <a:gd name="connsiteX8" fmla="*/ 1153141 w 1477766"/>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6" h="680844">
                  <a:moveTo>
                    <a:pt x="1153141" y="361112"/>
                  </a:moveTo>
                  <a:cubicBezTo>
                    <a:pt x="993283" y="496263"/>
                    <a:pt x="815988" y="626692"/>
                    <a:pt x="605994" y="667746"/>
                  </a:cubicBezTo>
                  <a:cubicBezTo>
                    <a:pt x="407989" y="706620"/>
                    <a:pt x="209621" y="651761"/>
                    <a:pt x="20336" y="597264"/>
                  </a:cubicBezTo>
                  <a:cubicBezTo>
                    <a:pt x="9437" y="599081"/>
                    <a:pt x="-2189" y="592541"/>
                    <a:pt x="354" y="578735"/>
                  </a:cubicBezTo>
                  <a:cubicBezTo>
                    <a:pt x="23969" y="462112"/>
                    <a:pt x="82099" y="356752"/>
                    <a:pt x="163481" y="269557"/>
                  </a:cubicBezTo>
                  <a:cubicBezTo>
                    <a:pt x="314618" y="107157"/>
                    <a:pt x="531878" y="28318"/>
                    <a:pt x="749138" y="6883"/>
                  </a:cubicBezTo>
                  <a:cubicBezTo>
                    <a:pt x="988197" y="-16732"/>
                    <a:pt x="1226529" y="24685"/>
                    <a:pt x="1460865" y="66466"/>
                  </a:cubicBezTo>
                  <a:cubicBezTo>
                    <a:pt x="1474671" y="69009"/>
                    <a:pt x="1485207" y="88265"/>
                    <a:pt x="1471038" y="98074"/>
                  </a:cubicBezTo>
                  <a:cubicBezTo>
                    <a:pt x="1359501" y="178729"/>
                    <a:pt x="1257774" y="271374"/>
                    <a:pt x="1153141" y="360748"/>
                  </a:cubicBezTo>
                  <a:close/>
                </a:path>
              </a:pathLst>
            </a:custGeom>
            <a:solidFill>
              <a:srgbClr val="4FE0CB"/>
            </a:solidFill>
            <a:ln w="36317" cap="flat">
              <a:noFill/>
              <a:prstDash val="solid"/>
              <a:miter/>
            </a:ln>
          </p:spPr>
          <p:txBody>
            <a:bodyPr rtlCol="0" anchor="ctr"/>
            <a:lstStyle/>
            <a:p>
              <a:endParaRPr lang="es-CO"/>
            </a:p>
          </p:txBody>
        </p:sp>
        <p:sp>
          <p:nvSpPr>
            <p:cNvPr id="99" name="Freeform: Shape 98">
              <a:extLst>
                <a:ext uri="{FF2B5EF4-FFF2-40B4-BE49-F238E27FC236}">
                  <a16:creationId xmlns:a16="http://schemas.microsoft.com/office/drawing/2014/main" id="{E1213263-0B74-0118-921A-93A4C872AE8B}"/>
                </a:ext>
              </a:extLst>
            </p:cNvPr>
            <p:cNvSpPr/>
            <p:nvPr/>
          </p:nvSpPr>
          <p:spPr>
            <a:xfrm>
              <a:off x="6726999" y="7489676"/>
              <a:ext cx="1267932" cy="475143"/>
            </a:xfrm>
            <a:custGeom>
              <a:avLst/>
              <a:gdLst>
                <a:gd name="connsiteX0" fmla="*/ 1253545 w 1267932"/>
                <a:gd name="connsiteY0" fmla="*/ 66021 h 475143"/>
                <a:gd name="connsiteX1" fmla="*/ 1247369 w 1267932"/>
                <a:gd name="connsiteY1" fmla="*/ 30416 h 475143"/>
                <a:gd name="connsiteX2" fmla="*/ 699859 w 1267932"/>
                <a:gd name="connsiteY2" fmla="*/ 155759 h 475143"/>
                <a:gd name="connsiteX3" fmla="*/ 812122 w 1267932"/>
                <a:gd name="connsiteY3" fmla="*/ 31870 h 475143"/>
                <a:gd name="connsiteX4" fmla="*/ 814302 w 1267932"/>
                <a:gd name="connsiteY4" fmla="*/ 6438 h 475143"/>
                <a:gd name="connsiteX5" fmla="*/ 788870 w 1267932"/>
                <a:gd name="connsiteY5" fmla="*/ 4258 h 475143"/>
                <a:gd name="connsiteX6" fmla="*/ 635189 w 1267932"/>
                <a:gd name="connsiteY6" fmla="*/ 173561 h 475143"/>
                <a:gd name="connsiteX7" fmla="*/ 266429 w 1267932"/>
                <a:gd name="connsiteY7" fmla="*/ 305443 h 475143"/>
                <a:gd name="connsiteX8" fmla="*/ 244993 w 1267932"/>
                <a:gd name="connsiteY8" fmla="*/ 315253 h 475143"/>
                <a:gd name="connsiteX9" fmla="*/ 262069 w 1267932"/>
                <a:gd name="connsiteY9" fmla="*/ 292364 h 475143"/>
                <a:gd name="connsiteX10" fmla="*/ 320199 w 1267932"/>
                <a:gd name="connsiteY10" fmla="*/ 223698 h 475143"/>
                <a:gd name="connsiteX11" fmla="*/ 446994 w 1267932"/>
                <a:gd name="connsiteY11" fmla="*/ 90363 h 475143"/>
                <a:gd name="connsiteX12" fmla="*/ 423379 w 1267932"/>
                <a:gd name="connsiteY12" fmla="*/ 62751 h 475143"/>
                <a:gd name="connsiteX13" fmla="*/ 285321 w 1267932"/>
                <a:gd name="connsiteY13" fmla="*/ 208439 h 475143"/>
                <a:gd name="connsiteX14" fmla="*/ 193403 w 1267932"/>
                <a:gd name="connsiteY14" fmla="*/ 338868 h 475143"/>
                <a:gd name="connsiteX15" fmla="*/ 9204 w 1267932"/>
                <a:gd name="connsiteY15" fmla="*/ 439505 h 475143"/>
                <a:gd name="connsiteX16" fmla="*/ 24463 w 1267932"/>
                <a:gd name="connsiteY16" fmla="*/ 472566 h 475143"/>
                <a:gd name="connsiteX17" fmla="*/ 203576 w 1267932"/>
                <a:gd name="connsiteY17" fmla="*/ 374836 h 475143"/>
                <a:gd name="connsiteX18" fmla="*/ 206119 w 1267932"/>
                <a:gd name="connsiteY18" fmla="*/ 374836 h 475143"/>
                <a:gd name="connsiteX19" fmla="*/ 208299 w 1267932"/>
                <a:gd name="connsiteY19" fmla="*/ 375199 h 475143"/>
                <a:gd name="connsiteX20" fmla="*/ 576696 w 1267932"/>
                <a:gd name="connsiteY20" fmla="*/ 427879 h 475143"/>
                <a:gd name="connsiteX21" fmla="*/ 588686 w 1267932"/>
                <a:gd name="connsiteY21" fmla="*/ 393728 h 475143"/>
                <a:gd name="connsiteX22" fmla="*/ 272605 w 1267932"/>
                <a:gd name="connsiteY22" fmla="*/ 342864 h 475143"/>
                <a:gd name="connsiteX23" fmla="*/ 637733 w 1267932"/>
                <a:gd name="connsiteY23" fmla="*/ 210982 h 475143"/>
                <a:gd name="connsiteX24" fmla="*/ 643909 w 1267932"/>
                <a:gd name="connsiteY24" fmla="*/ 210982 h 475143"/>
                <a:gd name="connsiteX25" fmla="*/ 644999 w 1267932"/>
                <a:gd name="connsiteY25" fmla="*/ 211346 h 475143"/>
                <a:gd name="connsiteX26" fmla="*/ 922569 w 1267932"/>
                <a:gd name="connsiteY26" fmla="*/ 293454 h 475143"/>
                <a:gd name="connsiteX27" fmla="*/ 934558 w 1267932"/>
                <a:gd name="connsiteY27" fmla="*/ 259303 h 475143"/>
                <a:gd name="connsiteX28" fmla="*/ 714755 w 1267932"/>
                <a:gd name="connsiteY28" fmla="*/ 189547 h 475143"/>
                <a:gd name="connsiteX29" fmla="*/ 971252 w 1267932"/>
                <a:gd name="connsiteY29" fmla="*/ 125241 h 475143"/>
                <a:gd name="connsiteX30" fmla="*/ 1253545 w 1267932"/>
                <a:gd name="connsiteY30" fmla="*/ 65295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253545" y="66021"/>
                  </a:moveTo>
                  <a:cubicBezTo>
                    <a:pt x="1276434" y="61298"/>
                    <a:pt x="1270258" y="25694"/>
                    <a:pt x="1247369" y="30416"/>
                  </a:cubicBezTo>
                  <a:cubicBezTo>
                    <a:pt x="1064623" y="67837"/>
                    <a:pt x="880424" y="106349"/>
                    <a:pt x="699859" y="155759"/>
                  </a:cubicBezTo>
                  <a:cubicBezTo>
                    <a:pt x="737280" y="114341"/>
                    <a:pt x="774701" y="73287"/>
                    <a:pt x="812122" y="31870"/>
                  </a:cubicBezTo>
                  <a:cubicBezTo>
                    <a:pt x="818662" y="24604"/>
                    <a:pt x="821205" y="14431"/>
                    <a:pt x="814302" y="6438"/>
                  </a:cubicBezTo>
                  <a:cubicBezTo>
                    <a:pt x="808489" y="-102"/>
                    <a:pt x="795410" y="-3008"/>
                    <a:pt x="788870" y="4258"/>
                  </a:cubicBezTo>
                  <a:cubicBezTo>
                    <a:pt x="737643" y="60571"/>
                    <a:pt x="686416" y="117248"/>
                    <a:pt x="635189" y="173561"/>
                  </a:cubicBezTo>
                  <a:cubicBezTo>
                    <a:pt x="509847" y="210255"/>
                    <a:pt x="386321" y="252763"/>
                    <a:pt x="266429" y="305443"/>
                  </a:cubicBezTo>
                  <a:cubicBezTo>
                    <a:pt x="259163" y="308713"/>
                    <a:pt x="252260" y="311983"/>
                    <a:pt x="244993" y="315253"/>
                  </a:cubicBezTo>
                  <a:cubicBezTo>
                    <a:pt x="250443" y="307260"/>
                    <a:pt x="256256" y="299993"/>
                    <a:pt x="262069" y="292364"/>
                  </a:cubicBezTo>
                  <a:cubicBezTo>
                    <a:pt x="280961" y="269112"/>
                    <a:pt x="300216" y="246223"/>
                    <a:pt x="320199" y="223698"/>
                  </a:cubicBezTo>
                  <a:cubicBezTo>
                    <a:pt x="360526" y="177558"/>
                    <a:pt x="403033" y="133234"/>
                    <a:pt x="446994" y="90363"/>
                  </a:cubicBezTo>
                  <a:cubicBezTo>
                    <a:pt x="463706" y="74014"/>
                    <a:pt x="440091" y="46402"/>
                    <a:pt x="423379" y="62751"/>
                  </a:cubicBezTo>
                  <a:cubicBezTo>
                    <a:pt x="375422" y="109619"/>
                    <a:pt x="329281" y="158302"/>
                    <a:pt x="285321" y="208439"/>
                  </a:cubicBezTo>
                  <a:cubicBezTo>
                    <a:pt x="251533" y="247313"/>
                    <a:pt x="209025" y="288368"/>
                    <a:pt x="193403" y="338868"/>
                  </a:cubicBezTo>
                  <a:cubicBezTo>
                    <a:pt x="130550" y="369386"/>
                    <a:pt x="68787" y="402810"/>
                    <a:pt x="9204" y="439505"/>
                  </a:cubicBezTo>
                  <a:cubicBezTo>
                    <a:pt x="-10414" y="451495"/>
                    <a:pt x="4481" y="484555"/>
                    <a:pt x="24463" y="472566"/>
                  </a:cubicBezTo>
                  <a:cubicBezTo>
                    <a:pt x="82593" y="436599"/>
                    <a:pt x="142539" y="404264"/>
                    <a:pt x="203576" y="374836"/>
                  </a:cubicBezTo>
                  <a:cubicBezTo>
                    <a:pt x="204302" y="374836"/>
                    <a:pt x="205029" y="374836"/>
                    <a:pt x="206119" y="374836"/>
                  </a:cubicBezTo>
                  <a:cubicBezTo>
                    <a:pt x="206846" y="374836"/>
                    <a:pt x="207209" y="375199"/>
                    <a:pt x="208299" y="375199"/>
                  </a:cubicBezTo>
                  <a:cubicBezTo>
                    <a:pt x="332551" y="379195"/>
                    <a:pt x="456077" y="396634"/>
                    <a:pt x="576696" y="427879"/>
                  </a:cubicBezTo>
                  <a:cubicBezTo>
                    <a:pt x="599222" y="433692"/>
                    <a:pt x="611574" y="399541"/>
                    <a:pt x="588686" y="393728"/>
                  </a:cubicBezTo>
                  <a:cubicBezTo>
                    <a:pt x="485142" y="367206"/>
                    <a:pt x="379418" y="350494"/>
                    <a:pt x="272605" y="342864"/>
                  </a:cubicBezTo>
                  <a:cubicBezTo>
                    <a:pt x="390681" y="290184"/>
                    <a:pt x="513117" y="247677"/>
                    <a:pt x="637733" y="210982"/>
                  </a:cubicBezTo>
                  <a:cubicBezTo>
                    <a:pt x="639913" y="211346"/>
                    <a:pt x="642092" y="211346"/>
                    <a:pt x="643909" y="210982"/>
                  </a:cubicBezTo>
                  <a:cubicBezTo>
                    <a:pt x="644272" y="210982"/>
                    <a:pt x="644636" y="210982"/>
                    <a:pt x="644999" y="211346"/>
                  </a:cubicBezTo>
                  <a:cubicBezTo>
                    <a:pt x="739823" y="229511"/>
                    <a:pt x="832831" y="257486"/>
                    <a:pt x="922569" y="293454"/>
                  </a:cubicBezTo>
                  <a:cubicBezTo>
                    <a:pt x="944367" y="302174"/>
                    <a:pt x="956357" y="268022"/>
                    <a:pt x="934558" y="259303"/>
                  </a:cubicBezTo>
                  <a:cubicBezTo>
                    <a:pt x="862986" y="230601"/>
                    <a:pt x="789597" y="207349"/>
                    <a:pt x="714755" y="189547"/>
                  </a:cubicBezTo>
                  <a:cubicBezTo>
                    <a:pt x="799769" y="166295"/>
                    <a:pt x="885511" y="144496"/>
                    <a:pt x="971252" y="125241"/>
                  </a:cubicBezTo>
                  <a:cubicBezTo>
                    <a:pt x="1064987" y="104169"/>
                    <a:pt x="1159448" y="84913"/>
                    <a:pt x="1253545" y="65295"/>
                  </a:cubicBezTo>
                  <a:close/>
                </a:path>
              </a:pathLst>
            </a:custGeom>
            <a:solidFill>
              <a:srgbClr val="28B59E"/>
            </a:solidFill>
            <a:ln w="36317" cap="flat">
              <a:noFill/>
              <a:prstDash val="solid"/>
              <a:miter/>
            </a:ln>
          </p:spPr>
          <p:txBody>
            <a:bodyPr rtlCol="0" anchor="ctr"/>
            <a:lstStyle/>
            <a:p>
              <a:endParaRPr lang="es-CO"/>
            </a:p>
          </p:txBody>
        </p:sp>
        <p:sp>
          <p:nvSpPr>
            <p:cNvPr id="100" name="Freeform: Shape 99">
              <a:extLst>
                <a:ext uri="{FF2B5EF4-FFF2-40B4-BE49-F238E27FC236}">
                  <a16:creationId xmlns:a16="http://schemas.microsoft.com/office/drawing/2014/main" id="{7996FBBC-BD82-EF59-817C-FC27BB5C69E6}"/>
                </a:ext>
              </a:extLst>
            </p:cNvPr>
            <p:cNvSpPr/>
            <p:nvPr/>
          </p:nvSpPr>
          <p:spPr>
            <a:xfrm>
              <a:off x="6484110" y="6741992"/>
              <a:ext cx="387317" cy="970826"/>
            </a:xfrm>
            <a:custGeom>
              <a:avLst/>
              <a:gdLst>
                <a:gd name="connsiteX0" fmla="*/ 103135 w 387317"/>
                <a:gd name="connsiteY0" fmla="*/ 238584 h 970826"/>
                <a:gd name="connsiteX1" fmla="*/ 682 w 387317"/>
                <a:gd name="connsiteY1" fmla="*/ 616427 h 970826"/>
                <a:gd name="connsiteX2" fmla="*/ 132564 w 387317"/>
                <a:gd name="connsiteY2" fmla="*/ 960483 h 970826"/>
                <a:gd name="connsiteX3" fmla="*/ 146733 w 387317"/>
                <a:gd name="connsiteY3" fmla="*/ 969565 h 970826"/>
                <a:gd name="connsiteX4" fmla="*/ 309133 w 387317"/>
                <a:gd name="connsiteY4" fmla="*/ 823878 h 970826"/>
                <a:gd name="connsiteX5" fmla="*/ 379252 w 387317"/>
                <a:gd name="connsiteY5" fmla="*/ 429322 h 970826"/>
                <a:gd name="connsiteX6" fmla="*/ 235017 w 387317"/>
                <a:gd name="connsiteY6" fmla="*/ 7518 h 970826"/>
                <a:gd name="connsiteX7" fmla="*/ 214309 w 387317"/>
                <a:gd name="connsiteY7" fmla="*/ 6064 h 970826"/>
                <a:gd name="connsiteX8" fmla="*/ 103862 w 387317"/>
                <a:gd name="connsiteY8" fmla="*/ 238584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103135" y="238584"/>
                  </a:moveTo>
                  <a:cubicBezTo>
                    <a:pt x="45369" y="355933"/>
                    <a:pt x="-6585" y="483092"/>
                    <a:pt x="682" y="616427"/>
                  </a:cubicBezTo>
                  <a:cubicBezTo>
                    <a:pt x="7221" y="742133"/>
                    <a:pt x="70800" y="854033"/>
                    <a:pt x="132564" y="960483"/>
                  </a:cubicBezTo>
                  <a:cubicBezTo>
                    <a:pt x="133290" y="967386"/>
                    <a:pt x="138740" y="973562"/>
                    <a:pt x="146733" y="969565"/>
                  </a:cubicBezTo>
                  <a:cubicBezTo>
                    <a:pt x="213945" y="937594"/>
                    <a:pt x="268805" y="886367"/>
                    <a:pt x="309133" y="823878"/>
                  </a:cubicBezTo>
                  <a:cubicBezTo>
                    <a:pt x="384338" y="707618"/>
                    <a:pt x="399234" y="564110"/>
                    <a:pt x="379252" y="429322"/>
                  </a:cubicBezTo>
                  <a:cubicBezTo>
                    <a:pt x="357090" y="281091"/>
                    <a:pt x="295690" y="143033"/>
                    <a:pt x="235017" y="7518"/>
                  </a:cubicBezTo>
                  <a:cubicBezTo>
                    <a:pt x="231384" y="-475"/>
                    <a:pt x="218305" y="-3745"/>
                    <a:pt x="214309" y="6064"/>
                  </a:cubicBezTo>
                  <a:cubicBezTo>
                    <a:pt x="182337" y="85992"/>
                    <a:pt x="141646" y="161561"/>
                    <a:pt x="103862" y="238584"/>
                  </a:cubicBezTo>
                  <a:close/>
                </a:path>
              </a:pathLst>
            </a:custGeom>
            <a:solidFill>
              <a:srgbClr val="4FE0CB"/>
            </a:solidFill>
            <a:ln w="36317" cap="flat">
              <a:noFill/>
              <a:prstDash val="solid"/>
              <a:miter/>
            </a:ln>
          </p:spPr>
          <p:txBody>
            <a:bodyPr rtlCol="0" anchor="ctr"/>
            <a:lstStyle/>
            <a:p>
              <a:endParaRPr lang="es-CO"/>
            </a:p>
          </p:txBody>
        </p:sp>
        <p:sp>
          <p:nvSpPr>
            <p:cNvPr id="101" name="Freeform: Shape 100">
              <a:extLst>
                <a:ext uri="{FF2B5EF4-FFF2-40B4-BE49-F238E27FC236}">
                  <a16:creationId xmlns:a16="http://schemas.microsoft.com/office/drawing/2014/main" id="{AC793AAE-7526-9863-73A1-C075C3161BBA}"/>
                </a:ext>
              </a:extLst>
            </p:cNvPr>
            <p:cNvSpPr/>
            <p:nvPr/>
          </p:nvSpPr>
          <p:spPr>
            <a:xfrm>
              <a:off x="6579940" y="6844890"/>
              <a:ext cx="247181" cy="831498"/>
            </a:xfrm>
            <a:custGeom>
              <a:avLst/>
              <a:gdLst>
                <a:gd name="connsiteX0" fmla="*/ 117752 w 247181"/>
                <a:gd name="connsiteY0" fmla="*/ 11796 h 831498"/>
                <a:gd name="connsiteX1" fmla="*/ 140277 w 247181"/>
                <a:gd name="connsiteY1" fmla="*/ 10343 h 831498"/>
                <a:gd name="connsiteX2" fmla="*/ 147543 w 247181"/>
                <a:gd name="connsiteY2" fmla="*/ 360938 h 831498"/>
                <a:gd name="connsiteX3" fmla="*/ 205310 w 247181"/>
                <a:gd name="connsiteY3" fmla="*/ 274107 h 831498"/>
                <a:gd name="connsiteX4" fmla="*/ 220569 w 247181"/>
                <a:gd name="connsiteY4" fmla="*/ 269020 h 831498"/>
                <a:gd name="connsiteX5" fmla="*/ 225656 w 247181"/>
                <a:gd name="connsiteY5" fmla="*/ 284279 h 831498"/>
                <a:gd name="connsiteX6" fmla="*/ 146454 w 247181"/>
                <a:gd name="connsiteY6" fmla="*/ 403082 h 831498"/>
                <a:gd name="connsiteX7" fmla="*/ 122475 w 247181"/>
                <a:gd name="connsiteY7" fmla="*/ 646501 h 831498"/>
                <a:gd name="connsiteX8" fmla="*/ 119932 w 247181"/>
                <a:gd name="connsiteY8" fmla="*/ 661033 h 831498"/>
                <a:gd name="connsiteX9" fmla="*/ 131195 w 247181"/>
                <a:gd name="connsiteY9" fmla="*/ 647228 h 831498"/>
                <a:gd name="connsiteX10" fmla="*/ 163893 w 247181"/>
                <a:gd name="connsiteY10" fmla="*/ 601814 h 831498"/>
                <a:gd name="connsiteX11" fmla="*/ 225292 w 247181"/>
                <a:gd name="connsiteY11" fmla="*/ 504809 h 831498"/>
                <a:gd name="connsiteX12" fmla="*/ 245638 w 247181"/>
                <a:gd name="connsiteY12" fmla="*/ 514982 h 831498"/>
                <a:gd name="connsiteX13" fmla="*/ 178425 w 247181"/>
                <a:gd name="connsiteY13" fmla="*/ 620705 h 831498"/>
                <a:gd name="connsiteX14" fmla="*/ 113393 w 247181"/>
                <a:gd name="connsiteY14" fmla="*/ 696274 h 831498"/>
                <a:gd name="connsiteX15" fmla="*/ 80331 w 247181"/>
                <a:gd name="connsiteY15" fmla="*/ 823070 h 831498"/>
                <a:gd name="connsiteX16" fmla="*/ 58169 w 247181"/>
                <a:gd name="connsiteY16" fmla="*/ 818710 h 831498"/>
                <a:gd name="connsiteX17" fmla="*/ 90141 w 247181"/>
                <a:gd name="connsiteY17" fmla="*/ 695547 h 831498"/>
                <a:gd name="connsiteX18" fmla="*/ 90141 w 247181"/>
                <a:gd name="connsiteY18" fmla="*/ 694094 h 831498"/>
                <a:gd name="connsiteX19" fmla="*/ 89414 w 247181"/>
                <a:gd name="connsiteY19" fmla="*/ 693005 h 831498"/>
                <a:gd name="connsiteX20" fmla="*/ 1493 w 247181"/>
                <a:gd name="connsiteY20" fmla="*/ 477924 h 831498"/>
                <a:gd name="connsiteX21" fmla="*/ 20384 w 247181"/>
                <a:gd name="connsiteY21" fmla="*/ 465572 h 831498"/>
                <a:gd name="connsiteX22" fmla="*/ 99223 w 247181"/>
                <a:gd name="connsiteY22" fmla="*/ 649044 h 831498"/>
                <a:gd name="connsiteX23" fmla="*/ 123565 w 247181"/>
                <a:gd name="connsiteY23" fmla="*/ 407805 h 831498"/>
                <a:gd name="connsiteX24" fmla="*/ 122475 w 247181"/>
                <a:gd name="connsiteY24" fmla="*/ 404172 h 831498"/>
                <a:gd name="connsiteX25" fmla="*/ 122112 w 247181"/>
                <a:gd name="connsiteY25" fmla="*/ 403446 h 831498"/>
                <a:gd name="connsiteX26" fmla="*/ 30194 w 247181"/>
                <a:gd name="connsiteY26" fmla="*/ 247948 h 831498"/>
                <a:gd name="connsiteX27" fmla="*/ 49086 w 247181"/>
                <a:gd name="connsiteY27" fmla="*/ 235596 h 831498"/>
                <a:gd name="connsiteX28" fmla="*/ 124655 w 247181"/>
                <a:gd name="connsiteY28" fmla="*/ 358032 h 831498"/>
                <a:gd name="connsiteX29" fmla="*/ 124655 w 247181"/>
                <a:gd name="connsiteY29" fmla="*/ 193089 h 831498"/>
                <a:gd name="connsiteX30" fmla="*/ 118115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17752" y="11796"/>
                  </a:moveTo>
                  <a:cubicBezTo>
                    <a:pt x="117025" y="-2736"/>
                    <a:pt x="139551" y="-4553"/>
                    <a:pt x="140277" y="10343"/>
                  </a:cubicBezTo>
                  <a:cubicBezTo>
                    <a:pt x="145364" y="126966"/>
                    <a:pt x="150087" y="243952"/>
                    <a:pt x="147543" y="360938"/>
                  </a:cubicBezTo>
                  <a:cubicBezTo>
                    <a:pt x="166799" y="331873"/>
                    <a:pt x="186055" y="303172"/>
                    <a:pt x="205310" y="274107"/>
                  </a:cubicBezTo>
                  <a:cubicBezTo>
                    <a:pt x="208580" y="269020"/>
                    <a:pt x="214393" y="266114"/>
                    <a:pt x="220569" y="269020"/>
                  </a:cubicBezTo>
                  <a:cubicBezTo>
                    <a:pt x="225656" y="271563"/>
                    <a:pt x="229288" y="279193"/>
                    <a:pt x="225656" y="284279"/>
                  </a:cubicBezTo>
                  <a:cubicBezTo>
                    <a:pt x="199134" y="323880"/>
                    <a:pt x="172976" y="363481"/>
                    <a:pt x="146454" y="403082"/>
                  </a:cubicBezTo>
                  <a:cubicBezTo>
                    <a:pt x="143547" y="484464"/>
                    <a:pt x="136281" y="565846"/>
                    <a:pt x="122475" y="646501"/>
                  </a:cubicBezTo>
                  <a:cubicBezTo>
                    <a:pt x="121749" y="651224"/>
                    <a:pt x="120659" y="655947"/>
                    <a:pt x="119932" y="661033"/>
                  </a:cubicBezTo>
                  <a:cubicBezTo>
                    <a:pt x="123928" y="656673"/>
                    <a:pt x="127562" y="651950"/>
                    <a:pt x="131195" y="647228"/>
                  </a:cubicBezTo>
                  <a:cubicBezTo>
                    <a:pt x="142457" y="632332"/>
                    <a:pt x="153357" y="617073"/>
                    <a:pt x="163893" y="601814"/>
                  </a:cubicBezTo>
                  <a:cubicBezTo>
                    <a:pt x="185691" y="570205"/>
                    <a:pt x="206037" y="537871"/>
                    <a:pt x="225292" y="504809"/>
                  </a:cubicBezTo>
                  <a:cubicBezTo>
                    <a:pt x="232559" y="492457"/>
                    <a:pt x="252904" y="502266"/>
                    <a:pt x="245638" y="514982"/>
                  </a:cubicBezTo>
                  <a:cubicBezTo>
                    <a:pt x="224566" y="550950"/>
                    <a:pt x="202040" y="586191"/>
                    <a:pt x="178425" y="620705"/>
                  </a:cubicBezTo>
                  <a:cubicBezTo>
                    <a:pt x="160260" y="647228"/>
                    <a:pt x="141731" y="679199"/>
                    <a:pt x="113393" y="696274"/>
                  </a:cubicBezTo>
                  <a:cubicBezTo>
                    <a:pt x="104673" y="739145"/>
                    <a:pt x="93773" y="781289"/>
                    <a:pt x="80331" y="823070"/>
                  </a:cubicBezTo>
                  <a:cubicBezTo>
                    <a:pt x="75972" y="836875"/>
                    <a:pt x="53810" y="832516"/>
                    <a:pt x="58169" y="818710"/>
                  </a:cubicBezTo>
                  <a:cubicBezTo>
                    <a:pt x="70885" y="778019"/>
                    <a:pt x="81421" y="736965"/>
                    <a:pt x="90141" y="695547"/>
                  </a:cubicBezTo>
                  <a:cubicBezTo>
                    <a:pt x="90141" y="695184"/>
                    <a:pt x="90141" y="694458"/>
                    <a:pt x="90141" y="694094"/>
                  </a:cubicBezTo>
                  <a:cubicBezTo>
                    <a:pt x="90141" y="694094"/>
                    <a:pt x="89777" y="693368"/>
                    <a:pt x="89414" y="693005"/>
                  </a:cubicBezTo>
                  <a:cubicBezTo>
                    <a:pt x="67979" y="618526"/>
                    <a:pt x="38550" y="546227"/>
                    <a:pt x="1493" y="477924"/>
                  </a:cubicBezTo>
                  <a:cubicBezTo>
                    <a:pt x="-5410" y="465208"/>
                    <a:pt x="13482" y="452493"/>
                    <a:pt x="20384" y="465572"/>
                  </a:cubicBezTo>
                  <a:cubicBezTo>
                    <a:pt x="52356" y="524065"/>
                    <a:pt x="78514" y="585828"/>
                    <a:pt x="99223" y="649044"/>
                  </a:cubicBezTo>
                  <a:cubicBezTo>
                    <a:pt x="113029" y="569479"/>
                    <a:pt x="120295" y="488824"/>
                    <a:pt x="123565" y="407805"/>
                  </a:cubicBezTo>
                  <a:cubicBezTo>
                    <a:pt x="122839" y="406715"/>
                    <a:pt x="122839" y="405262"/>
                    <a:pt x="122475" y="404172"/>
                  </a:cubicBezTo>
                  <a:cubicBezTo>
                    <a:pt x="122475" y="404172"/>
                    <a:pt x="122475" y="403809"/>
                    <a:pt x="122112" y="403446"/>
                  </a:cubicBezTo>
                  <a:cubicBezTo>
                    <a:pt x="96680" y="348586"/>
                    <a:pt x="65798" y="296632"/>
                    <a:pt x="30194" y="247948"/>
                  </a:cubicBezTo>
                  <a:cubicBezTo>
                    <a:pt x="21475" y="236322"/>
                    <a:pt x="40367" y="223607"/>
                    <a:pt x="49086" y="235596"/>
                  </a:cubicBezTo>
                  <a:cubicBezTo>
                    <a:pt x="77425" y="274470"/>
                    <a:pt x="102493" y="315524"/>
                    <a:pt x="124655" y="358032"/>
                  </a:cubicBezTo>
                  <a:cubicBezTo>
                    <a:pt x="125745" y="302808"/>
                    <a:pt x="125745" y="247948"/>
                    <a:pt x="124655" y="193089"/>
                  </a:cubicBezTo>
                  <a:cubicBezTo>
                    <a:pt x="123202" y="133142"/>
                    <a:pt x="120659" y="73196"/>
                    <a:pt x="118115" y="12886"/>
                  </a:cubicBezTo>
                  <a:close/>
                </a:path>
              </a:pathLst>
            </a:custGeom>
            <a:solidFill>
              <a:srgbClr val="28B59E"/>
            </a:solidFill>
            <a:ln w="36317" cap="flat">
              <a:noFill/>
              <a:prstDash val="solid"/>
              <a:miter/>
            </a:ln>
          </p:spPr>
          <p:txBody>
            <a:bodyPr rtlCol="0" anchor="ctr"/>
            <a:lstStyle/>
            <a:p>
              <a:endParaRPr lang="es-CO"/>
            </a:p>
          </p:txBody>
        </p:sp>
      </p:grpSp>
      <p:grpSp>
        <p:nvGrpSpPr>
          <p:cNvPr id="102" name="Group 101">
            <a:extLst>
              <a:ext uri="{FF2B5EF4-FFF2-40B4-BE49-F238E27FC236}">
                <a16:creationId xmlns:a16="http://schemas.microsoft.com/office/drawing/2014/main" id="{DA9FB462-682E-E3FC-9FA0-9DB48180957D}"/>
              </a:ext>
            </a:extLst>
          </p:cNvPr>
          <p:cNvGrpSpPr/>
          <p:nvPr/>
        </p:nvGrpSpPr>
        <p:grpSpPr>
          <a:xfrm rot="10800000" flipV="1">
            <a:off x="12179632" y="7673674"/>
            <a:ext cx="48450" cy="39238"/>
            <a:chOff x="794787" y="5819181"/>
            <a:chExt cx="1671374" cy="1353605"/>
          </a:xfrm>
        </p:grpSpPr>
        <p:sp>
          <p:nvSpPr>
            <p:cNvPr id="103" name="Freeform: Shape 102">
              <a:extLst>
                <a:ext uri="{FF2B5EF4-FFF2-40B4-BE49-F238E27FC236}">
                  <a16:creationId xmlns:a16="http://schemas.microsoft.com/office/drawing/2014/main" id="{ACF17117-03B8-9ECC-D87E-C0C02862AE0F}"/>
                </a:ext>
              </a:extLst>
            </p:cNvPr>
            <p:cNvSpPr/>
            <p:nvPr/>
          </p:nvSpPr>
          <p:spPr>
            <a:xfrm>
              <a:off x="794787" y="6491942"/>
              <a:ext cx="1477765" cy="680844"/>
            </a:xfrm>
            <a:custGeom>
              <a:avLst/>
              <a:gdLst>
                <a:gd name="connsiteX0" fmla="*/ 324626 w 1477765"/>
                <a:gd name="connsiteY0" fmla="*/ 361111 h 680844"/>
                <a:gd name="connsiteX1" fmla="*/ 871772 w 1477765"/>
                <a:gd name="connsiteY1" fmla="*/ 667746 h 680844"/>
                <a:gd name="connsiteX2" fmla="*/ 1457430 w 1477765"/>
                <a:gd name="connsiteY2" fmla="*/ 597264 h 680844"/>
                <a:gd name="connsiteX3" fmla="*/ 1477412 w 1477765"/>
                <a:gd name="connsiteY3" fmla="*/ 578735 h 680844"/>
                <a:gd name="connsiteX4" fmla="*/ 1314285 w 1477765"/>
                <a:gd name="connsiteY4" fmla="*/ 269557 h 680844"/>
                <a:gd name="connsiteX5" fmla="*/ 728628 w 1477765"/>
                <a:gd name="connsiteY5" fmla="*/ 6883 h 680844"/>
                <a:gd name="connsiteX6" fmla="*/ 16901 w 1477765"/>
                <a:gd name="connsiteY6" fmla="*/ 66466 h 680844"/>
                <a:gd name="connsiteX7" fmla="*/ 6728 w 1477765"/>
                <a:gd name="connsiteY7" fmla="*/ 98074 h 680844"/>
                <a:gd name="connsiteX8" fmla="*/ 324626 w 1477765"/>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5" h="680844">
                  <a:moveTo>
                    <a:pt x="324626" y="361111"/>
                  </a:moveTo>
                  <a:cubicBezTo>
                    <a:pt x="484482" y="496263"/>
                    <a:pt x="661778" y="626692"/>
                    <a:pt x="871772" y="667746"/>
                  </a:cubicBezTo>
                  <a:cubicBezTo>
                    <a:pt x="1069777" y="706621"/>
                    <a:pt x="1268145" y="651760"/>
                    <a:pt x="1457430" y="597264"/>
                  </a:cubicBezTo>
                  <a:cubicBezTo>
                    <a:pt x="1468329" y="599080"/>
                    <a:pt x="1479955" y="592541"/>
                    <a:pt x="1477412" y="578735"/>
                  </a:cubicBezTo>
                  <a:cubicBezTo>
                    <a:pt x="1453797" y="462112"/>
                    <a:pt x="1395667" y="356752"/>
                    <a:pt x="1314285" y="269557"/>
                  </a:cubicBezTo>
                  <a:cubicBezTo>
                    <a:pt x="1163148" y="107157"/>
                    <a:pt x="945888" y="28319"/>
                    <a:pt x="728628" y="6883"/>
                  </a:cubicBezTo>
                  <a:cubicBezTo>
                    <a:pt x="489569" y="-16732"/>
                    <a:pt x="251237" y="24685"/>
                    <a:pt x="16901" y="66466"/>
                  </a:cubicBezTo>
                  <a:cubicBezTo>
                    <a:pt x="3095" y="69009"/>
                    <a:pt x="-7441" y="88265"/>
                    <a:pt x="6728" y="98074"/>
                  </a:cubicBezTo>
                  <a:cubicBezTo>
                    <a:pt x="118265" y="178730"/>
                    <a:pt x="219992" y="271373"/>
                    <a:pt x="324626" y="360748"/>
                  </a:cubicBezTo>
                  <a:close/>
                </a:path>
              </a:pathLst>
            </a:custGeom>
            <a:solidFill>
              <a:srgbClr val="4FE0CB"/>
            </a:solidFill>
            <a:ln w="36317" cap="flat">
              <a:noFill/>
              <a:prstDash val="solid"/>
              <a:miter/>
            </a:ln>
          </p:spPr>
          <p:txBody>
            <a:bodyPr rtlCol="0" anchor="ctr"/>
            <a:lstStyle/>
            <a:p>
              <a:endParaRPr lang="es-CO"/>
            </a:p>
          </p:txBody>
        </p:sp>
        <p:sp>
          <p:nvSpPr>
            <p:cNvPr id="104" name="Freeform: Shape 103">
              <a:extLst>
                <a:ext uri="{FF2B5EF4-FFF2-40B4-BE49-F238E27FC236}">
                  <a16:creationId xmlns:a16="http://schemas.microsoft.com/office/drawing/2014/main" id="{30B8D7C0-51DB-0BE5-C173-307383899E71}"/>
                </a:ext>
              </a:extLst>
            </p:cNvPr>
            <p:cNvSpPr/>
            <p:nvPr/>
          </p:nvSpPr>
          <p:spPr>
            <a:xfrm>
              <a:off x="955341" y="6566866"/>
              <a:ext cx="1267932" cy="475143"/>
            </a:xfrm>
            <a:custGeom>
              <a:avLst/>
              <a:gdLst>
                <a:gd name="connsiteX0" fmla="*/ 14387 w 1267932"/>
                <a:gd name="connsiteY0" fmla="*/ 66021 h 475143"/>
                <a:gd name="connsiteX1" fmla="*/ 20563 w 1267932"/>
                <a:gd name="connsiteY1" fmla="*/ 30416 h 475143"/>
                <a:gd name="connsiteX2" fmla="*/ 568073 w 1267932"/>
                <a:gd name="connsiteY2" fmla="*/ 155759 h 475143"/>
                <a:gd name="connsiteX3" fmla="*/ 455810 w 1267932"/>
                <a:gd name="connsiteY3" fmla="*/ 31869 h 475143"/>
                <a:gd name="connsiteX4" fmla="*/ 453630 w 1267932"/>
                <a:gd name="connsiteY4" fmla="*/ 6438 h 475143"/>
                <a:gd name="connsiteX5" fmla="*/ 479062 w 1267932"/>
                <a:gd name="connsiteY5" fmla="*/ 4258 h 475143"/>
                <a:gd name="connsiteX6" fmla="*/ 632743 w 1267932"/>
                <a:gd name="connsiteY6" fmla="*/ 173561 h 475143"/>
                <a:gd name="connsiteX7" fmla="*/ 1001504 w 1267932"/>
                <a:gd name="connsiteY7" fmla="*/ 305443 h 475143"/>
                <a:gd name="connsiteX8" fmla="*/ 1022939 w 1267932"/>
                <a:gd name="connsiteY8" fmla="*/ 315252 h 475143"/>
                <a:gd name="connsiteX9" fmla="*/ 1005863 w 1267932"/>
                <a:gd name="connsiteY9" fmla="*/ 292364 h 475143"/>
                <a:gd name="connsiteX10" fmla="*/ 947734 w 1267932"/>
                <a:gd name="connsiteY10" fmla="*/ 223698 h 475143"/>
                <a:gd name="connsiteX11" fmla="*/ 820938 w 1267932"/>
                <a:gd name="connsiteY11" fmla="*/ 90363 h 475143"/>
                <a:gd name="connsiteX12" fmla="*/ 844553 w 1267932"/>
                <a:gd name="connsiteY12" fmla="*/ 62751 h 475143"/>
                <a:gd name="connsiteX13" fmla="*/ 982611 w 1267932"/>
                <a:gd name="connsiteY13" fmla="*/ 208439 h 475143"/>
                <a:gd name="connsiteX14" fmla="*/ 1074529 w 1267932"/>
                <a:gd name="connsiteY14" fmla="*/ 338868 h 475143"/>
                <a:gd name="connsiteX15" fmla="*/ 1258728 w 1267932"/>
                <a:gd name="connsiteY15" fmla="*/ 439505 h 475143"/>
                <a:gd name="connsiteX16" fmla="*/ 1243469 w 1267932"/>
                <a:gd name="connsiteY16" fmla="*/ 472566 h 475143"/>
                <a:gd name="connsiteX17" fmla="*/ 1064356 w 1267932"/>
                <a:gd name="connsiteY17" fmla="*/ 374835 h 475143"/>
                <a:gd name="connsiteX18" fmla="*/ 1061813 w 1267932"/>
                <a:gd name="connsiteY18" fmla="*/ 374835 h 475143"/>
                <a:gd name="connsiteX19" fmla="*/ 1059634 w 1267932"/>
                <a:gd name="connsiteY19" fmla="*/ 375199 h 475143"/>
                <a:gd name="connsiteX20" fmla="*/ 691236 w 1267932"/>
                <a:gd name="connsiteY20" fmla="*/ 427879 h 475143"/>
                <a:gd name="connsiteX21" fmla="*/ 679247 w 1267932"/>
                <a:gd name="connsiteY21" fmla="*/ 393728 h 475143"/>
                <a:gd name="connsiteX22" fmla="*/ 995327 w 1267932"/>
                <a:gd name="connsiteY22" fmla="*/ 342864 h 475143"/>
                <a:gd name="connsiteX23" fmla="*/ 630200 w 1267932"/>
                <a:gd name="connsiteY23" fmla="*/ 210982 h 475143"/>
                <a:gd name="connsiteX24" fmla="*/ 624023 w 1267932"/>
                <a:gd name="connsiteY24" fmla="*/ 210982 h 475143"/>
                <a:gd name="connsiteX25" fmla="*/ 622933 w 1267932"/>
                <a:gd name="connsiteY25" fmla="*/ 211345 h 475143"/>
                <a:gd name="connsiteX26" fmla="*/ 345364 w 1267932"/>
                <a:gd name="connsiteY26" fmla="*/ 293454 h 475143"/>
                <a:gd name="connsiteX27" fmla="*/ 333374 w 1267932"/>
                <a:gd name="connsiteY27" fmla="*/ 259303 h 475143"/>
                <a:gd name="connsiteX28" fmla="*/ 553178 w 1267932"/>
                <a:gd name="connsiteY28" fmla="*/ 189547 h 475143"/>
                <a:gd name="connsiteX29" fmla="*/ 296680 w 1267932"/>
                <a:gd name="connsiteY29" fmla="*/ 125241 h 475143"/>
                <a:gd name="connsiteX30" fmla="*/ 14387 w 1267932"/>
                <a:gd name="connsiteY30" fmla="*/ 65294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4387" y="66021"/>
                  </a:moveTo>
                  <a:cubicBezTo>
                    <a:pt x="-8502" y="61298"/>
                    <a:pt x="-2325" y="25693"/>
                    <a:pt x="20563" y="30416"/>
                  </a:cubicBezTo>
                  <a:cubicBezTo>
                    <a:pt x="203309" y="67837"/>
                    <a:pt x="387508" y="106348"/>
                    <a:pt x="568073" y="155759"/>
                  </a:cubicBezTo>
                  <a:cubicBezTo>
                    <a:pt x="530652" y="114341"/>
                    <a:pt x="493231" y="73287"/>
                    <a:pt x="455810" y="31869"/>
                  </a:cubicBezTo>
                  <a:cubicBezTo>
                    <a:pt x="449271" y="24603"/>
                    <a:pt x="446727" y="14431"/>
                    <a:pt x="453630" y="6438"/>
                  </a:cubicBezTo>
                  <a:cubicBezTo>
                    <a:pt x="459443" y="-102"/>
                    <a:pt x="472523" y="-3008"/>
                    <a:pt x="479062" y="4258"/>
                  </a:cubicBezTo>
                  <a:cubicBezTo>
                    <a:pt x="530289" y="60571"/>
                    <a:pt x="581516" y="117248"/>
                    <a:pt x="632743" y="173561"/>
                  </a:cubicBezTo>
                  <a:cubicBezTo>
                    <a:pt x="758085" y="210255"/>
                    <a:pt x="881611" y="252763"/>
                    <a:pt x="1001504" y="305443"/>
                  </a:cubicBezTo>
                  <a:cubicBezTo>
                    <a:pt x="1008770" y="308713"/>
                    <a:pt x="1015673" y="311983"/>
                    <a:pt x="1022939" y="315252"/>
                  </a:cubicBezTo>
                  <a:cubicBezTo>
                    <a:pt x="1017489" y="307259"/>
                    <a:pt x="1011676" y="299993"/>
                    <a:pt x="1005863" y="292364"/>
                  </a:cubicBezTo>
                  <a:cubicBezTo>
                    <a:pt x="986971" y="269112"/>
                    <a:pt x="967716" y="246223"/>
                    <a:pt x="947734" y="223698"/>
                  </a:cubicBezTo>
                  <a:cubicBezTo>
                    <a:pt x="907406" y="177558"/>
                    <a:pt x="864899" y="133234"/>
                    <a:pt x="820938" y="90363"/>
                  </a:cubicBezTo>
                  <a:cubicBezTo>
                    <a:pt x="804226" y="74014"/>
                    <a:pt x="827841" y="46402"/>
                    <a:pt x="844553" y="62751"/>
                  </a:cubicBezTo>
                  <a:cubicBezTo>
                    <a:pt x="892510" y="109618"/>
                    <a:pt x="938651" y="158302"/>
                    <a:pt x="982611" y="208439"/>
                  </a:cubicBezTo>
                  <a:cubicBezTo>
                    <a:pt x="1016399" y="247313"/>
                    <a:pt x="1058907" y="288367"/>
                    <a:pt x="1074529" y="338868"/>
                  </a:cubicBezTo>
                  <a:cubicBezTo>
                    <a:pt x="1137382" y="369386"/>
                    <a:pt x="1199145" y="402810"/>
                    <a:pt x="1258728" y="439505"/>
                  </a:cubicBezTo>
                  <a:cubicBezTo>
                    <a:pt x="1278347" y="451494"/>
                    <a:pt x="1263451" y="484555"/>
                    <a:pt x="1243469" y="472566"/>
                  </a:cubicBezTo>
                  <a:cubicBezTo>
                    <a:pt x="1185339" y="436598"/>
                    <a:pt x="1125393" y="404263"/>
                    <a:pt x="1064356" y="374835"/>
                  </a:cubicBezTo>
                  <a:cubicBezTo>
                    <a:pt x="1063630" y="374835"/>
                    <a:pt x="1062903" y="374835"/>
                    <a:pt x="1061813" y="374835"/>
                  </a:cubicBezTo>
                  <a:cubicBezTo>
                    <a:pt x="1061087" y="374835"/>
                    <a:pt x="1060723" y="375199"/>
                    <a:pt x="1059634" y="375199"/>
                  </a:cubicBezTo>
                  <a:cubicBezTo>
                    <a:pt x="935381" y="379195"/>
                    <a:pt x="811855" y="396634"/>
                    <a:pt x="691236" y="427879"/>
                  </a:cubicBezTo>
                  <a:cubicBezTo>
                    <a:pt x="668711" y="433692"/>
                    <a:pt x="656358" y="399541"/>
                    <a:pt x="679247" y="393728"/>
                  </a:cubicBezTo>
                  <a:cubicBezTo>
                    <a:pt x="782790" y="367206"/>
                    <a:pt x="888514" y="350494"/>
                    <a:pt x="995327" y="342864"/>
                  </a:cubicBezTo>
                  <a:cubicBezTo>
                    <a:pt x="877251" y="290184"/>
                    <a:pt x="754815" y="247676"/>
                    <a:pt x="630200" y="210982"/>
                  </a:cubicBezTo>
                  <a:cubicBezTo>
                    <a:pt x="628020" y="211345"/>
                    <a:pt x="625840" y="211345"/>
                    <a:pt x="624023" y="210982"/>
                  </a:cubicBezTo>
                  <a:cubicBezTo>
                    <a:pt x="623660" y="210982"/>
                    <a:pt x="623297" y="210982"/>
                    <a:pt x="622933" y="211345"/>
                  </a:cubicBezTo>
                  <a:cubicBezTo>
                    <a:pt x="528109" y="229511"/>
                    <a:pt x="435101" y="257486"/>
                    <a:pt x="345364" y="293454"/>
                  </a:cubicBezTo>
                  <a:cubicBezTo>
                    <a:pt x="323565" y="302173"/>
                    <a:pt x="311576" y="268022"/>
                    <a:pt x="333374" y="259303"/>
                  </a:cubicBezTo>
                  <a:cubicBezTo>
                    <a:pt x="404947" y="230601"/>
                    <a:pt x="478336" y="207349"/>
                    <a:pt x="553178" y="189547"/>
                  </a:cubicBezTo>
                  <a:cubicBezTo>
                    <a:pt x="468163" y="166295"/>
                    <a:pt x="382421" y="144496"/>
                    <a:pt x="296680" y="125241"/>
                  </a:cubicBezTo>
                  <a:cubicBezTo>
                    <a:pt x="202946" y="104169"/>
                    <a:pt x="108485" y="84913"/>
                    <a:pt x="14387" y="65294"/>
                  </a:cubicBezTo>
                  <a:close/>
                </a:path>
              </a:pathLst>
            </a:custGeom>
            <a:solidFill>
              <a:srgbClr val="28B59E"/>
            </a:solidFill>
            <a:ln w="36317" cap="flat">
              <a:noFill/>
              <a:prstDash val="solid"/>
              <a:miter/>
            </a:ln>
          </p:spPr>
          <p:txBody>
            <a:bodyPr rtlCol="0" anchor="ctr"/>
            <a:lstStyle/>
            <a:p>
              <a:endParaRPr lang="es-CO"/>
            </a:p>
          </p:txBody>
        </p:sp>
        <p:sp>
          <p:nvSpPr>
            <p:cNvPr id="105" name="Freeform: Shape 104">
              <a:extLst>
                <a:ext uri="{FF2B5EF4-FFF2-40B4-BE49-F238E27FC236}">
                  <a16:creationId xmlns:a16="http://schemas.microsoft.com/office/drawing/2014/main" id="{F826E623-CF4D-00BE-2ED2-5C05F72B708A}"/>
                </a:ext>
              </a:extLst>
            </p:cNvPr>
            <p:cNvSpPr/>
            <p:nvPr/>
          </p:nvSpPr>
          <p:spPr>
            <a:xfrm>
              <a:off x="2078844" y="5819181"/>
              <a:ext cx="387317" cy="970826"/>
            </a:xfrm>
            <a:custGeom>
              <a:avLst/>
              <a:gdLst>
                <a:gd name="connsiteX0" fmla="*/ 284183 w 387317"/>
                <a:gd name="connsiteY0" fmla="*/ 238583 h 970826"/>
                <a:gd name="connsiteX1" fmla="*/ 386636 w 387317"/>
                <a:gd name="connsiteY1" fmla="*/ 616427 h 970826"/>
                <a:gd name="connsiteX2" fmla="*/ 254754 w 387317"/>
                <a:gd name="connsiteY2" fmla="*/ 960483 h 970826"/>
                <a:gd name="connsiteX3" fmla="*/ 240585 w 387317"/>
                <a:gd name="connsiteY3" fmla="*/ 969566 h 970826"/>
                <a:gd name="connsiteX4" fmla="*/ 78185 w 387317"/>
                <a:gd name="connsiteY4" fmla="*/ 823878 h 970826"/>
                <a:gd name="connsiteX5" fmla="*/ 8066 w 387317"/>
                <a:gd name="connsiteY5" fmla="*/ 429322 h 970826"/>
                <a:gd name="connsiteX6" fmla="*/ 152301 w 387317"/>
                <a:gd name="connsiteY6" fmla="*/ 7518 h 970826"/>
                <a:gd name="connsiteX7" fmla="*/ 173009 w 387317"/>
                <a:gd name="connsiteY7" fmla="*/ 6064 h 970826"/>
                <a:gd name="connsiteX8" fmla="*/ 283456 w 387317"/>
                <a:gd name="connsiteY8" fmla="*/ 238583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284183" y="238583"/>
                  </a:moveTo>
                  <a:cubicBezTo>
                    <a:pt x="341949" y="355933"/>
                    <a:pt x="393903" y="483092"/>
                    <a:pt x="386636" y="616427"/>
                  </a:cubicBezTo>
                  <a:cubicBezTo>
                    <a:pt x="380097" y="742133"/>
                    <a:pt x="316517" y="854033"/>
                    <a:pt x="254754" y="960483"/>
                  </a:cubicBezTo>
                  <a:cubicBezTo>
                    <a:pt x="254028" y="967385"/>
                    <a:pt x="248578" y="973562"/>
                    <a:pt x="240585" y="969566"/>
                  </a:cubicBezTo>
                  <a:cubicBezTo>
                    <a:pt x="173373" y="937594"/>
                    <a:pt x="118513" y="886367"/>
                    <a:pt x="78185" y="823878"/>
                  </a:cubicBezTo>
                  <a:cubicBezTo>
                    <a:pt x="2980" y="707618"/>
                    <a:pt x="-11916" y="564110"/>
                    <a:pt x="8066" y="429322"/>
                  </a:cubicBezTo>
                  <a:cubicBezTo>
                    <a:pt x="30228" y="281091"/>
                    <a:pt x="91628" y="143033"/>
                    <a:pt x="152301" y="7518"/>
                  </a:cubicBezTo>
                  <a:cubicBezTo>
                    <a:pt x="155934" y="-475"/>
                    <a:pt x="169013" y="-3745"/>
                    <a:pt x="173009" y="6064"/>
                  </a:cubicBezTo>
                  <a:cubicBezTo>
                    <a:pt x="204981" y="85993"/>
                    <a:pt x="245672" y="161562"/>
                    <a:pt x="283456" y="238583"/>
                  </a:cubicBezTo>
                  <a:close/>
                </a:path>
              </a:pathLst>
            </a:custGeom>
            <a:solidFill>
              <a:srgbClr val="4FE0CB"/>
            </a:solidFill>
            <a:ln w="36317" cap="flat">
              <a:noFill/>
              <a:prstDash val="solid"/>
              <a:miter/>
            </a:ln>
          </p:spPr>
          <p:txBody>
            <a:bodyPr rtlCol="0" anchor="ctr"/>
            <a:lstStyle/>
            <a:p>
              <a:endParaRPr lang="es-CO"/>
            </a:p>
          </p:txBody>
        </p:sp>
        <p:sp>
          <p:nvSpPr>
            <p:cNvPr id="106" name="Freeform: Shape 105">
              <a:extLst>
                <a:ext uri="{FF2B5EF4-FFF2-40B4-BE49-F238E27FC236}">
                  <a16:creationId xmlns:a16="http://schemas.microsoft.com/office/drawing/2014/main" id="{D076FC69-DD68-FE43-3C20-DBABDAC74AFA}"/>
                </a:ext>
              </a:extLst>
            </p:cNvPr>
            <p:cNvSpPr/>
            <p:nvPr/>
          </p:nvSpPr>
          <p:spPr>
            <a:xfrm>
              <a:off x="2123151" y="5922080"/>
              <a:ext cx="247181" cy="831498"/>
            </a:xfrm>
            <a:custGeom>
              <a:avLst/>
              <a:gdLst>
                <a:gd name="connsiteX0" fmla="*/ 129429 w 247181"/>
                <a:gd name="connsiteY0" fmla="*/ 11797 h 831498"/>
                <a:gd name="connsiteX1" fmla="*/ 106904 w 247181"/>
                <a:gd name="connsiteY1" fmla="*/ 10343 h 831498"/>
                <a:gd name="connsiteX2" fmla="*/ 99638 w 247181"/>
                <a:gd name="connsiteY2" fmla="*/ 360938 h 831498"/>
                <a:gd name="connsiteX3" fmla="*/ 41871 w 247181"/>
                <a:gd name="connsiteY3" fmla="*/ 274107 h 831498"/>
                <a:gd name="connsiteX4" fmla="*/ 26612 w 247181"/>
                <a:gd name="connsiteY4" fmla="*/ 269020 h 831498"/>
                <a:gd name="connsiteX5" fmla="*/ 21526 w 247181"/>
                <a:gd name="connsiteY5" fmla="*/ 284280 h 831498"/>
                <a:gd name="connsiteX6" fmla="*/ 100728 w 247181"/>
                <a:gd name="connsiteY6" fmla="*/ 403082 h 831498"/>
                <a:gd name="connsiteX7" fmla="*/ 124706 w 247181"/>
                <a:gd name="connsiteY7" fmla="*/ 646501 h 831498"/>
                <a:gd name="connsiteX8" fmla="*/ 127249 w 247181"/>
                <a:gd name="connsiteY8" fmla="*/ 661033 h 831498"/>
                <a:gd name="connsiteX9" fmla="*/ 115987 w 247181"/>
                <a:gd name="connsiteY9" fmla="*/ 647227 h 831498"/>
                <a:gd name="connsiteX10" fmla="*/ 83289 w 247181"/>
                <a:gd name="connsiteY10" fmla="*/ 601814 h 831498"/>
                <a:gd name="connsiteX11" fmla="*/ 21889 w 247181"/>
                <a:gd name="connsiteY11" fmla="*/ 504809 h 831498"/>
                <a:gd name="connsiteX12" fmla="*/ 1544 w 247181"/>
                <a:gd name="connsiteY12" fmla="*/ 514982 h 831498"/>
                <a:gd name="connsiteX13" fmla="*/ 68756 w 247181"/>
                <a:gd name="connsiteY13" fmla="*/ 620706 h 831498"/>
                <a:gd name="connsiteX14" fmla="*/ 133789 w 247181"/>
                <a:gd name="connsiteY14" fmla="*/ 696275 h 831498"/>
                <a:gd name="connsiteX15" fmla="*/ 166850 w 247181"/>
                <a:gd name="connsiteY15" fmla="*/ 823070 h 831498"/>
                <a:gd name="connsiteX16" fmla="*/ 189012 w 247181"/>
                <a:gd name="connsiteY16" fmla="*/ 818710 h 831498"/>
                <a:gd name="connsiteX17" fmla="*/ 157041 w 247181"/>
                <a:gd name="connsiteY17" fmla="*/ 695548 h 831498"/>
                <a:gd name="connsiteX18" fmla="*/ 157041 w 247181"/>
                <a:gd name="connsiteY18" fmla="*/ 694095 h 831498"/>
                <a:gd name="connsiteX19" fmla="*/ 157768 w 247181"/>
                <a:gd name="connsiteY19" fmla="*/ 693005 h 831498"/>
                <a:gd name="connsiteX20" fmla="*/ 245689 w 247181"/>
                <a:gd name="connsiteY20" fmla="*/ 477924 h 831498"/>
                <a:gd name="connsiteX21" fmla="*/ 226797 w 247181"/>
                <a:gd name="connsiteY21" fmla="*/ 465572 h 831498"/>
                <a:gd name="connsiteX22" fmla="*/ 147958 w 247181"/>
                <a:gd name="connsiteY22" fmla="*/ 649044 h 831498"/>
                <a:gd name="connsiteX23" fmla="*/ 123616 w 247181"/>
                <a:gd name="connsiteY23" fmla="*/ 407805 h 831498"/>
                <a:gd name="connsiteX24" fmla="*/ 124706 w 247181"/>
                <a:gd name="connsiteY24" fmla="*/ 404172 h 831498"/>
                <a:gd name="connsiteX25" fmla="*/ 125070 w 247181"/>
                <a:gd name="connsiteY25" fmla="*/ 403446 h 831498"/>
                <a:gd name="connsiteX26" fmla="*/ 216987 w 247181"/>
                <a:gd name="connsiteY26" fmla="*/ 247949 h 831498"/>
                <a:gd name="connsiteX27" fmla="*/ 198095 w 247181"/>
                <a:gd name="connsiteY27" fmla="*/ 235596 h 831498"/>
                <a:gd name="connsiteX28" fmla="*/ 122526 w 247181"/>
                <a:gd name="connsiteY28" fmla="*/ 358032 h 831498"/>
                <a:gd name="connsiteX29" fmla="*/ 122526 w 247181"/>
                <a:gd name="connsiteY29" fmla="*/ 193088 h 831498"/>
                <a:gd name="connsiteX30" fmla="*/ 129066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29429" y="11797"/>
                  </a:moveTo>
                  <a:cubicBezTo>
                    <a:pt x="130156" y="-2736"/>
                    <a:pt x="107631" y="-4553"/>
                    <a:pt x="106904" y="10343"/>
                  </a:cubicBezTo>
                  <a:cubicBezTo>
                    <a:pt x="101818" y="126966"/>
                    <a:pt x="97095" y="243952"/>
                    <a:pt x="99638" y="360938"/>
                  </a:cubicBezTo>
                  <a:cubicBezTo>
                    <a:pt x="80382" y="331874"/>
                    <a:pt x="61127" y="303172"/>
                    <a:pt x="41871" y="274107"/>
                  </a:cubicBezTo>
                  <a:cubicBezTo>
                    <a:pt x="38601" y="269020"/>
                    <a:pt x="32788" y="266114"/>
                    <a:pt x="26612" y="269020"/>
                  </a:cubicBezTo>
                  <a:cubicBezTo>
                    <a:pt x="21526" y="271564"/>
                    <a:pt x="17893" y="279193"/>
                    <a:pt x="21526" y="284280"/>
                  </a:cubicBezTo>
                  <a:cubicBezTo>
                    <a:pt x="48048" y="323881"/>
                    <a:pt x="74206" y="363481"/>
                    <a:pt x="100728" y="403082"/>
                  </a:cubicBezTo>
                  <a:cubicBezTo>
                    <a:pt x="103634" y="484464"/>
                    <a:pt x="110900" y="565846"/>
                    <a:pt x="124706" y="646501"/>
                  </a:cubicBezTo>
                  <a:cubicBezTo>
                    <a:pt x="125433" y="651224"/>
                    <a:pt x="126523" y="655947"/>
                    <a:pt x="127249" y="661033"/>
                  </a:cubicBezTo>
                  <a:cubicBezTo>
                    <a:pt x="123253" y="656674"/>
                    <a:pt x="119620" y="651951"/>
                    <a:pt x="115987" y="647227"/>
                  </a:cubicBezTo>
                  <a:cubicBezTo>
                    <a:pt x="104724" y="632332"/>
                    <a:pt x="93825" y="617073"/>
                    <a:pt x="83289" y="601814"/>
                  </a:cubicBezTo>
                  <a:cubicBezTo>
                    <a:pt x="61490" y="570206"/>
                    <a:pt x="41145" y="537871"/>
                    <a:pt x="21889" y="504809"/>
                  </a:cubicBezTo>
                  <a:cubicBezTo>
                    <a:pt x="14623" y="492457"/>
                    <a:pt x="-5722" y="502267"/>
                    <a:pt x="1544" y="514982"/>
                  </a:cubicBezTo>
                  <a:cubicBezTo>
                    <a:pt x="22616" y="550950"/>
                    <a:pt x="45141" y="586191"/>
                    <a:pt x="68756" y="620706"/>
                  </a:cubicBezTo>
                  <a:cubicBezTo>
                    <a:pt x="86922" y="647227"/>
                    <a:pt x="105451" y="679199"/>
                    <a:pt x="133789" y="696275"/>
                  </a:cubicBezTo>
                  <a:cubicBezTo>
                    <a:pt x="142508" y="739145"/>
                    <a:pt x="153408" y="781289"/>
                    <a:pt x="166850" y="823070"/>
                  </a:cubicBezTo>
                  <a:cubicBezTo>
                    <a:pt x="171210" y="836876"/>
                    <a:pt x="193372" y="832516"/>
                    <a:pt x="189012" y="818710"/>
                  </a:cubicBezTo>
                  <a:cubicBezTo>
                    <a:pt x="176296" y="778020"/>
                    <a:pt x="165760" y="736965"/>
                    <a:pt x="157041" y="695548"/>
                  </a:cubicBezTo>
                  <a:cubicBezTo>
                    <a:pt x="157041" y="695185"/>
                    <a:pt x="157041" y="694458"/>
                    <a:pt x="157041" y="694095"/>
                  </a:cubicBezTo>
                  <a:cubicBezTo>
                    <a:pt x="157041" y="694095"/>
                    <a:pt x="157404" y="693368"/>
                    <a:pt x="157768" y="693005"/>
                  </a:cubicBezTo>
                  <a:cubicBezTo>
                    <a:pt x="179203" y="618526"/>
                    <a:pt x="208631" y="546227"/>
                    <a:pt x="245689" y="477924"/>
                  </a:cubicBezTo>
                  <a:cubicBezTo>
                    <a:pt x="252592" y="465209"/>
                    <a:pt x="233700" y="452493"/>
                    <a:pt x="226797" y="465572"/>
                  </a:cubicBezTo>
                  <a:cubicBezTo>
                    <a:pt x="194825" y="524065"/>
                    <a:pt x="168667" y="585828"/>
                    <a:pt x="147958" y="649044"/>
                  </a:cubicBezTo>
                  <a:cubicBezTo>
                    <a:pt x="134152" y="569479"/>
                    <a:pt x="126886" y="488824"/>
                    <a:pt x="123616" y="407805"/>
                  </a:cubicBezTo>
                  <a:cubicBezTo>
                    <a:pt x="124343" y="406716"/>
                    <a:pt x="124343" y="405262"/>
                    <a:pt x="124706" y="404172"/>
                  </a:cubicBezTo>
                  <a:cubicBezTo>
                    <a:pt x="124706" y="404172"/>
                    <a:pt x="124706" y="403809"/>
                    <a:pt x="125070" y="403446"/>
                  </a:cubicBezTo>
                  <a:cubicBezTo>
                    <a:pt x="150501" y="348586"/>
                    <a:pt x="181383" y="296632"/>
                    <a:pt x="216987" y="247949"/>
                  </a:cubicBezTo>
                  <a:cubicBezTo>
                    <a:pt x="225707" y="236323"/>
                    <a:pt x="206815" y="223606"/>
                    <a:pt x="198095" y="235596"/>
                  </a:cubicBezTo>
                  <a:cubicBezTo>
                    <a:pt x="169757" y="274470"/>
                    <a:pt x="144688" y="315524"/>
                    <a:pt x="122526" y="358032"/>
                  </a:cubicBezTo>
                  <a:cubicBezTo>
                    <a:pt x="121436" y="302809"/>
                    <a:pt x="121436" y="247949"/>
                    <a:pt x="122526" y="193088"/>
                  </a:cubicBezTo>
                  <a:cubicBezTo>
                    <a:pt x="123980" y="133142"/>
                    <a:pt x="126523" y="73196"/>
                    <a:pt x="129066" y="12886"/>
                  </a:cubicBezTo>
                  <a:close/>
                </a:path>
              </a:pathLst>
            </a:custGeom>
            <a:solidFill>
              <a:srgbClr val="28B59E"/>
            </a:solidFill>
            <a:ln w="36317" cap="flat">
              <a:noFill/>
              <a:prstDash val="solid"/>
              <a:miter/>
            </a:ln>
          </p:spPr>
          <p:txBody>
            <a:bodyPr rtlCol="0" anchor="ctr"/>
            <a:lstStyle/>
            <a:p>
              <a:endParaRPr lang="es-CO"/>
            </a:p>
          </p:txBody>
        </p:sp>
      </p:grpSp>
      <p:sp>
        <p:nvSpPr>
          <p:cNvPr id="6" name="TextBox 5">
            <a:extLst>
              <a:ext uri="{FF2B5EF4-FFF2-40B4-BE49-F238E27FC236}">
                <a16:creationId xmlns:a16="http://schemas.microsoft.com/office/drawing/2014/main" id="{E65DB752-8A5C-8DF0-A346-1E0CD7ED452E}"/>
              </a:ext>
            </a:extLst>
          </p:cNvPr>
          <p:cNvSpPr txBox="1"/>
          <p:nvPr/>
        </p:nvSpPr>
        <p:spPr>
          <a:xfrm>
            <a:off x="1420678" y="11321384"/>
            <a:ext cx="21614807" cy="1569660"/>
          </a:xfrm>
          <a:prstGeom prst="rect">
            <a:avLst/>
          </a:prstGeom>
          <a:noFill/>
        </p:spPr>
        <p:txBody>
          <a:bodyPr wrap="square">
            <a:spAutoFit/>
          </a:bodyPr>
          <a:lstStyle/>
          <a:p>
            <a:pPr algn="ctr">
              <a:spcAft>
                <a:spcPts val="1125"/>
              </a:spcAft>
            </a:pPr>
            <a:r>
              <a:rPr lang="es-CO" sz="3200" b="0" i="0" dirty="0" err="1">
                <a:solidFill>
                  <a:schemeClr val="bg1"/>
                </a:solidFill>
                <a:effectLst/>
                <a:latin typeface="Lato Light" panose="020F0302020204030203" pitchFamily="34" charset="0"/>
                <a:cs typeface="Calibri" panose="020F0502020204030204" pitchFamily="34" charset="0"/>
              </a:rPr>
              <a:t>Vestibulum</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pellentesque</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erat</a:t>
            </a:r>
            <a:r>
              <a:rPr lang="es-CO" sz="3200" b="0" i="0" dirty="0">
                <a:solidFill>
                  <a:schemeClr val="bg1"/>
                </a:solidFill>
                <a:effectLst/>
                <a:latin typeface="Lato Light" panose="020F0302020204030203" pitchFamily="34" charset="0"/>
                <a:cs typeface="Calibri" panose="020F0502020204030204" pitchFamily="34" charset="0"/>
              </a:rPr>
              <a:t> eros, </a:t>
            </a:r>
            <a:r>
              <a:rPr lang="es-CO" sz="3200" b="0" i="0" dirty="0" err="1">
                <a:solidFill>
                  <a:schemeClr val="bg1"/>
                </a:solidFill>
                <a:effectLst/>
                <a:latin typeface="Lato Light" panose="020F0302020204030203" pitchFamily="34" charset="0"/>
                <a:cs typeface="Calibri" panose="020F0502020204030204" pitchFamily="34" charset="0"/>
              </a:rPr>
              <a:t>eu</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posuere</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enim</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accumsan</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aliquet</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Donec</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sit</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amet</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venenatis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turpis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Nam</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arcu</a:t>
            </a:r>
            <a:r>
              <a:rPr lang="es-CO" sz="3200" b="0" i="0" dirty="0">
                <a:solidFill>
                  <a:schemeClr val="bg1"/>
                </a:solidFill>
                <a:effectLst/>
                <a:latin typeface="Lato Light" panose="020F0302020204030203" pitchFamily="34" charset="0"/>
                <a:cs typeface="Calibri" panose="020F0502020204030204" pitchFamily="34" charset="0"/>
              </a:rPr>
              <a:t> mauris, </a:t>
            </a:r>
            <a:r>
              <a:rPr lang="es-CO" sz="3200" b="0" i="0" dirty="0" err="1">
                <a:solidFill>
                  <a:schemeClr val="bg1"/>
                </a:solidFill>
                <a:effectLst/>
                <a:latin typeface="Lato Light" panose="020F0302020204030203" pitchFamily="34" charset="0"/>
                <a:cs typeface="Calibri" panose="020F0502020204030204" pitchFamily="34" charset="0"/>
              </a:rPr>
              <a:t>imperdiet</a:t>
            </a:r>
            <a:r>
              <a:rPr lang="es-CO" sz="3200" b="0" i="0" dirty="0">
                <a:solidFill>
                  <a:schemeClr val="bg1"/>
                </a:solidFill>
                <a:effectLst/>
                <a:latin typeface="Lato Light" panose="020F0302020204030203" pitchFamily="34" charset="0"/>
                <a:cs typeface="Calibri" panose="020F0502020204030204" pitchFamily="34" charset="0"/>
              </a:rPr>
              <a:t> et </a:t>
            </a:r>
            <a:r>
              <a:rPr lang="es-CO" sz="3200" b="0" i="0" dirty="0" err="1">
                <a:solidFill>
                  <a:schemeClr val="bg1"/>
                </a:solidFill>
                <a:effectLst/>
                <a:latin typeface="Lato Light" panose="020F0302020204030203" pitchFamily="34" charset="0"/>
                <a:cs typeface="Calibri" panose="020F0502020204030204" pitchFamily="34" charset="0"/>
              </a:rPr>
              <a:t>bibendum</a:t>
            </a:r>
            <a:r>
              <a:rPr lang="es-CO" sz="3200" b="0" i="0" dirty="0">
                <a:solidFill>
                  <a:schemeClr val="bg1"/>
                </a:solidFill>
                <a:effectLst/>
                <a:latin typeface="Lato Light" panose="020F0302020204030203" pitchFamily="34" charset="0"/>
                <a:cs typeface="Calibri" panose="020F0502020204030204" pitchFamily="34" charset="0"/>
              </a:rPr>
              <a:t> id, </a:t>
            </a:r>
            <a:r>
              <a:rPr lang="es-CO" sz="3200" b="0" i="0" dirty="0" err="1">
                <a:solidFill>
                  <a:schemeClr val="bg1"/>
                </a:solidFill>
                <a:effectLst/>
                <a:latin typeface="Lato Light" panose="020F0302020204030203" pitchFamily="34" charset="0"/>
                <a:cs typeface="Calibri" panose="020F0502020204030204" pitchFamily="34" charset="0"/>
              </a:rPr>
              <a:t>pharetra</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maximus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velit</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Pellentesque</a:t>
            </a:r>
            <a:r>
              <a:rPr lang="es-CO" sz="3200" b="0" i="0" dirty="0">
                <a:solidFill>
                  <a:schemeClr val="bg1"/>
                </a:solidFill>
                <a:effectLst/>
                <a:latin typeface="Lato Light" panose="020F0302020204030203" pitchFamily="34" charset="0"/>
                <a:cs typeface="Calibri" panose="020F0502020204030204" pitchFamily="34" charset="0"/>
              </a:rPr>
              <a:t> ut </a:t>
            </a:r>
            <a:r>
              <a:rPr lang="es-CO" sz="3200" b="0" i="0" dirty="0" err="1">
                <a:solidFill>
                  <a:schemeClr val="bg1"/>
                </a:solidFill>
                <a:effectLst/>
                <a:latin typeface="Lato Light" panose="020F0302020204030203" pitchFamily="34" charset="0"/>
                <a:cs typeface="Calibri" panose="020F0502020204030204" pitchFamily="34" charset="0"/>
              </a:rPr>
              <a:t>velit</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augue</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Duis</a:t>
            </a:r>
            <a:r>
              <a:rPr lang="es-CO" sz="3200" b="0" i="0" dirty="0">
                <a:solidFill>
                  <a:schemeClr val="bg1"/>
                </a:solidFill>
                <a:effectLst/>
                <a:latin typeface="Lato Light" panose="020F0302020204030203" pitchFamily="34" charset="0"/>
                <a:cs typeface="Calibri" panose="020F0502020204030204" pitchFamily="34" charset="0"/>
              </a:rPr>
              <a:t> porta at </a:t>
            </a:r>
            <a:r>
              <a:rPr lang="es-CO" sz="3200" b="0" i="0" dirty="0" err="1">
                <a:solidFill>
                  <a:schemeClr val="bg1"/>
                </a:solidFill>
                <a:effectLst/>
                <a:latin typeface="Lato Light" panose="020F0302020204030203" pitchFamily="34" charset="0"/>
                <a:cs typeface="Calibri" panose="020F0502020204030204" pitchFamily="34" charset="0"/>
              </a:rPr>
              <a:t>nulla</a:t>
            </a:r>
            <a:r>
              <a:rPr lang="es-CO" sz="3200" b="0" i="0" dirty="0">
                <a:solidFill>
                  <a:schemeClr val="bg1"/>
                </a:solidFill>
                <a:effectLst/>
                <a:latin typeface="Lato Light" panose="020F0302020204030203" pitchFamily="34" charset="0"/>
                <a:cs typeface="Calibri" panose="020F0502020204030204" pitchFamily="34" charset="0"/>
              </a:rPr>
              <a:t> ac vehicula. </a:t>
            </a:r>
            <a:r>
              <a:rPr lang="es-CO" sz="3200" b="0" i="0" dirty="0" err="1">
                <a:solidFill>
                  <a:schemeClr val="bg1"/>
                </a:solidFill>
                <a:effectLst/>
                <a:latin typeface="Lato Light" panose="020F0302020204030203" pitchFamily="34" charset="0"/>
                <a:cs typeface="Calibri" panose="020F0502020204030204" pitchFamily="34" charset="0"/>
              </a:rPr>
              <a:t>Nam</a:t>
            </a:r>
            <a:r>
              <a:rPr lang="es-CO" sz="3200" b="0" i="0" dirty="0">
                <a:solidFill>
                  <a:schemeClr val="bg1"/>
                </a:solidFill>
                <a:effectLst/>
                <a:latin typeface="Lato Light" panose="020F0302020204030203" pitchFamily="34" charset="0"/>
                <a:cs typeface="Calibri" panose="020F0502020204030204" pitchFamily="34" charset="0"/>
              </a:rPr>
              <a:t> dolor odio, </a:t>
            </a:r>
            <a:r>
              <a:rPr lang="es-CO" sz="3200" b="0" i="0" dirty="0" err="1">
                <a:solidFill>
                  <a:schemeClr val="bg1"/>
                </a:solidFill>
                <a:effectLst/>
                <a:latin typeface="Lato Light" panose="020F0302020204030203" pitchFamily="34" charset="0"/>
                <a:cs typeface="Calibri" panose="020F0502020204030204" pitchFamily="34" charset="0"/>
              </a:rPr>
              <a:t>feugiat</a:t>
            </a:r>
            <a:r>
              <a:rPr lang="es-CO" sz="3200" b="0" i="0" dirty="0">
                <a:solidFill>
                  <a:schemeClr val="bg1"/>
                </a:solidFill>
                <a:effectLst/>
                <a:latin typeface="Lato Light" panose="020F0302020204030203" pitchFamily="34" charset="0"/>
                <a:cs typeface="Calibri" panose="020F0502020204030204" pitchFamily="34" charset="0"/>
              </a:rPr>
              <a:t> sed </a:t>
            </a:r>
            <a:r>
              <a:rPr lang="es-CO" sz="3200" b="0" i="0" dirty="0" err="1">
                <a:solidFill>
                  <a:schemeClr val="bg1"/>
                </a:solidFill>
                <a:effectLst/>
                <a:latin typeface="Lato Light" panose="020F0302020204030203" pitchFamily="34" charset="0"/>
                <a:cs typeface="Calibri" panose="020F0502020204030204" pitchFamily="34" charset="0"/>
              </a:rPr>
              <a:t>turpis</a:t>
            </a:r>
            <a:r>
              <a:rPr lang="es-CO" sz="3200" b="0" i="0" dirty="0">
                <a:solidFill>
                  <a:schemeClr val="bg1"/>
                </a:solidFill>
                <a:effectLst/>
                <a:latin typeface="Lato Light" panose="020F0302020204030203" pitchFamily="34" charset="0"/>
                <a:cs typeface="Calibri" panose="020F0502020204030204" pitchFamily="34" charset="0"/>
              </a:rPr>
              <a:t> sed, </a:t>
            </a:r>
            <a:r>
              <a:rPr lang="es-CO" sz="3200" b="0" i="0" dirty="0" err="1">
                <a:solidFill>
                  <a:schemeClr val="bg1"/>
                </a:solidFill>
                <a:effectLst/>
                <a:latin typeface="Lato Light" panose="020F0302020204030203" pitchFamily="34" charset="0"/>
                <a:cs typeface="Calibri" panose="020F0502020204030204" pitchFamily="34" charset="0"/>
              </a:rPr>
              <a:t>posuere</a:t>
            </a:r>
            <a:r>
              <a:rPr lang="es-CO" sz="3200" b="0" i="0" dirty="0">
                <a:solidFill>
                  <a:schemeClr val="bg1"/>
                </a:solidFill>
                <a:effectLst/>
                <a:latin typeface="Lato Light" panose="020F0302020204030203" pitchFamily="34" charset="0"/>
                <a:cs typeface="Calibri" panose="020F0502020204030204" pitchFamily="34" charset="0"/>
              </a:rPr>
              <a:t> ultrices </a:t>
            </a:r>
            <a:r>
              <a:rPr lang="es-CO" sz="3200" b="0" i="0" dirty="0" err="1">
                <a:solidFill>
                  <a:schemeClr val="bg1"/>
                </a:solidFill>
                <a:effectLst/>
                <a:latin typeface="Lato Light" panose="020F0302020204030203" pitchFamily="34" charset="0"/>
                <a:cs typeface="Calibri" panose="020F0502020204030204" pitchFamily="34" charset="0"/>
              </a:rPr>
              <a:t>arcu</a:t>
            </a:r>
            <a:r>
              <a:rPr lang="es-CO" sz="3200" b="0" i="0" dirty="0">
                <a:solidFill>
                  <a:schemeClr val="bg1"/>
                </a:solidFill>
                <a:effectLst/>
                <a:latin typeface="Lato Light" panose="020F0302020204030203" pitchFamily="34" charset="0"/>
                <a:cs typeface="Calibri" panose="020F0502020204030204" pitchFamily="34" charset="0"/>
              </a:rPr>
              <a:t>. Mauris </a:t>
            </a:r>
            <a:r>
              <a:rPr lang="es-CO" sz="3200" b="0" i="0" dirty="0" err="1">
                <a:solidFill>
                  <a:schemeClr val="bg1"/>
                </a:solidFill>
                <a:effectLst/>
                <a:latin typeface="Lato Light" panose="020F0302020204030203" pitchFamily="34" charset="0"/>
                <a:cs typeface="Calibri" panose="020F0502020204030204" pitchFamily="34" charset="0"/>
              </a:rPr>
              <a:t>eu</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lectus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facilisis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quam</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egestas</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dignissim</a:t>
            </a:r>
            <a:r>
              <a:rPr lang="es-CO" sz="3200" b="0" i="0" dirty="0">
                <a:solidFill>
                  <a:schemeClr val="bg1"/>
                </a:solidFill>
                <a:effectLst/>
                <a:latin typeface="Lato Light" panose="020F0302020204030203" pitchFamily="34" charset="0"/>
                <a:cs typeface="Calibri" panose="020F0502020204030204" pitchFamily="34" charset="0"/>
              </a:rPr>
              <a:t> </a:t>
            </a:r>
            <a:r>
              <a:rPr lang="es-CO" sz="3200" b="0" i="0" dirty="0" err="1">
                <a:solidFill>
                  <a:schemeClr val="bg1"/>
                </a:solidFill>
                <a:effectLst/>
                <a:latin typeface="Lato Light" panose="020F0302020204030203" pitchFamily="34" charset="0"/>
                <a:cs typeface="Calibri" panose="020F0502020204030204" pitchFamily="34" charset="0"/>
              </a:rPr>
              <a:t>sit</a:t>
            </a:r>
            <a:endParaRPr lang="es-CO" sz="3200" b="0" i="0" dirty="0">
              <a:solidFill>
                <a:schemeClr val="bg1"/>
              </a:solidFill>
              <a:effectLst/>
              <a:latin typeface="Lato Light" panose="020F0302020204030203" pitchFamily="34" charset="0"/>
              <a:cs typeface="Calibri" panose="020F0502020204030204" pitchFamily="34" charset="0"/>
            </a:endParaRPr>
          </a:p>
        </p:txBody>
      </p:sp>
    </p:spTree>
    <p:extLst>
      <p:ext uri="{BB962C8B-B14F-4D97-AF65-F5344CB8AC3E}">
        <p14:creationId xmlns:p14="http://schemas.microsoft.com/office/powerpoint/2010/main" val="14730354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87801ED-37BF-D2B9-9509-49A53EE27422}"/>
              </a:ext>
            </a:extLst>
          </p:cNvPr>
          <p:cNvSpPr/>
          <p:nvPr/>
        </p:nvSpPr>
        <p:spPr>
          <a:xfrm>
            <a:off x="-219063" y="12472"/>
            <a:ext cx="24596713" cy="13716000"/>
          </a:xfrm>
          <a:prstGeom prst="rect">
            <a:avLst/>
          </a:prstGeom>
          <a:pattFill prst="pct80">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11" name="Freeform 70">
            <a:extLst>
              <a:ext uri="{FF2B5EF4-FFF2-40B4-BE49-F238E27FC236}">
                <a16:creationId xmlns:a16="http://schemas.microsoft.com/office/drawing/2014/main" id="{BD47DB8D-53BC-4F84-90F5-A92A2FF1293C}"/>
              </a:ext>
            </a:extLst>
          </p:cNvPr>
          <p:cNvSpPr>
            <a:spLocks noChangeArrowheads="1"/>
          </p:cNvSpPr>
          <p:nvPr/>
        </p:nvSpPr>
        <p:spPr bwMode="auto">
          <a:xfrm>
            <a:off x="14342059" y="9951412"/>
            <a:ext cx="1329291" cy="38449"/>
          </a:xfrm>
          <a:custGeom>
            <a:avLst/>
            <a:gdLst>
              <a:gd name="T0" fmla="*/ 1064 w 1065"/>
              <a:gd name="T1" fmla="*/ 31 h 32"/>
              <a:gd name="T2" fmla="*/ 0 w 1065"/>
              <a:gd name="T3" fmla="*/ 31 h 32"/>
              <a:gd name="T4" fmla="*/ 0 w 1065"/>
              <a:gd name="T5" fmla="*/ 0 h 32"/>
              <a:gd name="T6" fmla="*/ 1064 w 1065"/>
              <a:gd name="T7" fmla="*/ 0 h 32"/>
              <a:gd name="T8" fmla="*/ 1064 w 1065"/>
              <a:gd name="T9" fmla="*/ 31 h 32"/>
            </a:gdLst>
            <a:ahLst/>
            <a:cxnLst>
              <a:cxn ang="0">
                <a:pos x="T0" y="T1"/>
              </a:cxn>
              <a:cxn ang="0">
                <a:pos x="T2" y="T3"/>
              </a:cxn>
              <a:cxn ang="0">
                <a:pos x="T4" y="T5"/>
              </a:cxn>
              <a:cxn ang="0">
                <a:pos x="T6" y="T7"/>
              </a:cxn>
              <a:cxn ang="0">
                <a:pos x="T8" y="T9"/>
              </a:cxn>
            </a:cxnLst>
            <a:rect l="0" t="0" r="r" b="b"/>
            <a:pathLst>
              <a:path w="1065" h="32">
                <a:moveTo>
                  <a:pt x="1064" y="31"/>
                </a:moveTo>
                <a:lnTo>
                  <a:pt x="0" y="31"/>
                </a:lnTo>
                <a:lnTo>
                  <a:pt x="0" y="0"/>
                </a:lnTo>
                <a:lnTo>
                  <a:pt x="1064" y="0"/>
                </a:lnTo>
                <a:lnTo>
                  <a:pt x="1064" y="31"/>
                </a:lnTo>
              </a:path>
            </a:pathLst>
          </a:custGeom>
          <a:solidFill>
            <a:schemeClr val="accent4"/>
          </a:solidFill>
          <a:ln>
            <a:noFill/>
          </a:ln>
          <a:effectLst/>
        </p:spPr>
        <p:txBody>
          <a:bodyPr wrap="none" anchor="ctr"/>
          <a:lstStyle/>
          <a:p>
            <a:endParaRPr lang="en-US" dirty="0">
              <a:latin typeface="DM Sans" pitchFamily="2" charset="77"/>
            </a:endParaRPr>
          </a:p>
        </p:txBody>
      </p:sp>
      <p:sp>
        <p:nvSpPr>
          <p:cNvPr id="112" name="Freeform 71">
            <a:extLst>
              <a:ext uri="{FF2B5EF4-FFF2-40B4-BE49-F238E27FC236}">
                <a16:creationId xmlns:a16="http://schemas.microsoft.com/office/drawing/2014/main" id="{D8E51983-4C47-4987-A5A5-1E794B65C238}"/>
              </a:ext>
            </a:extLst>
          </p:cNvPr>
          <p:cNvSpPr>
            <a:spLocks noChangeArrowheads="1"/>
          </p:cNvSpPr>
          <p:nvPr/>
        </p:nvSpPr>
        <p:spPr bwMode="auto">
          <a:xfrm>
            <a:off x="15446137" y="9748172"/>
            <a:ext cx="444930" cy="439435"/>
          </a:xfrm>
          <a:custGeom>
            <a:avLst/>
            <a:gdLst>
              <a:gd name="T0" fmla="*/ 177 w 355"/>
              <a:gd name="T1" fmla="*/ 0 h 354"/>
              <a:gd name="T2" fmla="*/ 354 w 355"/>
              <a:gd name="T3" fmla="*/ 176 h 354"/>
              <a:gd name="T4" fmla="*/ 177 w 355"/>
              <a:gd name="T5" fmla="*/ 353 h 354"/>
              <a:gd name="T6" fmla="*/ 0 w 355"/>
              <a:gd name="T7" fmla="*/ 176 h 354"/>
              <a:gd name="T8" fmla="*/ 177 w 355"/>
              <a:gd name="T9" fmla="*/ 0 h 354"/>
            </a:gdLst>
            <a:ahLst/>
            <a:cxnLst>
              <a:cxn ang="0">
                <a:pos x="T0" y="T1"/>
              </a:cxn>
              <a:cxn ang="0">
                <a:pos x="T2" y="T3"/>
              </a:cxn>
              <a:cxn ang="0">
                <a:pos x="T4" y="T5"/>
              </a:cxn>
              <a:cxn ang="0">
                <a:pos x="T6" y="T7"/>
              </a:cxn>
              <a:cxn ang="0">
                <a:pos x="T8" y="T9"/>
              </a:cxn>
            </a:cxnLst>
            <a:rect l="0" t="0" r="r" b="b"/>
            <a:pathLst>
              <a:path w="355" h="354">
                <a:moveTo>
                  <a:pt x="177" y="0"/>
                </a:moveTo>
                <a:cubicBezTo>
                  <a:pt x="275" y="0"/>
                  <a:pt x="354" y="79"/>
                  <a:pt x="354" y="176"/>
                </a:cubicBezTo>
                <a:cubicBezTo>
                  <a:pt x="354" y="274"/>
                  <a:pt x="275" y="353"/>
                  <a:pt x="177" y="353"/>
                </a:cubicBezTo>
                <a:cubicBezTo>
                  <a:pt x="79" y="353"/>
                  <a:pt x="0" y="274"/>
                  <a:pt x="0" y="176"/>
                </a:cubicBezTo>
                <a:cubicBezTo>
                  <a:pt x="0" y="79"/>
                  <a:pt x="79" y="0"/>
                  <a:pt x="177" y="0"/>
                </a:cubicBezTo>
              </a:path>
            </a:pathLst>
          </a:custGeom>
          <a:solidFill>
            <a:schemeClr val="accent4"/>
          </a:solidFill>
          <a:ln>
            <a:noFill/>
          </a:ln>
          <a:effectLst/>
        </p:spPr>
        <p:txBody>
          <a:bodyPr wrap="none" anchor="ctr"/>
          <a:lstStyle/>
          <a:p>
            <a:endParaRPr lang="en-US" dirty="0">
              <a:latin typeface="DM Sans" pitchFamily="2" charset="77"/>
            </a:endParaRPr>
          </a:p>
        </p:txBody>
      </p:sp>
      <p:sp>
        <p:nvSpPr>
          <p:cNvPr id="113" name="Freeform 72">
            <a:extLst>
              <a:ext uri="{FF2B5EF4-FFF2-40B4-BE49-F238E27FC236}">
                <a16:creationId xmlns:a16="http://schemas.microsoft.com/office/drawing/2014/main" id="{8C38B711-6E47-4B8B-89F8-DD03D31DCF79}"/>
              </a:ext>
            </a:extLst>
          </p:cNvPr>
          <p:cNvSpPr>
            <a:spLocks noChangeArrowheads="1"/>
          </p:cNvSpPr>
          <p:nvPr/>
        </p:nvSpPr>
        <p:spPr bwMode="auto">
          <a:xfrm>
            <a:off x="14342059" y="7682828"/>
            <a:ext cx="1329291" cy="38452"/>
          </a:xfrm>
          <a:custGeom>
            <a:avLst/>
            <a:gdLst>
              <a:gd name="T0" fmla="*/ 1064 w 1065"/>
              <a:gd name="T1" fmla="*/ 31 h 32"/>
              <a:gd name="T2" fmla="*/ 0 w 1065"/>
              <a:gd name="T3" fmla="*/ 31 h 32"/>
              <a:gd name="T4" fmla="*/ 0 w 1065"/>
              <a:gd name="T5" fmla="*/ 0 h 32"/>
              <a:gd name="T6" fmla="*/ 1064 w 1065"/>
              <a:gd name="T7" fmla="*/ 0 h 32"/>
              <a:gd name="T8" fmla="*/ 1064 w 1065"/>
              <a:gd name="T9" fmla="*/ 31 h 32"/>
            </a:gdLst>
            <a:ahLst/>
            <a:cxnLst>
              <a:cxn ang="0">
                <a:pos x="T0" y="T1"/>
              </a:cxn>
              <a:cxn ang="0">
                <a:pos x="T2" y="T3"/>
              </a:cxn>
              <a:cxn ang="0">
                <a:pos x="T4" y="T5"/>
              </a:cxn>
              <a:cxn ang="0">
                <a:pos x="T6" y="T7"/>
              </a:cxn>
              <a:cxn ang="0">
                <a:pos x="T8" y="T9"/>
              </a:cxn>
            </a:cxnLst>
            <a:rect l="0" t="0" r="r" b="b"/>
            <a:pathLst>
              <a:path w="1065" h="32">
                <a:moveTo>
                  <a:pt x="1064" y="31"/>
                </a:moveTo>
                <a:lnTo>
                  <a:pt x="0" y="31"/>
                </a:lnTo>
                <a:lnTo>
                  <a:pt x="0" y="0"/>
                </a:lnTo>
                <a:lnTo>
                  <a:pt x="1064" y="0"/>
                </a:lnTo>
                <a:lnTo>
                  <a:pt x="1064" y="31"/>
                </a:lnTo>
              </a:path>
            </a:pathLst>
          </a:custGeom>
          <a:solidFill>
            <a:schemeClr val="accent5"/>
          </a:solidFill>
          <a:ln>
            <a:noFill/>
          </a:ln>
          <a:effectLst/>
        </p:spPr>
        <p:txBody>
          <a:bodyPr wrap="none" anchor="ctr"/>
          <a:lstStyle/>
          <a:p>
            <a:endParaRPr lang="en-US" dirty="0">
              <a:latin typeface="DM Sans" pitchFamily="2" charset="77"/>
            </a:endParaRPr>
          </a:p>
        </p:txBody>
      </p:sp>
      <p:sp>
        <p:nvSpPr>
          <p:cNvPr id="114" name="Freeform 73">
            <a:extLst>
              <a:ext uri="{FF2B5EF4-FFF2-40B4-BE49-F238E27FC236}">
                <a16:creationId xmlns:a16="http://schemas.microsoft.com/office/drawing/2014/main" id="{85768809-976D-4686-8B62-CCAD0DA437CD}"/>
              </a:ext>
            </a:extLst>
          </p:cNvPr>
          <p:cNvSpPr>
            <a:spLocks noChangeArrowheads="1"/>
          </p:cNvSpPr>
          <p:nvPr/>
        </p:nvSpPr>
        <p:spPr bwMode="auto">
          <a:xfrm>
            <a:off x="15446137" y="7485082"/>
            <a:ext cx="444930" cy="444929"/>
          </a:xfrm>
          <a:custGeom>
            <a:avLst/>
            <a:gdLst>
              <a:gd name="T0" fmla="*/ 177 w 355"/>
              <a:gd name="T1" fmla="*/ 0 h 355"/>
              <a:gd name="T2" fmla="*/ 354 w 355"/>
              <a:gd name="T3" fmla="*/ 177 h 355"/>
              <a:gd name="T4" fmla="*/ 177 w 355"/>
              <a:gd name="T5" fmla="*/ 354 h 355"/>
              <a:gd name="T6" fmla="*/ 0 w 355"/>
              <a:gd name="T7" fmla="*/ 177 h 355"/>
              <a:gd name="T8" fmla="*/ 177 w 355"/>
              <a:gd name="T9" fmla="*/ 0 h 355"/>
            </a:gdLst>
            <a:ahLst/>
            <a:cxnLst>
              <a:cxn ang="0">
                <a:pos x="T0" y="T1"/>
              </a:cxn>
              <a:cxn ang="0">
                <a:pos x="T2" y="T3"/>
              </a:cxn>
              <a:cxn ang="0">
                <a:pos x="T4" y="T5"/>
              </a:cxn>
              <a:cxn ang="0">
                <a:pos x="T6" y="T7"/>
              </a:cxn>
              <a:cxn ang="0">
                <a:pos x="T8" y="T9"/>
              </a:cxn>
            </a:cxnLst>
            <a:rect l="0" t="0" r="r" b="b"/>
            <a:pathLst>
              <a:path w="355" h="355">
                <a:moveTo>
                  <a:pt x="177" y="0"/>
                </a:moveTo>
                <a:cubicBezTo>
                  <a:pt x="275" y="0"/>
                  <a:pt x="354" y="79"/>
                  <a:pt x="354" y="177"/>
                </a:cubicBezTo>
                <a:cubicBezTo>
                  <a:pt x="354" y="274"/>
                  <a:pt x="275" y="354"/>
                  <a:pt x="177" y="354"/>
                </a:cubicBezTo>
                <a:cubicBezTo>
                  <a:pt x="79" y="354"/>
                  <a:pt x="0" y="274"/>
                  <a:pt x="0" y="177"/>
                </a:cubicBezTo>
                <a:cubicBezTo>
                  <a:pt x="0" y="79"/>
                  <a:pt x="79" y="0"/>
                  <a:pt x="177" y="0"/>
                </a:cubicBezTo>
              </a:path>
            </a:pathLst>
          </a:custGeom>
          <a:solidFill>
            <a:schemeClr val="accent5"/>
          </a:solidFill>
          <a:ln>
            <a:noFill/>
          </a:ln>
          <a:effectLst/>
        </p:spPr>
        <p:txBody>
          <a:bodyPr wrap="none" anchor="ctr"/>
          <a:lstStyle/>
          <a:p>
            <a:endParaRPr lang="en-US" dirty="0">
              <a:latin typeface="DM Sans" pitchFamily="2" charset="77"/>
            </a:endParaRPr>
          </a:p>
        </p:txBody>
      </p:sp>
      <p:sp>
        <p:nvSpPr>
          <p:cNvPr id="115" name="Freeform 74">
            <a:extLst>
              <a:ext uri="{FF2B5EF4-FFF2-40B4-BE49-F238E27FC236}">
                <a16:creationId xmlns:a16="http://schemas.microsoft.com/office/drawing/2014/main" id="{75296C8D-E121-4ADF-AB5A-B8CE809B2BAF}"/>
              </a:ext>
            </a:extLst>
          </p:cNvPr>
          <p:cNvSpPr>
            <a:spLocks noChangeArrowheads="1"/>
          </p:cNvSpPr>
          <p:nvPr/>
        </p:nvSpPr>
        <p:spPr bwMode="auto">
          <a:xfrm>
            <a:off x="14342059" y="5430725"/>
            <a:ext cx="1329291" cy="38452"/>
          </a:xfrm>
          <a:custGeom>
            <a:avLst/>
            <a:gdLst>
              <a:gd name="T0" fmla="*/ 1064 w 1065"/>
              <a:gd name="T1" fmla="*/ 30 h 31"/>
              <a:gd name="T2" fmla="*/ 0 w 1065"/>
              <a:gd name="T3" fmla="*/ 30 h 31"/>
              <a:gd name="T4" fmla="*/ 0 w 1065"/>
              <a:gd name="T5" fmla="*/ 0 h 31"/>
              <a:gd name="T6" fmla="*/ 1064 w 1065"/>
              <a:gd name="T7" fmla="*/ 0 h 31"/>
              <a:gd name="T8" fmla="*/ 1064 w 1065"/>
              <a:gd name="T9" fmla="*/ 30 h 31"/>
            </a:gdLst>
            <a:ahLst/>
            <a:cxnLst>
              <a:cxn ang="0">
                <a:pos x="T0" y="T1"/>
              </a:cxn>
              <a:cxn ang="0">
                <a:pos x="T2" y="T3"/>
              </a:cxn>
              <a:cxn ang="0">
                <a:pos x="T4" y="T5"/>
              </a:cxn>
              <a:cxn ang="0">
                <a:pos x="T6" y="T7"/>
              </a:cxn>
              <a:cxn ang="0">
                <a:pos x="T8" y="T9"/>
              </a:cxn>
            </a:cxnLst>
            <a:rect l="0" t="0" r="r" b="b"/>
            <a:pathLst>
              <a:path w="1065" h="31">
                <a:moveTo>
                  <a:pt x="1064" y="30"/>
                </a:moveTo>
                <a:lnTo>
                  <a:pt x="0" y="30"/>
                </a:lnTo>
                <a:lnTo>
                  <a:pt x="0" y="0"/>
                </a:lnTo>
                <a:lnTo>
                  <a:pt x="1064" y="0"/>
                </a:lnTo>
                <a:lnTo>
                  <a:pt x="1064" y="30"/>
                </a:lnTo>
              </a:path>
            </a:pathLst>
          </a:custGeom>
          <a:solidFill>
            <a:schemeClr val="accent2"/>
          </a:solidFill>
          <a:ln>
            <a:noFill/>
          </a:ln>
          <a:effectLst/>
        </p:spPr>
        <p:txBody>
          <a:bodyPr wrap="none" anchor="ctr"/>
          <a:lstStyle/>
          <a:p>
            <a:endParaRPr lang="en-US" dirty="0">
              <a:latin typeface="DM Sans" pitchFamily="2" charset="77"/>
            </a:endParaRPr>
          </a:p>
        </p:txBody>
      </p:sp>
      <p:sp>
        <p:nvSpPr>
          <p:cNvPr id="116" name="Freeform 75">
            <a:extLst>
              <a:ext uri="{FF2B5EF4-FFF2-40B4-BE49-F238E27FC236}">
                <a16:creationId xmlns:a16="http://schemas.microsoft.com/office/drawing/2014/main" id="{4A8590DE-1583-48C9-AB88-DDEF21E43BE6}"/>
              </a:ext>
            </a:extLst>
          </p:cNvPr>
          <p:cNvSpPr>
            <a:spLocks noChangeArrowheads="1"/>
          </p:cNvSpPr>
          <p:nvPr/>
        </p:nvSpPr>
        <p:spPr bwMode="auto">
          <a:xfrm>
            <a:off x="15446137" y="5227488"/>
            <a:ext cx="444930" cy="439435"/>
          </a:xfrm>
          <a:custGeom>
            <a:avLst/>
            <a:gdLst>
              <a:gd name="T0" fmla="*/ 177 w 355"/>
              <a:gd name="T1" fmla="*/ 0 h 354"/>
              <a:gd name="T2" fmla="*/ 354 w 355"/>
              <a:gd name="T3" fmla="*/ 177 h 354"/>
              <a:gd name="T4" fmla="*/ 177 w 355"/>
              <a:gd name="T5" fmla="*/ 353 h 354"/>
              <a:gd name="T6" fmla="*/ 0 w 355"/>
              <a:gd name="T7" fmla="*/ 177 h 354"/>
              <a:gd name="T8" fmla="*/ 177 w 355"/>
              <a:gd name="T9" fmla="*/ 0 h 354"/>
            </a:gdLst>
            <a:ahLst/>
            <a:cxnLst>
              <a:cxn ang="0">
                <a:pos x="T0" y="T1"/>
              </a:cxn>
              <a:cxn ang="0">
                <a:pos x="T2" y="T3"/>
              </a:cxn>
              <a:cxn ang="0">
                <a:pos x="T4" y="T5"/>
              </a:cxn>
              <a:cxn ang="0">
                <a:pos x="T6" y="T7"/>
              </a:cxn>
              <a:cxn ang="0">
                <a:pos x="T8" y="T9"/>
              </a:cxn>
            </a:cxnLst>
            <a:rect l="0" t="0" r="r" b="b"/>
            <a:pathLst>
              <a:path w="355" h="354">
                <a:moveTo>
                  <a:pt x="177" y="0"/>
                </a:moveTo>
                <a:cubicBezTo>
                  <a:pt x="275" y="0"/>
                  <a:pt x="354" y="79"/>
                  <a:pt x="354" y="177"/>
                </a:cubicBezTo>
                <a:cubicBezTo>
                  <a:pt x="354" y="274"/>
                  <a:pt x="275" y="353"/>
                  <a:pt x="177" y="353"/>
                </a:cubicBezTo>
                <a:cubicBezTo>
                  <a:pt x="79" y="353"/>
                  <a:pt x="0" y="274"/>
                  <a:pt x="0" y="177"/>
                </a:cubicBezTo>
                <a:cubicBezTo>
                  <a:pt x="0" y="79"/>
                  <a:pt x="79" y="0"/>
                  <a:pt x="177" y="0"/>
                </a:cubicBezTo>
              </a:path>
            </a:pathLst>
          </a:custGeom>
          <a:solidFill>
            <a:schemeClr val="accent2"/>
          </a:solidFill>
          <a:ln>
            <a:noFill/>
          </a:ln>
          <a:effectLst/>
        </p:spPr>
        <p:txBody>
          <a:bodyPr wrap="none" anchor="ctr"/>
          <a:lstStyle/>
          <a:p>
            <a:endParaRPr lang="en-US" dirty="0">
              <a:latin typeface="DM Sans" pitchFamily="2" charset="77"/>
            </a:endParaRPr>
          </a:p>
        </p:txBody>
      </p:sp>
      <p:sp>
        <p:nvSpPr>
          <p:cNvPr id="117" name="Freeform 76">
            <a:extLst>
              <a:ext uri="{FF2B5EF4-FFF2-40B4-BE49-F238E27FC236}">
                <a16:creationId xmlns:a16="http://schemas.microsoft.com/office/drawing/2014/main" id="{A1BF98A6-8625-4D64-BB6B-D0B2D33E5C85}"/>
              </a:ext>
            </a:extLst>
          </p:cNvPr>
          <p:cNvSpPr>
            <a:spLocks noChangeArrowheads="1"/>
          </p:cNvSpPr>
          <p:nvPr/>
        </p:nvSpPr>
        <p:spPr bwMode="auto">
          <a:xfrm>
            <a:off x="14342059" y="3162144"/>
            <a:ext cx="1329291" cy="49435"/>
          </a:xfrm>
          <a:custGeom>
            <a:avLst/>
            <a:gdLst>
              <a:gd name="T0" fmla="*/ 1064 w 1065"/>
              <a:gd name="T1" fmla="*/ 38 h 39"/>
              <a:gd name="T2" fmla="*/ 0 w 1065"/>
              <a:gd name="T3" fmla="*/ 31 h 39"/>
              <a:gd name="T4" fmla="*/ 0 w 1065"/>
              <a:gd name="T5" fmla="*/ 0 h 39"/>
              <a:gd name="T6" fmla="*/ 1064 w 1065"/>
              <a:gd name="T7" fmla="*/ 8 h 39"/>
              <a:gd name="T8" fmla="*/ 1064 w 1065"/>
              <a:gd name="T9" fmla="*/ 38 h 39"/>
            </a:gdLst>
            <a:ahLst/>
            <a:cxnLst>
              <a:cxn ang="0">
                <a:pos x="T0" y="T1"/>
              </a:cxn>
              <a:cxn ang="0">
                <a:pos x="T2" y="T3"/>
              </a:cxn>
              <a:cxn ang="0">
                <a:pos x="T4" y="T5"/>
              </a:cxn>
              <a:cxn ang="0">
                <a:pos x="T6" y="T7"/>
              </a:cxn>
              <a:cxn ang="0">
                <a:pos x="T8" y="T9"/>
              </a:cxn>
            </a:cxnLst>
            <a:rect l="0" t="0" r="r" b="b"/>
            <a:pathLst>
              <a:path w="1065" h="39">
                <a:moveTo>
                  <a:pt x="1064" y="38"/>
                </a:moveTo>
                <a:lnTo>
                  <a:pt x="0" y="31"/>
                </a:lnTo>
                <a:lnTo>
                  <a:pt x="0" y="0"/>
                </a:lnTo>
                <a:lnTo>
                  <a:pt x="1064" y="8"/>
                </a:lnTo>
                <a:lnTo>
                  <a:pt x="1064" y="38"/>
                </a:lnTo>
              </a:path>
            </a:pathLst>
          </a:custGeom>
          <a:solidFill>
            <a:schemeClr val="accent1"/>
          </a:solidFill>
          <a:ln>
            <a:noFill/>
          </a:ln>
          <a:effectLst/>
        </p:spPr>
        <p:txBody>
          <a:bodyPr wrap="none" anchor="ctr"/>
          <a:lstStyle/>
          <a:p>
            <a:endParaRPr lang="en-US" dirty="0">
              <a:latin typeface="DM Sans" pitchFamily="2" charset="77"/>
            </a:endParaRPr>
          </a:p>
        </p:txBody>
      </p:sp>
      <p:sp>
        <p:nvSpPr>
          <p:cNvPr id="118" name="Freeform 77">
            <a:extLst>
              <a:ext uri="{FF2B5EF4-FFF2-40B4-BE49-F238E27FC236}">
                <a16:creationId xmlns:a16="http://schemas.microsoft.com/office/drawing/2014/main" id="{31FE0AAF-D768-4A89-9CE8-B9C306B05A07}"/>
              </a:ext>
            </a:extLst>
          </p:cNvPr>
          <p:cNvSpPr>
            <a:spLocks noChangeArrowheads="1"/>
          </p:cNvSpPr>
          <p:nvPr/>
        </p:nvSpPr>
        <p:spPr bwMode="auto">
          <a:xfrm>
            <a:off x="15446137" y="2964399"/>
            <a:ext cx="444930" cy="439435"/>
          </a:xfrm>
          <a:custGeom>
            <a:avLst/>
            <a:gdLst>
              <a:gd name="T0" fmla="*/ 177 w 355"/>
              <a:gd name="T1" fmla="*/ 0 h 354"/>
              <a:gd name="T2" fmla="*/ 354 w 355"/>
              <a:gd name="T3" fmla="*/ 176 h 354"/>
              <a:gd name="T4" fmla="*/ 177 w 355"/>
              <a:gd name="T5" fmla="*/ 353 h 354"/>
              <a:gd name="T6" fmla="*/ 0 w 355"/>
              <a:gd name="T7" fmla="*/ 176 h 354"/>
              <a:gd name="T8" fmla="*/ 177 w 355"/>
              <a:gd name="T9" fmla="*/ 0 h 354"/>
            </a:gdLst>
            <a:ahLst/>
            <a:cxnLst>
              <a:cxn ang="0">
                <a:pos x="T0" y="T1"/>
              </a:cxn>
              <a:cxn ang="0">
                <a:pos x="T2" y="T3"/>
              </a:cxn>
              <a:cxn ang="0">
                <a:pos x="T4" y="T5"/>
              </a:cxn>
              <a:cxn ang="0">
                <a:pos x="T6" y="T7"/>
              </a:cxn>
              <a:cxn ang="0">
                <a:pos x="T8" y="T9"/>
              </a:cxn>
            </a:cxnLst>
            <a:rect l="0" t="0" r="r" b="b"/>
            <a:pathLst>
              <a:path w="355" h="354">
                <a:moveTo>
                  <a:pt x="177" y="0"/>
                </a:moveTo>
                <a:cubicBezTo>
                  <a:pt x="275" y="0"/>
                  <a:pt x="354" y="78"/>
                  <a:pt x="354" y="176"/>
                </a:cubicBezTo>
                <a:cubicBezTo>
                  <a:pt x="354" y="273"/>
                  <a:pt x="275" y="353"/>
                  <a:pt x="177" y="353"/>
                </a:cubicBezTo>
                <a:cubicBezTo>
                  <a:pt x="79" y="353"/>
                  <a:pt x="0" y="273"/>
                  <a:pt x="0" y="176"/>
                </a:cubicBezTo>
                <a:cubicBezTo>
                  <a:pt x="0" y="78"/>
                  <a:pt x="79" y="0"/>
                  <a:pt x="177" y="0"/>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121" name="Freeform 80">
            <a:extLst>
              <a:ext uri="{FF2B5EF4-FFF2-40B4-BE49-F238E27FC236}">
                <a16:creationId xmlns:a16="http://schemas.microsoft.com/office/drawing/2014/main" id="{06E683E6-148D-4A71-BA13-59BB07D887F8}"/>
              </a:ext>
            </a:extLst>
          </p:cNvPr>
          <p:cNvSpPr>
            <a:spLocks noChangeArrowheads="1"/>
          </p:cNvSpPr>
          <p:nvPr/>
        </p:nvSpPr>
        <p:spPr bwMode="auto">
          <a:xfrm>
            <a:off x="7618705" y="7682828"/>
            <a:ext cx="3971391" cy="38452"/>
          </a:xfrm>
          <a:custGeom>
            <a:avLst/>
            <a:gdLst>
              <a:gd name="T0" fmla="*/ 0 w 3190"/>
              <a:gd name="T1" fmla="*/ 31 h 32"/>
              <a:gd name="T2" fmla="*/ 9 w 3190"/>
              <a:gd name="T3" fmla="*/ 0 h 32"/>
              <a:gd name="T4" fmla="*/ 254 w 3190"/>
              <a:gd name="T5" fmla="*/ 31 h 32"/>
              <a:gd name="T6" fmla="*/ 131 w 3190"/>
              <a:gd name="T7" fmla="*/ 0 h 32"/>
              <a:gd name="T8" fmla="*/ 254 w 3190"/>
              <a:gd name="T9" fmla="*/ 31 h 32"/>
              <a:gd name="T10" fmla="*/ 376 w 3190"/>
              <a:gd name="T11" fmla="*/ 31 h 32"/>
              <a:gd name="T12" fmla="*/ 498 w 3190"/>
              <a:gd name="T13" fmla="*/ 0 h 32"/>
              <a:gd name="T14" fmla="*/ 743 w 3190"/>
              <a:gd name="T15" fmla="*/ 31 h 32"/>
              <a:gd name="T16" fmla="*/ 621 w 3190"/>
              <a:gd name="T17" fmla="*/ 0 h 32"/>
              <a:gd name="T18" fmla="*/ 743 w 3190"/>
              <a:gd name="T19" fmla="*/ 31 h 32"/>
              <a:gd name="T20" fmla="*/ 865 w 3190"/>
              <a:gd name="T21" fmla="*/ 31 h 32"/>
              <a:gd name="T22" fmla="*/ 988 w 3190"/>
              <a:gd name="T23" fmla="*/ 0 h 32"/>
              <a:gd name="T24" fmla="*/ 1232 w 3190"/>
              <a:gd name="T25" fmla="*/ 31 h 32"/>
              <a:gd name="T26" fmla="*/ 1110 w 3190"/>
              <a:gd name="T27" fmla="*/ 0 h 32"/>
              <a:gd name="T28" fmla="*/ 1232 w 3190"/>
              <a:gd name="T29" fmla="*/ 31 h 32"/>
              <a:gd name="T30" fmla="*/ 1355 w 3190"/>
              <a:gd name="T31" fmla="*/ 31 h 32"/>
              <a:gd name="T32" fmla="*/ 1477 w 3190"/>
              <a:gd name="T33" fmla="*/ 0 h 32"/>
              <a:gd name="T34" fmla="*/ 1722 w 3190"/>
              <a:gd name="T35" fmla="*/ 31 h 32"/>
              <a:gd name="T36" fmla="*/ 1599 w 3190"/>
              <a:gd name="T37" fmla="*/ 0 h 32"/>
              <a:gd name="T38" fmla="*/ 1722 w 3190"/>
              <a:gd name="T39" fmla="*/ 31 h 32"/>
              <a:gd name="T40" fmla="*/ 1844 w 3190"/>
              <a:gd name="T41" fmla="*/ 31 h 32"/>
              <a:gd name="T42" fmla="*/ 1966 w 3190"/>
              <a:gd name="T43" fmla="*/ 0 h 32"/>
              <a:gd name="T44" fmla="*/ 2211 w 3190"/>
              <a:gd name="T45" fmla="*/ 31 h 32"/>
              <a:gd name="T46" fmla="*/ 2089 w 3190"/>
              <a:gd name="T47" fmla="*/ 0 h 32"/>
              <a:gd name="T48" fmla="*/ 2211 w 3190"/>
              <a:gd name="T49" fmla="*/ 31 h 32"/>
              <a:gd name="T50" fmla="*/ 2333 w 3190"/>
              <a:gd name="T51" fmla="*/ 31 h 32"/>
              <a:gd name="T52" fmla="*/ 2456 w 3190"/>
              <a:gd name="T53" fmla="*/ 0 h 32"/>
              <a:gd name="T54" fmla="*/ 2700 w 3190"/>
              <a:gd name="T55" fmla="*/ 31 h 32"/>
              <a:gd name="T56" fmla="*/ 2578 w 3190"/>
              <a:gd name="T57" fmla="*/ 0 h 32"/>
              <a:gd name="T58" fmla="*/ 2700 w 3190"/>
              <a:gd name="T59" fmla="*/ 31 h 32"/>
              <a:gd name="T60" fmla="*/ 2822 w 3190"/>
              <a:gd name="T61" fmla="*/ 31 h 32"/>
              <a:gd name="T62" fmla="*/ 2945 w 3190"/>
              <a:gd name="T63" fmla="*/ 0 h 32"/>
              <a:gd name="T64" fmla="*/ 3189 w 3190"/>
              <a:gd name="T65" fmla="*/ 31 h 32"/>
              <a:gd name="T66" fmla="*/ 3067 w 3190"/>
              <a:gd name="T67" fmla="*/ 0 h 32"/>
              <a:gd name="T68" fmla="*/ 3189 w 3190"/>
              <a:gd name="T69" fmla="*/ 3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90" h="32">
                <a:moveTo>
                  <a:pt x="9" y="31"/>
                </a:moveTo>
                <a:lnTo>
                  <a:pt x="0" y="31"/>
                </a:lnTo>
                <a:lnTo>
                  <a:pt x="0" y="0"/>
                </a:lnTo>
                <a:lnTo>
                  <a:pt x="9" y="0"/>
                </a:lnTo>
                <a:lnTo>
                  <a:pt x="9" y="31"/>
                </a:lnTo>
                <a:close/>
                <a:moveTo>
                  <a:pt x="254" y="31"/>
                </a:moveTo>
                <a:lnTo>
                  <a:pt x="131" y="31"/>
                </a:lnTo>
                <a:lnTo>
                  <a:pt x="131" y="0"/>
                </a:lnTo>
                <a:lnTo>
                  <a:pt x="254" y="0"/>
                </a:lnTo>
                <a:lnTo>
                  <a:pt x="254" y="31"/>
                </a:lnTo>
                <a:close/>
                <a:moveTo>
                  <a:pt x="498" y="31"/>
                </a:moveTo>
                <a:lnTo>
                  <a:pt x="376" y="31"/>
                </a:lnTo>
                <a:lnTo>
                  <a:pt x="376" y="0"/>
                </a:lnTo>
                <a:lnTo>
                  <a:pt x="498" y="0"/>
                </a:lnTo>
                <a:lnTo>
                  <a:pt x="498" y="31"/>
                </a:lnTo>
                <a:close/>
                <a:moveTo>
                  <a:pt x="743" y="31"/>
                </a:moveTo>
                <a:lnTo>
                  <a:pt x="621" y="31"/>
                </a:lnTo>
                <a:lnTo>
                  <a:pt x="621" y="0"/>
                </a:lnTo>
                <a:lnTo>
                  <a:pt x="743" y="0"/>
                </a:lnTo>
                <a:lnTo>
                  <a:pt x="743" y="31"/>
                </a:lnTo>
                <a:close/>
                <a:moveTo>
                  <a:pt x="988" y="31"/>
                </a:moveTo>
                <a:lnTo>
                  <a:pt x="865" y="31"/>
                </a:lnTo>
                <a:lnTo>
                  <a:pt x="865" y="0"/>
                </a:lnTo>
                <a:lnTo>
                  <a:pt x="988" y="0"/>
                </a:lnTo>
                <a:lnTo>
                  <a:pt x="988" y="31"/>
                </a:lnTo>
                <a:close/>
                <a:moveTo>
                  <a:pt x="1232" y="31"/>
                </a:moveTo>
                <a:lnTo>
                  <a:pt x="1110" y="31"/>
                </a:lnTo>
                <a:lnTo>
                  <a:pt x="1110" y="0"/>
                </a:lnTo>
                <a:lnTo>
                  <a:pt x="1232" y="0"/>
                </a:lnTo>
                <a:lnTo>
                  <a:pt x="1232" y="31"/>
                </a:lnTo>
                <a:close/>
                <a:moveTo>
                  <a:pt x="1477" y="31"/>
                </a:moveTo>
                <a:lnTo>
                  <a:pt x="1355" y="31"/>
                </a:lnTo>
                <a:lnTo>
                  <a:pt x="1355" y="0"/>
                </a:lnTo>
                <a:lnTo>
                  <a:pt x="1477" y="0"/>
                </a:lnTo>
                <a:lnTo>
                  <a:pt x="1477" y="31"/>
                </a:lnTo>
                <a:close/>
                <a:moveTo>
                  <a:pt x="1722" y="31"/>
                </a:moveTo>
                <a:lnTo>
                  <a:pt x="1599" y="31"/>
                </a:lnTo>
                <a:lnTo>
                  <a:pt x="1599" y="0"/>
                </a:lnTo>
                <a:lnTo>
                  <a:pt x="1722" y="0"/>
                </a:lnTo>
                <a:lnTo>
                  <a:pt x="1722" y="31"/>
                </a:lnTo>
                <a:close/>
                <a:moveTo>
                  <a:pt x="1966" y="31"/>
                </a:moveTo>
                <a:lnTo>
                  <a:pt x="1844" y="31"/>
                </a:lnTo>
                <a:lnTo>
                  <a:pt x="1844" y="0"/>
                </a:lnTo>
                <a:lnTo>
                  <a:pt x="1966" y="0"/>
                </a:lnTo>
                <a:lnTo>
                  <a:pt x="1966" y="31"/>
                </a:lnTo>
                <a:close/>
                <a:moveTo>
                  <a:pt x="2211" y="31"/>
                </a:moveTo>
                <a:lnTo>
                  <a:pt x="2089" y="31"/>
                </a:lnTo>
                <a:lnTo>
                  <a:pt x="2089" y="0"/>
                </a:lnTo>
                <a:lnTo>
                  <a:pt x="2211" y="0"/>
                </a:lnTo>
                <a:lnTo>
                  <a:pt x="2211" y="31"/>
                </a:lnTo>
                <a:close/>
                <a:moveTo>
                  <a:pt x="2456" y="31"/>
                </a:moveTo>
                <a:lnTo>
                  <a:pt x="2333" y="31"/>
                </a:lnTo>
                <a:lnTo>
                  <a:pt x="2333" y="0"/>
                </a:lnTo>
                <a:lnTo>
                  <a:pt x="2456" y="0"/>
                </a:lnTo>
                <a:lnTo>
                  <a:pt x="2456" y="31"/>
                </a:lnTo>
                <a:close/>
                <a:moveTo>
                  <a:pt x="2700" y="31"/>
                </a:moveTo>
                <a:lnTo>
                  <a:pt x="2578" y="31"/>
                </a:lnTo>
                <a:lnTo>
                  <a:pt x="2578" y="0"/>
                </a:lnTo>
                <a:lnTo>
                  <a:pt x="2700" y="0"/>
                </a:lnTo>
                <a:lnTo>
                  <a:pt x="2700" y="31"/>
                </a:lnTo>
                <a:close/>
                <a:moveTo>
                  <a:pt x="2945" y="31"/>
                </a:moveTo>
                <a:lnTo>
                  <a:pt x="2822" y="31"/>
                </a:lnTo>
                <a:lnTo>
                  <a:pt x="2822" y="0"/>
                </a:lnTo>
                <a:lnTo>
                  <a:pt x="2945" y="0"/>
                </a:lnTo>
                <a:lnTo>
                  <a:pt x="2945" y="31"/>
                </a:lnTo>
                <a:close/>
                <a:moveTo>
                  <a:pt x="3189" y="31"/>
                </a:moveTo>
                <a:lnTo>
                  <a:pt x="3067" y="31"/>
                </a:lnTo>
                <a:lnTo>
                  <a:pt x="3067" y="0"/>
                </a:lnTo>
                <a:lnTo>
                  <a:pt x="3189" y="0"/>
                </a:lnTo>
                <a:lnTo>
                  <a:pt x="3189" y="31"/>
                </a:lnTo>
                <a:close/>
              </a:path>
            </a:pathLst>
          </a:custGeom>
          <a:solidFill>
            <a:schemeClr val="accent5"/>
          </a:solidFill>
          <a:ln>
            <a:noFill/>
          </a:ln>
          <a:effectLst/>
        </p:spPr>
        <p:txBody>
          <a:bodyPr wrap="none" anchor="ctr"/>
          <a:lstStyle/>
          <a:p>
            <a:endParaRPr lang="en-US" dirty="0">
              <a:latin typeface="DM Sans" pitchFamily="2" charset="77"/>
            </a:endParaRPr>
          </a:p>
        </p:txBody>
      </p:sp>
      <p:sp>
        <p:nvSpPr>
          <p:cNvPr id="122" name="Freeform 81">
            <a:extLst>
              <a:ext uri="{FF2B5EF4-FFF2-40B4-BE49-F238E27FC236}">
                <a16:creationId xmlns:a16="http://schemas.microsoft.com/office/drawing/2014/main" id="{28CABCD7-3CD5-4F91-B403-7EBC60066D75}"/>
              </a:ext>
            </a:extLst>
          </p:cNvPr>
          <p:cNvSpPr>
            <a:spLocks noChangeArrowheads="1"/>
          </p:cNvSpPr>
          <p:nvPr/>
        </p:nvSpPr>
        <p:spPr bwMode="auto">
          <a:xfrm>
            <a:off x="7475889" y="5430725"/>
            <a:ext cx="4114207" cy="38452"/>
          </a:xfrm>
          <a:custGeom>
            <a:avLst/>
            <a:gdLst>
              <a:gd name="T0" fmla="*/ 0 w 3303"/>
              <a:gd name="T1" fmla="*/ 30 h 31"/>
              <a:gd name="T2" fmla="*/ 122 w 3303"/>
              <a:gd name="T3" fmla="*/ 0 h 31"/>
              <a:gd name="T4" fmla="*/ 367 w 3303"/>
              <a:gd name="T5" fmla="*/ 30 h 31"/>
              <a:gd name="T6" fmla="*/ 244 w 3303"/>
              <a:gd name="T7" fmla="*/ 0 h 31"/>
              <a:gd name="T8" fmla="*/ 367 w 3303"/>
              <a:gd name="T9" fmla="*/ 30 h 31"/>
              <a:gd name="T10" fmla="*/ 489 w 3303"/>
              <a:gd name="T11" fmla="*/ 30 h 31"/>
              <a:gd name="T12" fmla="*/ 611 w 3303"/>
              <a:gd name="T13" fmla="*/ 0 h 31"/>
              <a:gd name="T14" fmla="*/ 856 w 3303"/>
              <a:gd name="T15" fmla="*/ 30 h 31"/>
              <a:gd name="T16" fmla="*/ 734 w 3303"/>
              <a:gd name="T17" fmla="*/ 0 h 31"/>
              <a:gd name="T18" fmla="*/ 856 w 3303"/>
              <a:gd name="T19" fmla="*/ 30 h 31"/>
              <a:gd name="T20" fmla="*/ 978 w 3303"/>
              <a:gd name="T21" fmla="*/ 30 h 31"/>
              <a:gd name="T22" fmla="*/ 1101 w 3303"/>
              <a:gd name="T23" fmla="*/ 0 h 31"/>
              <a:gd name="T24" fmla="*/ 1345 w 3303"/>
              <a:gd name="T25" fmla="*/ 30 h 31"/>
              <a:gd name="T26" fmla="*/ 1223 w 3303"/>
              <a:gd name="T27" fmla="*/ 0 h 31"/>
              <a:gd name="T28" fmla="*/ 1345 w 3303"/>
              <a:gd name="T29" fmla="*/ 30 h 31"/>
              <a:gd name="T30" fmla="*/ 1468 w 3303"/>
              <a:gd name="T31" fmla="*/ 30 h 31"/>
              <a:gd name="T32" fmla="*/ 1590 w 3303"/>
              <a:gd name="T33" fmla="*/ 0 h 31"/>
              <a:gd name="T34" fmla="*/ 1835 w 3303"/>
              <a:gd name="T35" fmla="*/ 30 h 31"/>
              <a:gd name="T36" fmla="*/ 1712 w 3303"/>
              <a:gd name="T37" fmla="*/ 0 h 31"/>
              <a:gd name="T38" fmla="*/ 1835 w 3303"/>
              <a:gd name="T39" fmla="*/ 30 h 31"/>
              <a:gd name="T40" fmla="*/ 1957 w 3303"/>
              <a:gd name="T41" fmla="*/ 30 h 31"/>
              <a:gd name="T42" fmla="*/ 2079 w 3303"/>
              <a:gd name="T43" fmla="*/ 0 h 31"/>
              <a:gd name="T44" fmla="*/ 2324 w 3303"/>
              <a:gd name="T45" fmla="*/ 30 h 31"/>
              <a:gd name="T46" fmla="*/ 2202 w 3303"/>
              <a:gd name="T47" fmla="*/ 0 h 31"/>
              <a:gd name="T48" fmla="*/ 2324 w 3303"/>
              <a:gd name="T49" fmla="*/ 30 h 31"/>
              <a:gd name="T50" fmla="*/ 2446 w 3303"/>
              <a:gd name="T51" fmla="*/ 30 h 31"/>
              <a:gd name="T52" fmla="*/ 2569 w 3303"/>
              <a:gd name="T53" fmla="*/ 0 h 31"/>
              <a:gd name="T54" fmla="*/ 2813 w 3303"/>
              <a:gd name="T55" fmla="*/ 30 h 31"/>
              <a:gd name="T56" fmla="*/ 2691 w 3303"/>
              <a:gd name="T57" fmla="*/ 0 h 31"/>
              <a:gd name="T58" fmla="*/ 2813 w 3303"/>
              <a:gd name="T59" fmla="*/ 30 h 31"/>
              <a:gd name="T60" fmla="*/ 2935 w 3303"/>
              <a:gd name="T61" fmla="*/ 30 h 31"/>
              <a:gd name="T62" fmla="*/ 3058 w 3303"/>
              <a:gd name="T63" fmla="*/ 0 h 31"/>
              <a:gd name="T64" fmla="*/ 3302 w 3303"/>
              <a:gd name="T65" fmla="*/ 30 h 31"/>
              <a:gd name="T66" fmla="*/ 3180 w 3303"/>
              <a:gd name="T67" fmla="*/ 0 h 31"/>
              <a:gd name="T68" fmla="*/ 3302 w 3303"/>
              <a:gd name="T69"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03" h="31">
                <a:moveTo>
                  <a:pt x="122" y="30"/>
                </a:moveTo>
                <a:lnTo>
                  <a:pt x="0" y="30"/>
                </a:lnTo>
                <a:lnTo>
                  <a:pt x="0" y="0"/>
                </a:lnTo>
                <a:lnTo>
                  <a:pt x="122" y="0"/>
                </a:lnTo>
                <a:lnTo>
                  <a:pt x="122" y="30"/>
                </a:lnTo>
                <a:close/>
                <a:moveTo>
                  <a:pt x="367" y="30"/>
                </a:moveTo>
                <a:lnTo>
                  <a:pt x="244" y="30"/>
                </a:lnTo>
                <a:lnTo>
                  <a:pt x="244" y="0"/>
                </a:lnTo>
                <a:lnTo>
                  <a:pt x="367" y="0"/>
                </a:lnTo>
                <a:lnTo>
                  <a:pt x="367" y="30"/>
                </a:lnTo>
                <a:close/>
                <a:moveTo>
                  <a:pt x="611" y="30"/>
                </a:moveTo>
                <a:lnTo>
                  <a:pt x="489" y="30"/>
                </a:lnTo>
                <a:lnTo>
                  <a:pt x="489" y="0"/>
                </a:lnTo>
                <a:lnTo>
                  <a:pt x="611" y="0"/>
                </a:lnTo>
                <a:lnTo>
                  <a:pt x="611" y="30"/>
                </a:lnTo>
                <a:close/>
                <a:moveTo>
                  <a:pt x="856" y="30"/>
                </a:moveTo>
                <a:lnTo>
                  <a:pt x="734" y="30"/>
                </a:lnTo>
                <a:lnTo>
                  <a:pt x="734" y="0"/>
                </a:lnTo>
                <a:lnTo>
                  <a:pt x="856" y="0"/>
                </a:lnTo>
                <a:lnTo>
                  <a:pt x="856" y="30"/>
                </a:lnTo>
                <a:close/>
                <a:moveTo>
                  <a:pt x="1101" y="30"/>
                </a:moveTo>
                <a:lnTo>
                  <a:pt x="978" y="30"/>
                </a:lnTo>
                <a:lnTo>
                  <a:pt x="978" y="0"/>
                </a:lnTo>
                <a:lnTo>
                  <a:pt x="1101" y="0"/>
                </a:lnTo>
                <a:lnTo>
                  <a:pt x="1101" y="30"/>
                </a:lnTo>
                <a:close/>
                <a:moveTo>
                  <a:pt x="1345" y="30"/>
                </a:moveTo>
                <a:lnTo>
                  <a:pt x="1223" y="30"/>
                </a:lnTo>
                <a:lnTo>
                  <a:pt x="1223" y="0"/>
                </a:lnTo>
                <a:lnTo>
                  <a:pt x="1345" y="0"/>
                </a:lnTo>
                <a:lnTo>
                  <a:pt x="1345" y="30"/>
                </a:lnTo>
                <a:close/>
                <a:moveTo>
                  <a:pt x="1590" y="30"/>
                </a:moveTo>
                <a:lnTo>
                  <a:pt x="1468" y="30"/>
                </a:lnTo>
                <a:lnTo>
                  <a:pt x="1468" y="0"/>
                </a:lnTo>
                <a:lnTo>
                  <a:pt x="1590" y="0"/>
                </a:lnTo>
                <a:lnTo>
                  <a:pt x="1590" y="30"/>
                </a:lnTo>
                <a:close/>
                <a:moveTo>
                  <a:pt x="1835" y="30"/>
                </a:moveTo>
                <a:lnTo>
                  <a:pt x="1712" y="30"/>
                </a:lnTo>
                <a:lnTo>
                  <a:pt x="1712" y="0"/>
                </a:lnTo>
                <a:lnTo>
                  <a:pt x="1835" y="0"/>
                </a:lnTo>
                <a:lnTo>
                  <a:pt x="1835" y="30"/>
                </a:lnTo>
                <a:close/>
                <a:moveTo>
                  <a:pt x="2079" y="30"/>
                </a:moveTo>
                <a:lnTo>
                  <a:pt x="1957" y="30"/>
                </a:lnTo>
                <a:lnTo>
                  <a:pt x="1957" y="0"/>
                </a:lnTo>
                <a:lnTo>
                  <a:pt x="2079" y="0"/>
                </a:lnTo>
                <a:lnTo>
                  <a:pt x="2079" y="30"/>
                </a:lnTo>
                <a:close/>
                <a:moveTo>
                  <a:pt x="2324" y="30"/>
                </a:moveTo>
                <a:lnTo>
                  <a:pt x="2202" y="30"/>
                </a:lnTo>
                <a:lnTo>
                  <a:pt x="2202" y="0"/>
                </a:lnTo>
                <a:lnTo>
                  <a:pt x="2324" y="0"/>
                </a:lnTo>
                <a:lnTo>
                  <a:pt x="2324" y="30"/>
                </a:lnTo>
                <a:close/>
                <a:moveTo>
                  <a:pt x="2569" y="30"/>
                </a:moveTo>
                <a:lnTo>
                  <a:pt x="2446" y="30"/>
                </a:lnTo>
                <a:lnTo>
                  <a:pt x="2446" y="0"/>
                </a:lnTo>
                <a:lnTo>
                  <a:pt x="2569" y="0"/>
                </a:lnTo>
                <a:lnTo>
                  <a:pt x="2569" y="30"/>
                </a:lnTo>
                <a:close/>
                <a:moveTo>
                  <a:pt x="2813" y="30"/>
                </a:moveTo>
                <a:lnTo>
                  <a:pt x="2691" y="30"/>
                </a:lnTo>
                <a:lnTo>
                  <a:pt x="2691" y="0"/>
                </a:lnTo>
                <a:lnTo>
                  <a:pt x="2813" y="0"/>
                </a:lnTo>
                <a:lnTo>
                  <a:pt x="2813" y="30"/>
                </a:lnTo>
                <a:close/>
                <a:moveTo>
                  <a:pt x="3058" y="30"/>
                </a:moveTo>
                <a:lnTo>
                  <a:pt x="2935" y="30"/>
                </a:lnTo>
                <a:lnTo>
                  <a:pt x="2935" y="0"/>
                </a:lnTo>
                <a:lnTo>
                  <a:pt x="3058" y="0"/>
                </a:lnTo>
                <a:lnTo>
                  <a:pt x="3058" y="30"/>
                </a:lnTo>
                <a:close/>
                <a:moveTo>
                  <a:pt x="3302" y="30"/>
                </a:moveTo>
                <a:lnTo>
                  <a:pt x="3180" y="30"/>
                </a:lnTo>
                <a:lnTo>
                  <a:pt x="3180" y="0"/>
                </a:lnTo>
                <a:lnTo>
                  <a:pt x="3302" y="0"/>
                </a:lnTo>
                <a:lnTo>
                  <a:pt x="3302" y="30"/>
                </a:lnTo>
                <a:close/>
              </a:path>
            </a:pathLst>
          </a:custGeom>
          <a:solidFill>
            <a:schemeClr val="accent2"/>
          </a:solidFill>
          <a:ln>
            <a:noFill/>
          </a:ln>
          <a:effectLst/>
        </p:spPr>
        <p:txBody>
          <a:bodyPr wrap="none" anchor="ctr"/>
          <a:lstStyle/>
          <a:p>
            <a:endParaRPr lang="en-US" dirty="0">
              <a:latin typeface="DM Sans" pitchFamily="2" charset="77"/>
            </a:endParaRPr>
          </a:p>
        </p:txBody>
      </p:sp>
      <p:sp>
        <p:nvSpPr>
          <p:cNvPr id="123" name="Freeform 82">
            <a:extLst>
              <a:ext uri="{FF2B5EF4-FFF2-40B4-BE49-F238E27FC236}">
                <a16:creationId xmlns:a16="http://schemas.microsoft.com/office/drawing/2014/main" id="{87AE36AD-22FA-4B62-8B65-EA46C8073DD2}"/>
              </a:ext>
            </a:extLst>
          </p:cNvPr>
          <p:cNvSpPr>
            <a:spLocks noChangeArrowheads="1"/>
          </p:cNvSpPr>
          <p:nvPr/>
        </p:nvSpPr>
        <p:spPr bwMode="auto">
          <a:xfrm>
            <a:off x="5646739" y="3167635"/>
            <a:ext cx="5943357" cy="38452"/>
          </a:xfrm>
          <a:custGeom>
            <a:avLst/>
            <a:gdLst>
              <a:gd name="T0" fmla="*/ 0 w 4771"/>
              <a:gd name="T1" fmla="*/ 30 h 31"/>
              <a:gd name="T2" fmla="*/ 122 w 4771"/>
              <a:gd name="T3" fmla="*/ 0 h 31"/>
              <a:gd name="T4" fmla="*/ 367 w 4771"/>
              <a:gd name="T5" fmla="*/ 30 h 31"/>
              <a:gd name="T6" fmla="*/ 245 w 4771"/>
              <a:gd name="T7" fmla="*/ 0 h 31"/>
              <a:gd name="T8" fmla="*/ 367 w 4771"/>
              <a:gd name="T9" fmla="*/ 30 h 31"/>
              <a:gd name="T10" fmla="*/ 489 w 4771"/>
              <a:gd name="T11" fmla="*/ 30 h 31"/>
              <a:gd name="T12" fmla="*/ 612 w 4771"/>
              <a:gd name="T13" fmla="*/ 0 h 31"/>
              <a:gd name="T14" fmla="*/ 856 w 4771"/>
              <a:gd name="T15" fmla="*/ 30 h 31"/>
              <a:gd name="T16" fmla="*/ 734 w 4771"/>
              <a:gd name="T17" fmla="*/ 0 h 31"/>
              <a:gd name="T18" fmla="*/ 856 w 4771"/>
              <a:gd name="T19" fmla="*/ 30 h 31"/>
              <a:gd name="T20" fmla="*/ 978 w 4771"/>
              <a:gd name="T21" fmla="*/ 30 h 31"/>
              <a:gd name="T22" fmla="*/ 1101 w 4771"/>
              <a:gd name="T23" fmla="*/ 0 h 31"/>
              <a:gd name="T24" fmla="*/ 1345 w 4771"/>
              <a:gd name="T25" fmla="*/ 30 h 31"/>
              <a:gd name="T26" fmla="*/ 1223 w 4771"/>
              <a:gd name="T27" fmla="*/ 0 h 31"/>
              <a:gd name="T28" fmla="*/ 1345 w 4771"/>
              <a:gd name="T29" fmla="*/ 30 h 31"/>
              <a:gd name="T30" fmla="*/ 1468 w 4771"/>
              <a:gd name="T31" fmla="*/ 30 h 31"/>
              <a:gd name="T32" fmla="*/ 1590 w 4771"/>
              <a:gd name="T33" fmla="*/ 0 h 31"/>
              <a:gd name="T34" fmla="*/ 1835 w 4771"/>
              <a:gd name="T35" fmla="*/ 30 h 31"/>
              <a:gd name="T36" fmla="*/ 1712 w 4771"/>
              <a:gd name="T37" fmla="*/ 0 h 31"/>
              <a:gd name="T38" fmla="*/ 1835 w 4771"/>
              <a:gd name="T39" fmla="*/ 30 h 31"/>
              <a:gd name="T40" fmla="*/ 1957 w 4771"/>
              <a:gd name="T41" fmla="*/ 30 h 31"/>
              <a:gd name="T42" fmla="*/ 2079 w 4771"/>
              <a:gd name="T43" fmla="*/ 0 h 31"/>
              <a:gd name="T44" fmla="*/ 2324 w 4771"/>
              <a:gd name="T45" fmla="*/ 30 h 31"/>
              <a:gd name="T46" fmla="*/ 2202 w 4771"/>
              <a:gd name="T47" fmla="*/ 0 h 31"/>
              <a:gd name="T48" fmla="*/ 2324 w 4771"/>
              <a:gd name="T49" fmla="*/ 30 h 31"/>
              <a:gd name="T50" fmla="*/ 2446 w 4771"/>
              <a:gd name="T51" fmla="*/ 30 h 31"/>
              <a:gd name="T52" fmla="*/ 2569 w 4771"/>
              <a:gd name="T53" fmla="*/ 0 h 31"/>
              <a:gd name="T54" fmla="*/ 2813 w 4771"/>
              <a:gd name="T55" fmla="*/ 30 h 31"/>
              <a:gd name="T56" fmla="*/ 2691 w 4771"/>
              <a:gd name="T57" fmla="*/ 0 h 31"/>
              <a:gd name="T58" fmla="*/ 2813 w 4771"/>
              <a:gd name="T59" fmla="*/ 30 h 31"/>
              <a:gd name="T60" fmla="*/ 2936 w 4771"/>
              <a:gd name="T61" fmla="*/ 30 h 31"/>
              <a:gd name="T62" fmla="*/ 3058 w 4771"/>
              <a:gd name="T63" fmla="*/ 0 h 31"/>
              <a:gd name="T64" fmla="*/ 3303 w 4771"/>
              <a:gd name="T65" fmla="*/ 30 h 31"/>
              <a:gd name="T66" fmla="*/ 3180 w 4771"/>
              <a:gd name="T67" fmla="*/ 0 h 31"/>
              <a:gd name="T68" fmla="*/ 3303 w 4771"/>
              <a:gd name="T69" fmla="*/ 30 h 31"/>
              <a:gd name="T70" fmla="*/ 3425 w 4771"/>
              <a:gd name="T71" fmla="*/ 30 h 31"/>
              <a:gd name="T72" fmla="*/ 3547 w 4771"/>
              <a:gd name="T73" fmla="*/ 0 h 31"/>
              <a:gd name="T74" fmla="*/ 3792 w 4771"/>
              <a:gd name="T75" fmla="*/ 30 h 31"/>
              <a:gd name="T76" fmla="*/ 3670 w 4771"/>
              <a:gd name="T77" fmla="*/ 0 h 31"/>
              <a:gd name="T78" fmla="*/ 3792 w 4771"/>
              <a:gd name="T79" fmla="*/ 30 h 31"/>
              <a:gd name="T80" fmla="*/ 3914 w 4771"/>
              <a:gd name="T81" fmla="*/ 30 h 31"/>
              <a:gd name="T82" fmla="*/ 4037 w 4771"/>
              <a:gd name="T83" fmla="*/ 0 h 31"/>
              <a:gd name="T84" fmla="*/ 4281 w 4771"/>
              <a:gd name="T85" fmla="*/ 30 h 31"/>
              <a:gd name="T86" fmla="*/ 4159 w 4771"/>
              <a:gd name="T87" fmla="*/ 0 h 31"/>
              <a:gd name="T88" fmla="*/ 4281 w 4771"/>
              <a:gd name="T89" fmla="*/ 30 h 31"/>
              <a:gd name="T90" fmla="*/ 4403 w 4771"/>
              <a:gd name="T91" fmla="*/ 30 h 31"/>
              <a:gd name="T92" fmla="*/ 4526 w 4771"/>
              <a:gd name="T93" fmla="*/ 0 h 31"/>
              <a:gd name="T94" fmla="*/ 4770 w 4771"/>
              <a:gd name="T95" fmla="*/ 30 h 31"/>
              <a:gd name="T96" fmla="*/ 4648 w 4771"/>
              <a:gd name="T97" fmla="*/ 0 h 31"/>
              <a:gd name="T98" fmla="*/ 4770 w 4771"/>
              <a:gd name="T99" fmla="*/ 3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771" h="31">
                <a:moveTo>
                  <a:pt x="122" y="30"/>
                </a:moveTo>
                <a:lnTo>
                  <a:pt x="0" y="30"/>
                </a:lnTo>
                <a:lnTo>
                  <a:pt x="0" y="0"/>
                </a:lnTo>
                <a:lnTo>
                  <a:pt x="122" y="0"/>
                </a:lnTo>
                <a:lnTo>
                  <a:pt x="122" y="30"/>
                </a:lnTo>
                <a:close/>
                <a:moveTo>
                  <a:pt x="367" y="30"/>
                </a:moveTo>
                <a:lnTo>
                  <a:pt x="245" y="30"/>
                </a:lnTo>
                <a:lnTo>
                  <a:pt x="245" y="0"/>
                </a:lnTo>
                <a:lnTo>
                  <a:pt x="367" y="0"/>
                </a:lnTo>
                <a:lnTo>
                  <a:pt x="367" y="30"/>
                </a:lnTo>
                <a:close/>
                <a:moveTo>
                  <a:pt x="612" y="30"/>
                </a:moveTo>
                <a:lnTo>
                  <a:pt x="489" y="30"/>
                </a:lnTo>
                <a:lnTo>
                  <a:pt x="489" y="0"/>
                </a:lnTo>
                <a:lnTo>
                  <a:pt x="612" y="0"/>
                </a:lnTo>
                <a:lnTo>
                  <a:pt x="612" y="30"/>
                </a:lnTo>
                <a:close/>
                <a:moveTo>
                  <a:pt x="856" y="30"/>
                </a:moveTo>
                <a:lnTo>
                  <a:pt x="734" y="30"/>
                </a:lnTo>
                <a:lnTo>
                  <a:pt x="734" y="0"/>
                </a:lnTo>
                <a:lnTo>
                  <a:pt x="856" y="0"/>
                </a:lnTo>
                <a:lnTo>
                  <a:pt x="856" y="30"/>
                </a:lnTo>
                <a:close/>
                <a:moveTo>
                  <a:pt x="1101" y="30"/>
                </a:moveTo>
                <a:lnTo>
                  <a:pt x="978" y="30"/>
                </a:lnTo>
                <a:lnTo>
                  <a:pt x="978" y="0"/>
                </a:lnTo>
                <a:lnTo>
                  <a:pt x="1101" y="0"/>
                </a:lnTo>
                <a:lnTo>
                  <a:pt x="1101" y="30"/>
                </a:lnTo>
                <a:close/>
                <a:moveTo>
                  <a:pt x="1345" y="30"/>
                </a:moveTo>
                <a:lnTo>
                  <a:pt x="1223" y="30"/>
                </a:lnTo>
                <a:lnTo>
                  <a:pt x="1223" y="0"/>
                </a:lnTo>
                <a:lnTo>
                  <a:pt x="1345" y="0"/>
                </a:lnTo>
                <a:lnTo>
                  <a:pt x="1345" y="30"/>
                </a:lnTo>
                <a:close/>
                <a:moveTo>
                  <a:pt x="1590" y="30"/>
                </a:moveTo>
                <a:lnTo>
                  <a:pt x="1468" y="30"/>
                </a:lnTo>
                <a:lnTo>
                  <a:pt x="1468" y="0"/>
                </a:lnTo>
                <a:lnTo>
                  <a:pt x="1590" y="0"/>
                </a:lnTo>
                <a:lnTo>
                  <a:pt x="1590" y="30"/>
                </a:lnTo>
                <a:close/>
                <a:moveTo>
                  <a:pt x="1835" y="30"/>
                </a:moveTo>
                <a:lnTo>
                  <a:pt x="1712" y="30"/>
                </a:lnTo>
                <a:lnTo>
                  <a:pt x="1712" y="0"/>
                </a:lnTo>
                <a:lnTo>
                  <a:pt x="1835" y="0"/>
                </a:lnTo>
                <a:lnTo>
                  <a:pt x="1835" y="30"/>
                </a:lnTo>
                <a:close/>
                <a:moveTo>
                  <a:pt x="2079" y="30"/>
                </a:moveTo>
                <a:lnTo>
                  <a:pt x="1957" y="30"/>
                </a:lnTo>
                <a:lnTo>
                  <a:pt x="1957" y="0"/>
                </a:lnTo>
                <a:lnTo>
                  <a:pt x="2079" y="0"/>
                </a:lnTo>
                <a:lnTo>
                  <a:pt x="2079" y="30"/>
                </a:lnTo>
                <a:close/>
                <a:moveTo>
                  <a:pt x="2324" y="30"/>
                </a:moveTo>
                <a:lnTo>
                  <a:pt x="2202" y="30"/>
                </a:lnTo>
                <a:lnTo>
                  <a:pt x="2202" y="0"/>
                </a:lnTo>
                <a:lnTo>
                  <a:pt x="2324" y="0"/>
                </a:lnTo>
                <a:lnTo>
                  <a:pt x="2324" y="30"/>
                </a:lnTo>
                <a:close/>
                <a:moveTo>
                  <a:pt x="2569" y="30"/>
                </a:moveTo>
                <a:lnTo>
                  <a:pt x="2446" y="30"/>
                </a:lnTo>
                <a:lnTo>
                  <a:pt x="2446" y="0"/>
                </a:lnTo>
                <a:lnTo>
                  <a:pt x="2569" y="0"/>
                </a:lnTo>
                <a:lnTo>
                  <a:pt x="2569" y="30"/>
                </a:lnTo>
                <a:close/>
                <a:moveTo>
                  <a:pt x="2813" y="30"/>
                </a:moveTo>
                <a:lnTo>
                  <a:pt x="2691" y="30"/>
                </a:lnTo>
                <a:lnTo>
                  <a:pt x="2691" y="0"/>
                </a:lnTo>
                <a:lnTo>
                  <a:pt x="2813" y="0"/>
                </a:lnTo>
                <a:lnTo>
                  <a:pt x="2813" y="30"/>
                </a:lnTo>
                <a:close/>
                <a:moveTo>
                  <a:pt x="3058" y="30"/>
                </a:moveTo>
                <a:lnTo>
                  <a:pt x="2936" y="30"/>
                </a:lnTo>
                <a:lnTo>
                  <a:pt x="2936" y="0"/>
                </a:lnTo>
                <a:lnTo>
                  <a:pt x="3058" y="0"/>
                </a:lnTo>
                <a:lnTo>
                  <a:pt x="3058" y="30"/>
                </a:lnTo>
                <a:close/>
                <a:moveTo>
                  <a:pt x="3303" y="30"/>
                </a:moveTo>
                <a:lnTo>
                  <a:pt x="3180" y="30"/>
                </a:lnTo>
                <a:lnTo>
                  <a:pt x="3180" y="0"/>
                </a:lnTo>
                <a:lnTo>
                  <a:pt x="3303" y="0"/>
                </a:lnTo>
                <a:lnTo>
                  <a:pt x="3303" y="30"/>
                </a:lnTo>
                <a:close/>
                <a:moveTo>
                  <a:pt x="3547" y="30"/>
                </a:moveTo>
                <a:lnTo>
                  <a:pt x="3425" y="30"/>
                </a:lnTo>
                <a:lnTo>
                  <a:pt x="3425" y="0"/>
                </a:lnTo>
                <a:lnTo>
                  <a:pt x="3547" y="0"/>
                </a:lnTo>
                <a:lnTo>
                  <a:pt x="3547" y="30"/>
                </a:lnTo>
                <a:close/>
                <a:moveTo>
                  <a:pt x="3792" y="30"/>
                </a:moveTo>
                <a:lnTo>
                  <a:pt x="3670" y="30"/>
                </a:lnTo>
                <a:lnTo>
                  <a:pt x="3670" y="0"/>
                </a:lnTo>
                <a:lnTo>
                  <a:pt x="3792" y="0"/>
                </a:lnTo>
                <a:lnTo>
                  <a:pt x="3792" y="30"/>
                </a:lnTo>
                <a:close/>
                <a:moveTo>
                  <a:pt x="4037" y="30"/>
                </a:moveTo>
                <a:lnTo>
                  <a:pt x="3914" y="30"/>
                </a:lnTo>
                <a:lnTo>
                  <a:pt x="3914" y="0"/>
                </a:lnTo>
                <a:lnTo>
                  <a:pt x="4037" y="0"/>
                </a:lnTo>
                <a:lnTo>
                  <a:pt x="4037" y="30"/>
                </a:lnTo>
                <a:close/>
                <a:moveTo>
                  <a:pt x="4281" y="30"/>
                </a:moveTo>
                <a:lnTo>
                  <a:pt x="4159" y="30"/>
                </a:lnTo>
                <a:lnTo>
                  <a:pt x="4159" y="0"/>
                </a:lnTo>
                <a:lnTo>
                  <a:pt x="4281" y="0"/>
                </a:lnTo>
                <a:lnTo>
                  <a:pt x="4281" y="30"/>
                </a:lnTo>
                <a:close/>
                <a:moveTo>
                  <a:pt x="4526" y="30"/>
                </a:moveTo>
                <a:lnTo>
                  <a:pt x="4403" y="30"/>
                </a:lnTo>
                <a:lnTo>
                  <a:pt x="4403" y="0"/>
                </a:lnTo>
                <a:lnTo>
                  <a:pt x="4526" y="0"/>
                </a:lnTo>
                <a:lnTo>
                  <a:pt x="4526" y="30"/>
                </a:lnTo>
                <a:close/>
                <a:moveTo>
                  <a:pt x="4770" y="30"/>
                </a:moveTo>
                <a:lnTo>
                  <a:pt x="4648" y="30"/>
                </a:lnTo>
                <a:lnTo>
                  <a:pt x="4648" y="0"/>
                </a:lnTo>
                <a:lnTo>
                  <a:pt x="4770" y="0"/>
                </a:lnTo>
                <a:lnTo>
                  <a:pt x="4770" y="30"/>
                </a:lnTo>
                <a:close/>
              </a:path>
            </a:pathLst>
          </a:custGeom>
          <a:solidFill>
            <a:schemeClr val="accent1"/>
          </a:solidFill>
          <a:ln>
            <a:noFill/>
          </a:ln>
          <a:effectLst/>
        </p:spPr>
        <p:txBody>
          <a:bodyPr wrap="none" anchor="ctr"/>
          <a:lstStyle/>
          <a:p>
            <a:endParaRPr lang="en-US" dirty="0">
              <a:latin typeface="DM Sans" pitchFamily="2" charset="77"/>
            </a:endParaRPr>
          </a:p>
        </p:txBody>
      </p:sp>
      <p:sp>
        <p:nvSpPr>
          <p:cNvPr id="124" name="Freeform 83">
            <a:extLst>
              <a:ext uri="{FF2B5EF4-FFF2-40B4-BE49-F238E27FC236}">
                <a16:creationId xmlns:a16="http://schemas.microsoft.com/office/drawing/2014/main" id="{1B0486B9-4580-4BEF-B2A3-857512EDAD24}"/>
              </a:ext>
            </a:extLst>
          </p:cNvPr>
          <p:cNvSpPr>
            <a:spLocks noChangeArrowheads="1"/>
          </p:cNvSpPr>
          <p:nvPr/>
        </p:nvSpPr>
        <p:spPr bwMode="auto">
          <a:xfrm>
            <a:off x="5712654" y="9945917"/>
            <a:ext cx="5789555" cy="1104082"/>
          </a:xfrm>
          <a:custGeom>
            <a:avLst/>
            <a:gdLst>
              <a:gd name="T0" fmla="*/ 2568 w 4648"/>
              <a:gd name="T1" fmla="*/ 30 h 888"/>
              <a:gd name="T2" fmla="*/ 2690 w 4648"/>
              <a:gd name="T3" fmla="*/ 0 h 888"/>
              <a:gd name="T4" fmla="*/ 2935 w 4648"/>
              <a:gd name="T5" fmla="*/ 30 h 888"/>
              <a:gd name="T6" fmla="*/ 2812 w 4648"/>
              <a:gd name="T7" fmla="*/ 0 h 888"/>
              <a:gd name="T8" fmla="*/ 2935 w 4648"/>
              <a:gd name="T9" fmla="*/ 30 h 888"/>
              <a:gd name="T10" fmla="*/ 3057 w 4648"/>
              <a:gd name="T11" fmla="*/ 30 h 888"/>
              <a:gd name="T12" fmla="*/ 3179 w 4648"/>
              <a:gd name="T13" fmla="*/ 0 h 888"/>
              <a:gd name="T14" fmla="*/ 3424 w 4648"/>
              <a:gd name="T15" fmla="*/ 30 h 888"/>
              <a:gd name="T16" fmla="*/ 3302 w 4648"/>
              <a:gd name="T17" fmla="*/ 0 h 888"/>
              <a:gd name="T18" fmla="*/ 3424 w 4648"/>
              <a:gd name="T19" fmla="*/ 30 h 888"/>
              <a:gd name="T20" fmla="*/ 3546 w 4648"/>
              <a:gd name="T21" fmla="*/ 30 h 888"/>
              <a:gd name="T22" fmla="*/ 3669 w 4648"/>
              <a:gd name="T23" fmla="*/ 0 h 888"/>
              <a:gd name="T24" fmla="*/ 3913 w 4648"/>
              <a:gd name="T25" fmla="*/ 30 h 888"/>
              <a:gd name="T26" fmla="*/ 3791 w 4648"/>
              <a:gd name="T27" fmla="*/ 0 h 888"/>
              <a:gd name="T28" fmla="*/ 3913 w 4648"/>
              <a:gd name="T29" fmla="*/ 30 h 888"/>
              <a:gd name="T30" fmla="*/ 4036 w 4648"/>
              <a:gd name="T31" fmla="*/ 30 h 888"/>
              <a:gd name="T32" fmla="*/ 4158 w 4648"/>
              <a:gd name="T33" fmla="*/ 0 h 888"/>
              <a:gd name="T34" fmla="*/ 4403 w 4648"/>
              <a:gd name="T35" fmla="*/ 30 h 888"/>
              <a:gd name="T36" fmla="*/ 4280 w 4648"/>
              <a:gd name="T37" fmla="*/ 0 h 888"/>
              <a:gd name="T38" fmla="*/ 4403 w 4648"/>
              <a:gd name="T39" fmla="*/ 30 h 888"/>
              <a:gd name="T40" fmla="*/ 4525 w 4648"/>
              <a:gd name="T41" fmla="*/ 30 h 888"/>
              <a:gd name="T42" fmla="*/ 4647 w 4648"/>
              <a:gd name="T43" fmla="*/ 0 h 888"/>
              <a:gd name="T44" fmla="*/ 2475 w 4648"/>
              <a:gd name="T45" fmla="*/ 152 h 888"/>
              <a:gd name="T46" fmla="*/ 2444 w 4648"/>
              <a:gd name="T47" fmla="*/ 29 h 888"/>
              <a:gd name="T48" fmla="*/ 2475 w 4648"/>
              <a:gd name="T49" fmla="*/ 152 h 888"/>
              <a:gd name="T50" fmla="*/ 2444 w 4648"/>
              <a:gd name="T51" fmla="*/ 396 h 888"/>
              <a:gd name="T52" fmla="*/ 2475 w 4648"/>
              <a:gd name="T53" fmla="*/ 274 h 888"/>
              <a:gd name="T54" fmla="*/ 2475 w 4648"/>
              <a:gd name="T55" fmla="*/ 641 h 888"/>
              <a:gd name="T56" fmla="*/ 2444 w 4648"/>
              <a:gd name="T57" fmla="*/ 518 h 888"/>
              <a:gd name="T58" fmla="*/ 2475 w 4648"/>
              <a:gd name="T59" fmla="*/ 641 h 888"/>
              <a:gd name="T60" fmla="*/ 0 w 4648"/>
              <a:gd name="T61" fmla="*/ 887 h 888"/>
              <a:gd name="T62" fmla="*/ 123 w 4648"/>
              <a:gd name="T63" fmla="*/ 857 h 888"/>
              <a:gd name="T64" fmla="*/ 367 w 4648"/>
              <a:gd name="T65" fmla="*/ 887 h 888"/>
              <a:gd name="T66" fmla="*/ 245 w 4648"/>
              <a:gd name="T67" fmla="*/ 857 h 888"/>
              <a:gd name="T68" fmla="*/ 367 w 4648"/>
              <a:gd name="T69" fmla="*/ 887 h 888"/>
              <a:gd name="T70" fmla="*/ 490 w 4648"/>
              <a:gd name="T71" fmla="*/ 887 h 888"/>
              <a:gd name="T72" fmla="*/ 612 w 4648"/>
              <a:gd name="T73" fmla="*/ 857 h 888"/>
              <a:gd name="T74" fmla="*/ 857 w 4648"/>
              <a:gd name="T75" fmla="*/ 887 h 888"/>
              <a:gd name="T76" fmla="*/ 734 w 4648"/>
              <a:gd name="T77" fmla="*/ 857 h 888"/>
              <a:gd name="T78" fmla="*/ 857 w 4648"/>
              <a:gd name="T79" fmla="*/ 887 h 888"/>
              <a:gd name="T80" fmla="*/ 979 w 4648"/>
              <a:gd name="T81" fmla="*/ 887 h 888"/>
              <a:gd name="T82" fmla="*/ 1101 w 4648"/>
              <a:gd name="T83" fmla="*/ 857 h 888"/>
              <a:gd name="T84" fmla="*/ 1346 w 4648"/>
              <a:gd name="T85" fmla="*/ 887 h 888"/>
              <a:gd name="T86" fmla="*/ 1223 w 4648"/>
              <a:gd name="T87" fmla="*/ 857 h 888"/>
              <a:gd name="T88" fmla="*/ 1346 w 4648"/>
              <a:gd name="T89" fmla="*/ 887 h 888"/>
              <a:gd name="T90" fmla="*/ 1468 w 4648"/>
              <a:gd name="T91" fmla="*/ 887 h 888"/>
              <a:gd name="T92" fmla="*/ 1590 w 4648"/>
              <a:gd name="T93" fmla="*/ 857 h 888"/>
              <a:gd name="T94" fmla="*/ 1835 w 4648"/>
              <a:gd name="T95" fmla="*/ 887 h 888"/>
              <a:gd name="T96" fmla="*/ 1713 w 4648"/>
              <a:gd name="T97" fmla="*/ 857 h 888"/>
              <a:gd name="T98" fmla="*/ 1835 w 4648"/>
              <a:gd name="T99" fmla="*/ 887 h 888"/>
              <a:gd name="T100" fmla="*/ 1957 w 4648"/>
              <a:gd name="T101" fmla="*/ 887 h 888"/>
              <a:gd name="T102" fmla="*/ 2080 w 4648"/>
              <a:gd name="T103" fmla="*/ 857 h 888"/>
              <a:gd name="T104" fmla="*/ 2324 w 4648"/>
              <a:gd name="T105" fmla="*/ 887 h 888"/>
              <a:gd name="T106" fmla="*/ 2202 w 4648"/>
              <a:gd name="T107" fmla="*/ 857 h 888"/>
              <a:gd name="T108" fmla="*/ 2324 w 4648"/>
              <a:gd name="T109" fmla="*/ 887 h 888"/>
              <a:gd name="T110" fmla="*/ 2447 w 4648"/>
              <a:gd name="T111" fmla="*/ 887 h 888"/>
              <a:gd name="T112" fmla="*/ 2444 w 4648"/>
              <a:gd name="T113" fmla="*/ 872 h 888"/>
              <a:gd name="T114" fmla="*/ 2475 w 4648"/>
              <a:gd name="T115" fmla="*/ 763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648" h="888">
                <a:moveTo>
                  <a:pt x="2690" y="30"/>
                </a:moveTo>
                <a:lnTo>
                  <a:pt x="2568" y="30"/>
                </a:lnTo>
                <a:lnTo>
                  <a:pt x="2568" y="0"/>
                </a:lnTo>
                <a:lnTo>
                  <a:pt x="2690" y="0"/>
                </a:lnTo>
                <a:lnTo>
                  <a:pt x="2690" y="30"/>
                </a:lnTo>
                <a:close/>
                <a:moveTo>
                  <a:pt x="2935" y="30"/>
                </a:moveTo>
                <a:lnTo>
                  <a:pt x="2812" y="30"/>
                </a:lnTo>
                <a:lnTo>
                  <a:pt x="2812" y="0"/>
                </a:lnTo>
                <a:lnTo>
                  <a:pt x="2935" y="0"/>
                </a:lnTo>
                <a:lnTo>
                  <a:pt x="2935" y="30"/>
                </a:lnTo>
                <a:close/>
                <a:moveTo>
                  <a:pt x="3179" y="30"/>
                </a:moveTo>
                <a:lnTo>
                  <a:pt x="3057" y="30"/>
                </a:lnTo>
                <a:lnTo>
                  <a:pt x="3057" y="0"/>
                </a:lnTo>
                <a:lnTo>
                  <a:pt x="3179" y="0"/>
                </a:lnTo>
                <a:lnTo>
                  <a:pt x="3179" y="30"/>
                </a:lnTo>
                <a:close/>
                <a:moveTo>
                  <a:pt x="3424" y="30"/>
                </a:moveTo>
                <a:lnTo>
                  <a:pt x="3302" y="30"/>
                </a:lnTo>
                <a:lnTo>
                  <a:pt x="3302" y="0"/>
                </a:lnTo>
                <a:lnTo>
                  <a:pt x="3424" y="0"/>
                </a:lnTo>
                <a:lnTo>
                  <a:pt x="3424" y="30"/>
                </a:lnTo>
                <a:close/>
                <a:moveTo>
                  <a:pt x="3669" y="30"/>
                </a:moveTo>
                <a:lnTo>
                  <a:pt x="3546" y="30"/>
                </a:lnTo>
                <a:lnTo>
                  <a:pt x="3546" y="0"/>
                </a:lnTo>
                <a:lnTo>
                  <a:pt x="3669" y="0"/>
                </a:lnTo>
                <a:lnTo>
                  <a:pt x="3669" y="30"/>
                </a:lnTo>
                <a:close/>
                <a:moveTo>
                  <a:pt x="3913" y="30"/>
                </a:moveTo>
                <a:lnTo>
                  <a:pt x="3791" y="30"/>
                </a:lnTo>
                <a:lnTo>
                  <a:pt x="3791" y="0"/>
                </a:lnTo>
                <a:lnTo>
                  <a:pt x="3913" y="0"/>
                </a:lnTo>
                <a:lnTo>
                  <a:pt x="3913" y="30"/>
                </a:lnTo>
                <a:close/>
                <a:moveTo>
                  <a:pt x="4158" y="30"/>
                </a:moveTo>
                <a:lnTo>
                  <a:pt x="4036" y="30"/>
                </a:lnTo>
                <a:lnTo>
                  <a:pt x="4036" y="0"/>
                </a:lnTo>
                <a:lnTo>
                  <a:pt x="4158" y="0"/>
                </a:lnTo>
                <a:lnTo>
                  <a:pt x="4158" y="30"/>
                </a:lnTo>
                <a:close/>
                <a:moveTo>
                  <a:pt x="4403" y="30"/>
                </a:moveTo>
                <a:lnTo>
                  <a:pt x="4280" y="30"/>
                </a:lnTo>
                <a:lnTo>
                  <a:pt x="4280" y="0"/>
                </a:lnTo>
                <a:lnTo>
                  <a:pt x="4403" y="0"/>
                </a:lnTo>
                <a:lnTo>
                  <a:pt x="4403" y="30"/>
                </a:lnTo>
                <a:close/>
                <a:moveTo>
                  <a:pt x="4647" y="30"/>
                </a:moveTo>
                <a:lnTo>
                  <a:pt x="4525" y="30"/>
                </a:lnTo>
                <a:lnTo>
                  <a:pt x="4525" y="0"/>
                </a:lnTo>
                <a:lnTo>
                  <a:pt x="4647" y="0"/>
                </a:lnTo>
                <a:lnTo>
                  <a:pt x="4647" y="30"/>
                </a:lnTo>
                <a:close/>
                <a:moveTo>
                  <a:pt x="2475" y="152"/>
                </a:moveTo>
                <a:lnTo>
                  <a:pt x="2444" y="152"/>
                </a:lnTo>
                <a:lnTo>
                  <a:pt x="2444" y="29"/>
                </a:lnTo>
                <a:lnTo>
                  <a:pt x="2475" y="29"/>
                </a:lnTo>
                <a:lnTo>
                  <a:pt x="2475" y="152"/>
                </a:lnTo>
                <a:close/>
                <a:moveTo>
                  <a:pt x="2475" y="396"/>
                </a:moveTo>
                <a:lnTo>
                  <a:pt x="2444" y="396"/>
                </a:lnTo>
                <a:lnTo>
                  <a:pt x="2444" y="274"/>
                </a:lnTo>
                <a:lnTo>
                  <a:pt x="2475" y="274"/>
                </a:lnTo>
                <a:lnTo>
                  <a:pt x="2475" y="396"/>
                </a:lnTo>
                <a:close/>
                <a:moveTo>
                  <a:pt x="2475" y="641"/>
                </a:moveTo>
                <a:lnTo>
                  <a:pt x="2444" y="641"/>
                </a:lnTo>
                <a:lnTo>
                  <a:pt x="2444" y="518"/>
                </a:lnTo>
                <a:lnTo>
                  <a:pt x="2475" y="518"/>
                </a:lnTo>
                <a:lnTo>
                  <a:pt x="2475" y="641"/>
                </a:lnTo>
                <a:close/>
                <a:moveTo>
                  <a:pt x="123" y="887"/>
                </a:moveTo>
                <a:lnTo>
                  <a:pt x="0" y="887"/>
                </a:lnTo>
                <a:lnTo>
                  <a:pt x="0" y="857"/>
                </a:lnTo>
                <a:lnTo>
                  <a:pt x="123" y="857"/>
                </a:lnTo>
                <a:lnTo>
                  <a:pt x="123" y="887"/>
                </a:lnTo>
                <a:close/>
                <a:moveTo>
                  <a:pt x="367" y="887"/>
                </a:moveTo>
                <a:lnTo>
                  <a:pt x="245" y="887"/>
                </a:lnTo>
                <a:lnTo>
                  <a:pt x="245" y="857"/>
                </a:lnTo>
                <a:lnTo>
                  <a:pt x="367" y="857"/>
                </a:lnTo>
                <a:lnTo>
                  <a:pt x="367" y="887"/>
                </a:lnTo>
                <a:close/>
                <a:moveTo>
                  <a:pt x="612" y="887"/>
                </a:moveTo>
                <a:lnTo>
                  <a:pt x="490" y="887"/>
                </a:lnTo>
                <a:lnTo>
                  <a:pt x="490" y="857"/>
                </a:lnTo>
                <a:lnTo>
                  <a:pt x="612" y="857"/>
                </a:lnTo>
                <a:lnTo>
                  <a:pt x="612" y="887"/>
                </a:lnTo>
                <a:close/>
                <a:moveTo>
                  <a:pt x="857" y="887"/>
                </a:moveTo>
                <a:lnTo>
                  <a:pt x="734" y="887"/>
                </a:lnTo>
                <a:lnTo>
                  <a:pt x="734" y="857"/>
                </a:lnTo>
                <a:lnTo>
                  <a:pt x="857" y="857"/>
                </a:lnTo>
                <a:lnTo>
                  <a:pt x="857" y="887"/>
                </a:lnTo>
                <a:close/>
                <a:moveTo>
                  <a:pt x="1101" y="887"/>
                </a:moveTo>
                <a:lnTo>
                  <a:pt x="979" y="887"/>
                </a:lnTo>
                <a:lnTo>
                  <a:pt x="979" y="857"/>
                </a:lnTo>
                <a:lnTo>
                  <a:pt x="1101" y="857"/>
                </a:lnTo>
                <a:lnTo>
                  <a:pt x="1101" y="887"/>
                </a:lnTo>
                <a:close/>
                <a:moveTo>
                  <a:pt x="1346" y="887"/>
                </a:moveTo>
                <a:lnTo>
                  <a:pt x="1223" y="887"/>
                </a:lnTo>
                <a:lnTo>
                  <a:pt x="1223" y="857"/>
                </a:lnTo>
                <a:lnTo>
                  <a:pt x="1346" y="857"/>
                </a:lnTo>
                <a:lnTo>
                  <a:pt x="1346" y="887"/>
                </a:lnTo>
                <a:close/>
                <a:moveTo>
                  <a:pt x="1590" y="887"/>
                </a:moveTo>
                <a:lnTo>
                  <a:pt x="1468" y="887"/>
                </a:lnTo>
                <a:lnTo>
                  <a:pt x="1468" y="857"/>
                </a:lnTo>
                <a:lnTo>
                  <a:pt x="1590" y="857"/>
                </a:lnTo>
                <a:lnTo>
                  <a:pt x="1590" y="887"/>
                </a:lnTo>
                <a:close/>
                <a:moveTo>
                  <a:pt x="1835" y="887"/>
                </a:moveTo>
                <a:lnTo>
                  <a:pt x="1713" y="887"/>
                </a:lnTo>
                <a:lnTo>
                  <a:pt x="1713" y="857"/>
                </a:lnTo>
                <a:lnTo>
                  <a:pt x="1835" y="857"/>
                </a:lnTo>
                <a:lnTo>
                  <a:pt x="1835" y="887"/>
                </a:lnTo>
                <a:close/>
                <a:moveTo>
                  <a:pt x="2080" y="887"/>
                </a:moveTo>
                <a:lnTo>
                  <a:pt x="1957" y="887"/>
                </a:lnTo>
                <a:lnTo>
                  <a:pt x="1957" y="857"/>
                </a:lnTo>
                <a:lnTo>
                  <a:pt x="2080" y="857"/>
                </a:lnTo>
                <a:lnTo>
                  <a:pt x="2080" y="887"/>
                </a:lnTo>
                <a:close/>
                <a:moveTo>
                  <a:pt x="2324" y="887"/>
                </a:moveTo>
                <a:lnTo>
                  <a:pt x="2202" y="887"/>
                </a:lnTo>
                <a:lnTo>
                  <a:pt x="2202" y="857"/>
                </a:lnTo>
                <a:lnTo>
                  <a:pt x="2324" y="857"/>
                </a:lnTo>
                <a:lnTo>
                  <a:pt x="2324" y="887"/>
                </a:lnTo>
                <a:close/>
                <a:moveTo>
                  <a:pt x="2475" y="887"/>
                </a:moveTo>
                <a:lnTo>
                  <a:pt x="2447" y="887"/>
                </a:lnTo>
                <a:lnTo>
                  <a:pt x="2447" y="872"/>
                </a:lnTo>
                <a:lnTo>
                  <a:pt x="2444" y="872"/>
                </a:lnTo>
                <a:lnTo>
                  <a:pt x="2444" y="763"/>
                </a:lnTo>
                <a:lnTo>
                  <a:pt x="2475" y="763"/>
                </a:lnTo>
                <a:lnTo>
                  <a:pt x="2475" y="887"/>
                </a:lnTo>
                <a:close/>
              </a:path>
            </a:pathLst>
          </a:custGeom>
          <a:solidFill>
            <a:schemeClr val="accent4"/>
          </a:solidFill>
          <a:ln>
            <a:noFill/>
          </a:ln>
          <a:effectLst/>
        </p:spPr>
        <p:txBody>
          <a:bodyPr wrap="none" anchor="ctr"/>
          <a:lstStyle/>
          <a:p>
            <a:endParaRPr lang="en-US" dirty="0">
              <a:latin typeface="DM Sans" pitchFamily="2" charset="77"/>
            </a:endParaRPr>
          </a:p>
        </p:txBody>
      </p:sp>
      <p:sp>
        <p:nvSpPr>
          <p:cNvPr id="59" name="TextBox 58">
            <a:extLst>
              <a:ext uri="{FF2B5EF4-FFF2-40B4-BE49-F238E27FC236}">
                <a16:creationId xmlns:a16="http://schemas.microsoft.com/office/drawing/2014/main" id="{6AEE9FCC-5349-48B4-9668-7E0D8B0C71B6}"/>
              </a:ext>
            </a:extLst>
          </p:cNvPr>
          <p:cNvSpPr txBox="1"/>
          <p:nvPr/>
        </p:nvSpPr>
        <p:spPr>
          <a:xfrm>
            <a:off x="12253799" y="2875186"/>
            <a:ext cx="1435329" cy="608500"/>
          </a:xfrm>
          <a:prstGeom prst="rect">
            <a:avLst/>
          </a:prstGeom>
          <a:noFill/>
        </p:spPr>
        <p:txBody>
          <a:bodyPr wrap="none" rtlCol="0" anchor="b">
            <a:spAutoFit/>
          </a:bodyPr>
          <a:lstStyle/>
          <a:p>
            <a:pPr algn="ctr">
              <a:lnSpc>
                <a:spcPts val="4320"/>
              </a:lnSpc>
            </a:pPr>
            <a:r>
              <a:rPr lang="en-US" sz="2800" b="1" spc="-30" dirty="0">
                <a:solidFill>
                  <a:schemeClr val="accent1"/>
                </a:solidFill>
                <a:latin typeface="DM Sans" pitchFamily="2" charset="77"/>
              </a:rPr>
              <a:t>Step 01</a:t>
            </a:r>
          </a:p>
        </p:txBody>
      </p:sp>
      <p:sp>
        <p:nvSpPr>
          <p:cNvPr id="60" name="TextBox 59">
            <a:extLst>
              <a:ext uri="{FF2B5EF4-FFF2-40B4-BE49-F238E27FC236}">
                <a16:creationId xmlns:a16="http://schemas.microsoft.com/office/drawing/2014/main" id="{572C799B-4711-4258-92AF-729D9E4353F1}"/>
              </a:ext>
            </a:extLst>
          </p:cNvPr>
          <p:cNvSpPr txBox="1"/>
          <p:nvPr/>
        </p:nvSpPr>
        <p:spPr>
          <a:xfrm>
            <a:off x="12212922" y="5132066"/>
            <a:ext cx="1517082" cy="608500"/>
          </a:xfrm>
          <a:prstGeom prst="rect">
            <a:avLst/>
          </a:prstGeom>
          <a:noFill/>
        </p:spPr>
        <p:txBody>
          <a:bodyPr wrap="none" rtlCol="0" anchor="b">
            <a:spAutoFit/>
          </a:bodyPr>
          <a:lstStyle/>
          <a:p>
            <a:pPr algn="ctr">
              <a:lnSpc>
                <a:spcPts val="4320"/>
              </a:lnSpc>
            </a:pPr>
            <a:r>
              <a:rPr lang="en-US" sz="2800" b="1" spc="-30" dirty="0">
                <a:solidFill>
                  <a:schemeClr val="accent2"/>
                </a:solidFill>
                <a:latin typeface="DM Sans" pitchFamily="2" charset="77"/>
              </a:rPr>
              <a:t>Step 02</a:t>
            </a:r>
          </a:p>
        </p:txBody>
      </p:sp>
      <p:sp>
        <p:nvSpPr>
          <p:cNvPr id="61" name="TextBox 60">
            <a:extLst>
              <a:ext uri="{FF2B5EF4-FFF2-40B4-BE49-F238E27FC236}">
                <a16:creationId xmlns:a16="http://schemas.microsoft.com/office/drawing/2014/main" id="{B6CBB3F8-1CAA-49B1-9DD8-259C69CBE855}"/>
              </a:ext>
            </a:extLst>
          </p:cNvPr>
          <p:cNvSpPr txBox="1"/>
          <p:nvPr/>
        </p:nvSpPr>
        <p:spPr>
          <a:xfrm>
            <a:off x="12200493" y="7388946"/>
            <a:ext cx="1526701" cy="608500"/>
          </a:xfrm>
          <a:prstGeom prst="rect">
            <a:avLst/>
          </a:prstGeom>
          <a:noFill/>
        </p:spPr>
        <p:txBody>
          <a:bodyPr wrap="none" rtlCol="0" anchor="b">
            <a:spAutoFit/>
          </a:bodyPr>
          <a:lstStyle/>
          <a:p>
            <a:pPr algn="ctr">
              <a:lnSpc>
                <a:spcPts val="4320"/>
              </a:lnSpc>
            </a:pPr>
            <a:r>
              <a:rPr lang="en-US" sz="2800" b="1" spc="-30" dirty="0">
                <a:solidFill>
                  <a:schemeClr val="accent5"/>
                </a:solidFill>
                <a:latin typeface="DM Sans" pitchFamily="2" charset="77"/>
              </a:rPr>
              <a:t>Step 03</a:t>
            </a:r>
          </a:p>
        </p:txBody>
      </p:sp>
      <p:sp>
        <p:nvSpPr>
          <p:cNvPr id="62" name="TextBox 61">
            <a:extLst>
              <a:ext uri="{FF2B5EF4-FFF2-40B4-BE49-F238E27FC236}">
                <a16:creationId xmlns:a16="http://schemas.microsoft.com/office/drawing/2014/main" id="{9818BC17-093E-476D-BA83-1D3F5138E635}"/>
              </a:ext>
            </a:extLst>
          </p:cNvPr>
          <p:cNvSpPr txBox="1"/>
          <p:nvPr/>
        </p:nvSpPr>
        <p:spPr>
          <a:xfrm>
            <a:off x="12196289" y="9647731"/>
            <a:ext cx="1542730" cy="608500"/>
          </a:xfrm>
          <a:prstGeom prst="rect">
            <a:avLst/>
          </a:prstGeom>
          <a:noFill/>
        </p:spPr>
        <p:txBody>
          <a:bodyPr wrap="none" rtlCol="0" anchor="b">
            <a:spAutoFit/>
          </a:bodyPr>
          <a:lstStyle/>
          <a:p>
            <a:pPr algn="ctr">
              <a:lnSpc>
                <a:spcPts val="4320"/>
              </a:lnSpc>
            </a:pPr>
            <a:r>
              <a:rPr lang="en-US" sz="2800" b="1" spc="-30" dirty="0">
                <a:solidFill>
                  <a:schemeClr val="accent4"/>
                </a:solidFill>
                <a:latin typeface="DM Sans" pitchFamily="2" charset="77"/>
              </a:rPr>
              <a:t>Step 04</a:t>
            </a:r>
          </a:p>
        </p:txBody>
      </p:sp>
      <p:sp>
        <p:nvSpPr>
          <p:cNvPr id="49" name="TextBox 48">
            <a:extLst>
              <a:ext uri="{FF2B5EF4-FFF2-40B4-BE49-F238E27FC236}">
                <a16:creationId xmlns:a16="http://schemas.microsoft.com/office/drawing/2014/main" id="{2713A3CE-C74B-42C1-A5FB-9FDF3C949EE1}"/>
              </a:ext>
            </a:extLst>
          </p:cNvPr>
          <p:cNvSpPr txBox="1"/>
          <p:nvPr/>
        </p:nvSpPr>
        <p:spPr>
          <a:xfrm>
            <a:off x="16651559" y="2926157"/>
            <a:ext cx="3730712" cy="643766"/>
          </a:xfrm>
          <a:prstGeom prst="rect">
            <a:avLst/>
          </a:prstGeom>
          <a:noFill/>
        </p:spPr>
        <p:txBody>
          <a:bodyPr wrap="square" rtlCol="0" anchor="b">
            <a:spAutoFit/>
          </a:bodyPr>
          <a:lstStyle/>
          <a:p>
            <a:pPr>
              <a:lnSpc>
                <a:spcPts val="4320"/>
              </a:lnSpc>
            </a:pPr>
            <a:r>
              <a:rPr lang="en-US" sz="3600" b="1" spc="-30" dirty="0">
                <a:solidFill>
                  <a:schemeClr val="accent1"/>
                </a:solidFill>
                <a:latin typeface="DM Sans" pitchFamily="2" charset="77"/>
              </a:rPr>
              <a:t>Identify</a:t>
            </a:r>
          </a:p>
        </p:txBody>
      </p:sp>
      <p:sp>
        <p:nvSpPr>
          <p:cNvPr id="51" name="TextBox 50">
            <a:extLst>
              <a:ext uri="{FF2B5EF4-FFF2-40B4-BE49-F238E27FC236}">
                <a16:creationId xmlns:a16="http://schemas.microsoft.com/office/drawing/2014/main" id="{87060A75-D301-49AD-A02C-37FFF4CEE9CA}"/>
              </a:ext>
            </a:extLst>
          </p:cNvPr>
          <p:cNvSpPr txBox="1"/>
          <p:nvPr/>
        </p:nvSpPr>
        <p:spPr>
          <a:xfrm>
            <a:off x="16649654" y="5185281"/>
            <a:ext cx="3942455" cy="643766"/>
          </a:xfrm>
          <a:prstGeom prst="rect">
            <a:avLst/>
          </a:prstGeom>
          <a:noFill/>
        </p:spPr>
        <p:txBody>
          <a:bodyPr wrap="square" rtlCol="0" anchor="b">
            <a:spAutoFit/>
          </a:bodyPr>
          <a:lstStyle/>
          <a:p>
            <a:pPr>
              <a:lnSpc>
                <a:spcPts val="4320"/>
              </a:lnSpc>
            </a:pPr>
            <a:r>
              <a:rPr lang="en-US" sz="3600" b="1" spc="-30" dirty="0">
                <a:solidFill>
                  <a:schemeClr val="accent2"/>
                </a:solidFill>
                <a:latin typeface="DM Sans" pitchFamily="2" charset="77"/>
              </a:rPr>
              <a:t>Improve</a:t>
            </a:r>
          </a:p>
        </p:txBody>
      </p:sp>
      <p:sp>
        <p:nvSpPr>
          <p:cNvPr id="53" name="TextBox 52">
            <a:extLst>
              <a:ext uri="{FF2B5EF4-FFF2-40B4-BE49-F238E27FC236}">
                <a16:creationId xmlns:a16="http://schemas.microsoft.com/office/drawing/2014/main" id="{5812A26F-4247-41AA-B87A-7B55F213FB12}"/>
              </a:ext>
            </a:extLst>
          </p:cNvPr>
          <p:cNvSpPr txBox="1"/>
          <p:nvPr/>
        </p:nvSpPr>
        <p:spPr>
          <a:xfrm>
            <a:off x="16651560" y="7445040"/>
            <a:ext cx="4790868" cy="643766"/>
          </a:xfrm>
          <a:prstGeom prst="rect">
            <a:avLst/>
          </a:prstGeom>
          <a:noFill/>
        </p:spPr>
        <p:txBody>
          <a:bodyPr wrap="square" rtlCol="0" anchor="b">
            <a:spAutoFit/>
          </a:bodyPr>
          <a:lstStyle/>
          <a:p>
            <a:pPr>
              <a:lnSpc>
                <a:spcPts val="4320"/>
              </a:lnSpc>
            </a:pPr>
            <a:r>
              <a:rPr lang="en-US" sz="3600" b="1" spc="-30" dirty="0">
                <a:solidFill>
                  <a:schemeClr val="accent5"/>
                </a:solidFill>
                <a:latin typeface="DM Sans" pitchFamily="2" charset="77"/>
              </a:rPr>
              <a:t>Innovation</a:t>
            </a:r>
          </a:p>
        </p:txBody>
      </p:sp>
      <p:sp>
        <p:nvSpPr>
          <p:cNvPr id="55" name="TextBox 54">
            <a:extLst>
              <a:ext uri="{FF2B5EF4-FFF2-40B4-BE49-F238E27FC236}">
                <a16:creationId xmlns:a16="http://schemas.microsoft.com/office/drawing/2014/main" id="{A69745CC-7545-43E2-87BD-A0B3E31A5099}"/>
              </a:ext>
            </a:extLst>
          </p:cNvPr>
          <p:cNvSpPr txBox="1"/>
          <p:nvPr/>
        </p:nvSpPr>
        <p:spPr>
          <a:xfrm>
            <a:off x="16649020" y="9702894"/>
            <a:ext cx="5806368" cy="643766"/>
          </a:xfrm>
          <a:prstGeom prst="rect">
            <a:avLst/>
          </a:prstGeom>
          <a:noFill/>
        </p:spPr>
        <p:txBody>
          <a:bodyPr wrap="square" rtlCol="0" anchor="b">
            <a:spAutoFit/>
          </a:bodyPr>
          <a:lstStyle/>
          <a:p>
            <a:pPr>
              <a:lnSpc>
                <a:spcPts val="4320"/>
              </a:lnSpc>
            </a:pPr>
            <a:r>
              <a:rPr lang="en-US" sz="3600" b="1" spc="-30" dirty="0">
                <a:solidFill>
                  <a:schemeClr val="accent4"/>
                </a:solidFill>
                <a:latin typeface="DM Sans" pitchFamily="2" charset="77"/>
              </a:rPr>
              <a:t>Management</a:t>
            </a:r>
          </a:p>
        </p:txBody>
      </p:sp>
      <p:sp>
        <p:nvSpPr>
          <p:cNvPr id="4" name="TextBox 3">
            <a:extLst>
              <a:ext uri="{FF2B5EF4-FFF2-40B4-BE49-F238E27FC236}">
                <a16:creationId xmlns:a16="http://schemas.microsoft.com/office/drawing/2014/main" id="{DBE5BB5D-06B4-5B56-54C9-22C9A6BAF3EF}"/>
              </a:ext>
            </a:extLst>
          </p:cNvPr>
          <p:cNvSpPr txBox="1"/>
          <p:nvPr/>
        </p:nvSpPr>
        <p:spPr>
          <a:xfrm>
            <a:off x="16720498" y="3527140"/>
            <a:ext cx="6678765" cy="1569660"/>
          </a:xfrm>
          <a:prstGeom prst="rect">
            <a:avLst/>
          </a:prstGeom>
          <a:noFill/>
        </p:spPr>
        <p:txBody>
          <a:bodyPr wrap="square" rtlCol="0">
            <a:spAutoFit/>
          </a:bodyPr>
          <a:lstStyle/>
          <a:p>
            <a:r>
              <a:rPr lang="en-US" sz="2400" spc="-15" dirty="0">
                <a:latin typeface="DM Sans" pitchFamily="2" charset="77"/>
              </a:rPr>
              <a:t>You can achieve anything you set your mind to—just put in the effort. Now go out there and present like a pro!</a:t>
            </a:r>
          </a:p>
          <a:p>
            <a:endParaRPr lang="es-CO" sz="2400" dirty="0"/>
          </a:p>
        </p:txBody>
      </p:sp>
      <p:sp>
        <p:nvSpPr>
          <p:cNvPr id="5" name="TextBox 4">
            <a:extLst>
              <a:ext uri="{FF2B5EF4-FFF2-40B4-BE49-F238E27FC236}">
                <a16:creationId xmlns:a16="http://schemas.microsoft.com/office/drawing/2014/main" id="{77411D23-88BF-2075-215B-96AA3E948D84}"/>
              </a:ext>
            </a:extLst>
          </p:cNvPr>
          <p:cNvSpPr txBox="1"/>
          <p:nvPr/>
        </p:nvSpPr>
        <p:spPr>
          <a:xfrm>
            <a:off x="16720498" y="5875654"/>
            <a:ext cx="6678765" cy="1569660"/>
          </a:xfrm>
          <a:prstGeom prst="rect">
            <a:avLst/>
          </a:prstGeom>
          <a:noFill/>
        </p:spPr>
        <p:txBody>
          <a:bodyPr wrap="square" rtlCol="0">
            <a:spAutoFit/>
          </a:bodyPr>
          <a:lstStyle/>
          <a:p>
            <a:r>
              <a:rPr lang="en-US" sz="2400" spc="-15" dirty="0">
                <a:latin typeface="DM Sans" pitchFamily="2" charset="77"/>
              </a:rPr>
              <a:t>You can achieve anything you set your mind to—just put in the effort. Now go out there and present like a pro!</a:t>
            </a:r>
          </a:p>
          <a:p>
            <a:endParaRPr lang="es-CO" sz="2400" dirty="0"/>
          </a:p>
        </p:txBody>
      </p:sp>
      <p:sp>
        <p:nvSpPr>
          <p:cNvPr id="6" name="TextBox 5">
            <a:extLst>
              <a:ext uri="{FF2B5EF4-FFF2-40B4-BE49-F238E27FC236}">
                <a16:creationId xmlns:a16="http://schemas.microsoft.com/office/drawing/2014/main" id="{3CEFB8C9-D61D-2748-015C-D4C1B3077782}"/>
              </a:ext>
            </a:extLst>
          </p:cNvPr>
          <p:cNvSpPr txBox="1"/>
          <p:nvPr/>
        </p:nvSpPr>
        <p:spPr>
          <a:xfrm>
            <a:off x="16720498" y="8057009"/>
            <a:ext cx="6678765" cy="1569660"/>
          </a:xfrm>
          <a:prstGeom prst="rect">
            <a:avLst/>
          </a:prstGeom>
          <a:noFill/>
        </p:spPr>
        <p:txBody>
          <a:bodyPr wrap="square" rtlCol="0">
            <a:spAutoFit/>
          </a:bodyPr>
          <a:lstStyle/>
          <a:p>
            <a:r>
              <a:rPr lang="en-US" sz="2400" spc="-15" dirty="0">
                <a:latin typeface="DM Sans" pitchFamily="2" charset="77"/>
              </a:rPr>
              <a:t>You can achieve anything you set your mind to—just put in the effort. Now go out there and present like a pro!</a:t>
            </a:r>
          </a:p>
          <a:p>
            <a:endParaRPr lang="es-CO" sz="2400" dirty="0"/>
          </a:p>
        </p:txBody>
      </p:sp>
      <p:sp>
        <p:nvSpPr>
          <p:cNvPr id="7" name="TextBox 6">
            <a:extLst>
              <a:ext uri="{FF2B5EF4-FFF2-40B4-BE49-F238E27FC236}">
                <a16:creationId xmlns:a16="http://schemas.microsoft.com/office/drawing/2014/main" id="{62204F1C-F14F-DB9A-37BD-648EBC12CEE8}"/>
              </a:ext>
            </a:extLst>
          </p:cNvPr>
          <p:cNvSpPr txBox="1"/>
          <p:nvPr/>
        </p:nvSpPr>
        <p:spPr>
          <a:xfrm>
            <a:off x="16720498" y="10314473"/>
            <a:ext cx="6678765" cy="1569660"/>
          </a:xfrm>
          <a:prstGeom prst="rect">
            <a:avLst/>
          </a:prstGeom>
          <a:noFill/>
        </p:spPr>
        <p:txBody>
          <a:bodyPr wrap="square" rtlCol="0">
            <a:spAutoFit/>
          </a:bodyPr>
          <a:lstStyle/>
          <a:p>
            <a:r>
              <a:rPr lang="en-US" sz="2400" spc="-15" dirty="0">
                <a:latin typeface="DM Sans" pitchFamily="2" charset="77"/>
              </a:rPr>
              <a:t>You can achieve anything you set your mind to—just put in the effort. Now go out there and present like a pro!</a:t>
            </a:r>
          </a:p>
          <a:p>
            <a:endParaRPr lang="es-CO" sz="2400" dirty="0"/>
          </a:p>
        </p:txBody>
      </p:sp>
      <p:sp>
        <p:nvSpPr>
          <p:cNvPr id="13" name="TextBox 12">
            <a:extLst>
              <a:ext uri="{FF2B5EF4-FFF2-40B4-BE49-F238E27FC236}">
                <a16:creationId xmlns:a16="http://schemas.microsoft.com/office/drawing/2014/main" id="{5F5B61BB-F43D-FABF-D1E3-75AE40F03D7C}"/>
              </a:ext>
            </a:extLst>
          </p:cNvPr>
          <p:cNvSpPr txBox="1"/>
          <p:nvPr/>
        </p:nvSpPr>
        <p:spPr>
          <a:xfrm>
            <a:off x="12963843" y="516781"/>
            <a:ext cx="11883604" cy="1569660"/>
          </a:xfrm>
          <a:prstGeom prst="rect">
            <a:avLst/>
          </a:prstGeom>
          <a:noFill/>
        </p:spPr>
        <p:txBody>
          <a:bodyPr wrap="square" rtlCol="0">
            <a:spAutoFit/>
          </a:bodyPr>
          <a:lstStyle/>
          <a:p>
            <a:r>
              <a:rPr lang="es-CO" sz="9600" dirty="0">
                <a:solidFill>
                  <a:schemeClr val="accent2"/>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2"/>
              </a:solidFill>
              <a:effectLst>
                <a:outerShdw blurRad="38100" dist="38100" dir="2700000" algn="tl">
                  <a:srgbClr val="000000">
                    <a:alpha val="43137"/>
                  </a:srgbClr>
                </a:outerShdw>
              </a:effectLst>
              <a:latin typeface="Montserrat" panose="00000800000000000000" pitchFamily="2" charset="0"/>
            </a:endParaRPr>
          </a:p>
        </p:txBody>
      </p:sp>
      <p:sp>
        <p:nvSpPr>
          <p:cNvPr id="14" name="TextBox 13">
            <a:extLst>
              <a:ext uri="{FF2B5EF4-FFF2-40B4-BE49-F238E27FC236}">
                <a16:creationId xmlns:a16="http://schemas.microsoft.com/office/drawing/2014/main" id="{E90F2B43-1A77-EE5E-A5C1-716555155414}"/>
              </a:ext>
            </a:extLst>
          </p:cNvPr>
          <p:cNvSpPr txBox="1"/>
          <p:nvPr/>
        </p:nvSpPr>
        <p:spPr>
          <a:xfrm>
            <a:off x="8651067" y="254669"/>
            <a:ext cx="4485420" cy="2215991"/>
          </a:xfrm>
          <a:prstGeom prst="rect">
            <a:avLst/>
          </a:prstGeom>
          <a:noFill/>
        </p:spPr>
        <p:txBody>
          <a:bodyPr wrap="square" rtlCol="0">
            <a:spAutoFit/>
          </a:bodyPr>
          <a:lstStyle/>
          <a:p>
            <a:r>
              <a:rPr lang="en-US" sz="13800" dirty="0">
                <a:solidFill>
                  <a:schemeClr val="accent1"/>
                </a:solidFill>
                <a:latin typeface="Nickainley Normal" panose="00000500000000000000" pitchFamily="50" charset="0"/>
              </a:rPr>
              <a:t>Easter</a:t>
            </a:r>
            <a:endParaRPr lang="en-US" noProof="0" dirty="0">
              <a:solidFill>
                <a:schemeClr val="accent1"/>
              </a:solidFill>
              <a:latin typeface="Nickainley Normal" panose="00000500000000000000" pitchFamily="50" charset="0"/>
            </a:endParaRPr>
          </a:p>
        </p:txBody>
      </p:sp>
      <p:grpSp>
        <p:nvGrpSpPr>
          <p:cNvPr id="48" name="Group 47">
            <a:extLst>
              <a:ext uri="{FF2B5EF4-FFF2-40B4-BE49-F238E27FC236}">
                <a16:creationId xmlns:a16="http://schemas.microsoft.com/office/drawing/2014/main" id="{1ED11F01-6BD6-4702-2C9E-DC47952C2583}"/>
              </a:ext>
            </a:extLst>
          </p:cNvPr>
          <p:cNvGrpSpPr/>
          <p:nvPr/>
        </p:nvGrpSpPr>
        <p:grpSpPr>
          <a:xfrm rot="1175547">
            <a:off x="487718" y="11342793"/>
            <a:ext cx="3673120" cy="2014138"/>
            <a:chOff x="-8340835" y="7750888"/>
            <a:chExt cx="6111550" cy="3351240"/>
          </a:xfrm>
        </p:grpSpPr>
        <p:grpSp>
          <p:nvGrpSpPr>
            <p:cNvPr id="15" name="Graphic 2">
              <a:extLst>
                <a:ext uri="{FF2B5EF4-FFF2-40B4-BE49-F238E27FC236}">
                  <a16:creationId xmlns:a16="http://schemas.microsoft.com/office/drawing/2014/main" id="{DF0F5661-C65E-2936-9612-C15D17289CFF}"/>
                </a:ext>
              </a:extLst>
            </p:cNvPr>
            <p:cNvGrpSpPr/>
            <p:nvPr/>
          </p:nvGrpSpPr>
          <p:grpSpPr>
            <a:xfrm>
              <a:off x="-8340835" y="7750888"/>
              <a:ext cx="6111550" cy="3351240"/>
              <a:chOff x="-8340835" y="7750888"/>
              <a:chExt cx="6111550" cy="3351240"/>
            </a:xfrm>
          </p:grpSpPr>
          <p:sp>
            <p:nvSpPr>
              <p:cNvPr id="16" name="Freeform: Shape 15">
                <a:extLst>
                  <a:ext uri="{FF2B5EF4-FFF2-40B4-BE49-F238E27FC236}">
                    <a16:creationId xmlns:a16="http://schemas.microsoft.com/office/drawing/2014/main" id="{36192E66-0FDF-CF6D-9861-CBE23D8BD31E}"/>
                  </a:ext>
                </a:extLst>
              </p:cNvPr>
              <p:cNvSpPr/>
              <p:nvPr/>
            </p:nvSpPr>
            <p:spPr>
              <a:xfrm>
                <a:off x="-8340835" y="7750888"/>
                <a:ext cx="6111550" cy="3351240"/>
              </a:xfrm>
              <a:custGeom>
                <a:avLst/>
                <a:gdLst>
                  <a:gd name="connsiteX0" fmla="*/ 4948334 w 6111550"/>
                  <a:gd name="connsiteY0" fmla="*/ 565 h 3351240"/>
                  <a:gd name="connsiteX1" fmla="*/ 4002055 w 6111550"/>
                  <a:gd name="connsiteY1" fmla="*/ 678496 h 3351240"/>
                  <a:gd name="connsiteX2" fmla="*/ 3055776 w 6111550"/>
                  <a:gd name="connsiteY2" fmla="*/ 565 h 3351240"/>
                  <a:gd name="connsiteX3" fmla="*/ 2109497 w 6111550"/>
                  <a:gd name="connsiteY3" fmla="*/ 678496 h 3351240"/>
                  <a:gd name="connsiteX4" fmla="*/ 1163217 w 6111550"/>
                  <a:gd name="connsiteY4" fmla="*/ 565 h 3351240"/>
                  <a:gd name="connsiteX5" fmla="*/ 216938 w 6111550"/>
                  <a:gd name="connsiteY5" fmla="*/ 678496 h 3351240"/>
                  <a:gd name="connsiteX6" fmla="*/ 0 w 6111550"/>
                  <a:gd name="connsiteY6" fmla="*/ 523137 h 3351240"/>
                  <a:gd name="connsiteX7" fmla="*/ 3055776 w 6111550"/>
                  <a:gd name="connsiteY7" fmla="*/ 3351241 h 3351240"/>
                  <a:gd name="connsiteX8" fmla="*/ 6111551 w 6111550"/>
                  <a:gd name="connsiteY8" fmla="*/ 522572 h 3351240"/>
                  <a:gd name="connsiteX9" fmla="*/ 5894613 w 6111550"/>
                  <a:gd name="connsiteY9" fmla="*/ 677931 h 3351240"/>
                  <a:gd name="connsiteX10" fmla="*/ 4948334 w 6111550"/>
                  <a:gd name="connsiteY10" fmla="*/ 0 h 3351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11550" h="3351240">
                    <a:moveTo>
                      <a:pt x="4948334" y="565"/>
                    </a:moveTo>
                    <a:lnTo>
                      <a:pt x="4002055" y="678496"/>
                    </a:lnTo>
                    <a:lnTo>
                      <a:pt x="3055776" y="565"/>
                    </a:lnTo>
                    <a:lnTo>
                      <a:pt x="2109497" y="678496"/>
                    </a:lnTo>
                    <a:lnTo>
                      <a:pt x="1163217" y="565"/>
                    </a:lnTo>
                    <a:lnTo>
                      <a:pt x="216938" y="678496"/>
                    </a:lnTo>
                    <a:lnTo>
                      <a:pt x="0" y="523137"/>
                    </a:lnTo>
                    <a:cubicBezTo>
                      <a:pt x="121463" y="2105542"/>
                      <a:pt x="1442299" y="3351241"/>
                      <a:pt x="3055776" y="3351241"/>
                    </a:cubicBezTo>
                    <a:cubicBezTo>
                      <a:pt x="4669252" y="3351241"/>
                      <a:pt x="5990088" y="2104977"/>
                      <a:pt x="6111551" y="522572"/>
                    </a:cubicBezTo>
                    <a:lnTo>
                      <a:pt x="5894613" y="677931"/>
                    </a:lnTo>
                    <a:lnTo>
                      <a:pt x="4948334" y="0"/>
                    </a:lnTo>
                    <a:close/>
                  </a:path>
                </a:pathLst>
              </a:custGeom>
              <a:solidFill>
                <a:schemeClr val="accent4"/>
              </a:solidFill>
              <a:ln w="56444"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90098575-5C96-53A0-A162-740FF3BCBB09}"/>
                  </a:ext>
                </a:extLst>
              </p:cNvPr>
              <p:cNvSpPr/>
              <p:nvPr/>
            </p:nvSpPr>
            <p:spPr>
              <a:xfrm>
                <a:off x="-4406241" y="7977147"/>
                <a:ext cx="547130" cy="1256574"/>
              </a:xfrm>
              <a:custGeom>
                <a:avLst/>
                <a:gdLst>
                  <a:gd name="connsiteX0" fmla="*/ 116610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0" y="124570"/>
                    </a:moveTo>
                    <a:cubicBezTo>
                      <a:pt x="103617" y="298572"/>
                      <a:pt x="36954" y="462406"/>
                      <a:pt x="25655" y="639798"/>
                    </a:cubicBezTo>
                    <a:cubicBezTo>
                      <a:pt x="14921" y="804196"/>
                      <a:pt x="-47223" y="1020569"/>
                      <a:pt x="72545" y="1164630"/>
                    </a:cubicBezTo>
                    <a:cubicBezTo>
                      <a:pt x="174235" y="1287222"/>
                      <a:pt x="373094"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DC5AE"/>
              </a:solidFill>
              <a:ln w="56444"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92C8D822-5B41-E097-2A8D-9FC8C2908D32}"/>
                  </a:ext>
                </a:extLst>
              </p:cNvPr>
              <p:cNvSpPr/>
              <p:nvPr/>
            </p:nvSpPr>
            <p:spPr>
              <a:xfrm>
                <a:off x="-7427555" y="775117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A5FD5491-38AC-BD43-A328-0285B902E4FA}"/>
                  </a:ext>
                </a:extLst>
              </p:cNvPr>
              <p:cNvSpPr/>
              <p:nvPr/>
            </p:nvSpPr>
            <p:spPr>
              <a:xfrm>
                <a:off x="-3698933" y="9845413"/>
                <a:ext cx="547130" cy="1256573"/>
              </a:xfrm>
              <a:custGeom>
                <a:avLst/>
                <a:gdLst>
                  <a:gd name="connsiteX0" fmla="*/ 116611 w 547130"/>
                  <a:gd name="connsiteY0" fmla="*/ 124569 h 1256573"/>
                  <a:gd name="connsiteX1" fmla="*/ 25655 w 547130"/>
                  <a:gd name="connsiteY1" fmla="*/ 639798 h 1256573"/>
                  <a:gd name="connsiteX2" fmla="*/ 72545 w 547130"/>
                  <a:gd name="connsiteY2" fmla="*/ 1164629 h 1256573"/>
                  <a:gd name="connsiteX3" fmla="*/ 474784 w 547130"/>
                  <a:gd name="connsiteY3" fmla="*/ 1164629 h 1256573"/>
                  <a:gd name="connsiteX4" fmla="*/ 521675 w 547130"/>
                  <a:gd name="connsiteY4" fmla="*/ 639798 h 1256573"/>
                  <a:gd name="connsiteX5" fmla="*/ 430719 w 547130"/>
                  <a:gd name="connsiteY5" fmla="*/ 124569 h 1256573"/>
                  <a:gd name="connsiteX6" fmla="*/ 117176 w 547130"/>
                  <a:gd name="connsiteY6" fmla="*/ 124569 h 1256573"/>
                  <a:gd name="connsiteX7" fmla="*/ 117176 w 547130"/>
                  <a:gd name="connsiteY7" fmla="*/ 124569 h 1256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3">
                    <a:moveTo>
                      <a:pt x="116611" y="124569"/>
                    </a:moveTo>
                    <a:cubicBezTo>
                      <a:pt x="103617" y="298572"/>
                      <a:pt x="36954" y="462406"/>
                      <a:pt x="25655" y="639798"/>
                    </a:cubicBezTo>
                    <a:cubicBezTo>
                      <a:pt x="14921" y="804196"/>
                      <a:pt x="-47223" y="1020569"/>
                      <a:pt x="72545" y="1164629"/>
                    </a:cubicBezTo>
                    <a:cubicBezTo>
                      <a:pt x="174235" y="1287222"/>
                      <a:pt x="373095" y="1287222"/>
                      <a:pt x="474784" y="1164629"/>
                    </a:cubicBezTo>
                    <a:cubicBezTo>
                      <a:pt x="594552" y="1020569"/>
                      <a:pt x="531844" y="803631"/>
                      <a:pt x="521675" y="639798"/>
                    </a:cubicBezTo>
                    <a:cubicBezTo>
                      <a:pt x="510376" y="462406"/>
                      <a:pt x="443148" y="298572"/>
                      <a:pt x="430719" y="124569"/>
                    </a:cubicBezTo>
                    <a:cubicBezTo>
                      <a:pt x="418855" y="-41523"/>
                      <a:pt x="129039" y="-41523"/>
                      <a:pt x="117176" y="124569"/>
                    </a:cubicBezTo>
                    <a:lnTo>
                      <a:pt x="117176" y="124569"/>
                    </a:lnTo>
                    <a:close/>
                  </a:path>
                </a:pathLst>
              </a:custGeom>
              <a:solidFill>
                <a:srgbClr val="E0EFF2"/>
              </a:solidFill>
              <a:ln w="56444" cap="flat">
                <a:no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2221411A-701E-4083-7DAD-DC1A1A935606}"/>
                  </a:ext>
                </a:extLst>
              </p:cNvPr>
              <p:cNvSpPr/>
              <p:nvPr/>
            </p:nvSpPr>
            <p:spPr>
              <a:xfrm>
                <a:off x="-5727643" y="8798009"/>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6 w 547130"/>
                  <a:gd name="connsiteY6" fmla="*/ 124570 h 1256574"/>
                  <a:gd name="connsiteX7" fmla="*/ 117176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F8A793"/>
              </a:solidFill>
              <a:ln w="56444" cap="flat">
                <a:noFill/>
                <a:prstDash val="solid"/>
                <a:miter/>
              </a:ln>
            </p:spPr>
            <p:txBody>
              <a:bodyPr rtlCol="0" anchor="ctr"/>
              <a:lstStyle/>
              <a:p>
                <a:endParaRPr lang="es-CO"/>
              </a:p>
            </p:txBody>
          </p:sp>
        </p:grpSp>
        <p:sp>
          <p:nvSpPr>
            <p:cNvPr id="50" name="Freeform: Shape 49">
              <a:extLst>
                <a:ext uri="{FF2B5EF4-FFF2-40B4-BE49-F238E27FC236}">
                  <a16:creationId xmlns:a16="http://schemas.microsoft.com/office/drawing/2014/main" id="{FC53C44B-A639-E4AB-0F9C-90CFFF2555C1}"/>
                </a:ext>
              </a:extLst>
            </p:cNvPr>
            <p:cNvSpPr/>
            <p:nvPr/>
          </p:nvSpPr>
          <p:spPr>
            <a:xfrm>
              <a:off x="-8340271" y="8242387"/>
              <a:ext cx="5836423" cy="2859741"/>
            </a:xfrm>
            <a:custGeom>
              <a:avLst/>
              <a:gdLst>
                <a:gd name="connsiteX0" fmla="*/ 3432592 w 5836423"/>
                <a:gd name="connsiteY0" fmla="*/ 2248473 h 2859741"/>
                <a:gd name="connsiteX1" fmla="*/ 477942 w 5836423"/>
                <a:gd name="connsiteY1" fmla="*/ 0 h 2859741"/>
                <a:gd name="connsiteX2" fmla="*/ 216938 w 5836423"/>
                <a:gd name="connsiteY2" fmla="*/ 186997 h 2859741"/>
                <a:gd name="connsiteX3" fmla="*/ 0 w 5836423"/>
                <a:gd name="connsiteY3" fmla="*/ 31638 h 2859741"/>
                <a:gd name="connsiteX4" fmla="*/ 3055776 w 5836423"/>
                <a:gd name="connsiteY4" fmla="*/ 2859741 h 2859741"/>
                <a:gd name="connsiteX5" fmla="*/ 5836424 w 5836423"/>
                <a:gd name="connsiteY5" fmla="*/ 1083561 h 2859741"/>
                <a:gd name="connsiteX6" fmla="*/ 3432592 w 5836423"/>
                <a:gd name="connsiteY6" fmla="*/ 2248473 h 285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36423" h="2859741">
                  <a:moveTo>
                    <a:pt x="3432592" y="2248473"/>
                  </a:moveTo>
                  <a:cubicBezTo>
                    <a:pt x="2022495" y="2248473"/>
                    <a:pt x="835550" y="1296544"/>
                    <a:pt x="477942" y="0"/>
                  </a:cubicBezTo>
                  <a:lnTo>
                    <a:pt x="216938" y="186997"/>
                  </a:lnTo>
                  <a:lnTo>
                    <a:pt x="0" y="31638"/>
                  </a:lnTo>
                  <a:cubicBezTo>
                    <a:pt x="121463" y="1614042"/>
                    <a:pt x="1442299" y="2859741"/>
                    <a:pt x="3055776" y="2859741"/>
                  </a:cubicBezTo>
                  <a:cubicBezTo>
                    <a:pt x="4287916" y="2859741"/>
                    <a:pt x="5349444" y="2132095"/>
                    <a:pt x="5836424" y="1083561"/>
                  </a:cubicBezTo>
                  <a:cubicBezTo>
                    <a:pt x="5275436" y="1792564"/>
                    <a:pt x="4407684" y="2248473"/>
                    <a:pt x="3432592" y="2248473"/>
                  </a:cubicBezTo>
                  <a:close/>
                </a:path>
              </a:pathLst>
            </a:custGeom>
            <a:solidFill>
              <a:schemeClr val="accent6"/>
            </a:solidFill>
            <a:ln w="56444" cap="flat">
              <a:noFill/>
              <a:prstDash val="solid"/>
              <a:miter/>
            </a:ln>
          </p:spPr>
          <p:txBody>
            <a:bodyPr rtlCol="0" anchor="ctr"/>
            <a:lstStyle/>
            <a:p>
              <a:endParaRPr lang="es-CO"/>
            </a:p>
          </p:txBody>
        </p:sp>
      </p:grpSp>
      <p:grpSp>
        <p:nvGrpSpPr>
          <p:cNvPr id="56" name="Group 55">
            <a:extLst>
              <a:ext uri="{FF2B5EF4-FFF2-40B4-BE49-F238E27FC236}">
                <a16:creationId xmlns:a16="http://schemas.microsoft.com/office/drawing/2014/main" id="{082E38B8-FB27-A615-4E3D-70DE3A8E9874}"/>
              </a:ext>
            </a:extLst>
          </p:cNvPr>
          <p:cNvGrpSpPr/>
          <p:nvPr/>
        </p:nvGrpSpPr>
        <p:grpSpPr>
          <a:xfrm rot="20150674">
            <a:off x="151096" y="305696"/>
            <a:ext cx="3414392" cy="2102588"/>
            <a:chOff x="-8125027" y="647579"/>
            <a:chExt cx="5681064" cy="3498408"/>
          </a:xfrm>
        </p:grpSpPr>
        <p:grpSp>
          <p:nvGrpSpPr>
            <p:cNvPr id="57" name="Graphic 2">
              <a:extLst>
                <a:ext uri="{FF2B5EF4-FFF2-40B4-BE49-F238E27FC236}">
                  <a16:creationId xmlns:a16="http://schemas.microsoft.com/office/drawing/2014/main" id="{33FBE3B4-261F-CA23-D3B3-086FA60CE510}"/>
                </a:ext>
              </a:extLst>
            </p:cNvPr>
            <p:cNvGrpSpPr/>
            <p:nvPr/>
          </p:nvGrpSpPr>
          <p:grpSpPr>
            <a:xfrm>
              <a:off x="-8125027" y="647579"/>
              <a:ext cx="5680499" cy="3498407"/>
              <a:chOff x="-8125027" y="647579"/>
              <a:chExt cx="5680499" cy="3498407"/>
            </a:xfrm>
          </p:grpSpPr>
          <p:sp>
            <p:nvSpPr>
              <p:cNvPr id="19" name="Freeform: Shape 18">
                <a:extLst>
                  <a:ext uri="{FF2B5EF4-FFF2-40B4-BE49-F238E27FC236}">
                    <a16:creationId xmlns:a16="http://schemas.microsoft.com/office/drawing/2014/main" id="{5566279B-C476-A9C1-F5B0-26C85572BA01}"/>
                  </a:ext>
                </a:extLst>
              </p:cNvPr>
              <p:cNvSpPr/>
              <p:nvPr/>
            </p:nvSpPr>
            <p:spPr>
              <a:xfrm>
                <a:off x="-8125027" y="777798"/>
                <a:ext cx="5680499" cy="3368188"/>
              </a:xfrm>
              <a:custGeom>
                <a:avLst/>
                <a:gdLst>
                  <a:gd name="connsiteX0" fmla="*/ 947409 w 5680499"/>
                  <a:gd name="connsiteY0" fmla="*/ 2689693 h 3368188"/>
                  <a:gd name="connsiteX1" fmla="*/ 1893688 w 5680499"/>
                  <a:gd name="connsiteY1" fmla="*/ 3367624 h 3368188"/>
                  <a:gd name="connsiteX2" fmla="*/ 2839968 w 5680499"/>
                  <a:gd name="connsiteY2" fmla="*/ 2689693 h 3368188"/>
                  <a:gd name="connsiteX3" fmla="*/ 3786247 w 5680499"/>
                  <a:gd name="connsiteY3" fmla="*/ 3367624 h 3368188"/>
                  <a:gd name="connsiteX4" fmla="*/ 4732526 w 5680499"/>
                  <a:gd name="connsiteY4" fmla="*/ 2689693 h 3368188"/>
                  <a:gd name="connsiteX5" fmla="*/ 5678805 w 5680499"/>
                  <a:gd name="connsiteY5" fmla="*/ 3367624 h 3368188"/>
                  <a:gd name="connsiteX6" fmla="*/ 5680500 w 5680499"/>
                  <a:gd name="connsiteY6" fmla="*/ 3366494 h 3368188"/>
                  <a:gd name="connsiteX7" fmla="*/ 2840532 w 5680499"/>
                  <a:gd name="connsiteY7" fmla="*/ 0 h 3368188"/>
                  <a:gd name="connsiteX8" fmla="*/ 0 w 5680499"/>
                  <a:gd name="connsiteY8" fmla="*/ 3367059 h 3368188"/>
                  <a:gd name="connsiteX9" fmla="*/ 1695 w 5680499"/>
                  <a:gd name="connsiteY9" fmla="*/ 3368189 h 3368188"/>
                  <a:gd name="connsiteX10" fmla="*/ 947974 w 5680499"/>
                  <a:gd name="connsiteY10" fmla="*/ 2690258 h 3368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499" h="3368188">
                    <a:moveTo>
                      <a:pt x="947409" y="2689693"/>
                    </a:moveTo>
                    <a:lnTo>
                      <a:pt x="1893688" y="3367624"/>
                    </a:lnTo>
                    <a:lnTo>
                      <a:pt x="2839968" y="2689693"/>
                    </a:lnTo>
                    <a:lnTo>
                      <a:pt x="3786247" y="3367624"/>
                    </a:lnTo>
                    <a:lnTo>
                      <a:pt x="4732526" y="2689693"/>
                    </a:lnTo>
                    <a:lnTo>
                      <a:pt x="5678805" y="3367624"/>
                    </a:lnTo>
                    <a:lnTo>
                      <a:pt x="5680500" y="3366494"/>
                    </a:lnTo>
                    <a:cubicBezTo>
                      <a:pt x="5224591" y="1771661"/>
                      <a:pt x="4125212" y="0"/>
                      <a:pt x="2840532" y="0"/>
                    </a:cubicBezTo>
                    <a:cubicBezTo>
                      <a:pt x="1555852" y="0"/>
                      <a:pt x="456474" y="1772226"/>
                      <a:pt x="0" y="3367059"/>
                    </a:cubicBezTo>
                    <a:lnTo>
                      <a:pt x="1695" y="3368189"/>
                    </a:lnTo>
                    <a:lnTo>
                      <a:pt x="947974" y="2690258"/>
                    </a:lnTo>
                    <a:close/>
                  </a:path>
                </a:pathLst>
              </a:custGeom>
              <a:solidFill>
                <a:schemeClr val="tx2"/>
              </a:solidFill>
              <a:ln w="56444" cap="flat">
                <a:noFill/>
                <a:prstDash val="solid"/>
                <a:miter/>
              </a:ln>
            </p:spPr>
            <p:txBody>
              <a:bodyPr rtlCol="0" anchor="ctr"/>
              <a:lstStyle/>
              <a:p>
                <a:endParaRPr lang="es-CO"/>
              </a:p>
            </p:txBody>
          </p:sp>
          <p:sp>
            <p:nvSpPr>
              <p:cNvPr id="20" name="Freeform: Shape 19">
                <a:extLst>
                  <a:ext uri="{FF2B5EF4-FFF2-40B4-BE49-F238E27FC236}">
                    <a16:creationId xmlns:a16="http://schemas.microsoft.com/office/drawing/2014/main" id="{8A762BC4-DDD9-0B80-8E49-8BE0852D9A07}"/>
                  </a:ext>
                </a:extLst>
              </p:cNvPr>
              <p:cNvSpPr/>
              <p:nvPr/>
            </p:nvSpPr>
            <p:spPr>
              <a:xfrm>
                <a:off x="-6110674" y="647579"/>
                <a:ext cx="547130" cy="1256997"/>
              </a:xfrm>
              <a:custGeom>
                <a:avLst/>
                <a:gdLst>
                  <a:gd name="connsiteX0" fmla="*/ 116610 w 547130"/>
                  <a:gd name="connsiteY0" fmla="*/ 124570 h 1256997"/>
                  <a:gd name="connsiteX1" fmla="*/ 25655 w 547130"/>
                  <a:gd name="connsiteY1" fmla="*/ 639798 h 1256997"/>
                  <a:gd name="connsiteX2" fmla="*/ 72545 w 547130"/>
                  <a:gd name="connsiteY2" fmla="*/ 1164630 h 1256997"/>
                  <a:gd name="connsiteX3" fmla="*/ 474784 w 547130"/>
                  <a:gd name="connsiteY3" fmla="*/ 1164630 h 1256997"/>
                  <a:gd name="connsiteX4" fmla="*/ 521675 w 547130"/>
                  <a:gd name="connsiteY4" fmla="*/ 639798 h 1256997"/>
                  <a:gd name="connsiteX5" fmla="*/ 430719 w 547130"/>
                  <a:gd name="connsiteY5" fmla="*/ 124570 h 1256997"/>
                  <a:gd name="connsiteX6" fmla="*/ 117176 w 547130"/>
                  <a:gd name="connsiteY6" fmla="*/ 124570 h 1256997"/>
                  <a:gd name="connsiteX7" fmla="*/ 117176 w 547130"/>
                  <a:gd name="connsiteY7" fmla="*/ 124570 h 1256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997">
                    <a:moveTo>
                      <a:pt x="116610" y="124570"/>
                    </a:moveTo>
                    <a:cubicBezTo>
                      <a:pt x="103617" y="298572"/>
                      <a:pt x="36954" y="462406"/>
                      <a:pt x="25655" y="639798"/>
                    </a:cubicBezTo>
                    <a:cubicBezTo>
                      <a:pt x="14921" y="804196"/>
                      <a:pt x="-47223" y="1020569"/>
                      <a:pt x="72545" y="1164630"/>
                    </a:cubicBezTo>
                    <a:cubicBezTo>
                      <a:pt x="174235" y="1287787"/>
                      <a:pt x="373095" y="1287787"/>
                      <a:pt x="474784" y="1164630"/>
                    </a:cubicBezTo>
                    <a:cubicBezTo>
                      <a:pt x="594552" y="1020569"/>
                      <a:pt x="531844" y="803631"/>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EDC5AE"/>
              </a:solidFill>
              <a:ln w="56444" cap="flat">
                <a:no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A903D630-7CFF-25B0-89EA-FF9479E29CCF}"/>
                  </a:ext>
                </a:extLst>
              </p:cNvPr>
              <p:cNvSpPr/>
              <p:nvPr/>
            </p:nvSpPr>
            <p:spPr>
              <a:xfrm>
                <a:off x="-4537873" y="127636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1"/>
                      <a:pt x="521675" y="639798"/>
                    </a:cubicBezTo>
                    <a:cubicBezTo>
                      <a:pt x="510375"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grpSp>
        <p:sp>
          <p:nvSpPr>
            <p:cNvPr id="58" name="Freeform: Shape 57">
              <a:extLst>
                <a:ext uri="{FF2B5EF4-FFF2-40B4-BE49-F238E27FC236}">
                  <a16:creationId xmlns:a16="http://schemas.microsoft.com/office/drawing/2014/main" id="{E86E27FB-B59D-F666-44F4-5614DA713D3C}"/>
                </a:ext>
              </a:extLst>
            </p:cNvPr>
            <p:cNvSpPr/>
            <p:nvPr/>
          </p:nvSpPr>
          <p:spPr>
            <a:xfrm>
              <a:off x="-8125027" y="1664759"/>
              <a:ext cx="5681064" cy="2481228"/>
            </a:xfrm>
            <a:custGeom>
              <a:avLst/>
              <a:gdLst>
                <a:gd name="connsiteX0" fmla="*/ 3832572 w 5681064"/>
                <a:gd name="connsiteY0" fmla="*/ 1524216 h 2481228"/>
                <a:gd name="connsiteX1" fmla="*/ 1271121 w 5681064"/>
                <a:gd name="connsiteY1" fmla="*/ 0 h 2481228"/>
                <a:gd name="connsiteX2" fmla="*/ 0 w 5681064"/>
                <a:gd name="connsiteY2" fmla="*/ 2480099 h 2481228"/>
                <a:gd name="connsiteX3" fmla="*/ 1695 w 5681064"/>
                <a:gd name="connsiteY3" fmla="*/ 2481229 h 2481228"/>
                <a:gd name="connsiteX4" fmla="*/ 947974 w 5681064"/>
                <a:gd name="connsiteY4" fmla="*/ 1803297 h 2481228"/>
                <a:gd name="connsiteX5" fmla="*/ 1894253 w 5681064"/>
                <a:gd name="connsiteY5" fmla="*/ 2481229 h 2481228"/>
                <a:gd name="connsiteX6" fmla="*/ 2840532 w 5681064"/>
                <a:gd name="connsiteY6" fmla="*/ 1803297 h 2481228"/>
                <a:gd name="connsiteX7" fmla="*/ 3786811 w 5681064"/>
                <a:gd name="connsiteY7" fmla="*/ 2481229 h 2481228"/>
                <a:gd name="connsiteX8" fmla="*/ 4733091 w 5681064"/>
                <a:gd name="connsiteY8" fmla="*/ 1803297 h 2481228"/>
                <a:gd name="connsiteX9" fmla="*/ 5679370 w 5681064"/>
                <a:gd name="connsiteY9" fmla="*/ 2481229 h 2481228"/>
                <a:gd name="connsiteX10" fmla="*/ 5681065 w 5681064"/>
                <a:gd name="connsiteY10" fmla="*/ 2480099 h 2481228"/>
                <a:gd name="connsiteX11" fmla="*/ 5184480 w 5681064"/>
                <a:gd name="connsiteY11" fmla="*/ 1198809 h 2481228"/>
                <a:gd name="connsiteX12" fmla="*/ 3832572 w 5681064"/>
                <a:gd name="connsiteY12" fmla="*/ 1524781 h 2481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81064" h="2481228">
                  <a:moveTo>
                    <a:pt x="3832572" y="1524216"/>
                  </a:moveTo>
                  <a:cubicBezTo>
                    <a:pt x="2710596" y="1524216"/>
                    <a:pt x="1740024" y="903344"/>
                    <a:pt x="1271121" y="0"/>
                  </a:cubicBezTo>
                  <a:cubicBezTo>
                    <a:pt x="702224" y="660983"/>
                    <a:pt x="252529" y="1597093"/>
                    <a:pt x="0" y="2480099"/>
                  </a:cubicBezTo>
                  <a:lnTo>
                    <a:pt x="1695" y="2481229"/>
                  </a:lnTo>
                  <a:lnTo>
                    <a:pt x="947974" y="1803297"/>
                  </a:lnTo>
                  <a:lnTo>
                    <a:pt x="1894253" y="2481229"/>
                  </a:lnTo>
                  <a:lnTo>
                    <a:pt x="2840532" y="1803297"/>
                  </a:lnTo>
                  <a:lnTo>
                    <a:pt x="3786811" y="2481229"/>
                  </a:lnTo>
                  <a:lnTo>
                    <a:pt x="4733091" y="1803297"/>
                  </a:lnTo>
                  <a:lnTo>
                    <a:pt x="5679370" y="2481229"/>
                  </a:lnTo>
                  <a:lnTo>
                    <a:pt x="5681065" y="2480099"/>
                  </a:lnTo>
                  <a:cubicBezTo>
                    <a:pt x="5559037" y="2053002"/>
                    <a:pt x="5390119" y="1614042"/>
                    <a:pt x="5184480" y="1198809"/>
                  </a:cubicBezTo>
                  <a:cubicBezTo>
                    <a:pt x="4781676" y="1406708"/>
                    <a:pt x="4321248" y="1524781"/>
                    <a:pt x="3832572" y="1524781"/>
                  </a:cubicBezTo>
                  <a:close/>
                </a:path>
              </a:pathLst>
            </a:custGeom>
            <a:solidFill>
              <a:schemeClr val="accent3"/>
            </a:solidFill>
            <a:ln w="56444" cap="flat">
              <a:noFill/>
              <a:prstDash val="solid"/>
              <a:miter/>
            </a:ln>
          </p:spPr>
          <p:txBody>
            <a:bodyPr rtlCol="0" anchor="ctr"/>
            <a:lstStyle/>
            <a:p>
              <a:endParaRPr lang="es-CO"/>
            </a:p>
          </p:txBody>
        </p:sp>
      </p:grpSp>
      <p:grpSp>
        <p:nvGrpSpPr>
          <p:cNvPr id="488" name="Group 487">
            <a:extLst>
              <a:ext uri="{FF2B5EF4-FFF2-40B4-BE49-F238E27FC236}">
                <a16:creationId xmlns:a16="http://schemas.microsoft.com/office/drawing/2014/main" id="{32C0AD19-AAB9-F7CA-C1F9-319B54D13634}"/>
              </a:ext>
            </a:extLst>
          </p:cNvPr>
          <p:cNvGrpSpPr/>
          <p:nvPr/>
        </p:nvGrpSpPr>
        <p:grpSpPr>
          <a:xfrm>
            <a:off x="5270774" y="7954772"/>
            <a:ext cx="2723946" cy="3515178"/>
            <a:chOff x="5270774" y="7954772"/>
            <a:chExt cx="2723946" cy="3515178"/>
          </a:xfrm>
        </p:grpSpPr>
        <p:sp>
          <p:nvSpPr>
            <p:cNvPr id="23" name="Freeform: Shape 22">
              <a:extLst>
                <a:ext uri="{FF2B5EF4-FFF2-40B4-BE49-F238E27FC236}">
                  <a16:creationId xmlns:a16="http://schemas.microsoft.com/office/drawing/2014/main" id="{3C41C424-9B9B-A94E-D751-3B31896BA2C1}"/>
                </a:ext>
              </a:extLst>
            </p:cNvPr>
            <p:cNvSpPr/>
            <p:nvPr/>
          </p:nvSpPr>
          <p:spPr>
            <a:xfrm>
              <a:off x="5270774" y="7955136"/>
              <a:ext cx="2723946" cy="3514814"/>
            </a:xfrm>
            <a:custGeom>
              <a:avLst/>
              <a:gdLst>
                <a:gd name="connsiteX0" fmla="*/ 1852355 w 2723946"/>
                <a:gd name="connsiteY0" fmla="*/ 3426228 h 3514814"/>
                <a:gd name="connsiteX1" fmla="*/ 23084 w 2723946"/>
                <a:gd name="connsiteY1" fmla="*/ 1851274 h 3514814"/>
                <a:gd name="connsiteX2" fmla="*/ 224358 w 2723946"/>
                <a:gd name="connsiteY2" fmla="*/ 460155 h 3514814"/>
                <a:gd name="connsiteX3" fmla="*/ 287574 w 2723946"/>
                <a:gd name="connsiteY3" fmla="*/ 340626 h 3514814"/>
                <a:gd name="connsiteX4" fmla="*/ 1101028 w 2723946"/>
                <a:gd name="connsiteY4" fmla="*/ 49250 h 3514814"/>
                <a:gd name="connsiteX5" fmla="*/ 2264351 w 2723946"/>
                <a:gd name="connsiteY5" fmla="*/ 1047629 h 3514814"/>
                <a:gd name="connsiteX6" fmla="*/ 2345369 w 2723946"/>
                <a:gd name="connsiteY6" fmla="*/ 1174788 h 3514814"/>
                <a:gd name="connsiteX7" fmla="*/ 1851992 w 2723946"/>
                <a:gd name="connsiteY7" fmla="*/ 3425865 h 351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23946" h="3514814">
                  <a:moveTo>
                    <a:pt x="1852355" y="3426228"/>
                  </a:moveTo>
                  <a:cubicBezTo>
                    <a:pt x="1852355" y="3426228"/>
                    <a:pt x="253060" y="4076919"/>
                    <a:pt x="23084" y="1851274"/>
                  </a:cubicBezTo>
                  <a:cubicBezTo>
                    <a:pt x="-56481" y="1080691"/>
                    <a:pt x="84120" y="730823"/>
                    <a:pt x="224358" y="460155"/>
                  </a:cubicBezTo>
                  <a:cubicBezTo>
                    <a:pt x="245794" y="418738"/>
                    <a:pt x="267229" y="379500"/>
                    <a:pt x="287574" y="340626"/>
                  </a:cubicBezTo>
                  <a:cubicBezTo>
                    <a:pt x="442708" y="48887"/>
                    <a:pt x="796573" y="-77908"/>
                    <a:pt x="1101028" y="49250"/>
                  </a:cubicBezTo>
                  <a:cubicBezTo>
                    <a:pt x="1407663" y="176773"/>
                    <a:pt x="1771701" y="303932"/>
                    <a:pt x="2264351" y="1047629"/>
                  </a:cubicBezTo>
                  <a:cubicBezTo>
                    <a:pt x="2292689" y="1090864"/>
                    <a:pt x="2319937" y="1133371"/>
                    <a:pt x="2345369" y="1174788"/>
                  </a:cubicBezTo>
                  <a:cubicBezTo>
                    <a:pt x="3425130" y="2936121"/>
                    <a:pt x="1851992" y="3425865"/>
                    <a:pt x="1851992" y="3425865"/>
                  </a:cubicBezTo>
                  <a:close/>
                </a:path>
              </a:pathLst>
            </a:custGeom>
            <a:solidFill>
              <a:srgbClr val="85E5FF"/>
            </a:solidFill>
            <a:ln w="36317" cap="flat">
              <a:noFill/>
              <a:prstDash val="solid"/>
              <a:miter/>
            </a:ln>
          </p:spPr>
          <p:txBody>
            <a:bodyPr rtlCol="0" anchor="ctr"/>
            <a:lstStyle/>
            <a:p>
              <a:endParaRPr lang="es-CO"/>
            </a:p>
          </p:txBody>
        </p:sp>
        <p:sp>
          <p:nvSpPr>
            <p:cNvPr id="24" name="Freeform: Shape 23">
              <a:extLst>
                <a:ext uri="{FF2B5EF4-FFF2-40B4-BE49-F238E27FC236}">
                  <a16:creationId xmlns:a16="http://schemas.microsoft.com/office/drawing/2014/main" id="{07E6C42E-801F-E993-0C6C-9102EE809B31}"/>
                </a:ext>
              </a:extLst>
            </p:cNvPr>
            <p:cNvSpPr/>
            <p:nvPr/>
          </p:nvSpPr>
          <p:spPr>
            <a:xfrm>
              <a:off x="5328736" y="10061454"/>
              <a:ext cx="2640908" cy="1407984"/>
            </a:xfrm>
            <a:custGeom>
              <a:avLst/>
              <a:gdLst>
                <a:gd name="connsiteX0" fmla="*/ 0 w 2640908"/>
                <a:gd name="connsiteY0" fmla="*/ 364 h 1407984"/>
                <a:gd name="connsiteX1" fmla="*/ 489017 w 2640908"/>
                <a:gd name="connsiteY1" fmla="*/ 531161 h 1407984"/>
                <a:gd name="connsiteX2" fmla="*/ 1275949 w 2640908"/>
                <a:gd name="connsiteY2" fmla="*/ 923537 h 1407984"/>
                <a:gd name="connsiteX3" fmla="*/ 2147532 w 2640908"/>
                <a:gd name="connsiteY3" fmla="*/ 870131 h 1407984"/>
                <a:gd name="connsiteX4" fmla="*/ 2526466 w 2640908"/>
                <a:gd name="connsiteY4" fmla="*/ 583478 h 1407984"/>
                <a:gd name="connsiteX5" fmla="*/ 2640909 w 2640908"/>
                <a:gd name="connsiteY5" fmla="*/ 430524 h 1407984"/>
                <a:gd name="connsiteX6" fmla="*/ 1794757 w 2640908"/>
                <a:gd name="connsiteY6" fmla="*/ 1319546 h 1407984"/>
                <a:gd name="connsiteX7" fmla="*/ 363 w 2640908"/>
                <a:gd name="connsiteY7" fmla="*/ 0 h 1407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0908" h="1407984">
                  <a:moveTo>
                    <a:pt x="0" y="364"/>
                  </a:moveTo>
                  <a:cubicBezTo>
                    <a:pt x="134062" y="201275"/>
                    <a:pt x="299368" y="382567"/>
                    <a:pt x="489017" y="531161"/>
                  </a:cubicBezTo>
                  <a:cubicBezTo>
                    <a:pt x="719356" y="711726"/>
                    <a:pt x="992203" y="850148"/>
                    <a:pt x="1275949" y="923537"/>
                  </a:cubicBezTo>
                  <a:cubicBezTo>
                    <a:pt x="1562965" y="997653"/>
                    <a:pt x="1873959" y="993656"/>
                    <a:pt x="2147532" y="870131"/>
                  </a:cubicBezTo>
                  <a:cubicBezTo>
                    <a:pt x="2294310" y="804008"/>
                    <a:pt x="2421832" y="705551"/>
                    <a:pt x="2526466" y="583478"/>
                  </a:cubicBezTo>
                  <a:cubicBezTo>
                    <a:pt x="2567884" y="535158"/>
                    <a:pt x="2605668" y="483568"/>
                    <a:pt x="2640909" y="430524"/>
                  </a:cubicBezTo>
                  <a:cubicBezTo>
                    <a:pt x="2496674" y="1100834"/>
                    <a:pt x="1794757" y="1319546"/>
                    <a:pt x="1794757" y="1319546"/>
                  </a:cubicBezTo>
                  <a:cubicBezTo>
                    <a:pt x="1794757" y="1319546"/>
                    <a:pt x="322257" y="1918284"/>
                    <a:pt x="363" y="0"/>
                  </a:cubicBezTo>
                  <a:close/>
                </a:path>
              </a:pathLst>
            </a:custGeom>
            <a:solidFill>
              <a:srgbClr val="3A324C">
                <a:alpha val="36000"/>
              </a:srgbClr>
            </a:solidFill>
            <a:ln w="36317" cap="flat">
              <a:no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4D49B77E-707B-0D70-2C3E-16480686B1F3}"/>
                </a:ext>
              </a:extLst>
            </p:cNvPr>
            <p:cNvSpPr/>
            <p:nvPr/>
          </p:nvSpPr>
          <p:spPr>
            <a:xfrm>
              <a:off x="5494406" y="7954772"/>
              <a:ext cx="2126676" cy="2172835"/>
            </a:xfrm>
            <a:custGeom>
              <a:avLst/>
              <a:gdLst>
                <a:gd name="connsiteX0" fmla="*/ 2119557 w 2126676"/>
                <a:gd name="connsiteY0" fmla="*/ 1317206 h 2172835"/>
                <a:gd name="connsiteX1" fmla="*/ 1996031 w 2126676"/>
                <a:gd name="connsiteY1" fmla="*/ 1425110 h 2172835"/>
                <a:gd name="connsiteX2" fmla="*/ 1914286 w 2126676"/>
                <a:gd name="connsiteY2" fmla="*/ 1472703 h 2172835"/>
                <a:gd name="connsiteX3" fmla="*/ 1876139 w 2126676"/>
                <a:gd name="connsiteY3" fmla="*/ 1547545 h 2172835"/>
                <a:gd name="connsiteX4" fmla="*/ 1962970 w 2126676"/>
                <a:gd name="connsiteY4" fmla="*/ 1932656 h 2172835"/>
                <a:gd name="connsiteX5" fmla="*/ 1921916 w 2126676"/>
                <a:gd name="connsiteY5" fmla="*/ 2105592 h 2172835"/>
                <a:gd name="connsiteX6" fmla="*/ 1784948 w 2126676"/>
                <a:gd name="connsiteY6" fmla="*/ 2171714 h 2172835"/>
                <a:gd name="connsiteX7" fmla="*/ 1595299 w 2126676"/>
                <a:gd name="connsiteY7" fmla="*/ 1957724 h 2172835"/>
                <a:gd name="connsiteX8" fmla="*/ 1452155 w 2126676"/>
                <a:gd name="connsiteY8" fmla="*/ 1955181 h 2172835"/>
                <a:gd name="connsiteX9" fmla="*/ 1300291 w 2126676"/>
                <a:gd name="connsiteY9" fmla="*/ 2017307 h 2172835"/>
                <a:gd name="connsiteX10" fmla="*/ 1164049 w 2126676"/>
                <a:gd name="connsiteY10" fmla="*/ 1983883 h 2172835"/>
                <a:gd name="connsiteX11" fmla="*/ 1100106 w 2126676"/>
                <a:gd name="connsiteY11" fmla="*/ 1849458 h 2172835"/>
                <a:gd name="connsiteX12" fmla="*/ 1087027 w 2126676"/>
                <a:gd name="connsiteY12" fmla="*/ 1677248 h 2172835"/>
                <a:gd name="connsiteX13" fmla="*/ 1038707 w 2126676"/>
                <a:gd name="connsiteY13" fmla="*/ 1455991 h 2172835"/>
                <a:gd name="connsiteX14" fmla="*/ 913727 w 2126676"/>
                <a:gd name="connsiteY14" fmla="*/ 1318296 h 2172835"/>
                <a:gd name="connsiteX15" fmla="*/ 710637 w 2126676"/>
                <a:gd name="connsiteY15" fmla="*/ 1272882 h 2172835"/>
                <a:gd name="connsiteX16" fmla="*/ 571125 w 2126676"/>
                <a:gd name="connsiteY16" fmla="*/ 958618 h 2172835"/>
                <a:gd name="connsiteX17" fmla="*/ 511905 w 2126676"/>
                <a:gd name="connsiteY17" fmla="*/ 759887 h 2172835"/>
                <a:gd name="connsiteX18" fmla="*/ 368034 w 2126676"/>
                <a:gd name="connsiteY18" fmla="*/ 658524 h 2172835"/>
                <a:gd name="connsiteX19" fmla="*/ 186742 w 2126676"/>
                <a:gd name="connsiteY19" fmla="*/ 613836 h 2172835"/>
                <a:gd name="connsiteX20" fmla="*/ 32698 w 2126676"/>
                <a:gd name="connsiteY20" fmla="*/ 535724 h 2172835"/>
                <a:gd name="connsiteX21" fmla="*/ 0 w 2126676"/>
                <a:gd name="connsiteY21" fmla="*/ 460155 h 2172835"/>
                <a:gd name="connsiteX22" fmla="*/ 63216 w 2126676"/>
                <a:gd name="connsiteY22" fmla="*/ 340626 h 2172835"/>
                <a:gd name="connsiteX23" fmla="*/ 876670 w 2126676"/>
                <a:gd name="connsiteY23" fmla="*/ 49251 h 2172835"/>
                <a:gd name="connsiteX24" fmla="*/ 2039992 w 2126676"/>
                <a:gd name="connsiteY24" fmla="*/ 1047630 h 2172835"/>
                <a:gd name="connsiteX25" fmla="*/ 2121010 w 2126676"/>
                <a:gd name="connsiteY25" fmla="*/ 1174788 h 2172835"/>
                <a:gd name="connsiteX26" fmla="*/ 2118468 w 2126676"/>
                <a:gd name="connsiteY26" fmla="*/ 1316480 h 217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126676" h="2172835">
                  <a:moveTo>
                    <a:pt x="2119557" y="1317206"/>
                  </a:moveTo>
                  <a:cubicBezTo>
                    <a:pt x="2101392" y="1376789"/>
                    <a:pt x="2049802" y="1403311"/>
                    <a:pt x="1996031" y="1425110"/>
                  </a:cubicBezTo>
                  <a:cubicBezTo>
                    <a:pt x="1966967" y="1437462"/>
                    <a:pt x="1937175" y="1449452"/>
                    <a:pt x="1914286" y="1472703"/>
                  </a:cubicBezTo>
                  <a:cubicBezTo>
                    <a:pt x="1894305" y="1493049"/>
                    <a:pt x="1882315" y="1519934"/>
                    <a:pt x="1876139" y="1547545"/>
                  </a:cubicBezTo>
                  <a:cubicBezTo>
                    <a:pt x="1846710" y="1683061"/>
                    <a:pt x="1944078" y="1802954"/>
                    <a:pt x="1962970" y="1932656"/>
                  </a:cubicBezTo>
                  <a:cubicBezTo>
                    <a:pt x="1972053" y="1994782"/>
                    <a:pt x="1961517" y="2054728"/>
                    <a:pt x="1921916" y="2105592"/>
                  </a:cubicBezTo>
                  <a:cubicBezTo>
                    <a:pt x="1889581" y="2147009"/>
                    <a:pt x="1839081" y="2179344"/>
                    <a:pt x="1784948" y="2171714"/>
                  </a:cubicBezTo>
                  <a:cubicBezTo>
                    <a:pt x="1671232" y="2156455"/>
                    <a:pt x="1669051" y="2019124"/>
                    <a:pt x="1595299" y="1957724"/>
                  </a:cubicBezTo>
                  <a:cubicBezTo>
                    <a:pt x="1552429" y="1922483"/>
                    <a:pt x="1498295" y="1935562"/>
                    <a:pt x="1452155" y="1955181"/>
                  </a:cubicBezTo>
                  <a:cubicBezTo>
                    <a:pt x="1402018" y="1976616"/>
                    <a:pt x="1354424" y="2006771"/>
                    <a:pt x="1300291" y="2017307"/>
                  </a:cubicBezTo>
                  <a:cubicBezTo>
                    <a:pt x="1251243" y="2027117"/>
                    <a:pt x="1201833" y="2017307"/>
                    <a:pt x="1164049" y="1983883"/>
                  </a:cubicBezTo>
                  <a:cubicBezTo>
                    <a:pt x="1126628" y="1949731"/>
                    <a:pt x="1109189" y="1897777"/>
                    <a:pt x="1100106" y="1849458"/>
                  </a:cubicBezTo>
                  <a:cubicBezTo>
                    <a:pt x="1089570" y="1792417"/>
                    <a:pt x="1090297" y="1735014"/>
                    <a:pt x="1087027" y="1677248"/>
                  </a:cubicBezTo>
                  <a:cubicBezTo>
                    <a:pt x="1083394" y="1602042"/>
                    <a:pt x="1071768" y="1524657"/>
                    <a:pt x="1038707" y="1455991"/>
                  </a:cubicBezTo>
                  <a:cubicBezTo>
                    <a:pt x="1011821" y="1399678"/>
                    <a:pt x="968951" y="1348815"/>
                    <a:pt x="913727" y="1318296"/>
                  </a:cubicBezTo>
                  <a:cubicBezTo>
                    <a:pt x="849785" y="1283419"/>
                    <a:pt x="777123" y="1296861"/>
                    <a:pt x="710637" y="1272882"/>
                  </a:cubicBezTo>
                  <a:cubicBezTo>
                    <a:pt x="582024" y="1226379"/>
                    <a:pt x="575848" y="1073788"/>
                    <a:pt x="571125" y="958618"/>
                  </a:cubicBezTo>
                  <a:cubicBezTo>
                    <a:pt x="567855" y="887773"/>
                    <a:pt x="557682" y="816927"/>
                    <a:pt x="511905" y="759887"/>
                  </a:cubicBezTo>
                  <a:cubicBezTo>
                    <a:pt x="474484" y="713383"/>
                    <a:pt x="422894" y="680685"/>
                    <a:pt x="368034" y="658524"/>
                  </a:cubicBezTo>
                  <a:cubicBezTo>
                    <a:pt x="309904" y="634545"/>
                    <a:pt x="248505" y="622919"/>
                    <a:pt x="186742" y="613836"/>
                  </a:cubicBezTo>
                  <a:cubicBezTo>
                    <a:pt x="126795" y="605117"/>
                    <a:pt x="69756" y="586951"/>
                    <a:pt x="32698" y="535724"/>
                  </a:cubicBezTo>
                  <a:cubicBezTo>
                    <a:pt x="16349" y="512835"/>
                    <a:pt x="6176" y="487041"/>
                    <a:pt x="0" y="460155"/>
                  </a:cubicBezTo>
                  <a:cubicBezTo>
                    <a:pt x="21435" y="418738"/>
                    <a:pt x="42870" y="379500"/>
                    <a:pt x="63216" y="340626"/>
                  </a:cubicBezTo>
                  <a:cubicBezTo>
                    <a:pt x="218350" y="48887"/>
                    <a:pt x="572215" y="-77908"/>
                    <a:pt x="876670" y="49251"/>
                  </a:cubicBezTo>
                  <a:cubicBezTo>
                    <a:pt x="1183304" y="176773"/>
                    <a:pt x="1547342" y="303932"/>
                    <a:pt x="2039992" y="1047630"/>
                  </a:cubicBezTo>
                  <a:cubicBezTo>
                    <a:pt x="2068330" y="1090864"/>
                    <a:pt x="2095579" y="1133371"/>
                    <a:pt x="2121010" y="1174788"/>
                  </a:cubicBezTo>
                  <a:cubicBezTo>
                    <a:pt x="2125007" y="1222382"/>
                    <a:pt x="2132637" y="1270339"/>
                    <a:pt x="2118468" y="1316480"/>
                  </a:cubicBezTo>
                  <a:close/>
                </a:path>
              </a:pathLst>
            </a:custGeom>
            <a:solidFill>
              <a:srgbClr val="FFE98D"/>
            </a:solidFill>
            <a:ln w="36317" cap="flat">
              <a:noFill/>
              <a:prstDash val="solid"/>
              <a:miter/>
            </a:ln>
          </p:spPr>
          <p:txBody>
            <a:bodyPr rtlCol="0" anchor="ctr"/>
            <a:lstStyle/>
            <a:p>
              <a:endParaRPr lang="es-CO"/>
            </a:p>
          </p:txBody>
        </p:sp>
        <p:sp>
          <p:nvSpPr>
            <p:cNvPr id="26" name="Freeform: Shape 25">
              <a:extLst>
                <a:ext uri="{FF2B5EF4-FFF2-40B4-BE49-F238E27FC236}">
                  <a16:creationId xmlns:a16="http://schemas.microsoft.com/office/drawing/2014/main" id="{5CB33306-63CB-6BCE-9991-440330349158}"/>
                </a:ext>
              </a:extLst>
            </p:cNvPr>
            <p:cNvSpPr/>
            <p:nvPr/>
          </p:nvSpPr>
          <p:spPr>
            <a:xfrm>
              <a:off x="6439264" y="10071613"/>
              <a:ext cx="306363" cy="345687"/>
            </a:xfrm>
            <a:custGeom>
              <a:avLst/>
              <a:gdLst>
                <a:gd name="connsiteX0" fmla="*/ 305659 w 306363"/>
                <a:gd name="connsiteY0" fmla="*/ 170770 h 345687"/>
                <a:gd name="connsiteX1" fmla="*/ 170508 w 306363"/>
                <a:gd name="connsiteY1" fmla="*/ 343706 h 345687"/>
                <a:gd name="connsiteX2" fmla="*/ 6654 w 306363"/>
                <a:gd name="connsiteY2" fmla="*/ 221997 h 345687"/>
                <a:gd name="connsiteX3" fmla="*/ 79316 w 306363"/>
                <a:gd name="connsiteY3" fmla="*/ 23629 h 345687"/>
                <a:gd name="connsiteX4" fmla="*/ 86946 w 306363"/>
                <a:gd name="connsiteY4" fmla="*/ 20723 h 345687"/>
                <a:gd name="connsiteX5" fmla="*/ 196666 w 306363"/>
                <a:gd name="connsiteY5" fmla="*/ 5827 h 345687"/>
                <a:gd name="connsiteX6" fmla="*/ 306022 w 306363"/>
                <a:gd name="connsiteY6" fmla="*/ 170770 h 34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6363" h="345687">
                  <a:moveTo>
                    <a:pt x="305659" y="170770"/>
                  </a:moveTo>
                  <a:cubicBezTo>
                    <a:pt x="300573" y="244885"/>
                    <a:pt x="248256" y="329174"/>
                    <a:pt x="170508" y="343706"/>
                  </a:cubicBezTo>
                  <a:cubicBezTo>
                    <a:pt x="93849" y="358239"/>
                    <a:pt x="26636" y="290299"/>
                    <a:pt x="6654" y="221997"/>
                  </a:cubicBezTo>
                  <a:cubicBezTo>
                    <a:pt x="-14781" y="147155"/>
                    <a:pt x="17190" y="67590"/>
                    <a:pt x="79316" y="23629"/>
                  </a:cubicBezTo>
                  <a:cubicBezTo>
                    <a:pt x="81860" y="21812"/>
                    <a:pt x="84402" y="21086"/>
                    <a:pt x="86946" y="20723"/>
                  </a:cubicBezTo>
                  <a:cubicBezTo>
                    <a:pt x="118554" y="1104"/>
                    <a:pt x="158518" y="-6163"/>
                    <a:pt x="196666" y="5827"/>
                  </a:cubicBezTo>
                  <a:cubicBezTo>
                    <a:pt x="266058" y="28352"/>
                    <a:pt x="310746" y="98834"/>
                    <a:pt x="306022" y="170770"/>
                  </a:cubicBezTo>
                  <a:close/>
                </a:path>
              </a:pathLst>
            </a:custGeom>
            <a:solidFill>
              <a:srgbClr val="FFE98D"/>
            </a:solidFill>
            <a:ln w="36317" cap="flat">
              <a:noFill/>
              <a:prstDash val="solid"/>
              <a:miter/>
            </a:ln>
          </p:spPr>
          <p:txBody>
            <a:bodyPr rtlCol="0" anchor="ctr"/>
            <a:lstStyle/>
            <a:p>
              <a:endParaRPr lang="es-CO"/>
            </a:p>
          </p:txBody>
        </p:sp>
        <p:sp>
          <p:nvSpPr>
            <p:cNvPr id="27" name="Freeform: Shape 26">
              <a:extLst>
                <a:ext uri="{FF2B5EF4-FFF2-40B4-BE49-F238E27FC236}">
                  <a16:creationId xmlns:a16="http://schemas.microsoft.com/office/drawing/2014/main" id="{F2F262BE-23AD-2979-7FE3-800FFC9A2317}"/>
                </a:ext>
              </a:extLst>
            </p:cNvPr>
            <p:cNvSpPr/>
            <p:nvPr/>
          </p:nvSpPr>
          <p:spPr>
            <a:xfrm>
              <a:off x="6773466" y="10440149"/>
              <a:ext cx="194679" cy="180799"/>
            </a:xfrm>
            <a:custGeom>
              <a:avLst/>
              <a:gdLst>
                <a:gd name="connsiteX0" fmla="*/ 189806 w 194679"/>
                <a:gd name="connsiteY0" fmla="*/ 109232 h 180799"/>
                <a:gd name="connsiteX1" fmla="*/ 143303 w 194679"/>
                <a:gd name="connsiteY1" fmla="*/ 162639 h 180799"/>
                <a:gd name="connsiteX2" fmla="*/ 82267 w 194679"/>
                <a:gd name="connsiteY2" fmla="*/ 180442 h 180799"/>
                <a:gd name="connsiteX3" fmla="*/ 158 w 194679"/>
                <a:gd name="connsiteY3" fmla="*/ 98333 h 180799"/>
                <a:gd name="connsiteX4" fmla="*/ 4881 w 194679"/>
                <a:gd name="connsiteY4" fmla="*/ 67452 h 180799"/>
                <a:gd name="connsiteX5" fmla="*/ 6698 w 194679"/>
                <a:gd name="connsiteY5" fmla="*/ 59095 h 180799"/>
                <a:gd name="connsiteX6" fmla="*/ 126954 w 194679"/>
                <a:gd name="connsiteY6" fmla="*/ 4235 h 180799"/>
                <a:gd name="connsiteX7" fmla="*/ 189806 w 194679"/>
                <a:gd name="connsiteY7" fmla="*/ 108869 h 18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679" h="180799">
                  <a:moveTo>
                    <a:pt x="189806" y="109232"/>
                  </a:moveTo>
                  <a:cubicBezTo>
                    <a:pt x="181087" y="131394"/>
                    <a:pt x="162921" y="149196"/>
                    <a:pt x="143303" y="162639"/>
                  </a:cubicBezTo>
                  <a:cubicBezTo>
                    <a:pt x="126227" y="174628"/>
                    <a:pt x="103702" y="182621"/>
                    <a:pt x="82267" y="180442"/>
                  </a:cubicBezTo>
                  <a:cubicBezTo>
                    <a:pt x="39396" y="176445"/>
                    <a:pt x="2701" y="141931"/>
                    <a:pt x="158" y="98333"/>
                  </a:cubicBezTo>
                  <a:cubicBezTo>
                    <a:pt x="-569" y="87433"/>
                    <a:pt x="1248" y="77261"/>
                    <a:pt x="4881" y="67452"/>
                  </a:cubicBezTo>
                  <a:cubicBezTo>
                    <a:pt x="4881" y="64545"/>
                    <a:pt x="5608" y="61639"/>
                    <a:pt x="6698" y="59095"/>
                  </a:cubicBezTo>
                  <a:cubicBezTo>
                    <a:pt x="26316" y="13681"/>
                    <a:pt x="79723" y="-10297"/>
                    <a:pt x="126954" y="4235"/>
                  </a:cubicBezTo>
                  <a:cubicBezTo>
                    <a:pt x="169461" y="17315"/>
                    <a:pt x="208699" y="62729"/>
                    <a:pt x="189806" y="108869"/>
                  </a:cubicBezTo>
                  <a:close/>
                </a:path>
              </a:pathLst>
            </a:custGeom>
            <a:solidFill>
              <a:srgbClr val="FFE98D"/>
            </a:solidFill>
            <a:ln w="36317"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1340F7FB-1D58-699E-0D64-4B3B5634518F}"/>
                </a:ext>
              </a:extLst>
            </p:cNvPr>
            <p:cNvSpPr/>
            <p:nvPr/>
          </p:nvSpPr>
          <p:spPr>
            <a:xfrm>
              <a:off x="6441530" y="10544484"/>
              <a:ext cx="247700" cy="291024"/>
            </a:xfrm>
            <a:custGeom>
              <a:avLst/>
              <a:gdLst>
                <a:gd name="connsiteX0" fmla="*/ 83952 w 247700"/>
                <a:gd name="connsiteY0" fmla="*/ 289006 h 291024"/>
                <a:gd name="connsiteX1" fmla="*/ 13470 w 247700"/>
                <a:gd name="connsiteY1" fmla="*/ 239232 h 291024"/>
                <a:gd name="connsiteX2" fmla="*/ 2934 w 247700"/>
                <a:gd name="connsiteY2" fmla="*/ 147314 h 291024"/>
                <a:gd name="connsiteX3" fmla="*/ 71237 w 247700"/>
                <a:gd name="connsiteY3" fmla="*/ 24879 h 291024"/>
                <a:gd name="connsiteX4" fmla="*/ 105388 w 247700"/>
                <a:gd name="connsiteY4" fmla="*/ 4896 h 291024"/>
                <a:gd name="connsiteX5" fmla="*/ 198032 w 247700"/>
                <a:gd name="connsiteY5" fmla="*/ 21972 h 291024"/>
                <a:gd name="connsiteX6" fmla="*/ 83589 w 247700"/>
                <a:gd name="connsiteY6" fmla="*/ 289006 h 29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700" h="291024">
                  <a:moveTo>
                    <a:pt x="83952" y="289006"/>
                  </a:moveTo>
                  <a:cubicBezTo>
                    <a:pt x="54524" y="283920"/>
                    <a:pt x="28003" y="266117"/>
                    <a:pt x="13470" y="239232"/>
                  </a:cubicBezTo>
                  <a:cubicBezTo>
                    <a:pt x="-1789" y="210894"/>
                    <a:pt x="-2152" y="178196"/>
                    <a:pt x="2934" y="147314"/>
                  </a:cubicBezTo>
                  <a:cubicBezTo>
                    <a:pt x="10200" y="103717"/>
                    <a:pt x="30909" y="48857"/>
                    <a:pt x="71237" y="24879"/>
                  </a:cubicBezTo>
                  <a:cubicBezTo>
                    <a:pt x="81409" y="16160"/>
                    <a:pt x="92309" y="8893"/>
                    <a:pt x="105388" y="4896"/>
                  </a:cubicBezTo>
                  <a:cubicBezTo>
                    <a:pt x="136996" y="-6003"/>
                    <a:pt x="171874" y="1990"/>
                    <a:pt x="198032" y="21972"/>
                  </a:cubicBezTo>
                  <a:cubicBezTo>
                    <a:pt x="307752" y="105170"/>
                    <a:pt x="220558" y="313710"/>
                    <a:pt x="83589" y="289006"/>
                  </a:cubicBezTo>
                  <a:close/>
                </a:path>
              </a:pathLst>
            </a:custGeom>
            <a:solidFill>
              <a:srgbClr val="FFE98D"/>
            </a:solidFill>
            <a:ln w="36317"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DD59CF98-DAD5-926C-6A97-177C3942A42A}"/>
                </a:ext>
              </a:extLst>
            </p:cNvPr>
            <p:cNvSpPr/>
            <p:nvPr/>
          </p:nvSpPr>
          <p:spPr>
            <a:xfrm>
              <a:off x="6069384" y="9541636"/>
              <a:ext cx="314623" cy="494568"/>
            </a:xfrm>
            <a:custGeom>
              <a:avLst/>
              <a:gdLst>
                <a:gd name="connsiteX0" fmla="*/ 314407 w 314623"/>
                <a:gd name="connsiteY0" fmla="*/ 110003 h 494568"/>
                <a:gd name="connsiteX1" fmla="*/ 305324 w 314623"/>
                <a:gd name="connsiteY1" fmla="*/ 194292 h 494568"/>
                <a:gd name="connsiteX2" fmla="*/ 292245 w 314623"/>
                <a:gd name="connsiteY2" fmla="*/ 280760 h 494568"/>
                <a:gd name="connsiteX3" fmla="*/ 277713 w 314623"/>
                <a:gd name="connsiteY3" fmla="*/ 375947 h 494568"/>
                <a:gd name="connsiteX4" fmla="*/ 259184 w 314623"/>
                <a:gd name="connsiteY4" fmla="*/ 450789 h 494568"/>
                <a:gd name="connsiteX5" fmla="*/ 145831 w 314623"/>
                <a:gd name="connsiteY5" fmla="*/ 488574 h 494568"/>
                <a:gd name="connsiteX6" fmla="*/ 41197 w 314623"/>
                <a:gd name="connsiteY6" fmla="*/ 396656 h 494568"/>
                <a:gd name="connsiteX7" fmla="*/ 11769 w 314623"/>
                <a:gd name="connsiteY7" fmla="*/ 169586 h 494568"/>
                <a:gd name="connsiteX8" fmla="*/ 114586 w 314623"/>
                <a:gd name="connsiteY8" fmla="*/ 20265 h 494568"/>
                <a:gd name="connsiteX9" fmla="*/ 314044 w 314623"/>
                <a:gd name="connsiteY9" fmla="*/ 110003 h 49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623" h="494568">
                  <a:moveTo>
                    <a:pt x="314407" y="110003"/>
                  </a:moveTo>
                  <a:cubicBezTo>
                    <a:pt x="315860" y="137978"/>
                    <a:pt x="309684" y="166317"/>
                    <a:pt x="305324" y="194292"/>
                  </a:cubicBezTo>
                  <a:cubicBezTo>
                    <a:pt x="300965" y="222993"/>
                    <a:pt x="296605" y="252058"/>
                    <a:pt x="292245" y="280760"/>
                  </a:cubicBezTo>
                  <a:cubicBezTo>
                    <a:pt x="287159" y="312368"/>
                    <a:pt x="282436" y="344339"/>
                    <a:pt x="277713" y="375947"/>
                  </a:cubicBezTo>
                  <a:cubicBezTo>
                    <a:pt x="273716" y="401016"/>
                    <a:pt x="271173" y="427537"/>
                    <a:pt x="259184" y="450789"/>
                  </a:cubicBezTo>
                  <a:cubicBezTo>
                    <a:pt x="237022" y="491480"/>
                    <a:pt x="187611" y="503106"/>
                    <a:pt x="145831" y="488574"/>
                  </a:cubicBezTo>
                  <a:cubicBezTo>
                    <a:pt x="101144" y="472951"/>
                    <a:pt x="65176" y="435530"/>
                    <a:pt x="41197" y="396656"/>
                  </a:cubicBezTo>
                  <a:cubicBezTo>
                    <a:pt x="-947" y="328354"/>
                    <a:pt x="-10756" y="244792"/>
                    <a:pt x="11769" y="169586"/>
                  </a:cubicBezTo>
                  <a:cubicBezTo>
                    <a:pt x="24848" y="108550"/>
                    <a:pt x="59362" y="52237"/>
                    <a:pt x="114586" y="20265"/>
                  </a:cubicBezTo>
                  <a:cubicBezTo>
                    <a:pt x="194514" y="-25875"/>
                    <a:pt x="308594" y="7913"/>
                    <a:pt x="314044" y="110003"/>
                  </a:cubicBezTo>
                  <a:close/>
                </a:path>
              </a:pathLst>
            </a:custGeom>
            <a:solidFill>
              <a:srgbClr val="FFE98D"/>
            </a:solidFill>
            <a:ln w="36317" cap="flat">
              <a:noFill/>
              <a:prstDash val="solid"/>
              <a:miter/>
            </a:ln>
          </p:spPr>
          <p:txBody>
            <a:bodyPr rtlCol="0" anchor="ctr"/>
            <a:lstStyle/>
            <a:p>
              <a:endParaRPr lang="es-CO"/>
            </a:p>
          </p:txBody>
        </p:sp>
        <p:sp>
          <p:nvSpPr>
            <p:cNvPr id="32" name="Freeform: Shape 31">
              <a:extLst>
                <a:ext uri="{FF2B5EF4-FFF2-40B4-BE49-F238E27FC236}">
                  <a16:creationId xmlns:a16="http://schemas.microsoft.com/office/drawing/2014/main" id="{16A60220-F3E4-45CB-6339-9E14E9937433}"/>
                </a:ext>
              </a:extLst>
            </p:cNvPr>
            <p:cNvSpPr/>
            <p:nvPr/>
          </p:nvSpPr>
          <p:spPr>
            <a:xfrm>
              <a:off x="7520937" y="9548089"/>
              <a:ext cx="292714" cy="426441"/>
            </a:xfrm>
            <a:custGeom>
              <a:avLst/>
              <a:gdLst>
                <a:gd name="connsiteX0" fmla="*/ 279405 w 292714"/>
                <a:gd name="connsiteY0" fmla="*/ 318994 h 426441"/>
                <a:gd name="connsiteX1" fmla="*/ 199839 w 292714"/>
                <a:gd name="connsiteY1" fmla="*/ 418905 h 426441"/>
                <a:gd name="connsiteX2" fmla="*/ 96295 w 292714"/>
                <a:gd name="connsiteY2" fmla="*/ 387660 h 426441"/>
                <a:gd name="connsiteX3" fmla="*/ 81400 w 292714"/>
                <a:gd name="connsiteY3" fmla="*/ 318994 h 426441"/>
                <a:gd name="connsiteX4" fmla="*/ 76313 w 292714"/>
                <a:gd name="connsiteY4" fmla="*/ 250328 h 426441"/>
                <a:gd name="connsiteX5" fmla="*/ 75587 w 292714"/>
                <a:gd name="connsiteY5" fmla="*/ 241609 h 426441"/>
                <a:gd name="connsiteX6" fmla="*/ 64324 w 292714"/>
                <a:gd name="connsiteY6" fmla="*/ 201281 h 426441"/>
                <a:gd name="connsiteX7" fmla="*/ 31263 w 292714"/>
                <a:gd name="connsiteY7" fmla="*/ 127893 h 426441"/>
                <a:gd name="connsiteX8" fmla="*/ 744 w 292714"/>
                <a:gd name="connsiteY8" fmla="*/ 64313 h 426441"/>
                <a:gd name="connsiteX9" fmla="*/ 98112 w 292714"/>
                <a:gd name="connsiteY9" fmla="*/ 370 h 426441"/>
                <a:gd name="connsiteX10" fmla="*/ 221275 w 292714"/>
                <a:gd name="connsiteY10" fmla="*/ 63586 h 426441"/>
                <a:gd name="connsiteX11" fmla="*/ 278678 w 292714"/>
                <a:gd name="connsiteY11" fmla="*/ 318994 h 4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2714" h="426441">
                  <a:moveTo>
                    <a:pt x="279405" y="318994"/>
                  </a:moveTo>
                  <a:cubicBezTo>
                    <a:pt x="264872" y="358958"/>
                    <a:pt x="240167" y="401102"/>
                    <a:pt x="199839" y="418905"/>
                  </a:cubicBezTo>
                  <a:cubicBezTo>
                    <a:pt x="162781" y="435253"/>
                    <a:pt x="115551" y="425081"/>
                    <a:pt x="96295" y="387660"/>
                  </a:cubicBezTo>
                  <a:cubicBezTo>
                    <a:pt x="85033" y="366951"/>
                    <a:pt x="83579" y="341883"/>
                    <a:pt x="81400" y="318994"/>
                  </a:cubicBezTo>
                  <a:cubicBezTo>
                    <a:pt x="79220" y="296105"/>
                    <a:pt x="78130" y="272853"/>
                    <a:pt x="76313" y="250328"/>
                  </a:cubicBezTo>
                  <a:cubicBezTo>
                    <a:pt x="76313" y="247422"/>
                    <a:pt x="76313" y="244515"/>
                    <a:pt x="75587" y="241609"/>
                  </a:cubicBezTo>
                  <a:cubicBezTo>
                    <a:pt x="71954" y="228166"/>
                    <a:pt x="68320" y="214724"/>
                    <a:pt x="64324" y="201281"/>
                  </a:cubicBezTo>
                  <a:cubicBezTo>
                    <a:pt x="55968" y="175849"/>
                    <a:pt x="46158" y="150418"/>
                    <a:pt x="31263" y="127893"/>
                  </a:cubicBezTo>
                  <a:cubicBezTo>
                    <a:pt x="17820" y="107547"/>
                    <a:pt x="-4342" y="91198"/>
                    <a:pt x="744" y="64313"/>
                  </a:cubicBezTo>
                  <a:cubicBezTo>
                    <a:pt x="8737" y="19989"/>
                    <a:pt x="56695" y="-3263"/>
                    <a:pt x="98112" y="370"/>
                  </a:cubicBezTo>
                  <a:cubicBezTo>
                    <a:pt x="144616" y="4730"/>
                    <a:pt x="188577" y="31252"/>
                    <a:pt x="221275" y="63586"/>
                  </a:cubicBezTo>
                  <a:cubicBezTo>
                    <a:pt x="287397" y="129709"/>
                    <a:pt x="310286" y="230346"/>
                    <a:pt x="278678" y="318994"/>
                  </a:cubicBezTo>
                  <a:close/>
                </a:path>
              </a:pathLst>
            </a:custGeom>
            <a:solidFill>
              <a:srgbClr val="FFE98D"/>
            </a:solidFill>
            <a:ln w="36317" cap="flat">
              <a:noFill/>
              <a:prstDash val="solid"/>
              <a:miter/>
            </a:ln>
          </p:spPr>
          <p:txBody>
            <a:bodyPr rtlCol="0" anchor="ctr"/>
            <a:lstStyle/>
            <a:p>
              <a:endParaRPr lang="es-CO"/>
            </a:p>
          </p:txBody>
        </p:sp>
      </p:grpSp>
      <p:grpSp>
        <p:nvGrpSpPr>
          <p:cNvPr id="487" name="Group 486">
            <a:extLst>
              <a:ext uri="{FF2B5EF4-FFF2-40B4-BE49-F238E27FC236}">
                <a16:creationId xmlns:a16="http://schemas.microsoft.com/office/drawing/2014/main" id="{C8D37A8A-944D-38E9-D77C-C6A0DBF28AE0}"/>
              </a:ext>
            </a:extLst>
          </p:cNvPr>
          <p:cNvGrpSpPr/>
          <p:nvPr/>
        </p:nvGrpSpPr>
        <p:grpSpPr>
          <a:xfrm>
            <a:off x="4424748" y="2243334"/>
            <a:ext cx="2703463" cy="5965986"/>
            <a:chOff x="4424748" y="2243334"/>
            <a:chExt cx="2703463" cy="5965986"/>
          </a:xfrm>
        </p:grpSpPr>
        <p:sp>
          <p:nvSpPr>
            <p:cNvPr id="33" name="Freeform: Shape 32">
              <a:extLst>
                <a:ext uri="{FF2B5EF4-FFF2-40B4-BE49-F238E27FC236}">
                  <a16:creationId xmlns:a16="http://schemas.microsoft.com/office/drawing/2014/main" id="{9696065D-25BB-D729-043B-1513CB233CFE}"/>
                </a:ext>
              </a:extLst>
            </p:cNvPr>
            <p:cNvSpPr/>
            <p:nvPr/>
          </p:nvSpPr>
          <p:spPr>
            <a:xfrm>
              <a:off x="5078968" y="2400423"/>
              <a:ext cx="1774691" cy="1828986"/>
            </a:xfrm>
            <a:custGeom>
              <a:avLst/>
              <a:gdLst>
                <a:gd name="connsiteX0" fmla="*/ 979660 w 1774691"/>
                <a:gd name="connsiteY0" fmla="*/ 1776480 h 1828986"/>
                <a:gd name="connsiteX1" fmla="*/ 912084 w 1774691"/>
                <a:gd name="connsiteY1" fmla="*/ 1797189 h 1828986"/>
                <a:gd name="connsiteX2" fmla="*/ 582924 w 1774691"/>
                <a:gd name="connsiteY2" fmla="*/ 1827344 h 1828986"/>
                <a:gd name="connsiteX3" fmla="*/ 267206 w 1774691"/>
                <a:gd name="connsiteY3" fmla="*/ 1746689 h 1828986"/>
                <a:gd name="connsiteX4" fmla="*/ 177469 w 1774691"/>
                <a:gd name="connsiteY4" fmla="*/ 1616987 h 1828986"/>
                <a:gd name="connsiteX5" fmla="*/ 103716 w 1774691"/>
                <a:gd name="connsiteY5" fmla="*/ 1498911 h 1828986"/>
                <a:gd name="connsiteX6" fmla="*/ 9256 w 1774691"/>
                <a:gd name="connsiteY6" fmla="*/ 1230424 h 1828986"/>
                <a:gd name="connsiteX7" fmla="*/ 154580 w 1774691"/>
                <a:gd name="connsiteY7" fmla="*/ 673831 h 1828986"/>
                <a:gd name="connsiteX8" fmla="*/ 639601 w 1774691"/>
                <a:gd name="connsiteY8" fmla="*/ 365380 h 1828986"/>
                <a:gd name="connsiteX9" fmla="*/ 1264496 w 1774691"/>
                <a:gd name="connsiteY9" fmla="*/ 287631 h 1828986"/>
                <a:gd name="connsiteX10" fmla="*/ 1703012 w 1774691"/>
                <a:gd name="connsiteY10" fmla="*/ 18418 h 1828986"/>
                <a:gd name="connsiteX11" fmla="*/ 1774585 w 1774691"/>
                <a:gd name="connsiteY11" fmla="*/ 37310 h 1828986"/>
                <a:gd name="connsiteX12" fmla="*/ 1681577 w 1774691"/>
                <a:gd name="connsiteY12" fmla="*/ 857303 h 1828986"/>
                <a:gd name="connsiteX13" fmla="*/ 978933 w 1774691"/>
                <a:gd name="connsiteY13" fmla="*/ 1776480 h 1828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774691" h="1828986">
                  <a:moveTo>
                    <a:pt x="979660" y="1776480"/>
                  </a:moveTo>
                  <a:cubicBezTo>
                    <a:pt x="957861" y="1784110"/>
                    <a:pt x="935336" y="1791013"/>
                    <a:pt x="912084" y="1797189"/>
                  </a:cubicBezTo>
                  <a:cubicBezTo>
                    <a:pt x="804907" y="1825164"/>
                    <a:pt x="693371" y="1832794"/>
                    <a:pt x="582924" y="1827344"/>
                  </a:cubicBezTo>
                  <a:cubicBezTo>
                    <a:pt x="476474" y="1822621"/>
                    <a:pt x="352585" y="1818624"/>
                    <a:pt x="267206" y="1746689"/>
                  </a:cubicBezTo>
                  <a:cubicBezTo>
                    <a:pt x="226152" y="1712174"/>
                    <a:pt x="198541" y="1666034"/>
                    <a:pt x="177469" y="1616987"/>
                  </a:cubicBezTo>
                  <a:cubicBezTo>
                    <a:pt x="150584" y="1579202"/>
                    <a:pt x="125515" y="1539965"/>
                    <a:pt x="103716" y="1498911"/>
                  </a:cubicBezTo>
                  <a:cubicBezTo>
                    <a:pt x="58303" y="1414622"/>
                    <a:pt x="24878" y="1324884"/>
                    <a:pt x="9256" y="1230424"/>
                  </a:cubicBezTo>
                  <a:cubicBezTo>
                    <a:pt x="-23443" y="1031692"/>
                    <a:pt x="31781" y="832598"/>
                    <a:pt x="154580" y="673831"/>
                  </a:cubicBezTo>
                  <a:cubicBezTo>
                    <a:pt x="274836" y="518697"/>
                    <a:pt x="451042" y="414427"/>
                    <a:pt x="639601" y="365380"/>
                  </a:cubicBezTo>
                  <a:cubicBezTo>
                    <a:pt x="844145" y="311973"/>
                    <a:pt x="1057772" y="326869"/>
                    <a:pt x="1264496" y="287631"/>
                  </a:cubicBezTo>
                  <a:cubicBezTo>
                    <a:pt x="1436342" y="254933"/>
                    <a:pt x="1615455" y="179001"/>
                    <a:pt x="1703012" y="18418"/>
                  </a:cubicBezTo>
                  <a:cubicBezTo>
                    <a:pt x="1720452" y="-13917"/>
                    <a:pt x="1777491" y="-1201"/>
                    <a:pt x="1774585" y="37310"/>
                  </a:cubicBezTo>
                  <a:cubicBezTo>
                    <a:pt x="1754603" y="311246"/>
                    <a:pt x="1743703" y="588453"/>
                    <a:pt x="1681577" y="857303"/>
                  </a:cubicBezTo>
                  <a:cubicBezTo>
                    <a:pt x="1592203" y="1243503"/>
                    <a:pt x="1368403" y="1639512"/>
                    <a:pt x="978933" y="1776480"/>
                  </a:cubicBezTo>
                  <a:close/>
                </a:path>
              </a:pathLst>
            </a:custGeom>
            <a:solidFill>
              <a:srgbClr val="FFDA9F"/>
            </a:solidFill>
            <a:ln w="36317" cap="flat">
              <a:noFill/>
              <a:prstDash val="solid"/>
              <a:miter/>
            </a:ln>
          </p:spPr>
          <p:txBody>
            <a:bodyPr rtlCol="0" anchor="ctr"/>
            <a:lstStyle/>
            <a:p>
              <a:endParaRPr lang="es-CO"/>
            </a:p>
          </p:txBody>
        </p:sp>
        <p:sp>
          <p:nvSpPr>
            <p:cNvPr id="34" name="Freeform: Shape 33">
              <a:extLst>
                <a:ext uri="{FF2B5EF4-FFF2-40B4-BE49-F238E27FC236}">
                  <a16:creationId xmlns:a16="http://schemas.microsoft.com/office/drawing/2014/main" id="{FAFC3CFD-BC87-D2D6-DB5C-7696EB0F4986}"/>
                </a:ext>
              </a:extLst>
            </p:cNvPr>
            <p:cNvSpPr/>
            <p:nvPr/>
          </p:nvSpPr>
          <p:spPr>
            <a:xfrm>
              <a:off x="5161186" y="3159582"/>
              <a:ext cx="1229646" cy="1069826"/>
            </a:xfrm>
            <a:custGeom>
              <a:avLst/>
              <a:gdLst>
                <a:gd name="connsiteX0" fmla="*/ 1208072 w 1229646"/>
                <a:gd name="connsiteY0" fmla="*/ 584980 h 1069826"/>
                <a:gd name="connsiteX1" fmla="*/ 1091087 w 1229646"/>
                <a:gd name="connsiteY1" fmla="*/ 819679 h 1069826"/>
                <a:gd name="connsiteX2" fmla="*/ 897442 w 1229646"/>
                <a:gd name="connsiteY2" fmla="*/ 1017321 h 1069826"/>
                <a:gd name="connsiteX3" fmla="*/ 829866 w 1229646"/>
                <a:gd name="connsiteY3" fmla="*/ 1038029 h 1069826"/>
                <a:gd name="connsiteX4" fmla="*/ 500706 w 1229646"/>
                <a:gd name="connsiteY4" fmla="*/ 1068184 h 1069826"/>
                <a:gd name="connsiteX5" fmla="*/ 184988 w 1229646"/>
                <a:gd name="connsiteY5" fmla="*/ 987529 h 1069826"/>
                <a:gd name="connsiteX6" fmla="*/ 95250 w 1229646"/>
                <a:gd name="connsiteY6" fmla="*/ 857827 h 1069826"/>
                <a:gd name="connsiteX7" fmla="*/ 21498 w 1229646"/>
                <a:gd name="connsiteY7" fmla="*/ 739751 h 1069826"/>
                <a:gd name="connsiteX8" fmla="*/ 21861 w 1229646"/>
                <a:gd name="connsiteY8" fmla="*/ 725945 h 1069826"/>
                <a:gd name="connsiteX9" fmla="*/ 68365 w 1229646"/>
                <a:gd name="connsiteY9" fmla="*/ 227482 h 1069826"/>
                <a:gd name="connsiteX10" fmla="*/ 149020 w 1229646"/>
                <a:gd name="connsiteY10" fmla="*/ 118489 h 1069826"/>
                <a:gd name="connsiteX11" fmla="*/ 258377 w 1229646"/>
                <a:gd name="connsiteY11" fmla="*/ 142104 h 1069826"/>
                <a:gd name="connsiteX12" fmla="*/ 326316 w 1229646"/>
                <a:gd name="connsiteY12" fmla="*/ 269263 h 1069826"/>
                <a:gd name="connsiteX13" fmla="*/ 363374 w 1229646"/>
                <a:gd name="connsiteY13" fmla="*/ 351735 h 1069826"/>
                <a:gd name="connsiteX14" fmla="*/ 485446 w 1229646"/>
                <a:gd name="connsiteY14" fmla="*/ 158090 h 1069826"/>
                <a:gd name="connsiteX15" fmla="*/ 589353 w 1229646"/>
                <a:gd name="connsiteY15" fmla="*/ 57453 h 1069826"/>
                <a:gd name="connsiteX16" fmla="*/ 723052 w 1229646"/>
                <a:gd name="connsiteY16" fmla="*/ 49 h 1069826"/>
                <a:gd name="connsiteX17" fmla="*/ 802617 w 1229646"/>
                <a:gd name="connsiteY17" fmla="*/ 211860 h 1069826"/>
                <a:gd name="connsiteX18" fmla="*/ 739038 w 1229646"/>
                <a:gd name="connsiteY18" fmla="*/ 446559 h 1069826"/>
                <a:gd name="connsiteX19" fmla="*/ 906888 w 1229646"/>
                <a:gd name="connsiteY19" fmla="*/ 331389 h 1069826"/>
                <a:gd name="connsiteX20" fmla="*/ 1199716 w 1229646"/>
                <a:gd name="connsiteY20" fmla="*/ 352825 h 1069826"/>
                <a:gd name="connsiteX21" fmla="*/ 1207346 w 1229646"/>
                <a:gd name="connsiteY21" fmla="*/ 584980 h 106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9646" h="1069826">
                  <a:moveTo>
                    <a:pt x="1208072" y="584980"/>
                  </a:moveTo>
                  <a:cubicBezTo>
                    <a:pt x="1181914" y="668542"/>
                    <a:pt x="1142313" y="748107"/>
                    <a:pt x="1091087" y="819679"/>
                  </a:cubicBezTo>
                  <a:cubicBezTo>
                    <a:pt x="1036953" y="895248"/>
                    <a:pt x="971557" y="962098"/>
                    <a:pt x="897442" y="1017321"/>
                  </a:cubicBezTo>
                  <a:cubicBezTo>
                    <a:pt x="875643" y="1024950"/>
                    <a:pt x="853118" y="1031853"/>
                    <a:pt x="829866" y="1038029"/>
                  </a:cubicBezTo>
                  <a:cubicBezTo>
                    <a:pt x="722689" y="1066005"/>
                    <a:pt x="611152" y="1073634"/>
                    <a:pt x="500706" y="1068184"/>
                  </a:cubicBezTo>
                  <a:cubicBezTo>
                    <a:pt x="394255" y="1063461"/>
                    <a:pt x="270366" y="1059465"/>
                    <a:pt x="184988" y="987529"/>
                  </a:cubicBezTo>
                  <a:cubicBezTo>
                    <a:pt x="143934" y="953015"/>
                    <a:pt x="116322" y="906874"/>
                    <a:pt x="95250" y="857827"/>
                  </a:cubicBezTo>
                  <a:cubicBezTo>
                    <a:pt x="68365" y="820043"/>
                    <a:pt x="43297" y="780805"/>
                    <a:pt x="21498" y="739751"/>
                  </a:cubicBezTo>
                  <a:cubicBezTo>
                    <a:pt x="21498" y="735391"/>
                    <a:pt x="21498" y="730668"/>
                    <a:pt x="21861" y="725945"/>
                  </a:cubicBezTo>
                  <a:cubicBezTo>
                    <a:pt x="-14470" y="560275"/>
                    <a:pt x="-9746" y="380073"/>
                    <a:pt x="68365" y="227482"/>
                  </a:cubicBezTo>
                  <a:cubicBezTo>
                    <a:pt x="87258" y="190788"/>
                    <a:pt x="113053" y="140651"/>
                    <a:pt x="149020" y="118489"/>
                  </a:cubicBezTo>
                  <a:cubicBezTo>
                    <a:pt x="187168" y="94874"/>
                    <a:pt x="231129" y="110859"/>
                    <a:pt x="258377" y="142104"/>
                  </a:cubicBezTo>
                  <a:cubicBezTo>
                    <a:pt x="289985" y="178072"/>
                    <a:pt x="306334" y="226392"/>
                    <a:pt x="326316" y="269263"/>
                  </a:cubicBezTo>
                  <a:cubicBezTo>
                    <a:pt x="339032" y="296875"/>
                    <a:pt x="351021" y="324486"/>
                    <a:pt x="363374" y="351735"/>
                  </a:cubicBezTo>
                  <a:cubicBezTo>
                    <a:pt x="398615" y="283795"/>
                    <a:pt x="437126" y="217673"/>
                    <a:pt x="485446" y="158090"/>
                  </a:cubicBezTo>
                  <a:cubicBezTo>
                    <a:pt x="515601" y="120305"/>
                    <a:pt x="550116" y="86517"/>
                    <a:pt x="589353" y="57453"/>
                  </a:cubicBezTo>
                  <a:cubicBezTo>
                    <a:pt x="627138" y="29478"/>
                    <a:pt x="674369" y="-1404"/>
                    <a:pt x="723052" y="49"/>
                  </a:cubicBezTo>
                  <a:cubicBezTo>
                    <a:pt x="836042" y="2593"/>
                    <a:pt x="819693" y="137744"/>
                    <a:pt x="802617" y="211860"/>
                  </a:cubicBezTo>
                  <a:cubicBezTo>
                    <a:pt x="785178" y="291062"/>
                    <a:pt x="763380" y="369174"/>
                    <a:pt x="739038" y="446559"/>
                  </a:cubicBezTo>
                  <a:cubicBezTo>
                    <a:pt x="791355" y="402235"/>
                    <a:pt x="846941" y="361181"/>
                    <a:pt x="906888" y="331389"/>
                  </a:cubicBezTo>
                  <a:cubicBezTo>
                    <a:pt x="995172" y="287792"/>
                    <a:pt x="1133594" y="256547"/>
                    <a:pt x="1199716" y="352825"/>
                  </a:cubicBezTo>
                  <a:cubicBezTo>
                    <a:pt x="1246220" y="420400"/>
                    <a:pt x="1230234" y="511955"/>
                    <a:pt x="1207346" y="584980"/>
                  </a:cubicBezTo>
                  <a:close/>
                </a:path>
              </a:pathLst>
            </a:custGeom>
            <a:solidFill>
              <a:srgbClr val="E2AF64"/>
            </a:solidFill>
            <a:ln w="36317" cap="flat">
              <a:noFill/>
              <a:prstDash val="solid"/>
              <a:miter/>
            </a:ln>
          </p:spPr>
          <p:txBody>
            <a:bodyPr rtlCol="0" anchor="ctr"/>
            <a:lstStyle/>
            <a:p>
              <a:endParaRPr lang="es-CO"/>
            </a:p>
          </p:txBody>
        </p:sp>
        <p:sp>
          <p:nvSpPr>
            <p:cNvPr id="35" name="Freeform: Shape 34">
              <a:extLst>
                <a:ext uri="{FF2B5EF4-FFF2-40B4-BE49-F238E27FC236}">
                  <a16:creationId xmlns:a16="http://schemas.microsoft.com/office/drawing/2014/main" id="{0774836A-CA91-59D3-0CDC-3B807FF9B863}"/>
                </a:ext>
              </a:extLst>
            </p:cNvPr>
            <p:cNvSpPr/>
            <p:nvPr/>
          </p:nvSpPr>
          <p:spPr>
            <a:xfrm>
              <a:off x="4424748" y="4035575"/>
              <a:ext cx="1583015" cy="4173745"/>
            </a:xfrm>
            <a:custGeom>
              <a:avLst/>
              <a:gdLst>
                <a:gd name="connsiteX0" fmla="*/ 133404 w 1583015"/>
                <a:gd name="connsiteY0" fmla="*/ 4168269 h 4173745"/>
                <a:gd name="connsiteX1" fmla="*/ 133404 w 1583015"/>
                <a:gd name="connsiteY1" fmla="*/ 4168269 h 4173745"/>
                <a:gd name="connsiteX2" fmla="*/ 4429 w 1583015"/>
                <a:gd name="connsiteY2" fmla="*/ 3928121 h 4173745"/>
                <a:gd name="connsiteX3" fmla="*/ 753940 w 1583015"/>
                <a:gd name="connsiteY3" fmla="*/ 0 h 4173745"/>
                <a:gd name="connsiteX4" fmla="*/ 1583016 w 1583015"/>
                <a:gd name="connsiteY4" fmla="*/ 220166 h 4173745"/>
                <a:gd name="connsiteX5" fmla="*/ 365924 w 1583015"/>
                <a:gd name="connsiteY5" fmla="*/ 4018948 h 4173745"/>
                <a:gd name="connsiteX6" fmla="*/ 133041 w 1583015"/>
                <a:gd name="connsiteY6" fmla="*/ 4168269 h 4173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3015" h="4173745">
                  <a:moveTo>
                    <a:pt x="133404" y="4168269"/>
                  </a:moveTo>
                  <a:lnTo>
                    <a:pt x="133404" y="4168269"/>
                  </a:lnTo>
                  <a:cubicBezTo>
                    <a:pt x="39307" y="4143201"/>
                    <a:pt x="-16643" y="4038931"/>
                    <a:pt x="4429" y="3928121"/>
                  </a:cubicBezTo>
                  <a:lnTo>
                    <a:pt x="753940" y="0"/>
                  </a:lnTo>
                  <a:lnTo>
                    <a:pt x="1583016" y="220166"/>
                  </a:lnTo>
                  <a:lnTo>
                    <a:pt x="365924" y="4018948"/>
                  </a:lnTo>
                  <a:cubicBezTo>
                    <a:pt x="331046" y="4128305"/>
                    <a:pt x="228955" y="4193701"/>
                    <a:pt x="133041" y="4168269"/>
                  </a:cubicBezTo>
                  <a:close/>
                </a:path>
              </a:pathLst>
            </a:custGeom>
            <a:solidFill>
              <a:srgbClr val="D68249"/>
            </a:solidFill>
            <a:ln w="36317" cap="flat">
              <a:noFill/>
              <a:prstDash val="solid"/>
              <a:miter/>
            </a:ln>
          </p:spPr>
          <p:txBody>
            <a:bodyPr rtlCol="0" anchor="ctr"/>
            <a:lstStyle/>
            <a:p>
              <a:endParaRPr lang="es-CO"/>
            </a:p>
          </p:txBody>
        </p:sp>
        <p:sp>
          <p:nvSpPr>
            <p:cNvPr id="36" name="Freeform: Shape 35">
              <a:extLst>
                <a:ext uri="{FF2B5EF4-FFF2-40B4-BE49-F238E27FC236}">
                  <a16:creationId xmlns:a16="http://schemas.microsoft.com/office/drawing/2014/main" id="{E6C3DDF3-00F1-3A92-029C-9EC1B08310E7}"/>
                </a:ext>
              </a:extLst>
            </p:cNvPr>
            <p:cNvSpPr/>
            <p:nvPr/>
          </p:nvSpPr>
          <p:spPr>
            <a:xfrm>
              <a:off x="6195615" y="2243334"/>
              <a:ext cx="932596" cy="1887619"/>
            </a:xfrm>
            <a:custGeom>
              <a:avLst/>
              <a:gdLst>
                <a:gd name="connsiteX0" fmla="*/ 527509 w 932596"/>
                <a:gd name="connsiteY0" fmla="*/ 1695600 h 1887619"/>
                <a:gd name="connsiteX1" fmla="*/ 441768 w 932596"/>
                <a:gd name="connsiteY1" fmla="*/ 1856910 h 1887619"/>
                <a:gd name="connsiteX2" fmla="*/ 269195 w 932596"/>
                <a:gd name="connsiteY2" fmla="*/ 1858000 h 1887619"/>
                <a:gd name="connsiteX3" fmla="*/ 257569 w 932596"/>
                <a:gd name="connsiteY3" fmla="*/ 1636017 h 1887619"/>
                <a:gd name="connsiteX4" fmla="*/ 307343 w 932596"/>
                <a:gd name="connsiteY4" fmla="*/ 1409311 h 1887619"/>
                <a:gd name="connsiteX5" fmla="*/ 266652 w 932596"/>
                <a:gd name="connsiteY5" fmla="*/ 1334469 h 1887619"/>
                <a:gd name="connsiteX6" fmla="*/ 205252 w 932596"/>
                <a:gd name="connsiteY6" fmla="*/ 1234921 h 1887619"/>
                <a:gd name="connsiteX7" fmla="*/ 225234 w 932596"/>
                <a:gd name="connsiteY7" fmla="*/ 1059079 h 1887619"/>
                <a:gd name="connsiteX8" fmla="*/ 288087 w 932596"/>
                <a:gd name="connsiteY8" fmla="*/ 890139 h 1887619"/>
                <a:gd name="connsiteX9" fmla="*/ 181637 w 932596"/>
                <a:gd name="connsiteY9" fmla="*/ 634731 h 1887619"/>
                <a:gd name="connsiteX10" fmla="*/ 12334 w 932596"/>
                <a:gd name="connsiteY10" fmla="*/ 507209 h 1887619"/>
                <a:gd name="connsiteX11" fmla="*/ 25050 w 932596"/>
                <a:gd name="connsiteY11" fmla="*/ 361521 h 1887619"/>
                <a:gd name="connsiteX12" fmla="*/ 83543 w 932596"/>
                <a:gd name="connsiteY12" fmla="*/ 288496 h 1887619"/>
                <a:gd name="connsiteX13" fmla="*/ 113698 w 932596"/>
                <a:gd name="connsiteY13" fmla="*/ 259794 h 1887619"/>
                <a:gd name="connsiteX14" fmla="*/ 100618 w 932596"/>
                <a:gd name="connsiteY14" fmla="*/ 261247 h 1887619"/>
                <a:gd name="connsiteX15" fmla="*/ 228504 w 932596"/>
                <a:gd name="connsiteY15" fmla="*/ 187495 h 1887619"/>
                <a:gd name="connsiteX16" fmla="*/ 422875 w 932596"/>
                <a:gd name="connsiteY16" fmla="*/ 142445 h 1887619"/>
                <a:gd name="connsiteX17" fmla="*/ 707348 w 932596"/>
                <a:gd name="connsiteY17" fmla="*/ 27 h 1887619"/>
                <a:gd name="connsiteX18" fmla="*/ 896270 w 932596"/>
                <a:gd name="connsiteY18" fmla="*/ 128276 h 1887619"/>
                <a:gd name="connsiteX19" fmla="*/ 894454 w 932596"/>
                <a:gd name="connsiteY19" fmla="*/ 513022 h 1887619"/>
                <a:gd name="connsiteX20" fmla="*/ 810165 w 932596"/>
                <a:gd name="connsiteY20" fmla="*/ 895589 h 1887619"/>
                <a:gd name="connsiteX21" fmla="*/ 809802 w 932596"/>
                <a:gd name="connsiteY21" fmla="*/ 1075065 h 1887619"/>
                <a:gd name="connsiteX22" fmla="*/ 583096 w 932596"/>
                <a:gd name="connsiteY22" fmla="*/ 1329019 h 1887619"/>
                <a:gd name="connsiteX23" fmla="*/ 537682 w 932596"/>
                <a:gd name="connsiteY23" fmla="*/ 1508495 h 1887619"/>
                <a:gd name="connsiteX24" fmla="*/ 528236 w 932596"/>
                <a:gd name="connsiteY24" fmla="*/ 1695237 h 188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32596" h="1887619">
                  <a:moveTo>
                    <a:pt x="527509" y="1695600"/>
                  </a:moveTo>
                  <a:cubicBezTo>
                    <a:pt x="517336" y="1757363"/>
                    <a:pt x="491178" y="1819126"/>
                    <a:pt x="441768" y="1856910"/>
                  </a:cubicBezTo>
                  <a:cubicBezTo>
                    <a:pt x="391994" y="1894694"/>
                    <a:pt x="315335" y="1900508"/>
                    <a:pt x="269195" y="1858000"/>
                  </a:cubicBezTo>
                  <a:cubicBezTo>
                    <a:pt x="211065" y="1804230"/>
                    <a:pt x="227051" y="1709042"/>
                    <a:pt x="257569" y="1636017"/>
                  </a:cubicBezTo>
                  <a:cubicBezTo>
                    <a:pt x="288087" y="1562991"/>
                    <a:pt x="329505" y="1485243"/>
                    <a:pt x="307343" y="1409311"/>
                  </a:cubicBezTo>
                  <a:cubicBezTo>
                    <a:pt x="299350" y="1381699"/>
                    <a:pt x="283728" y="1358084"/>
                    <a:pt x="266652" y="1334469"/>
                  </a:cubicBezTo>
                  <a:cubicBezTo>
                    <a:pt x="243400" y="1302497"/>
                    <a:pt x="217968" y="1271979"/>
                    <a:pt x="205252" y="1234921"/>
                  </a:cubicBezTo>
                  <a:cubicBezTo>
                    <a:pt x="186360" y="1177518"/>
                    <a:pt x="202346" y="1115029"/>
                    <a:pt x="225234" y="1059079"/>
                  </a:cubicBezTo>
                  <a:cubicBezTo>
                    <a:pt x="248123" y="1003492"/>
                    <a:pt x="278278" y="949722"/>
                    <a:pt x="288087" y="890139"/>
                  </a:cubicBezTo>
                  <a:cubicBezTo>
                    <a:pt x="304073" y="794225"/>
                    <a:pt x="260839" y="690681"/>
                    <a:pt x="181637" y="634731"/>
                  </a:cubicBezTo>
                  <a:cubicBezTo>
                    <a:pt x="122780" y="593314"/>
                    <a:pt x="43579" y="571878"/>
                    <a:pt x="12334" y="507209"/>
                  </a:cubicBezTo>
                  <a:cubicBezTo>
                    <a:pt x="-9828" y="461432"/>
                    <a:pt x="-19" y="405482"/>
                    <a:pt x="25050" y="361521"/>
                  </a:cubicBezTo>
                  <a:cubicBezTo>
                    <a:pt x="40672" y="334273"/>
                    <a:pt x="61018" y="310658"/>
                    <a:pt x="83543" y="288496"/>
                  </a:cubicBezTo>
                  <a:cubicBezTo>
                    <a:pt x="93352" y="278686"/>
                    <a:pt x="103525" y="269240"/>
                    <a:pt x="113698" y="259794"/>
                  </a:cubicBezTo>
                  <a:cubicBezTo>
                    <a:pt x="109338" y="260521"/>
                    <a:pt x="104978" y="260884"/>
                    <a:pt x="100618" y="261247"/>
                  </a:cubicBezTo>
                  <a:cubicBezTo>
                    <a:pt x="131136" y="223463"/>
                    <a:pt x="180547" y="199848"/>
                    <a:pt x="228504" y="187495"/>
                  </a:cubicBezTo>
                  <a:cubicBezTo>
                    <a:pt x="293173" y="171146"/>
                    <a:pt x="361476" y="168240"/>
                    <a:pt x="422875" y="142445"/>
                  </a:cubicBezTo>
                  <a:cubicBezTo>
                    <a:pt x="522060" y="101027"/>
                    <a:pt x="599808" y="1480"/>
                    <a:pt x="707348" y="27"/>
                  </a:cubicBezTo>
                  <a:cubicBezTo>
                    <a:pt x="787640" y="-1427"/>
                    <a:pt x="859939" y="56703"/>
                    <a:pt x="896270" y="128276"/>
                  </a:cubicBezTo>
                  <a:cubicBezTo>
                    <a:pt x="955853" y="245625"/>
                    <a:pt x="932601" y="386953"/>
                    <a:pt x="894454" y="513022"/>
                  </a:cubicBezTo>
                  <a:cubicBezTo>
                    <a:pt x="856669" y="638728"/>
                    <a:pt x="804352" y="764433"/>
                    <a:pt x="810165" y="895589"/>
                  </a:cubicBezTo>
                  <a:cubicBezTo>
                    <a:pt x="812709" y="955898"/>
                    <a:pt x="827241" y="1017661"/>
                    <a:pt x="809802" y="1075065"/>
                  </a:cubicBezTo>
                  <a:cubicBezTo>
                    <a:pt x="776377" y="1184784"/>
                    <a:pt x="644132" y="1231652"/>
                    <a:pt x="583096" y="1329019"/>
                  </a:cubicBezTo>
                  <a:cubicBezTo>
                    <a:pt x="550034" y="1382062"/>
                    <a:pt x="540225" y="1446369"/>
                    <a:pt x="537682" y="1508495"/>
                  </a:cubicBezTo>
                  <a:cubicBezTo>
                    <a:pt x="535139" y="1570984"/>
                    <a:pt x="538409" y="1633837"/>
                    <a:pt x="528236" y="1695237"/>
                  </a:cubicBezTo>
                  <a:close/>
                </a:path>
              </a:pathLst>
            </a:custGeom>
            <a:solidFill>
              <a:srgbClr val="FFA4A4"/>
            </a:solidFill>
            <a:ln w="36317" cap="flat">
              <a:noFill/>
              <a:prstDash val="solid"/>
              <a:miter/>
            </a:ln>
          </p:spPr>
          <p:txBody>
            <a:bodyPr rtlCol="0" anchor="ctr"/>
            <a:lstStyle/>
            <a:p>
              <a:endParaRPr lang="es-CO"/>
            </a:p>
          </p:txBody>
        </p:sp>
        <p:sp>
          <p:nvSpPr>
            <p:cNvPr id="37" name="Freeform: Shape 36">
              <a:extLst>
                <a:ext uri="{FF2B5EF4-FFF2-40B4-BE49-F238E27FC236}">
                  <a16:creationId xmlns:a16="http://schemas.microsoft.com/office/drawing/2014/main" id="{64023BD6-F9D4-AD1C-947F-C375F5BA6BCB}"/>
                </a:ext>
              </a:extLst>
            </p:cNvPr>
            <p:cNvSpPr/>
            <p:nvPr/>
          </p:nvSpPr>
          <p:spPr>
            <a:xfrm>
              <a:off x="6419713" y="2518724"/>
              <a:ext cx="281365" cy="1079568"/>
            </a:xfrm>
            <a:custGeom>
              <a:avLst/>
              <a:gdLst>
                <a:gd name="connsiteX0" fmla="*/ 152637 w 281365"/>
                <a:gd name="connsiteY0" fmla="*/ 1013666 h 1079568"/>
                <a:gd name="connsiteX1" fmla="*/ 186424 w 281365"/>
                <a:gd name="connsiteY1" fmla="*/ 779693 h 1079568"/>
                <a:gd name="connsiteX2" fmla="*/ 279796 w 281365"/>
                <a:gd name="connsiteY2" fmla="*/ 514476 h 1079568"/>
                <a:gd name="connsiteX3" fmla="*/ 150457 w 281365"/>
                <a:gd name="connsiteY3" fmla="*/ 286317 h 1079568"/>
                <a:gd name="connsiteX4" fmla="*/ 111219 w 281365"/>
                <a:gd name="connsiteY4" fmla="*/ 72326 h 1079568"/>
                <a:gd name="connsiteX5" fmla="*/ 72708 w 281365"/>
                <a:gd name="connsiteY5" fmla="*/ 5840 h 1079568"/>
                <a:gd name="connsiteX6" fmla="*/ 29837 w 281365"/>
                <a:gd name="connsiteY6" fmla="*/ 253255 h 1079568"/>
                <a:gd name="connsiteX7" fmla="*/ 201320 w 281365"/>
                <a:gd name="connsiteY7" fmla="*/ 505030 h 1079568"/>
                <a:gd name="connsiteX8" fmla="*/ 84697 w 281365"/>
                <a:gd name="connsiteY8" fmla="*/ 799675 h 1079568"/>
                <a:gd name="connsiteX9" fmla="*/ 98503 w 281365"/>
                <a:gd name="connsiteY9" fmla="*/ 1068162 h 1079568"/>
                <a:gd name="connsiteX10" fmla="*/ 153000 w 281365"/>
                <a:gd name="connsiteY10" fmla="*/ 1014029 h 107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1365" h="1079568">
                  <a:moveTo>
                    <a:pt x="152637" y="1013666"/>
                  </a:moveTo>
                  <a:cubicBezTo>
                    <a:pt x="84697" y="945363"/>
                    <a:pt x="144280" y="843999"/>
                    <a:pt x="186424" y="779693"/>
                  </a:cubicBezTo>
                  <a:cubicBezTo>
                    <a:pt x="239831" y="698311"/>
                    <a:pt x="291058" y="616203"/>
                    <a:pt x="279796" y="514476"/>
                  </a:cubicBezTo>
                  <a:cubicBezTo>
                    <a:pt x="268896" y="419652"/>
                    <a:pt x="211856" y="354256"/>
                    <a:pt x="150457" y="286317"/>
                  </a:cubicBezTo>
                  <a:cubicBezTo>
                    <a:pt x="106496" y="237633"/>
                    <a:pt x="25478" y="124643"/>
                    <a:pt x="111219" y="72326"/>
                  </a:cubicBezTo>
                  <a:cubicBezTo>
                    <a:pt x="153363" y="46531"/>
                    <a:pt x="114852" y="-19955"/>
                    <a:pt x="72708" y="5840"/>
                  </a:cubicBezTo>
                  <a:cubicBezTo>
                    <a:pt x="-14487" y="59247"/>
                    <a:pt x="-15940" y="171510"/>
                    <a:pt x="29837" y="253255"/>
                  </a:cubicBezTo>
                  <a:cubicBezTo>
                    <a:pt x="79974" y="342266"/>
                    <a:pt x="180611" y="400396"/>
                    <a:pt x="201320" y="505030"/>
                  </a:cubicBezTo>
                  <a:cubicBezTo>
                    <a:pt x="224209" y="621653"/>
                    <a:pt x="134834" y="705214"/>
                    <a:pt x="84697" y="799675"/>
                  </a:cubicBezTo>
                  <a:cubicBezTo>
                    <a:pt x="39647" y="884690"/>
                    <a:pt x="24751" y="994047"/>
                    <a:pt x="98503" y="1068162"/>
                  </a:cubicBezTo>
                  <a:cubicBezTo>
                    <a:pt x="133381" y="1103403"/>
                    <a:pt x="187878" y="1048907"/>
                    <a:pt x="153000" y="1014029"/>
                  </a:cubicBezTo>
                  <a:close/>
                </a:path>
              </a:pathLst>
            </a:custGeom>
            <a:solidFill>
              <a:srgbClr val="FFCACA"/>
            </a:solidFill>
            <a:ln w="36317" cap="flat">
              <a:noFill/>
              <a:prstDash val="solid"/>
              <a:miter/>
            </a:ln>
          </p:spPr>
          <p:txBody>
            <a:bodyPr rtlCol="0" anchor="ctr"/>
            <a:lstStyle/>
            <a:p>
              <a:endParaRPr lang="es-CO"/>
            </a:p>
          </p:txBody>
        </p:sp>
        <p:sp>
          <p:nvSpPr>
            <p:cNvPr id="38" name="Freeform: Shape 37">
              <a:extLst>
                <a:ext uri="{FF2B5EF4-FFF2-40B4-BE49-F238E27FC236}">
                  <a16:creationId xmlns:a16="http://schemas.microsoft.com/office/drawing/2014/main" id="{11E74396-A37C-C61F-52D2-91282D0D5C7B}"/>
                </a:ext>
              </a:extLst>
            </p:cNvPr>
            <p:cNvSpPr/>
            <p:nvPr/>
          </p:nvSpPr>
          <p:spPr>
            <a:xfrm>
              <a:off x="6838971" y="3148206"/>
              <a:ext cx="133557" cy="242862"/>
            </a:xfrm>
            <a:custGeom>
              <a:avLst/>
              <a:gdLst>
                <a:gd name="connsiteX0" fmla="*/ 125028 w 133557"/>
                <a:gd name="connsiteY0" fmla="*/ 28502 h 242862"/>
                <a:gd name="connsiteX1" fmla="*/ 77798 w 133557"/>
                <a:gd name="connsiteY1" fmla="*/ 1617 h 242862"/>
                <a:gd name="connsiteX2" fmla="*/ 50912 w 133557"/>
                <a:gd name="connsiteY2" fmla="*/ 48847 h 242862"/>
                <a:gd name="connsiteX3" fmla="*/ 55272 w 133557"/>
                <a:gd name="connsiteY3" fmla="*/ 68103 h 242862"/>
                <a:gd name="connsiteX4" fmla="*/ 55636 w 133557"/>
                <a:gd name="connsiteY4" fmla="*/ 73552 h 242862"/>
                <a:gd name="connsiteX5" fmla="*/ 55636 w 133557"/>
                <a:gd name="connsiteY5" fmla="*/ 84088 h 242862"/>
                <a:gd name="connsiteX6" fmla="*/ 55272 w 133557"/>
                <a:gd name="connsiteY6" fmla="*/ 94624 h 242862"/>
                <a:gd name="connsiteX7" fmla="*/ 55272 w 133557"/>
                <a:gd name="connsiteY7" fmla="*/ 97894 h 242862"/>
                <a:gd name="connsiteX8" fmla="*/ 50549 w 133557"/>
                <a:gd name="connsiteY8" fmla="*/ 119329 h 242862"/>
                <a:gd name="connsiteX9" fmla="*/ 47280 w 133557"/>
                <a:gd name="connsiteY9" fmla="*/ 129139 h 242862"/>
                <a:gd name="connsiteX10" fmla="*/ 47280 w 133557"/>
                <a:gd name="connsiteY10" fmla="*/ 129502 h 242862"/>
                <a:gd name="connsiteX11" fmla="*/ 46190 w 133557"/>
                <a:gd name="connsiteY11" fmla="*/ 131682 h 242862"/>
                <a:gd name="connsiteX12" fmla="*/ 36017 w 133557"/>
                <a:gd name="connsiteY12" fmla="*/ 150211 h 242862"/>
                <a:gd name="connsiteX13" fmla="*/ 32021 w 133557"/>
                <a:gd name="connsiteY13" fmla="*/ 155661 h 242862"/>
                <a:gd name="connsiteX14" fmla="*/ 30567 w 133557"/>
                <a:gd name="connsiteY14" fmla="*/ 158204 h 242862"/>
                <a:gd name="connsiteX15" fmla="*/ 30567 w 133557"/>
                <a:gd name="connsiteY15" fmla="*/ 158204 h 242862"/>
                <a:gd name="connsiteX16" fmla="*/ 30567 w 133557"/>
                <a:gd name="connsiteY16" fmla="*/ 158930 h 242862"/>
                <a:gd name="connsiteX17" fmla="*/ 30567 w 133557"/>
                <a:gd name="connsiteY17" fmla="*/ 158567 h 242862"/>
                <a:gd name="connsiteX18" fmla="*/ 27297 w 133557"/>
                <a:gd name="connsiteY18" fmla="*/ 162200 h 242862"/>
                <a:gd name="connsiteX19" fmla="*/ 11312 w 133557"/>
                <a:gd name="connsiteY19" fmla="*/ 177459 h 242862"/>
                <a:gd name="connsiteX20" fmla="*/ 11312 w 133557"/>
                <a:gd name="connsiteY20" fmla="*/ 231956 h 242862"/>
                <a:gd name="connsiteX21" fmla="*/ 65808 w 133557"/>
                <a:gd name="connsiteY21" fmla="*/ 231956 h 242862"/>
                <a:gd name="connsiteX22" fmla="*/ 125755 w 133557"/>
                <a:gd name="connsiteY22" fmla="*/ 28138 h 242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33557" h="242862">
                  <a:moveTo>
                    <a:pt x="125028" y="28502"/>
                  </a:moveTo>
                  <a:cubicBezTo>
                    <a:pt x="119215" y="9246"/>
                    <a:pt x="97780" y="-4923"/>
                    <a:pt x="77798" y="1617"/>
                  </a:cubicBezTo>
                  <a:cubicBezTo>
                    <a:pt x="58542" y="7793"/>
                    <a:pt x="44736" y="28138"/>
                    <a:pt x="50912" y="48847"/>
                  </a:cubicBezTo>
                  <a:cubicBezTo>
                    <a:pt x="52729" y="54660"/>
                    <a:pt x="53093" y="62290"/>
                    <a:pt x="55272" y="68103"/>
                  </a:cubicBezTo>
                  <a:cubicBezTo>
                    <a:pt x="55272" y="69919"/>
                    <a:pt x="55272" y="71736"/>
                    <a:pt x="55636" y="73552"/>
                  </a:cubicBezTo>
                  <a:cubicBezTo>
                    <a:pt x="55636" y="77185"/>
                    <a:pt x="55636" y="80455"/>
                    <a:pt x="55636" y="84088"/>
                  </a:cubicBezTo>
                  <a:cubicBezTo>
                    <a:pt x="55636" y="87721"/>
                    <a:pt x="55636" y="90991"/>
                    <a:pt x="55272" y="94624"/>
                  </a:cubicBezTo>
                  <a:cubicBezTo>
                    <a:pt x="55272" y="95714"/>
                    <a:pt x="55272" y="96804"/>
                    <a:pt x="55272" y="97894"/>
                  </a:cubicBezTo>
                  <a:cubicBezTo>
                    <a:pt x="53819" y="105160"/>
                    <a:pt x="52366" y="112427"/>
                    <a:pt x="50549" y="119329"/>
                  </a:cubicBezTo>
                  <a:cubicBezTo>
                    <a:pt x="49459" y="122599"/>
                    <a:pt x="48369" y="125869"/>
                    <a:pt x="47280" y="129139"/>
                  </a:cubicBezTo>
                  <a:cubicBezTo>
                    <a:pt x="47280" y="129139"/>
                    <a:pt x="47280" y="129139"/>
                    <a:pt x="47280" y="129502"/>
                  </a:cubicBezTo>
                  <a:cubicBezTo>
                    <a:pt x="47280" y="130229"/>
                    <a:pt x="46553" y="130955"/>
                    <a:pt x="46190" y="131682"/>
                  </a:cubicBezTo>
                  <a:cubicBezTo>
                    <a:pt x="43283" y="137858"/>
                    <a:pt x="40013" y="144035"/>
                    <a:pt x="36017" y="150211"/>
                  </a:cubicBezTo>
                  <a:cubicBezTo>
                    <a:pt x="34927" y="151664"/>
                    <a:pt x="33474" y="153844"/>
                    <a:pt x="32021" y="155661"/>
                  </a:cubicBezTo>
                  <a:cubicBezTo>
                    <a:pt x="32747" y="154934"/>
                    <a:pt x="32747" y="155661"/>
                    <a:pt x="30567" y="158204"/>
                  </a:cubicBezTo>
                  <a:cubicBezTo>
                    <a:pt x="30567" y="158204"/>
                    <a:pt x="30567" y="158204"/>
                    <a:pt x="30567" y="158204"/>
                  </a:cubicBezTo>
                  <a:cubicBezTo>
                    <a:pt x="30567" y="158204"/>
                    <a:pt x="30567" y="158567"/>
                    <a:pt x="30567" y="158930"/>
                  </a:cubicBezTo>
                  <a:cubicBezTo>
                    <a:pt x="30567" y="158930"/>
                    <a:pt x="30567" y="158930"/>
                    <a:pt x="30567" y="158567"/>
                  </a:cubicBezTo>
                  <a:cubicBezTo>
                    <a:pt x="29477" y="159657"/>
                    <a:pt x="28387" y="161110"/>
                    <a:pt x="27297" y="162200"/>
                  </a:cubicBezTo>
                  <a:cubicBezTo>
                    <a:pt x="22211" y="167650"/>
                    <a:pt x="16762" y="172736"/>
                    <a:pt x="11312" y="177459"/>
                  </a:cubicBezTo>
                  <a:cubicBezTo>
                    <a:pt x="-4311" y="190538"/>
                    <a:pt x="-3221" y="218513"/>
                    <a:pt x="11312" y="231956"/>
                  </a:cubicBezTo>
                  <a:cubicBezTo>
                    <a:pt x="27660" y="247215"/>
                    <a:pt x="49096" y="245762"/>
                    <a:pt x="65808" y="231956"/>
                  </a:cubicBezTo>
                  <a:cubicBezTo>
                    <a:pt x="123575" y="183999"/>
                    <a:pt x="147190" y="99711"/>
                    <a:pt x="125755" y="28138"/>
                  </a:cubicBezTo>
                  <a:close/>
                </a:path>
              </a:pathLst>
            </a:custGeom>
            <a:solidFill>
              <a:srgbClr val="FFCACA"/>
            </a:solidFill>
            <a:ln w="36317" cap="flat">
              <a:noFill/>
              <a:prstDash val="solid"/>
              <a:miter/>
            </a:ln>
          </p:spPr>
          <p:txBody>
            <a:bodyPr rtlCol="0" anchor="ctr"/>
            <a:lstStyle/>
            <a:p>
              <a:endParaRPr lang="es-CO"/>
            </a:p>
          </p:txBody>
        </p:sp>
        <p:sp>
          <p:nvSpPr>
            <p:cNvPr id="39" name="Freeform: Shape 38">
              <a:extLst>
                <a:ext uri="{FF2B5EF4-FFF2-40B4-BE49-F238E27FC236}">
                  <a16:creationId xmlns:a16="http://schemas.microsoft.com/office/drawing/2014/main" id="{1B097673-4E3B-B491-A254-628128824DE3}"/>
                </a:ext>
              </a:extLst>
            </p:cNvPr>
            <p:cNvSpPr/>
            <p:nvPr/>
          </p:nvSpPr>
          <p:spPr>
            <a:xfrm>
              <a:off x="6869175" y="3304230"/>
              <a:ext cx="1816" cy="2543"/>
            </a:xfrm>
            <a:custGeom>
              <a:avLst/>
              <a:gdLst>
                <a:gd name="connsiteX0" fmla="*/ 1817 w 1816"/>
                <a:gd name="connsiteY0" fmla="*/ 0 h 2543"/>
                <a:gd name="connsiteX1" fmla="*/ 0 w 1816"/>
                <a:gd name="connsiteY1" fmla="*/ 2543 h 2543"/>
                <a:gd name="connsiteX2" fmla="*/ 0 w 1816"/>
                <a:gd name="connsiteY2" fmla="*/ 2543 h 2543"/>
                <a:gd name="connsiteX3" fmla="*/ 1453 w 1816"/>
                <a:gd name="connsiteY3" fmla="*/ 0 h 2543"/>
              </a:gdLst>
              <a:ahLst/>
              <a:cxnLst>
                <a:cxn ang="0">
                  <a:pos x="connsiteX0" y="connsiteY0"/>
                </a:cxn>
                <a:cxn ang="0">
                  <a:pos x="connsiteX1" y="connsiteY1"/>
                </a:cxn>
                <a:cxn ang="0">
                  <a:pos x="connsiteX2" y="connsiteY2"/>
                </a:cxn>
                <a:cxn ang="0">
                  <a:pos x="connsiteX3" y="connsiteY3"/>
                </a:cxn>
              </a:cxnLst>
              <a:rect l="l" t="t" r="r" b="b"/>
              <a:pathLst>
                <a:path w="1816" h="2543">
                  <a:moveTo>
                    <a:pt x="1817" y="0"/>
                  </a:moveTo>
                  <a:cubicBezTo>
                    <a:pt x="1817" y="0"/>
                    <a:pt x="727" y="1453"/>
                    <a:pt x="0" y="2543"/>
                  </a:cubicBezTo>
                  <a:cubicBezTo>
                    <a:pt x="0" y="2543"/>
                    <a:pt x="0" y="2543"/>
                    <a:pt x="0" y="2543"/>
                  </a:cubicBezTo>
                  <a:cubicBezTo>
                    <a:pt x="0" y="1817"/>
                    <a:pt x="727" y="727"/>
                    <a:pt x="1453" y="0"/>
                  </a:cubicBezTo>
                  <a:close/>
                </a:path>
              </a:pathLst>
            </a:custGeom>
            <a:solidFill>
              <a:srgbClr val="FFCACA"/>
            </a:solidFill>
            <a:ln w="36317" cap="flat">
              <a:noFill/>
              <a:prstDash val="solid"/>
              <a:miter/>
            </a:ln>
          </p:spPr>
          <p:txBody>
            <a:bodyPr rtlCol="0" anchor="ctr"/>
            <a:lstStyle/>
            <a:p>
              <a:endParaRPr lang="es-CO"/>
            </a:p>
          </p:txBody>
        </p:sp>
        <p:sp>
          <p:nvSpPr>
            <p:cNvPr id="40" name="Freeform: Shape 39">
              <a:extLst>
                <a:ext uri="{FF2B5EF4-FFF2-40B4-BE49-F238E27FC236}">
                  <a16:creationId xmlns:a16="http://schemas.microsoft.com/office/drawing/2014/main" id="{691387C7-180A-2F3C-C4A7-5E2B96CDB926}"/>
                </a:ext>
              </a:extLst>
            </p:cNvPr>
            <p:cNvSpPr/>
            <p:nvPr/>
          </p:nvSpPr>
          <p:spPr>
            <a:xfrm>
              <a:off x="6513618" y="3763411"/>
              <a:ext cx="180441" cy="300737"/>
            </a:xfrm>
            <a:custGeom>
              <a:avLst/>
              <a:gdLst>
                <a:gd name="connsiteX0" fmla="*/ 180441 w 180441"/>
                <a:gd name="connsiteY0" fmla="*/ 38192 h 300737"/>
                <a:gd name="connsiteX1" fmla="*/ 141567 w 180441"/>
                <a:gd name="connsiteY1" fmla="*/ 44 h 300737"/>
                <a:gd name="connsiteX2" fmla="*/ 103419 w 180441"/>
                <a:gd name="connsiteY2" fmla="*/ 38918 h 300737"/>
                <a:gd name="connsiteX3" fmla="*/ 100150 w 180441"/>
                <a:gd name="connsiteY3" fmla="*/ 103588 h 300737"/>
                <a:gd name="connsiteX4" fmla="*/ 93974 w 180441"/>
                <a:gd name="connsiteY4" fmla="*/ 135559 h 300737"/>
                <a:gd name="connsiteX5" fmla="*/ 88524 w 180441"/>
                <a:gd name="connsiteY5" fmla="*/ 153362 h 300737"/>
                <a:gd name="connsiteX6" fmla="*/ 85981 w 180441"/>
                <a:gd name="connsiteY6" fmla="*/ 160264 h 300737"/>
                <a:gd name="connsiteX7" fmla="*/ 73265 w 180441"/>
                <a:gd name="connsiteY7" fmla="*/ 184243 h 300737"/>
                <a:gd name="connsiteX8" fmla="*/ 68178 w 180441"/>
                <a:gd name="connsiteY8" fmla="*/ 191872 h 300737"/>
                <a:gd name="connsiteX9" fmla="*/ 61639 w 180441"/>
                <a:gd name="connsiteY9" fmla="*/ 199502 h 300737"/>
                <a:gd name="connsiteX10" fmla="*/ 51466 w 180441"/>
                <a:gd name="connsiteY10" fmla="*/ 209675 h 300737"/>
                <a:gd name="connsiteX11" fmla="*/ 46379 w 180441"/>
                <a:gd name="connsiteY11" fmla="*/ 213671 h 300737"/>
                <a:gd name="connsiteX12" fmla="*/ 35844 w 180441"/>
                <a:gd name="connsiteY12" fmla="*/ 220574 h 300737"/>
                <a:gd name="connsiteX13" fmla="*/ 28577 w 180441"/>
                <a:gd name="connsiteY13" fmla="*/ 224570 h 300737"/>
                <a:gd name="connsiteX14" fmla="*/ 1692 w 180441"/>
                <a:gd name="connsiteY14" fmla="*/ 271801 h 300737"/>
                <a:gd name="connsiteX15" fmla="*/ 48923 w 180441"/>
                <a:gd name="connsiteY15" fmla="*/ 298686 h 300737"/>
                <a:gd name="connsiteX16" fmla="*/ 151013 w 180441"/>
                <a:gd name="connsiteY16" fmla="*/ 202045 h 300737"/>
                <a:gd name="connsiteX17" fmla="*/ 180441 w 180441"/>
                <a:gd name="connsiteY17" fmla="*/ 38192 h 300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0441" h="300737">
                  <a:moveTo>
                    <a:pt x="180441" y="38192"/>
                  </a:moveTo>
                  <a:cubicBezTo>
                    <a:pt x="180441" y="18210"/>
                    <a:pt x="161913" y="-1046"/>
                    <a:pt x="141567" y="44"/>
                  </a:cubicBezTo>
                  <a:cubicBezTo>
                    <a:pt x="120495" y="1134"/>
                    <a:pt x="103783" y="17120"/>
                    <a:pt x="103419" y="38918"/>
                  </a:cubicBezTo>
                  <a:cubicBezTo>
                    <a:pt x="103419" y="59991"/>
                    <a:pt x="102330" y="85786"/>
                    <a:pt x="100150" y="103588"/>
                  </a:cubicBezTo>
                  <a:cubicBezTo>
                    <a:pt x="98696" y="114487"/>
                    <a:pt x="96516" y="125023"/>
                    <a:pt x="93974" y="135559"/>
                  </a:cubicBezTo>
                  <a:cubicBezTo>
                    <a:pt x="92520" y="141736"/>
                    <a:pt x="90703" y="147548"/>
                    <a:pt x="88524" y="153362"/>
                  </a:cubicBezTo>
                  <a:cubicBezTo>
                    <a:pt x="87797" y="155541"/>
                    <a:pt x="86707" y="158084"/>
                    <a:pt x="85981" y="160264"/>
                  </a:cubicBezTo>
                  <a:cubicBezTo>
                    <a:pt x="82347" y="168621"/>
                    <a:pt x="77988" y="176613"/>
                    <a:pt x="73265" y="184243"/>
                  </a:cubicBezTo>
                  <a:cubicBezTo>
                    <a:pt x="71448" y="186786"/>
                    <a:pt x="69995" y="189329"/>
                    <a:pt x="68178" y="191872"/>
                  </a:cubicBezTo>
                  <a:cubicBezTo>
                    <a:pt x="69268" y="190419"/>
                    <a:pt x="62729" y="198775"/>
                    <a:pt x="61639" y="199502"/>
                  </a:cubicBezTo>
                  <a:cubicBezTo>
                    <a:pt x="58369" y="203135"/>
                    <a:pt x="55099" y="206405"/>
                    <a:pt x="51466" y="209675"/>
                  </a:cubicBezTo>
                  <a:cubicBezTo>
                    <a:pt x="50739" y="210401"/>
                    <a:pt x="47470" y="212945"/>
                    <a:pt x="46379" y="213671"/>
                  </a:cubicBezTo>
                  <a:cubicBezTo>
                    <a:pt x="43110" y="216214"/>
                    <a:pt x="39477" y="218394"/>
                    <a:pt x="35844" y="220574"/>
                  </a:cubicBezTo>
                  <a:cubicBezTo>
                    <a:pt x="34754" y="221301"/>
                    <a:pt x="22038" y="227114"/>
                    <a:pt x="28577" y="224570"/>
                  </a:cubicBezTo>
                  <a:cubicBezTo>
                    <a:pt x="10048" y="231837"/>
                    <a:pt x="-5211" y="250729"/>
                    <a:pt x="1692" y="271801"/>
                  </a:cubicBezTo>
                  <a:cubicBezTo>
                    <a:pt x="7505" y="289966"/>
                    <a:pt x="28941" y="306679"/>
                    <a:pt x="48923" y="298686"/>
                  </a:cubicBezTo>
                  <a:cubicBezTo>
                    <a:pt x="94337" y="280884"/>
                    <a:pt x="130305" y="246732"/>
                    <a:pt x="151013" y="202045"/>
                  </a:cubicBezTo>
                  <a:cubicBezTo>
                    <a:pt x="174992" y="150455"/>
                    <a:pt x="179715" y="94142"/>
                    <a:pt x="180441" y="38192"/>
                  </a:cubicBezTo>
                  <a:close/>
                </a:path>
              </a:pathLst>
            </a:custGeom>
            <a:solidFill>
              <a:srgbClr val="FFCACA"/>
            </a:solidFill>
            <a:ln w="36317" cap="flat">
              <a:noFill/>
              <a:prstDash val="solid"/>
              <a:miter/>
            </a:ln>
          </p:spPr>
          <p:txBody>
            <a:bodyPr rtlCol="0" anchor="ctr"/>
            <a:lstStyle/>
            <a:p>
              <a:endParaRPr lang="es-CO"/>
            </a:p>
          </p:txBody>
        </p:sp>
        <p:sp>
          <p:nvSpPr>
            <p:cNvPr id="41" name="Freeform: Shape 40">
              <a:extLst>
                <a:ext uri="{FF2B5EF4-FFF2-40B4-BE49-F238E27FC236}">
                  <a16:creationId xmlns:a16="http://schemas.microsoft.com/office/drawing/2014/main" id="{66DBCB00-E721-6459-FACC-1DED85C90D3D}"/>
                </a:ext>
              </a:extLst>
            </p:cNvPr>
            <p:cNvSpPr/>
            <p:nvPr/>
          </p:nvSpPr>
          <p:spPr>
            <a:xfrm>
              <a:off x="4960702" y="3868089"/>
              <a:ext cx="1240707" cy="1228943"/>
            </a:xfrm>
            <a:custGeom>
              <a:avLst/>
              <a:gdLst>
                <a:gd name="connsiteX0" fmla="*/ 127885 w 1240707"/>
                <a:gd name="connsiteY0" fmla="*/ 363 h 1228943"/>
                <a:gd name="connsiteX1" fmla="*/ 1240708 w 1240707"/>
                <a:gd name="connsiteY1" fmla="*/ 295735 h 1228943"/>
                <a:gd name="connsiteX2" fmla="*/ 850148 w 1240707"/>
                <a:gd name="connsiteY2" fmla="*/ 1228355 h 1228943"/>
                <a:gd name="connsiteX3" fmla="*/ 0 w 1240707"/>
                <a:gd name="connsiteY3" fmla="*/ 988207 h 1228943"/>
                <a:gd name="connsiteX4" fmla="*/ 127885 w 1240707"/>
                <a:gd name="connsiteY4" fmla="*/ 0 h 12289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0707" h="1228943">
                  <a:moveTo>
                    <a:pt x="127885" y="363"/>
                  </a:moveTo>
                  <a:cubicBezTo>
                    <a:pt x="127885" y="363"/>
                    <a:pt x="664860" y="276843"/>
                    <a:pt x="1240708" y="295735"/>
                  </a:cubicBezTo>
                  <a:lnTo>
                    <a:pt x="850148" y="1228355"/>
                  </a:lnTo>
                  <a:cubicBezTo>
                    <a:pt x="850148" y="1228355"/>
                    <a:pt x="443966" y="1252697"/>
                    <a:pt x="0" y="988207"/>
                  </a:cubicBezTo>
                  <a:lnTo>
                    <a:pt x="127885" y="0"/>
                  </a:lnTo>
                  <a:close/>
                </a:path>
              </a:pathLst>
            </a:custGeom>
            <a:solidFill>
              <a:srgbClr val="D3D3D3"/>
            </a:solidFill>
            <a:ln w="36317" cap="flat">
              <a:noFill/>
              <a:prstDash val="solid"/>
              <a:miter/>
            </a:ln>
          </p:spPr>
          <p:txBody>
            <a:bodyPr rtlCol="0" anchor="ctr"/>
            <a:lstStyle/>
            <a:p>
              <a:endParaRPr lang="es-CO"/>
            </a:p>
          </p:txBody>
        </p:sp>
        <p:sp>
          <p:nvSpPr>
            <p:cNvPr id="42" name="Freeform: Shape 41">
              <a:extLst>
                <a:ext uri="{FF2B5EF4-FFF2-40B4-BE49-F238E27FC236}">
                  <a16:creationId xmlns:a16="http://schemas.microsoft.com/office/drawing/2014/main" id="{BC7B76EB-9D5A-77A4-5F78-F4E6131363AE}"/>
                </a:ext>
              </a:extLst>
            </p:cNvPr>
            <p:cNvSpPr/>
            <p:nvPr/>
          </p:nvSpPr>
          <p:spPr>
            <a:xfrm>
              <a:off x="5687720" y="4217640"/>
              <a:ext cx="299027" cy="765563"/>
            </a:xfrm>
            <a:custGeom>
              <a:avLst/>
              <a:gdLst>
                <a:gd name="connsiteX0" fmla="*/ 222677 w 299027"/>
                <a:gd name="connsiteY0" fmla="*/ 26839 h 765563"/>
                <a:gd name="connsiteX1" fmla="*/ 1784 w 299027"/>
                <a:gd name="connsiteY1" fmla="*/ 718583 h 765563"/>
                <a:gd name="connsiteX2" fmla="*/ 75899 w 299027"/>
                <a:gd name="connsiteY2" fmla="*/ 738202 h 765563"/>
                <a:gd name="connsiteX3" fmla="*/ 296792 w 299027"/>
                <a:gd name="connsiteY3" fmla="*/ 46457 h 765563"/>
                <a:gd name="connsiteX4" fmla="*/ 222677 w 299027"/>
                <a:gd name="connsiteY4" fmla="*/ 26839 h 765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027" h="765563">
                  <a:moveTo>
                    <a:pt x="222677" y="26839"/>
                  </a:moveTo>
                  <a:cubicBezTo>
                    <a:pt x="144565" y="255725"/>
                    <a:pt x="70813" y="486427"/>
                    <a:pt x="1784" y="718583"/>
                  </a:cubicBezTo>
                  <a:cubicBezTo>
                    <a:pt x="-12385" y="766177"/>
                    <a:pt x="62093" y="785796"/>
                    <a:pt x="75899" y="738202"/>
                  </a:cubicBezTo>
                  <a:cubicBezTo>
                    <a:pt x="144928" y="506046"/>
                    <a:pt x="218317" y="275707"/>
                    <a:pt x="296792" y="46457"/>
                  </a:cubicBezTo>
                  <a:cubicBezTo>
                    <a:pt x="312778" y="-410"/>
                    <a:pt x="238299" y="-20029"/>
                    <a:pt x="222677" y="26839"/>
                  </a:cubicBezTo>
                  <a:close/>
                </a:path>
              </a:pathLst>
            </a:custGeom>
            <a:solidFill>
              <a:srgbClr val="F2F2F2"/>
            </a:solidFill>
            <a:ln w="36317" cap="flat">
              <a:noFill/>
              <a:prstDash val="solid"/>
              <a:miter/>
            </a:ln>
          </p:spPr>
          <p:txBody>
            <a:bodyPr rtlCol="0" anchor="ctr"/>
            <a:lstStyle/>
            <a:p>
              <a:endParaRPr lang="es-CO"/>
            </a:p>
          </p:txBody>
        </p:sp>
        <p:sp>
          <p:nvSpPr>
            <p:cNvPr id="43" name="Freeform: Shape 42">
              <a:extLst>
                <a:ext uri="{FF2B5EF4-FFF2-40B4-BE49-F238E27FC236}">
                  <a16:creationId xmlns:a16="http://schemas.microsoft.com/office/drawing/2014/main" id="{28E5EC99-0984-7D1E-0C97-91A1808B8BC0}"/>
                </a:ext>
              </a:extLst>
            </p:cNvPr>
            <p:cNvSpPr/>
            <p:nvPr/>
          </p:nvSpPr>
          <p:spPr>
            <a:xfrm>
              <a:off x="5651220" y="4396385"/>
              <a:ext cx="154316" cy="302553"/>
            </a:xfrm>
            <a:custGeom>
              <a:avLst/>
              <a:gdLst>
                <a:gd name="connsiteX0" fmla="*/ 125478 w 154316"/>
                <a:gd name="connsiteY0" fmla="*/ 1048 h 302553"/>
                <a:gd name="connsiteX1" fmla="*/ 78611 w 154316"/>
                <a:gd name="connsiteY1" fmla="*/ 28296 h 302553"/>
                <a:gd name="connsiteX2" fmla="*/ 1590 w 154316"/>
                <a:gd name="connsiteY2" fmla="*/ 254639 h 302553"/>
                <a:gd name="connsiteX3" fmla="*/ 28838 w 154316"/>
                <a:gd name="connsiteY3" fmla="*/ 301506 h 302553"/>
                <a:gd name="connsiteX4" fmla="*/ 75705 w 154316"/>
                <a:gd name="connsiteY4" fmla="*/ 274258 h 302553"/>
                <a:gd name="connsiteX5" fmla="*/ 152727 w 154316"/>
                <a:gd name="connsiteY5" fmla="*/ 47915 h 302553"/>
                <a:gd name="connsiteX6" fmla="*/ 125478 w 154316"/>
                <a:gd name="connsiteY6" fmla="*/ 1048 h 302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4316" h="302553">
                  <a:moveTo>
                    <a:pt x="125478" y="1048"/>
                  </a:moveTo>
                  <a:cubicBezTo>
                    <a:pt x="104043" y="-3675"/>
                    <a:pt x="85514" y="7951"/>
                    <a:pt x="78611" y="28296"/>
                  </a:cubicBezTo>
                  <a:cubicBezTo>
                    <a:pt x="52816" y="103865"/>
                    <a:pt x="27384" y="179070"/>
                    <a:pt x="1590" y="254639"/>
                  </a:cubicBezTo>
                  <a:cubicBezTo>
                    <a:pt x="-4950" y="273894"/>
                    <a:pt x="9582" y="297510"/>
                    <a:pt x="28838" y="301506"/>
                  </a:cubicBezTo>
                  <a:cubicBezTo>
                    <a:pt x="50273" y="306229"/>
                    <a:pt x="68802" y="294603"/>
                    <a:pt x="75705" y="274258"/>
                  </a:cubicBezTo>
                  <a:cubicBezTo>
                    <a:pt x="101500" y="198689"/>
                    <a:pt x="126932" y="123483"/>
                    <a:pt x="152727" y="47915"/>
                  </a:cubicBezTo>
                  <a:cubicBezTo>
                    <a:pt x="159267" y="28659"/>
                    <a:pt x="144734" y="5044"/>
                    <a:pt x="125478" y="1048"/>
                  </a:cubicBezTo>
                  <a:close/>
                </a:path>
              </a:pathLst>
            </a:custGeom>
            <a:solidFill>
              <a:srgbClr val="F2F2F2"/>
            </a:solidFill>
            <a:ln w="36317" cap="flat">
              <a:noFill/>
              <a:prstDash val="solid"/>
              <a:miter/>
            </a:ln>
          </p:spPr>
          <p:txBody>
            <a:bodyPr rtlCol="0" anchor="ctr"/>
            <a:lstStyle/>
            <a:p>
              <a:endParaRPr lang="es-CO"/>
            </a:p>
          </p:txBody>
        </p:sp>
      </p:grpSp>
      <p:grpSp>
        <p:nvGrpSpPr>
          <p:cNvPr id="486" name="Group 485">
            <a:extLst>
              <a:ext uri="{FF2B5EF4-FFF2-40B4-BE49-F238E27FC236}">
                <a16:creationId xmlns:a16="http://schemas.microsoft.com/office/drawing/2014/main" id="{42DC5C60-2706-3BBE-49B3-455EF2C8EE1C}"/>
              </a:ext>
            </a:extLst>
          </p:cNvPr>
          <p:cNvGrpSpPr/>
          <p:nvPr/>
        </p:nvGrpSpPr>
        <p:grpSpPr>
          <a:xfrm>
            <a:off x="1178318" y="5347097"/>
            <a:ext cx="4786757" cy="6175029"/>
            <a:chOff x="1635784" y="5347097"/>
            <a:chExt cx="4786757" cy="6175029"/>
          </a:xfrm>
        </p:grpSpPr>
        <p:sp>
          <p:nvSpPr>
            <p:cNvPr id="470" name="Freeform: Shape 469">
              <a:extLst>
                <a:ext uri="{FF2B5EF4-FFF2-40B4-BE49-F238E27FC236}">
                  <a16:creationId xmlns:a16="http://schemas.microsoft.com/office/drawing/2014/main" id="{840337F8-9976-07BA-D927-F80FD7C09567}"/>
                </a:ext>
              </a:extLst>
            </p:cNvPr>
            <p:cNvSpPr/>
            <p:nvPr/>
          </p:nvSpPr>
          <p:spPr>
            <a:xfrm>
              <a:off x="1635784" y="5347097"/>
              <a:ext cx="4786757" cy="6175029"/>
            </a:xfrm>
            <a:custGeom>
              <a:avLst/>
              <a:gdLst>
                <a:gd name="connsiteX0" fmla="*/ 4746191 w 4786757"/>
                <a:gd name="connsiteY0" fmla="*/ 3252030 h 6175029"/>
                <a:gd name="connsiteX1" fmla="*/ 1532340 w 4786757"/>
                <a:gd name="connsiteY1" fmla="*/ 6019371 h 6175029"/>
                <a:gd name="connsiteX2" fmla="*/ 803538 w 4786757"/>
                <a:gd name="connsiteY2" fmla="*/ 1846742 h 6175029"/>
                <a:gd name="connsiteX3" fmla="*/ 807534 w 4786757"/>
                <a:gd name="connsiteY3" fmla="*/ 1840566 h 6175029"/>
                <a:gd name="connsiteX4" fmla="*/ 2851523 w 4786757"/>
                <a:gd name="connsiteY4" fmla="*/ 86500 h 6175029"/>
                <a:gd name="connsiteX5" fmla="*/ 4281153 w 4786757"/>
                <a:gd name="connsiteY5" fmla="*/ 598405 h 6175029"/>
                <a:gd name="connsiteX6" fmla="*/ 4503863 w 4786757"/>
                <a:gd name="connsiteY6" fmla="*/ 1038738 h 6175029"/>
                <a:gd name="connsiteX7" fmla="*/ 4746191 w 4786757"/>
                <a:gd name="connsiteY7" fmla="*/ 3252030 h 6175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86757" h="6175029">
                  <a:moveTo>
                    <a:pt x="4746191" y="3252030"/>
                  </a:moveTo>
                  <a:cubicBezTo>
                    <a:pt x="4342189" y="7162712"/>
                    <a:pt x="1532340" y="6019371"/>
                    <a:pt x="1532340" y="6019371"/>
                  </a:cubicBezTo>
                  <a:cubicBezTo>
                    <a:pt x="1532340" y="6019371"/>
                    <a:pt x="-1360707" y="5119086"/>
                    <a:pt x="803538" y="1846742"/>
                  </a:cubicBezTo>
                  <a:cubicBezTo>
                    <a:pt x="804628" y="1844563"/>
                    <a:pt x="806081" y="1842746"/>
                    <a:pt x="807534" y="1840566"/>
                  </a:cubicBezTo>
                  <a:cubicBezTo>
                    <a:pt x="1673668" y="533736"/>
                    <a:pt x="2313096" y="311026"/>
                    <a:pt x="2851523" y="86500"/>
                  </a:cubicBezTo>
                  <a:cubicBezTo>
                    <a:pt x="3387044" y="-136937"/>
                    <a:pt x="4009396" y="86136"/>
                    <a:pt x="4281153" y="598405"/>
                  </a:cubicBezTo>
                  <a:cubicBezTo>
                    <a:pt x="4353815" y="735010"/>
                    <a:pt x="4431563" y="875975"/>
                    <a:pt x="4503863" y="1038738"/>
                  </a:cubicBezTo>
                  <a:cubicBezTo>
                    <a:pt x="4705500" y="1489244"/>
                    <a:pt x="4864630" y="2105420"/>
                    <a:pt x="4746191" y="3252030"/>
                  </a:cubicBezTo>
                  <a:close/>
                </a:path>
              </a:pathLst>
            </a:custGeom>
            <a:solidFill>
              <a:srgbClr val="FFA4A4"/>
            </a:solidFill>
            <a:ln w="36317" cap="flat">
              <a:noFill/>
              <a:prstDash val="solid"/>
              <a:miter/>
            </a:ln>
          </p:spPr>
          <p:txBody>
            <a:bodyPr rtlCol="0" anchor="ctr"/>
            <a:lstStyle/>
            <a:p>
              <a:endParaRPr lang="es-CO"/>
            </a:p>
          </p:txBody>
        </p:sp>
        <p:sp>
          <p:nvSpPr>
            <p:cNvPr id="471" name="Freeform: Shape 470">
              <a:extLst>
                <a:ext uri="{FF2B5EF4-FFF2-40B4-BE49-F238E27FC236}">
                  <a16:creationId xmlns:a16="http://schemas.microsoft.com/office/drawing/2014/main" id="{1579B96C-D2A8-BAA0-ED8B-5828E00AF270}"/>
                </a:ext>
              </a:extLst>
            </p:cNvPr>
            <p:cNvSpPr/>
            <p:nvPr/>
          </p:nvSpPr>
          <p:spPr>
            <a:xfrm>
              <a:off x="1681091" y="9047453"/>
              <a:ext cx="4640210" cy="2473972"/>
            </a:xfrm>
            <a:custGeom>
              <a:avLst/>
              <a:gdLst>
                <a:gd name="connsiteX0" fmla="*/ 4639848 w 4640210"/>
                <a:gd name="connsiteY0" fmla="*/ 363 h 2473972"/>
                <a:gd name="connsiteX1" fmla="*/ 3780616 w 4640210"/>
                <a:gd name="connsiteY1" fmla="*/ 933346 h 2473972"/>
                <a:gd name="connsiteX2" fmla="*/ 2397854 w 4640210"/>
                <a:gd name="connsiteY2" fmla="*/ 1622911 h 2473972"/>
                <a:gd name="connsiteX3" fmla="*/ 866497 w 4640210"/>
                <a:gd name="connsiteY3" fmla="*/ 1529176 h 2473972"/>
                <a:gd name="connsiteX4" fmla="*/ 200911 w 4640210"/>
                <a:gd name="connsiteY4" fmla="*/ 1025264 h 2473972"/>
                <a:gd name="connsiteX5" fmla="*/ 0 w 4640210"/>
                <a:gd name="connsiteY5" fmla="*/ 756414 h 2473972"/>
                <a:gd name="connsiteX6" fmla="*/ 1487033 w 4640210"/>
                <a:gd name="connsiteY6" fmla="*/ 2318652 h 2473972"/>
                <a:gd name="connsiteX7" fmla="*/ 4640211 w 4640210"/>
                <a:gd name="connsiteY7" fmla="*/ 0 h 2473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40210" h="2473972">
                  <a:moveTo>
                    <a:pt x="4639848" y="363"/>
                  </a:moveTo>
                  <a:cubicBezTo>
                    <a:pt x="4404058" y="353502"/>
                    <a:pt x="4113772" y="672126"/>
                    <a:pt x="3780616" y="933346"/>
                  </a:cubicBezTo>
                  <a:cubicBezTo>
                    <a:pt x="3375524" y="1250517"/>
                    <a:pt x="2896680" y="1493935"/>
                    <a:pt x="2397854" y="1622911"/>
                  </a:cubicBezTo>
                  <a:cubicBezTo>
                    <a:pt x="1893215" y="1753340"/>
                    <a:pt x="1347158" y="1745710"/>
                    <a:pt x="866497" y="1529176"/>
                  </a:cubicBezTo>
                  <a:cubicBezTo>
                    <a:pt x="608546" y="1412917"/>
                    <a:pt x="384383" y="1240344"/>
                    <a:pt x="200911" y="1025264"/>
                  </a:cubicBezTo>
                  <a:cubicBezTo>
                    <a:pt x="128249" y="940249"/>
                    <a:pt x="61763" y="849785"/>
                    <a:pt x="0" y="756414"/>
                  </a:cubicBezTo>
                  <a:cubicBezTo>
                    <a:pt x="253228" y="1934631"/>
                    <a:pt x="1487033" y="2318652"/>
                    <a:pt x="1487033" y="2318652"/>
                  </a:cubicBezTo>
                  <a:cubicBezTo>
                    <a:pt x="1487033" y="2318652"/>
                    <a:pt x="4073809" y="3370438"/>
                    <a:pt x="4640211" y="0"/>
                  </a:cubicBezTo>
                  <a:close/>
                </a:path>
              </a:pathLst>
            </a:custGeom>
            <a:solidFill>
              <a:srgbClr val="3A324C">
                <a:alpha val="36000"/>
              </a:srgbClr>
            </a:solidFill>
            <a:ln w="36317" cap="flat">
              <a:noFill/>
              <a:prstDash val="solid"/>
              <a:miter/>
            </a:ln>
          </p:spPr>
          <p:txBody>
            <a:bodyPr rtlCol="0" anchor="ctr"/>
            <a:lstStyle/>
            <a:p>
              <a:endParaRPr lang="es-CO"/>
            </a:p>
          </p:txBody>
        </p:sp>
        <p:sp>
          <p:nvSpPr>
            <p:cNvPr id="472" name="Freeform: Shape 471">
              <a:extLst>
                <a:ext uri="{FF2B5EF4-FFF2-40B4-BE49-F238E27FC236}">
                  <a16:creationId xmlns:a16="http://schemas.microsoft.com/office/drawing/2014/main" id="{D409F81F-3F22-DE28-0AA8-49D5037A47E0}"/>
                </a:ext>
              </a:extLst>
            </p:cNvPr>
            <p:cNvSpPr/>
            <p:nvPr/>
          </p:nvSpPr>
          <p:spPr>
            <a:xfrm>
              <a:off x="2439322" y="5347097"/>
              <a:ext cx="3700324" cy="2238883"/>
            </a:xfrm>
            <a:custGeom>
              <a:avLst/>
              <a:gdLst>
                <a:gd name="connsiteX0" fmla="*/ 3700325 w 3700324"/>
                <a:gd name="connsiteY0" fmla="*/ 1038738 h 2238883"/>
                <a:gd name="connsiteX1" fmla="*/ 3675256 w 3700324"/>
                <a:gd name="connsiteY1" fmla="*/ 1048911 h 2238883"/>
                <a:gd name="connsiteX2" fmla="*/ 3525208 w 3700324"/>
                <a:gd name="connsiteY2" fmla="*/ 1064533 h 2238883"/>
                <a:gd name="connsiteX3" fmla="*/ 3420938 w 3700324"/>
                <a:gd name="connsiteY3" fmla="*/ 1150275 h 2238883"/>
                <a:gd name="connsiteX4" fmla="*/ 3388967 w 3700324"/>
                <a:gd name="connsiteY4" fmla="*/ 1453639 h 2238883"/>
                <a:gd name="connsiteX5" fmla="*/ 3390420 w 3700324"/>
                <a:gd name="connsiteY5" fmla="*/ 1770084 h 2238883"/>
                <a:gd name="connsiteX6" fmla="*/ 3272707 w 3700324"/>
                <a:gd name="connsiteY6" fmla="*/ 2044384 h 2238883"/>
                <a:gd name="connsiteX7" fmla="*/ 2756442 w 3700324"/>
                <a:gd name="connsiteY7" fmla="*/ 2179536 h 2238883"/>
                <a:gd name="connsiteX8" fmla="*/ 2621290 w 3700324"/>
                <a:gd name="connsiteY8" fmla="*/ 1957915 h 2238883"/>
                <a:gd name="connsiteX9" fmla="*/ 2467610 w 3700324"/>
                <a:gd name="connsiteY9" fmla="*/ 1766450 h 2238883"/>
                <a:gd name="connsiteX10" fmla="*/ 2265609 w 3700324"/>
                <a:gd name="connsiteY10" fmla="*/ 1618220 h 2238883"/>
                <a:gd name="connsiteX11" fmla="*/ 2173691 w 3700324"/>
                <a:gd name="connsiteY11" fmla="*/ 1370805 h 2238883"/>
                <a:gd name="connsiteX12" fmla="*/ 2217652 w 3700324"/>
                <a:gd name="connsiteY12" fmla="*/ 1066713 h 2238883"/>
                <a:gd name="connsiteX13" fmla="*/ 2090493 w 3700324"/>
                <a:gd name="connsiteY13" fmla="*/ 854903 h 2238883"/>
                <a:gd name="connsiteX14" fmla="*/ 1848164 w 3700324"/>
                <a:gd name="connsiteY14" fmla="*/ 857083 h 2238883"/>
                <a:gd name="connsiteX15" fmla="*/ 1694120 w 3700324"/>
                <a:gd name="connsiteY15" fmla="*/ 892324 h 2238883"/>
                <a:gd name="connsiteX16" fmla="*/ 1564781 w 3700324"/>
                <a:gd name="connsiteY16" fmla="*/ 837101 h 2238883"/>
                <a:gd name="connsiteX17" fmla="*/ 1158600 w 3700324"/>
                <a:gd name="connsiteY17" fmla="*/ 1156451 h 2238883"/>
                <a:gd name="connsiteX18" fmla="*/ 961322 w 3700324"/>
                <a:gd name="connsiteY18" fmla="*/ 1371168 h 2238883"/>
                <a:gd name="connsiteX19" fmla="*/ 819267 w 3700324"/>
                <a:gd name="connsiteY19" fmla="*/ 1405320 h 2238883"/>
                <a:gd name="connsiteX20" fmla="*/ 662316 w 3700324"/>
                <a:gd name="connsiteY20" fmla="*/ 1421305 h 2238883"/>
                <a:gd name="connsiteX21" fmla="*/ 552960 w 3700324"/>
                <a:gd name="connsiteY21" fmla="*/ 1549554 h 2238883"/>
                <a:gd name="connsiteX22" fmla="*/ 445420 w 3700324"/>
                <a:gd name="connsiteY22" fmla="*/ 1687249 h 2238883"/>
                <a:gd name="connsiteX23" fmla="*/ 217260 w 3700324"/>
                <a:gd name="connsiteY23" fmla="*/ 1883073 h 2238883"/>
                <a:gd name="connsiteX24" fmla="*/ 0 w 3700324"/>
                <a:gd name="connsiteY24" fmla="*/ 1846742 h 2238883"/>
                <a:gd name="connsiteX25" fmla="*/ 3996 w 3700324"/>
                <a:gd name="connsiteY25" fmla="*/ 1840566 h 2238883"/>
                <a:gd name="connsiteX26" fmla="*/ 2047985 w 3700324"/>
                <a:gd name="connsiteY26" fmla="*/ 86500 h 2238883"/>
                <a:gd name="connsiteX27" fmla="*/ 3477615 w 3700324"/>
                <a:gd name="connsiteY27" fmla="*/ 598405 h 2238883"/>
                <a:gd name="connsiteX28" fmla="*/ 3700325 w 3700324"/>
                <a:gd name="connsiteY28" fmla="*/ 1038738 h 2238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700324" h="2238883">
                  <a:moveTo>
                    <a:pt x="3700325" y="1038738"/>
                  </a:moveTo>
                  <a:cubicBezTo>
                    <a:pt x="3691969" y="1042735"/>
                    <a:pt x="3683976" y="1046005"/>
                    <a:pt x="3675256" y="1048911"/>
                  </a:cubicBezTo>
                  <a:cubicBezTo>
                    <a:pt x="3626209" y="1065623"/>
                    <a:pt x="3575709" y="1060537"/>
                    <a:pt x="3525208" y="1064533"/>
                  </a:cubicBezTo>
                  <a:cubicBezTo>
                    <a:pt x="3469622" y="1068893"/>
                    <a:pt x="3443100" y="1102318"/>
                    <a:pt x="3420938" y="1150275"/>
                  </a:cubicBezTo>
                  <a:cubicBezTo>
                    <a:pt x="3377704" y="1244372"/>
                    <a:pt x="3382790" y="1352639"/>
                    <a:pt x="3388967" y="1453639"/>
                  </a:cubicBezTo>
                  <a:cubicBezTo>
                    <a:pt x="3395507" y="1559000"/>
                    <a:pt x="3405679" y="1664724"/>
                    <a:pt x="3390420" y="1770084"/>
                  </a:cubicBezTo>
                  <a:cubicBezTo>
                    <a:pt x="3375524" y="1870357"/>
                    <a:pt x="3334470" y="1964455"/>
                    <a:pt x="3272707" y="2044384"/>
                  </a:cubicBezTo>
                  <a:cubicBezTo>
                    <a:pt x="3158264" y="2191525"/>
                    <a:pt x="2925745" y="2317230"/>
                    <a:pt x="2756442" y="2179536"/>
                  </a:cubicBezTo>
                  <a:cubicBezTo>
                    <a:pt x="2686686" y="2122495"/>
                    <a:pt x="2656168" y="2037844"/>
                    <a:pt x="2621290" y="1957915"/>
                  </a:cubicBezTo>
                  <a:cubicBezTo>
                    <a:pt x="2586049" y="1876534"/>
                    <a:pt x="2540635" y="1817314"/>
                    <a:pt x="2467610" y="1766450"/>
                  </a:cubicBezTo>
                  <a:cubicBezTo>
                    <a:pt x="2399307" y="1719220"/>
                    <a:pt x="2323739" y="1678893"/>
                    <a:pt x="2265609" y="1618220"/>
                  </a:cubicBezTo>
                  <a:cubicBezTo>
                    <a:pt x="2200576" y="1550644"/>
                    <a:pt x="2169695" y="1464176"/>
                    <a:pt x="2173691" y="1370805"/>
                  </a:cubicBezTo>
                  <a:cubicBezTo>
                    <a:pt x="2178051" y="1267988"/>
                    <a:pt x="2217288" y="1169893"/>
                    <a:pt x="2217652" y="1066713"/>
                  </a:cubicBezTo>
                  <a:cubicBezTo>
                    <a:pt x="2217652" y="975522"/>
                    <a:pt x="2170058" y="899227"/>
                    <a:pt x="2090493" y="854903"/>
                  </a:cubicBezTo>
                  <a:cubicBezTo>
                    <a:pt x="2008021" y="809126"/>
                    <a:pt x="1930636" y="820751"/>
                    <a:pt x="1848164" y="857083"/>
                  </a:cubicBezTo>
                  <a:cubicBezTo>
                    <a:pt x="1799117" y="878518"/>
                    <a:pt x="1748980" y="898500"/>
                    <a:pt x="1694120" y="892324"/>
                  </a:cubicBezTo>
                  <a:cubicBezTo>
                    <a:pt x="1645437" y="886874"/>
                    <a:pt x="1605836" y="861806"/>
                    <a:pt x="1564781" y="837101"/>
                  </a:cubicBezTo>
                  <a:cubicBezTo>
                    <a:pt x="1351154" y="710305"/>
                    <a:pt x="1234531" y="1014760"/>
                    <a:pt x="1158600" y="1156451"/>
                  </a:cubicBezTo>
                  <a:cubicBezTo>
                    <a:pt x="1112459" y="1242193"/>
                    <a:pt x="1049243" y="1325754"/>
                    <a:pt x="961322" y="1371168"/>
                  </a:cubicBezTo>
                  <a:cubicBezTo>
                    <a:pt x="917361" y="1394056"/>
                    <a:pt x="869040" y="1407136"/>
                    <a:pt x="819267" y="1405320"/>
                  </a:cubicBezTo>
                  <a:cubicBezTo>
                    <a:pt x="763317" y="1403503"/>
                    <a:pt x="710637" y="1383521"/>
                    <a:pt x="662316" y="1421305"/>
                  </a:cubicBezTo>
                  <a:cubicBezTo>
                    <a:pt x="619082" y="1455093"/>
                    <a:pt x="586384" y="1506683"/>
                    <a:pt x="552960" y="1549554"/>
                  </a:cubicBezTo>
                  <a:cubicBezTo>
                    <a:pt x="516992" y="1595331"/>
                    <a:pt x="481387" y="1641472"/>
                    <a:pt x="445420" y="1687249"/>
                  </a:cubicBezTo>
                  <a:cubicBezTo>
                    <a:pt x="383293" y="1766814"/>
                    <a:pt x="317171" y="1850739"/>
                    <a:pt x="217260" y="1883073"/>
                  </a:cubicBezTo>
                  <a:cubicBezTo>
                    <a:pt x="143145" y="1907052"/>
                    <a:pt x="58130" y="1896879"/>
                    <a:pt x="0" y="1846742"/>
                  </a:cubicBezTo>
                  <a:cubicBezTo>
                    <a:pt x="1090" y="1844563"/>
                    <a:pt x="2543" y="1842746"/>
                    <a:pt x="3996" y="1840566"/>
                  </a:cubicBezTo>
                  <a:cubicBezTo>
                    <a:pt x="870130" y="533736"/>
                    <a:pt x="1509558" y="311026"/>
                    <a:pt x="2047985" y="86500"/>
                  </a:cubicBezTo>
                  <a:cubicBezTo>
                    <a:pt x="2583506" y="-136937"/>
                    <a:pt x="3205858" y="86136"/>
                    <a:pt x="3477615" y="598405"/>
                  </a:cubicBezTo>
                  <a:cubicBezTo>
                    <a:pt x="3550277" y="735010"/>
                    <a:pt x="3628025" y="875975"/>
                    <a:pt x="3700325" y="1038738"/>
                  </a:cubicBezTo>
                  <a:close/>
                </a:path>
              </a:pathLst>
            </a:custGeom>
            <a:solidFill>
              <a:srgbClr val="FFE98D"/>
            </a:solidFill>
            <a:ln w="36317" cap="flat">
              <a:noFill/>
              <a:prstDash val="solid"/>
              <a:miter/>
            </a:ln>
          </p:spPr>
          <p:txBody>
            <a:bodyPr rtlCol="0" anchor="ctr"/>
            <a:lstStyle/>
            <a:p>
              <a:endParaRPr lang="es-CO"/>
            </a:p>
          </p:txBody>
        </p:sp>
      </p:grpSp>
      <p:grpSp>
        <p:nvGrpSpPr>
          <p:cNvPr id="485" name="Group 484">
            <a:extLst>
              <a:ext uri="{FF2B5EF4-FFF2-40B4-BE49-F238E27FC236}">
                <a16:creationId xmlns:a16="http://schemas.microsoft.com/office/drawing/2014/main" id="{F2B02C15-4753-B8F7-0DFD-5AF4792886CA}"/>
              </a:ext>
            </a:extLst>
          </p:cNvPr>
          <p:cNvGrpSpPr/>
          <p:nvPr/>
        </p:nvGrpSpPr>
        <p:grpSpPr>
          <a:xfrm>
            <a:off x="1228203" y="2260337"/>
            <a:ext cx="4209896" cy="4367283"/>
            <a:chOff x="1485339" y="2260337"/>
            <a:chExt cx="4209896" cy="4367283"/>
          </a:xfrm>
        </p:grpSpPr>
        <p:sp>
          <p:nvSpPr>
            <p:cNvPr id="44" name="Freeform: Shape 43">
              <a:extLst>
                <a:ext uri="{FF2B5EF4-FFF2-40B4-BE49-F238E27FC236}">
                  <a16:creationId xmlns:a16="http://schemas.microsoft.com/office/drawing/2014/main" id="{28CB84CC-6A29-A93E-5AC8-24129F3DDF1D}"/>
                </a:ext>
              </a:extLst>
            </p:cNvPr>
            <p:cNvSpPr/>
            <p:nvPr/>
          </p:nvSpPr>
          <p:spPr>
            <a:xfrm>
              <a:off x="2718064" y="4230029"/>
              <a:ext cx="2279994" cy="1878497"/>
            </a:xfrm>
            <a:custGeom>
              <a:avLst/>
              <a:gdLst>
                <a:gd name="connsiteX0" fmla="*/ 2275336 w 2279994"/>
                <a:gd name="connsiteY0" fmla="*/ 1034265 h 1878497"/>
                <a:gd name="connsiteX1" fmla="*/ 1207201 w 2279994"/>
                <a:gd name="connsiteY1" fmla="*/ 1859708 h 1878497"/>
                <a:gd name="connsiteX2" fmla="*/ 5004 w 2279994"/>
                <a:gd name="connsiteY2" fmla="*/ 1245712 h 1878497"/>
                <a:gd name="connsiteX3" fmla="*/ 1034628 w 2279994"/>
                <a:gd name="connsiteY3" fmla="*/ 5004 h 1878497"/>
                <a:gd name="connsiteX4" fmla="*/ 2275336 w 2279994"/>
                <a:gd name="connsiteY4" fmla="*/ 1034628 h 18784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994" h="1878497">
                  <a:moveTo>
                    <a:pt x="2275336" y="1034265"/>
                  </a:moveTo>
                  <a:cubicBezTo>
                    <a:pt x="2333829" y="1661340"/>
                    <a:pt x="1833913" y="1801215"/>
                    <a:pt x="1207201" y="1859708"/>
                  </a:cubicBezTo>
                  <a:cubicBezTo>
                    <a:pt x="580126" y="1918201"/>
                    <a:pt x="63497" y="1872424"/>
                    <a:pt x="5004" y="1245712"/>
                  </a:cubicBezTo>
                  <a:cubicBezTo>
                    <a:pt x="-53489" y="618637"/>
                    <a:pt x="407553" y="63134"/>
                    <a:pt x="1034628" y="5004"/>
                  </a:cubicBezTo>
                  <a:cubicBezTo>
                    <a:pt x="1661703" y="-53489"/>
                    <a:pt x="2217206" y="407553"/>
                    <a:pt x="2275336" y="1034628"/>
                  </a:cubicBezTo>
                  <a:close/>
                </a:path>
              </a:pathLst>
            </a:custGeom>
            <a:solidFill>
              <a:srgbClr val="FFFFFF"/>
            </a:solidFill>
            <a:ln w="36317" cap="flat">
              <a:noFill/>
              <a:prstDash val="solid"/>
              <a:miter/>
            </a:ln>
          </p:spPr>
          <p:txBody>
            <a:bodyPr rtlCol="0" anchor="ctr"/>
            <a:lstStyle/>
            <a:p>
              <a:endParaRPr lang="es-CO"/>
            </a:p>
          </p:txBody>
        </p:sp>
        <p:sp>
          <p:nvSpPr>
            <p:cNvPr id="45" name="Freeform: Shape 44">
              <a:extLst>
                <a:ext uri="{FF2B5EF4-FFF2-40B4-BE49-F238E27FC236}">
                  <a16:creationId xmlns:a16="http://schemas.microsoft.com/office/drawing/2014/main" id="{7D7037A6-4665-D52B-FAF4-B3EADD467D68}"/>
                </a:ext>
              </a:extLst>
            </p:cNvPr>
            <p:cNvSpPr/>
            <p:nvPr/>
          </p:nvSpPr>
          <p:spPr>
            <a:xfrm>
              <a:off x="1485339" y="3157059"/>
              <a:ext cx="2040283" cy="1410783"/>
            </a:xfrm>
            <a:custGeom>
              <a:avLst/>
              <a:gdLst>
                <a:gd name="connsiteX0" fmla="*/ 2040283 w 2040283"/>
                <a:gd name="connsiteY0" fmla="*/ 1270893 h 1410783"/>
                <a:gd name="connsiteX1" fmla="*/ 223364 w 2040283"/>
                <a:gd name="connsiteY1" fmla="*/ 53800 h 1410783"/>
                <a:gd name="connsiteX2" fmla="*/ 2004679 w 2040283"/>
                <a:gd name="connsiteY2" fmla="*/ 1410404 h 1410783"/>
                <a:gd name="connsiteX3" fmla="*/ 2040283 w 2040283"/>
                <a:gd name="connsiteY3" fmla="*/ 1270893 h 1410783"/>
              </a:gdLst>
              <a:ahLst/>
              <a:cxnLst>
                <a:cxn ang="0">
                  <a:pos x="connsiteX0" y="connsiteY0"/>
                </a:cxn>
                <a:cxn ang="0">
                  <a:pos x="connsiteX1" y="connsiteY1"/>
                </a:cxn>
                <a:cxn ang="0">
                  <a:pos x="connsiteX2" y="connsiteY2"/>
                </a:cxn>
                <a:cxn ang="0">
                  <a:pos x="connsiteX3" y="connsiteY3"/>
                </a:cxn>
              </a:cxnLst>
              <a:rect l="l" t="t" r="r" b="b"/>
              <a:pathLst>
                <a:path w="2040283" h="1410783">
                  <a:moveTo>
                    <a:pt x="2040283" y="1270893"/>
                  </a:moveTo>
                  <a:cubicBezTo>
                    <a:pt x="2040283" y="1270893"/>
                    <a:pt x="948533" y="-307695"/>
                    <a:pt x="223364" y="53800"/>
                  </a:cubicBezTo>
                  <a:cubicBezTo>
                    <a:pt x="-501805" y="415295"/>
                    <a:pt x="656794" y="1433293"/>
                    <a:pt x="2004679" y="1410404"/>
                  </a:cubicBezTo>
                  <a:lnTo>
                    <a:pt x="2040283" y="1270893"/>
                  </a:lnTo>
                  <a:close/>
                </a:path>
              </a:pathLst>
            </a:custGeom>
            <a:solidFill>
              <a:srgbClr val="FFFFFF"/>
            </a:solidFill>
            <a:ln w="36317"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8FD9DB78-0091-19BF-4A5E-7A7E8432AED0}"/>
                </a:ext>
              </a:extLst>
            </p:cNvPr>
            <p:cNvSpPr/>
            <p:nvPr/>
          </p:nvSpPr>
          <p:spPr>
            <a:xfrm>
              <a:off x="1788629" y="3423348"/>
              <a:ext cx="1434718" cy="1010415"/>
            </a:xfrm>
            <a:custGeom>
              <a:avLst/>
              <a:gdLst>
                <a:gd name="connsiteX0" fmla="*/ 1434719 w 1434718"/>
                <a:gd name="connsiteY0" fmla="*/ 795336 h 1010415"/>
                <a:gd name="connsiteX1" fmla="*/ 1424909 w 1434718"/>
                <a:gd name="connsiteY1" fmla="*/ 802239 h 1010415"/>
                <a:gd name="connsiteX2" fmla="*/ 1388215 w 1434718"/>
                <a:gd name="connsiteY2" fmla="*/ 769177 h 1010415"/>
                <a:gd name="connsiteX3" fmla="*/ 1342075 w 1434718"/>
                <a:gd name="connsiteY3" fmla="*/ 775353 h 1010415"/>
                <a:gd name="connsiteX4" fmla="*/ 1342075 w 1434718"/>
                <a:gd name="connsiteY4" fmla="*/ 833846 h 1010415"/>
                <a:gd name="connsiteX5" fmla="*/ 1377316 w 1434718"/>
                <a:gd name="connsiteY5" fmla="*/ 927217 h 1010415"/>
                <a:gd name="connsiteX6" fmla="*/ 1309740 w 1434718"/>
                <a:gd name="connsiteY6" fmla="*/ 890160 h 1010415"/>
                <a:gd name="connsiteX7" fmla="*/ 1281765 w 1434718"/>
                <a:gd name="connsiteY7" fmla="*/ 888343 h 1010415"/>
                <a:gd name="connsiteX8" fmla="*/ 1274862 w 1434718"/>
                <a:gd name="connsiteY8" fmla="*/ 934120 h 1010415"/>
                <a:gd name="connsiteX9" fmla="*/ 1311920 w 1434718"/>
                <a:gd name="connsiteY9" fmla="*/ 1007873 h 1010415"/>
                <a:gd name="connsiteX10" fmla="*/ 1307560 w 1434718"/>
                <a:gd name="connsiteY10" fmla="*/ 1010416 h 1010415"/>
                <a:gd name="connsiteX11" fmla="*/ 656143 w 1434718"/>
                <a:gd name="connsiteY11" fmla="*/ 781530 h 1010415"/>
                <a:gd name="connsiteX12" fmla="*/ 102457 w 1434718"/>
                <a:gd name="connsiteY12" fmla="*/ 373531 h 1010415"/>
                <a:gd name="connsiteX13" fmla="*/ 11266 w 1434718"/>
                <a:gd name="connsiteY13" fmla="*/ 232567 h 1010415"/>
                <a:gd name="connsiteX14" fmla="*/ 29794 w 1434718"/>
                <a:gd name="connsiteY14" fmla="*/ 71256 h 1010415"/>
                <a:gd name="connsiteX15" fmla="*/ 195464 w 1434718"/>
                <a:gd name="connsiteY15" fmla="*/ 1501 h 1010415"/>
                <a:gd name="connsiteX16" fmla="*/ 736435 w 1434718"/>
                <a:gd name="connsiteY16" fmla="*/ 157724 h 1010415"/>
                <a:gd name="connsiteX17" fmla="*/ 1434356 w 1434718"/>
                <a:gd name="connsiteY17" fmla="*/ 794972 h 1010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34718" h="1010415">
                  <a:moveTo>
                    <a:pt x="1434719" y="795336"/>
                  </a:moveTo>
                  <a:lnTo>
                    <a:pt x="1424909" y="802239"/>
                  </a:lnTo>
                  <a:cubicBezTo>
                    <a:pt x="1414373" y="789886"/>
                    <a:pt x="1403474" y="776443"/>
                    <a:pt x="1388215" y="769177"/>
                  </a:cubicBezTo>
                  <a:cubicBezTo>
                    <a:pt x="1372956" y="761911"/>
                    <a:pt x="1353337" y="762637"/>
                    <a:pt x="1342075" y="775353"/>
                  </a:cubicBezTo>
                  <a:cubicBezTo>
                    <a:pt x="1328632" y="790613"/>
                    <a:pt x="1335172" y="814954"/>
                    <a:pt x="1342075" y="833846"/>
                  </a:cubicBezTo>
                  <a:cubicBezTo>
                    <a:pt x="1354064" y="865091"/>
                    <a:pt x="1365690" y="895973"/>
                    <a:pt x="1377316" y="927217"/>
                  </a:cubicBezTo>
                  <a:cubicBezTo>
                    <a:pt x="1356607" y="911958"/>
                    <a:pt x="1333718" y="899606"/>
                    <a:pt x="1309740" y="890160"/>
                  </a:cubicBezTo>
                  <a:cubicBezTo>
                    <a:pt x="1300657" y="886527"/>
                    <a:pt x="1290121" y="883984"/>
                    <a:pt x="1281765" y="888343"/>
                  </a:cubicBezTo>
                  <a:cubicBezTo>
                    <a:pt x="1266506" y="895973"/>
                    <a:pt x="1269412" y="918498"/>
                    <a:pt x="1274862" y="934120"/>
                  </a:cubicBezTo>
                  <a:cubicBezTo>
                    <a:pt x="1284308" y="959915"/>
                    <a:pt x="1296661" y="984621"/>
                    <a:pt x="1311920" y="1007873"/>
                  </a:cubicBezTo>
                  <a:lnTo>
                    <a:pt x="1307560" y="1010416"/>
                  </a:lnTo>
                  <a:cubicBezTo>
                    <a:pt x="1084124" y="954103"/>
                    <a:pt x="862867" y="883620"/>
                    <a:pt x="656143" y="781530"/>
                  </a:cubicBezTo>
                  <a:cubicBezTo>
                    <a:pt x="449419" y="679439"/>
                    <a:pt x="256501" y="545014"/>
                    <a:pt x="102457" y="373531"/>
                  </a:cubicBezTo>
                  <a:cubicBezTo>
                    <a:pt x="64672" y="331387"/>
                    <a:pt x="29431" y="285973"/>
                    <a:pt x="11266" y="232567"/>
                  </a:cubicBezTo>
                  <a:cubicBezTo>
                    <a:pt x="-6900" y="178796"/>
                    <a:pt x="-4720" y="115944"/>
                    <a:pt x="29794" y="71256"/>
                  </a:cubicBezTo>
                  <a:cubicBezTo>
                    <a:pt x="67579" y="22209"/>
                    <a:pt x="133701" y="5497"/>
                    <a:pt x="195464" y="1501"/>
                  </a:cubicBezTo>
                  <a:cubicBezTo>
                    <a:pt x="385839" y="-11579"/>
                    <a:pt x="571128" y="62537"/>
                    <a:pt x="736435" y="157724"/>
                  </a:cubicBezTo>
                  <a:cubicBezTo>
                    <a:pt x="1011461" y="315765"/>
                    <a:pt x="1251610" y="535205"/>
                    <a:pt x="1434356" y="794972"/>
                  </a:cubicBezTo>
                  <a:close/>
                </a:path>
              </a:pathLst>
            </a:custGeom>
            <a:solidFill>
              <a:srgbClr val="FFA4A4"/>
            </a:solidFill>
            <a:ln w="36317"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80781197-31F0-619C-B575-ACA95035C8C8}"/>
                </a:ext>
              </a:extLst>
            </p:cNvPr>
            <p:cNvSpPr/>
            <p:nvPr/>
          </p:nvSpPr>
          <p:spPr>
            <a:xfrm>
              <a:off x="3829558" y="2260337"/>
              <a:ext cx="944666" cy="2301312"/>
            </a:xfrm>
            <a:custGeom>
              <a:avLst/>
              <a:gdLst>
                <a:gd name="connsiteX0" fmla="*/ 409970 w 944666"/>
                <a:gd name="connsiteY0" fmla="*/ 2262439 h 2301312"/>
                <a:gd name="connsiteX1" fmla="*/ 267553 w 944666"/>
                <a:gd name="connsiteY1" fmla="*/ 80028 h 2301312"/>
                <a:gd name="connsiteX2" fmla="*/ 548392 w 944666"/>
                <a:gd name="connsiteY2" fmla="*/ 2301313 h 2301312"/>
                <a:gd name="connsiteX3" fmla="*/ 409970 w 944666"/>
                <a:gd name="connsiteY3" fmla="*/ 2262075 h 2301312"/>
              </a:gdLst>
              <a:ahLst/>
              <a:cxnLst>
                <a:cxn ang="0">
                  <a:pos x="connsiteX0" y="connsiteY0"/>
                </a:cxn>
                <a:cxn ang="0">
                  <a:pos x="connsiteX1" y="connsiteY1"/>
                </a:cxn>
                <a:cxn ang="0">
                  <a:pos x="connsiteX2" y="connsiteY2"/>
                </a:cxn>
                <a:cxn ang="0">
                  <a:pos x="connsiteX3" y="connsiteY3"/>
                </a:cxn>
              </a:cxnLst>
              <a:rect l="l" t="t" r="r" b="b"/>
              <a:pathLst>
                <a:path w="944666" h="2301312">
                  <a:moveTo>
                    <a:pt x="409970" y="2262439"/>
                  </a:moveTo>
                  <a:cubicBezTo>
                    <a:pt x="409970" y="2262439"/>
                    <a:pt x="-408570" y="526538"/>
                    <a:pt x="267553" y="80028"/>
                  </a:cubicBezTo>
                  <a:cubicBezTo>
                    <a:pt x="943675" y="-366118"/>
                    <a:pt x="1243770" y="1146710"/>
                    <a:pt x="548392" y="2301313"/>
                  </a:cubicBezTo>
                  <a:lnTo>
                    <a:pt x="409970" y="2262075"/>
                  </a:lnTo>
                  <a:close/>
                </a:path>
              </a:pathLst>
            </a:custGeom>
            <a:solidFill>
              <a:srgbClr val="FFFFFF"/>
            </a:solidFill>
            <a:ln w="36317"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33FD99B2-894A-F026-C103-366EA58D6EA3}"/>
                </a:ext>
              </a:extLst>
            </p:cNvPr>
            <p:cNvSpPr/>
            <p:nvPr/>
          </p:nvSpPr>
          <p:spPr>
            <a:xfrm>
              <a:off x="4008087" y="2576766"/>
              <a:ext cx="584379" cy="1596504"/>
            </a:xfrm>
            <a:custGeom>
              <a:avLst/>
              <a:gdLst>
                <a:gd name="connsiteX0" fmla="*/ 201650 w 584379"/>
                <a:gd name="connsiteY0" fmla="*/ 1579429 h 1596504"/>
                <a:gd name="connsiteX1" fmla="*/ 212550 w 584379"/>
                <a:gd name="connsiteY1" fmla="*/ 1574706 h 1596504"/>
                <a:gd name="connsiteX2" fmla="*/ 202377 w 584379"/>
                <a:gd name="connsiteY2" fmla="*/ 1526749 h 1596504"/>
                <a:gd name="connsiteX3" fmla="*/ 230715 w 584379"/>
                <a:gd name="connsiteY3" fmla="*/ 1490054 h 1596504"/>
                <a:gd name="connsiteX4" fmla="*/ 281215 w 584379"/>
                <a:gd name="connsiteY4" fmla="*/ 1519483 h 1596504"/>
                <a:gd name="connsiteX5" fmla="*/ 344068 w 584379"/>
                <a:gd name="connsiteY5" fmla="*/ 1596505 h 1596504"/>
                <a:gd name="connsiteX6" fmla="*/ 345885 w 584379"/>
                <a:gd name="connsiteY6" fmla="*/ 1519483 h 1596504"/>
                <a:gd name="connsiteX7" fmla="*/ 358238 w 584379"/>
                <a:gd name="connsiteY7" fmla="*/ 1494051 h 1596504"/>
                <a:gd name="connsiteX8" fmla="*/ 401108 w 584379"/>
                <a:gd name="connsiteY8" fmla="*/ 1511127 h 1596504"/>
                <a:gd name="connsiteX9" fmla="*/ 446522 w 584379"/>
                <a:gd name="connsiteY9" fmla="*/ 1580156 h 1596504"/>
                <a:gd name="connsiteX10" fmla="*/ 450882 w 584379"/>
                <a:gd name="connsiteY10" fmla="*/ 1577612 h 1596504"/>
                <a:gd name="connsiteX11" fmla="*/ 579494 w 584379"/>
                <a:gd name="connsiteY11" fmla="*/ 899310 h 1596504"/>
                <a:gd name="connsiteX12" fmla="*/ 504288 w 584379"/>
                <a:gd name="connsiteY12" fmla="*/ 215559 h 1596504"/>
                <a:gd name="connsiteX13" fmla="*/ 427993 w 584379"/>
                <a:gd name="connsiteY13" fmla="*/ 65875 h 1596504"/>
                <a:gd name="connsiteX14" fmla="*/ 279036 w 584379"/>
                <a:gd name="connsiteY14" fmla="*/ 1205 h 1596504"/>
                <a:gd name="connsiteX15" fmla="*/ 135891 w 584379"/>
                <a:gd name="connsiteY15" fmla="*/ 109472 h 1596504"/>
                <a:gd name="connsiteX16" fmla="*/ 13 w 584379"/>
                <a:gd name="connsiteY16" fmla="*/ 655892 h 1596504"/>
                <a:gd name="connsiteX17" fmla="*/ 201650 w 584379"/>
                <a:gd name="connsiteY17" fmla="*/ 1579066 h 1596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84379" h="1596504">
                  <a:moveTo>
                    <a:pt x="201650" y="1579429"/>
                  </a:moveTo>
                  <a:lnTo>
                    <a:pt x="212550" y="1574706"/>
                  </a:lnTo>
                  <a:cubicBezTo>
                    <a:pt x="207100" y="1559447"/>
                    <a:pt x="200924" y="1543098"/>
                    <a:pt x="202377" y="1526749"/>
                  </a:cubicBezTo>
                  <a:cubicBezTo>
                    <a:pt x="203830" y="1510400"/>
                    <a:pt x="214366" y="1493324"/>
                    <a:pt x="230715" y="1490054"/>
                  </a:cubicBezTo>
                  <a:cubicBezTo>
                    <a:pt x="250697" y="1486058"/>
                    <a:pt x="268500" y="1503860"/>
                    <a:pt x="281215" y="1519483"/>
                  </a:cubicBezTo>
                  <a:cubicBezTo>
                    <a:pt x="302288" y="1545641"/>
                    <a:pt x="323359" y="1571073"/>
                    <a:pt x="344068" y="1596505"/>
                  </a:cubicBezTo>
                  <a:cubicBezTo>
                    <a:pt x="341162" y="1571073"/>
                    <a:pt x="341888" y="1544914"/>
                    <a:pt x="345885" y="1519483"/>
                  </a:cubicBezTo>
                  <a:cubicBezTo>
                    <a:pt x="347338" y="1510037"/>
                    <a:pt x="350245" y="1499137"/>
                    <a:pt x="358238" y="1494051"/>
                  </a:cubicBezTo>
                  <a:cubicBezTo>
                    <a:pt x="372407" y="1484605"/>
                    <a:pt x="390572" y="1498411"/>
                    <a:pt x="401108" y="1511127"/>
                  </a:cubicBezTo>
                  <a:cubicBezTo>
                    <a:pt x="418910" y="1532562"/>
                    <a:pt x="433806" y="1555451"/>
                    <a:pt x="446522" y="1580156"/>
                  </a:cubicBezTo>
                  <a:lnTo>
                    <a:pt x="450882" y="1577612"/>
                  </a:lnTo>
                  <a:cubicBezTo>
                    <a:pt x="514098" y="1356356"/>
                    <a:pt x="564235" y="1129286"/>
                    <a:pt x="579494" y="899310"/>
                  </a:cubicBezTo>
                  <a:cubicBezTo>
                    <a:pt x="594753" y="669334"/>
                    <a:pt x="575497" y="434999"/>
                    <a:pt x="504288" y="215559"/>
                  </a:cubicBezTo>
                  <a:cubicBezTo>
                    <a:pt x="486849" y="161789"/>
                    <a:pt x="465051" y="108382"/>
                    <a:pt x="427993" y="65875"/>
                  </a:cubicBezTo>
                  <a:cubicBezTo>
                    <a:pt x="390572" y="23004"/>
                    <a:pt x="334986" y="-6424"/>
                    <a:pt x="279036" y="1205"/>
                  </a:cubicBezTo>
                  <a:cubicBezTo>
                    <a:pt x="217636" y="9198"/>
                    <a:pt x="170042" y="58245"/>
                    <a:pt x="135891" y="109472"/>
                  </a:cubicBezTo>
                  <a:cubicBezTo>
                    <a:pt x="29077" y="267512"/>
                    <a:pt x="376" y="465154"/>
                    <a:pt x="13" y="655892"/>
                  </a:cubicBezTo>
                  <a:cubicBezTo>
                    <a:pt x="-1077" y="973063"/>
                    <a:pt x="68315" y="1290960"/>
                    <a:pt x="201650" y="1579066"/>
                  </a:cubicBezTo>
                  <a:close/>
                </a:path>
              </a:pathLst>
            </a:custGeom>
            <a:solidFill>
              <a:srgbClr val="FFA4A4"/>
            </a:solidFill>
            <a:ln w="36317" cap="flat">
              <a:noFill/>
              <a:prstDash val="solid"/>
              <a:miter/>
            </a:ln>
          </p:spPr>
          <p:txBody>
            <a:bodyPr rtlCol="0" anchor="ctr"/>
            <a:lstStyle/>
            <a:p>
              <a:endParaRPr lang="es-CO"/>
            </a:p>
          </p:txBody>
        </p:sp>
        <p:sp>
          <p:nvSpPr>
            <p:cNvPr id="448" name="Freeform: Shape 447">
              <a:extLst>
                <a:ext uri="{FF2B5EF4-FFF2-40B4-BE49-F238E27FC236}">
                  <a16:creationId xmlns:a16="http://schemas.microsoft.com/office/drawing/2014/main" id="{18C2B904-7669-D5B2-3EA6-777ACA8AFB7C}"/>
                </a:ext>
              </a:extLst>
            </p:cNvPr>
            <p:cNvSpPr/>
            <p:nvPr/>
          </p:nvSpPr>
          <p:spPr>
            <a:xfrm>
              <a:off x="3656414" y="5033354"/>
              <a:ext cx="305544" cy="143381"/>
            </a:xfrm>
            <a:custGeom>
              <a:avLst/>
              <a:gdLst>
                <a:gd name="connsiteX0" fmla="*/ 363 w 305544"/>
                <a:gd name="connsiteY0" fmla="*/ 54006 h 143381"/>
                <a:gd name="connsiteX1" fmla="*/ 305545 w 305544"/>
                <a:gd name="connsiteY1" fmla="*/ 25668 h 143381"/>
                <a:gd name="connsiteX2" fmla="*/ 162400 w 305544"/>
                <a:gd name="connsiteY2" fmla="*/ 143381 h 143381"/>
                <a:gd name="connsiteX3" fmla="*/ 0 w 305544"/>
                <a:gd name="connsiteY3" fmla="*/ 54006 h 143381"/>
              </a:gdLst>
              <a:ahLst/>
              <a:cxnLst>
                <a:cxn ang="0">
                  <a:pos x="connsiteX0" y="connsiteY0"/>
                </a:cxn>
                <a:cxn ang="0">
                  <a:pos x="connsiteX1" y="connsiteY1"/>
                </a:cxn>
                <a:cxn ang="0">
                  <a:pos x="connsiteX2" y="connsiteY2"/>
                </a:cxn>
                <a:cxn ang="0">
                  <a:pos x="connsiteX3" y="connsiteY3"/>
                </a:cxn>
              </a:cxnLst>
              <a:rect l="l" t="t" r="r" b="b"/>
              <a:pathLst>
                <a:path w="305544" h="143381">
                  <a:moveTo>
                    <a:pt x="363" y="54006"/>
                  </a:moveTo>
                  <a:cubicBezTo>
                    <a:pt x="363" y="54006"/>
                    <a:pt x="97004" y="-45541"/>
                    <a:pt x="305545" y="25668"/>
                  </a:cubicBezTo>
                  <a:lnTo>
                    <a:pt x="162400" y="143381"/>
                  </a:lnTo>
                  <a:lnTo>
                    <a:pt x="0" y="54006"/>
                  </a:lnTo>
                  <a:close/>
                </a:path>
              </a:pathLst>
            </a:custGeom>
            <a:solidFill>
              <a:srgbClr val="FFA4A4"/>
            </a:solidFill>
            <a:ln w="36317" cap="flat">
              <a:noFill/>
              <a:prstDash val="solid"/>
              <a:miter/>
            </a:ln>
          </p:spPr>
          <p:txBody>
            <a:bodyPr rtlCol="0" anchor="ctr"/>
            <a:lstStyle/>
            <a:p>
              <a:endParaRPr lang="es-CO"/>
            </a:p>
          </p:txBody>
        </p:sp>
        <p:sp>
          <p:nvSpPr>
            <p:cNvPr id="449" name="Freeform: Shape 448">
              <a:extLst>
                <a:ext uri="{FF2B5EF4-FFF2-40B4-BE49-F238E27FC236}">
                  <a16:creationId xmlns:a16="http://schemas.microsoft.com/office/drawing/2014/main" id="{33D55B82-C246-A599-70F2-A1F91DB40E2B}"/>
                </a:ext>
              </a:extLst>
            </p:cNvPr>
            <p:cNvSpPr/>
            <p:nvPr/>
          </p:nvSpPr>
          <p:spPr>
            <a:xfrm>
              <a:off x="2851680" y="5079005"/>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460" name="Freeform: Shape 459">
              <a:extLst>
                <a:ext uri="{FF2B5EF4-FFF2-40B4-BE49-F238E27FC236}">
                  <a16:creationId xmlns:a16="http://schemas.microsoft.com/office/drawing/2014/main" id="{BF085BA2-F557-53DD-9080-AD905677CE78}"/>
                </a:ext>
              </a:extLst>
            </p:cNvPr>
            <p:cNvSpPr/>
            <p:nvPr/>
          </p:nvSpPr>
          <p:spPr>
            <a:xfrm>
              <a:off x="4359785" y="4938403"/>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461" name="Freeform: Shape 460">
              <a:extLst>
                <a:ext uri="{FF2B5EF4-FFF2-40B4-BE49-F238E27FC236}">
                  <a16:creationId xmlns:a16="http://schemas.microsoft.com/office/drawing/2014/main" id="{CC5924D9-AD3C-8C7E-5D35-BEB3B95451CA}"/>
                </a:ext>
              </a:extLst>
            </p:cNvPr>
            <p:cNvSpPr/>
            <p:nvPr/>
          </p:nvSpPr>
          <p:spPr>
            <a:xfrm>
              <a:off x="3546452" y="5236734"/>
              <a:ext cx="603417" cy="226077"/>
            </a:xfrm>
            <a:custGeom>
              <a:avLst/>
              <a:gdLst>
                <a:gd name="connsiteX0" fmla="*/ 562648 w 603417"/>
                <a:gd name="connsiteY0" fmla="*/ 10848 h 226077"/>
                <a:gd name="connsiteX1" fmla="*/ 34393 w 603417"/>
                <a:gd name="connsiteY1" fmla="*/ 107488 h 226077"/>
                <a:gd name="connsiteX2" fmla="*/ 7872 w 603417"/>
                <a:gd name="connsiteY2" fmla="*/ 139460 h 226077"/>
                <a:gd name="connsiteX3" fmla="*/ 334852 w 603417"/>
                <a:gd name="connsiteY3" fmla="*/ 218298 h 226077"/>
                <a:gd name="connsiteX4" fmla="*/ 600432 w 603417"/>
                <a:gd name="connsiteY4" fmla="*/ 28287 h 226077"/>
                <a:gd name="connsiteX5" fmla="*/ 562648 w 603417"/>
                <a:gd name="connsiteY5" fmla="*/ 10484 h 226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3417" h="226077">
                  <a:moveTo>
                    <a:pt x="562648" y="10848"/>
                  </a:moveTo>
                  <a:cubicBezTo>
                    <a:pt x="452201" y="193593"/>
                    <a:pt x="202606" y="237917"/>
                    <a:pt x="34393" y="107488"/>
                  </a:cubicBezTo>
                  <a:cubicBezTo>
                    <a:pt x="13321" y="91139"/>
                    <a:pt x="-13564" y="123111"/>
                    <a:pt x="7872" y="139460"/>
                  </a:cubicBezTo>
                  <a:cubicBezTo>
                    <a:pt x="99426" y="210669"/>
                    <a:pt x="220409" y="241914"/>
                    <a:pt x="334852" y="218298"/>
                  </a:cubicBezTo>
                  <a:cubicBezTo>
                    <a:pt x="446388" y="195410"/>
                    <a:pt x="541939" y="125291"/>
                    <a:pt x="600432" y="28287"/>
                  </a:cubicBezTo>
                  <a:cubicBezTo>
                    <a:pt x="614238" y="5398"/>
                    <a:pt x="576454" y="-12041"/>
                    <a:pt x="562648" y="10484"/>
                  </a:cubicBezTo>
                  <a:close/>
                </a:path>
              </a:pathLst>
            </a:custGeom>
            <a:solidFill>
              <a:srgbClr val="3A324C"/>
            </a:solidFill>
            <a:ln w="36317" cap="flat">
              <a:noFill/>
              <a:prstDash val="solid"/>
              <a:miter/>
            </a:ln>
          </p:spPr>
          <p:txBody>
            <a:bodyPr rtlCol="0" anchor="ctr"/>
            <a:lstStyle/>
            <a:p>
              <a:endParaRPr lang="es-CO"/>
            </a:p>
          </p:txBody>
        </p:sp>
        <p:sp>
          <p:nvSpPr>
            <p:cNvPr id="462" name="Freeform: Shape 461">
              <a:extLst>
                <a:ext uri="{FF2B5EF4-FFF2-40B4-BE49-F238E27FC236}">
                  <a16:creationId xmlns:a16="http://schemas.microsoft.com/office/drawing/2014/main" id="{6C24204A-B7EE-ACB8-D81E-4F83EC28C701}"/>
                </a:ext>
              </a:extLst>
            </p:cNvPr>
            <p:cNvSpPr/>
            <p:nvPr/>
          </p:nvSpPr>
          <p:spPr>
            <a:xfrm>
              <a:off x="3261495" y="4739672"/>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7" y="261584"/>
                    <a:pt x="0" y="203026"/>
                    <a:pt x="0" y="130792"/>
                  </a:cubicBezTo>
                  <a:cubicBezTo>
                    <a:pt x="0" y="58558"/>
                    <a:pt x="58558" y="0"/>
                    <a:pt x="130792" y="0"/>
                  </a:cubicBezTo>
                  <a:cubicBezTo>
                    <a:pt x="203026"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463" name="Freeform: Shape 462">
              <a:extLst>
                <a:ext uri="{FF2B5EF4-FFF2-40B4-BE49-F238E27FC236}">
                  <a16:creationId xmlns:a16="http://schemas.microsoft.com/office/drawing/2014/main" id="{C2457C16-A6F1-1F6A-E072-BF9D5B6DF5E6}"/>
                </a:ext>
              </a:extLst>
            </p:cNvPr>
            <p:cNvSpPr/>
            <p:nvPr/>
          </p:nvSpPr>
          <p:spPr>
            <a:xfrm>
              <a:off x="3307636" y="4790899"/>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7"/>
                    <a:pt x="69367" y="89375"/>
                    <a:pt x="44687" y="89375"/>
                  </a:cubicBezTo>
                  <a:cubicBezTo>
                    <a:pt x="20007" y="89375"/>
                    <a:pt x="0" y="69367"/>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464" name="Freeform: Shape 463">
              <a:extLst>
                <a:ext uri="{FF2B5EF4-FFF2-40B4-BE49-F238E27FC236}">
                  <a16:creationId xmlns:a16="http://schemas.microsoft.com/office/drawing/2014/main" id="{B8032A68-B324-1335-74CB-E2E6D6F47898}"/>
                </a:ext>
              </a:extLst>
            </p:cNvPr>
            <p:cNvSpPr/>
            <p:nvPr/>
          </p:nvSpPr>
          <p:spPr>
            <a:xfrm>
              <a:off x="3390834" y="4912608"/>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465" name="Freeform: Shape 464">
              <a:extLst>
                <a:ext uri="{FF2B5EF4-FFF2-40B4-BE49-F238E27FC236}">
                  <a16:creationId xmlns:a16="http://schemas.microsoft.com/office/drawing/2014/main" id="{920C46DD-6C2B-7EEC-4E7F-8CCBC6322BA8}"/>
                </a:ext>
              </a:extLst>
            </p:cNvPr>
            <p:cNvSpPr/>
            <p:nvPr/>
          </p:nvSpPr>
          <p:spPr>
            <a:xfrm>
              <a:off x="4028808" y="4668100"/>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8" y="261584"/>
                    <a:pt x="0" y="203026"/>
                    <a:pt x="0" y="130792"/>
                  </a:cubicBezTo>
                  <a:cubicBezTo>
                    <a:pt x="0" y="58558"/>
                    <a:pt x="58558" y="0"/>
                    <a:pt x="130792" y="0"/>
                  </a:cubicBezTo>
                  <a:cubicBezTo>
                    <a:pt x="203027"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466" name="Freeform: Shape 465">
              <a:extLst>
                <a:ext uri="{FF2B5EF4-FFF2-40B4-BE49-F238E27FC236}">
                  <a16:creationId xmlns:a16="http://schemas.microsoft.com/office/drawing/2014/main" id="{3984F401-E9CE-9A9D-50D4-361B2F6D50E4}"/>
                </a:ext>
              </a:extLst>
            </p:cNvPr>
            <p:cNvSpPr/>
            <p:nvPr/>
          </p:nvSpPr>
          <p:spPr>
            <a:xfrm>
              <a:off x="4147974" y="4712787"/>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8"/>
                    <a:pt x="69367" y="89375"/>
                    <a:pt x="44687" y="89375"/>
                  </a:cubicBezTo>
                  <a:cubicBezTo>
                    <a:pt x="20007" y="89375"/>
                    <a:pt x="0" y="69368"/>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467" name="Freeform: Shape 466">
              <a:extLst>
                <a:ext uri="{FF2B5EF4-FFF2-40B4-BE49-F238E27FC236}">
                  <a16:creationId xmlns:a16="http://schemas.microsoft.com/office/drawing/2014/main" id="{8310571F-818F-53FF-44F9-65684B6169B4}"/>
                </a:ext>
              </a:extLst>
            </p:cNvPr>
            <p:cNvSpPr/>
            <p:nvPr/>
          </p:nvSpPr>
          <p:spPr>
            <a:xfrm>
              <a:off x="4119999" y="4845032"/>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468" name="Freeform: Shape 467">
              <a:extLst>
                <a:ext uri="{FF2B5EF4-FFF2-40B4-BE49-F238E27FC236}">
                  <a16:creationId xmlns:a16="http://schemas.microsoft.com/office/drawing/2014/main" id="{44FB9541-1C0E-1AB3-F543-43308F4C0AE4}"/>
                </a:ext>
              </a:extLst>
            </p:cNvPr>
            <p:cNvSpPr/>
            <p:nvPr/>
          </p:nvSpPr>
          <p:spPr>
            <a:xfrm>
              <a:off x="3544449" y="3891958"/>
              <a:ext cx="212811" cy="300365"/>
            </a:xfrm>
            <a:custGeom>
              <a:avLst/>
              <a:gdLst>
                <a:gd name="connsiteX0" fmla="*/ 210786 w 212811"/>
                <a:gd name="connsiteY0" fmla="*/ 272956 h 300365"/>
                <a:gd name="connsiteX1" fmla="*/ 37850 w 212811"/>
                <a:gd name="connsiteY1" fmla="*/ 8465 h 300365"/>
                <a:gd name="connsiteX2" fmla="*/ 8785 w 212811"/>
                <a:gd name="connsiteY2" fmla="*/ 3742 h 300365"/>
                <a:gd name="connsiteX3" fmla="*/ 4062 w 212811"/>
                <a:gd name="connsiteY3" fmla="*/ 32807 h 300365"/>
                <a:gd name="connsiteX4" fmla="*/ 171912 w 212811"/>
                <a:gd name="connsiteY4" fmla="*/ 287852 h 300365"/>
                <a:gd name="connsiteX5" fmla="*/ 210786 w 212811"/>
                <a:gd name="connsiteY5" fmla="*/ 272956 h 300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811" h="300365">
                  <a:moveTo>
                    <a:pt x="210786" y="272956"/>
                  </a:moveTo>
                  <a:cubicBezTo>
                    <a:pt x="166462" y="176679"/>
                    <a:pt x="108332" y="87304"/>
                    <a:pt x="37850" y="8465"/>
                  </a:cubicBezTo>
                  <a:cubicBezTo>
                    <a:pt x="30221" y="109"/>
                    <a:pt x="18595" y="-3161"/>
                    <a:pt x="8785" y="3742"/>
                  </a:cubicBezTo>
                  <a:cubicBezTo>
                    <a:pt x="429" y="9555"/>
                    <a:pt x="-3567" y="24451"/>
                    <a:pt x="4062" y="32807"/>
                  </a:cubicBezTo>
                  <a:cubicBezTo>
                    <a:pt x="72364" y="109103"/>
                    <a:pt x="129041" y="194844"/>
                    <a:pt x="171912" y="287852"/>
                  </a:cubicBezTo>
                  <a:cubicBezTo>
                    <a:pt x="183175" y="312194"/>
                    <a:pt x="222049" y="297661"/>
                    <a:pt x="210786" y="272956"/>
                  </a:cubicBezTo>
                  <a:close/>
                </a:path>
              </a:pathLst>
            </a:custGeom>
            <a:solidFill>
              <a:srgbClr val="FFFFFF"/>
            </a:solidFill>
            <a:ln w="36317" cap="flat">
              <a:noFill/>
              <a:prstDash val="solid"/>
              <a:miter/>
            </a:ln>
          </p:spPr>
          <p:txBody>
            <a:bodyPr rtlCol="0" anchor="ctr"/>
            <a:lstStyle/>
            <a:p>
              <a:endParaRPr lang="es-CO"/>
            </a:p>
          </p:txBody>
        </p:sp>
        <p:sp>
          <p:nvSpPr>
            <p:cNvPr id="469" name="Freeform: Shape 468">
              <a:extLst>
                <a:ext uri="{FF2B5EF4-FFF2-40B4-BE49-F238E27FC236}">
                  <a16:creationId xmlns:a16="http://schemas.microsoft.com/office/drawing/2014/main" id="{0D6CEB40-41D3-6872-5933-AD7E83E9F01E}"/>
                </a:ext>
              </a:extLst>
            </p:cNvPr>
            <p:cNvSpPr/>
            <p:nvPr/>
          </p:nvSpPr>
          <p:spPr>
            <a:xfrm>
              <a:off x="3456689" y="4126574"/>
              <a:ext cx="207435" cy="86220"/>
            </a:xfrm>
            <a:custGeom>
              <a:avLst/>
              <a:gdLst>
                <a:gd name="connsiteX0" fmla="*/ 195729 w 207435"/>
                <a:gd name="connsiteY0" fmla="*/ 46696 h 86220"/>
                <a:gd name="connsiteX1" fmla="*/ 24610 w 207435"/>
                <a:gd name="connsiteY1" fmla="*/ 192 h 86220"/>
                <a:gd name="connsiteX2" fmla="*/ 268 w 207435"/>
                <a:gd name="connsiteY2" fmla="*/ 16905 h 86220"/>
                <a:gd name="connsiteX3" fmla="*/ 16980 w 207435"/>
                <a:gd name="connsiteY3" fmla="*/ 41246 h 86220"/>
                <a:gd name="connsiteX4" fmla="*/ 177927 w 207435"/>
                <a:gd name="connsiteY4" fmla="*/ 84480 h 86220"/>
                <a:gd name="connsiteX5" fmla="*/ 205539 w 207435"/>
                <a:gd name="connsiteY5" fmla="*/ 74308 h 86220"/>
                <a:gd name="connsiteX6" fmla="*/ 195366 w 207435"/>
                <a:gd name="connsiteY6" fmla="*/ 46696 h 8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7435" h="86220">
                  <a:moveTo>
                    <a:pt x="195729" y="46696"/>
                  </a:moveTo>
                  <a:cubicBezTo>
                    <a:pt x="140869" y="24171"/>
                    <a:pt x="83103" y="8548"/>
                    <a:pt x="24610" y="192"/>
                  </a:cubicBezTo>
                  <a:cubicBezTo>
                    <a:pt x="13347" y="-1261"/>
                    <a:pt x="2448" y="5642"/>
                    <a:pt x="268" y="16905"/>
                  </a:cubicBezTo>
                  <a:cubicBezTo>
                    <a:pt x="-1549" y="27804"/>
                    <a:pt x="6081" y="39430"/>
                    <a:pt x="16980" y="41246"/>
                  </a:cubicBezTo>
                  <a:cubicBezTo>
                    <a:pt x="72203" y="48876"/>
                    <a:pt x="126337" y="63408"/>
                    <a:pt x="177927" y="84480"/>
                  </a:cubicBezTo>
                  <a:cubicBezTo>
                    <a:pt x="188463" y="88840"/>
                    <a:pt x="200816" y="84844"/>
                    <a:pt x="205539" y="74308"/>
                  </a:cubicBezTo>
                  <a:cubicBezTo>
                    <a:pt x="210262" y="64498"/>
                    <a:pt x="205902" y="50693"/>
                    <a:pt x="195366" y="46696"/>
                  </a:cubicBezTo>
                  <a:close/>
                </a:path>
              </a:pathLst>
            </a:custGeom>
            <a:solidFill>
              <a:srgbClr val="FFFFFF"/>
            </a:solidFill>
            <a:ln w="36317" cap="flat">
              <a:noFill/>
              <a:prstDash val="solid"/>
              <a:miter/>
            </a:ln>
          </p:spPr>
          <p:txBody>
            <a:bodyPr rtlCol="0" anchor="ctr"/>
            <a:lstStyle/>
            <a:p>
              <a:endParaRPr lang="es-CO"/>
            </a:p>
          </p:txBody>
        </p:sp>
        <p:sp>
          <p:nvSpPr>
            <p:cNvPr id="473" name="Freeform: Shape 472">
              <a:extLst>
                <a:ext uri="{FF2B5EF4-FFF2-40B4-BE49-F238E27FC236}">
                  <a16:creationId xmlns:a16="http://schemas.microsoft.com/office/drawing/2014/main" id="{54285831-9BF1-435D-D868-885211DCC418}"/>
                </a:ext>
              </a:extLst>
            </p:cNvPr>
            <p:cNvSpPr/>
            <p:nvPr/>
          </p:nvSpPr>
          <p:spPr>
            <a:xfrm>
              <a:off x="4837955" y="4978481"/>
              <a:ext cx="857280" cy="923242"/>
            </a:xfrm>
            <a:custGeom>
              <a:avLst/>
              <a:gdLst>
                <a:gd name="connsiteX0" fmla="*/ 856272 w 857280"/>
                <a:gd name="connsiteY0" fmla="*/ 545943 h 923242"/>
                <a:gd name="connsiteX1" fmla="*/ 718577 w 857280"/>
                <a:gd name="connsiteY1" fmla="*/ 823513 h 923242"/>
                <a:gd name="connsiteX2" fmla="*/ 452996 w 857280"/>
                <a:gd name="connsiteY2" fmla="*/ 923060 h 923242"/>
                <a:gd name="connsiteX3" fmla="*/ 17386 w 857280"/>
                <a:gd name="connsiteY3" fmla="*/ 585908 h 923242"/>
                <a:gd name="connsiteX4" fmla="*/ 83872 w 857280"/>
                <a:gd name="connsiteY4" fmla="*/ 181905 h 923242"/>
                <a:gd name="connsiteX5" fmla="*/ 157987 w 857280"/>
                <a:gd name="connsiteY5" fmla="*/ 72186 h 923242"/>
                <a:gd name="connsiteX6" fmla="*/ 513669 w 857280"/>
                <a:gd name="connsiteY6" fmla="*/ 32948 h 923242"/>
                <a:gd name="connsiteX7" fmla="*/ 855908 w 857280"/>
                <a:gd name="connsiteY7" fmla="*/ 545217 h 923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2">
                  <a:moveTo>
                    <a:pt x="856272" y="545943"/>
                  </a:moveTo>
                  <a:cubicBezTo>
                    <a:pt x="847915" y="652394"/>
                    <a:pt x="801412" y="754484"/>
                    <a:pt x="718577" y="823513"/>
                  </a:cubicBezTo>
                  <a:cubicBezTo>
                    <a:pt x="644461" y="885639"/>
                    <a:pt x="549637" y="920517"/>
                    <a:pt x="452996" y="923060"/>
                  </a:cubicBezTo>
                  <a:cubicBezTo>
                    <a:pt x="248452" y="929237"/>
                    <a:pt x="72609" y="778099"/>
                    <a:pt x="17386" y="585908"/>
                  </a:cubicBezTo>
                  <a:cubicBezTo>
                    <a:pt x="-22215" y="446759"/>
                    <a:pt x="8303" y="300708"/>
                    <a:pt x="83872" y="181905"/>
                  </a:cubicBezTo>
                  <a:cubicBezTo>
                    <a:pt x="102401" y="140851"/>
                    <a:pt x="125653" y="101977"/>
                    <a:pt x="157987" y="72186"/>
                  </a:cubicBezTo>
                  <a:cubicBezTo>
                    <a:pt x="254628" y="-17552"/>
                    <a:pt x="398136" y="-15009"/>
                    <a:pt x="513669" y="32948"/>
                  </a:cubicBezTo>
                  <a:cubicBezTo>
                    <a:pt x="716034"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sp>
          <p:nvSpPr>
            <p:cNvPr id="474" name="Freeform: Shape 473">
              <a:extLst>
                <a:ext uri="{FF2B5EF4-FFF2-40B4-BE49-F238E27FC236}">
                  <a16:creationId xmlns:a16="http://schemas.microsoft.com/office/drawing/2014/main" id="{ABB4DE09-1627-6593-989E-5230E1B4A9E0}"/>
                </a:ext>
              </a:extLst>
            </p:cNvPr>
            <p:cNvSpPr/>
            <p:nvPr/>
          </p:nvSpPr>
          <p:spPr>
            <a:xfrm>
              <a:off x="2662084" y="5704377"/>
              <a:ext cx="857280" cy="923243"/>
            </a:xfrm>
            <a:custGeom>
              <a:avLst/>
              <a:gdLst>
                <a:gd name="connsiteX0" fmla="*/ 856272 w 857280"/>
                <a:gd name="connsiteY0" fmla="*/ 545943 h 923243"/>
                <a:gd name="connsiteX1" fmla="*/ 718577 w 857280"/>
                <a:gd name="connsiteY1" fmla="*/ 823513 h 923243"/>
                <a:gd name="connsiteX2" fmla="*/ 452996 w 857280"/>
                <a:gd name="connsiteY2" fmla="*/ 923060 h 923243"/>
                <a:gd name="connsiteX3" fmla="*/ 17386 w 857280"/>
                <a:gd name="connsiteY3" fmla="*/ 585908 h 923243"/>
                <a:gd name="connsiteX4" fmla="*/ 83872 w 857280"/>
                <a:gd name="connsiteY4" fmla="*/ 181906 h 923243"/>
                <a:gd name="connsiteX5" fmla="*/ 157988 w 857280"/>
                <a:gd name="connsiteY5" fmla="*/ 72186 h 923243"/>
                <a:gd name="connsiteX6" fmla="*/ 513669 w 857280"/>
                <a:gd name="connsiteY6" fmla="*/ 32948 h 923243"/>
                <a:gd name="connsiteX7" fmla="*/ 855908 w 857280"/>
                <a:gd name="connsiteY7" fmla="*/ 545217 h 92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3">
                  <a:moveTo>
                    <a:pt x="856272" y="545943"/>
                  </a:moveTo>
                  <a:cubicBezTo>
                    <a:pt x="847916" y="652394"/>
                    <a:pt x="801412" y="754484"/>
                    <a:pt x="718577" y="823513"/>
                  </a:cubicBezTo>
                  <a:cubicBezTo>
                    <a:pt x="644461" y="885639"/>
                    <a:pt x="549637" y="920517"/>
                    <a:pt x="452996" y="923060"/>
                  </a:cubicBezTo>
                  <a:cubicBezTo>
                    <a:pt x="248452" y="929237"/>
                    <a:pt x="72609" y="778099"/>
                    <a:pt x="17386" y="585908"/>
                  </a:cubicBezTo>
                  <a:cubicBezTo>
                    <a:pt x="-22215" y="446760"/>
                    <a:pt x="8303" y="300708"/>
                    <a:pt x="83872" y="181906"/>
                  </a:cubicBezTo>
                  <a:cubicBezTo>
                    <a:pt x="102401" y="140851"/>
                    <a:pt x="125653" y="101977"/>
                    <a:pt x="157988" y="72186"/>
                  </a:cubicBezTo>
                  <a:cubicBezTo>
                    <a:pt x="254628" y="-17552"/>
                    <a:pt x="398136" y="-15009"/>
                    <a:pt x="513669" y="32948"/>
                  </a:cubicBezTo>
                  <a:cubicBezTo>
                    <a:pt x="716033"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grpSp>
      <p:grpSp>
        <p:nvGrpSpPr>
          <p:cNvPr id="489" name="Group 488">
            <a:extLst>
              <a:ext uri="{FF2B5EF4-FFF2-40B4-BE49-F238E27FC236}">
                <a16:creationId xmlns:a16="http://schemas.microsoft.com/office/drawing/2014/main" id="{AABB13E2-3248-8AC0-CF4B-801752133A89}"/>
              </a:ext>
            </a:extLst>
          </p:cNvPr>
          <p:cNvGrpSpPr/>
          <p:nvPr/>
        </p:nvGrpSpPr>
        <p:grpSpPr>
          <a:xfrm>
            <a:off x="6484110" y="6741992"/>
            <a:ext cx="1671375" cy="1353604"/>
            <a:chOff x="6484110" y="6741992"/>
            <a:chExt cx="1671375" cy="1353604"/>
          </a:xfrm>
        </p:grpSpPr>
        <p:sp>
          <p:nvSpPr>
            <p:cNvPr id="475" name="Freeform: Shape 474">
              <a:extLst>
                <a:ext uri="{FF2B5EF4-FFF2-40B4-BE49-F238E27FC236}">
                  <a16:creationId xmlns:a16="http://schemas.microsoft.com/office/drawing/2014/main" id="{69F8B693-9C5F-45D4-B701-29F488F14550}"/>
                </a:ext>
              </a:extLst>
            </p:cNvPr>
            <p:cNvSpPr/>
            <p:nvPr/>
          </p:nvSpPr>
          <p:spPr>
            <a:xfrm>
              <a:off x="6677719" y="7414752"/>
              <a:ext cx="1477766" cy="680844"/>
            </a:xfrm>
            <a:custGeom>
              <a:avLst/>
              <a:gdLst>
                <a:gd name="connsiteX0" fmla="*/ 1153141 w 1477766"/>
                <a:gd name="connsiteY0" fmla="*/ 361112 h 680844"/>
                <a:gd name="connsiteX1" fmla="*/ 605994 w 1477766"/>
                <a:gd name="connsiteY1" fmla="*/ 667746 h 680844"/>
                <a:gd name="connsiteX2" fmla="*/ 20336 w 1477766"/>
                <a:gd name="connsiteY2" fmla="*/ 597264 h 680844"/>
                <a:gd name="connsiteX3" fmla="*/ 354 w 1477766"/>
                <a:gd name="connsiteY3" fmla="*/ 578735 h 680844"/>
                <a:gd name="connsiteX4" fmla="*/ 163481 w 1477766"/>
                <a:gd name="connsiteY4" fmla="*/ 269557 h 680844"/>
                <a:gd name="connsiteX5" fmla="*/ 749138 w 1477766"/>
                <a:gd name="connsiteY5" fmla="*/ 6883 h 680844"/>
                <a:gd name="connsiteX6" fmla="*/ 1460865 w 1477766"/>
                <a:gd name="connsiteY6" fmla="*/ 66466 h 680844"/>
                <a:gd name="connsiteX7" fmla="*/ 1471038 w 1477766"/>
                <a:gd name="connsiteY7" fmla="*/ 98074 h 680844"/>
                <a:gd name="connsiteX8" fmla="*/ 1153141 w 1477766"/>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6" h="680844">
                  <a:moveTo>
                    <a:pt x="1153141" y="361112"/>
                  </a:moveTo>
                  <a:cubicBezTo>
                    <a:pt x="993283" y="496263"/>
                    <a:pt x="815988" y="626692"/>
                    <a:pt x="605994" y="667746"/>
                  </a:cubicBezTo>
                  <a:cubicBezTo>
                    <a:pt x="407989" y="706620"/>
                    <a:pt x="209621" y="651761"/>
                    <a:pt x="20336" y="597264"/>
                  </a:cubicBezTo>
                  <a:cubicBezTo>
                    <a:pt x="9437" y="599081"/>
                    <a:pt x="-2189" y="592541"/>
                    <a:pt x="354" y="578735"/>
                  </a:cubicBezTo>
                  <a:cubicBezTo>
                    <a:pt x="23969" y="462112"/>
                    <a:pt x="82099" y="356752"/>
                    <a:pt x="163481" y="269557"/>
                  </a:cubicBezTo>
                  <a:cubicBezTo>
                    <a:pt x="314618" y="107157"/>
                    <a:pt x="531878" y="28318"/>
                    <a:pt x="749138" y="6883"/>
                  </a:cubicBezTo>
                  <a:cubicBezTo>
                    <a:pt x="988197" y="-16732"/>
                    <a:pt x="1226529" y="24685"/>
                    <a:pt x="1460865" y="66466"/>
                  </a:cubicBezTo>
                  <a:cubicBezTo>
                    <a:pt x="1474671" y="69009"/>
                    <a:pt x="1485207" y="88265"/>
                    <a:pt x="1471038" y="98074"/>
                  </a:cubicBezTo>
                  <a:cubicBezTo>
                    <a:pt x="1359501" y="178729"/>
                    <a:pt x="1257774" y="271374"/>
                    <a:pt x="1153141" y="360748"/>
                  </a:cubicBezTo>
                  <a:close/>
                </a:path>
              </a:pathLst>
            </a:custGeom>
            <a:solidFill>
              <a:srgbClr val="4FE0CB"/>
            </a:solidFill>
            <a:ln w="36317" cap="flat">
              <a:noFill/>
              <a:prstDash val="solid"/>
              <a:miter/>
            </a:ln>
          </p:spPr>
          <p:txBody>
            <a:bodyPr rtlCol="0" anchor="ctr"/>
            <a:lstStyle/>
            <a:p>
              <a:endParaRPr lang="es-CO"/>
            </a:p>
          </p:txBody>
        </p:sp>
        <p:sp>
          <p:nvSpPr>
            <p:cNvPr id="476" name="Freeform: Shape 475">
              <a:extLst>
                <a:ext uri="{FF2B5EF4-FFF2-40B4-BE49-F238E27FC236}">
                  <a16:creationId xmlns:a16="http://schemas.microsoft.com/office/drawing/2014/main" id="{791DD605-6CDB-2739-191B-8944028AF2E3}"/>
                </a:ext>
              </a:extLst>
            </p:cNvPr>
            <p:cNvSpPr/>
            <p:nvPr/>
          </p:nvSpPr>
          <p:spPr>
            <a:xfrm>
              <a:off x="6726999" y="7489676"/>
              <a:ext cx="1267932" cy="475143"/>
            </a:xfrm>
            <a:custGeom>
              <a:avLst/>
              <a:gdLst>
                <a:gd name="connsiteX0" fmla="*/ 1253545 w 1267932"/>
                <a:gd name="connsiteY0" fmla="*/ 66021 h 475143"/>
                <a:gd name="connsiteX1" fmla="*/ 1247369 w 1267932"/>
                <a:gd name="connsiteY1" fmla="*/ 30416 h 475143"/>
                <a:gd name="connsiteX2" fmla="*/ 699859 w 1267932"/>
                <a:gd name="connsiteY2" fmla="*/ 155759 h 475143"/>
                <a:gd name="connsiteX3" fmla="*/ 812122 w 1267932"/>
                <a:gd name="connsiteY3" fmla="*/ 31870 h 475143"/>
                <a:gd name="connsiteX4" fmla="*/ 814302 w 1267932"/>
                <a:gd name="connsiteY4" fmla="*/ 6438 h 475143"/>
                <a:gd name="connsiteX5" fmla="*/ 788870 w 1267932"/>
                <a:gd name="connsiteY5" fmla="*/ 4258 h 475143"/>
                <a:gd name="connsiteX6" fmla="*/ 635189 w 1267932"/>
                <a:gd name="connsiteY6" fmla="*/ 173561 h 475143"/>
                <a:gd name="connsiteX7" fmla="*/ 266429 w 1267932"/>
                <a:gd name="connsiteY7" fmla="*/ 305443 h 475143"/>
                <a:gd name="connsiteX8" fmla="*/ 244993 w 1267932"/>
                <a:gd name="connsiteY8" fmla="*/ 315253 h 475143"/>
                <a:gd name="connsiteX9" fmla="*/ 262069 w 1267932"/>
                <a:gd name="connsiteY9" fmla="*/ 292364 h 475143"/>
                <a:gd name="connsiteX10" fmla="*/ 320199 w 1267932"/>
                <a:gd name="connsiteY10" fmla="*/ 223698 h 475143"/>
                <a:gd name="connsiteX11" fmla="*/ 446994 w 1267932"/>
                <a:gd name="connsiteY11" fmla="*/ 90363 h 475143"/>
                <a:gd name="connsiteX12" fmla="*/ 423379 w 1267932"/>
                <a:gd name="connsiteY12" fmla="*/ 62751 h 475143"/>
                <a:gd name="connsiteX13" fmla="*/ 285321 w 1267932"/>
                <a:gd name="connsiteY13" fmla="*/ 208439 h 475143"/>
                <a:gd name="connsiteX14" fmla="*/ 193403 w 1267932"/>
                <a:gd name="connsiteY14" fmla="*/ 338868 h 475143"/>
                <a:gd name="connsiteX15" fmla="*/ 9204 w 1267932"/>
                <a:gd name="connsiteY15" fmla="*/ 439505 h 475143"/>
                <a:gd name="connsiteX16" fmla="*/ 24463 w 1267932"/>
                <a:gd name="connsiteY16" fmla="*/ 472566 h 475143"/>
                <a:gd name="connsiteX17" fmla="*/ 203576 w 1267932"/>
                <a:gd name="connsiteY17" fmla="*/ 374836 h 475143"/>
                <a:gd name="connsiteX18" fmla="*/ 206119 w 1267932"/>
                <a:gd name="connsiteY18" fmla="*/ 374836 h 475143"/>
                <a:gd name="connsiteX19" fmla="*/ 208299 w 1267932"/>
                <a:gd name="connsiteY19" fmla="*/ 375199 h 475143"/>
                <a:gd name="connsiteX20" fmla="*/ 576696 w 1267932"/>
                <a:gd name="connsiteY20" fmla="*/ 427879 h 475143"/>
                <a:gd name="connsiteX21" fmla="*/ 588686 w 1267932"/>
                <a:gd name="connsiteY21" fmla="*/ 393728 h 475143"/>
                <a:gd name="connsiteX22" fmla="*/ 272605 w 1267932"/>
                <a:gd name="connsiteY22" fmla="*/ 342864 h 475143"/>
                <a:gd name="connsiteX23" fmla="*/ 637733 w 1267932"/>
                <a:gd name="connsiteY23" fmla="*/ 210982 h 475143"/>
                <a:gd name="connsiteX24" fmla="*/ 643909 w 1267932"/>
                <a:gd name="connsiteY24" fmla="*/ 210982 h 475143"/>
                <a:gd name="connsiteX25" fmla="*/ 644999 w 1267932"/>
                <a:gd name="connsiteY25" fmla="*/ 211346 h 475143"/>
                <a:gd name="connsiteX26" fmla="*/ 922569 w 1267932"/>
                <a:gd name="connsiteY26" fmla="*/ 293454 h 475143"/>
                <a:gd name="connsiteX27" fmla="*/ 934558 w 1267932"/>
                <a:gd name="connsiteY27" fmla="*/ 259303 h 475143"/>
                <a:gd name="connsiteX28" fmla="*/ 714755 w 1267932"/>
                <a:gd name="connsiteY28" fmla="*/ 189547 h 475143"/>
                <a:gd name="connsiteX29" fmla="*/ 971252 w 1267932"/>
                <a:gd name="connsiteY29" fmla="*/ 125241 h 475143"/>
                <a:gd name="connsiteX30" fmla="*/ 1253545 w 1267932"/>
                <a:gd name="connsiteY30" fmla="*/ 65295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253545" y="66021"/>
                  </a:moveTo>
                  <a:cubicBezTo>
                    <a:pt x="1276434" y="61298"/>
                    <a:pt x="1270258" y="25694"/>
                    <a:pt x="1247369" y="30416"/>
                  </a:cubicBezTo>
                  <a:cubicBezTo>
                    <a:pt x="1064623" y="67837"/>
                    <a:pt x="880424" y="106349"/>
                    <a:pt x="699859" y="155759"/>
                  </a:cubicBezTo>
                  <a:cubicBezTo>
                    <a:pt x="737280" y="114341"/>
                    <a:pt x="774701" y="73287"/>
                    <a:pt x="812122" y="31870"/>
                  </a:cubicBezTo>
                  <a:cubicBezTo>
                    <a:pt x="818662" y="24604"/>
                    <a:pt x="821205" y="14431"/>
                    <a:pt x="814302" y="6438"/>
                  </a:cubicBezTo>
                  <a:cubicBezTo>
                    <a:pt x="808489" y="-102"/>
                    <a:pt x="795410" y="-3008"/>
                    <a:pt x="788870" y="4258"/>
                  </a:cubicBezTo>
                  <a:cubicBezTo>
                    <a:pt x="737643" y="60571"/>
                    <a:pt x="686416" y="117248"/>
                    <a:pt x="635189" y="173561"/>
                  </a:cubicBezTo>
                  <a:cubicBezTo>
                    <a:pt x="509847" y="210255"/>
                    <a:pt x="386321" y="252763"/>
                    <a:pt x="266429" y="305443"/>
                  </a:cubicBezTo>
                  <a:cubicBezTo>
                    <a:pt x="259163" y="308713"/>
                    <a:pt x="252260" y="311983"/>
                    <a:pt x="244993" y="315253"/>
                  </a:cubicBezTo>
                  <a:cubicBezTo>
                    <a:pt x="250443" y="307260"/>
                    <a:pt x="256256" y="299993"/>
                    <a:pt x="262069" y="292364"/>
                  </a:cubicBezTo>
                  <a:cubicBezTo>
                    <a:pt x="280961" y="269112"/>
                    <a:pt x="300216" y="246223"/>
                    <a:pt x="320199" y="223698"/>
                  </a:cubicBezTo>
                  <a:cubicBezTo>
                    <a:pt x="360526" y="177558"/>
                    <a:pt x="403033" y="133234"/>
                    <a:pt x="446994" y="90363"/>
                  </a:cubicBezTo>
                  <a:cubicBezTo>
                    <a:pt x="463706" y="74014"/>
                    <a:pt x="440091" y="46402"/>
                    <a:pt x="423379" y="62751"/>
                  </a:cubicBezTo>
                  <a:cubicBezTo>
                    <a:pt x="375422" y="109619"/>
                    <a:pt x="329281" y="158302"/>
                    <a:pt x="285321" y="208439"/>
                  </a:cubicBezTo>
                  <a:cubicBezTo>
                    <a:pt x="251533" y="247313"/>
                    <a:pt x="209025" y="288368"/>
                    <a:pt x="193403" y="338868"/>
                  </a:cubicBezTo>
                  <a:cubicBezTo>
                    <a:pt x="130550" y="369386"/>
                    <a:pt x="68787" y="402810"/>
                    <a:pt x="9204" y="439505"/>
                  </a:cubicBezTo>
                  <a:cubicBezTo>
                    <a:pt x="-10414" y="451495"/>
                    <a:pt x="4481" y="484555"/>
                    <a:pt x="24463" y="472566"/>
                  </a:cubicBezTo>
                  <a:cubicBezTo>
                    <a:pt x="82593" y="436599"/>
                    <a:pt x="142539" y="404264"/>
                    <a:pt x="203576" y="374836"/>
                  </a:cubicBezTo>
                  <a:cubicBezTo>
                    <a:pt x="204302" y="374836"/>
                    <a:pt x="205029" y="374836"/>
                    <a:pt x="206119" y="374836"/>
                  </a:cubicBezTo>
                  <a:cubicBezTo>
                    <a:pt x="206846" y="374836"/>
                    <a:pt x="207209" y="375199"/>
                    <a:pt x="208299" y="375199"/>
                  </a:cubicBezTo>
                  <a:cubicBezTo>
                    <a:pt x="332551" y="379195"/>
                    <a:pt x="456077" y="396634"/>
                    <a:pt x="576696" y="427879"/>
                  </a:cubicBezTo>
                  <a:cubicBezTo>
                    <a:pt x="599222" y="433692"/>
                    <a:pt x="611574" y="399541"/>
                    <a:pt x="588686" y="393728"/>
                  </a:cubicBezTo>
                  <a:cubicBezTo>
                    <a:pt x="485142" y="367206"/>
                    <a:pt x="379418" y="350494"/>
                    <a:pt x="272605" y="342864"/>
                  </a:cubicBezTo>
                  <a:cubicBezTo>
                    <a:pt x="390681" y="290184"/>
                    <a:pt x="513117" y="247677"/>
                    <a:pt x="637733" y="210982"/>
                  </a:cubicBezTo>
                  <a:cubicBezTo>
                    <a:pt x="639913" y="211346"/>
                    <a:pt x="642092" y="211346"/>
                    <a:pt x="643909" y="210982"/>
                  </a:cubicBezTo>
                  <a:cubicBezTo>
                    <a:pt x="644272" y="210982"/>
                    <a:pt x="644636" y="210982"/>
                    <a:pt x="644999" y="211346"/>
                  </a:cubicBezTo>
                  <a:cubicBezTo>
                    <a:pt x="739823" y="229511"/>
                    <a:pt x="832831" y="257486"/>
                    <a:pt x="922569" y="293454"/>
                  </a:cubicBezTo>
                  <a:cubicBezTo>
                    <a:pt x="944367" y="302174"/>
                    <a:pt x="956357" y="268022"/>
                    <a:pt x="934558" y="259303"/>
                  </a:cubicBezTo>
                  <a:cubicBezTo>
                    <a:pt x="862986" y="230601"/>
                    <a:pt x="789597" y="207349"/>
                    <a:pt x="714755" y="189547"/>
                  </a:cubicBezTo>
                  <a:cubicBezTo>
                    <a:pt x="799769" y="166295"/>
                    <a:pt x="885511" y="144496"/>
                    <a:pt x="971252" y="125241"/>
                  </a:cubicBezTo>
                  <a:cubicBezTo>
                    <a:pt x="1064987" y="104169"/>
                    <a:pt x="1159448" y="84913"/>
                    <a:pt x="1253545" y="65295"/>
                  </a:cubicBezTo>
                  <a:close/>
                </a:path>
              </a:pathLst>
            </a:custGeom>
            <a:solidFill>
              <a:srgbClr val="28B59E"/>
            </a:solidFill>
            <a:ln w="36317" cap="flat">
              <a:noFill/>
              <a:prstDash val="solid"/>
              <a:miter/>
            </a:ln>
          </p:spPr>
          <p:txBody>
            <a:bodyPr rtlCol="0" anchor="ctr"/>
            <a:lstStyle/>
            <a:p>
              <a:endParaRPr lang="es-CO"/>
            </a:p>
          </p:txBody>
        </p:sp>
        <p:sp>
          <p:nvSpPr>
            <p:cNvPr id="477" name="Freeform: Shape 476">
              <a:extLst>
                <a:ext uri="{FF2B5EF4-FFF2-40B4-BE49-F238E27FC236}">
                  <a16:creationId xmlns:a16="http://schemas.microsoft.com/office/drawing/2014/main" id="{B4AE8972-9BD8-3C65-6E59-8975641A76BD}"/>
                </a:ext>
              </a:extLst>
            </p:cNvPr>
            <p:cNvSpPr/>
            <p:nvPr/>
          </p:nvSpPr>
          <p:spPr>
            <a:xfrm>
              <a:off x="6484110" y="6741992"/>
              <a:ext cx="387317" cy="970826"/>
            </a:xfrm>
            <a:custGeom>
              <a:avLst/>
              <a:gdLst>
                <a:gd name="connsiteX0" fmla="*/ 103135 w 387317"/>
                <a:gd name="connsiteY0" fmla="*/ 238584 h 970826"/>
                <a:gd name="connsiteX1" fmla="*/ 682 w 387317"/>
                <a:gd name="connsiteY1" fmla="*/ 616427 h 970826"/>
                <a:gd name="connsiteX2" fmla="*/ 132564 w 387317"/>
                <a:gd name="connsiteY2" fmla="*/ 960483 h 970826"/>
                <a:gd name="connsiteX3" fmla="*/ 146733 w 387317"/>
                <a:gd name="connsiteY3" fmla="*/ 969565 h 970826"/>
                <a:gd name="connsiteX4" fmla="*/ 309133 w 387317"/>
                <a:gd name="connsiteY4" fmla="*/ 823878 h 970826"/>
                <a:gd name="connsiteX5" fmla="*/ 379252 w 387317"/>
                <a:gd name="connsiteY5" fmla="*/ 429322 h 970826"/>
                <a:gd name="connsiteX6" fmla="*/ 235017 w 387317"/>
                <a:gd name="connsiteY6" fmla="*/ 7518 h 970826"/>
                <a:gd name="connsiteX7" fmla="*/ 214309 w 387317"/>
                <a:gd name="connsiteY7" fmla="*/ 6064 h 970826"/>
                <a:gd name="connsiteX8" fmla="*/ 103862 w 387317"/>
                <a:gd name="connsiteY8" fmla="*/ 238584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103135" y="238584"/>
                  </a:moveTo>
                  <a:cubicBezTo>
                    <a:pt x="45369" y="355933"/>
                    <a:pt x="-6585" y="483092"/>
                    <a:pt x="682" y="616427"/>
                  </a:cubicBezTo>
                  <a:cubicBezTo>
                    <a:pt x="7221" y="742133"/>
                    <a:pt x="70800" y="854033"/>
                    <a:pt x="132564" y="960483"/>
                  </a:cubicBezTo>
                  <a:cubicBezTo>
                    <a:pt x="133290" y="967386"/>
                    <a:pt x="138740" y="973562"/>
                    <a:pt x="146733" y="969565"/>
                  </a:cubicBezTo>
                  <a:cubicBezTo>
                    <a:pt x="213945" y="937594"/>
                    <a:pt x="268805" y="886367"/>
                    <a:pt x="309133" y="823878"/>
                  </a:cubicBezTo>
                  <a:cubicBezTo>
                    <a:pt x="384338" y="707618"/>
                    <a:pt x="399234" y="564110"/>
                    <a:pt x="379252" y="429322"/>
                  </a:cubicBezTo>
                  <a:cubicBezTo>
                    <a:pt x="357090" y="281091"/>
                    <a:pt x="295690" y="143033"/>
                    <a:pt x="235017" y="7518"/>
                  </a:cubicBezTo>
                  <a:cubicBezTo>
                    <a:pt x="231384" y="-475"/>
                    <a:pt x="218305" y="-3745"/>
                    <a:pt x="214309" y="6064"/>
                  </a:cubicBezTo>
                  <a:cubicBezTo>
                    <a:pt x="182337" y="85992"/>
                    <a:pt x="141646" y="161561"/>
                    <a:pt x="103862" y="238584"/>
                  </a:cubicBezTo>
                  <a:close/>
                </a:path>
              </a:pathLst>
            </a:custGeom>
            <a:solidFill>
              <a:srgbClr val="4FE0CB"/>
            </a:solidFill>
            <a:ln w="36317" cap="flat">
              <a:noFill/>
              <a:prstDash val="solid"/>
              <a:miter/>
            </a:ln>
          </p:spPr>
          <p:txBody>
            <a:bodyPr rtlCol="0" anchor="ctr"/>
            <a:lstStyle/>
            <a:p>
              <a:endParaRPr lang="es-CO"/>
            </a:p>
          </p:txBody>
        </p:sp>
        <p:sp>
          <p:nvSpPr>
            <p:cNvPr id="478" name="Freeform: Shape 477">
              <a:extLst>
                <a:ext uri="{FF2B5EF4-FFF2-40B4-BE49-F238E27FC236}">
                  <a16:creationId xmlns:a16="http://schemas.microsoft.com/office/drawing/2014/main" id="{7D40E9ED-0C4D-B99C-C0A7-098B486F6083}"/>
                </a:ext>
              </a:extLst>
            </p:cNvPr>
            <p:cNvSpPr/>
            <p:nvPr/>
          </p:nvSpPr>
          <p:spPr>
            <a:xfrm>
              <a:off x="6579940" y="6844890"/>
              <a:ext cx="247181" cy="831498"/>
            </a:xfrm>
            <a:custGeom>
              <a:avLst/>
              <a:gdLst>
                <a:gd name="connsiteX0" fmla="*/ 117752 w 247181"/>
                <a:gd name="connsiteY0" fmla="*/ 11796 h 831498"/>
                <a:gd name="connsiteX1" fmla="*/ 140277 w 247181"/>
                <a:gd name="connsiteY1" fmla="*/ 10343 h 831498"/>
                <a:gd name="connsiteX2" fmla="*/ 147543 w 247181"/>
                <a:gd name="connsiteY2" fmla="*/ 360938 h 831498"/>
                <a:gd name="connsiteX3" fmla="*/ 205310 w 247181"/>
                <a:gd name="connsiteY3" fmla="*/ 274107 h 831498"/>
                <a:gd name="connsiteX4" fmla="*/ 220569 w 247181"/>
                <a:gd name="connsiteY4" fmla="*/ 269020 h 831498"/>
                <a:gd name="connsiteX5" fmla="*/ 225656 w 247181"/>
                <a:gd name="connsiteY5" fmla="*/ 284279 h 831498"/>
                <a:gd name="connsiteX6" fmla="*/ 146454 w 247181"/>
                <a:gd name="connsiteY6" fmla="*/ 403082 h 831498"/>
                <a:gd name="connsiteX7" fmla="*/ 122475 w 247181"/>
                <a:gd name="connsiteY7" fmla="*/ 646501 h 831498"/>
                <a:gd name="connsiteX8" fmla="*/ 119932 w 247181"/>
                <a:gd name="connsiteY8" fmla="*/ 661033 h 831498"/>
                <a:gd name="connsiteX9" fmla="*/ 131195 w 247181"/>
                <a:gd name="connsiteY9" fmla="*/ 647228 h 831498"/>
                <a:gd name="connsiteX10" fmla="*/ 163893 w 247181"/>
                <a:gd name="connsiteY10" fmla="*/ 601814 h 831498"/>
                <a:gd name="connsiteX11" fmla="*/ 225292 w 247181"/>
                <a:gd name="connsiteY11" fmla="*/ 504809 h 831498"/>
                <a:gd name="connsiteX12" fmla="*/ 245638 w 247181"/>
                <a:gd name="connsiteY12" fmla="*/ 514982 h 831498"/>
                <a:gd name="connsiteX13" fmla="*/ 178425 w 247181"/>
                <a:gd name="connsiteY13" fmla="*/ 620705 h 831498"/>
                <a:gd name="connsiteX14" fmla="*/ 113393 w 247181"/>
                <a:gd name="connsiteY14" fmla="*/ 696274 h 831498"/>
                <a:gd name="connsiteX15" fmla="*/ 80331 w 247181"/>
                <a:gd name="connsiteY15" fmla="*/ 823070 h 831498"/>
                <a:gd name="connsiteX16" fmla="*/ 58169 w 247181"/>
                <a:gd name="connsiteY16" fmla="*/ 818710 h 831498"/>
                <a:gd name="connsiteX17" fmla="*/ 90141 w 247181"/>
                <a:gd name="connsiteY17" fmla="*/ 695547 h 831498"/>
                <a:gd name="connsiteX18" fmla="*/ 90141 w 247181"/>
                <a:gd name="connsiteY18" fmla="*/ 694094 h 831498"/>
                <a:gd name="connsiteX19" fmla="*/ 89414 w 247181"/>
                <a:gd name="connsiteY19" fmla="*/ 693005 h 831498"/>
                <a:gd name="connsiteX20" fmla="*/ 1493 w 247181"/>
                <a:gd name="connsiteY20" fmla="*/ 477924 h 831498"/>
                <a:gd name="connsiteX21" fmla="*/ 20384 w 247181"/>
                <a:gd name="connsiteY21" fmla="*/ 465572 h 831498"/>
                <a:gd name="connsiteX22" fmla="*/ 99223 w 247181"/>
                <a:gd name="connsiteY22" fmla="*/ 649044 h 831498"/>
                <a:gd name="connsiteX23" fmla="*/ 123565 w 247181"/>
                <a:gd name="connsiteY23" fmla="*/ 407805 h 831498"/>
                <a:gd name="connsiteX24" fmla="*/ 122475 w 247181"/>
                <a:gd name="connsiteY24" fmla="*/ 404172 h 831498"/>
                <a:gd name="connsiteX25" fmla="*/ 122112 w 247181"/>
                <a:gd name="connsiteY25" fmla="*/ 403446 h 831498"/>
                <a:gd name="connsiteX26" fmla="*/ 30194 w 247181"/>
                <a:gd name="connsiteY26" fmla="*/ 247948 h 831498"/>
                <a:gd name="connsiteX27" fmla="*/ 49086 w 247181"/>
                <a:gd name="connsiteY27" fmla="*/ 235596 h 831498"/>
                <a:gd name="connsiteX28" fmla="*/ 124655 w 247181"/>
                <a:gd name="connsiteY28" fmla="*/ 358032 h 831498"/>
                <a:gd name="connsiteX29" fmla="*/ 124655 w 247181"/>
                <a:gd name="connsiteY29" fmla="*/ 193089 h 831498"/>
                <a:gd name="connsiteX30" fmla="*/ 118115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17752" y="11796"/>
                  </a:moveTo>
                  <a:cubicBezTo>
                    <a:pt x="117025" y="-2736"/>
                    <a:pt x="139551" y="-4553"/>
                    <a:pt x="140277" y="10343"/>
                  </a:cubicBezTo>
                  <a:cubicBezTo>
                    <a:pt x="145364" y="126966"/>
                    <a:pt x="150087" y="243952"/>
                    <a:pt x="147543" y="360938"/>
                  </a:cubicBezTo>
                  <a:cubicBezTo>
                    <a:pt x="166799" y="331873"/>
                    <a:pt x="186055" y="303172"/>
                    <a:pt x="205310" y="274107"/>
                  </a:cubicBezTo>
                  <a:cubicBezTo>
                    <a:pt x="208580" y="269020"/>
                    <a:pt x="214393" y="266114"/>
                    <a:pt x="220569" y="269020"/>
                  </a:cubicBezTo>
                  <a:cubicBezTo>
                    <a:pt x="225656" y="271563"/>
                    <a:pt x="229288" y="279193"/>
                    <a:pt x="225656" y="284279"/>
                  </a:cubicBezTo>
                  <a:cubicBezTo>
                    <a:pt x="199134" y="323880"/>
                    <a:pt x="172976" y="363481"/>
                    <a:pt x="146454" y="403082"/>
                  </a:cubicBezTo>
                  <a:cubicBezTo>
                    <a:pt x="143547" y="484464"/>
                    <a:pt x="136281" y="565846"/>
                    <a:pt x="122475" y="646501"/>
                  </a:cubicBezTo>
                  <a:cubicBezTo>
                    <a:pt x="121749" y="651224"/>
                    <a:pt x="120659" y="655947"/>
                    <a:pt x="119932" y="661033"/>
                  </a:cubicBezTo>
                  <a:cubicBezTo>
                    <a:pt x="123928" y="656673"/>
                    <a:pt x="127562" y="651950"/>
                    <a:pt x="131195" y="647228"/>
                  </a:cubicBezTo>
                  <a:cubicBezTo>
                    <a:pt x="142457" y="632332"/>
                    <a:pt x="153357" y="617073"/>
                    <a:pt x="163893" y="601814"/>
                  </a:cubicBezTo>
                  <a:cubicBezTo>
                    <a:pt x="185691" y="570205"/>
                    <a:pt x="206037" y="537871"/>
                    <a:pt x="225292" y="504809"/>
                  </a:cubicBezTo>
                  <a:cubicBezTo>
                    <a:pt x="232559" y="492457"/>
                    <a:pt x="252904" y="502266"/>
                    <a:pt x="245638" y="514982"/>
                  </a:cubicBezTo>
                  <a:cubicBezTo>
                    <a:pt x="224566" y="550950"/>
                    <a:pt x="202040" y="586191"/>
                    <a:pt x="178425" y="620705"/>
                  </a:cubicBezTo>
                  <a:cubicBezTo>
                    <a:pt x="160260" y="647228"/>
                    <a:pt x="141731" y="679199"/>
                    <a:pt x="113393" y="696274"/>
                  </a:cubicBezTo>
                  <a:cubicBezTo>
                    <a:pt x="104673" y="739145"/>
                    <a:pt x="93773" y="781289"/>
                    <a:pt x="80331" y="823070"/>
                  </a:cubicBezTo>
                  <a:cubicBezTo>
                    <a:pt x="75972" y="836875"/>
                    <a:pt x="53810" y="832516"/>
                    <a:pt x="58169" y="818710"/>
                  </a:cubicBezTo>
                  <a:cubicBezTo>
                    <a:pt x="70885" y="778019"/>
                    <a:pt x="81421" y="736965"/>
                    <a:pt x="90141" y="695547"/>
                  </a:cubicBezTo>
                  <a:cubicBezTo>
                    <a:pt x="90141" y="695184"/>
                    <a:pt x="90141" y="694458"/>
                    <a:pt x="90141" y="694094"/>
                  </a:cubicBezTo>
                  <a:cubicBezTo>
                    <a:pt x="90141" y="694094"/>
                    <a:pt x="89777" y="693368"/>
                    <a:pt x="89414" y="693005"/>
                  </a:cubicBezTo>
                  <a:cubicBezTo>
                    <a:pt x="67979" y="618526"/>
                    <a:pt x="38550" y="546227"/>
                    <a:pt x="1493" y="477924"/>
                  </a:cubicBezTo>
                  <a:cubicBezTo>
                    <a:pt x="-5410" y="465208"/>
                    <a:pt x="13482" y="452493"/>
                    <a:pt x="20384" y="465572"/>
                  </a:cubicBezTo>
                  <a:cubicBezTo>
                    <a:pt x="52356" y="524065"/>
                    <a:pt x="78514" y="585828"/>
                    <a:pt x="99223" y="649044"/>
                  </a:cubicBezTo>
                  <a:cubicBezTo>
                    <a:pt x="113029" y="569479"/>
                    <a:pt x="120295" y="488824"/>
                    <a:pt x="123565" y="407805"/>
                  </a:cubicBezTo>
                  <a:cubicBezTo>
                    <a:pt x="122839" y="406715"/>
                    <a:pt x="122839" y="405262"/>
                    <a:pt x="122475" y="404172"/>
                  </a:cubicBezTo>
                  <a:cubicBezTo>
                    <a:pt x="122475" y="404172"/>
                    <a:pt x="122475" y="403809"/>
                    <a:pt x="122112" y="403446"/>
                  </a:cubicBezTo>
                  <a:cubicBezTo>
                    <a:pt x="96680" y="348586"/>
                    <a:pt x="65798" y="296632"/>
                    <a:pt x="30194" y="247948"/>
                  </a:cubicBezTo>
                  <a:cubicBezTo>
                    <a:pt x="21475" y="236322"/>
                    <a:pt x="40367" y="223607"/>
                    <a:pt x="49086" y="235596"/>
                  </a:cubicBezTo>
                  <a:cubicBezTo>
                    <a:pt x="77425" y="274470"/>
                    <a:pt x="102493" y="315524"/>
                    <a:pt x="124655" y="358032"/>
                  </a:cubicBezTo>
                  <a:cubicBezTo>
                    <a:pt x="125745" y="302808"/>
                    <a:pt x="125745" y="247948"/>
                    <a:pt x="124655" y="193089"/>
                  </a:cubicBezTo>
                  <a:cubicBezTo>
                    <a:pt x="123202" y="133142"/>
                    <a:pt x="120659" y="73196"/>
                    <a:pt x="118115" y="12886"/>
                  </a:cubicBezTo>
                  <a:close/>
                </a:path>
              </a:pathLst>
            </a:custGeom>
            <a:solidFill>
              <a:srgbClr val="28B59E"/>
            </a:solidFill>
            <a:ln w="36317" cap="flat">
              <a:noFill/>
              <a:prstDash val="solid"/>
              <a:miter/>
            </a:ln>
          </p:spPr>
          <p:txBody>
            <a:bodyPr rtlCol="0" anchor="ctr"/>
            <a:lstStyle/>
            <a:p>
              <a:endParaRPr lang="es-CO"/>
            </a:p>
          </p:txBody>
        </p:sp>
      </p:grpSp>
      <p:grpSp>
        <p:nvGrpSpPr>
          <p:cNvPr id="490" name="Group 489">
            <a:extLst>
              <a:ext uri="{FF2B5EF4-FFF2-40B4-BE49-F238E27FC236}">
                <a16:creationId xmlns:a16="http://schemas.microsoft.com/office/drawing/2014/main" id="{CE7DCD22-7581-E8FF-BC6A-A79EA620800F}"/>
              </a:ext>
            </a:extLst>
          </p:cNvPr>
          <p:cNvGrpSpPr/>
          <p:nvPr/>
        </p:nvGrpSpPr>
        <p:grpSpPr>
          <a:xfrm>
            <a:off x="794787" y="5819181"/>
            <a:ext cx="1671374" cy="1353605"/>
            <a:chOff x="794787" y="5819181"/>
            <a:chExt cx="1671374" cy="1353605"/>
          </a:xfrm>
        </p:grpSpPr>
        <p:sp>
          <p:nvSpPr>
            <p:cNvPr id="479" name="Freeform: Shape 478">
              <a:extLst>
                <a:ext uri="{FF2B5EF4-FFF2-40B4-BE49-F238E27FC236}">
                  <a16:creationId xmlns:a16="http://schemas.microsoft.com/office/drawing/2014/main" id="{2314F412-F4A8-E363-6140-B36F2D06664D}"/>
                </a:ext>
              </a:extLst>
            </p:cNvPr>
            <p:cNvSpPr/>
            <p:nvPr/>
          </p:nvSpPr>
          <p:spPr>
            <a:xfrm>
              <a:off x="794787" y="6491942"/>
              <a:ext cx="1477765" cy="680844"/>
            </a:xfrm>
            <a:custGeom>
              <a:avLst/>
              <a:gdLst>
                <a:gd name="connsiteX0" fmla="*/ 324626 w 1477765"/>
                <a:gd name="connsiteY0" fmla="*/ 361111 h 680844"/>
                <a:gd name="connsiteX1" fmla="*/ 871772 w 1477765"/>
                <a:gd name="connsiteY1" fmla="*/ 667746 h 680844"/>
                <a:gd name="connsiteX2" fmla="*/ 1457430 w 1477765"/>
                <a:gd name="connsiteY2" fmla="*/ 597264 h 680844"/>
                <a:gd name="connsiteX3" fmla="*/ 1477412 w 1477765"/>
                <a:gd name="connsiteY3" fmla="*/ 578735 h 680844"/>
                <a:gd name="connsiteX4" fmla="*/ 1314285 w 1477765"/>
                <a:gd name="connsiteY4" fmla="*/ 269557 h 680844"/>
                <a:gd name="connsiteX5" fmla="*/ 728628 w 1477765"/>
                <a:gd name="connsiteY5" fmla="*/ 6883 h 680844"/>
                <a:gd name="connsiteX6" fmla="*/ 16901 w 1477765"/>
                <a:gd name="connsiteY6" fmla="*/ 66466 h 680844"/>
                <a:gd name="connsiteX7" fmla="*/ 6728 w 1477765"/>
                <a:gd name="connsiteY7" fmla="*/ 98074 h 680844"/>
                <a:gd name="connsiteX8" fmla="*/ 324626 w 1477765"/>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5" h="680844">
                  <a:moveTo>
                    <a:pt x="324626" y="361111"/>
                  </a:moveTo>
                  <a:cubicBezTo>
                    <a:pt x="484482" y="496263"/>
                    <a:pt x="661778" y="626692"/>
                    <a:pt x="871772" y="667746"/>
                  </a:cubicBezTo>
                  <a:cubicBezTo>
                    <a:pt x="1069777" y="706621"/>
                    <a:pt x="1268145" y="651760"/>
                    <a:pt x="1457430" y="597264"/>
                  </a:cubicBezTo>
                  <a:cubicBezTo>
                    <a:pt x="1468329" y="599080"/>
                    <a:pt x="1479955" y="592541"/>
                    <a:pt x="1477412" y="578735"/>
                  </a:cubicBezTo>
                  <a:cubicBezTo>
                    <a:pt x="1453797" y="462112"/>
                    <a:pt x="1395667" y="356752"/>
                    <a:pt x="1314285" y="269557"/>
                  </a:cubicBezTo>
                  <a:cubicBezTo>
                    <a:pt x="1163148" y="107157"/>
                    <a:pt x="945888" y="28319"/>
                    <a:pt x="728628" y="6883"/>
                  </a:cubicBezTo>
                  <a:cubicBezTo>
                    <a:pt x="489569" y="-16732"/>
                    <a:pt x="251237" y="24685"/>
                    <a:pt x="16901" y="66466"/>
                  </a:cubicBezTo>
                  <a:cubicBezTo>
                    <a:pt x="3095" y="69009"/>
                    <a:pt x="-7441" y="88265"/>
                    <a:pt x="6728" y="98074"/>
                  </a:cubicBezTo>
                  <a:cubicBezTo>
                    <a:pt x="118265" y="178730"/>
                    <a:pt x="219992" y="271373"/>
                    <a:pt x="324626" y="360748"/>
                  </a:cubicBezTo>
                  <a:close/>
                </a:path>
              </a:pathLst>
            </a:custGeom>
            <a:solidFill>
              <a:srgbClr val="4FE0CB"/>
            </a:solidFill>
            <a:ln w="36317" cap="flat">
              <a:noFill/>
              <a:prstDash val="solid"/>
              <a:miter/>
            </a:ln>
          </p:spPr>
          <p:txBody>
            <a:bodyPr rtlCol="0" anchor="ctr"/>
            <a:lstStyle/>
            <a:p>
              <a:endParaRPr lang="es-CO"/>
            </a:p>
          </p:txBody>
        </p:sp>
        <p:sp>
          <p:nvSpPr>
            <p:cNvPr id="480" name="Freeform: Shape 479">
              <a:extLst>
                <a:ext uri="{FF2B5EF4-FFF2-40B4-BE49-F238E27FC236}">
                  <a16:creationId xmlns:a16="http://schemas.microsoft.com/office/drawing/2014/main" id="{FB40A35A-915C-D666-1A50-B4C048628E24}"/>
                </a:ext>
              </a:extLst>
            </p:cNvPr>
            <p:cNvSpPr/>
            <p:nvPr/>
          </p:nvSpPr>
          <p:spPr>
            <a:xfrm>
              <a:off x="955341" y="6566866"/>
              <a:ext cx="1267932" cy="475143"/>
            </a:xfrm>
            <a:custGeom>
              <a:avLst/>
              <a:gdLst>
                <a:gd name="connsiteX0" fmla="*/ 14387 w 1267932"/>
                <a:gd name="connsiteY0" fmla="*/ 66021 h 475143"/>
                <a:gd name="connsiteX1" fmla="*/ 20563 w 1267932"/>
                <a:gd name="connsiteY1" fmla="*/ 30416 h 475143"/>
                <a:gd name="connsiteX2" fmla="*/ 568073 w 1267932"/>
                <a:gd name="connsiteY2" fmla="*/ 155759 h 475143"/>
                <a:gd name="connsiteX3" fmla="*/ 455810 w 1267932"/>
                <a:gd name="connsiteY3" fmla="*/ 31869 h 475143"/>
                <a:gd name="connsiteX4" fmla="*/ 453630 w 1267932"/>
                <a:gd name="connsiteY4" fmla="*/ 6438 h 475143"/>
                <a:gd name="connsiteX5" fmla="*/ 479062 w 1267932"/>
                <a:gd name="connsiteY5" fmla="*/ 4258 h 475143"/>
                <a:gd name="connsiteX6" fmla="*/ 632743 w 1267932"/>
                <a:gd name="connsiteY6" fmla="*/ 173561 h 475143"/>
                <a:gd name="connsiteX7" fmla="*/ 1001504 w 1267932"/>
                <a:gd name="connsiteY7" fmla="*/ 305443 h 475143"/>
                <a:gd name="connsiteX8" fmla="*/ 1022939 w 1267932"/>
                <a:gd name="connsiteY8" fmla="*/ 315252 h 475143"/>
                <a:gd name="connsiteX9" fmla="*/ 1005863 w 1267932"/>
                <a:gd name="connsiteY9" fmla="*/ 292364 h 475143"/>
                <a:gd name="connsiteX10" fmla="*/ 947734 w 1267932"/>
                <a:gd name="connsiteY10" fmla="*/ 223698 h 475143"/>
                <a:gd name="connsiteX11" fmla="*/ 820938 w 1267932"/>
                <a:gd name="connsiteY11" fmla="*/ 90363 h 475143"/>
                <a:gd name="connsiteX12" fmla="*/ 844553 w 1267932"/>
                <a:gd name="connsiteY12" fmla="*/ 62751 h 475143"/>
                <a:gd name="connsiteX13" fmla="*/ 982611 w 1267932"/>
                <a:gd name="connsiteY13" fmla="*/ 208439 h 475143"/>
                <a:gd name="connsiteX14" fmla="*/ 1074529 w 1267932"/>
                <a:gd name="connsiteY14" fmla="*/ 338868 h 475143"/>
                <a:gd name="connsiteX15" fmla="*/ 1258728 w 1267932"/>
                <a:gd name="connsiteY15" fmla="*/ 439505 h 475143"/>
                <a:gd name="connsiteX16" fmla="*/ 1243469 w 1267932"/>
                <a:gd name="connsiteY16" fmla="*/ 472566 h 475143"/>
                <a:gd name="connsiteX17" fmla="*/ 1064356 w 1267932"/>
                <a:gd name="connsiteY17" fmla="*/ 374835 h 475143"/>
                <a:gd name="connsiteX18" fmla="*/ 1061813 w 1267932"/>
                <a:gd name="connsiteY18" fmla="*/ 374835 h 475143"/>
                <a:gd name="connsiteX19" fmla="*/ 1059634 w 1267932"/>
                <a:gd name="connsiteY19" fmla="*/ 375199 h 475143"/>
                <a:gd name="connsiteX20" fmla="*/ 691236 w 1267932"/>
                <a:gd name="connsiteY20" fmla="*/ 427879 h 475143"/>
                <a:gd name="connsiteX21" fmla="*/ 679247 w 1267932"/>
                <a:gd name="connsiteY21" fmla="*/ 393728 h 475143"/>
                <a:gd name="connsiteX22" fmla="*/ 995327 w 1267932"/>
                <a:gd name="connsiteY22" fmla="*/ 342864 h 475143"/>
                <a:gd name="connsiteX23" fmla="*/ 630200 w 1267932"/>
                <a:gd name="connsiteY23" fmla="*/ 210982 h 475143"/>
                <a:gd name="connsiteX24" fmla="*/ 624023 w 1267932"/>
                <a:gd name="connsiteY24" fmla="*/ 210982 h 475143"/>
                <a:gd name="connsiteX25" fmla="*/ 622933 w 1267932"/>
                <a:gd name="connsiteY25" fmla="*/ 211345 h 475143"/>
                <a:gd name="connsiteX26" fmla="*/ 345364 w 1267932"/>
                <a:gd name="connsiteY26" fmla="*/ 293454 h 475143"/>
                <a:gd name="connsiteX27" fmla="*/ 333374 w 1267932"/>
                <a:gd name="connsiteY27" fmla="*/ 259303 h 475143"/>
                <a:gd name="connsiteX28" fmla="*/ 553178 w 1267932"/>
                <a:gd name="connsiteY28" fmla="*/ 189547 h 475143"/>
                <a:gd name="connsiteX29" fmla="*/ 296680 w 1267932"/>
                <a:gd name="connsiteY29" fmla="*/ 125241 h 475143"/>
                <a:gd name="connsiteX30" fmla="*/ 14387 w 1267932"/>
                <a:gd name="connsiteY30" fmla="*/ 65294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4387" y="66021"/>
                  </a:moveTo>
                  <a:cubicBezTo>
                    <a:pt x="-8502" y="61298"/>
                    <a:pt x="-2325" y="25693"/>
                    <a:pt x="20563" y="30416"/>
                  </a:cubicBezTo>
                  <a:cubicBezTo>
                    <a:pt x="203309" y="67837"/>
                    <a:pt x="387508" y="106348"/>
                    <a:pt x="568073" y="155759"/>
                  </a:cubicBezTo>
                  <a:cubicBezTo>
                    <a:pt x="530652" y="114341"/>
                    <a:pt x="493231" y="73287"/>
                    <a:pt x="455810" y="31869"/>
                  </a:cubicBezTo>
                  <a:cubicBezTo>
                    <a:pt x="449271" y="24603"/>
                    <a:pt x="446727" y="14431"/>
                    <a:pt x="453630" y="6438"/>
                  </a:cubicBezTo>
                  <a:cubicBezTo>
                    <a:pt x="459443" y="-102"/>
                    <a:pt x="472523" y="-3008"/>
                    <a:pt x="479062" y="4258"/>
                  </a:cubicBezTo>
                  <a:cubicBezTo>
                    <a:pt x="530289" y="60571"/>
                    <a:pt x="581516" y="117248"/>
                    <a:pt x="632743" y="173561"/>
                  </a:cubicBezTo>
                  <a:cubicBezTo>
                    <a:pt x="758085" y="210255"/>
                    <a:pt x="881611" y="252763"/>
                    <a:pt x="1001504" y="305443"/>
                  </a:cubicBezTo>
                  <a:cubicBezTo>
                    <a:pt x="1008770" y="308713"/>
                    <a:pt x="1015673" y="311983"/>
                    <a:pt x="1022939" y="315252"/>
                  </a:cubicBezTo>
                  <a:cubicBezTo>
                    <a:pt x="1017489" y="307259"/>
                    <a:pt x="1011676" y="299993"/>
                    <a:pt x="1005863" y="292364"/>
                  </a:cubicBezTo>
                  <a:cubicBezTo>
                    <a:pt x="986971" y="269112"/>
                    <a:pt x="967716" y="246223"/>
                    <a:pt x="947734" y="223698"/>
                  </a:cubicBezTo>
                  <a:cubicBezTo>
                    <a:pt x="907406" y="177558"/>
                    <a:pt x="864899" y="133234"/>
                    <a:pt x="820938" y="90363"/>
                  </a:cubicBezTo>
                  <a:cubicBezTo>
                    <a:pt x="804226" y="74014"/>
                    <a:pt x="827841" y="46402"/>
                    <a:pt x="844553" y="62751"/>
                  </a:cubicBezTo>
                  <a:cubicBezTo>
                    <a:pt x="892510" y="109618"/>
                    <a:pt x="938651" y="158302"/>
                    <a:pt x="982611" y="208439"/>
                  </a:cubicBezTo>
                  <a:cubicBezTo>
                    <a:pt x="1016399" y="247313"/>
                    <a:pt x="1058907" y="288367"/>
                    <a:pt x="1074529" y="338868"/>
                  </a:cubicBezTo>
                  <a:cubicBezTo>
                    <a:pt x="1137382" y="369386"/>
                    <a:pt x="1199145" y="402810"/>
                    <a:pt x="1258728" y="439505"/>
                  </a:cubicBezTo>
                  <a:cubicBezTo>
                    <a:pt x="1278347" y="451494"/>
                    <a:pt x="1263451" y="484555"/>
                    <a:pt x="1243469" y="472566"/>
                  </a:cubicBezTo>
                  <a:cubicBezTo>
                    <a:pt x="1185339" y="436598"/>
                    <a:pt x="1125393" y="404263"/>
                    <a:pt x="1064356" y="374835"/>
                  </a:cubicBezTo>
                  <a:cubicBezTo>
                    <a:pt x="1063630" y="374835"/>
                    <a:pt x="1062903" y="374835"/>
                    <a:pt x="1061813" y="374835"/>
                  </a:cubicBezTo>
                  <a:cubicBezTo>
                    <a:pt x="1061087" y="374835"/>
                    <a:pt x="1060723" y="375199"/>
                    <a:pt x="1059634" y="375199"/>
                  </a:cubicBezTo>
                  <a:cubicBezTo>
                    <a:pt x="935381" y="379195"/>
                    <a:pt x="811855" y="396634"/>
                    <a:pt x="691236" y="427879"/>
                  </a:cubicBezTo>
                  <a:cubicBezTo>
                    <a:pt x="668711" y="433692"/>
                    <a:pt x="656358" y="399541"/>
                    <a:pt x="679247" y="393728"/>
                  </a:cubicBezTo>
                  <a:cubicBezTo>
                    <a:pt x="782790" y="367206"/>
                    <a:pt x="888514" y="350494"/>
                    <a:pt x="995327" y="342864"/>
                  </a:cubicBezTo>
                  <a:cubicBezTo>
                    <a:pt x="877251" y="290184"/>
                    <a:pt x="754815" y="247676"/>
                    <a:pt x="630200" y="210982"/>
                  </a:cubicBezTo>
                  <a:cubicBezTo>
                    <a:pt x="628020" y="211345"/>
                    <a:pt x="625840" y="211345"/>
                    <a:pt x="624023" y="210982"/>
                  </a:cubicBezTo>
                  <a:cubicBezTo>
                    <a:pt x="623660" y="210982"/>
                    <a:pt x="623297" y="210982"/>
                    <a:pt x="622933" y="211345"/>
                  </a:cubicBezTo>
                  <a:cubicBezTo>
                    <a:pt x="528109" y="229511"/>
                    <a:pt x="435101" y="257486"/>
                    <a:pt x="345364" y="293454"/>
                  </a:cubicBezTo>
                  <a:cubicBezTo>
                    <a:pt x="323565" y="302173"/>
                    <a:pt x="311576" y="268022"/>
                    <a:pt x="333374" y="259303"/>
                  </a:cubicBezTo>
                  <a:cubicBezTo>
                    <a:pt x="404947" y="230601"/>
                    <a:pt x="478336" y="207349"/>
                    <a:pt x="553178" y="189547"/>
                  </a:cubicBezTo>
                  <a:cubicBezTo>
                    <a:pt x="468163" y="166295"/>
                    <a:pt x="382421" y="144496"/>
                    <a:pt x="296680" y="125241"/>
                  </a:cubicBezTo>
                  <a:cubicBezTo>
                    <a:pt x="202946" y="104169"/>
                    <a:pt x="108485" y="84913"/>
                    <a:pt x="14387" y="65294"/>
                  </a:cubicBezTo>
                  <a:close/>
                </a:path>
              </a:pathLst>
            </a:custGeom>
            <a:solidFill>
              <a:srgbClr val="28B59E"/>
            </a:solidFill>
            <a:ln w="36317" cap="flat">
              <a:noFill/>
              <a:prstDash val="solid"/>
              <a:miter/>
            </a:ln>
          </p:spPr>
          <p:txBody>
            <a:bodyPr rtlCol="0" anchor="ctr"/>
            <a:lstStyle/>
            <a:p>
              <a:endParaRPr lang="es-CO"/>
            </a:p>
          </p:txBody>
        </p:sp>
        <p:sp>
          <p:nvSpPr>
            <p:cNvPr id="481" name="Freeform: Shape 480">
              <a:extLst>
                <a:ext uri="{FF2B5EF4-FFF2-40B4-BE49-F238E27FC236}">
                  <a16:creationId xmlns:a16="http://schemas.microsoft.com/office/drawing/2014/main" id="{2D0424C9-B521-9A96-72D6-F92CDCA2EC52}"/>
                </a:ext>
              </a:extLst>
            </p:cNvPr>
            <p:cNvSpPr/>
            <p:nvPr/>
          </p:nvSpPr>
          <p:spPr>
            <a:xfrm>
              <a:off x="2078844" y="5819181"/>
              <a:ext cx="387317" cy="970826"/>
            </a:xfrm>
            <a:custGeom>
              <a:avLst/>
              <a:gdLst>
                <a:gd name="connsiteX0" fmla="*/ 284183 w 387317"/>
                <a:gd name="connsiteY0" fmla="*/ 238583 h 970826"/>
                <a:gd name="connsiteX1" fmla="*/ 386636 w 387317"/>
                <a:gd name="connsiteY1" fmla="*/ 616427 h 970826"/>
                <a:gd name="connsiteX2" fmla="*/ 254754 w 387317"/>
                <a:gd name="connsiteY2" fmla="*/ 960483 h 970826"/>
                <a:gd name="connsiteX3" fmla="*/ 240585 w 387317"/>
                <a:gd name="connsiteY3" fmla="*/ 969566 h 970826"/>
                <a:gd name="connsiteX4" fmla="*/ 78185 w 387317"/>
                <a:gd name="connsiteY4" fmla="*/ 823878 h 970826"/>
                <a:gd name="connsiteX5" fmla="*/ 8066 w 387317"/>
                <a:gd name="connsiteY5" fmla="*/ 429322 h 970826"/>
                <a:gd name="connsiteX6" fmla="*/ 152301 w 387317"/>
                <a:gd name="connsiteY6" fmla="*/ 7518 h 970826"/>
                <a:gd name="connsiteX7" fmla="*/ 173009 w 387317"/>
                <a:gd name="connsiteY7" fmla="*/ 6064 h 970826"/>
                <a:gd name="connsiteX8" fmla="*/ 283456 w 387317"/>
                <a:gd name="connsiteY8" fmla="*/ 238583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284183" y="238583"/>
                  </a:moveTo>
                  <a:cubicBezTo>
                    <a:pt x="341949" y="355933"/>
                    <a:pt x="393903" y="483092"/>
                    <a:pt x="386636" y="616427"/>
                  </a:cubicBezTo>
                  <a:cubicBezTo>
                    <a:pt x="380097" y="742133"/>
                    <a:pt x="316517" y="854033"/>
                    <a:pt x="254754" y="960483"/>
                  </a:cubicBezTo>
                  <a:cubicBezTo>
                    <a:pt x="254028" y="967385"/>
                    <a:pt x="248578" y="973562"/>
                    <a:pt x="240585" y="969566"/>
                  </a:cubicBezTo>
                  <a:cubicBezTo>
                    <a:pt x="173373" y="937594"/>
                    <a:pt x="118513" y="886367"/>
                    <a:pt x="78185" y="823878"/>
                  </a:cubicBezTo>
                  <a:cubicBezTo>
                    <a:pt x="2980" y="707618"/>
                    <a:pt x="-11916" y="564110"/>
                    <a:pt x="8066" y="429322"/>
                  </a:cubicBezTo>
                  <a:cubicBezTo>
                    <a:pt x="30228" y="281091"/>
                    <a:pt x="91628" y="143033"/>
                    <a:pt x="152301" y="7518"/>
                  </a:cubicBezTo>
                  <a:cubicBezTo>
                    <a:pt x="155934" y="-475"/>
                    <a:pt x="169013" y="-3745"/>
                    <a:pt x="173009" y="6064"/>
                  </a:cubicBezTo>
                  <a:cubicBezTo>
                    <a:pt x="204981" y="85993"/>
                    <a:pt x="245672" y="161562"/>
                    <a:pt x="283456" y="238583"/>
                  </a:cubicBezTo>
                  <a:close/>
                </a:path>
              </a:pathLst>
            </a:custGeom>
            <a:solidFill>
              <a:srgbClr val="4FE0CB"/>
            </a:solidFill>
            <a:ln w="36317" cap="flat">
              <a:noFill/>
              <a:prstDash val="solid"/>
              <a:miter/>
            </a:ln>
          </p:spPr>
          <p:txBody>
            <a:bodyPr rtlCol="0" anchor="ctr"/>
            <a:lstStyle/>
            <a:p>
              <a:endParaRPr lang="es-CO"/>
            </a:p>
          </p:txBody>
        </p:sp>
        <p:sp>
          <p:nvSpPr>
            <p:cNvPr id="482" name="Freeform: Shape 481">
              <a:extLst>
                <a:ext uri="{FF2B5EF4-FFF2-40B4-BE49-F238E27FC236}">
                  <a16:creationId xmlns:a16="http://schemas.microsoft.com/office/drawing/2014/main" id="{EA7508A3-4206-35B3-776B-D22D52BA4DDD}"/>
                </a:ext>
              </a:extLst>
            </p:cNvPr>
            <p:cNvSpPr/>
            <p:nvPr/>
          </p:nvSpPr>
          <p:spPr>
            <a:xfrm>
              <a:off x="2123151" y="5922080"/>
              <a:ext cx="247181" cy="831498"/>
            </a:xfrm>
            <a:custGeom>
              <a:avLst/>
              <a:gdLst>
                <a:gd name="connsiteX0" fmla="*/ 129429 w 247181"/>
                <a:gd name="connsiteY0" fmla="*/ 11797 h 831498"/>
                <a:gd name="connsiteX1" fmla="*/ 106904 w 247181"/>
                <a:gd name="connsiteY1" fmla="*/ 10343 h 831498"/>
                <a:gd name="connsiteX2" fmla="*/ 99638 w 247181"/>
                <a:gd name="connsiteY2" fmla="*/ 360938 h 831498"/>
                <a:gd name="connsiteX3" fmla="*/ 41871 w 247181"/>
                <a:gd name="connsiteY3" fmla="*/ 274107 h 831498"/>
                <a:gd name="connsiteX4" fmla="*/ 26612 w 247181"/>
                <a:gd name="connsiteY4" fmla="*/ 269020 h 831498"/>
                <a:gd name="connsiteX5" fmla="*/ 21526 w 247181"/>
                <a:gd name="connsiteY5" fmla="*/ 284280 h 831498"/>
                <a:gd name="connsiteX6" fmla="*/ 100728 w 247181"/>
                <a:gd name="connsiteY6" fmla="*/ 403082 h 831498"/>
                <a:gd name="connsiteX7" fmla="*/ 124706 w 247181"/>
                <a:gd name="connsiteY7" fmla="*/ 646501 h 831498"/>
                <a:gd name="connsiteX8" fmla="*/ 127249 w 247181"/>
                <a:gd name="connsiteY8" fmla="*/ 661033 h 831498"/>
                <a:gd name="connsiteX9" fmla="*/ 115987 w 247181"/>
                <a:gd name="connsiteY9" fmla="*/ 647227 h 831498"/>
                <a:gd name="connsiteX10" fmla="*/ 83289 w 247181"/>
                <a:gd name="connsiteY10" fmla="*/ 601814 h 831498"/>
                <a:gd name="connsiteX11" fmla="*/ 21889 w 247181"/>
                <a:gd name="connsiteY11" fmla="*/ 504809 h 831498"/>
                <a:gd name="connsiteX12" fmla="*/ 1544 w 247181"/>
                <a:gd name="connsiteY12" fmla="*/ 514982 h 831498"/>
                <a:gd name="connsiteX13" fmla="*/ 68756 w 247181"/>
                <a:gd name="connsiteY13" fmla="*/ 620706 h 831498"/>
                <a:gd name="connsiteX14" fmla="*/ 133789 w 247181"/>
                <a:gd name="connsiteY14" fmla="*/ 696275 h 831498"/>
                <a:gd name="connsiteX15" fmla="*/ 166850 w 247181"/>
                <a:gd name="connsiteY15" fmla="*/ 823070 h 831498"/>
                <a:gd name="connsiteX16" fmla="*/ 189012 w 247181"/>
                <a:gd name="connsiteY16" fmla="*/ 818710 h 831498"/>
                <a:gd name="connsiteX17" fmla="*/ 157041 w 247181"/>
                <a:gd name="connsiteY17" fmla="*/ 695548 h 831498"/>
                <a:gd name="connsiteX18" fmla="*/ 157041 w 247181"/>
                <a:gd name="connsiteY18" fmla="*/ 694095 h 831498"/>
                <a:gd name="connsiteX19" fmla="*/ 157768 w 247181"/>
                <a:gd name="connsiteY19" fmla="*/ 693005 h 831498"/>
                <a:gd name="connsiteX20" fmla="*/ 245689 w 247181"/>
                <a:gd name="connsiteY20" fmla="*/ 477924 h 831498"/>
                <a:gd name="connsiteX21" fmla="*/ 226797 w 247181"/>
                <a:gd name="connsiteY21" fmla="*/ 465572 h 831498"/>
                <a:gd name="connsiteX22" fmla="*/ 147958 w 247181"/>
                <a:gd name="connsiteY22" fmla="*/ 649044 h 831498"/>
                <a:gd name="connsiteX23" fmla="*/ 123616 w 247181"/>
                <a:gd name="connsiteY23" fmla="*/ 407805 h 831498"/>
                <a:gd name="connsiteX24" fmla="*/ 124706 w 247181"/>
                <a:gd name="connsiteY24" fmla="*/ 404172 h 831498"/>
                <a:gd name="connsiteX25" fmla="*/ 125070 w 247181"/>
                <a:gd name="connsiteY25" fmla="*/ 403446 h 831498"/>
                <a:gd name="connsiteX26" fmla="*/ 216987 w 247181"/>
                <a:gd name="connsiteY26" fmla="*/ 247949 h 831498"/>
                <a:gd name="connsiteX27" fmla="*/ 198095 w 247181"/>
                <a:gd name="connsiteY27" fmla="*/ 235596 h 831498"/>
                <a:gd name="connsiteX28" fmla="*/ 122526 w 247181"/>
                <a:gd name="connsiteY28" fmla="*/ 358032 h 831498"/>
                <a:gd name="connsiteX29" fmla="*/ 122526 w 247181"/>
                <a:gd name="connsiteY29" fmla="*/ 193088 h 831498"/>
                <a:gd name="connsiteX30" fmla="*/ 129066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29429" y="11797"/>
                  </a:moveTo>
                  <a:cubicBezTo>
                    <a:pt x="130156" y="-2736"/>
                    <a:pt x="107631" y="-4553"/>
                    <a:pt x="106904" y="10343"/>
                  </a:cubicBezTo>
                  <a:cubicBezTo>
                    <a:pt x="101818" y="126966"/>
                    <a:pt x="97095" y="243952"/>
                    <a:pt x="99638" y="360938"/>
                  </a:cubicBezTo>
                  <a:cubicBezTo>
                    <a:pt x="80382" y="331874"/>
                    <a:pt x="61127" y="303172"/>
                    <a:pt x="41871" y="274107"/>
                  </a:cubicBezTo>
                  <a:cubicBezTo>
                    <a:pt x="38601" y="269020"/>
                    <a:pt x="32788" y="266114"/>
                    <a:pt x="26612" y="269020"/>
                  </a:cubicBezTo>
                  <a:cubicBezTo>
                    <a:pt x="21526" y="271564"/>
                    <a:pt x="17893" y="279193"/>
                    <a:pt x="21526" y="284280"/>
                  </a:cubicBezTo>
                  <a:cubicBezTo>
                    <a:pt x="48048" y="323881"/>
                    <a:pt x="74206" y="363481"/>
                    <a:pt x="100728" y="403082"/>
                  </a:cubicBezTo>
                  <a:cubicBezTo>
                    <a:pt x="103634" y="484464"/>
                    <a:pt x="110900" y="565846"/>
                    <a:pt x="124706" y="646501"/>
                  </a:cubicBezTo>
                  <a:cubicBezTo>
                    <a:pt x="125433" y="651224"/>
                    <a:pt x="126523" y="655947"/>
                    <a:pt x="127249" y="661033"/>
                  </a:cubicBezTo>
                  <a:cubicBezTo>
                    <a:pt x="123253" y="656674"/>
                    <a:pt x="119620" y="651951"/>
                    <a:pt x="115987" y="647227"/>
                  </a:cubicBezTo>
                  <a:cubicBezTo>
                    <a:pt x="104724" y="632332"/>
                    <a:pt x="93825" y="617073"/>
                    <a:pt x="83289" y="601814"/>
                  </a:cubicBezTo>
                  <a:cubicBezTo>
                    <a:pt x="61490" y="570206"/>
                    <a:pt x="41145" y="537871"/>
                    <a:pt x="21889" y="504809"/>
                  </a:cubicBezTo>
                  <a:cubicBezTo>
                    <a:pt x="14623" y="492457"/>
                    <a:pt x="-5722" y="502267"/>
                    <a:pt x="1544" y="514982"/>
                  </a:cubicBezTo>
                  <a:cubicBezTo>
                    <a:pt x="22616" y="550950"/>
                    <a:pt x="45141" y="586191"/>
                    <a:pt x="68756" y="620706"/>
                  </a:cubicBezTo>
                  <a:cubicBezTo>
                    <a:pt x="86922" y="647227"/>
                    <a:pt x="105451" y="679199"/>
                    <a:pt x="133789" y="696275"/>
                  </a:cubicBezTo>
                  <a:cubicBezTo>
                    <a:pt x="142508" y="739145"/>
                    <a:pt x="153408" y="781289"/>
                    <a:pt x="166850" y="823070"/>
                  </a:cubicBezTo>
                  <a:cubicBezTo>
                    <a:pt x="171210" y="836876"/>
                    <a:pt x="193372" y="832516"/>
                    <a:pt x="189012" y="818710"/>
                  </a:cubicBezTo>
                  <a:cubicBezTo>
                    <a:pt x="176296" y="778020"/>
                    <a:pt x="165760" y="736965"/>
                    <a:pt x="157041" y="695548"/>
                  </a:cubicBezTo>
                  <a:cubicBezTo>
                    <a:pt x="157041" y="695185"/>
                    <a:pt x="157041" y="694458"/>
                    <a:pt x="157041" y="694095"/>
                  </a:cubicBezTo>
                  <a:cubicBezTo>
                    <a:pt x="157041" y="694095"/>
                    <a:pt x="157404" y="693368"/>
                    <a:pt x="157768" y="693005"/>
                  </a:cubicBezTo>
                  <a:cubicBezTo>
                    <a:pt x="179203" y="618526"/>
                    <a:pt x="208631" y="546227"/>
                    <a:pt x="245689" y="477924"/>
                  </a:cubicBezTo>
                  <a:cubicBezTo>
                    <a:pt x="252592" y="465209"/>
                    <a:pt x="233700" y="452493"/>
                    <a:pt x="226797" y="465572"/>
                  </a:cubicBezTo>
                  <a:cubicBezTo>
                    <a:pt x="194825" y="524065"/>
                    <a:pt x="168667" y="585828"/>
                    <a:pt x="147958" y="649044"/>
                  </a:cubicBezTo>
                  <a:cubicBezTo>
                    <a:pt x="134152" y="569479"/>
                    <a:pt x="126886" y="488824"/>
                    <a:pt x="123616" y="407805"/>
                  </a:cubicBezTo>
                  <a:cubicBezTo>
                    <a:pt x="124343" y="406716"/>
                    <a:pt x="124343" y="405262"/>
                    <a:pt x="124706" y="404172"/>
                  </a:cubicBezTo>
                  <a:cubicBezTo>
                    <a:pt x="124706" y="404172"/>
                    <a:pt x="124706" y="403809"/>
                    <a:pt x="125070" y="403446"/>
                  </a:cubicBezTo>
                  <a:cubicBezTo>
                    <a:pt x="150501" y="348586"/>
                    <a:pt x="181383" y="296632"/>
                    <a:pt x="216987" y="247949"/>
                  </a:cubicBezTo>
                  <a:cubicBezTo>
                    <a:pt x="225707" y="236323"/>
                    <a:pt x="206815" y="223606"/>
                    <a:pt x="198095" y="235596"/>
                  </a:cubicBezTo>
                  <a:cubicBezTo>
                    <a:pt x="169757" y="274470"/>
                    <a:pt x="144688" y="315524"/>
                    <a:pt x="122526" y="358032"/>
                  </a:cubicBezTo>
                  <a:cubicBezTo>
                    <a:pt x="121436" y="302809"/>
                    <a:pt x="121436" y="247949"/>
                    <a:pt x="122526" y="193088"/>
                  </a:cubicBezTo>
                  <a:cubicBezTo>
                    <a:pt x="123980" y="133142"/>
                    <a:pt x="126523" y="73196"/>
                    <a:pt x="129066" y="12886"/>
                  </a:cubicBezTo>
                  <a:close/>
                </a:path>
              </a:pathLst>
            </a:custGeom>
            <a:solidFill>
              <a:srgbClr val="28B59E"/>
            </a:solidFill>
            <a:ln w="36317" cap="flat">
              <a:noFill/>
              <a:prstDash val="solid"/>
              <a:miter/>
            </a:ln>
          </p:spPr>
          <p:txBody>
            <a:bodyPr rtlCol="0" anchor="ctr"/>
            <a:lstStyle/>
            <a:p>
              <a:endParaRPr lang="es-CO"/>
            </a:p>
          </p:txBody>
        </p:sp>
      </p:grpSp>
    </p:spTree>
    <p:extLst>
      <p:ext uri="{BB962C8B-B14F-4D97-AF65-F5344CB8AC3E}">
        <p14:creationId xmlns:p14="http://schemas.microsoft.com/office/powerpoint/2010/main" val="7729576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618D8-5BC2-1B68-FC7C-A8CC3BE647CC}"/>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753D6D8F-FA0D-5377-2409-DA0C04B49A11}"/>
              </a:ext>
            </a:extLst>
          </p:cNvPr>
          <p:cNvSpPr/>
          <p:nvPr/>
        </p:nvSpPr>
        <p:spPr>
          <a:xfrm>
            <a:off x="-97597" y="-67993"/>
            <a:ext cx="24596713" cy="13716000"/>
          </a:xfrm>
          <a:prstGeom prst="rect">
            <a:avLst/>
          </a:prstGeom>
          <a:pattFill prst="pct80">
            <a:fgClr>
              <a:schemeClr val="accent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48" name="Group 47">
            <a:extLst>
              <a:ext uri="{FF2B5EF4-FFF2-40B4-BE49-F238E27FC236}">
                <a16:creationId xmlns:a16="http://schemas.microsoft.com/office/drawing/2014/main" id="{4DEBEFAB-EBDE-5AAC-BD6B-D50FA75E7B06}"/>
              </a:ext>
            </a:extLst>
          </p:cNvPr>
          <p:cNvGrpSpPr/>
          <p:nvPr/>
        </p:nvGrpSpPr>
        <p:grpSpPr>
          <a:xfrm rot="20867338">
            <a:off x="11146539" y="9214866"/>
            <a:ext cx="3673120" cy="2014138"/>
            <a:chOff x="-8340834" y="7750890"/>
            <a:chExt cx="6111550" cy="3351240"/>
          </a:xfrm>
        </p:grpSpPr>
        <p:grpSp>
          <p:nvGrpSpPr>
            <p:cNvPr id="15" name="Graphic 2">
              <a:extLst>
                <a:ext uri="{FF2B5EF4-FFF2-40B4-BE49-F238E27FC236}">
                  <a16:creationId xmlns:a16="http://schemas.microsoft.com/office/drawing/2014/main" id="{D1BE4D8B-AB70-FBD3-04B5-9F64396A918F}"/>
                </a:ext>
              </a:extLst>
            </p:cNvPr>
            <p:cNvGrpSpPr/>
            <p:nvPr/>
          </p:nvGrpSpPr>
          <p:grpSpPr>
            <a:xfrm>
              <a:off x="-8340834" y="7750890"/>
              <a:ext cx="6111550" cy="3351240"/>
              <a:chOff x="-8340834" y="7750890"/>
              <a:chExt cx="6111550" cy="3351240"/>
            </a:xfrm>
          </p:grpSpPr>
          <p:sp>
            <p:nvSpPr>
              <p:cNvPr id="16" name="Freeform: Shape 15">
                <a:extLst>
                  <a:ext uri="{FF2B5EF4-FFF2-40B4-BE49-F238E27FC236}">
                    <a16:creationId xmlns:a16="http://schemas.microsoft.com/office/drawing/2014/main" id="{582CFA2F-14E4-2156-356A-9E7CB8AD2C15}"/>
                  </a:ext>
                </a:extLst>
              </p:cNvPr>
              <p:cNvSpPr/>
              <p:nvPr/>
            </p:nvSpPr>
            <p:spPr>
              <a:xfrm>
                <a:off x="-8340834" y="7750890"/>
                <a:ext cx="6111550" cy="3351240"/>
              </a:xfrm>
              <a:custGeom>
                <a:avLst/>
                <a:gdLst>
                  <a:gd name="connsiteX0" fmla="*/ 4948334 w 6111550"/>
                  <a:gd name="connsiteY0" fmla="*/ 565 h 3351240"/>
                  <a:gd name="connsiteX1" fmla="*/ 4002055 w 6111550"/>
                  <a:gd name="connsiteY1" fmla="*/ 678496 h 3351240"/>
                  <a:gd name="connsiteX2" fmla="*/ 3055776 w 6111550"/>
                  <a:gd name="connsiteY2" fmla="*/ 565 h 3351240"/>
                  <a:gd name="connsiteX3" fmla="*/ 2109497 w 6111550"/>
                  <a:gd name="connsiteY3" fmla="*/ 678496 h 3351240"/>
                  <a:gd name="connsiteX4" fmla="*/ 1163217 w 6111550"/>
                  <a:gd name="connsiteY4" fmla="*/ 565 h 3351240"/>
                  <a:gd name="connsiteX5" fmla="*/ 216938 w 6111550"/>
                  <a:gd name="connsiteY5" fmla="*/ 678496 h 3351240"/>
                  <a:gd name="connsiteX6" fmla="*/ 0 w 6111550"/>
                  <a:gd name="connsiteY6" fmla="*/ 523137 h 3351240"/>
                  <a:gd name="connsiteX7" fmla="*/ 3055776 w 6111550"/>
                  <a:gd name="connsiteY7" fmla="*/ 3351241 h 3351240"/>
                  <a:gd name="connsiteX8" fmla="*/ 6111551 w 6111550"/>
                  <a:gd name="connsiteY8" fmla="*/ 522572 h 3351240"/>
                  <a:gd name="connsiteX9" fmla="*/ 5894613 w 6111550"/>
                  <a:gd name="connsiteY9" fmla="*/ 677931 h 3351240"/>
                  <a:gd name="connsiteX10" fmla="*/ 4948334 w 6111550"/>
                  <a:gd name="connsiteY10" fmla="*/ 0 h 3351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11550" h="3351240">
                    <a:moveTo>
                      <a:pt x="4948334" y="565"/>
                    </a:moveTo>
                    <a:lnTo>
                      <a:pt x="4002055" y="678496"/>
                    </a:lnTo>
                    <a:lnTo>
                      <a:pt x="3055776" y="565"/>
                    </a:lnTo>
                    <a:lnTo>
                      <a:pt x="2109497" y="678496"/>
                    </a:lnTo>
                    <a:lnTo>
                      <a:pt x="1163217" y="565"/>
                    </a:lnTo>
                    <a:lnTo>
                      <a:pt x="216938" y="678496"/>
                    </a:lnTo>
                    <a:lnTo>
                      <a:pt x="0" y="523137"/>
                    </a:lnTo>
                    <a:cubicBezTo>
                      <a:pt x="121463" y="2105542"/>
                      <a:pt x="1442299" y="3351241"/>
                      <a:pt x="3055776" y="3351241"/>
                    </a:cubicBezTo>
                    <a:cubicBezTo>
                      <a:pt x="4669252" y="3351241"/>
                      <a:pt x="5990088" y="2104977"/>
                      <a:pt x="6111551" y="522572"/>
                    </a:cubicBezTo>
                    <a:lnTo>
                      <a:pt x="5894613" y="677931"/>
                    </a:lnTo>
                    <a:lnTo>
                      <a:pt x="4948334" y="0"/>
                    </a:lnTo>
                    <a:close/>
                  </a:path>
                </a:pathLst>
              </a:custGeom>
              <a:solidFill>
                <a:schemeClr val="accent5"/>
              </a:solidFill>
              <a:ln w="56444"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47424E72-A0C9-E162-6EFD-B520F7608897}"/>
                  </a:ext>
                </a:extLst>
              </p:cNvPr>
              <p:cNvSpPr/>
              <p:nvPr/>
            </p:nvSpPr>
            <p:spPr>
              <a:xfrm>
                <a:off x="-4406241" y="7977147"/>
                <a:ext cx="547130" cy="1256574"/>
              </a:xfrm>
              <a:custGeom>
                <a:avLst/>
                <a:gdLst>
                  <a:gd name="connsiteX0" fmla="*/ 116610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0" y="124570"/>
                    </a:moveTo>
                    <a:cubicBezTo>
                      <a:pt x="103617" y="298572"/>
                      <a:pt x="36954" y="462406"/>
                      <a:pt x="25655" y="639798"/>
                    </a:cubicBezTo>
                    <a:cubicBezTo>
                      <a:pt x="14921" y="804196"/>
                      <a:pt x="-47223" y="1020569"/>
                      <a:pt x="72545" y="1164630"/>
                    </a:cubicBezTo>
                    <a:cubicBezTo>
                      <a:pt x="174235" y="1287222"/>
                      <a:pt x="373094"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DC5AE"/>
              </a:solidFill>
              <a:ln w="56444"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556FAEBE-ECF5-CEBD-4042-CD5DF8657A7A}"/>
                  </a:ext>
                </a:extLst>
              </p:cNvPr>
              <p:cNvSpPr/>
              <p:nvPr/>
            </p:nvSpPr>
            <p:spPr>
              <a:xfrm>
                <a:off x="-7427555" y="775117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CD38EBE8-98A6-B20A-2F50-FBD1BD1670E1}"/>
                  </a:ext>
                </a:extLst>
              </p:cNvPr>
              <p:cNvSpPr/>
              <p:nvPr/>
            </p:nvSpPr>
            <p:spPr>
              <a:xfrm>
                <a:off x="-3698933" y="9845413"/>
                <a:ext cx="547130" cy="1256573"/>
              </a:xfrm>
              <a:custGeom>
                <a:avLst/>
                <a:gdLst>
                  <a:gd name="connsiteX0" fmla="*/ 116611 w 547130"/>
                  <a:gd name="connsiteY0" fmla="*/ 124569 h 1256573"/>
                  <a:gd name="connsiteX1" fmla="*/ 25655 w 547130"/>
                  <a:gd name="connsiteY1" fmla="*/ 639798 h 1256573"/>
                  <a:gd name="connsiteX2" fmla="*/ 72545 w 547130"/>
                  <a:gd name="connsiteY2" fmla="*/ 1164629 h 1256573"/>
                  <a:gd name="connsiteX3" fmla="*/ 474784 w 547130"/>
                  <a:gd name="connsiteY3" fmla="*/ 1164629 h 1256573"/>
                  <a:gd name="connsiteX4" fmla="*/ 521675 w 547130"/>
                  <a:gd name="connsiteY4" fmla="*/ 639798 h 1256573"/>
                  <a:gd name="connsiteX5" fmla="*/ 430719 w 547130"/>
                  <a:gd name="connsiteY5" fmla="*/ 124569 h 1256573"/>
                  <a:gd name="connsiteX6" fmla="*/ 117176 w 547130"/>
                  <a:gd name="connsiteY6" fmla="*/ 124569 h 1256573"/>
                  <a:gd name="connsiteX7" fmla="*/ 117176 w 547130"/>
                  <a:gd name="connsiteY7" fmla="*/ 124569 h 1256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3">
                    <a:moveTo>
                      <a:pt x="116611" y="124569"/>
                    </a:moveTo>
                    <a:cubicBezTo>
                      <a:pt x="103617" y="298572"/>
                      <a:pt x="36954" y="462406"/>
                      <a:pt x="25655" y="639798"/>
                    </a:cubicBezTo>
                    <a:cubicBezTo>
                      <a:pt x="14921" y="804196"/>
                      <a:pt x="-47223" y="1020569"/>
                      <a:pt x="72545" y="1164629"/>
                    </a:cubicBezTo>
                    <a:cubicBezTo>
                      <a:pt x="174235" y="1287222"/>
                      <a:pt x="373095" y="1287222"/>
                      <a:pt x="474784" y="1164629"/>
                    </a:cubicBezTo>
                    <a:cubicBezTo>
                      <a:pt x="594552" y="1020569"/>
                      <a:pt x="531844" y="803631"/>
                      <a:pt x="521675" y="639798"/>
                    </a:cubicBezTo>
                    <a:cubicBezTo>
                      <a:pt x="510376" y="462406"/>
                      <a:pt x="443148" y="298572"/>
                      <a:pt x="430719" y="124569"/>
                    </a:cubicBezTo>
                    <a:cubicBezTo>
                      <a:pt x="418855" y="-41523"/>
                      <a:pt x="129039" y="-41523"/>
                      <a:pt x="117176" y="124569"/>
                    </a:cubicBezTo>
                    <a:lnTo>
                      <a:pt x="117176" y="124569"/>
                    </a:lnTo>
                    <a:close/>
                  </a:path>
                </a:pathLst>
              </a:custGeom>
              <a:solidFill>
                <a:srgbClr val="E0EFF2"/>
              </a:solidFill>
              <a:ln w="56444" cap="flat">
                <a:no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24CE1294-0B4B-A52F-9229-C3ED8511EA0F}"/>
                  </a:ext>
                </a:extLst>
              </p:cNvPr>
              <p:cNvSpPr/>
              <p:nvPr/>
            </p:nvSpPr>
            <p:spPr>
              <a:xfrm>
                <a:off x="-5727643" y="8798009"/>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6 w 547130"/>
                  <a:gd name="connsiteY6" fmla="*/ 124570 h 1256574"/>
                  <a:gd name="connsiteX7" fmla="*/ 117176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2"/>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F8A793"/>
              </a:solidFill>
              <a:ln w="56444" cap="flat">
                <a:noFill/>
                <a:prstDash val="solid"/>
                <a:miter/>
              </a:ln>
            </p:spPr>
            <p:txBody>
              <a:bodyPr rtlCol="0" anchor="ctr"/>
              <a:lstStyle/>
              <a:p>
                <a:endParaRPr lang="es-CO"/>
              </a:p>
            </p:txBody>
          </p:sp>
        </p:grpSp>
        <p:sp>
          <p:nvSpPr>
            <p:cNvPr id="50" name="Freeform: Shape 49">
              <a:extLst>
                <a:ext uri="{FF2B5EF4-FFF2-40B4-BE49-F238E27FC236}">
                  <a16:creationId xmlns:a16="http://schemas.microsoft.com/office/drawing/2014/main" id="{EDA1FA2D-AE95-A159-69CC-E9B25EA4B036}"/>
                </a:ext>
              </a:extLst>
            </p:cNvPr>
            <p:cNvSpPr/>
            <p:nvPr/>
          </p:nvSpPr>
          <p:spPr>
            <a:xfrm>
              <a:off x="-8340271" y="8242387"/>
              <a:ext cx="5836423" cy="2859741"/>
            </a:xfrm>
            <a:custGeom>
              <a:avLst/>
              <a:gdLst>
                <a:gd name="connsiteX0" fmla="*/ 3432592 w 5836423"/>
                <a:gd name="connsiteY0" fmla="*/ 2248473 h 2859741"/>
                <a:gd name="connsiteX1" fmla="*/ 477942 w 5836423"/>
                <a:gd name="connsiteY1" fmla="*/ 0 h 2859741"/>
                <a:gd name="connsiteX2" fmla="*/ 216938 w 5836423"/>
                <a:gd name="connsiteY2" fmla="*/ 186997 h 2859741"/>
                <a:gd name="connsiteX3" fmla="*/ 0 w 5836423"/>
                <a:gd name="connsiteY3" fmla="*/ 31638 h 2859741"/>
                <a:gd name="connsiteX4" fmla="*/ 3055776 w 5836423"/>
                <a:gd name="connsiteY4" fmla="*/ 2859741 h 2859741"/>
                <a:gd name="connsiteX5" fmla="*/ 5836424 w 5836423"/>
                <a:gd name="connsiteY5" fmla="*/ 1083561 h 2859741"/>
                <a:gd name="connsiteX6" fmla="*/ 3432592 w 5836423"/>
                <a:gd name="connsiteY6" fmla="*/ 2248473 h 285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36423" h="2859741">
                  <a:moveTo>
                    <a:pt x="3432592" y="2248473"/>
                  </a:moveTo>
                  <a:cubicBezTo>
                    <a:pt x="2022495" y="2248473"/>
                    <a:pt x="835550" y="1296544"/>
                    <a:pt x="477942" y="0"/>
                  </a:cubicBezTo>
                  <a:lnTo>
                    <a:pt x="216938" y="186997"/>
                  </a:lnTo>
                  <a:lnTo>
                    <a:pt x="0" y="31638"/>
                  </a:lnTo>
                  <a:cubicBezTo>
                    <a:pt x="121463" y="1614042"/>
                    <a:pt x="1442299" y="2859741"/>
                    <a:pt x="3055776" y="2859741"/>
                  </a:cubicBezTo>
                  <a:cubicBezTo>
                    <a:pt x="4287916" y="2859741"/>
                    <a:pt x="5349444" y="2132095"/>
                    <a:pt x="5836424" y="1083561"/>
                  </a:cubicBezTo>
                  <a:cubicBezTo>
                    <a:pt x="5275436" y="1792564"/>
                    <a:pt x="4407684" y="2248473"/>
                    <a:pt x="3432592" y="2248473"/>
                  </a:cubicBezTo>
                  <a:close/>
                </a:path>
              </a:pathLst>
            </a:custGeom>
            <a:solidFill>
              <a:schemeClr val="accent6"/>
            </a:solidFill>
            <a:ln w="56444" cap="flat">
              <a:noFill/>
              <a:prstDash val="solid"/>
              <a:miter/>
            </a:ln>
          </p:spPr>
          <p:txBody>
            <a:bodyPr rtlCol="0" anchor="ctr"/>
            <a:lstStyle/>
            <a:p>
              <a:endParaRPr lang="es-CO"/>
            </a:p>
          </p:txBody>
        </p:sp>
      </p:grpSp>
      <p:grpSp>
        <p:nvGrpSpPr>
          <p:cNvPr id="56" name="Group 55">
            <a:extLst>
              <a:ext uri="{FF2B5EF4-FFF2-40B4-BE49-F238E27FC236}">
                <a16:creationId xmlns:a16="http://schemas.microsoft.com/office/drawing/2014/main" id="{255F68EE-FB7C-42B5-D4C7-2D43DAC05995}"/>
              </a:ext>
            </a:extLst>
          </p:cNvPr>
          <p:cNvGrpSpPr/>
          <p:nvPr/>
        </p:nvGrpSpPr>
        <p:grpSpPr>
          <a:xfrm rot="21100244">
            <a:off x="8177805" y="40987"/>
            <a:ext cx="3414392" cy="2102588"/>
            <a:chOff x="-8125027" y="647579"/>
            <a:chExt cx="5681064" cy="3498408"/>
          </a:xfrm>
        </p:grpSpPr>
        <p:grpSp>
          <p:nvGrpSpPr>
            <p:cNvPr id="57" name="Graphic 2">
              <a:extLst>
                <a:ext uri="{FF2B5EF4-FFF2-40B4-BE49-F238E27FC236}">
                  <a16:creationId xmlns:a16="http://schemas.microsoft.com/office/drawing/2014/main" id="{4F5A34E9-CA88-293E-A0F8-7A5E81A6F4E5}"/>
                </a:ext>
              </a:extLst>
            </p:cNvPr>
            <p:cNvGrpSpPr/>
            <p:nvPr/>
          </p:nvGrpSpPr>
          <p:grpSpPr>
            <a:xfrm>
              <a:off x="-8125027" y="647579"/>
              <a:ext cx="5680499" cy="3498407"/>
              <a:chOff x="-8125027" y="647579"/>
              <a:chExt cx="5680499" cy="3498407"/>
            </a:xfrm>
          </p:grpSpPr>
          <p:sp>
            <p:nvSpPr>
              <p:cNvPr id="19" name="Freeform: Shape 18">
                <a:extLst>
                  <a:ext uri="{FF2B5EF4-FFF2-40B4-BE49-F238E27FC236}">
                    <a16:creationId xmlns:a16="http://schemas.microsoft.com/office/drawing/2014/main" id="{12A0B787-4D9B-C54F-0D39-6678F0FFCA50}"/>
                  </a:ext>
                </a:extLst>
              </p:cNvPr>
              <p:cNvSpPr/>
              <p:nvPr/>
            </p:nvSpPr>
            <p:spPr>
              <a:xfrm>
                <a:off x="-8125027" y="777798"/>
                <a:ext cx="5680499" cy="3368188"/>
              </a:xfrm>
              <a:custGeom>
                <a:avLst/>
                <a:gdLst>
                  <a:gd name="connsiteX0" fmla="*/ 947409 w 5680499"/>
                  <a:gd name="connsiteY0" fmla="*/ 2689693 h 3368188"/>
                  <a:gd name="connsiteX1" fmla="*/ 1893688 w 5680499"/>
                  <a:gd name="connsiteY1" fmla="*/ 3367624 h 3368188"/>
                  <a:gd name="connsiteX2" fmla="*/ 2839968 w 5680499"/>
                  <a:gd name="connsiteY2" fmla="*/ 2689693 h 3368188"/>
                  <a:gd name="connsiteX3" fmla="*/ 3786247 w 5680499"/>
                  <a:gd name="connsiteY3" fmla="*/ 3367624 h 3368188"/>
                  <a:gd name="connsiteX4" fmla="*/ 4732526 w 5680499"/>
                  <a:gd name="connsiteY4" fmla="*/ 2689693 h 3368188"/>
                  <a:gd name="connsiteX5" fmla="*/ 5678805 w 5680499"/>
                  <a:gd name="connsiteY5" fmla="*/ 3367624 h 3368188"/>
                  <a:gd name="connsiteX6" fmla="*/ 5680500 w 5680499"/>
                  <a:gd name="connsiteY6" fmla="*/ 3366494 h 3368188"/>
                  <a:gd name="connsiteX7" fmla="*/ 2840532 w 5680499"/>
                  <a:gd name="connsiteY7" fmla="*/ 0 h 3368188"/>
                  <a:gd name="connsiteX8" fmla="*/ 0 w 5680499"/>
                  <a:gd name="connsiteY8" fmla="*/ 3367059 h 3368188"/>
                  <a:gd name="connsiteX9" fmla="*/ 1695 w 5680499"/>
                  <a:gd name="connsiteY9" fmla="*/ 3368189 h 3368188"/>
                  <a:gd name="connsiteX10" fmla="*/ 947974 w 5680499"/>
                  <a:gd name="connsiteY10" fmla="*/ 2690258 h 3368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499" h="3368188">
                    <a:moveTo>
                      <a:pt x="947409" y="2689693"/>
                    </a:moveTo>
                    <a:lnTo>
                      <a:pt x="1893688" y="3367624"/>
                    </a:lnTo>
                    <a:lnTo>
                      <a:pt x="2839968" y="2689693"/>
                    </a:lnTo>
                    <a:lnTo>
                      <a:pt x="3786247" y="3367624"/>
                    </a:lnTo>
                    <a:lnTo>
                      <a:pt x="4732526" y="2689693"/>
                    </a:lnTo>
                    <a:lnTo>
                      <a:pt x="5678805" y="3367624"/>
                    </a:lnTo>
                    <a:lnTo>
                      <a:pt x="5680500" y="3366494"/>
                    </a:lnTo>
                    <a:cubicBezTo>
                      <a:pt x="5224591" y="1771661"/>
                      <a:pt x="4125212" y="0"/>
                      <a:pt x="2840532" y="0"/>
                    </a:cubicBezTo>
                    <a:cubicBezTo>
                      <a:pt x="1555852" y="0"/>
                      <a:pt x="456474" y="1772226"/>
                      <a:pt x="0" y="3367059"/>
                    </a:cubicBezTo>
                    <a:lnTo>
                      <a:pt x="1695" y="3368189"/>
                    </a:lnTo>
                    <a:lnTo>
                      <a:pt x="947974" y="2690258"/>
                    </a:lnTo>
                    <a:close/>
                  </a:path>
                </a:pathLst>
              </a:custGeom>
              <a:solidFill>
                <a:schemeClr val="tx2"/>
              </a:solidFill>
              <a:ln w="56444" cap="flat">
                <a:noFill/>
                <a:prstDash val="solid"/>
                <a:miter/>
              </a:ln>
            </p:spPr>
            <p:txBody>
              <a:bodyPr rtlCol="0" anchor="ctr"/>
              <a:lstStyle/>
              <a:p>
                <a:endParaRPr lang="es-CO"/>
              </a:p>
            </p:txBody>
          </p:sp>
          <p:sp>
            <p:nvSpPr>
              <p:cNvPr id="20" name="Freeform: Shape 19">
                <a:extLst>
                  <a:ext uri="{FF2B5EF4-FFF2-40B4-BE49-F238E27FC236}">
                    <a16:creationId xmlns:a16="http://schemas.microsoft.com/office/drawing/2014/main" id="{A713BEB5-C704-3D30-5192-E858215C2186}"/>
                  </a:ext>
                </a:extLst>
              </p:cNvPr>
              <p:cNvSpPr/>
              <p:nvPr/>
            </p:nvSpPr>
            <p:spPr>
              <a:xfrm>
                <a:off x="-6110674" y="647579"/>
                <a:ext cx="547130" cy="1256997"/>
              </a:xfrm>
              <a:custGeom>
                <a:avLst/>
                <a:gdLst>
                  <a:gd name="connsiteX0" fmla="*/ 116610 w 547130"/>
                  <a:gd name="connsiteY0" fmla="*/ 124570 h 1256997"/>
                  <a:gd name="connsiteX1" fmla="*/ 25655 w 547130"/>
                  <a:gd name="connsiteY1" fmla="*/ 639798 h 1256997"/>
                  <a:gd name="connsiteX2" fmla="*/ 72545 w 547130"/>
                  <a:gd name="connsiteY2" fmla="*/ 1164630 h 1256997"/>
                  <a:gd name="connsiteX3" fmla="*/ 474784 w 547130"/>
                  <a:gd name="connsiteY3" fmla="*/ 1164630 h 1256997"/>
                  <a:gd name="connsiteX4" fmla="*/ 521675 w 547130"/>
                  <a:gd name="connsiteY4" fmla="*/ 639798 h 1256997"/>
                  <a:gd name="connsiteX5" fmla="*/ 430719 w 547130"/>
                  <a:gd name="connsiteY5" fmla="*/ 124570 h 1256997"/>
                  <a:gd name="connsiteX6" fmla="*/ 117176 w 547130"/>
                  <a:gd name="connsiteY6" fmla="*/ 124570 h 1256997"/>
                  <a:gd name="connsiteX7" fmla="*/ 117176 w 547130"/>
                  <a:gd name="connsiteY7" fmla="*/ 124570 h 1256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997">
                    <a:moveTo>
                      <a:pt x="116610" y="124570"/>
                    </a:moveTo>
                    <a:cubicBezTo>
                      <a:pt x="103617" y="298572"/>
                      <a:pt x="36954" y="462406"/>
                      <a:pt x="25655" y="639798"/>
                    </a:cubicBezTo>
                    <a:cubicBezTo>
                      <a:pt x="14921" y="804196"/>
                      <a:pt x="-47223" y="1020569"/>
                      <a:pt x="72545" y="1164630"/>
                    </a:cubicBezTo>
                    <a:cubicBezTo>
                      <a:pt x="174235" y="1287787"/>
                      <a:pt x="373095" y="1287787"/>
                      <a:pt x="474784" y="1164630"/>
                    </a:cubicBezTo>
                    <a:cubicBezTo>
                      <a:pt x="594552" y="1020569"/>
                      <a:pt x="531844" y="803631"/>
                      <a:pt x="521675" y="639798"/>
                    </a:cubicBezTo>
                    <a:cubicBezTo>
                      <a:pt x="510376" y="462406"/>
                      <a:pt x="443148" y="298572"/>
                      <a:pt x="430719" y="124570"/>
                    </a:cubicBezTo>
                    <a:cubicBezTo>
                      <a:pt x="418855" y="-41523"/>
                      <a:pt x="129039" y="-41523"/>
                      <a:pt x="117176" y="124570"/>
                    </a:cubicBezTo>
                    <a:lnTo>
                      <a:pt x="117176" y="124570"/>
                    </a:lnTo>
                    <a:close/>
                  </a:path>
                </a:pathLst>
              </a:custGeom>
              <a:solidFill>
                <a:srgbClr val="EDC5AE"/>
              </a:solidFill>
              <a:ln w="56444" cap="flat">
                <a:no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B94C3141-7953-275E-4B02-79C55759B029}"/>
                  </a:ext>
                </a:extLst>
              </p:cNvPr>
              <p:cNvSpPr/>
              <p:nvPr/>
            </p:nvSpPr>
            <p:spPr>
              <a:xfrm>
                <a:off x="-4537873" y="1276360"/>
                <a:ext cx="547130" cy="1256574"/>
              </a:xfrm>
              <a:custGeom>
                <a:avLst/>
                <a:gdLst>
                  <a:gd name="connsiteX0" fmla="*/ 116611 w 547130"/>
                  <a:gd name="connsiteY0" fmla="*/ 124570 h 1256574"/>
                  <a:gd name="connsiteX1" fmla="*/ 25655 w 547130"/>
                  <a:gd name="connsiteY1" fmla="*/ 639798 h 1256574"/>
                  <a:gd name="connsiteX2" fmla="*/ 72545 w 547130"/>
                  <a:gd name="connsiteY2" fmla="*/ 1164630 h 1256574"/>
                  <a:gd name="connsiteX3" fmla="*/ 474784 w 547130"/>
                  <a:gd name="connsiteY3" fmla="*/ 1164630 h 1256574"/>
                  <a:gd name="connsiteX4" fmla="*/ 521675 w 547130"/>
                  <a:gd name="connsiteY4" fmla="*/ 639798 h 1256574"/>
                  <a:gd name="connsiteX5" fmla="*/ 430719 w 547130"/>
                  <a:gd name="connsiteY5" fmla="*/ 124570 h 1256574"/>
                  <a:gd name="connsiteX6" fmla="*/ 117175 w 547130"/>
                  <a:gd name="connsiteY6" fmla="*/ 124570 h 1256574"/>
                  <a:gd name="connsiteX7" fmla="*/ 117175 w 547130"/>
                  <a:gd name="connsiteY7" fmla="*/ 124570 h 1256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130" h="1256574">
                    <a:moveTo>
                      <a:pt x="116611" y="124570"/>
                    </a:moveTo>
                    <a:cubicBezTo>
                      <a:pt x="103617" y="298572"/>
                      <a:pt x="36954" y="462406"/>
                      <a:pt x="25655" y="639798"/>
                    </a:cubicBezTo>
                    <a:cubicBezTo>
                      <a:pt x="14921" y="804196"/>
                      <a:pt x="-47223" y="1020569"/>
                      <a:pt x="72545" y="1164630"/>
                    </a:cubicBezTo>
                    <a:cubicBezTo>
                      <a:pt x="174235" y="1287222"/>
                      <a:pt x="373095" y="1287222"/>
                      <a:pt x="474784" y="1164630"/>
                    </a:cubicBezTo>
                    <a:cubicBezTo>
                      <a:pt x="594552" y="1020569"/>
                      <a:pt x="531844" y="803631"/>
                      <a:pt x="521675" y="639798"/>
                    </a:cubicBezTo>
                    <a:cubicBezTo>
                      <a:pt x="510375" y="462406"/>
                      <a:pt x="443148" y="298572"/>
                      <a:pt x="430719" y="124570"/>
                    </a:cubicBezTo>
                    <a:cubicBezTo>
                      <a:pt x="418855" y="-41523"/>
                      <a:pt x="129039" y="-41523"/>
                      <a:pt x="117175" y="124570"/>
                    </a:cubicBezTo>
                    <a:lnTo>
                      <a:pt x="117175" y="124570"/>
                    </a:lnTo>
                    <a:close/>
                  </a:path>
                </a:pathLst>
              </a:custGeom>
              <a:solidFill>
                <a:srgbClr val="E0EFF2"/>
              </a:solidFill>
              <a:ln w="56444" cap="flat">
                <a:noFill/>
                <a:prstDash val="solid"/>
                <a:miter/>
              </a:ln>
            </p:spPr>
            <p:txBody>
              <a:bodyPr rtlCol="0" anchor="ctr"/>
              <a:lstStyle/>
              <a:p>
                <a:endParaRPr lang="es-CO"/>
              </a:p>
            </p:txBody>
          </p:sp>
        </p:grpSp>
        <p:sp>
          <p:nvSpPr>
            <p:cNvPr id="58" name="Freeform: Shape 57">
              <a:extLst>
                <a:ext uri="{FF2B5EF4-FFF2-40B4-BE49-F238E27FC236}">
                  <a16:creationId xmlns:a16="http://schemas.microsoft.com/office/drawing/2014/main" id="{913C0860-A803-DCED-8A13-F74C9B1ADC79}"/>
                </a:ext>
              </a:extLst>
            </p:cNvPr>
            <p:cNvSpPr/>
            <p:nvPr/>
          </p:nvSpPr>
          <p:spPr>
            <a:xfrm>
              <a:off x="-8125027" y="1664759"/>
              <a:ext cx="5681064" cy="2481228"/>
            </a:xfrm>
            <a:custGeom>
              <a:avLst/>
              <a:gdLst>
                <a:gd name="connsiteX0" fmla="*/ 3832572 w 5681064"/>
                <a:gd name="connsiteY0" fmla="*/ 1524216 h 2481228"/>
                <a:gd name="connsiteX1" fmla="*/ 1271121 w 5681064"/>
                <a:gd name="connsiteY1" fmla="*/ 0 h 2481228"/>
                <a:gd name="connsiteX2" fmla="*/ 0 w 5681064"/>
                <a:gd name="connsiteY2" fmla="*/ 2480099 h 2481228"/>
                <a:gd name="connsiteX3" fmla="*/ 1695 w 5681064"/>
                <a:gd name="connsiteY3" fmla="*/ 2481229 h 2481228"/>
                <a:gd name="connsiteX4" fmla="*/ 947974 w 5681064"/>
                <a:gd name="connsiteY4" fmla="*/ 1803297 h 2481228"/>
                <a:gd name="connsiteX5" fmla="*/ 1894253 w 5681064"/>
                <a:gd name="connsiteY5" fmla="*/ 2481229 h 2481228"/>
                <a:gd name="connsiteX6" fmla="*/ 2840532 w 5681064"/>
                <a:gd name="connsiteY6" fmla="*/ 1803297 h 2481228"/>
                <a:gd name="connsiteX7" fmla="*/ 3786811 w 5681064"/>
                <a:gd name="connsiteY7" fmla="*/ 2481229 h 2481228"/>
                <a:gd name="connsiteX8" fmla="*/ 4733091 w 5681064"/>
                <a:gd name="connsiteY8" fmla="*/ 1803297 h 2481228"/>
                <a:gd name="connsiteX9" fmla="*/ 5679370 w 5681064"/>
                <a:gd name="connsiteY9" fmla="*/ 2481229 h 2481228"/>
                <a:gd name="connsiteX10" fmla="*/ 5681065 w 5681064"/>
                <a:gd name="connsiteY10" fmla="*/ 2480099 h 2481228"/>
                <a:gd name="connsiteX11" fmla="*/ 5184480 w 5681064"/>
                <a:gd name="connsiteY11" fmla="*/ 1198809 h 2481228"/>
                <a:gd name="connsiteX12" fmla="*/ 3832572 w 5681064"/>
                <a:gd name="connsiteY12" fmla="*/ 1524781 h 2481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81064" h="2481228">
                  <a:moveTo>
                    <a:pt x="3832572" y="1524216"/>
                  </a:moveTo>
                  <a:cubicBezTo>
                    <a:pt x="2710596" y="1524216"/>
                    <a:pt x="1740024" y="903344"/>
                    <a:pt x="1271121" y="0"/>
                  </a:cubicBezTo>
                  <a:cubicBezTo>
                    <a:pt x="702224" y="660983"/>
                    <a:pt x="252529" y="1597093"/>
                    <a:pt x="0" y="2480099"/>
                  </a:cubicBezTo>
                  <a:lnTo>
                    <a:pt x="1695" y="2481229"/>
                  </a:lnTo>
                  <a:lnTo>
                    <a:pt x="947974" y="1803297"/>
                  </a:lnTo>
                  <a:lnTo>
                    <a:pt x="1894253" y="2481229"/>
                  </a:lnTo>
                  <a:lnTo>
                    <a:pt x="2840532" y="1803297"/>
                  </a:lnTo>
                  <a:lnTo>
                    <a:pt x="3786811" y="2481229"/>
                  </a:lnTo>
                  <a:lnTo>
                    <a:pt x="4733091" y="1803297"/>
                  </a:lnTo>
                  <a:lnTo>
                    <a:pt x="5679370" y="2481229"/>
                  </a:lnTo>
                  <a:lnTo>
                    <a:pt x="5681065" y="2480099"/>
                  </a:lnTo>
                  <a:cubicBezTo>
                    <a:pt x="5559037" y="2053002"/>
                    <a:pt x="5390119" y="1614042"/>
                    <a:pt x="5184480" y="1198809"/>
                  </a:cubicBezTo>
                  <a:cubicBezTo>
                    <a:pt x="4781676" y="1406708"/>
                    <a:pt x="4321248" y="1524781"/>
                    <a:pt x="3832572" y="1524781"/>
                  </a:cubicBezTo>
                  <a:close/>
                </a:path>
              </a:pathLst>
            </a:custGeom>
            <a:solidFill>
              <a:schemeClr val="accent3"/>
            </a:solidFill>
            <a:ln w="56444" cap="flat">
              <a:noFill/>
              <a:prstDash val="solid"/>
              <a:miter/>
            </a:ln>
          </p:spPr>
          <p:txBody>
            <a:bodyPr rtlCol="0" anchor="ctr"/>
            <a:lstStyle/>
            <a:p>
              <a:endParaRPr lang="es-CO"/>
            </a:p>
          </p:txBody>
        </p:sp>
      </p:grpSp>
      <p:grpSp>
        <p:nvGrpSpPr>
          <p:cNvPr id="488" name="Group 487">
            <a:extLst>
              <a:ext uri="{FF2B5EF4-FFF2-40B4-BE49-F238E27FC236}">
                <a16:creationId xmlns:a16="http://schemas.microsoft.com/office/drawing/2014/main" id="{0364BB1B-24C8-AFD9-8B4B-21977816EDD2}"/>
              </a:ext>
            </a:extLst>
          </p:cNvPr>
          <p:cNvGrpSpPr/>
          <p:nvPr/>
        </p:nvGrpSpPr>
        <p:grpSpPr>
          <a:xfrm rot="1800000">
            <a:off x="9544284" y="4868828"/>
            <a:ext cx="4148127" cy="5353045"/>
            <a:chOff x="5270774" y="7954772"/>
            <a:chExt cx="2723946" cy="3515178"/>
          </a:xfrm>
        </p:grpSpPr>
        <p:sp>
          <p:nvSpPr>
            <p:cNvPr id="23" name="Freeform: Shape 22">
              <a:extLst>
                <a:ext uri="{FF2B5EF4-FFF2-40B4-BE49-F238E27FC236}">
                  <a16:creationId xmlns:a16="http://schemas.microsoft.com/office/drawing/2014/main" id="{CF99342B-BDCB-A766-5A54-DD1603E27570}"/>
                </a:ext>
              </a:extLst>
            </p:cNvPr>
            <p:cNvSpPr/>
            <p:nvPr/>
          </p:nvSpPr>
          <p:spPr>
            <a:xfrm>
              <a:off x="5270774" y="7955136"/>
              <a:ext cx="2723946" cy="3514814"/>
            </a:xfrm>
            <a:custGeom>
              <a:avLst/>
              <a:gdLst>
                <a:gd name="connsiteX0" fmla="*/ 1852355 w 2723946"/>
                <a:gd name="connsiteY0" fmla="*/ 3426228 h 3514814"/>
                <a:gd name="connsiteX1" fmla="*/ 23084 w 2723946"/>
                <a:gd name="connsiteY1" fmla="*/ 1851274 h 3514814"/>
                <a:gd name="connsiteX2" fmla="*/ 224358 w 2723946"/>
                <a:gd name="connsiteY2" fmla="*/ 460155 h 3514814"/>
                <a:gd name="connsiteX3" fmla="*/ 287574 w 2723946"/>
                <a:gd name="connsiteY3" fmla="*/ 340626 h 3514814"/>
                <a:gd name="connsiteX4" fmla="*/ 1101028 w 2723946"/>
                <a:gd name="connsiteY4" fmla="*/ 49250 h 3514814"/>
                <a:gd name="connsiteX5" fmla="*/ 2264351 w 2723946"/>
                <a:gd name="connsiteY5" fmla="*/ 1047629 h 3514814"/>
                <a:gd name="connsiteX6" fmla="*/ 2345369 w 2723946"/>
                <a:gd name="connsiteY6" fmla="*/ 1174788 h 3514814"/>
                <a:gd name="connsiteX7" fmla="*/ 1851992 w 2723946"/>
                <a:gd name="connsiteY7" fmla="*/ 3425865 h 3514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23946" h="3514814">
                  <a:moveTo>
                    <a:pt x="1852355" y="3426228"/>
                  </a:moveTo>
                  <a:cubicBezTo>
                    <a:pt x="1852355" y="3426228"/>
                    <a:pt x="253060" y="4076919"/>
                    <a:pt x="23084" y="1851274"/>
                  </a:cubicBezTo>
                  <a:cubicBezTo>
                    <a:pt x="-56481" y="1080691"/>
                    <a:pt x="84120" y="730823"/>
                    <a:pt x="224358" y="460155"/>
                  </a:cubicBezTo>
                  <a:cubicBezTo>
                    <a:pt x="245794" y="418738"/>
                    <a:pt x="267229" y="379500"/>
                    <a:pt x="287574" y="340626"/>
                  </a:cubicBezTo>
                  <a:cubicBezTo>
                    <a:pt x="442708" y="48887"/>
                    <a:pt x="796573" y="-77908"/>
                    <a:pt x="1101028" y="49250"/>
                  </a:cubicBezTo>
                  <a:cubicBezTo>
                    <a:pt x="1407663" y="176773"/>
                    <a:pt x="1771701" y="303932"/>
                    <a:pt x="2264351" y="1047629"/>
                  </a:cubicBezTo>
                  <a:cubicBezTo>
                    <a:pt x="2292689" y="1090864"/>
                    <a:pt x="2319937" y="1133371"/>
                    <a:pt x="2345369" y="1174788"/>
                  </a:cubicBezTo>
                  <a:cubicBezTo>
                    <a:pt x="3425130" y="2936121"/>
                    <a:pt x="1851992" y="3425865"/>
                    <a:pt x="1851992" y="3425865"/>
                  </a:cubicBezTo>
                  <a:close/>
                </a:path>
              </a:pathLst>
            </a:custGeom>
            <a:solidFill>
              <a:srgbClr val="85E5FF"/>
            </a:solidFill>
            <a:ln w="36317" cap="flat">
              <a:noFill/>
              <a:prstDash val="solid"/>
              <a:miter/>
            </a:ln>
          </p:spPr>
          <p:txBody>
            <a:bodyPr rtlCol="0" anchor="ctr"/>
            <a:lstStyle/>
            <a:p>
              <a:endParaRPr lang="es-CO"/>
            </a:p>
          </p:txBody>
        </p:sp>
        <p:sp>
          <p:nvSpPr>
            <p:cNvPr id="24" name="Freeform: Shape 23">
              <a:extLst>
                <a:ext uri="{FF2B5EF4-FFF2-40B4-BE49-F238E27FC236}">
                  <a16:creationId xmlns:a16="http://schemas.microsoft.com/office/drawing/2014/main" id="{0AB27176-3784-506A-9DDB-15B260342CEC}"/>
                </a:ext>
              </a:extLst>
            </p:cNvPr>
            <p:cNvSpPr/>
            <p:nvPr/>
          </p:nvSpPr>
          <p:spPr>
            <a:xfrm>
              <a:off x="5328736" y="10061454"/>
              <a:ext cx="2640908" cy="1407984"/>
            </a:xfrm>
            <a:custGeom>
              <a:avLst/>
              <a:gdLst>
                <a:gd name="connsiteX0" fmla="*/ 0 w 2640908"/>
                <a:gd name="connsiteY0" fmla="*/ 364 h 1407984"/>
                <a:gd name="connsiteX1" fmla="*/ 489017 w 2640908"/>
                <a:gd name="connsiteY1" fmla="*/ 531161 h 1407984"/>
                <a:gd name="connsiteX2" fmla="*/ 1275949 w 2640908"/>
                <a:gd name="connsiteY2" fmla="*/ 923537 h 1407984"/>
                <a:gd name="connsiteX3" fmla="*/ 2147532 w 2640908"/>
                <a:gd name="connsiteY3" fmla="*/ 870131 h 1407984"/>
                <a:gd name="connsiteX4" fmla="*/ 2526466 w 2640908"/>
                <a:gd name="connsiteY4" fmla="*/ 583478 h 1407984"/>
                <a:gd name="connsiteX5" fmla="*/ 2640909 w 2640908"/>
                <a:gd name="connsiteY5" fmla="*/ 430524 h 1407984"/>
                <a:gd name="connsiteX6" fmla="*/ 1794757 w 2640908"/>
                <a:gd name="connsiteY6" fmla="*/ 1319546 h 1407984"/>
                <a:gd name="connsiteX7" fmla="*/ 363 w 2640908"/>
                <a:gd name="connsiteY7" fmla="*/ 0 h 1407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0908" h="1407984">
                  <a:moveTo>
                    <a:pt x="0" y="364"/>
                  </a:moveTo>
                  <a:cubicBezTo>
                    <a:pt x="134062" y="201275"/>
                    <a:pt x="299368" y="382567"/>
                    <a:pt x="489017" y="531161"/>
                  </a:cubicBezTo>
                  <a:cubicBezTo>
                    <a:pt x="719356" y="711726"/>
                    <a:pt x="992203" y="850148"/>
                    <a:pt x="1275949" y="923537"/>
                  </a:cubicBezTo>
                  <a:cubicBezTo>
                    <a:pt x="1562965" y="997653"/>
                    <a:pt x="1873959" y="993656"/>
                    <a:pt x="2147532" y="870131"/>
                  </a:cubicBezTo>
                  <a:cubicBezTo>
                    <a:pt x="2294310" y="804008"/>
                    <a:pt x="2421832" y="705551"/>
                    <a:pt x="2526466" y="583478"/>
                  </a:cubicBezTo>
                  <a:cubicBezTo>
                    <a:pt x="2567884" y="535158"/>
                    <a:pt x="2605668" y="483568"/>
                    <a:pt x="2640909" y="430524"/>
                  </a:cubicBezTo>
                  <a:cubicBezTo>
                    <a:pt x="2496674" y="1100834"/>
                    <a:pt x="1794757" y="1319546"/>
                    <a:pt x="1794757" y="1319546"/>
                  </a:cubicBezTo>
                  <a:cubicBezTo>
                    <a:pt x="1794757" y="1319546"/>
                    <a:pt x="322257" y="1918284"/>
                    <a:pt x="363" y="0"/>
                  </a:cubicBezTo>
                  <a:close/>
                </a:path>
              </a:pathLst>
            </a:custGeom>
            <a:solidFill>
              <a:srgbClr val="3A324C">
                <a:alpha val="36000"/>
              </a:srgbClr>
            </a:solidFill>
            <a:ln w="36317" cap="flat">
              <a:noFill/>
              <a:prstDash val="solid"/>
              <a:miter/>
            </a:ln>
          </p:spPr>
          <p:txBody>
            <a:bodyPr rtlCol="0" anchor="ctr"/>
            <a:lstStyle/>
            <a:p>
              <a:endParaRPr lang="es-CO"/>
            </a:p>
          </p:txBody>
        </p:sp>
        <p:sp>
          <p:nvSpPr>
            <p:cNvPr id="25" name="Freeform: Shape 24">
              <a:extLst>
                <a:ext uri="{FF2B5EF4-FFF2-40B4-BE49-F238E27FC236}">
                  <a16:creationId xmlns:a16="http://schemas.microsoft.com/office/drawing/2014/main" id="{C6596967-F77A-FCBC-22CD-11395FCDD0F8}"/>
                </a:ext>
              </a:extLst>
            </p:cNvPr>
            <p:cNvSpPr/>
            <p:nvPr/>
          </p:nvSpPr>
          <p:spPr>
            <a:xfrm>
              <a:off x="5494406" y="7954772"/>
              <a:ext cx="2126676" cy="2172835"/>
            </a:xfrm>
            <a:custGeom>
              <a:avLst/>
              <a:gdLst>
                <a:gd name="connsiteX0" fmla="*/ 2119557 w 2126676"/>
                <a:gd name="connsiteY0" fmla="*/ 1317206 h 2172835"/>
                <a:gd name="connsiteX1" fmla="*/ 1996031 w 2126676"/>
                <a:gd name="connsiteY1" fmla="*/ 1425110 h 2172835"/>
                <a:gd name="connsiteX2" fmla="*/ 1914286 w 2126676"/>
                <a:gd name="connsiteY2" fmla="*/ 1472703 h 2172835"/>
                <a:gd name="connsiteX3" fmla="*/ 1876139 w 2126676"/>
                <a:gd name="connsiteY3" fmla="*/ 1547545 h 2172835"/>
                <a:gd name="connsiteX4" fmla="*/ 1962970 w 2126676"/>
                <a:gd name="connsiteY4" fmla="*/ 1932656 h 2172835"/>
                <a:gd name="connsiteX5" fmla="*/ 1921916 w 2126676"/>
                <a:gd name="connsiteY5" fmla="*/ 2105592 h 2172835"/>
                <a:gd name="connsiteX6" fmla="*/ 1784948 w 2126676"/>
                <a:gd name="connsiteY6" fmla="*/ 2171714 h 2172835"/>
                <a:gd name="connsiteX7" fmla="*/ 1595299 w 2126676"/>
                <a:gd name="connsiteY7" fmla="*/ 1957724 h 2172835"/>
                <a:gd name="connsiteX8" fmla="*/ 1452155 w 2126676"/>
                <a:gd name="connsiteY8" fmla="*/ 1955181 h 2172835"/>
                <a:gd name="connsiteX9" fmla="*/ 1300291 w 2126676"/>
                <a:gd name="connsiteY9" fmla="*/ 2017307 h 2172835"/>
                <a:gd name="connsiteX10" fmla="*/ 1164049 w 2126676"/>
                <a:gd name="connsiteY10" fmla="*/ 1983883 h 2172835"/>
                <a:gd name="connsiteX11" fmla="*/ 1100106 w 2126676"/>
                <a:gd name="connsiteY11" fmla="*/ 1849458 h 2172835"/>
                <a:gd name="connsiteX12" fmla="*/ 1087027 w 2126676"/>
                <a:gd name="connsiteY12" fmla="*/ 1677248 h 2172835"/>
                <a:gd name="connsiteX13" fmla="*/ 1038707 w 2126676"/>
                <a:gd name="connsiteY13" fmla="*/ 1455991 h 2172835"/>
                <a:gd name="connsiteX14" fmla="*/ 913727 w 2126676"/>
                <a:gd name="connsiteY14" fmla="*/ 1318296 h 2172835"/>
                <a:gd name="connsiteX15" fmla="*/ 710637 w 2126676"/>
                <a:gd name="connsiteY15" fmla="*/ 1272882 h 2172835"/>
                <a:gd name="connsiteX16" fmla="*/ 571125 w 2126676"/>
                <a:gd name="connsiteY16" fmla="*/ 958618 h 2172835"/>
                <a:gd name="connsiteX17" fmla="*/ 511905 w 2126676"/>
                <a:gd name="connsiteY17" fmla="*/ 759887 h 2172835"/>
                <a:gd name="connsiteX18" fmla="*/ 368034 w 2126676"/>
                <a:gd name="connsiteY18" fmla="*/ 658524 h 2172835"/>
                <a:gd name="connsiteX19" fmla="*/ 186742 w 2126676"/>
                <a:gd name="connsiteY19" fmla="*/ 613836 h 2172835"/>
                <a:gd name="connsiteX20" fmla="*/ 32698 w 2126676"/>
                <a:gd name="connsiteY20" fmla="*/ 535724 h 2172835"/>
                <a:gd name="connsiteX21" fmla="*/ 0 w 2126676"/>
                <a:gd name="connsiteY21" fmla="*/ 460155 h 2172835"/>
                <a:gd name="connsiteX22" fmla="*/ 63216 w 2126676"/>
                <a:gd name="connsiteY22" fmla="*/ 340626 h 2172835"/>
                <a:gd name="connsiteX23" fmla="*/ 876670 w 2126676"/>
                <a:gd name="connsiteY23" fmla="*/ 49251 h 2172835"/>
                <a:gd name="connsiteX24" fmla="*/ 2039992 w 2126676"/>
                <a:gd name="connsiteY24" fmla="*/ 1047630 h 2172835"/>
                <a:gd name="connsiteX25" fmla="*/ 2121010 w 2126676"/>
                <a:gd name="connsiteY25" fmla="*/ 1174788 h 2172835"/>
                <a:gd name="connsiteX26" fmla="*/ 2118468 w 2126676"/>
                <a:gd name="connsiteY26" fmla="*/ 1316480 h 217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126676" h="2172835">
                  <a:moveTo>
                    <a:pt x="2119557" y="1317206"/>
                  </a:moveTo>
                  <a:cubicBezTo>
                    <a:pt x="2101392" y="1376789"/>
                    <a:pt x="2049802" y="1403311"/>
                    <a:pt x="1996031" y="1425110"/>
                  </a:cubicBezTo>
                  <a:cubicBezTo>
                    <a:pt x="1966967" y="1437462"/>
                    <a:pt x="1937175" y="1449452"/>
                    <a:pt x="1914286" y="1472703"/>
                  </a:cubicBezTo>
                  <a:cubicBezTo>
                    <a:pt x="1894305" y="1493049"/>
                    <a:pt x="1882315" y="1519934"/>
                    <a:pt x="1876139" y="1547545"/>
                  </a:cubicBezTo>
                  <a:cubicBezTo>
                    <a:pt x="1846710" y="1683061"/>
                    <a:pt x="1944078" y="1802954"/>
                    <a:pt x="1962970" y="1932656"/>
                  </a:cubicBezTo>
                  <a:cubicBezTo>
                    <a:pt x="1972053" y="1994782"/>
                    <a:pt x="1961517" y="2054728"/>
                    <a:pt x="1921916" y="2105592"/>
                  </a:cubicBezTo>
                  <a:cubicBezTo>
                    <a:pt x="1889581" y="2147009"/>
                    <a:pt x="1839081" y="2179344"/>
                    <a:pt x="1784948" y="2171714"/>
                  </a:cubicBezTo>
                  <a:cubicBezTo>
                    <a:pt x="1671232" y="2156455"/>
                    <a:pt x="1669051" y="2019124"/>
                    <a:pt x="1595299" y="1957724"/>
                  </a:cubicBezTo>
                  <a:cubicBezTo>
                    <a:pt x="1552429" y="1922483"/>
                    <a:pt x="1498295" y="1935562"/>
                    <a:pt x="1452155" y="1955181"/>
                  </a:cubicBezTo>
                  <a:cubicBezTo>
                    <a:pt x="1402018" y="1976616"/>
                    <a:pt x="1354424" y="2006771"/>
                    <a:pt x="1300291" y="2017307"/>
                  </a:cubicBezTo>
                  <a:cubicBezTo>
                    <a:pt x="1251243" y="2027117"/>
                    <a:pt x="1201833" y="2017307"/>
                    <a:pt x="1164049" y="1983883"/>
                  </a:cubicBezTo>
                  <a:cubicBezTo>
                    <a:pt x="1126628" y="1949731"/>
                    <a:pt x="1109189" y="1897777"/>
                    <a:pt x="1100106" y="1849458"/>
                  </a:cubicBezTo>
                  <a:cubicBezTo>
                    <a:pt x="1089570" y="1792417"/>
                    <a:pt x="1090297" y="1735014"/>
                    <a:pt x="1087027" y="1677248"/>
                  </a:cubicBezTo>
                  <a:cubicBezTo>
                    <a:pt x="1083394" y="1602042"/>
                    <a:pt x="1071768" y="1524657"/>
                    <a:pt x="1038707" y="1455991"/>
                  </a:cubicBezTo>
                  <a:cubicBezTo>
                    <a:pt x="1011821" y="1399678"/>
                    <a:pt x="968951" y="1348815"/>
                    <a:pt x="913727" y="1318296"/>
                  </a:cubicBezTo>
                  <a:cubicBezTo>
                    <a:pt x="849785" y="1283419"/>
                    <a:pt x="777123" y="1296861"/>
                    <a:pt x="710637" y="1272882"/>
                  </a:cubicBezTo>
                  <a:cubicBezTo>
                    <a:pt x="582024" y="1226379"/>
                    <a:pt x="575848" y="1073788"/>
                    <a:pt x="571125" y="958618"/>
                  </a:cubicBezTo>
                  <a:cubicBezTo>
                    <a:pt x="567855" y="887773"/>
                    <a:pt x="557682" y="816927"/>
                    <a:pt x="511905" y="759887"/>
                  </a:cubicBezTo>
                  <a:cubicBezTo>
                    <a:pt x="474484" y="713383"/>
                    <a:pt x="422894" y="680685"/>
                    <a:pt x="368034" y="658524"/>
                  </a:cubicBezTo>
                  <a:cubicBezTo>
                    <a:pt x="309904" y="634545"/>
                    <a:pt x="248505" y="622919"/>
                    <a:pt x="186742" y="613836"/>
                  </a:cubicBezTo>
                  <a:cubicBezTo>
                    <a:pt x="126795" y="605117"/>
                    <a:pt x="69756" y="586951"/>
                    <a:pt x="32698" y="535724"/>
                  </a:cubicBezTo>
                  <a:cubicBezTo>
                    <a:pt x="16349" y="512835"/>
                    <a:pt x="6176" y="487041"/>
                    <a:pt x="0" y="460155"/>
                  </a:cubicBezTo>
                  <a:cubicBezTo>
                    <a:pt x="21435" y="418738"/>
                    <a:pt x="42870" y="379500"/>
                    <a:pt x="63216" y="340626"/>
                  </a:cubicBezTo>
                  <a:cubicBezTo>
                    <a:pt x="218350" y="48887"/>
                    <a:pt x="572215" y="-77908"/>
                    <a:pt x="876670" y="49251"/>
                  </a:cubicBezTo>
                  <a:cubicBezTo>
                    <a:pt x="1183304" y="176773"/>
                    <a:pt x="1547342" y="303932"/>
                    <a:pt x="2039992" y="1047630"/>
                  </a:cubicBezTo>
                  <a:cubicBezTo>
                    <a:pt x="2068330" y="1090864"/>
                    <a:pt x="2095579" y="1133371"/>
                    <a:pt x="2121010" y="1174788"/>
                  </a:cubicBezTo>
                  <a:cubicBezTo>
                    <a:pt x="2125007" y="1222382"/>
                    <a:pt x="2132637" y="1270339"/>
                    <a:pt x="2118468" y="1316480"/>
                  </a:cubicBezTo>
                  <a:close/>
                </a:path>
              </a:pathLst>
            </a:custGeom>
            <a:solidFill>
              <a:srgbClr val="FFE98D"/>
            </a:solidFill>
            <a:ln w="36317" cap="flat">
              <a:noFill/>
              <a:prstDash val="solid"/>
              <a:miter/>
            </a:ln>
          </p:spPr>
          <p:txBody>
            <a:bodyPr rtlCol="0" anchor="ctr"/>
            <a:lstStyle/>
            <a:p>
              <a:endParaRPr lang="es-CO"/>
            </a:p>
          </p:txBody>
        </p:sp>
        <p:sp>
          <p:nvSpPr>
            <p:cNvPr id="26" name="Freeform: Shape 25">
              <a:extLst>
                <a:ext uri="{FF2B5EF4-FFF2-40B4-BE49-F238E27FC236}">
                  <a16:creationId xmlns:a16="http://schemas.microsoft.com/office/drawing/2014/main" id="{5821DFD8-C555-A5DB-2671-115D1C87C830}"/>
                </a:ext>
              </a:extLst>
            </p:cNvPr>
            <p:cNvSpPr/>
            <p:nvPr/>
          </p:nvSpPr>
          <p:spPr>
            <a:xfrm>
              <a:off x="6439264" y="10071613"/>
              <a:ext cx="306363" cy="345687"/>
            </a:xfrm>
            <a:custGeom>
              <a:avLst/>
              <a:gdLst>
                <a:gd name="connsiteX0" fmla="*/ 305659 w 306363"/>
                <a:gd name="connsiteY0" fmla="*/ 170770 h 345687"/>
                <a:gd name="connsiteX1" fmla="*/ 170508 w 306363"/>
                <a:gd name="connsiteY1" fmla="*/ 343706 h 345687"/>
                <a:gd name="connsiteX2" fmla="*/ 6654 w 306363"/>
                <a:gd name="connsiteY2" fmla="*/ 221997 h 345687"/>
                <a:gd name="connsiteX3" fmla="*/ 79316 w 306363"/>
                <a:gd name="connsiteY3" fmla="*/ 23629 h 345687"/>
                <a:gd name="connsiteX4" fmla="*/ 86946 w 306363"/>
                <a:gd name="connsiteY4" fmla="*/ 20723 h 345687"/>
                <a:gd name="connsiteX5" fmla="*/ 196666 w 306363"/>
                <a:gd name="connsiteY5" fmla="*/ 5827 h 345687"/>
                <a:gd name="connsiteX6" fmla="*/ 306022 w 306363"/>
                <a:gd name="connsiteY6" fmla="*/ 170770 h 34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6363" h="345687">
                  <a:moveTo>
                    <a:pt x="305659" y="170770"/>
                  </a:moveTo>
                  <a:cubicBezTo>
                    <a:pt x="300573" y="244885"/>
                    <a:pt x="248256" y="329174"/>
                    <a:pt x="170508" y="343706"/>
                  </a:cubicBezTo>
                  <a:cubicBezTo>
                    <a:pt x="93849" y="358239"/>
                    <a:pt x="26636" y="290299"/>
                    <a:pt x="6654" y="221997"/>
                  </a:cubicBezTo>
                  <a:cubicBezTo>
                    <a:pt x="-14781" y="147155"/>
                    <a:pt x="17190" y="67590"/>
                    <a:pt x="79316" y="23629"/>
                  </a:cubicBezTo>
                  <a:cubicBezTo>
                    <a:pt x="81860" y="21812"/>
                    <a:pt x="84402" y="21086"/>
                    <a:pt x="86946" y="20723"/>
                  </a:cubicBezTo>
                  <a:cubicBezTo>
                    <a:pt x="118554" y="1104"/>
                    <a:pt x="158518" y="-6163"/>
                    <a:pt x="196666" y="5827"/>
                  </a:cubicBezTo>
                  <a:cubicBezTo>
                    <a:pt x="266058" y="28352"/>
                    <a:pt x="310746" y="98834"/>
                    <a:pt x="306022" y="170770"/>
                  </a:cubicBezTo>
                  <a:close/>
                </a:path>
              </a:pathLst>
            </a:custGeom>
            <a:solidFill>
              <a:srgbClr val="FFE98D"/>
            </a:solidFill>
            <a:ln w="36317" cap="flat">
              <a:noFill/>
              <a:prstDash val="solid"/>
              <a:miter/>
            </a:ln>
          </p:spPr>
          <p:txBody>
            <a:bodyPr rtlCol="0" anchor="ctr"/>
            <a:lstStyle/>
            <a:p>
              <a:endParaRPr lang="es-CO"/>
            </a:p>
          </p:txBody>
        </p:sp>
        <p:sp>
          <p:nvSpPr>
            <p:cNvPr id="27" name="Freeform: Shape 26">
              <a:extLst>
                <a:ext uri="{FF2B5EF4-FFF2-40B4-BE49-F238E27FC236}">
                  <a16:creationId xmlns:a16="http://schemas.microsoft.com/office/drawing/2014/main" id="{0A159DE2-13B4-2C46-F3BE-1432FB7D38D0}"/>
                </a:ext>
              </a:extLst>
            </p:cNvPr>
            <p:cNvSpPr/>
            <p:nvPr/>
          </p:nvSpPr>
          <p:spPr>
            <a:xfrm>
              <a:off x="6773466" y="10440149"/>
              <a:ext cx="194679" cy="180799"/>
            </a:xfrm>
            <a:custGeom>
              <a:avLst/>
              <a:gdLst>
                <a:gd name="connsiteX0" fmla="*/ 189806 w 194679"/>
                <a:gd name="connsiteY0" fmla="*/ 109232 h 180799"/>
                <a:gd name="connsiteX1" fmla="*/ 143303 w 194679"/>
                <a:gd name="connsiteY1" fmla="*/ 162639 h 180799"/>
                <a:gd name="connsiteX2" fmla="*/ 82267 w 194679"/>
                <a:gd name="connsiteY2" fmla="*/ 180442 h 180799"/>
                <a:gd name="connsiteX3" fmla="*/ 158 w 194679"/>
                <a:gd name="connsiteY3" fmla="*/ 98333 h 180799"/>
                <a:gd name="connsiteX4" fmla="*/ 4881 w 194679"/>
                <a:gd name="connsiteY4" fmla="*/ 67452 h 180799"/>
                <a:gd name="connsiteX5" fmla="*/ 6698 w 194679"/>
                <a:gd name="connsiteY5" fmla="*/ 59095 h 180799"/>
                <a:gd name="connsiteX6" fmla="*/ 126954 w 194679"/>
                <a:gd name="connsiteY6" fmla="*/ 4235 h 180799"/>
                <a:gd name="connsiteX7" fmla="*/ 189806 w 194679"/>
                <a:gd name="connsiteY7" fmla="*/ 108869 h 18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679" h="180799">
                  <a:moveTo>
                    <a:pt x="189806" y="109232"/>
                  </a:moveTo>
                  <a:cubicBezTo>
                    <a:pt x="181087" y="131394"/>
                    <a:pt x="162921" y="149196"/>
                    <a:pt x="143303" y="162639"/>
                  </a:cubicBezTo>
                  <a:cubicBezTo>
                    <a:pt x="126227" y="174628"/>
                    <a:pt x="103702" y="182621"/>
                    <a:pt x="82267" y="180442"/>
                  </a:cubicBezTo>
                  <a:cubicBezTo>
                    <a:pt x="39396" y="176445"/>
                    <a:pt x="2701" y="141931"/>
                    <a:pt x="158" y="98333"/>
                  </a:cubicBezTo>
                  <a:cubicBezTo>
                    <a:pt x="-569" y="87433"/>
                    <a:pt x="1248" y="77261"/>
                    <a:pt x="4881" y="67452"/>
                  </a:cubicBezTo>
                  <a:cubicBezTo>
                    <a:pt x="4881" y="64545"/>
                    <a:pt x="5608" y="61639"/>
                    <a:pt x="6698" y="59095"/>
                  </a:cubicBezTo>
                  <a:cubicBezTo>
                    <a:pt x="26316" y="13681"/>
                    <a:pt x="79723" y="-10297"/>
                    <a:pt x="126954" y="4235"/>
                  </a:cubicBezTo>
                  <a:cubicBezTo>
                    <a:pt x="169461" y="17315"/>
                    <a:pt x="208699" y="62729"/>
                    <a:pt x="189806" y="108869"/>
                  </a:cubicBezTo>
                  <a:close/>
                </a:path>
              </a:pathLst>
            </a:custGeom>
            <a:solidFill>
              <a:srgbClr val="FFE98D"/>
            </a:solidFill>
            <a:ln w="36317"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7BB7E930-66D8-94F8-3E8A-FB84989F4ECE}"/>
                </a:ext>
              </a:extLst>
            </p:cNvPr>
            <p:cNvSpPr/>
            <p:nvPr/>
          </p:nvSpPr>
          <p:spPr>
            <a:xfrm>
              <a:off x="6441530" y="10544484"/>
              <a:ext cx="247700" cy="291024"/>
            </a:xfrm>
            <a:custGeom>
              <a:avLst/>
              <a:gdLst>
                <a:gd name="connsiteX0" fmla="*/ 83952 w 247700"/>
                <a:gd name="connsiteY0" fmla="*/ 289006 h 291024"/>
                <a:gd name="connsiteX1" fmla="*/ 13470 w 247700"/>
                <a:gd name="connsiteY1" fmla="*/ 239232 h 291024"/>
                <a:gd name="connsiteX2" fmla="*/ 2934 w 247700"/>
                <a:gd name="connsiteY2" fmla="*/ 147314 h 291024"/>
                <a:gd name="connsiteX3" fmla="*/ 71237 w 247700"/>
                <a:gd name="connsiteY3" fmla="*/ 24879 h 291024"/>
                <a:gd name="connsiteX4" fmla="*/ 105388 w 247700"/>
                <a:gd name="connsiteY4" fmla="*/ 4896 h 291024"/>
                <a:gd name="connsiteX5" fmla="*/ 198032 w 247700"/>
                <a:gd name="connsiteY5" fmla="*/ 21972 h 291024"/>
                <a:gd name="connsiteX6" fmla="*/ 83589 w 247700"/>
                <a:gd name="connsiteY6" fmla="*/ 289006 h 291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700" h="291024">
                  <a:moveTo>
                    <a:pt x="83952" y="289006"/>
                  </a:moveTo>
                  <a:cubicBezTo>
                    <a:pt x="54524" y="283920"/>
                    <a:pt x="28003" y="266117"/>
                    <a:pt x="13470" y="239232"/>
                  </a:cubicBezTo>
                  <a:cubicBezTo>
                    <a:pt x="-1789" y="210894"/>
                    <a:pt x="-2152" y="178196"/>
                    <a:pt x="2934" y="147314"/>
                  </a:cubicBezTo>
                  <a:cubicBezTo>
                    <a:pt x="10200" y="103717"/>
                    <a:pt x="30909" y="48857"/>
                    <a:pt x="71237" y="24879"/>
                  </a:cubicBezTo>
                  <a:cubicBezTo>
                    <a:pt x="81409" y="16160"/>
                    <a:pt x="92309" y="8893"/>
                    <a:pt x="105388" y="4896"/>
                  </a:cubicBezTo>
                  <a:cubicBezTo>
                    <a:pt x="136996" y="-6003"/>
                    <a:pt x="171874" y="1990"/>
                    <a:pt x="198032" y="21972"/>
                  </a:cubicBezTo>
                  <a:cubicBezTo>
                    <a:pt x="307752" y="105170"/>
                    <a:pt x="220558" y="313710"/>
                    <a:pt x="83589" y="289006"/>
                  </a:cubicBezTo>
                  <a:close/>
                </a:path>
              </a:pathLst>
            </a:custGeom>
            <a:solidFill>
              <a:srgbClr val="FFE98D"/>
            </a:solidFill>
            <a:ln w="36317"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9BAB4042-9033-FB29-4979-9385ABF32B4B}"/>
                </a:ext>
              </a:extLst>
            </p:cNvPr>
            <p:cNvSpPr/>
            <p:nvPr/>
          </p:nvSpPr>
          <p:spPr>
            <a:xfrm>
              <a:off x="6069384" y="9541636"/>
              <a:ext cx="314623" cy="494568"/>
            </a:xfrm>
            <a:custGeom>
              <a:avLst/>
              <a:gdLst>
                <a:gd name="connsiteX0" fmla="*/ 314407 w 314623"/>
                <a:gd name="connsiteY0" fmla="*/ 110003 h 494568"/>
                <a:gd name="connsiteX1" fmla="*/ 305324 w 314623"/>
                <a:gd name="connsiteY1" fmla="*/ 194292 h 494568"/>
                <a:gd name="connsiteX2" fmla="*/ 292245 w 314623"/>
                <a:gd name="connsiteY2" fmla="*/ 280760 h 494568"/>
                <a:gd name="connsiteX3" fmla="*/ 277713 w 314623"/>
                <a:gd name="connsiteY3" fmla="*/ 375947 h 494568"/>
                <a:gd name="connsiteX4" fmla="*/ 259184 w 314623"/>
                <a:gd name="connsiteY4" fmla="*/ 450789 h 494568"/>
                <a:gd name="connsiteX5" fmla="*/ 145831 w 314623"/>
                <a:gd name="connsiteY5" fmla="*/ 488574 h 494568"/>
                <a:gd name="connsiteX6" fmla="*/ 41197 w 314623"/>
                <a:gd name="connsiteY6" fmla="*/ 396656 h 494568"/>
                <a:gd name="connsiteX7" fmla="*/ 11769 w 314623"/>
                <a:gd name="connsiteY7" fmla="*/ 169586 h 494568"/>
                <a:gd name="connsiteX8" fmla="*/ 114586 w 314623"/>
                <a:gd name="connsiteY8" fmla="*/ 20265 h 494568"/>
                <a:gd name="connsiteX9" fmla="*/ 314044 w 314623"/>
                <a:gd name="connsiteY9" fmla="*/ 110003 h 49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623" h="494568">
                  <a:moveTo>
                    <a:pt x="314407" y="110003"/>
                  </a:moveTo>
                  <a:cubicBezTo>
                    <a:pt x="315860" y="137978"/>
                    <a:pt x="309684" y="166317"/>
                    <a:pt x="305324" y="194292"/>
                  </a:cubicBezTo>
                  <a:cubicBezTo>
                    <a:pt x="300965" y="222993"/>
                    <a:pt x="296605" y="252058"/>
                    <a:pt x="292245" y="280760"/>
                  </a:cubicBezTo>
                  <a:cubicBezTo>
                    <a:pt x="287159" y="312368"/>
                    <a:pt x="282436" y="344339"/>
                    <a:pt x="277713" y="375947"/>
                  </a:cubicBezTo>
                  <a:cubicBezTo>
                    <a:pt x="273716" y="401016"/>
                    <a:pt x="271173" y="427537"/>
                    <a:pt x="259184" y="450789"/>
                  </a:cubicBezTo>
                  <a:cubicBezTo>
                    <a:pt x="237022" y="491480"/>
                    <a:pt x="187611" y="503106"/>
                    <a:pt x="145831" y="488574"/>
                  </a:cubicBezTo>
                  <a:cubicBezTo>
                    <a:pt x="101144" y="472951"/>
                    <a:pt x="65176" y="435530"/>
                    <a:pt x="41197" y="396656"/>
                  </a:cubicBezTo>
                  <a:cubicBezTo>
                    <a:pt x="-947" y="328354"/>
                    <a:pt x="-10756" y="244792"/>
                    <a:pt x="11769" y="169586"/>
                  </a:cubicBezTo>
                  <a:cubicBezTo>
                    <a:pt x="24848" y="108550"/>
                    <a:pt x="59362" y="52237"/>
                    <a:pt x="114586" y="20265"/>
                  </a:cubicBezTo>
                  <a:cubicBezTo>
                    <a:pt x="194514" y="-25875"/>
                    <a:pt x="308594" y="7913"/>
                    <a:pt x="314044" y="110003"/>
                  </a:cubicBezTo>
                  <a:close/>
                </a:path>
              </a:pathLst>
            </a:custGeom>
            <a:solidFill>
              <a:srgbClr val="FFE98D"/>
            </a:solidFill>
            <a:ln w="36317" cap="flat">
              <a:noFill/>
              <a:prstDash val="solid"/>
              <a:miter/>
            </a:ln>
          </p:spPr>
          <p:txBody>
            <a:bodyPr rtlCol="0" anchor="ctr"/>
            <a:lstStyle/>
            <a:p>
              <a:endParaRPr lang="es-CO"/>
            </a:p>
          </p:txBody>
        </p:sp>
        <p:sp>
          <p:nvSpPr>
            <p:cNvPr id="32" name="Freeform: Shape 31">
              <a:extLst>
                <a:ext uri="{FF2B5EF4-FFF2-40B4-BE49-F238E27FC236}">
                  <a16:creationId xmlns:a16="http://schemas.microsoft.com/office/drawing/2014/main" id="{B82ADA64-E7EA-0C0E-BC31-FF8367E03056}"/>
                </a:ext>
              </a:extLst>
            </p:cNvPr>
            <p:cNvSpPr/>
            <p:nvPr/>
          </p:nvSpPr>
          <p:spPr>
            <a:xfrm>
              <a:off x="7520937" y="9548089"/>
              <a:ext cx="292714" cy="426441"/>
            </a:xfrm>
            <a:custGeom>
              <a:avLst/>
              <a:gdLst>
                <a:gd name="connsiteX0" fmla="*/ 279405 w 292714"/>
                <a:gd name="connsiteY0" fmla="*/ 318994 h 426441"/>
                <a:gd name="connsiteX1" fmla="*/ 199839 w 292714"/>
                <a:gd name="connsiteY1" fmla="*/ 418905 h 426441"/>
                <a:gd name="connsiteX2" fmla="*/ 96295 w 292714"/>
                <a:gd name="connsiteY2" fmla="*/ 387660 h 426441"/>
                <a:gd name="connsiteX3" fmla="*/ 81400 w 292714"/>
                <a:gd name="connsiteY3" fmla="*/ 318994 h 426441"/>
                <a:gd name="connsiteX4" fmla="*/ 76313 w 292714"/>
                <a:gd name="connsiteY4" fmla="*/ 250328 h 426441"/>
                <a:gd name="connsiteX5" fmla="*/ 75587 w 292714"/>
                <a:gd name="connsiteY5" fmla="*/ 241609 h 426441"/>
                <a:gd name="connsiteX6" fmla="*/ 64324 w 292714"/>
                <a:gd name="connsiteY6" fmla="*/ 201281 h 426441"/>
                <a:gd name="connsiteX7" fmla="*/ 31263 w 292714"/>
                <a:gd name="connsiteY7" fmla="*/ 127893 h 426441"/>
                <a:gd name="connsiteX8" fmla="*/ 744 w 292714"/>
                <a:gd name="connsiteY8" fmla="*/ 64313 h 426441"/>
                <a:gd name="connsiteX9" fmla="*/ 98112 w 292714"/>
                <a:gd name="connsiteY9" fmla="*/ 370 h 426441"/>
                <a:gd name="connsiteX10" fmla="*/ 221275 w 292714"/>
                <a:gd name="connsiteY10" fmla="*/ 63586 h 426441"/>
                <a:gd name="connsiteX11" fmla="*/ 278678 w 292714"/>
                <a:gd name="connsiteY11" fmla="*/ 318994 h 4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2714" h="426441">
                  <a:moveTo>
                    <a:pt x="279405" y="318994"/>
                  </a:moveTo>
                  <a:cubicBezTo>
                    <a:pt x="264872" y="358958"/>
                    <a:pt x="240167" y="401102"/>
                    <a:pt x="199839" y="418905"/>
                  </a:cubicBezTo>
                  <a:cubicBezTo>
                    <a:pt x="162781" y="435253"/>
                    <a:pt x="115551" y="425081"/>
                    <a:pt x="96295" y="387660"/>
                  </a:cubicBezTo>
                  <a:cubicBezTo>
                    <a:pt x="85033" y="366951"/>
                    <a:pt x="83579" y="341883"/>
                    <a:pt x="81400" y="318994"/>
                  </a:cubicBezTo>
                  <a:cubicBezTo>
                    <a:pt x="79220" y="296105"/>
                    <a:pt x="78130" y="272853"/>
                    <a:pt x="76313" y="250328"/>
                  </a:cubicBezTo>
                  <a:cubicBezTo>
                    <a:pt x="76313" y="247422"/>
                    <a:pt x="76313" y="244515"/>
                    <a:pt x="75587" y="241609"/>
                  </a:cubicBezTo>
                  <a:cubicBezTo>
                    <a:pt x="71954" y="228166"/>
                    <a:pt x="68320" y="214724"/>
                    <a:pt x="64324" y="201281"/>
                  </a:cubicBezTo>
                  <a:cubicBezTo>
                    <a:pt x="55968" y="175849"/>
                    <a:pt x="46158" y="150418"/>
                    <a:pt x="31263" y="127893"/>
                  </a:cubicBezTo>
                  <a:cubicBezTo>
                    <a:pt x="17820" y="107547"/>
                    <a:pt x="-4342" y="91198"/>
                    <a:pt x="744" y="64313"/>
                  </a:cubicBezTo>
                  <a:cubicBezTo>
                    <a:pt x="8737" y="19989"/>
                    <a:pt x="56695" y="-3263"/>
                    <a:pt x="98112" y="370"/>
                  </a:cubicBezTo>
                  <a:cubicBezTo>
                    <a:pt x="144616" y="4730"/>
                    <a:pt x="188577" y="31252"/>
                    <a:pt x="221275" y="63586"/>
                  </a:cubicBezTo>
                  <a:cubicBezTo>
                    <a:pt x="287397" y="129709"/>
                    <a:pt x="310286" y="230346"/>
                    <a:pt x="278678" y="318994"/>
                  </a:cubicBezTo>
                  <a:close/>
                </a:path>
              </a:pathLst>
            </a:custGeom>
            <a:solidFill>
              <a:srgbClr val="FFE98D"/>
            </a:solidFill>
            <a:ln w="36317" cap="flat">
              <a:noFill/>
              <a:prstDash val="solid"/>
              <a:miter/>
            </a:ln>
          </p:spPr>
          <p:txBody>
            <a:bodyPr rtlCol="0" anchor="ctr"/>
            <a:lstStyle/>
            <a:p>
              <a:endParaRPr lang="es-CO"/>
            </a:p>
          </p:txBody>
        </p:sp>
      </p:grpSp>
      <p:grpSp>
        <p:nvGrpSpPr>
          <p:cNvPr id="485" name="Group 484">
            <a:extLst>
              <a:ext uri="{FF2B5EF4-FFF2-40B4-BE49-F238E27FC236}">
                <a16:creationId xmlns:a16="http://schemas.microsoft.com/office/drawing/2014/main" id="{521814BD-F5A5-E4F1-79DC-A40CE7851052}"/>
              </a:ext>
            </a:extLst>
          </p:cNvPr>
          <p:cNvGrpSpPr/>
          <p:nvPr/>
        </p:nvGrpSpPr>
        <p:grpSpPr>
          <a:xfrm>
            <a:off x="8568660" y="1903393"/>
            <a:ext cx="4209896" cy="4367283"/>
            <a:chOff x="1485339" y="2260337"/>
            <a:chExt cx="4209896" cy="4367283"/>
          </a:xfrm>
        </p:grpSpPr>
        <p:sp>
          <p:nvSpPr>
            <p:cNvPr id="44" name="Freeform: Shape 43">
              <a:extLst>
                <a:ext uri="{FF2B5EF4-FFF2-40B4-BE49-F238E27FC236}">
                  <a16:creationId xmlns:a16="http://schemas.microsoft.com/office/drawing/2014/main" id="{0A87CD47-E895-345E-804D-A018183A6648}"/>
                </a:ext>
              </a:extLst>
            </p:cNvPr>
            <p:cNvSpPr/>
            <p:nvPr/>
          </p:nvSpPr>
          <p:spPr>
            <a:xfrm>
              <a:off x="2718064" y="4230029"/>
              <a:ext cx="2279994" cy="1878497"/>
            </a:xfrm>
            <a:custGeom>
              <a:avLst/>
              <a:gdLst>
                <a:gd name="connsiteX0" fmla="*/ 2275336 w 2279994"/>
                <a:gd name="connsiteY0" fmla="*/ 1034265 h 1878497"/>
                <a:gd name="connsiteX1" fmla="*/ 1207201 w 2279994"/>
                <a:gd name="connsiteY1" fmla="*/ 1859708 h 1878497"/>
                <a:gd name="connsiteX2" fmla="*/ 5004 w 2279994"/>
                <a:gd name="connsiteY2" fmla="*/ 1245712 h 1878497"/>
                <a:gd name="connsiteX3" fmla="*/ 1034628 w 2279994"/>
                <a:gd name="connsiteY3" fmla="*/ 5004 h 1878497"/>
                <a:gd name="connsiteX4" fmla="*/ 2275336 w 2279994"/>
                <a:gd name="connsiteY4" fmla="*/ 1034628 h 18784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9994" h="1878497">
                  <a:moveTo>
                    <a:pt x="2275336" y="1034265"/>
                  </a:moveTo>
                  <a:cubicBezTo>
                    <a:pt x="2333829" y="1661340"/>
                    <a:pt x="1833913" y="1801215"/>
                    <a:pt x="1207201" y="1859708"/>
                  </a:cubicBezTo>
                  <a:cubicBezTo>
                    <a:pt x="580126" y="1918201"/>
                    <a:pt x="63497" y="1872424"/>
                    <a:pt x="5004" y="1245712"/>
                  </a:cubicBezTo>
                  <a:cubicBezTo>
                    <a:pt x="-53489" y="618637"/>
                    <a:pt x="407553" y="63134"/>
                    <a:pt x="1034628" y="5004"/>
                  </a:cubicBezTo>
                  <a:cubicBezTo>
                    <a:pt x="1661703" y="-53489"/>
                    <a:pt x="2217206" y="407553"/>
                    <a:pt x="2275336" y="1034628"/>
                  </a:cubicBezTo>
                  <a:close/>
                </a:path>
              </a:pathLst>
            </a:custGeom>
            <a:solidFill>
              <a:srgbClr val="FFFFFF"/>
            </a:solidFill>
            <a:ln w="36317" cap="flat">
              <a:noFill/>
              <a:prstDash val="solid"/>
              <a:miter/>
            </a:ln>
          </p:spPr>
          <p:txBody>
            <a:bodyPr rtlCol="0" anchor="ctr"/>
            <a:lstStyle/>
            <a:p>
              <a:endParaRPr lang="es-CO"/>
            </a:p>
          </p:txBody>
        </p:sp>
        <p:sp>
          <p:nvSpPr>
            <p:cNvPr id="45" name="Freeform: Shape 44">
              <a:extLst>
                <a:ext uri="{FF2B5EF4-FFF2-40B4-BE49-F238E27FC236}">
                  <a16:creationId xmlns:a16="http://schemas.microsoft.com/office/drawing/2014/main" id="{8FDE4FB6-84D4-7AE5-AF38-AAFF6F5FD3C5}"/>
                </a:ext>
              </a:extLst>
            </p:cNvPr>
            <p:cNvSpPr/>
            <p:nvPr/>
          </p:nvSpPr>
          <p:spPr>
            <a:xfrm>
              <a:off x="1485339" y="3157059"/>
              <a:ext cx="2040283" cy="1410783"/>
            </a:xfrm>
            <a:custGeom>
              <a:avLst/>
              <a:gdLst>
                <a:gd name="connsiteX0" fmla="*/ 2040283 w 2040283"/>
                <a:gd name="connsiteY0" fmla="*/ 1270893 h 1410783"/>
                <a:gd name="connsiteX1" fmla="*/ 223364 w 2040283"/>
                <a:gd name="connsiteY1" fmla="*/ 53800 h 1410783"/>
                <a:gd name="connsiteX2" fmla="*/ 2004679 w 2040283"/>
                <a:gd name="connsiteY2" fmla="*/ 1410404 h 1410783"/>
                <a:gd name="connsiteX3" fmla="*/ 2040283 w 2040283"/>
                <a:gd name="connsiteY3" fmla="*/ 1270893 h 1410783"/>
              </a:gdLst>
              <a:ahLst/>
              <a:cxnLst>
                <a:cxn ang="0">
                  <a:pos x="connsiteX0" y="connsiteY0"/>
                </a:cxn>
                <a:cxn ang="0">
                  <a:pos x="connsiteX1" y="connsiteY1"/>
                </a:cxn>
                <a:cxn ang="0">
                  <a:pos x="connsiteX2" y="connsiteY2"/>
                </a:cxn>
                <a:cxn ang="0">
                  <a:pos x="connsiteX3" y="connsiteY3"/>
                </a:cxn>
              </a:cxnLst>
              <a:rect l="l" t="t" r="r" b="b"/>
              <a:pathLst>
                <a:path w="2040283" h="1410783">
                  <a:moveTo>
                    <a:pt x="2040283" y="1270893"/>
                  </a:moveTo>
                  <a:cubicBezTo>
                    <a:pt x="2040283" y="1270893"/>
                    <a:pt x="948533" y="-307695"/>
                    <a:pt x="223364" y="53800"/>
                  </a:cubicBezTo>
                  <a:cubicBezTo>
                    <a:pt x="-501805" y="415295"/>
                    <a:pt x="656794" y="1433293"/>
                    <a:pt x="2004679" y="1410404"/>
                  </a:cubicBezTo>
                  <a:lnTo>
                    <a:pt x="2040283" y="1270893"/>
                  </a:lnTo>
                  <a:close/>
                </a:path>
              </a:pathLst>
            </a:custGeom>
            <a:solidFill>
              <a:srgbClr val="FFFFFF"/>
            </a:solidFill>
            <a:ln w="36317" cap="flat">
              <a:noFill/>
              <a:prstDash val="solid"/>
              <a:miter/>
            </a:ln>
          </p:spPr>
          <p:txBody>
            <a:bodyPr rtlCol="0" anchor="ctr"/>
            <a:lstStyle/>
            <a:p>
              <a:endParaRPr lang="es-CO"/>
            </a:p>
          </p:txBody>
        </p:sp>
        <p:sp>
          <p:nvSpPr>
            <p:cNvPr id="46" name="Freeform: Shape 45">
              <a:extLst>
                <a:ext uri="{FF2B5EF4-FFF2-40B4-BE49-F238E27FC236}">
                  <a16:creationId xmlns:a16="http://schemas.microsoft.com/office/drawing/2014/main" id="{A1BDAEA9-E57D-CBAA-90BA-2516FAF48613}"/>
                </a:ext>
              </a:extLst>
            </p:cNvPr>
            <p:cNvSpPr/>
            <p:nvPr/>
          </p:nvSpPr>
          <p:spPr>
            <a:xfrm>
              <a:off x="1788629" y="3423348"/>
              <a:ext cx="1434718" cy="1010415"/>
            </a:xfrm>
            <a:custGeom>
              <a:avLst/>
              <a:gdLst>
                <a:gd name="connsiteX0" fmla="*/ 1434719 w 1434718"/>
                <a:gd name="connsiteY0" fmla="*/ 795336 h 1010415"/>
                <a:gd name="connsiteX1" fmla="*/ 1424909 w 1434718"/>
                <a:gd name="connsiteY1" fmla="*/ 802239 h 1010415"/>
                <a:gd name="connsiteX2" fmla="*/ 1388215 w 1434718"/>
                <a:gd name="connsiteY2" fmla="*/ 769177 h 1010415"/>
                <a:gd name="connsiteX3" fmla="*/ 1342075 w 1434718"/>
                <a:gd name="connsiteY3" fmla="*/ 775353 h 1010415"/>
                <a:gd name="connsiteX4" fmla="*/ 1342075 w 1434718"/>
                <a:gd name="connsiteY4" fmla="*/ 833846 h 1010415"/>
                <a:gd name="connsiteX5" fmla="*/ 1377316 w 1434718"/>
                <a:gd name="connsiteY5" fmla="*/ 927217 h 1010415"/>
                <a:gd name="connsiteX6" fmla="*/ 1309740 w 1434718"/>
                <a:gd name="connsiteY6" fmla="*/ 890160 h 1010415"/>
                <a:gd name="connsiteX7" fmla="*/ 1281765 w 1434718"/>
                <a:gd name="connsiteY7" fmla="*/ 888343 h 1010415"/>
                <a:gd name="connsiteX8" fmla="*/ 1274862 w 1434718"/>
                <a:gd name="connsiteY8" fmla="*/ 934120 h 1010415"/>
                <a:gd name="connsiteX9" fmla="*/ 1311920 w 1434718"/>
                <a:gd name="connsiteY9" fmla="*/ 1007873 h 1010415"/>
                <a:gd name="connsiteX10" fmla="*/ 1307560 w 1434718"/>
                <a:gd name="connsiteY10" fmla="*/ 1010416 h 1010415"/>
                <a:gd name="connsiteX11" fmla="*/ 656143 w 1434718"/>
                <a:gd name="connsiteY11" fmla="*/ 781530 h 1010415"/>
                <a:gd name="connsiteX12" fmla="*/ 102457 w 1434718"/>
                <a:gd name="connsiteY12" fmla="*/ 373531 h 1010415"/>
                <a:gd name="connsiteX13" fmla="*/ 11266 w 1434718"/>
                <a:gd name="connsiteY13" fmla="*/ 232567 h 1010415"/>
                <a:gd name="connsiteX14" fmla="*/ 29794 w 1434718"/>
                <a:gd name="connsiteY14" fmla="*/ 71256 h 1010415"/>
                <a:gd name="connsiteX15" fmla="*/ 195464 w 1434718"/>
                <a:gd name="connsiteY15" fmla="*/ 1501 h 1010415"/>
                <a:gd name="connsiteX16" fmla="*/ 736435 w 1434718"/>
                <a:gd name="connsiteY16" fmla="*/ 157724 h 1010415"/>
                <a:gd name="connsiteX17" fmla="*/ 1434356 w 1434718"/>
                <a:gd name="connsiteY17" fmla="*/ 794972 h 1010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34718" h="1010415">
                  <a:moveTo>
                    <a:pt x="1434719" y="795336"/>
                  </a:moveTo>
                  <a:lnTo>
                    <a:pt x="1424909" y="802239"/>
                  </a:lnTo>
                  <a:cubicBezTo>
                    <a:pt x="1414373" y="789886"/>
                    <a:pt x="1403474" y="776443"/>
                    <a:pt x="1388215" y="769177"/>
                  </a:cubicBezTo>
                  <a:cubicBezTo>
                    <a:pt x="1372956" y="761911"/>
                    <a:pt x="1353337" y="762637"/>
                    <a:pt x="1342075" y="775353"/>
                  </a:cubicBezTo>
                  <a:cubicBezTo>
                    <a:pt x="1328632" y="790613"/>
                    <a:pt x="1335172" y="814954"/>
                    <a:pt x="1342075" y="833846"/>
                  </a:cubicBezTo>
                  <a:cubicBezTo>
                    <a:pt x="1354064" y="865091"/>
                    <a:pt x="1365690" y="895973"/>
                    <a:pt x="1377316" y="927217"/>
                  </a:cubicBezTo>
                  <a:cubicBezTo>
                    <a:pt x="1356607" y="911958"/>
                    <a:pt x="1333718" y="899606"/>
                    <a:pt x="1309740" y="890160"/>
                  </a:cubicBezTo>
                  <a:cubicBezTo>
                    <a:pt x="1300657" y="886527"/>
                    <a:pt x="1290121" y="883984"/>
                    <a:pt x="1281765" y="888343"/>
                  </a:cubicBezTo>
                  <a:cubicBezTo>
                    <a:pt x="1266506" y="895973"/>
                    <a:pt x="1269412" y="918498"/>
                    <a:pt x="1274862" y="934120"/>
                  </a:cubicBezTo>
                  <a:cubicBezTo>
                    <a:pt x="1284308" y="959915"/>
                    <a:pt x="1296661" y="984621"/>
                    <a:pt x="1311920" y="1007873"/>
                  </a:cubicBezTo>
                  <a:lnTo>
                    <a:pt x="1307560" y="1010416"/>
                  </a:lnTo>
                  <a:cubicBezTo>
                    <a:pt x="1084124" y="954103"/>
                    <a:pt x="862867" y="883620"/>
                    <a:pt x="656143" y="781530"/>
                  </a:cubicBezTo>
                  <a:cubicBezTo>
                    <a:pt x="449419" y="679439"/>
                    <a:pt x="256501" y="545014"/>
                    <a:pt x="102457" y="373531"/>
                  </a:cubicBezTo>
                  <a:cubicBezTo>
                    <a:pt x="64672" y="331387"/>
                    <a:pt x="29431" y="285973"/>
                    <a:pt x="11266" y="232567"/>
                  </a:cubicBezTo>
                  <a:cubicBezTo>
                    <a:pt x="-6900" y="178796"/>
                    <a:pt x="-4720" y="115944"/>
                    <a:pt x="29794" y="71256"/>
                  </a:cubicBezTo>
                  <a:cubicBezTo>
                    <a:pt x="67579" y="22209"/>
                    <a:pt x="133701" y="5497"/>
                    <a:pt x="195464" y="1501"/>
                  </a:cubicBezTo>
                  <a:cubicBezTo>
                    <a:pt x="385839" y="-11579"/>
                    <a:pt x="571128" y="62537"/>
                    <a:pt x="736435" y="157724"/>
                  </a:cubicBezTo>
                  <a:cubicBezTo>
                    <a:pt x="1011461" y="315765"/>
                    <a:pt x="1251610" y="535205"/>
                    <a:pt x="1434356" y="794972"/>
                  </a:cubicBezTo>
                  <a:close/>
                </a:path>
              </a:pathLst>
            </a:custGeom>
            <a:solidFill>
              <a:srgbClr val="FFA4A4"/>
            </a:solidFill>
            <a:ln w="36317" cap="flat">
              <a:noFill/>
              <a:prstDash val="solid"/>
              <a:miter/>
            </a:ln>
          </p:spPr>
          <p:txBody>
            <a:bodyPr rtlCol="0" anchor="ctr"/>
            <a:lstStyle/>
            <a:p>
              <a:endParaRPr lang="es-CO"/>
            </a:p>
          </p:txBody>
        </p:sp>
        <p:sp>
          <p:nvSpPr>
            <p:cNvPr id="47" name="Freeform: Shape 46">
              <a:extLst>
                <a:ext uri="{FF2B5EF4-FFF2-40B4-BE49-F238E27FC236}">
                  <a16:creationId xmlns:a16="http://schemas.microsoft.com/office/drawing/2014/main" id="{7A0CC4CD-0145-58A1-8583-B99302E3D83A}"/>
                </a:ext>
              </a:extLst>
            </p:cNvPr>
            <p:cNvSpPr/>
            <p:nvPr/>
          </p:nvSpPr>
          <p:spPr>
            <a:xfrm>
              <a:off x="3829558" y="2260337"/>
              <a:ext cx="944666" cy="2301312"/>
            </a:xfrm>
            <a:custGeom>
              <a:avLst/>
              <a:gdLst>
                <a:gd name="connsiteX0" fmla="*/ 409970 w 944666"/>
                <a:gd name="connsiteY0" fmla="*/ 2262439 h 2301312"/>
                <a:gd name="connsiteX1" fmla="*/ 267553 w 944666"/>
                <a:gd name="connsiteY1" fmla="*/ 80028 h 2301312"/>
                <a:gd name="connsiteX2" fmla="*/ 548392 w 944666"/>
                <a:gd name="connsiteY2" fmla="*/ 2301313 h 2301312"/>
                <a:gd name="connsiteX3" fmla="*/ 409970 w 944666"/>
                <a:gd name="connsiteY3" fmla="*/ 2262075 h 2301312"/>
              </a:gdLst>
              <a:ahLst/>
              <a:cxnLst>
                <a:cxn ang="0">
                  <a:pos x="connsiteX0" y="connsiteY0"/>
                </a:cxn>
                <a:cxn ang="0">
                  <a:pos x="connsiteX1" y="connsiteY1"/>
                </a:cxn>
                <a:cxn ang="0">
                  <a:pos x="connsiteX2" y="connsiteY2"/>
                </a:cxn>
                <a:cxn ang="0">
                  <a:pos x="connsiteX3" y="connsiteY3"/>
                </a:cxn>
              </a:cxnLst>
              <a:rect l="l" t="t" r="r" b="b"/>
              <a:pathLst>
                <a:path w="944666" h="2301312">
                  <a:moveTo>
                    <a:pt x="409970" y="2262439"/>
                  </a:moveTo>
                  <a:cubicBezTo>
                    <a:pt x="409970" y="2262439"/>
                    <a:pt x="-408570" y="526538"/>
                    <a:pt x="267553" y="80028"/>
                  </a:cubicBezTo>
                  <a:cubicBezTo>
                    <a:pt x="943675" y="-366118"/>
                    <a:pt x="1243770" y="1146710"/>
                    <a:pt x="548392" y="2301313"/>
                  </a:cubicBezTo>
                  <a:lnTo>
                    <a:pt x="409970" y="2262075"/>
                  </a:lnTo>
                  <a:close/>
                </a:path>
              </a:pathLst>
            </a:custGeom>
            <a:solidFill>
              <a:srgbClr val="FFFFFF"/>
            </a:solidFill>
            <a:ln w="36317" cap="flat">
              <a:no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F0670A42-D00F-70E1-F5BC-A95DE01BE2BD}"/>
                </a:ext>
              </a:extLst>
            </p:cNvPr>
            <p:cNvSpPr/>
            <p:nvPr/>
          </p:nvSpPr>
          <p:spPr>
            <a:xfrm>
              <a:off x="4008087" y="2576766"/>
              <a:ext cx="584379" cy="1596504"/>
            </a:xfrm>
            <a:custGeom>
              <a:avLst/>
              <a:gdLst>
                <a:gd name="connsiteX0" fmla="*/ 201650 w 584379"/>
                <a:gd name="connsiteY0" fmla="*/ 1579429 h 1596504"/>
                <a:gd name="connsiteX1" fmla="*/ 212550 w 584379"/>
                <a:gd name="connsiteY1" fmla="*/ 1574706 h 1596504"/>
                <a:gd name="connsiteX2" fmla="*/ 202377 w 584379"/>
                <a:gd name="connsiteY2" fmla="*/ 1526749 h 1596504"/>
                <a:gd name="connsiteX3" fmla="*/ 230715 w 584379"/>
                <a:gd name="connsiteY3" fmla="*/ 1490054 h 1596504"/>
                <a:gd name="connsiteX4" fmla="*/ 281215 w 584379"/>
                <a:gd name="connsiteY4" fmla="*/ 1519483 h 1596504"/>
                <a:gd name="connsiteX5" fmla="*/ 344068 w 584379"/>
                <a:gd name="connsiteY5" fmla="*/ 1596505 h 1596504"/>
                <a:gd name="connsiteX6" fmla="*/ 345885 w 584379"/>
                <a:gd name="connsiteY6" fmla="*/ 1519483 h 1596504"/>
                <a:gd name="connsiteX7" fmla="*/ 358238 w 584379"/>
                <a:gd name="connsiteY7" fmla="*/ 1494051 h 1596504"/>
                <a:gd name="connsiteX8" fmla="*/ 401108 w 584379"/>
                <a:gd name="connsiteY8" fmla="*/ 1511127 h 1596504"/>
                <a:gd name="connsiteX9" fmla="*/ 446522 w 584379"/>
                <a:gd name="connsiteY9" fmla="*/ 1580156 h 1596504"/>
                <a:gd name="connsiteX10" fmla="*/ 450882 w 584379"/>
                <a:gd name="connsiteY10" fmla="*/ 1577612 h 1596504"/>
                <a:gd name="connsiteX11" fmla="*/ 579494 w 584379"/>
                <a:gd name="connsiteY11" fmla="*/ 899310 h 1596504"/>
                <a:gd name="connsiteX12" fmla="*/ 504288 w 584379"/>
                <a:gd name="connsiteY12" fmla="*/ 215559 h 1596504"/>
                <a:gd name="connsiteX13" fmla="*/ 427993 w 584379"/>
                <a:gd name="connsiteY13" fmla="*/ 65875 h 1596504"/>
                <a:gd name="connsiteX14" fmla="*/ 279036 w 584379"/>
                <a:gd name="connsiteY14" fmla="*/ 1205 h 1596504"/>
                <a:gd name="connsiteX15" fmla="*/ 135891 w 584379"/>
                <a:gd name="connsiteY15" fmla="*/ 109472 h 1596504"/>
                <a:gd name="connsiteX16" fmla="*/ 13 w 584379"/>
                <a:gd name="connsiteY16" fmla="*/ 655892 h 1596504"/>
                <a:gd name="connsiteX17" fmla="*/ 201650 w 584379"/>
                <a:gd name="connsiteY17" fmla="*/ 1579066 h 1596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84379" h="1596504">
                  <a:moveTo>
                    <a:pt x="201650" y="1579429"/>
                  </a:moveTo>
                  <a:lnTo>
                    <a:pt x="212550" y="1574706"/>
                  </a:lnTo>
                  <a:cubicBezTo>
                    <a:pt x="207100" y="1559447"/>
                    <a:pt x="200924" y="1543098"/>
                    <a:pt x="202377" y="1526749"/>
                  </a:cubicBezTo>
                  <a:cubicBezTo>
                    <a:pt x="203830" y="1510400"/>
                    <a:pt x="214366" y="1493324"/>
                    <a:pt x="230715" y="1490054"/>
                  </a:cubicBezTo>
                  <a:cubicBezTo>
                    <a:pt x="250697" y="1486058"/>
                    <a:pt x="268500" y="1503860"/>
                    <a:pt x="281215" y="1519483"/>
                  </a:cubicBezTo>
                  <a:cubicBezTo>
                    <a:pt x="302288" y="1545641"/>
                    <a:pt x="323359" y="1571073"/>
                    <a:pt x="344068" y="1596505"/>
                  </a:cubicBezTo>
                  <a:cubicBezTo>
                    <a:pt x="341162" y="1571073"/>
                    <a:pt x="341888" y="1544914"/>
                    <a:pt x="345885" y="1519483"/>
                  </a:cubicBezTo>
                  <a:cubicBezTo>
                    <a:pt x="347338" y="1510037"/>
                    <a:pt x="350245" y="1499137"/>
                    <a:pt x="358238" y="1494051"/>
                  </a:cubicBezTo>
                  <a:cubicBezTo>
                    <a:pt x="372407" y="1484605"/>
                    <a:pt x="390572" y="1498411"/>
                    <a:pt x="401108" y="1511127"/>
                  </a:cubicBezTo>
                  <a:cubicBezTo>
                    <a:pt x="418910" y="1532562"/>
                    <a:pt x="433806" y="1555451"/>
                    <a:pt x="446522" y="1580156"/>
                  </a:cubicBezTo>
                  <a:lnTo>
                    <a:pt x="450882" y="1577612"/>
                  </a:lnTo>
                  <a:cubicBezTo>
                    <a:pt x="514098" y="1356356"/>
                    <a:pt x="564235" y="1129286"/>
                    <a:pt x="579494" y="899310"/>
                  </a:cubicBezTo>
                  <a:cubicBezTo>
                    <a:pt x="594753" y="669334"/>
                    <a:pt x="575497" y="434999"/>
                    <a:pt x="504288" y="215559"/>
                  </a:cubicBezTo>
                  <a:cubicBezTo>
                    <a:pt x="486849" y="161789"/>
                    <a:pt x="465051" y="108382"/>
                    <a:pt x="427993" y="65875"/>
                  </a:cubicBezTo>
                  <a:cubicBezTo>
                    <a:pt x="390572" y="23004"/>
                    <a:pt x="334986" y="-6424"/>
                    <a:pt x="279036" y="1205"/>
                  </a:cubicBezTo>
                  <a:cubicBezTo>
                    <a:pt x="217636" y="9198"/>
                    <a:pt x="170042" y="58245"/>
                    <a:pt x="135891" y="109472"/>
                  </a:cubicBezTo>
                  <a:cubicBezTo>
                    <a:pt x="29077" y="267512"/>
                    <a:pt x="376" y="465154"/>
                    <a:pt x="13" y="655892"/>
                  </a:cubicBezTo>
                  <a:cubicBezTo>
                    <a:pt x="-1077" y="973063"/>
                    <a:pt x="68315" y="1290960"/>
                    <a:pt x="201650" y="1579066"/>
                  </a:cubicBezTo>
                  <a:close/>
                </a:path>
              </a:pathLst>
            </a:custGeom>
            <a:solidFill>
              <a:srgbClr val="FFA4A4"/>
            </a:solidFill>
            <a:ln w="36317" cap="flat">
              <a:noFill/>
              <a:prstDash val="solid"/>
              <a:miter/>
            </a:ln>
          </p:spPr>
          <p:txBody>
            <a:bodyPr rtlCol="0" anchor="ctr"/>
            <a:lstStyle/>
            <a:p>
              <a:endParaRPr lang="es-CO"/>
            </a:p>
          </p:txBody>
        </p:sp>
        <p:sp>
          <p:nvSpPr>
            <p:cNvPr id="448" name="Freeform: Shape 447">
              <a:extLst>
                <a:ext uri="{FF2B5EF4-FFF2-40B4-BE49-F238E27FC236}">
                  <a16:creationId xmlns:a16="http://schemas.microsoft.com/office/drawing/2014/main" id="{80E286C6-397C-E9F9-BB21-78E61FD1A763}"/>
                </a:ext>
              </a:extLst>
            </p:cNvPr>
            <p:cNvSpPr/>
            <p:nvPr/>
          </p:nvSpPr>
          <p:spPr>
            <a:xfrm>
              <a:off x="3656414" y="5033354"/>
              <a:ext cx="305544" cy="143381"/>
            </a:xfrm>
            <a:custGeom>
              <a:avLst/>
              <a:gdLst>
                <a:gd name="connsiteX0" fmla="*/ 363 w 305544"/>
                <a:gd name="connsiteY0" fmla="*/ 54006 h 143381"/>
                <a:gd name="connsiteX1" fmla="*/ 305545 w 305544"/>
                <a:gd name="connsiteY1" fmla="*/ 25668 h 143381"/>
                <a:gd name="connsiteX2" fmla="*/ 162400 w 305544"/>
                <a:gd name="connsiteY2" fmla="*/ 143381 h 143381"/>
                <a:gd name="connsiteX3" fmla="*/ 0 w 305544"/>
                <a:gd name="connsiteY3" fmla="*/ 54006 h 143381"/>
              </a:gdLst>
              <a:ahLst/>
              <a:cxnLst>
                <a:cxn ang="0">
                  <a:pos x="connsiteX0" y="connsiteY0"/>
                </a:cxn>
                <a:cxn ang="0">
                  <a:pos x="connsiteX1" y="connsiteY1"/>
                </a:cxn>
                <a:cxn ang="0">
                  <a:pos x="connsiteX2" y="connsiteY2"/>
                </a:cxn>
                <a:cxn ang="0">
                  <a:pos x="connsiteX3" y="connsiteY3"/>
                </a:cxn>
              </a:cxnLst>
              <a:rect l="l" t="t" r="r" b="b"/>
              <a:pathLst>
                <a:path w="305544" h="143381">
                  <a:moveTo>
                    <a:pt x="363" y="54006"/>
                  </a:moveTo>
                  <a:cubicBezTo>
                    <a:pt x="363" y="54006"/>
                    <a:pt x="97004" y="-45541"/>
                    <a:pt x="305545" y="25668"/>
                  </a:cubicBezTo>
                  <a:lnTo>
                    <a:pt x="162400" y="143381"/>
                  </a:lnTo>
                  <a:lnTo>
                    <a:pt x="0" y="54006"/>
                  </a:lnTo>
                  <a:close/>
                </a:path>
              </a:pathLst>
            </a:custGeom>
            <a:solidFill>
              <a:srgbClr val="FFA4A4"/>
            </a:solidFill>
            <a:ln w="36317" cap="flat">
              <a:noFill/>
              <a:prstDash val="solid"/>
              <a:miter/>
            </a:ln>
          </p:spPr>
          <p:txBody>
            <a:bodyPr rtlCol="0" anchor="ctr"/>
            <a:lstStyle/>
            <a:p>
              <a:endParaRPr lang="es-CO"/>
            </a:p>
          </p:txBody>
        </p:sp>
        <p:sp>
          <p:nvSpPr>
            <p:cNvPr id="449" name="Freeform: Shape 448">
              <a:extLst>
                <a:ext uri="{FF2B5EF4-FFF2-40B4-BE49-F238E27FC236}">
                  <a16:creationId xmlns:a16="http://schemas.microsoft.com/office/drawing/2014/main" id="{D32DDDB7-B4A5-5250-4681-417AFEE27AF4}"/>
                </a:ext>
              </a:extLst>
            </p:cNvPr>
            <p:cNvSpPr/>
            <p:nvPr/>
          </p:nvSpPr>
          <p:spPr>
            <a:xfrm>
              <a:off x="2851680" y="5079005"/>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460" name="Freeform: Shape 459">
              <a:extLst>
                <a:ext uri="{FF2B5EF4-FFF2-40B4-BE49-F238E27FC236}">
                  <a16:creationId xmlns:a16="http://schemas.microsoft.com/office/drawing/2014/main" id="{B8BE34E1-51F8-F5C6-66F0-E486AACDBA5B}"/>
                </a:ext>
              </a:extLst>
            </p:cNvPr>
            <p:cNvSpPr/>
            <p:nvPr/>
          </p:nvSpPr>
          <p:spPr>
            <a:xfrm>
              <a:off x="4359785" y="4938403"/>
              <a:ext cx="478117" cy="478117"/>
            </a:xfrm>
            <a:custGeom>
              <a:avLst/>
              <a:gdLst>
                <a:gd name="connsiteX0" fmla="*/ 478117 w 478117"/>
                <a:gd name="connsiteY0" fmla="*/ 239059 h 478117"/>
                <a:gd name="connsiteX1" fmla="*/ 239059 w 478117"/>
                <a:gd name="connsiteY1" fmla="*/ 478118 h 478117"/>
                <a:gd name="connsiteX2" fmla="*/ 0 w 478117"/>
                <a:gd name="connsiteY2" fmla="*/ 239059 h 478117"/>
                <a:gd name="connsiteX3" fmla="*/ 239059 w 478117"/>
                <a:gd name="connsiteY3" fmla="*/ 0 h 478117"/>
                <a:gd name="connsiteX4" fmla="*/ 478117 w 478117"/>
                <a:gd name="connsiteY4" fmla="*/ 239059 h 47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17" h="478117">
                  <a:moveTo>
                    <a:pt x="478117" y="239059"/>
                  </a:moveTo>
                  <a:cubicBezTo>
                    <a:pt x="478117" y="371087"/>
                    <a:pt x="371087" y="478118"/>
                    <a:pt x="239059" y="478118"/>
                  </a:cubicBezTo>
                  <a:cubicBezTo>
                    <a:pt x="107030" y="478118"/>
                    <a:pt x="0" y="371087"/>
                    <a:pt x="0" y="239059"/>
                  </a:cubicBezTo>
                  <a:cubicBezTo>
                    <a:pt x="0" y="107030"/>
                    <a:pt x="107030" y="0"/>
                    <a:pt x="239059" y="0"/>
                  </a:cubicBezTo>
                  <a:cubicBezTo>
                    <a:pt x="371087" y="0"/>
                    <a:pt x="478117" y="107030"/>
                    <a:pt x="478117" y="239059"/>
                  </a:cubicBezTo>
                  <a:close/>
                </a:path>
              </a:pathLst>
            </a:custGeom>
            <a:solidFill>
              <a:srgbClr val="FFCFCF"/>
            </a:solidFill>
            <a:ln w="36317" cap="flat">
              <a:noFill/>
              <a:prstDash val="solid"/>
              <a:miter/>
            </a:ln>
          </p:spPr>
          <p:txBody>
            <a:bodyPr rtlCol="0" anchor="ctr"/>
            <a:lstStyle/>
            <a:p>
              <a:endParaRPr lang="es-CO"/>
            </a:p>
          </p:txBody>
        </p:sp>
        <p:sp>
          <p:nvSpPr>
            <p:cNvPr id="461" name="Freeform: Shape 460">
              <a:extLst>
                <a:ext uri="{FF2B5EF4-FFF2-40B4-BE49-F238E27FC236}">
                  <a16:creationId xmlns:a16="http://schemas.microsoft.com/office/drawing/2014/main" id="{1603C50E-9DA4-C02B-1C43-C97D1D2250F7}"/>
                </a:ext>
              </a:extLst>
            </p:cNvPr>
            <p:cNvSpPr/>
            <p:nvPr/>
          </p:nvSpPr>
          <p:spPr>
            <a:xfrm>
              <a:off x="3546452" y="5236734"/>
              <a:ext cx="603417" cy="226077"/>
            </a:xfrm>
            <a:custGeom>
              <a:avLst/>
              <a:gdLst>
                <a:gd name="connsiteX0" fmla="*/ 562648 w 603417"/>
                <a:gd name="connsiteY0" fmla="*/ 10848 h 226077"/>
                <a:gd name="connsiteX1" fmla="*/ 34393 w 603417"/>
                <a:gd name="connsiteY1" fmla="*/ 107488 h 226077"/>
                <a:gd name="connsiteX2" fmla="*/ 7872 w 603417"/>
                <a:gd name="connsiteY2" fmla="*/ 139460 h 226077"/>
                <a:gd name="connsiteX3" fmla="*/ 334852 w 603417"/>
                <a:gd name="connsiteY3" fmla="*/ 218298 h 226077"/>
                <a:gd name="connsiteX4" fmla="*/ 600432 w 603417"/>
                <a:gd name="connsiteY4" fmla="*/ 28287 h 226077"/>
                <a:gd name="connsiteX5" fmla="*/ 562648 w 603417"/>
                <a:gd name="connsiteY5" fmla="*/ 10484 h 226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3417" h="226077">
                  <a:moveTo>
                    <a:pt x="562648" y="10848"/>
                  </a:moveTo>
                  <a:cubicBezTo>
                    <a:pt x="452201" y="193593"/>
                    <a:pt x="202606" y="237917"/>
                    <a:pt x="34393" y="107488"/>
                  </a:cubicBezTo>
                  <a:cubicBezTo>
                    <a:pt x="13321" y="91139"/>
                    <a:pt x="-13564" y="123111"/>
                    <a:pt x="7872" y="139460"/>
                  </a:cubicBezTo>
                  <a:cubicBezTo>
                    <a:pt x="99426" y="210669"/>
                    <a:pt x="220409" y="241914"/>
                    <a:pt x="334852" y="218298"/>
                  </a:cubicBezTo>
                  <a:cubicBezTo>
                    <a:pt x="446388" y="195410"/>
                    <a:pt x="541939" y="125291"/>
                    <a:pt x="600432" y="28287"/>
                  </a:cubicBezTo>
                  <a:cubicBezTo>
                    <a:pt x="614238" y="5398"/>
                    <a:pt x="576454" y="-12041"/>
                    <a:pt x="562648" y="10484"/>
                  </a:cubicBezTo>
                  <a:close/>
                </a:path>
              </a:pathLst>
            </a:custGeom>
            <a:solidFill>
              <a:srgbClr val="3A324C"/>
            </a:solidFill>
            <a:ln w="36317" cap="flat">
              <a:noFill/>
              <a:prstDash val="solid"/>
              <a:miter/>
            </a:ln>
          </p:spPr>
          <p:txBody>
            <a:bodyPr rtlCol="0" anchor="ctr"/>
            <a:lstStyle/>
            <a:p>
              <a:endParaRPr lang="es-CO"/>
            </a:p>
          </p:txBody>
        </p:sp>
        <p:sp>
          <p:nvSpPr>
            <p:cNvPr id="462" name="Freeform: Shape 461">
              <a:extLst>
                <a:ext uri="{FF2B5EF4-FFF2-40B4-BE49-F238E27FC236}">
                  <a16:creationId xmlns:a16="http://schemas.microsoft.com/office/drawing/2014/main" id="{CCBEB269-B082-B45E-990E-412A77CDC794}"/>
                </a:ext>
              </a:extLst>
            </p:cNvPr>
            <p:cNvSpPr/>
            <p:nvPr/>
          </p:nvSpPr>
          <p:spPr>
            <a:xfrm>
              <a:off x="3261495" y="4739672"/>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7" y="261584"/>
                    <a:pt x="0" y="203026"/>
                    <a:pt x="0" y="130792"/>
                  </a:cubicBezTo>
                  <a:cubicBezTo>
                    <a:pt x="0" y="58558"/>
                    <a:pt x="58558" y="0"/>
                    <a:pt x="130792" y="0"/>
                  </a:cubicBezTo>
                  <a:cubicBezTo>
                    <a:pt x="203026"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463" name="Freeform: Shape 462">
              <a:extLst>
                <a:ext uri="{FF2B5EF4-FFF2-40B4-BE49-F238E27FC236}">
                  <a16:creationId xmlns:a16="http://schemas.microsoft.com/office/drawing/2014/main" id="{AA374C70-AAE5-CDF6-8CB2-0981FBE1C7A3}"/>
                </a:ext>
              </a:extLst>
            </p:cNvPr>
            <p:cNvSpPr/>
            <p:nvPr/>
          </p:nvSpPr>
          <p:spPr>
            <a:xfrm>
              <a:off x="3307636" y="4790899"/>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7"/>
                    <a:pt x="69367" y="89375"/>
                    <a:pt x="44687" y="89375"/>
                  </a:cubicBezTo>
                  <a:cubicBezTo>
                    <a:pt x="20007" y="89375"/>
                    <a:pt x="0" y="69367"/>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464" name="Freeform: Shape 463">
              <a:extLst>
                <a:ext uri="{FF2B5EF4-FFF2-40B4-BE49-F238E27FC236}">
                  <a16:creationId xmlns:a16="http://schemas.microsoft.com/office/drawing/2014/main" id="{9795B244-CC5A-3EB0-9265-5FFFAB54A15B}"/>
                </a:ext>
              </a:extLst>
            </p:cNvPr>
            <p:cNvSpPr/>
            <p:nvPr/>
          </p:nvSpPr>
          <p:spPr>
            <a:xfrm>
              <a:off x="3390834" y="4912608"/>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465" name="Freeform: Shape 464">
              <a:extLst>
                <a:ext uri="{FF2B5EF4-FFF2-40B4-BE49-F238E27FC236}">
                  <a16:creationId xmlns:a16="http://schemas.microsoft.com/office/drawing/2014/main" id="{BE6C9423-542B-B5D5-7921-07963750A1E2}"/>
                </a:ext>
              </a:extLst>
            </p:cNvPr>
            <p:cNvSpPr/>
            <p:nvPr/>
          </p:nvSpPr>
          <p:spPr>
            <a:xfrm>
              <a:off x="4028808" y="4668100"/>
              <a:ext cx="261584" cy="261584"/>
            </a:xfrm>
            <a:custGeom>
              <a:avLst/>
              <a:gdLst>
                <a:gd name="connsiteX0" fmla="*/ 261584 w 261584"/>
                <a:gd name="connsiteY0" fmla="*/ 130792 h 261584"/>
                <a:gd name="connsiteX1" fmla="*/ 130792 w 261584"/>
                <a:gd name="connsiteY1" fmla="*/ 261584 h 261584"/>
                <a:gd name="connsiteX2" fmla="*/ 0 w 261584"/>
                <a:gd name="connsiteY2" fmla="*/ 130792 h 261584"/>
                <a:gd name="connsiteX3" fmla="*/ 130792 w 261584"/>
                <a:gd name="connsiteY3" fmla="*/ 0 h 261584"/>
                <a:gd name="connsiteX4" fmla="*/ 261584 w 261584"/>
                <a:gd name="connsiteY4" fmla="*/ 130792 h 261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584" h="261584">
                  <a:moveTo>
                    <a:pt x="261584" y="130792"/>
                  </a:moveTo>
                  <a:cubicBezTo>
                    <a:pt x="261584" y="203027"/>
                    <a:pt x="203026" y="261584"/>
                    <a:pt x="130792" y="261584"/>
                  </a:cubicBezTo>
                  <a:cubicBezTo>
                    <a:pt x="58558" y="261584"/>
                    <a:pt x="0" y="203026"/>
                    <a:pt x="0" y="130792"/>
                  </a:cubicBezTo>
                  <a:cubicBezTo>
                    <a:pt x="0" y="58558"/>
                    <a:pt x="58558" y="0"/>
                    <a:pt x="130792" y="0"/>
                  </a:cubicBezTo>
                  <a:cubicBezTo>
                    <a:pt x="203027" y="0"/>
                    <a:pt x="261584" y="58558"/>
                    <a:pt x="261584" y="130792"/>
                  </a:cubicBezTo>
                  <a:close/>
                </a:path>
              </a:pathLst>
            </a:custGeom>
            <a:solidFill>
              <a:srgbClr val="3A324C"/>
            </a:solidFill>
            <a:ln w="36317" cap="flat">
              <a:noFill/>
              <a:prstDash val="solid"/>
              <a:miter/>
            </a:ln>
          </p:spPr>
          <p:txBody>
            <a:bodyPr rtlCol="0" anchor="ctr"/>
            <a:lstStyle/>
            <a:p>
              <a:endParaRPr lang="es-CO"/>
            </a:p>
          </p:txBody>
        </p:sp>
        <p:sp>
          <p:nvSpPr>
            <p:cNvPr id="466" name="Freeform: Shape 465">
              <a:extLst>
                <a:ext uri="{FF2B5EF4-FFF2-40B4-BE49-F238E27FC236}">
                  <a16:creationId xmlns:a16="http://schemas.microsoft.com/office/drawing/2014/main" id="{A14F5F67-10C1-C2A6-38BC-529781D52EF9}"/>
                </a:ext>
              </a:extLst>
            </p:cNvPr>
            <p:cNvSpPr/>
            <p:nvPr/>
          </p:nvSpPr>
          <p:spPr>
            <a:xfrm>
              <a:off x="4147974" y="4712787"/>
              <a:ext cx="89374" cy="89374"/>
            </a:xfrm>
            <a:custGeom>
              <a:avLst/>
              <a:gdLst>
                <a:gd name="connsiteX0" fmla="*/ 89375 w 89374"/>
                <a:gd name="connsiteY0" fmla="*/ 44687 h 89374"/>
                <a:gd name="connsiteX1" fmla="*/ 44687 w 89374"/>
                <a:gd name="connsiteY1" fmla="*/ 89375 h 89374"/>
                <a:gd name="connsiteX2" fmla="*/ 0 w 89374"/>
                <a:gd name="connsiteY2" fmla="*/ 44687 h 89374"/>
                <a:gd name="connsiteX3" fmla="*/ 44687 w 89374"/>
                <a:gd name="connsiteY3" fmla="*/ 0 h 89374"/>
                <a:gd name="connsiteX4" fmla="*/ 89375 w 89374"/>
                <a:gd name="connsiteY4" fmla="*/ 44687 h 89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374" h="89374">
                  <a:moveTo>
                    <a:pt x="89375" y="44687"/>
                  </a:moveTo>
                  <a:cubicBezTo>
                    <a:pt x="89375" y="69368"/>
                    <a:pt x="69367" y="89375"/>
                    <a:pt x="44687" y="89375"/>
                  </a:cubicBezTo>
                  <a:cubicBezTo>
                    <a:pt x="20007" y="89375"/>
                    <a:pt x="0" y="69368"/>
                    <a:pt x="0" y="44687"/>
                  </a:cubicBezTo>
                  <a:cubicBezTo>
                    <a:pt x="0" y="20007"/>
                    <a:pt x="20007" y="0"/>
                    <a:pt x="44687" y="0"/>
                  </a:cubicBezTo>
                  <a:cubicBezTo>
                    <a:pt x="69367" y="0"/>
                    <a:pt x="89375" y="20007"/>
                    <a:pt x="89375" y="44687"/>
                  </a:cubicBezTo>
                  <a:close/>
                </a:path>
              </a:pathLst>
            </a:custGeom>
            <a:solidFill>
              <a:srgbClr val="FFFFFF"/>
            </a:solidFill>
            <a:ln w="36317" cap="flat">
              <a:noFill/>
              <a:prstDash val="solid"/>
              <a:miter/>
            </a:ln>
          </p:spPr>
          <p:txBody>
            <a:bodyPr rtlCol="0" anchor="ctr"/>
            <a:lstStyle/>
            <a:p>
              <a:endParaRPr lang="es-CO"/>
            </a:p>
          </p:txBody>
        </p:sp>
        <p:sp>
          <p:nvSpPr>
            <p:cNvPr id="467" name="Freeform: Shape 466">
              <a:extLst>
                <a:ext uri="{FF2B5EF4-FFF2-40B4-BE49-F238E27FC236}">
                  <a16:creationId xmlns:a16="http://schemas.microsoft.com/office/drawing/2014/main" id="{70E507AE-C029-BBEC-8E30-B482615EB524}"/>
                </a:ext>
              </a:extLst>
            </p:cNvPr>
            <p:cNvSpPr/>
            <p:nvPr/>
          </p:nvSpPr>
          <p:spPr>
            <a:xfrm>
              <a:off x="4119999" y="4845032"/>
              <a:ext cx="54496" cy="54496"/>
            </a:xfrm>
            <a:custGeom>
              <a:avLst/>
              <a:gdLst>
                <a:gd name="connsiteX0" fmla="*/ 54497 w 54496"/>
                <a:gd name="connsiteY0" fmla="*/ 27248 h 54496"/>
                <a:gd name="connsiteX1" fmla="*/ 27248 w 54496"/>
                <a:gd name="connsiteY1" fmla="*/ 54497 h 54496"/>
                <a:gd name="connsiteX2" fmla="*/ 0 w 54496"/>
                <a:gd name="connsiteY2" fmla="*/ 27248 h 54496"/>
                <a:gd name="connsiteX3" fmla="*/ 27248 w 54496"/>
                <a:gd name="connsiteY3" fmla="*/ 0 h 54496"/>
                <a:gd name="connsiteX4" fmla="*/ 54497 w 54496"/>
                <a:gd name="connsiteY4" fmla="*/ 27248 h 54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96" h="54496">
                  <a:moveTo>
                    <a:pt x="54497" y="27248"/>
                  </a:moveTo>
                  <a:cubicBezTo>
                    <a:pt x="54497" y="42297"/>
                    <a:pt x="42297" y="54497"/>
                    <a:pt x="27248" y="54497"/>
                  </a:cubicBezTo>
                  <a:cubicBezTo>
                    <a:pt x="12199" y="54497"/>
                    <a:pt x="0" y="42297"/>
                    <a:pt x="0" y="27248"/>
                  </a:cubicBezTo>
                  <a:cubicBezTo>
                    <a:pt x="0" y="12199"/>
                    <a:pt x="12199" y="0"/>
                    <a:pt x="27248" y="0"/>
                  </a:cubicBezTo>
                  <a:cubicBezTo>
                    <a:pt x="42297" y="0"/>
                    <a:pt x="54497" y="12199"/>
                    <a:pt x="54497" y="27248"/>
                  </a:cubicBezTo>
                  <a:close/>
                </a:path>
              </a:pathLst>
            </a:custGeom>
            <a:solidFill>
              <a:srgbClr val="FFFFFF"/>
            </a:solidFill>
            <a:ln w="36317" cap="flat">
              <a:noFill/>
              <a:prstDash val="solid"/>
              <a:miter/>
            </a:ln>
          </p:spPr>
          <p:txBody>
            <a:bodyPr rtlCol="0" anchor="ctr"/>
            <a:lstStyle/>
            <a:p>
              <a:endParaRPr lang="es-CO"/>
            </a:p>
          </p:txBody>
        </p:sp>
        <p:sp>
          <p:nvSpPr>
            <p:cNvPr id="468" name="Freeform: Shape 467">
              <a:extLst>
                <a:ext uri="{FF2B5EF4-FFF2-40B4-BE49-F238E27FC236}">
                  <a16:creationId xmlns:a16="http://schemas.microsoft.com/office/drawing/2014/main" id="{22DB7E44-B001-6001-3F41-64C0CFE128E9}"/>
                </a:ext>
              </a:extLst>
            </p:cNvPr>
            <p:cNvSpPr/>
            <p:nvPr/>
          </p:nvSpPr>
          <p:spPr>
            <a:xfrm>
              <a:off x="3544449" y="3891958"/>
              <a:ext cx="212811" cy="300365"/>
            </a:xfrm>
            <a:custGeom>
              <a:avLst/>
              <a:gdLst>
                <a:gd name="connsiteX0" fmla="*/ 210786 w 212811"/>
                <a:gd name="connsiteY0" fmla="*/ 272956 h 300365"/>
                <a:gd name="connsiteX1" fmla="*/ 37850 w 212811"/>
                <a:gd name="connsiteY1" fmla="*/ 8465 h 300365"/>
                <a:gd name="connsiteX2" fmla="*/ 8785 w 212811"/>
                <a:gd name="connsiteY2" fmla="*/ 3742 h 300365"/>
                <a:gd name="connsiteX3" fmla="*/ 4062 w 212811"/>
                <a:gd name="connsiteY3" fmla="*/ 32807 h 300365"/>
                <a:gd name="connsiteX4" fmla="*/ 171912 w 212811"/>
                <a:gd name="connsiteY4" fmla="*/ 287852 h 300365"/>
                <a:gd name="connsiteX5" fmla="*/ 210786 w 212811"/>
                <a:gd name="connsiteY5" fmla="*/ 272956 h 300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811" h="300365">
                  <a:moveTo>
                    <a:pt x="210786" y="272956"/>
                  </a:moveTo>
                  <a:cubicBezTo>
                    <a:pt x="166462" y="176679"/>
                    <a:pt x="108332" y="87304"/>
                    <a:pt x="37850" y="8465"/>
                  </a:cubicBezTo>
                  <a:cubicBezTo>
                    <a:pt x="30221" y="109"/>
                    <a:pt x="18595" y="-3161"/>
                    <a:pt x="8785" y="3742"/>
                  </a:cubicBezTo>
                  <a:cubicBezTo>
                    <a:pt x="429" y="9555"/>
                    <a:pt x="-3567" y="24451"/>
                    <a:pt x="4062" y="32807"/>
                  </a:cubicBezTo>
                  <a:cubicBezTo>
                    <a:pt x="72364" y="109103"/>
                    <a:pt x="129041" y="194844"/>
                    <a:pt x="171912" y="287852"/>
                  </a:cubicBezTo>
                  <a:cubicBezTo>
                    <a:pt x="183175" y="312194"/>
                    <a:pt x="222049" y="297661"/>
                    <a:pt x="210786" y="272956"/>
                  </a:cubicBezTo>
                  <a:close/>
                </a:path>
              </a:pathLst>
            </a:custGeom>
            <a:solidFill>
              <a:srgbClr val="FFFFFF"/>
            </a:solidFill>
            <a:ln w="36317" cap="flat">
              <a:noFill/>
              <a:prstDash val="solid"/>
              <a:miter/>
            </a:ln>
          </p:spPr>
          <p:txBody>
            <a:bodyPr rtlCol="0" anchor="ctr"/>
            <a:lstStyle/>
            <a:p>
              <a:endParaRPr lang="es-CO"/>
            </a:p>
          </p:txBody>
        </p:sp>
        <p:sp>
          <p:nvSpPr>
            <p:cNvPr id="469" name="Freeform: Shape 468">
              <a:extLst>
                <a:ext uri="{FF2B5EF4-FFF2-40B4-BE49-F238E27FC236}">
                  <a16:creationId xmlns:a16="http://schemas.microsoft.com/office/drawing/2014/main" id="{EC2A637E-76F3-B1EC-BCF3-5670BE40E492}"/>
                </a:ext>
              </a:extLst>
            </p:cNvPr>
            <p:cNvSpPr/>
            <p:nvPr/>
          </p:nvSpPr>
          <p:spPr>
            <a:xfrm>
              <a:off x="3456689" y="4126574"/>
              <a:ext cx="207435" cy="86220"/>
            </a:xfrm>
            <a:custGeom>
              <a:avLst/>
              <a:gdLst>
                <a:gd name="connsiteX0" fmla="*/ 195729 w 207435"/>
                <a:gd name="connsiteY0" fmla="*/ 46696 h 86220"/>
                <a:gd name="connsiteX1" fmla="*/ 24610 w 207435"/>
                <a:gd name="connsiteY1" fmla="*/ 192 h 86220"/>
                <a:gd name="connsiteX2" fmla="*/ 268 w 207435"/>
                <a:gd name="connsiteY2" fmla="*/ 16905 h 86220"/>
                <a:gd name="connsiteX3" fmla="*/ 16980 w 207435"/>
                <a:gd name="connsiteY3" fmla="*/ 41246 h 86220"/>
                <a:gd name="connsiteX4" fmla="*/ 177927 w 207435"/>
                <a:gd name="connsiteY4" fmla="*/ 84480 h 86220"/>
                <a:gd name="connsiteX5" fmla="*/ 205539 w 207435"/>
                <a:gd name="connsiteY5" fmla="*/ 74308 h 86220"/>
                <a:gd name="connsiteX6" fmla="*/ 195366 w 207435"/>
                <a:gd name="connsiteY6" fmla="*/ 46696 h 8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7435" h="86220">
                  <a:moveTo>
                    <a:pt x="195729" y="46696"/>
                  </a:moveTo>
                  <a:cubicBezTo>
                    <a:pt x="140869" y="24171"/>
                    <a:pt x="83103" y="8548"/>
                    <a:pt x="24610" y="192"/>
                  </a:cubicBezTo>
                  <a:cubicBezTo>
                    <a:pt x="13347" y="-1261"/>
                    <a:pt x="2448" y="5642"/>
                    <a:pt x="268" y="16905"/>
                  </a:cubicBezTo>
                  <a:cubicBezTo>
                    <a:pt x="-1549" y="27804"/>
                    <a:pt x="6081" y="39430"/>
                    <a:pt x="16980" y="41246"/>
                  </a:cubicBezTo>
                  <a:cubicBezTo>
                    <a:pt x="72203" y="48876"/>
                    <a:pt x="126337" y="63408"/>
                    <a:pt x="177927" y="84480"/>
                  </a:cubicBezTo>
                  <a:cubicBezTo>
                    <a:pt x="188463" y="88840"/>
                    <a:pt x="200816" y="84844"/>
                    <a:pt x="205539" y="74308"/>
                  </a:cubicBezTo>
                  <a:cubicBezTo>
                    <a:pt x="210262" y="64498"/>
                    <a:pt x="205902" y="50693"/>
                    <a:pt x="195366" y="46696"/>
                  </a:cubicBezTo>
                  <a:close/>
                </a:path>
              </a:pathLst>
            </a:custGeom>
            <a:solidFill>
              <a:srgbClr val="FFFFFF"/>
            </a:solidFill>
            <a:ln w="36317" cap="flat">
              <a:noFill/>
              <a:prstDash val="solid"/>
              <a:miter/>
            </a:ln>
          </p:spPr>
          <p:txBody>
            <a:bodyPr rtlCol="0" anchor="ctr"/>
            <a:lstStyle/>
            <a:p>
              <a:endParaRPr lang="es-CO"/>
            </a:p>
          </p:txBody>
        </p:sp>
        <p:sp>
          <p:nvSpPr>
            <p:cNvPr id="473" name="Freeform: Shape 472">
              <a:extLst>
                <a:ext uri="{FF2B5EF4-FFF2-40B4-BE49-F238E27FC236}">
                  <a16:creationId xmlns:a16="http://schemas.microsoft.com/office/drawing/2014/main" id="{06EBC332-7F42-E8E8-470C-E69EB6CC2232}"/>
                </a:ext>
              </a:extLst>
            </p:cNvPr>
            <p:cNvSpPr/>
            <p:nvPr/>
          </p:nvSpPr>
          <p:spPr>
            <a:xfrm>
              <a:off x="4837955" y="4978481"/>
              <a:ext cx="857280" cy="923242"/>
            </a:xfrm>
            <a:custGeom>
              <a:avLst/>
              <a:gdLst>
                <a:gd name="connsiteX0" fmla="*/ 856272 w 857280"/>
                <a:gd name="connsiteY0" fmla="*/ 545943 h 923242"/>
                <a:gd name="connsiteX1" fmla="*/ 718577 w 857280"/>
                <a:gd name="connsiteY1" fmla="*/ 823513 h 923242"/>
                <a:gd name="connsiteX2" fmla="*/ 452996 w 857280"/>
                <a:gd name="connsiteY2" fmla="*/ 923060 h 923242"/>
                <a:gd name="connsiteX3" fmla="*/ 17386 w 857280"/>
                <a:gd name="connsiteY3" fmla="*/ 585908 h 923242"/>
                <a:gd name="connsiteX4" fmla="*/ 83872 w 857280"/>
                <a:gd name="connsiteY4" fmla="*/ 181905 h 923242"/>
                <a:gd name="connsiteX5" fmla="*/ 157987 w 857280"/>
                <a:gd name="connsiteY5" fmla="*/ 72186 h 923242"/>
                <a:gd name="connsiteX6" fmla="*/ 513669 w 857280"/>
                <a:gd name="connsiteY6" fmla="*/ 32948 h 923242"/>
                <a:gd name="connsiteX7" fmla="*/ 855908 w 857280"/>
                <a:gd name="connsiteY7" fmla="*/ 545217 h 923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2">
                  <a:moveTo>
                    <a:pt x="856272" y="545943"/>
                  </a:moveTo>
                  <a:cubicBezTo>
                    <a:pt x="847915" y="652394"/>
                    <a:pt x="801412" y="754484"/>
                    <a:pt x="718577" y="823513"/>
                  </a:cubicBezTo>
                  <a:cubicBezTo>
                    <a:pt x="644461" y="885639"/>
                    <a:pt x="549637" y="920517"/>
                    <a:pt x="452996" y="923060"/>
                  </a:cubicBezTo>
                  <a:cubicBezTo>
                    <a:pt x="248452" y="929237"/>
                    <a:pt x="72609" y="778099"/>
                    <a:pt x="17386" y="585908"/>
                  </a:cubicBezTo>
                  <a:cubicBezTo>
                    <a:pt x="-22215" y="446759"/>
                    <a:pt x="8303" y="300708"/>
                    <a:pt x="83872" y="181905"/>
                  </a:cubicBezTo>
                  <a:cubicBezTo>
                    <a:pt x="102401" y="140851"/>
                    <a:pt x="125653" y="101977"/>
                    <a:pt x="157987" y="72186"/>
                  </a:cubicBezTo>
                  <a:cubicBezTo>
                    <a:pt x="254628" y="-17552"/>
                    <a:pt x="398136" y="-15009"/>
                    <a:pt x="513669" y="32948"/>
                  </a:cubicBezTo>
                  <a:cubicBezTo>
                    <a:pt x="716034"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sp>
          <p:nvSpPr>
            <p:cNvPr id="474" name="Freeform: Shape 473">
              <a:extLst>
                <a:ext uri="{FF2B5EF4-FFF2-40B4-BE49-F238E27FC236}">
                  <a16:creationId xmlns:a16="http://schemas.microsoft.com/office/drawing/2014/main" id="{3B17807B-29D6-335C-5859-BCCCE0D47771}"/>
                </a:ext>
              </a:extLst>
            </p:cNvPr>
            <p:cNvSpPr/>
            <p:nvPr/>
          </p:nvSpPr>
          <p:spPr>
            <a:xfrm>
              <a:off x="2662084" y="5704377"/>
              <a:ext cx="857280" cy="923243"/>
            </a:xfrm>
            <a:custGeom>
              <a:avLst/>
              <a:gdLst>
                <a:gd name="connsiteX0" fmla="*/ 856272 w 857280"/>
                <a:gd name="connsiteY0" fmla="*/ 545943 h 923243"/>
                <a:gd name="connsiteX1" fmla="*/ 718577 w 857280"/>
                <a:gd name="connsiteY1" fmla="*/ 823513 h 923243"/>
                <a:gd name="connsiteX2" fmla="*/ 452996 w 857280"/>
                <a:gd name="connsiteY2" fmla="*/ 923060 h 923243"/>
                <a:gd name="connsiteX3" fmla="*/ 17386 w 857280"/>
                <a:gd name="connsiteY3" fmla="*/ 585908 h 923243"/>
                <a:gd name="connsiteX4" fmla="*/ 83872 w 857280"/>
                <a:gd name="connsiteY4" fmla="*/ 181906 h 923243"/>
                <a:gd name="connsiteX5" fmla="*/ 157988 w 857280"/>
                <a:gd name="connsiteY5" fmla="*/ 72186 h 923243"/>
                <a:gd name="connsiteX6" fmla="*/ 513669 w 857280"/>
                <a:gd name="connsiteY6" fmla="*/ 32948 h 923243"/>
                <a:gd name="connsiteX7" fmla="*/ 855908 w 857280"/>
                <a:gd name="connsiteY7" fmla="*/ 545217 h 92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80" h="923243">
                  <a:moveTo>
                    <a:pt x="856272" y="545943"/>
                  </a:moveTo>
                  <a:cubicBezTo>
                    <a:pt x="847916" y="652394"/>
                    <a:pt x="801412" y="754484"/>
                    <a:pt x="718577" y="823513"/>
                  </a:cubicBezTo>
                  <a:cubicBezTo>
                    <a:pt x="644461" y="885639"/>
                    <a:pt x="549637" y="920517"/>
                    <a:pt x="452996" y="923060"/>
                  </a:cubicBezTo>
                  <a:cubicBezTo>
                    <a:pt x="248452" y="929237"/>
                    <a:pt x="72609" y="778099"/>
                    <a:pt x="17386" y="585908"/>
                  </a:cubicBezTo>
                  <a:cubicBezTo>
                    <a:pt x="-22215" y="446760"/>
                    <a:pt x="8303" y="300708"/>
                    <a:pt x="83872" y="181906"/>
                  </a:cubicBezTo>
                  <a:cubicBezTo>
                    <a:pt x="102401" y="140851"/>
                    <a:pt x="125653" y="101977"/>
                    <a:pt x="157988" y="72186"/>
                  </a:cubicBezTo>
                  <a:cubicBezTo>
                    <a:pt x="254628" y="-17552"/>
                    <a:pt x="398136" y="-15009"/>
                    <a:pt x="513669" y="32948"/>
                  </a:cubicBezTo>
                  <a:cubicBezTo>
                    <a:pt x="716033" y="117236"/>
                    <a:pt x="873711" y="319237"/>
                    <a:pt x="855908" y="545217"/>
                  </a:cubicBezTo>
                  <a:close/>
                </a:path>
              </a:pathLst>
            </a:custGeom>
            <a:solidFill>
              <a:srgbClr val="FFFFFF"/>
            </a:solidFill>
            <a:ln w="36317" cap="flat">
              <a:noFill/>
              <a:prstDash val="solid"/>
              <a:miter/>
            </a:ln>
          </p:spPr>
          <p:txBody>
            <a:bodyPr rtlCol="0" anchor="ctr"/>
            <a:lstStyle/>
            <a:p>
              <a:endParaRPr lang="es-CO"/>
            </a:p>
          </p:txBody>
        </p:sp>
      </p:grpSp>
      <p:grpSp>
        <p:nvGrpSpPr>
          <p:cNvPr id="490" name="Group 489">
            <a:extLst>
              <a:ext uri="{FF2B5EF4-FFF2-40B4-BE49-F238E27FC236}">
                <a16:creationId xmlns:a16="http://schemas.microsoft.com/office/drawing/2014/main" id="{5FCEF66D-7FC4-8178-0369-3648BDDEAF9F}"/>
              </a:ext>
            </a:extLst>
          </p:cNvPr>
          <p:cNvGrpSpPr/>
          <p:nvPr/>
        </p:nvGrpSpPr>
        <p:grpSpPr>
          <a:xfrm>
            <a:off x="18788893" y="9203199"/>
            <a:ext cx="5345590" cy="4329263"/>
            <a:chOff x="794787" y="5819181"/>
            <a:chExt cx="1671374" cy="1353605"/>
          </a:xfrm>
        </p:grpSpPr>
        <p:sp>
          <p:nvSpPr>
            <p:cNvPr id="479" name="Freeform: Shape 478">
              <a:extLst>
                <a:ext uri="{FF2B5EF4-FFF2-40B4-BE49-F238E27FC236}">
                  <a16:creationId xmlns:a16="http://schemas.microsoft.com/office/drawing/2014/main" id="{5CB84C1C-4CCD-8544-1C21-D73F53E4953F}"/>
                </a:ext>
              </a:extLst>
            </p:cNvPr>
            <p:cNvSpPr/>
            <p:nvPr/>
          </p:nvSpPr>
          <p:spPr>
            <a:xfrm>
              <a:off x="794787" y="6491942"/>
              <a:ext cx="1477765" cy="680844"/>
            </a:xfrm>
            <a:custGeom>
              <a:avLst/>
              <a:gdLst>
                <a:gd name="connsiteX0" fmla="*/ 324626 w 1477765"/>
                <a:gd name="connsiteY0" fmla="*/ 361111 h 680844"/>
                <a:gd name="connsiteX1" fmla="*/ 871772 w 1477765"/>
                <a:gd name="connsiteY1" fmla="*/ 667746 h 680844"/>
                <a:gd name="connsiteX2" fmla="*/ 1457430 w 1477765"/>
                <a:gd name="connsiteY2" fmla="*/ 597264 h 680844"/>
                <a:gd name="connsiteX3" fmla="*/ 1477412 w 1477765"/>
                <a:gd name="connsiteY3" fmla="*/ 578735 h 680844"/>
                <a:gd name="connsiteX4" fmla="*/ 1314285 w 1477765"/>
                <a:gd name="connsiteY4" fmla="*/ 269557 h 680844"/>
                <a:gd name="connsiteX5" fmla="*/ 728628 w 1477765"/>
                <a:gd name="connsiteY5" fmla="*/ 6883 h 680844"/>
                <a:gd name="connsiteX6" fmla="*/ 16901 w 1477765"/>
                <a:gd name="connsiteY6" fmla="*/ 66466 h 680844"/>
                <a:gd name="connsiteX7" fmla="*/ 6728 w 1477765"/>
                <a:gd name="connsiteY7" fmla="*/ 98074 h 680844"/>
                <a:gd name="connsiteX8" fmla="*/ 324626 w 1477765"/>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5" h="680844">
                  <a:moveTo>
                    <a:pt x="324626" y="361111"/>
                  </a:moveTo>
                  <a:cubicBezTo>
                    <a:pt x="484482" y="496263"/>
                    <a:pt x="661778" y="626692"/>
                    <a:pt x="871772" y="667746"/>
                  </a:cubicBezTo>
                  <a:cubicBezTo>
                    <a:pt x="1069777" y="706621"/>
                    <a:pt x="1268145" y="651760"/>
                    <a:pt x="1457430" y="597264"/>
                  </a:cubicBezTo>
                  <a:cubicBezTo>
                    <a:pt x="1468329" y="599080"/>
                    <a:pt x="1479955" y="592541"/>
                    <a:pt x="1477412" y="578735"/>
                  </a:cubicBezTo>
                  <a:cubicBezTo>
                    <a:pt x="1453797" y="462112"/>
                    <a:pt x="1395667" y="356752"/>
                    <a:pt x="1314285" y="269557"/>
                  </a:cubicBezTo>
                  <a:cubicBezTo>
                    <a:pt x="1163148" y="107157"/>
                    <a:pt x="945888" y="28319"/>
                    <a:pt x="728628" y="6883"/>
                  </a:cubicBezTo>
                  <a:cubicBezTo>
                    <a:pt x="489569" y="-16732"/>
                    <a:pt x="251237" y="24685"/>
                    <a:pt x="16901" y="66466"/>
                  </a:cubicBezTo>
                  <a:cubicBezTo>
                    <a:pt x="3095" y="69009"/>
                    <a:pt x="-7441" y="88265"/>
                    <a:pt x="6728" y="98074"/>
                  </a:cubicBezTo>
                  <a:cubicBezTo>
                    <a:pt x="118265" y="178730"/>
                    <a:pt x="219992" y="271373"/>
                    <a:pt x="324626" y="360748"/>
                  </a:cubicBezTo>
                  <a:close/>
                </a:path>
              </a:pathLst>
            </a:custGeom>
            <a:solidFill>
              <a:srgbClr val="4FE0CB"/>
            </a:solidFill>
            <a:ln w="36317" cap="flat">
              <a:noFill/>
              <a:prstDash val="solid"/>
              <a:miter/>
            </a:ln>
          </p:spPr>
          <p:txBody>
            <a:bodyPr rtlCol="0" anchor="ctr"/>
            <a:lstStyle/>
            <a:p>
              <a:endParaRPr lang="es-CO"/>
            </a:p>
          </p:txBody>
        </p:sp>
        <p:sp>
          <p:nvSpPr>
            <p:cNvPr id="480" name="Freeform: Shape 479">
              <a:extLst>
                <a:ext uri="{FF2B5EF4-FFF2-40B4-BE49-F238E27FC236}">
                  <a16:creationId xmlns:a16="http://schemas.microsoft.com/office/drawing/2014/main" id="{89035CFA-19D7-B4DC-9227-45DD4D2BE2EA}"/>
                </a:ext>
              </a:extLst>
            </p:cNvPr>
            <p:cNvSpPr/>
            <p:nvPr/>
          </p:nvSpPr>
          <p:spPr>
            <a:xfrm>
              <a:off x="955341" y="6566866"/>
              <a:ext cx="1267932" cy="475143"/>
            </a:xfrm>
            <a:custGeom>
              <a:avLst/>
              <a:gdLst>
                <a:gd name="connsiteX0" fmla="*/ 14387 w 1267932"/>
                <a:gd name="connsiteY0" fmla="*/ 66021 h 475143"/>
                <a:gd name="connsiteX1" fmla="*/ 20563 w 1267932"/>
                <a:gd name="connsiteY1" fmla="*/ 30416 h 475143"/>
                <a:gd name="connsiteX2" fmla="*/ 568073 w 1267932"/>
                <a:gd name="connsiteY2" fmla="*/ 155759 h 475143"/>
                <a:gd name="connsiteX3" fmla="*/ 455810 w 1267932"/>
                <a:gd name="connsiteY3" fmla="*/ 31869 h 475143"/>
                <a:gd name="connsiteX4" fmla="*/ 453630 w 1267932"/>
                <a:gd name="connsiteY4" fmla="*/ 6438 h 475143"/>
                <a:gd name="connsiteX5" fmla="*/ 479062 w 1267932"/>
                <a:gd name="connsiteY5" fmla="*/ 4258 h 475143"/>
                <a:gd name="connsiteX6" fmla="*/ 632743 w 1267932"/>
                <a:gd name="connsiteY6" fmla="*/ 173561 h 475143"/>
                <a:gd name="connsiteX7" fmla="*/ 1001504 w 1267932"/>
                <a:gd name="connsiteY7" fmla="*/ 305443 h 475143"/>
                <a:gd name="connsiteX8" fmla="*/ 1022939 w 1267932"/>
                <a:gd name="connsiteY8" fmla="*/ 315252 h 475143"/>
                <a:gd name="connsiteX9" fmla="*/ 1005863 w 1267932"/>
                <a:gd name="connsiteY9" fmla="*/ 292364 h 475143"/>
                <a:gd name="connsiteX10" fmla="*/ 947734 w 1267932"/>
                <a:gd name="connsiteY10" fmla="*/ 223698 h 475143"/>
                <a:gd name="connsiteX11" fmla="*/ 820938 w 1267932"/>
                <a:gd name="connsiteY11" fmla="*/ 90363 h 475143"/>
                <a:gd name="connsiteX12" fmla="*/ 844553 w 1267932"/>
                <a:gd name="connsiteY12" fmla="*/ 62751 h 475143"/>
                <a:gd name="connsiteX13" fmla="*/ 982611 w 1267932"/>
                <a:gd name="connsiteY13" fmla="*/ 208439 h 475143"/>
                <a:gd name="connsiteX14" fmla="*/ 1074529 w 1267932"/>
                <a:gd name="connsiteY14" fmla="*/ 338868 h 475143"/>
                <a:gd name="connsiteX15" fmla="*/ 1258728 w 1267932"/>
                <a:gd name="connsiteY15" fmla="*/ 439505 h 475143"/>
                <a:gd name="connsiteX16" fmla="*/ 1243469 w 1267932"/>
                <a:gd name="connsiteY16" fmla="*/ 472566 h 475143"/>
                <a:gd name="connsiteX17" fmla="*/ 1064356 w 1267932"/>
                <a:gd name="connsiteY17" fmla="*/ 374835 h 475143"/>
                <a:gd name="connsiteX18" fmla="*/ 1061813 w 1267932"/>
                <a:gd name="connsiteY18" fmla="*/ 374835 h 475143"/>
                <a:gd name="connsiteX19" fmla="*/ 1059634 w 1267932"/>
                <a:gd name="connsiteY19" fmla="*/ 375199 h 475143"/>
                <a:gd name="connsiteX20" fmla="*/ 691236 w 1267932"/>
                <a:gd name="connsiteY20" fmla="*/ 427879 h 475143"/>
                <a:gd name="connsiteX21" fmla="*/ 679247 w 1267932"/>
                <a:gd name="connsiteY21" fmla="*/ 393728 h 475143"/>
                <a:gd name="connsiteX22" fmla="*/ 995327 w 1267932"/>
                <a:gd name="connsiteY22" fmla="*/ 342864 h 475143"/>
                <a:gd name="connsiteX23" fmla="*/ 630200 w 1267932"/>
                <a:gd name="connsiteY23" fmla="*/ 210982 h 475143"/>
                <a:gd name="connsiteX24" fmla="*/ 624023 w 1267932"/>
                <a:gd name="connsiteY24" fmla="*/ 210982 h 475143"/>
                <a:gd name="connsiteX25" fmla="*/ 622933 w 1267932"/>
                <a:gd name="connsiteY25" fmla="*/ 211345 h 475143"/>
                <a:gd name="connsiteX26" fmla="*/ 345364 w 1267932"/>
                <a:gd name="connsiteY26" fmla="*/ 293454 h 475143"/>
                <a:gd name="connsiteX27" fmla="*/ 333374 w 1267932"/>
                <a:gd name="connsiteY27" fmla="*/ 259303 h 475143"/>
                <a:gd name="connsiteX28" fmla="*/ 553178 w 1267932"/>
                <a:gd name="connsiteY28" fmla="*/ 189547 h 475143"/>
                <a:gd name="connsiteX29" fmla="*/ 296680 w 1267932"/>
                <a:gd name="connsiteY29" fmla="*/ 125241 h 475143"/>
                <a:gd name="connsiteX30" fmla="*/ 14387 w 1267932"/>
                <a:gd name="connsiteY30" fmla="*/ 65294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4387" y="66021"/>
                  </a:moveTo>
                  <a:cubicBezTo>
                    <a:pt x="-8502" y="61298"/>
                    <a:pt x="-2325" y="25693"/>
                    <a:pt x="20563" y="30416"/>
                  </a:cubicBezTo>
                  <a:cubicBezTo>
                    <a:pt x="203309" y="67837"/>
                    <a:pt x="387508" y="106348"/>
                    <a:pt x="568073" y="155759"/>
                  </a:cubicBezTo>
                  <a:cubicBezTo>
                    <a:pt x="530652" y="114341"/>
                    <a:pt x="493231" y="73287"/>
                    <a:pt x="455810" y="31869"/>
                  </a:cubicBezTo>
                  <a:cubicBezTo>
                    <a:pt x="449271" y="24603"/>
                    <a:pt x="446727" y="14431"/>
                    <a:pt x="453630" y="6438"/>
                  </a:cubicBezTo>
                  <a:cubicBezTo>
                    <a:pt x="459443" y="-102"/>
                    <a:pt x="472523" y="-3008"/>
                    <a:pt x="479062" y="4258"/>
                  </a:cubicBezTo>
                  <a:cubicBezTo>
                    <a:pt x="530289" y="60571"/>
                    <a:pt x="581516" y="117248"/>
                    <a:pt x="632743" y="173561"/>
                  </a:cubicBezTo>
                  <a:cubicBezTo>
                    <a:pt x="758085" y="210255"/>
                    <a:pt x="881611" y="252763"/>
                    <a:pt x="1001504" y="305443"/>
                  </a:cubicBezTo>
                  <a:cubicBezTo>
                    <a:pt x="1008770" y="308713"/>
                    <a:pt x="1015673" y="311983"/>
                    <a:pt x="1022939" y="315252"/>
                  </a:cubicBezTo>
                  <a:cubicBezTo>
                    <a:pt x="1017489" y="307259"/>
                    <a:pt x="1011676" y="299993"/>
                    <a:pt x="1005863" y="292364"/>
                  </a:cubicBezTo>
                  <a:cubicBezTo>
                    <a:pt x="986971" y="269112"/>
                    <a:pt x="967716" y="246223"/>
                    <a:pt x="947734" y="223698"/>
                  </a:cubicBezTo>
                  <a:cubicBezTo>
                    <a:pt x="907406" y="177558"/>
                    <a:pt x="864899" y="133234"/>
                    <a:pt x="820938" y="90363"/>
                  </a:cubicBezTo>
                  <a:cubicBezTo>
                    <a:pt x="804226" y="74014"/>
                    <a:pt x="827841" y="46402"/>
                    <a:pt x="844553" y="62751"/>
                  </a:cubicBezTo>
                  <a:cubicBezTo>
                    <a:pt x="892510" y="109618"/>
                    <a:pt x="938651" y="158302"/>
                    <a:pt x="982611" y="208439"/>
                  </a:cubicBezTo>
                  <a:cubicBezTo>
                    <a:pt x="1016399" y="247313"/>
                    <a:pt x="1058907" y="288367"/>
                    <a:pt x="1074529" y="338868"/>
                  </a:cubicBezTo>
                  <a:cubicBezTo>
                    <a:pt x="1137382" y="369386"/>
                    <a:pt x="1199145" y="402810"/>
                    <a:pt x="1258728" y="439505"/>
                  </a:cubicBezTo>
                  <a:cubicBezTo>
                    <a:pt x="1278347" y="451494"/>
                    <a:pt x="1263451" y="484555"/>
                    <a:pt x="1243469" y="472566"/>
                  </a:cubicBezTo>
                  <a:cubicBezTo>
                    <a:pt x="1185339" y="436598"/>
                    <a:pt x="1125393" y="404263"/>
                    <a:pt x="1064356" y="374835"/>
                  </a:cubicBezTo>
                  <a:cubicBezTo>
                    <a:pt x="1063630" y="374835"/>
                    <a:pt x="1062903" y="374835"/>
                    <a:pt x="1061813" y="374835"/>
                  </a:cubicBezTo>
                  <a:cubicBezTo>
                    <a:pt x="1061087" y="374835"/>
                    <a:pt x="1060723" y="375199"/>
                    <a:pt x="1059634" y="375199"/>
                  </a:cubicBezTo>
                  <a:cubicBezTo>
                    <a:pt x="935381" y="379195"/>
                    <a:pt x="811855" y="396634"/>
                    <a:pt x="691236" y="427879"/>
                  </a:cubicBezTo>
                  <a:cubicBezTo>
                    <a:pt x="668711" y="433692"/>
                    <a:pt x="656358" y="399541"/>
                    <a:pt x="679247" y="393728"/>
                  </a:cubicBezTo>
                  <a:cubicBezTo>
                    <a:pt x="782790" y="367206"/>
                    <a:pt x="888514" y="350494"/>
                    <a:pt x="995327" y="342864"/>
                  </a:cubicBezTo>
                  <a:cubicBezTo>
                    <a:pt x="877251" y="290184"/>
                    <a:pt x="754815" y="247676"/>
                    <a:pt x="630200" y="210982"/>
                  </a:cubicBezTo>
                  <a:cubicBezTo>
                    <a:pt x="628020" y="211345"/>
                    <a:pt x="625840" y="211345"/>
                    <a:pt x="624023" y="210982"/>
                  </a:cubicBezTo>
                  <a:cubicBezTo>
                    <a:pt x="623660" y="210982"/>
                    <a:pt x="623297" y="210982"/>
                    <a:pt x="622933" y="211345"/>
                  </a:cubicBezTo>
                  <a:cubicBezTo>
                    <a:pt x="528109" y="229511"/>
                    <a:pt x="435101" y="257486"/>
                    <a:pt x="345364" y="293454"/>
                  </a:cubicBezTo>
                  <a:cubicBezTo>
                    <a:pt x="323565" y="302173"/>
                    <a:pt x="311576" y="268022"/>
                    <a:pt x="333374" y="259303"/>
                  </a:cubicBezTo>
                  <a:cubicBezTo>
                    <a:pt x="404947" y="230601"/>
                    <a:pt x="478336" y="207349"/>
                    <a:pt x="553178" y="189547"/>
                  </a:cubicBezTo>
                  <a:cubicBezTo>
                    <a:pt x="468163" y="166295"/>
                    <a:pt x="382421" y="144496"/>
                    <a:pt x="296680" y="125241"/>
                  </a:cubicBezTo>
                  <a:cubicBezTo>
                    <a:pt x="202946" y="104169"/>
                    <a:pt x="108485" y="84913"/>
                    <a:pt x="14387" y="65294"/>
                  </a:cubicBezTo>
                  <a:close/>
                </a:path>
              </a:pathLst>
            </a:custGeom>
            <a:solidFill>
              <a:srgbClr val="28B59E"/>
            </a:solidFill>
            <a:ln w="36317" cap="flat">
              <a:noFill/>
              <a:prstDash val="solid"/>
              <a:miter/>
            </a:ln>
          </p:spPr>
          <p:txBody>
            <a:bodyPr rtlCol="0" anchor="ctr"/>
            <a:lstStyle/>
            <a:p>
              <a:endParaRPr lang="es-CO"/>
            </a:p>
          </p:txBody>
        </p:sp>
        <p:sp>
          <p:nvSpPr>
            <p:cNvPr id="481" name="Freeform: Shape 480">
              <a:extLst>
                <a:ext uri="{FF2B5EF4-FFF2-40B4-BE49-F238E27FC236}">
                  <a16:creationId xmlns:a16="http://schemas.microsoft.com/office/drawing/2014/main" id="{A962D4ED-AF85-A4B0-C60F-C4FDE86AFC5F}"/>
                </a:ext>
              </a:extLst>
            </p:cNvPr>
            <p:cNvSpPr/>
            <p:nvPr/>
          </p:nvSpPr>
          <p:spPr>
            <a:xfrm>
              <a:off x="2078844" y="5819181"/>
              <a:ext cx="387317" cy="970826"/>
            </a:xfrm>
            <a:custGeom>
              <a:avLst/>
              <a:gdLst>
                <a:gd name="connsiteX0" fmla="*/ 284183 w 387317"/>
                <a:gd name="connsiteY0" fmla="*/ 238583 h 970826"/>
                <a:gd name="connsiteX1" fmla="*/ 386636 w 387317"/>
                <a:gd name="connsiteY1" fmla="*/ 616427 h 970826"/>
                <a:gd name="connsiteX2" fmla="*/ 254754 w 387317"/>
                <a:gd name="connsiteY2" fmla="*/ 960483 h 970826"/>
                <a:gd name="connsiteX3" fmla="*/ 240585 w 387317"/>
                <a:gd name="connsiteY3" fmla="*/ 969566 h 970826"/>
                <a:gd name="connsiteX4" fmla="*/ 78185 w 387317"/>
                <a:gd name="connsiteY4" fmla="*/ 823878 h 970826"/>
                <a:gd name="connsiteX5" fmla="*/ 8066 w 387317"/>
                <a:gd name="connsiteY5" fmla="*/ 429322 h 970826"/>
                <a:gd name="connsiteX6" fmla="*/ 152301 w 387317"/>
                <a:gd name="connsiteY6" fmla="*/ 7518 h 970826"/>
                <a:gd name="connsiteX7" fmla="*/ 173009 w 387317"/>
                <a:gd name="connsiteY7" fmla="*/ 6064 h 970826"/>
                <a:gd name="connsiteX8" fmla="*/ 283456 w 387317"/>
                <a:gd name="connsiteY8" fmla="*/ 238583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284183" y="238583"/>
                  </a:moveTo>
                  <a:cubicBezTo>
                    <a:pt x="341949" y="355933"/>
                    <a:pt x="393903" y="483092"/>
                    <a:pt x="386636" y="616427"/>
                  </a:cubicBezTo>
                  <a:cubicBezTo>
                    <a:pt x="380097" y="742133"/>
                    <a:pt x="316517" y="854033"/>
                    <a:pt x="254754" y="960483"/>
                  </a:cubicBezTo>
                  <a:cubicBezTo>
                    <a:pt x="254028" y="967385"/>
                    <a:pt x="248578" y="973562"/>
                    <a:pt x="240585" y="969566"/>
                  </a:cubicBezTo>
                  <a:cubicBezTo>
                    <a:pt x="173373" y="937594"/>
                    <a:pt x="118513" y="886367"/>
                    <a:pt x="78185" y="823878"/>
                  </a:cubicBezTo>
                  <a:cubicBezTo>
                    <a:pt x="2980" y="707618"/>
                    <a:pt x="-11916" y="564110"/>
                    <a:pt x="8066" y="429322"/>
                  </a:cubicBezTo>
                  <a:cubicBezTo>
                    <a:pt x="30228" y="281091"/>
                    <a:pt x="91628" y="143033"/>
                    <a:pt x="152301" y="7518"/>
                  </a:cubicBezTo>
                  <a:cubicBezTo>
                    <a:pt x="155934" y="-475"/>
                    <a:pt x="169013" y="-3745"/>
                    <a:pt x="173009" y="6064"/>
                  </a:cubicBezTo>
                  <a:cubicBezTo>
                    <a:pt x="204981" y="85993"/>
                    <a:pt x="245672" y="161562"/>
                    <a:pt x="283456" y="238583"/>
                  </a:cubicBezTo>
                  <a:close/>
                </a:path>
              </a:pathLst>
            </a:custGeom>
            <a:solidFill>
              <a:srgbClr val="4FE0CB"/>
            </a:solidFill>
            <a:ln w="36317" cap="flat">
              <a:noFill/>
              <a:prstDash val="solid"/>
              <a:miter/>
            </a:ln>
          </p:spPr>
          <p:txBody>
            <a:bodyPr rtlCol="0" anchor="ctr"/>
            <a:lstStyle/>
            <a:p>
              <a:endParaRPr lang="es-CO"/>
            </a:p>
          </p:txBody>
        </p:sp>
        <p:sp>
          <p:nvSpPr>
            <p:cNvPr id="482" name="Freeform: Shape 481">
              <a:extLst>
                <a:ext uri="{FF2B5EF4-FFF2-40B4-BE49-F238E27FC236}">
                  <a16:creationId xmlns:a16="http://schemas.microsoft.com/office/drawing/2014/main" id="{2AC862B7-FA03-6CC9-4A34-0EE0E683D9B4}"/>
                </a:ext>
              </a:extLst>
            </p:cNvPr>
            <p:cNvSpPr/>
            <p:nvPr/>
          </p:nvSpPr>
          <p:spPr>
            <a:xfrm>
              <a:off x="2123151" y="5922080"/>
              <a:ext cx="247181" cy="831498"/>
            </a:xfrm>
            <a:custGeom>
              <a:avLst/>
              <a:gdLst>
                <a:gd name="connsiteX0" fmla="*/ 129429 w 247181"/>
                <a:gd name="connsiteY0" fmla="*/ 11797 h 831498"/>
                <a:gd name="connsiteX1" fmla="*/ 106904 w 247181"/>
                <a:gd name="connsiteY1" fmla="*/ 10343 h 831498"/>
                <a:gd name="connsiteX2" fmla="*/ 99638 w 247181"/>
                <a:gd name="connsiteY2" fmla="*/ 360938 h 831498"/>
                <a:gd name="connsiteX3" fmla="*/ 41871 w 247181"/>
                <a:gd name="connsiteY3" fmla="*/ 274107 h 831498"/>
                <a:gd name="connsiteX4" fmla="*/ 26612 w 247181"/>
                <a:gd name="connsiteY4" fmla="*/ 269020 h 831498"/>
                <a:gd name="connsiteX5" fmla="*/ 21526 w 247181"/>
                <a:gd name="connsiteY5" fmla="*/ 284280 h 831498"/>
                <a:gd name="connsiteX6" fmla="*/ 100728 w 247181"/>
                <a:gd name="connsiteY6" fmla="*/ 403082 h 831498"/>
                <a:gd name="connsiteX7" fmla="*/ 124706 w 247181"/>
                <a:gd name="connsiteY7" fmla="*/ 646501 h 831498"/>
                <a:gd name="connsiteX8" fmla="*/ 127249 w 247181"/>
                <a:gd name="connsiteY8" fmla="*/ 661033 h 831498"/>
                <a:gd name="connsiteX9" fmla="*/ 115987 w 247181"/>
                <a:gd name="connsiteY9" fmla="*/ 647227 h 831498"/>
                <a:gd name="connsiteX10" fmla="*/ 83289 w 247181"/>
                <a:gd name="connsiteY10" fmla="*/ 601814 h 831498"/>
                <a:gd name="connsiteX11" fmla="*/ 21889 w 247181"/>
                <a:gd name="connsiteY11" fmla="*/ 504809 h 831498"/>
                <a:gd name="connsiteX12" fmla="*/ 1544 w 247181"/>
                <a:gd name="connsiteY12" fmla="*/ 514982 h 831498"/>
                <a:gd name="connsiteX13" fmla="*/ 68756 w 247181"/>
                <a:gd name="connsiteY13" fmla="*/ 620706 h 831498"/>
                <a:gd name="connsiteX14" fmla="*/ 133789 w 247181"/>
                <a:gd name="connsiteY14" fmla="*/ 696275 h 831498"/>
                <a:gd name="connsiteX15" fmla="*/ 166850 w 247181"/>
                <a:gd name="connsiteY15" fmla="*/ 823070 h 831498"/>
                <a:gd name="connsiteX16" fmla="*/ 189012 w 247181"/>
                <a:gd name="connsiteY16" fmla="*/ 818710 h 831498"/>
                <a:gd name="connsiteX17" fmla="*/ 157041 w 247181"/>
                <a:gd name="connsiteY17" fmla="*/ 695548 h 831498"/>
                <a:gd name="connsiteX18" fmla="*/ 157041 w 247181"/>
                <a:gd name="connsiteY18" fmla="*/ 694095 h 831498"/>
                <a:gd name="connsiteX19" fmla="*/ 157768 w 247181"/>
                <a:gd name="connsiteY19" fmla="*/ 693005 h 831498"/>
                <a:gd name="connsiteX20" fmla="*/ 245689 w 247181"/>
                <a:gd name="connsiteY20" fmla="*/ 477924 h 831498"/>
                <a:gd name="connsiteX21" fmla="*/ 226797 w 247181"/>
                <a:gd name="connsiteY21" fmla="*/ 465572 h 831498"/>
                <a:gd name="connsiteX22" fmla="*/ 147958 w 247181"/>
                <a:gd name="connsiteY22" fmla="*/ 649044 h 831498"/>
                <a:gd name="connsiteX23" fmla="*/ 123616 w 247181"/>
                <a:gd name="connsiteY23" fmla="*/ 407805 h 831498"/>
                <a:gd name="connsiteX24" fmla="*/ 124706 w 247181"/>
                <a:gd name="connsiteY24" fmla="*/ 404172 h 831498"/>
                <a:gd name="connsiteX25" fmla="*/ 125070 w 247181"/>
                <a:gd name="connsiteY25" fmla="*/ 403446 h 831498"/>
                <a:gd name="connsiteX26" fmla="*/ 216987 w 247181"/>
                <a:gd name="connsiteY26" fmla="*/ 247949 h 831498"/>
                <a:gd name="connsiteX27" fmla="*/ 198095 w 247181"/>
                <a:gd name="connsiteY27" fmla="*/ 235596 h 831498"/>
                <a:gd name="connsiteX28" fmla="*/ 122526 w 247181"/>
                <a:gd name="connsiteY28" fmla="*/ 358032 h 831498"/>
                <a:gd name="connsiteX29" fmla="*/ 122526 w 247181"/>
                <a:gd name="connsiteY29" fmla="*/ 193088 h 831498"/>
                <a:gd name="connsiteX30" fmla="*/ 129066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29429" y="11797"/>
                  </a:moveTo>
                  <a:cubicBezTo>
                    <a:pt x="130156" y="-2736"/>
                    <a:pt x="107631" y="-4553"/>
                    <a:pt x="106904" y="10343"/>
                  </a:cubicBezTo>
                  <a:cubicBezTo>
                    <a:pt x="101818" y="126966"/>
                    <a:pt x="97095" y="243952"/>
                    <a:pt x="99638" y="360938"/>
                  </a:cubicBezTo>
                  <a:cubicBezTo>
                    <a:pt x="80382" y="331874"/>
                    <a:pt x="61127" y="303172"/>
                    <a:pt x="41871" y="274107"/>
                  </a:cubicBezTo>
                  <a:cubicBezTo>
                    <a:pt x="38601" y="269020"/>
                    <a:pt x="32788" y="266114"/>
                    <a:pt x="26612" y="269020"/>
                  </a:cubicBezTo>
                  <a:cubicBezTo>
                    <a:pt x="21526" y="271564"/>
                    <a:pt x="17893" y="279193"/>
                    <a:pt x="21526" y="284280"/>
                  </a:cubicBezTo>
                  <a:cubicBezTo>
                    <a:pt x="48048" y="323881"/>
                    <a:pt x="74206" y="363481"/>
                    <a:pt x="100728" y="403082"/>
                  </a:cubicBezTo>
                  <a:cubicBezTo>
                    <a:pt x="103634" y="484464"/>
                    <a:pt x="110900" y="565846"/>
                    <a:pt x="124706" y="646501"/>
                  </a:cubicBezTo>
                  <a:cubicBezTo>
                    <a:pt x="125433" y="651224"/>
                    <a:pt x="126523" y="655947"/>
                    <a:pt x="127249" y="661033"/>
                  </a:cubicBezTo>
                  <a:cubicBezTo>
                    <a:pt x="123253" y="656674"/>
                    <a:pt x="119620" y="651951"/>
                    <a:pt x="115987" y="647227"/>
                  </a:cubicBezTo>
                  <a:cubicBezTo>
                    <a:pt x="104724" y="632332"/>
                    <a:pt x="93825" y="617073"/>
                    <a:pt x="83289" y="601814"/>
                  </a:cubicBezTo>
                  <a:cubicBezTo>
                    <a:pt x="61490" y="570206"/>
                    <a:pt x="41145" y="537871"/>
                    <a:pt x="21889" y="504809"/>
                  </a:cubicBezTo>
                  <a:cubicBezTo>
                    <a:pt x="14623" y="492457"/>
                    <a:pt x="-5722" y="502267"/>
                    <a:pt x="1544" y="514982"/>
                  </a:cubicBezTo>
                  <a:cubicBezTo>
                    <a:pt x="22616" y="550950"/>
                    <a:pt x="45141" y="586191"/>
                    <a:pt x="68756" y="620706"/>
                  </a:cubicBezTo>
                  <a:cubicBezTo>
                    <a:pt x="86922" y="647227"/>
                    <a:pt x="105451" y="679199"/>
                    <a:pt x="133789" y="696275"/>
                  </a:cubicBezTo>
                  <a:cubicBezTo>
                    <a:pt x="142508" y="739145"/>
                    <a:pt x="153408" y="781289"/>
                    <a:pt x="166850" y="823070"/>
                  </a:cubicBezTo>
                  <a:cubicBezTo>
                    <a:pt x="171210" y="836876"/>
                    <a:pt x="193372" y="832516"/>
                    <a:pt x="189012" y="818710"/>
                  </a:cubicBezTo>
                  <a:cubicBezTo>
                    <a:pt x="176296" y="778020"/>
                    <a:pt x="165760" y="736965"/>
                    <a:pt x="157041" y="695548"/>
                  </a:cubicBezTo>
                  <a:cubicBezTo>
                    <a:pt x="157041" y="695185"/>
                    <a:pt x="157041" y="694458"/>
                    <a:pt x="157041" y="694095"/>
                  </a:cubicBezTo>
                  <a:cubicBezTo>
                    <a:pt x="157041" y="694095"/>
                    <a:pt x="157404" y="693368"/>
                    <a:pt x="157768" y="693005"/>
                  </a:cubicBezTo>
                  <a:cubicBezTo>
                    <a:pt x="179203" y="618526"/>
                    <a:pt x="208631" y="546227"/>
                    <a:pt x="245689" y="477924"/>
                  </a:cubicBezTo>
                  <a:cubicBezTo>
                    <a:pt x="252592" y="465209"/>
                    <a:pt x="233700" y="452493"/>
                    <a:pt x="226797" y="465572"/>
                  </a:cubicBezTo>
                  <a:cubicBezTo>
                    <a:pt x="194825" y="524065"/>
                    <a:pt x="168667" y="585828"/>
                    <a:pt x="147958" y="649044"/>
                  </a:cubicBezTo>
                  <a:cubicBezTo>
                    <a:pt x="134152" y="569479"/>
                    <a:pt x="126886" y="488824"/>
                    <a:pt x="123616" y="407805"/>
                  </a:cubicBezTo>
                  <a:cubicBezTo>
                    <a:pt x="124343" y="406716"/>
                    <a:pt x="124343" y="405262"/>
                    <a:pt x="124706" y="404172"/>
                  </a:cubicBezTo>
                  <a:cubicBezTo>
                    <a:pt x="124706" y="404172"/>
                    <a:pt x="124706" y="403809"/>
                    <a:pt x="125070" y="403446"/>
                  </a:cubicBezTo>
                  <a:cubicBezTo>
                    <a:pt x="150501" y="348586"/>
                    <a:pt x="181383" y="296632"/>
                    <a:pt x="216987" y="247949"/>
                  </a:cubicBezTo>
                  <a:cubicBezTo>
                    <a:pt x="225707" y="236323"/>
                    <a:pt x="206815" y="223606"/>
                    <a:pt x="198095" y="235596"/>
                  </a:cubicBezTo>
                  <a:cubicBezTo>
                    <a:pt x="169757" y="274470"/>
                    <a:pt x="144688" y="315524"/>
                    <a:pt x="122526" y="358032"/>
                  </a:cubicBezTo>
                  <a:cubicBezTo>
                    <a:pt x="121436" y="302809"/>
                    <a:pt x="121436" y="247949"/>
                    <a:pt x="122526" y="193088"/>
                  </a:cubicBezTo>
                  <a:cubicBezTo>
                    <a:pt x="123980" y="133142"/>
                    <a:pt x="126523" y="73196"/>
                    <a:pt x="129066" y="12886"/>
                  </a:cubicBezTo>
                  <a:close/>
                </a:path>
              </a:pathLst>
            </a:custGeom>
            <a:solidFill>
              <a:srgbClr val="28B59E"/>
            </a:solidFill>
            <a:ln w="36317" cap="flat">
              <a:noFill/>
              <a:prstDash val="solid"/>
              <a:miter/>
            </a:ln>
          </p:spPr>
          <p:txBody>
            <a:bodyPr rtlCol="0" anchor="ctr"/>
            <a:lstStyle/>
            <a:p>
              <a:endParaRPr lang="es-CO"/>
            </a:p>
          </p:txBody>
        </p:sp>
      </p:grpSp>
      <p:sp>
        <p:nvSpPr>
          <p:cNvPr id="2" name="TextBox 1">
            <a:extLst>
              <a:ext uri="{FF2B5EF4-FFF2-40B4-BE49-F238E27FC236}">
                <a16:creationId xmlns:a16="http://schemas.microsoft.com/office/drawing/2014/main" id="{AE7446AA-7E10-3127-8763-84D622F57563}"/>
              </a:ext>
            </a:extLst>
          </p:cNvPr>
          <p:cNvSpPr txBox="1"/>
          <p:nvPr/>
        </p:nvSpPr>
        <p:spPr>
          <a:xfrm>
            <a:off x="5431911" y="6415299"/>
            <a:ext cx="11883604" cy="2646878"/>
          </a:xfrm>
          <a:prstGeom prst="rect">
            <a:avLst/>
          </a:prstGeom>
          <a:noFill/>
        </p:spPr>
        <p:txBody>
          <a:bodyPr wrap="square" rtlCol="0">
            <a:spAutoFit/>
          </a:bodyPr>
          <a:lstStyle/>
          <a:p>
            <a:pPr algn="ctr"/>
            <a:r>
              <a:rPr lang="es-CO" sz="16600" dirty="0">
                <a:solidFill>
                  <a:schemeClr val="bg1"/>
                </a:solidFill>
                <a:effectLst>
                  <a:outerShdw blurRad="38100" dist="38100" dir="2700000" algn="tl">
                    <a:srgbClr val="000000">
                      <a:alpha val="43137"/>
                    </a:srgbClr>
                  </a:outerShdw>
                </a:effectLst>
                <a:latin typeface="Montserrat" panose="00000800000000000000" pitchFamily="2" charset="0"/>
              </a:rPr>
              <a:t>THANKS</a:t>
            </a:r>
            <a:endParaRPr lang="es-CO" sz="2800" dirty="0">
              <a:solidFill>
                <a:schemeClr val="bg1"/>
              </a:solidFill>
              <a:effectLst>
                <a:outerShdw blurRad="38100" dist="38100" dir="2700000" algn="tl">
                  <a:srgbClr val="000000">
                    <a:alpha val="43137"/>
                  </a:srgbClr>
                </a:outerShdw>
              </a:effectLst>
              <a:latin typeface="Montserrat" panose="00000800000000000000" pitchFamily="2" charset="0"/>
            </a:endParaRPr>
          </a:p>
        </p:txBody>
      </p:sp>
      <p:sp>
        <p:nvSpPr>
          <p:cNvPr id="3" name="TextBox 2">
            <a:extLst>
              <a:ext uri="{FF2B5EF4-FFF2-40B4-BE49-F238E27FC236}">
                <a16:creationId xmlns:a16="http://schemas.microsoft.com/office/drawing/2014/main" id="{7846E1E6-6E5A-7E48-3C62-61A9DED7279F}"/>
              </a:ext>
            </a:extLst>
          </p:cNvPr>
          <p:cNvSpPr txBox="1"/>
          <p:nvPr/>
        </p:nvSpPr>
        <p:spPr>
          <a:xfrm>
            <a:off x="9230507" y="6123180"/>
            <a:ext cx="4485420" cy="1446550"/>
          </a:xfrm>
          <a:prstGeom prst="rect">
            <a:avLst/>
          </a:prstGeom>
          <a:noFill/>
        </p:spPr>
        <p:txBody>
          <a:bodyPr wrap="square" rtlCol="0">
            <a:spAutoFit/>
          </a:bodyPr>
          <a:lstStyle/>
          <a:p>
            <a:pPr algn="ctr"/>
            <a:r>
              <a:rPr lang="en-US" sz="8800" dirty="0">
                <a:solidFill>
                  <a:schemeClr val="accent1"/>
                </a:solidFill>
                <a:effectLst>
                  <a:outerShdw blurRad="38100" dist="38100" dir="2700000" algn="tl">
                    <a:srgbClr val="000000">
                      <a:alpha val="43137"/>
                    </a:srgbClr>
                  </a:outerShdw>
                </a:effectLst>
                <a:latin typeface="Nickainley Normal" panose="00000500000000000000" pitchFamily="50" charset="0"/>
              </a:rPr>
              <a:t>Easter</a:t>
            </a:r>
            <a:endParaRPr lang="en-US" sz="1200" noProof="0" dirty="0">
              <a:solidFill>
                <a:schemeClr val="accent1"/>
              </a:solidFill>
              <a:effectLst>
                <a:outerShdw blurRad="38100" dist="38100" dir="2700000" algn="tl">
                  <a:srgbClr val="000000">
                    <a:alpha val="43137"/>
                  </a:srgbClr>
                </a:outerShdw>
              </a:effectLst>
              <a:latin typeface="Nickainley Normal" panose="00000500000000000000" pitchFamily="50" charset="0"/>
            </a:endParaRPr>
          </a:p>
        </p:txBody>
      </p:sp>
      <p:grpSp>
        <p:nvGrpSpPr>
          <p:cNvPr id="8" name="Group 7">
            <a:extLst>
              <a:ext uri="{FF2B5EF4-FFF2-40B4-BE49-F238E27FC236}">
                <a16:creationId xmlns:a16="http://schemas.microsoft.com/office/drawing/2014/main" id="{0F7D0C08-D963-4AE9-ED2F-DD0C98D71FA6}"/>
              </a:ext>
            </a:extLst>
          </p:cNvPr>
          <p:cNvGrpSpPr/>
          <p:nvPr/>
        </p:nvGrpSpPr>
        <p:grpSpPr>
          <a:xfrm>
            <a:off x="260631" y="8918624"/>
            <a:ext cx="5428476" cy="4396384"/>
            <a:chOff x="6484110" y="6741992"/>
            <a:chExt cx="1671375" cy="1353604"/>
          </a:xfrm>
        </p:grpSpPr>
        <p:sp>
          <p:nvSpPr>
            <p:cNvPr id="9" name="Freeform: Shape 8">
              <a:extLst>
                <a:ext uri="{FF2B5EF4-FFF2-40B4-BE49-F238E27FC236}">
                  <a16:creationId xmlns:a16="http://schemas.microsoft.com/office/drawing/2014/main" id="{DC682FEB-2C20-970A-FD0C-2CEA878F53C6}"/>
                </a:ext>
              </a:extLst>
            </p:cNvPr>
            <p:cNvSpPr/>
            <p:nvPr/>
          </p:nvSpPr>
          <p:spPr>
            <a:xfrm>
              <a:off x="6677719" y="7414752"/>
              <a:ext cx="1477766" cy="680844"/>
            </a:xfrm>
            <a:custGeom>
              <a:avLst/>
              <a:gdLst>
                <a:gd name="connsiteX0" fmla="*/ 1153141 w 1477766"/>
                <a:gd name="connsiteY0" fmla="*/ 361112 h 680844"/>
                <a:gd name="connsiteX1" fmla="*/ 605994 w 1477766"/>
                <a:gd name="connsiteY1" fmla="*/ 667746 h 680844"/>
                <a:gd name="connsiteX2" fmla="*/ 20336 w 1477766"/>
                <a:gd name="connsiteY2" fmla="*/ 597264 h 680844"/>
                <a:gd name="connsiteX3" fmla="*/ 354 w 1477766"/>
                <a:gd name="connsiteY3" fmla="*/ 578735 h 680844"/>
                <a:gd name="connsiteX4" fmla="*/ 163481 w 1477766"/>
                <a:gd name="connsiteY4" fmla="*/ 269557 h 680844"/>
                <a:gd name="connsiteX5" fmla="*/ 749138 w 1477766"/>
                <a:gd name="connsiteY5" fmla="*/ 6883 h 680844"/>
                <a:gd name="connsiteX6" fmla="*/ 1460865 w 1477766"/>
                <a:gd name="connsiteY6" fmla="*/ 66466 h 680844"/>
                <a:gd name="connsiteX7" fmla="*/ 1471038 w 1477766"/>
                <a:gd name="connsiteY7" fmla="*/ 98074 h 680844"/>
                <a:gd name="connsiteX8" fmla="*/ 1153141 w 1477766"/>
                <a:gd name="connsiteY8" fmla="*/ 360748 h 68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766" h="680844">
                  <a:moveTo>
                    <a:pt x="1153141" y="361112"/>
                  </a:moveTo>
                  <a:cubicBezTo>
                    <a:pt x="993283" y="496263"/>
                    <a:pt x="815988" y="626692"/>
                    <a:pt x="605994" y="667746"/>
                  </a:cubicBezTo>
                  <a:cubicBezTo>
                    <a:pt x="407989" y="706620"/>
                    <a:pt x="209621" y="651761"/>
                    <a:pt x="20336" y="597264"/>
                  </a:cubicBezTo>
                  <a:cubicBezTo>
                    <a:pt x="9437" y="599081"/>
                    <a:pt x="-2189" y="592541"/>
                    <a:pt x="354" y="578735"/>
                  </a:cubicBezTo>
                  <a:cubicBezTo>
                    <a:pt x="23969" y="462112"/>
                    <a:pt x="82099" y="356752"/>
                    <a:pt x="163481" y="269557"/>
                  </a:cubicBezTo>
                  <a:cubicBezTo>
                    <a:pt x="314618" y="107157"/>
                    <a:pt x="531878" y="28318"/>
                    <a:pt x="749138" y="6883"/>
                  </a:cubicBezTo>
                  <a:cubicBezTo>
                    <a:pt x="988197" y="-16732"/>
                    <a:pt x="1226529" y="24685"/>
                    <a:pt x="1460865" y="66466"/>
                  </a:cubicBezTo>
                  <a:cubicBezTo>
                    <a:pt x="1474671" y="69009"/>
                    <a:pt x="1485207" y="88265"/>
                    <a:pt x="1471038" y="98074"/>
                  </a:cubicBezTo>
                  <a:cubicBezTo>
                    <a:pt x="1359501" y="178729"/>
                    <a:pt x="1257774" y="271374"/>
                    <a:pt x="1153141" y="360748"/>
                  </a:cubicBezTo>
                  <a:close/>
                </a:path>
              </a:pathLst>
            </a:custGeom>
            <a:solidFill>
              <a:srgbClr val="4FE0CB"/>
            </a:solidFill>
            <a:ln w="36317" cap="flat">
              <a:noFill/>
              <a:prstDash val="solid"/>
              <a:miter/>
            </a:ln>
          </p:spPr>
          <p:txBody>
            <a:bodyPr rtlCol="0" anchor="ctr"/>
            <a:lstStyle/>
            <a:p>
              <a:endParaRPr lang="es-CO"/>
            </a:p>
          </p:txBody>
        </p:sp>
        <p:sp>
          <p:nvSpPr>
            <p:cNvPr id="10" name="Freeform: Shape 9">
              <a:extLst>
                <a:ext uri="{FF2B5EF4-FFF2-40B4-BE49-F238E27FC236}">
                  <a16:creationId xmlns:a16="http://schemas.microsoft.com/office/drawing/2014/main" id="{DF91C12A-6451-5473-C6BE-19E8E3247739}"/>
                </a:ext>
              </a:extLst>
            </p:cNvPr>
            <p:cNvSpPr/>
            <p:nvPr/>
          </p:nvSpPr>
          <p:spPr>
            <a:xfrm>
              <a:off x="6726999" y="7489676"/>
              <a:ext cx="1267932" cy="475143"/>
            </a:xfrm>
            <a:custGeom>
              <a:avLst/>
              <a:gdLst>
                <a:gd name="connsiteX0" fmla="*/ 1253545 w 1267932"/>
                <a:gd name="connsiteY0" fmla="*/ 66021 h 475143"/>
                <a:gd name="connsiteX1" fmla="*/ 1247369 w 1267932"/>
                <a:gd name="connsiteY1" fmla="*/ 30416 h 475143"/>
                <a:gd name="connsiteX2" fmla="*/ 699859 w 1267932"/>
                <a:gd name="connsiteY2" fmla="*/ 155759 h 475143"/>
                <a:gd name="connsiteX3" fmla="*/ 812122 w 1267932"/>
                <a:gd name="connsiteY3" fmla="*/ 31870 h 475143"/>
                <a:gd name="connsiteX4" fmla="*/ 814302 w 1267932"/>
                <a:gd name="connsiteY4" fmla="*/ 6438 h 475143"/>
                <a:gd name="connsiteX5" fmla="*/ 788870 w 1267932"/>
                <a:gd name="connsiteY5" fmla="*/ 4258 h 475143"/>
                <a:gd name="connsiteX6" fmla="*/ 635189 w 1267932"/>
                <a:gd name="connsiteY6" fmla="*/ 173561 h 475143"/>
                <a:gd name="connsiteX7" fmla="*/ 266429 w 1267932"/>
                <a:gd name="connsiteY7" fmla="*/ 305443 h 475143"/>
                <a:gd name="connsiteX8" fmla="*/ 244993 w 1267932"/>
                <a:gd name="connsiteY8" fmla="*/ 315253 h 475143"/>
                <a:gd name="connsiteX9" fmla="*/ 262069 w 1267932"/>
                <a:gd name="connsiteY9" fmla="*/ 292364 h 475143"/>
                <a:gd name="connsiteX10" fmla="*/ 320199 w 1267932"/>
                <a:gd name="connsiteY10" fmla="*/ 223698 h 475143"/>
                <a:gd name="connsiteX11" fmla="*/ 446994 w 1267932"/>
                <a:gd name="connsiteY11" fmla="*/ 90363 h 475143"/>
                <a:gd name="connsiteX12" fmla="*/ 423379 w 1267932"/>
                <a:gd name="connsiteY12" fmla="*/ 62751 h 475143"/>
                <a:gd name="connsiteX13" fmla="*/ 285321 w 1267932"/>
                <a:gd name="connsiteY13" fmla="*/ 208439 h 475143"/>
                <a:gd name="connsiteX14" fmla="*/ 193403 w 1267932"/>
                <a:gd name="connsiteY14" fmla="*/ 338868 h 475143"/>
                <a:gd name="connsiteX15" fmla="*/ 9204 w 1267932"/>
                <a:gd name="connsiteY15" fmla="*/ 439505 h 475143"/>
                <a:gd name="connsiteX16" fmla="*/ 24463 w 1267932"/>
                <a:gd name="connsiteY16" fmla="*/ 472566 h 475143"/>
                <a:gd name="connsiteX17" fmla="*/ 203576 w 1267932"/>
                <a:gd name="connsiteY17" fmla="*/ 374836 h 475143"/>
                <a:gd name="connsiteX18" fmla="*/ 206119 w 1267932"/>
                <a:gd name="connsiteY18" fmla="*/ 374836 h 475143"/>
                <a:gd name="connsiteX19" fmla="*/ 208299 w 1267932"/>
                <a:gd name="connsiteY19" fmla="*/ 375199 h 475143"/>
                <a:gd name="connsiteX20" fmla="*/ 576696 w 1267932"/>
                <a:gd name="connsiteY20" fmla="*/ 427879 h 475143"/>
                <a:gd name="connsiteX21" fmla="*/ 588686 w 1267932"/>
                <a:gd name="connsiteY21" fmla="*/ 393728 h 475143"/>
                <a:gd name="connsiteX22" fmla="*/ 272605 w 1267932"/>
                <a:gd name="connsiteY22" fmla="*/ 342864 h 475143"/>
                <a:gd name="connsiteX23" fmla="*/ 637733 w 1267932"/>
                <a:gd name="connsiteY23" fmla="*/ 210982 h 475143"/>
                <a:gd name="connsiteX24" fmla="*/ 643909 w 1267932"/>
                <a:gd name="connsiteY24" fmla="*/ 210982 h 475143"/>
                <a:gd name="connsiteX25" fmla="*/ 644999 w 1267932"/>
                <a:gd name="connsiteY25" fmla="*/ 211346 h 475143"/>
                <a:gd name="connsiteX26" fmla="*/ 922569 w 1267932"/>
                <a:gd name="connsiteY26" fmla="*/ 293454 h 475143"/>
                <a:gd name="connsiteX27" fmla="*/ 934558 w 1267932"/>
                <a:gd name="connsiteY27" fmla="*/ 259303 h 475143"/>
                <a:gd name="connsiteX28" fmla="*/ 714755 w 1267932"/>
                <a:gd name="connsiteY28" fmla="*/ 189547 h 475143"/>
                <a:gd name="connsiteX29" fmla="*/ 971252 w 1267932"/>
                <a:gd name="connsiteY29" fmla="*/ 125241 h 475143"/>
                <a:gd name="connsiteX30" fmla="*/ 1253545 w 1267932"/>
                <a:gd name="connsiteY30" fmla="*/ 65295 h 475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67932" h="475143">
                  <a:moveTo>
                    <a:pt x="1253545" y="66021"/>
                  </a:moveTo>
                  <a:cubicBezTo>
                    <a:pt x="1276434" y="61298"/>
                    <a:pt x="1270258" y="25694"/>
                    <a:pt x="1247369" y="30416"/>
                  </a:cubicBezTo>
                  <a:cubicBezTo>
                    <a:pt x="1064623" y="67837"/>
                    <a:pt x="880424" y="106349"/>
                    <a:pt x="699859" y="155759"/>
                  </a:cubicBezTo>
                  <a:cubicBezTo>
                    <a:pt x="737280" y="114341"/>
                    <a:pt x="774701" y="73287"/>
                    <a:pt x="812122" y="31870"/>
                  </a:cubicBezTo>
                  <a:cubicBezTo>
                    <a:pt x="818662" y="24604"/>
                    <a:pt x="821205" y="14431"/>
                    <a:pt x="814302" y="6438"/>
                  </a:cubicBezTo>
                  <a:cubicBezTo>
                    <a:pt x="808489" y="-102"/>
                    <a:pt x="795410" y="-3008"/>
                    <a:pt x="788870" y="4258"/>
                  </a:cubicBezTo>
                  <a:cubicBezTo>
                    <a:pt x="737643" y="60571"/>
                    <a:pt x="686416" y="117248"/>
                    <a:pt x="635189" y="173561"/>
                  </a:cubicBezTo>
                  <a:cubicBezTo>
                    <a:pt x="509847" y="210255"/>
                    <a:pt x="386321" y="252763"/>
                    <a:pt x="266429" y="305443"/>
                  </a:cubicBezTo>
                  <a:cubicBezTo>
                    <a:pt x="259163" y="308713"/>
                    <a:pt x="252260" y="311983"/>
                    <a:pt x="244993" y="315253"/>
                  </a:cubicBezTo>
                  <a:cubicBezTo>
                    <a:pt x="250443" y="307260"/>
                    <a:pt x="256256" y="299993"/>
                    <a:pt x="262069" y="292364"/>
                  </a:cubicBezTo>
                  <a:cubicBezTo>
                    <a:pt x="280961" y="269112"/>
                    <a:pt x="300216" y="246223"/>
                    <a:pt x="320199" y="223698"/>
                  </a:cubicBezTo>
                  <a:cubicBezTo>
                    <a:pt x="360526" y="177558"/>
                    <a:pt x="403033" y="133234"/>
                    <a:pt x="446994" y="90363"/>
                  </a:cubicBezTo>
                  <a:cubicBezTo>
                    <a:pt x="463706" y="74014"/>
                    <a:pt x="440091" y="46402"/>
                    <a:pt x="423379" y="62751"/>
                  </a:cubicBezTo>
                  <a:cubicBezTo>
                    <a:pt x="375422" y="109619"/>
                    <a:pt x="329281" y="158302"/>
                    <a:pt x="285321" y="208439"/>
                  </a:cubicBezTo>
                  <a:cubicBezTo>
                    <a:pt x="251533" y="247313"/>
                    <a:pt x="209025" y="288368"/>
                    <a:pt x="193403" y="338868"/>
                  </a:cubicBezTo>
                  <a:cubicBezTo>
                    <a:pt x="130550" y="369386"/>
                    <a:pt x="68787" y="402810"/>
                    <a:pt x="9204" y="439505"/>
                  </a:cubicBezTo>
                  <a:cubicBezTo>
                    <a:pt x="-10414" y="451495"/>
                    <a:pt x="4481" y="484555"/>
                    <a:pt x="24463" y="472566"/>
                  </a:cubicBezTo>
                  <a:cubicBezTo>
                    <a:pt x="82593" y="436599"/>
                    <a:pt x="142539" y="404264"/>
                    <a:pt x="203576" y="374836"/>
                  </a:cubicBezTo>
                  <a:cubicBezTo>
                    <a:pt x="204302" y="374836"/>
                    <a:pt x="205029" y="374836"/>
                    <a:pt x="206119" y="374836"/>
                  </a:cubicBezTo>
                  <a:cubicBezTo>
                    <a:pt x="206846" y="374836"/>
                    <a:pt x="207209" y="375199"/>
                    <a:pt x="208299" y="375199"/>
                  </a:cubicBezTo>
                  <a:cubicBezTo>
                    <a:pt x="332551" y="379195"/>
                    <a:pt x="456077" y="396634"/>
                    <a:pt x="576696" y="427879"/>
                  </a:cubicBezTo>
                  <a:cubicBezTo>
                    <a:pt x="599222" y="433692"/>
                    <a:pt x="611574" y="399541"/>
                    <a:pt x="588686" y="393728"/>
                  </a:cubicBezTo>
                  <a:cubicBezTo>
                    <a:pt x="485142" y="367206"/>
                    <a:pt x="379418" y="350494"/>
                    <a:pt x="272605" y="342864"/>
                  </a:cubicBezTo>
                  <a:cubicBezTo>
                    <a:pt x="390681" y="290184"/>
                    <a:pt x="513117" y="247677"/>
                    <a:pt x="637733" y="210982"/>
                  </a:cubicBezTo>
                  <a:cubicBezTo>
                    <a:pt x="639913" y="211346"/>
                    <a:pt x="642092" y="211346"/>
                    <a:pt x="643909" y="210982"/>
                  </a:cubicBezTo>
                  <a:cubicBezTo>
                    <a:pt x="644272" y="210982"/>
                    <a:pt x="644636" y="210982"/>
                    <a:pt x="644999" y="211346"/>
                  </a:cubicBezTo>
                  <a:cubicBezTo>
                    <a:pt x="739823" y="229511"/>
                    <a:pt x="832831" y="257486"/>
                    <a:pt x="922569" y="293454"/>
                  </a:cubicBezTo>
                  <a:cubicBezTo>
                    <a:pt x="944367" y="302174"/>
                    <a:pt x="956357" y="268022"/>
                    <a:pt x="934558" y="259303"/>
                  </a:cubicBezTo>
                  <a:cubicBezTo>
                    <a:pt x="862986" y="230601"/>
                    <a:pt x="789597" y="207349"/>
                    <a:pt x="714755" y="189547"/>
                  </a:cubicBezTo>
                  <a:cubicBezTo>
                    <a:pt x="799769" y="166295"/>
                    <a:pt x="885511" y="144496"/>
                    <a:pt x="971252" y="125241"/>
                  </a:cubicBezTo>
                  <a:cubicBezTo>
                    <a:pt x="1064987" y="104169"/>
                    <a:pt x="1159448" y="84913"/>
                    <a:pt x="1253545" y="65295"/>
                  </a:cubicBezTo>
                  <a:close/>
                </a:path>
              </a:pathLst>
            </a:custGeom>
            <a:solidFill>
              <a:srgbClr val="28B59E"/>
            </a:solidFill>
            <a:ln w="36317"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6536271E-21DD-D43E-4D34-61108B2E3845}"/>
                </a:ext>
              </a:extLst>
            </p:cNvPr>
            <p:cNvSpPr/>
            <p:nvPr/>
          </p:nvSpPr>
          <p:spPr>
            <a:xfrm>
              <a:off x="6484110" y="6741992"/>
              <a:ext cx="387317" cy="970826"/>
            </a:xfrm>
            <a:custGeom>
              <a:avLst/>
              <a:gdLst>
                <a:gd name="connsiteX0" fmla="*/ 103135 w 387317"/>
                <a:gd name="connsiteY0" fmla="*/ 238584 h 970826"/>
                <a:gd name="connsiteX1" fmla="*/ 682 w 387317"/>
                <a:gd name="connsiteY1" fmla="*/ 616427 h 970826"/>
                <a:gd name="connsiteX2" fmla="*/ 132564 w 387317"/>
                <a:gd name="connsiteY2" fmla="*/ 960483 h 970826"/>
                <a:gd name="connsiteX3" fmla="*/ 146733 w 387317"/>
                <a:gd name="connsiteY3" fmla="*/ 969565 h 970826"/>
                <a:gd name="connsiteX4" fmla="*/ 309133 w 387317"/>
                <a:gd name="connsiteY4" fmla="*/ 823878 h 970826"/>
                <a:gd name="connsiteX5" fmla="*/ 379252 w 387317"/>
                <a:gd name="connsiteY5" fmla="*/ 429322 h 970826"/>
                <a:gd name="connsiteX6" fmla="*/ 235017 w 387317"/>
                <a:gd name="connsiteY6" fmla="*/ 7518 h 970826"/>
                <a:gd name="connsiteX7" fmla="*/ 214309 w 387317"/>
                <a:gd name="connsiteY7" fmla="*/ 6064 h 970826"/>
                <a:gd name="connsiteX8" fmla="*/ 103862 w 387317"/>
                <a:gd name="connsiteY8" fmla="*/ 238584 h 97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317" h="970826">
                  <a:moveTo>
                    <a:pt x="103135" y="238584"/>
                  </a:moveTo>
                  <a:cubicBezTo>
                    <a:pt x="45369" y="355933"/>
                    <a:pt x="-6585" y="483092"/>
                    <a:pt x="682" y="616427"/>
                  </a:cubicBezTo>
                  <a:cubicBezTo>
                    <a:pt x="7221" y="742133"/>
                    <a:pt x="70800" y="854033"/>
                    <a:pt x="132564" y="960483"/>
                  </a:cubicBezTo>
                  <a:cubicBezTo>
                    <a:pt x="133290" y="967386"/>
                    <a:pt x="138740" y="973562"/>
                    <a:pt x="146733" y="969565"/>
                  </a:cubicBezTo>
                  <a:cubicBezTo>
                    <a:pt x="213945" y="937594"/>
                    <a:pt x="268805" y="886367"/>
                    <a:pt x="309133" y="823878"/>
                  </a:cubicBezTo>
                  <a:cubicBezTo>
                    <a:pt x="384338" y="707618"/>
                    <a:pt x="399234" y="564110"/>
                    <a:pt x="379252" y="429322"/>
                  </a:cubicBezTo>
                  <a:cubicBezTo>
                    <a:pt x="357090" y="281091"/>
                    <a:pt x="295690" y="143033"/>
                    <a:pt x="235017" y="7518"/>
                  </a:cubicBezTo>
                  <a:cubicBezTo>
                    <a:pt x="231384" y="-475"/>
                    <a:pt x="218305" y="-3745"/>
                    <a:pt x="214309" y="6064"/>
                  </a:cubicBezTo>
                  <a:cubicBezTo>
                    <a:pt x="182337" y="85992"/>
                    <a:pt x="141646" y="161561"/>
                    <a:pt x="103862" y="238584"/>
                  </a:cubicBezTo>
                  <a:close/>
                </a:path>
              </a:pathLst>
            </a:custGeom>
            <a:solidFill>
              <a:srgbClr val="4FE0CB"/>
            </a:solidFill>
            <a:ln w="36317" cap="flat">
              <a:noFill/>
              <a:prstDash val="solid"/>
              <a:miter/>
            </a:ln>
          </p:spPr>
          <p:txBody>
            <a:bodyPr rtlCol="0" anchor="ctr"/>
            <a:lstStyle/>
            <a:p>
              <a:endParaRPr lang="es-CO"/>
            </a:p>
          </p:txBody>
        </p:sp>
        <p:sp>
          <p:nvSpPr>
            <p:cNvPr id="22" name="Freeform: Shape 21">
              <a:extLst>
                <a:ext uri="{FF2B5EF4-FFF2-40B4-BE49-F238E27FC236}">
                  <a16:creationId xmlns:a16="http://schemas.microsoft.com/office/drawing/2014/main" id="{55EB2ADD-C458-5915-C02C-600205791AE2}"/>
                </a:ext>
              </a:extLst>
            </p:cNvPr>
            <p:cNvSpPr/>
            <p:nvPr/>
          </p:nvSpPr>
          <p:spPr>
            <a:xfrm>
              <a:off x="6579940" y="6844890"/>
              <a:ext cx="247181" cy="831498"/>
            </a:xfrm>
            <a:custGeom>
              <a:avLst/>
              <a:gdLst>
                <a:gd name="connsiteX0" fmla="*/ 117752 w 247181"/>
                <a:gd name="connsiteY0" fmla="*/ 11796 h 831498"/>
                <a:gd name="connsiteX1" fmla="*/ 140277 w 247181"/>
                <a:gd name="connsiteY1" fmla="*/ 10343 h 831498"/>
                <a:gd name="connsiteX2" fmla="*/ 147543 w 247181"/>
                <a:gd name="connsiteY2" fmla="*/ 360938 h 831498"/>
                <a:gd name="connsiteX3" fmla="*/ 205310 w 247181"/>
                <a:gd name="connsiteY3" fmla="*/ 274107 h 831498"/>
                <a:gd name="connsiteX4" fmla="*/ 220569 w 247181"/>
                <a:gd name="connsiteY4" fmla="*/ 269020 h 831498"/>
                <a:gd name="connsiteX5" fmla="*/ 225656 w 247181"/>
                <a:gd name="connsiteY5" fmla="*/ 284279 h 831498"/>
                <a:gd name="connsiteX6" fmla="*/ 146454 w 247181"/>
                <a:gd name="connsiteY6" fmla="*/ 403082 h 831498"/>
                <a:gd name="connsiteX7" fmla="*/ 122475 w 247181"/>
                <a:gd name="connsiteY7" fmla="*/ 646501 h 831498"/>
                <a:gd name="connsiteX8" fmla="*/ 119932 w 247181"/>
                <a:gd name="connsiteY8" fmla="*/ 661033 h 831498"/>
                <a:gd name="connsiteX9" fmla="*/ 131195 w 247181"/>
                <a:gd name="connsiteY9" fmla="*/ 647228 h 831498"/>
                <a:gd name="connsiteX10" fmla="*/ 163893 w 247181"/>
                <a:gd name="connsiteY10" fmla="*/ 601814 h 831498"/>
                <a:gd name="connsiteX11" fmla="*/ 225292 w 247181"/>
                <a:gd name="connsiteY11" fmla="*/ 504809 h 831498"/>
                <a:gd name="connsiteX12" fmla="*/ 245638 w 247181"/>
                <a:gd name="connsiteY12" fmla="*/ 514982 h 831498"/>
                <a:gd name="connsiteX13" fmla="*/ 178425 w 247181"/>
                <a:gd name="connsiteY13" fmla="*/ 620705 h 831498"/>
                <a:gd name="connsiteX14" fmla="*/ 113393 w 247181"/>
                <a:gd name="connsiteY14" fmla="*/ 696274 h 831498"/>
                <a:gd name="connsiteX15" fmla="*/ 80331 w 247181"/>
                <a:gd name="connsiteY15" fmla="*/ 823070 h 831498"/>
                <a:gd name="connsiteX16" fmla="*/ 58169 w 247181"/>
                <a:gd name="connsiteY16" fmla="*/ 818710 h 831498"/>
                <a:gd name="connsiteX17" fmla="*/ 90141 w 247181"/>
                <a:gd name="connsiteY17" fmla="*/ 695547 h 831498"/>
                <a:gd name="connsiteX18" fmla="*/ 90141 w 247181"/>
                <a:gd name="connsiteY18" fmla="*/ 694094 h 831498"/>
                <a:gd name="connsiteX19" fmla="*/ 89414 w 247181"/>
                <a:gd name="connsiteY19" fmla="*/ 693005 h 831498"/>
                <a:gd name="connsiteX20" fmla="*/ 1493 w 247181"/>
                <a:gd name="connsiteY20" fmla="*/ 477924 h 831498"/>
                <a:gd name="connsiteX21" fmla="*/ 20384 w 247181"/>
                <a:gd name="connsiteY21" fmla="*/ 465572 h 831498"/>
                <a:gd name="connsiteX22" fmla="*/ 99223 w 247181"/>
                <a:gd name="connsiteY22" fmla="*/ 649044 h 831498"/>
                <a:gd name="connsiteX23" fmla="*/ 123565 w 247181"/>
                <a:gd name="connsiteY23" fmla="*/ 407805 h 831498"/>
                <a:gd name="connsiteX24" fmla="*/ 122475 w 247181"/>
                <a:gd name="connsiteY24" fmla="*/ 404172 h 831498"/>
                <a:gd name="connsiteX25" fmla="*/ 122112 w 247181"/>
                <a:gd name="connsiteY25" fmla="*/ 403446 h 831498"/>
                <a:gd name="connsiteX26" fmla="*/ 30194 w 247181"/>
                <a:gd name="connsiteY26" fmla="*/ 247948 h 831498"/>
                <a:gd name="connsiteX27" fmla="*/ 49086 w 247181"/>
                <a:gd name="connsiteY27" fmla="*/ 235596 h 831498"/>
                <a:gd name="connsiteX28" fmla="*/ 124655 w 247181"/>
                <a:gd name="connsiteY28" fmla="*/ 358032 h 831498"/>
                <a:gd name="connsiteX29" fmla="*/ 124655 w 247181"/>
                <a:gd name="connsiteY29" fmla="*/ 193089 h 831498"/>
                <a:gd name="connsiteX30" fmla="*/ 118115 w 247181"/>
                <a:gd name="connsiteY30" fmla="*/ 12886 h 83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7181" h="831498">
                  <a:moveTo>
                    <a:pt x="117752" y="11796"/>
                  </a:moveTo>
                  <a:cubicBezTo>
                    <a:pt x="117025" y="-2736"/>
                    <a:pt x="139551" y="-4553"/>
                    <a:pt x="140277" y="10343"/>
                  </a:cubicBezTo>
                  <a:cubicBezTo>
                    <a:pt x="145364" y="126966"/>
                    <a:pt x="150087" y="243952"/>
                    <a:pt x="147543" y="360938"/>
                  </a:cubicBezTo>
                  <a:cubicBezTo>
                    <a:pt x="166799" y="331873"/>
                    <a:pt x="186055" y="303172"/>
                    <a:pt x="205310" y="274107"/>
                  </a:cubicBezTo>
                  <a:cubicBezTo>
                    <a:pt x="208580" y="269020"/>
                    <a:pt x="214393" y="266114"/>
                    <a:pt x="220569" y="269020"/>
                  </a:cubicBezTo>
                  <a:cubicBezTo>
                    <a:pt x="225656" y="271563"/>
                    <a:pt x="229288" y="279193"/>
                    <a:pt x="225656" y="284279"/>
                  </a:cubicBezTo>
                  <a:cubicBezTo>
                    <a:pt x="199134" y="323880"/>
                    <a:pt x="172976" y="363481"/>
                    <a:pt x="146454" y="403082"/>
                  </a:cubicBezTo>
                  <a:cubicBezTo>
                    <a:pt x="143547" y="484464"/>
                    <a:pt x="136281" y="565846"/>
                    <a:pt x="122475" y="646501"/>
                  </a:cubicBezTo>
                  <a:cubicBezTo>
                    <a:pt x="121749" y="651224"/>
                    <a:pt x="120659" y="655947"/>
                    <a:pt x="119932" y="661033"/>
                  </a:cubicBezTo>
                  <a:cubicBezTo>
                    <a:pt x="123928" y="656673"/>
                    <a:pt x="127562" y="651950"/>
                    <a:pt x="131195" y="647228"/>
                  </a:cubicBezTo>
                  <a:cubicBezTo>
                    <a:pt x="142457" y="632332"/>
                    <a:pt x="153357" y="617073"/>
                    <a:pt x="163893" y="601814"/>
                  </a:cubicBezTo>
                  <a:cubicBezTo>
                    <a:pt x="185691" y="570205"/>
                    <a:pt x="206037" y="537871"/>
                    <a:pt x="225292" y="504809"/>
                  </a:cubicBezTo>
                  <a:cubicBezTo>
                    <a:pt x="232559" y="492457"/>
                    <a:pt x="252904" y="502266"/>
                    <a:pt x="245638" y="514982"/>
                  </a:cubicBezTo>
                  <a:cubicBezTo>
                    <a:pt x="224566" y="550950"/>
                    <a:pt x="202040" y="586191"/>
                    <a:pt x="178425" y="620705"/>
                  </a:cubicBezTo>
                  <a:cubicBezTo>
                    <a:pt x="160260" y="647228"/>
                    <a:pt x="141731" y="679199"/>
                    <a:pt x="113393" y="696274"/>
                  </a:cubicBezTo>
                  <a:cubicBezTo>
                    <a:pt x="104673" y="739145"/>
                    <a:pt x="93773" y="781289"/>
                    <a:pt x="80331" y="823070"/>
                  </a:cubicBezTo>
                  <a:cubicBezTo>
                    <a:pt x="75972" y="836875"/>
                    <a:pt x="53810" y="832516"/>
                    <a:pt x="58169" y="818710"/>
                  </a:cubicBezTo>
                  <a:cubicBezTo>
                    <a:pt x="70885" y="778019"/>
                    <a:pt x="81421" y="736965"/>
                    <a:pt x="90141" y="695547"/>
                  </a:cubicBezTo>
                  <a:cubicBezTo>
                    <a:pt x="90141" y="695184"/>
                    <a:pt x="90141" y="694458"/>
                    <a:pt x="90141" y="694094"/>
                  </a:cubicBezTo>
                  <a:cubicBezTo>
                    <a:pt x="90141" y="694094"/>
                    <a:pt x="89777" y="693368"/>
                    <a:pt x="89414" y="693005"/>
                  </a:cubicBezTo>
                  <a:cubicBezTo>
                    <a:pt x="67979" y="618526"/>
                    <a:pt x="38550" y="546227"/>
                    <a:pt x="1493" y="477924"/>
                  </a:cubicBezTo>
                  <a:cubicBezTo>
                    <a:pt x="-5410" y="465208"/>
                    <a:pt x="13482" y="452493"/>
                    <a:pt x="20384" y="465572"/>
                  </a:cubicBezTo>
                  <a:cubicBezTo>
                    <a:pt x="52356" y="524065"/>
                    <a:pt x="78514" y="585828"/>
                    <a:pt x="99223" y="649044"/>
                  </a:cubicBezTo>
                  <a:cubicBezTo>
                    <a:pt x="113029" y="569479"/>
                    <a:pt x="120295" y="488824"/>
                    <a:pt x="123565" y="407805"/>
                  </a:cubicBezTo>
                  <a:cubicBezTo>
                    <a:pt x="122839" y="406715"/>
                    <a:pt x="122839" y="405262"/>
                    <a:pt x="122475" y="404172"/>
                  </a:cubicBezTo>
                  <a:cubicBezTo>
                    <a:pt x="122475" y="404172"/>
                    <a:pt x="122475" y="403809"/>
                    <a:pt x="122112" y="403446"/>
                  </a:cubicBezTo>
                  <a:cubicBezTo>
                    <a:pt x="96680" y="348586"/>
                    <a:pt x="65798" y="296632"/>
                    <a:pt x="30194" y="247948"/>
                  </a:cubicBezTo>
                  <a:cubicBezTo>
                    <a:pt x="21475" y="236322"/>
                    <a:pt x="40367" y="223607"/>
                    <a:pt x="49086" y="235596"/>
                  </a:cubicBezTo>
                  <a:cubicBezTo>
                    <a:pt x="77425" y="274470"/>
                    <a:pt x="102493" y="315524"/>
                    <a:pt x="124655" y="358032"/>
                  </a:cubicBezTo>
                  <a:cubicBezTo>
                    <a:pt x="125745" y="302808"/>
                    <a:pt x="125745" y="247948"/>
                    <a:pt x="124655" y="193089"/>
                  </a:cubicBezTo>
                  <a:cubicBezTo>
                    <a:pt x="123202" y="133142"/>
                    <a:pt x="120659" y="73196"/>
                    <a:pt x="118115" y="12886"/>
                  </a:cubicBezTo>
                  <a:close/>
                </a:path>
              </a:pathLst>
            </a:custGeom>
            <a:solidFill>
              <a:srgbClr val="28B59E"/>
            </a:solidFill>
            <a:ln w="36317" cap="flat">
              <a:noFill/>
              <a:prstDash val="solid"/>
              <a:miter/>
            </a:ln>
          </p:spPr>
          <p:txBody>
            <a:bodyPr rtlCol="0" anchor="ctr"/>
            <a:lstStyle/>
            <a:p>
              <a:endParaRPr lang="es-CO"/>
            </a:p>
          </p:txBody>
        </p:sp>
      </p:grpSp>
    </p:spTree>
    <p:extLst>
      <p:ext uri="{BB962C8B-B14F-4D97-AF65-F5344CB8AC3E}">
        <p14:creationId xmlns:p14="http://schemas.microsoft.com/office/powerpoint/2010/main" val="1007294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0" y="-1"/>
            <a:ext cx="24377650" cy="13715999"/>
          </a:xfrm>
          <a:prstGeom prst="rect">
            <a:avLst/>
          </a:prstGeom>
          <a:solidFill>
            <a:srgbClr val="142145">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タイトル 15"/>
          <p:cNvSpPr>
            <a:spLocks noGrp="1"/>
          </p:cNvSpPr>
          <p:nvPr>
            <p:ph type="ctrTitle" idx="4294967295"/>
          </p:nvPr>
        </p:nvSpPr>
        <p:spPr>
          <a:xfrm>
            <a:off x="0" y="2532063"/>
            <a:ext cx="24377650" cy="2112962"/>
          </a:xfrm>
          <a:prstGeom prst="rect">
            <a:avLst/>
          </a:prstGeom>
        </p:spPr>
        <p:txBody>
          <a:bodyPr/>
          <a:lstStyle/>
          <a:p>
            <a:pPr algn="ctr"/>
            <a:r>
              <a:rPr kumimoji="1" lang="en-US" altLang="ja-JP" sz="6000" b="1" dirty="0">
                <a:solidFill>
                  <a:schemeClr val="accent4"/>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48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4507283" y="4273334"/>
            <a:ext cx="16456025" cy="1349375"/>
          </a:xfrm>
          <a:prstGeom prst="rect">
            <a:avLst/>
          </a:prstGeom>
        </p:spPr>
        <p:txBody>
          <a:bodyPr>
            <a:noAutofit/>
          </a:bodyPr>
          <a:lstStyle/>
          <a:p>
            <a:pPr marL="0" indent="0" algn="ctr">
              <a:buNone/>
            </a:pPr>
            <a:r>
              <a:rPr lang="en-US" sz="3000" dirty="0">
                <a:solidFill>
                  <a:schemeClr val="bg1"/>
                </a:solidFill>
                <a:hlinkClick r:id="rId2">
                  <a:extLst>
                    <a:ext uri="{A12FA001-AC4F-418D-AE19-62706E023703}">
                      <ahyp:hlinkClr xmlns:ahyp="http://schemas.microsoft.com/office/drawing/2018/hyperlinkcolor" val="tx"/>
                    </a:ext>
                  </a:extLst>
                </a:hlinkClick>
              </a:rPr>
              <a:t>https://ppthemes.com/</a:t>
            </a:r>
            <a:r>
              <a:rPr lang="en-US" sz="3000" dirty="0">
                <a:solidFill>
                  <a:schemeClr val="bg1"/>
                </a:solidFill>
              </a:rPr>
              <a:t> / </a:t>
            </a:r>
            <a:r>
              <a:rPr lang="en-US" sz="3000" dirty="0">
                <a:solidFill>
                  <a:schemeClr val="bg1"/>
                </a:solidFill>
                <a:hlinkClick r:id="rId3">
                  <a:extLst>
                    <a:ext uri="{A12FA001-AC4F-418D-AE19-62706E023703}">
                      <ahyp:hlinkClr xmlns:ahyp="http://schemas.microsoft.com/office/drawing/2018/hyperlinkcolor" val="tx"/>
                    </a:ext>
                  </a:extLst>
                </a:hlinkClick>
              </a:rPr>
              <a:t>www.slidesgratis.com</a:t>
            </a:r>
            <a:r>
              <a:rPr lang="en-US" sz="3000" dirty="0">
                <a:solidFill>
                  <a:schemeClr val="bg1"/>
                </a:solidFill>
              </a:rPr>
              <a:t>  </a:t>
            </a:r>
          </a:p>
          <a:p>
            <a:pPr marL="0" indent="0" algn="ctr">
              <a:buNone/>
            </a:pPr>
            <a:r>
              <a:rPr lang="en-US" sz="3000" dirty="0">
                <a:solidFill>
                  <a:schemeClr val="bg1"/>
                </a:solidFill>
              </a:rPr>
              <a:t>Premium Templates: </a:t>
            </a:r>
            <a:r>
              <a:rPr lang="en-US" sz="3000" dirty="0">
                <a:solidFill>
                  <a:schemeClr val="bg1"/>
                </a:solidFill>
                <a:hlinkClick r:id="rId4"/>
              </a:rPr>
              <a:t>https://www.pptbundle.com/</a:t>
            </a:r>
            <a:r>
              <a:rPr lang="en-US" sz="3000" dirty="0">
                <a:solidFill>
                  <a:schemeClr val="bg1"/>
                </a:solidFill>
              </a:rPr>
              <a:t> </a:t>
            </a:r>
          </a:p>
          <a:p>
            <a:pPr marL="0" indent="0" algn="ctr">
              <a:buNone/>
            </a:pPr>
            <a:br>
              <a:rPr lang="en-US" altLang="ja-JP" sz="3000" dirty="0">
                <a:solidFill>
                  <a:schemeClr val="bg1"/>
                </a:solidFill>
                <a:cs typeface="Arial" panose="020B0604020202020204" pitchFamily="34" charset="0"/>
              </a:rPr>
            </a:br>
            <a:endParaRPr lang="en-US" altLang="ja-JP" sz="3000" dirty="0">
              <a:solidFill>
                <a:schemeClr val="bg1"/>
              </a:solidFill>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49588" y="5873576"/>
            <a:ext cx="15923295" cy="4093428"/>
          </a:xfrm>
          <a:prstGeom prst="rect">
            <a:avLst/>
          </a:prstGeom>
          <a:noFill/>
        </p:spPr>
        <p:txBody>
          <a:bodyPr wrap="square" rtlCol="0">
            <a:spAutoFit/>
          </a:bodyPr>
          <a:lstStyle/>
          <a:p>
            <a:pPr algn="ctr"/>
            <a:r>
              <a:rPr lang="en-US" altLang="ja-JP" sz="4000" b="1" dirty="0">
                <a:solidFill>
                  <a:schemeClr val="bg1"/>
                </a:solidFill>
                <a:cs typeface="Arial" panose="020B0604020202020204" pitchFamily="34" charset="0"/>
              </a:rPr>
              <a:t>If you loved the template and want to show your support, I’d really appreciate it if you followed me on social media!! </a:t>
            </a:r>
            <a:r>
              <a:rPr lang="es-CO" altLang="ja-JP" sz="4000" b="1" dirty="0">
                <a:solidFill>
                  <a:schemeClr val="bg1"/>
                </a:solidFill>
                <a:cs typeface="Arial" panose="020B0604020202020204" pitchFamily="34" charset="0"/>
                <a:sym typeface="Wingdings" panose="05000000000000000000" pitchFamily="2" charset="2"/>
              </a:rPr>
              <a:t></a:t>
            </a:r>
            <a:endParaRPr lang="es-CO" altLang="ja-JP" sz="4000" b="1" dirty="0">
              <a:solidFill>
                <a:schemeClr val="bg1"/>
              </a:solidFill>
              <a:cs typeface="Arial" panose="020B0604020202020204" pitchFamily="34" charset="0"/>
            </a:endParaRPr>
          </a:p>
          <a:p>
            <a:pPr algn="ctr"/>
            <a:r>
              <a:rPr lang="es-CO" altLang="ja-JP" sz="36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sz="3600" dirty="0">
                <a:solidFill>
                  <a:schemeClr val="bg1"/>
                </a:solidFill>
                <a:cs typeface="Arial" panose="020B0604020202020204" pitchFamily="34" charset="0"/>
              </a:rPr>
              <a:t> </a:t>
            </a:r>
          </a:p>
          <a:p>
            <a:pPr algn="ctr"/>
            <a:r>
              <a:rPr lang="es-CO" altLang="ja-JP" sz="3600" dirty="0">
                <a:solidFill>
                  <a:schemeClr val="bg1"/>
                </a:solidFill>
                <a:cs typeface="Arial" panose="020B0604020202020204" pitchFamily="34" charset="0"/>
                <a:hlinkClick r:id="rId6"/>
              </a:rPr>
              <a:t>https://www.facebook.com/pptheme</a:t>
            </a:r>
            <a:endParaRPr lang="es-CO" altLang="ja-JP" sz="3600" dirty="0">
              <a:solidFill>
                <a:schemeClr val="bg1"/>
              </a:solidFill>
              <a:cs typeface="Arial" panose="020B0604020202020204" pitchFamily="34" charset="0"/>
            </a:endParaRPr>
          </a:p>
          <a:p>
            <a:pPr algn="ctr"/>
            <a:r>
              <a:rPr lang="es-CO" altLang="ja-JP" sz="3600" dirty="0">
                <a:solidFill>
                  <a:schemeClr val="bg1"/>
                </a:solidFill>
                <a:cs typeface="Arial" panose="020B0604020202020204" pitchFamily="34" charset="0"/>
                <a:hlinkClick r:id="rId7"/>
              </a:rPr>
              <a:t>https://www.youtube.com/@Ppthemes</a:t>
            </a:r>
            <a:r>
              <a:rPr lang="es-CO" altLang="ja-JP" sz="3600" dirty="0">
                <a:solidFill>
                  <a:schemeClr val="bg1"/>
                </a:solidFill>
                <a:cs typeface="Arial" panose="020B0604020202020204" pitchFamily="34" charset="0"/>
              </a:rPr>
              <a:t> </a:t>
            </a:r>
          </a:p>
          <a:p>
            <a:pPr algn="ctr"/>
            <a:r>
              <a:rPr lang="es-CO" altLang="ja-JP" sz="3600" dirty="0">
                <a:solidFill>
                  <a:schemeClr val="bg1"/>
                </a:solidFill>
                <a:cs typeface="Arial" panose="020B0604020202020204" pitchFamily="34" charset="0"/>
                <a:hlinkClick r:id="rId8"/>
              </a:rPr>
              <a:t>https://www.tiktok.com/@Ppthemes</a:t>
            </a:r>
            <a:r>
              <a:rPr lang="es-CO" altLang="ja-JP" sz="3600" dirty="0">
                <a:solidFill>
                  <a:schemeClr val="bg1"/>
                </a:solidFill>
                <a:cs typeface="Arial" panose="020B0604020202020204" pitchFamily="34" charset="0"/>
              </a:rPr>
              <a:t> </a:t>
            </a:r>
          </a:p>
          <a:p>
            <a:pPr algn="ctr"/>
            <a:endParaRPr lang="es-CO" altLang="ja-JP" dirty="0">
              <a:solidFill>
                <a:schemeClr val="bg1"/>
              </a:solidFill>
              <a:cs typeface="Arial" panose="020B0604020202020204" pitchFamily="34" charset="0"/>
            </a:endParaRPr>
          </a:p>
          <a:p>
            <a:pPr algn="ctr"/>
            <a:endParaRPr lang="es-CO" altLang="ja-JP" dirty="0">
              <a:solidFill>
                <a:schemeClr val="bg1"/>
              </a:solidFill>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2324" y="12114208"/>
            <a:ext cx="13754100" cy="646331"/>
          </a:xfrm>
          <a:prstGeom prst="rect">
            <a:avLst/>
          </a:prstGeom>
          <a:noFill/>
        </p:spPr>
        <p:txBody>
          <a:bodyPr wrap="square" rtlCol="0">
            <a:spAutoFit/>
          </a:bodyPr>
          <a:lstStyle/>
          <a:p>
            <a:pPr algn="ctr"/>
            <a:r>
              <a:rPr lang="en-US" altLang="ja-JP" sz="3600" dirty="0">
                <a:solidFill>
                  <a:schemeClr val="accent4"/>
                </a:solidFill>
                <a:cs typeface="Arial" panose="020B0604020202020204" pitchFamily="34" charset="0"/>
              </a:rPr>
              <a:t>Images used in this template are courtesy of </a:t>
            </a:r>
            <a:r>
              <a:rPr lang="en-US" altLang="ja-JP" sz="3600" dirty="0" err="1">
                <a:solidFill>
                  <a:schemeClr val="accent4"/>
                </a:solidFill>
                <a:cs typeface="Arial" panose="020B0604020202020204" pitchFamily="34" charset="0"/>
              </a:rPr>
              <a:t>Freepik</a:t>
            </a:r>
            <a:r>
              <a:rPr lang="en-US" altLang="ja-JP" sz="3600" dirty="0">
                <a:solidFill>
                  <a:schemeClr val="accent4"/>
                </a:solidFill>
                <a:cs typeface="Arial" panose="020B0604020202020204" pitchFamily="34" charset="0"/>
              </a:rPr>
              <a:t> and </a:t>
            </a:r>
            <a:r>
              <a:rPr lang="en-US" altLang="ja-JP" sz="3600" dirty="0" err="1">
                <a:solidFill>
                  <a:schemeClr val="accent4"/>
                </a:solidFill>
                <a:cs typeface="Arial" panose="020B0604020202020204" pitchFamily="34" charset="0"/>
              </a:rPr>
              <a:t>Pixabay</a:t>
            </a:r>
            <a:r>
              <a:rPr lang="en-US" altLang="ja-JP" sz="3600" dirty="0">
                <a:solidFill>
                  <a:schemeClr val="accent4"/>
                </a:solidFill>
                <a:cs typeface="Arial" panose="020B0604020202020204" pitchFamily="34" charset="0"/>
              </a:rPr>
              <a:t>.</a:t>
            </a:r>
            <a:endParaRPr lang="es-CO" dirty="0">
              <a:solidFill>
                <a:schemeClr val="accent4"/>
              </a:solidFill>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14460867" y="9883255"/>
            <a:ext cx="1616515" cy="1275494"/>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70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9036787" y="9883255"/>
            <a:ext cx="1616515" cy="1275494"/>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88750" y="10078727"/>
            <a:ext cx="421181" cy="77485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10932859" y="9883255"/>
            <a:ext cx="1616515" cy="1275494"/>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70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11341030" y="10037874"/>
            <a:ext cx="703783" cy="813438"/>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400"/>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12735296" y="9883255"/>
            <a:ext cx="1616515" cy="1275494"/>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70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13212872" y="10078727"/>
            <a:ext cx="696411" cy="69641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14829387" y="10182205"/>
            <a:ext cx="837767" cy="59293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15163912" y="10350922"/>
            <a:ext cx="215744" cy="254045"/>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8D6763-66A6-C72C-5ACA-647859C4786C}"/>
              </a:ext>
            </a:extLst>
          </p:cNvPr>
          <p:cNvSpPr/>
          <p:nvPr/>
        </p:nvSpPr>
        <p:spPr>
          <a:xfrm>
            <a:off x="0" y="0"/>
            <a:ext cx="24377650" cy="13716000"/>
          </a:xfrm>
          <a:prstGeom prst="rect">
            <a:avLst/>
          </a:prstGeom>
          <a:pattFill prst="pct90">
            <a:fgClr>
              <a:schemeClr val="accent6"/>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6" name="Graphic 5">
            <a:extLst>
              <a:ext uri="{FF2B5EF4-FFF2-40B4-BE49-F238E27FC236}">
                <a16:creationId xmlns:a16="http://schemas.microsoft.com/office/drawing/2014/main" id="{74C55CE1-464C-0162-420D-144CD1DA14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061368" y="894034"/>
            <a:ext cx="6254914" cy="7689528"/>
          </a:xfrm>
          <a:prstGeom prst="rect">
            <a:avLst/>
          </a:prstGeom>
        </p:spPr>
      </p:pic>
      <p:sp>
        <p:nvSpPr>
          <p:cNvPr id="9" name="TextBox 8">
            <a:extLst>
              <a:ext uri="{FF2B5EF4-FFF2-40B4-BE49-F238E27FC236}">
                <a16:creationId xmlns:a16="http://schemas.microsoft.com/office/drawing/2014/main" id="{CC7634CD-ED39-0D72-4D4E-5C7063F171DB}"/>
              </a:ext>
            </a:extLst>
          </p:cNvPr>
          <p:cNvSpPr txBox="1"/>
          <p:nvPr/>
        </p:nvSpPr>
        <p:spPr>
          <a:xfrm>
            <a:off x="6926543" y="6421359"/>
            <a:ext cx="10524564" cy="2215991"/>
          </a:xfrm>
          <a:prstGeom prst="rect">
            <a:avLst/>
          </a:prstGeom>
          <a:noFill/>
        </p:spPr>
        <p:txBody>
          <a:bodyPr wrap="square" rtlCol="0">
            <a:spAutoFit/>
          </a:bodyPr>
          <a:lstStyle/>
          <a:p>
            <a:pPr algn="ctr"/>
            <a:r>
              <a:rPr lang="es-CO" sz="13800" dirty="0" err="1">
                <a:solidFill>
                  <a:schemeClr val="bg1"/>
                </a:solidFill>
                <a:effectLst>
                  <a:outerShdw blurRad="38100" dist="38100" dir="2700000" algn="tl">
                    <a:srgbClr val="000000">
                      <a:alpha val="43137"/>
                    </a:srgbClr>
                  </a:outerShdw>
                </a:effectLst>
                <a:latin typeface="Nickainley Normal" panose="00000500000000000000" pitchFamily="50" charset="0"/>
              </a:rPr>
              <a:t>Happy</a:t>
            </a:r>
            <a:endParaRPr lang="es-CO" dirty="0">
              <a:solidFill>
                <a:schemeClr val="bg1"/>
              </a:solidFill>
              <a:effectLst>
                <a:outerShdw blurRad="38100" dist="38100" dir="2700000" algn="tl">
                  <a:srgbClr val="000000">
                    <a:alpha val="43137"/>
                  </a:srgbClr>
                </a:outerShdw>
              </a:effectLst>
              <a:latin typeface="Nickainley Normal" panose="00000500000000000000" pitchFamily="50" charset="0"/>
            </a:endParaRPr>
          </a:p>
        </p:txBody>
      </p:sp>
      <p:sp>
        <p:nvSpPr>
          <p:cNvPr id="10" name="TextBox 9">
            <a:extLst>
              <a:ext uri="{FF2B5EF4-FFF2-40B4-BE49-F238E27FC236}">
                <a16:creationId xmlns:a16="http://schemas.microsoft.com/office/drawing/2014/main" id="{7AE94CCF-AE8F-1FF8-D18F-D9E451A45B5C}"/>
              </a:ext>
            </a:extLst>
          </p:cNvPr>
          <p:cNvSpPr txBox="1"/>
          <p:nvPr/>
        </p:nvSpPr>
        <p:spPr>
          <a:xfrm>
            <a:off x="6926543" y="8209673"/>
            <a:ext cx="10524564" cy="2215991"/>
          </a:xfrm>
          <a:prstGeom prst="rect">
            <a:avLst/>
          </a:prstGeom>
          <a:noFill/>
        </p:spPr>
        <p:txBody>
          <a:bodyPr wrap="square" rtlCol="0">
            <a:spAutoFit/>
          </a:bodyPr>
          <a:lstStyle/>
          <a:p>
            <a:pPr algn="ctr"/>
            <a:r>
              <a:rPr lang="es-CO" sz="13800" dirty="0">
                <a:solidFill>
                  <a:schemeClr val="bg1"/>
                </a:solidFill>
                <a:effectLst>
                  <a:outerShdw blurRad="38100" dist="38100" dir="2700000" algn="tl">
                    <a:srgbClr val="000000">
                      <a:alpha val="43137"/>
                    </a:srgbClr>
                  </a:outerShdw>
                </a:effectLst>
                <a:latin typeface="Montserrat" panose="00000800000000000000" pitchFamily="2" charset="0"/>
              </a:rPr>
              <a:t>EASTER</a:t>
            </a:r>
            <a:endParaRPr lang="es-CO" dirty="0">
              <a:solidFill>
                <a:schemeClr val="bg1"/>
              </a:solidFill>
              <a:effectLst>
                <a:outerShdw blurRad="38100" dist="38100" dir="2700000" algn="tl">
                  <a:srgbClr val="000000">
                    <a:alpha val="43137"/>
                  </a:srgbClr>
                </a:outerShdw>
              </a:effectLst>
              <a:latin typeface="Montserrat" panose="00000800000000000000" pitchFamily="2" charset="0"/>
            </a:endParaRPr>
          </a:p>
        </p:txBody>
      </p:sp>
      <p:sp>
        <p:nvSpPr>
          <p:cNvPr id="12" name="Rectangle 11">
            <a:extLst>
              <a:ext uri="{FF2B5EF4-FFF2-40B4-BE49-F238E27FC236}">
                <a16:creationId xmlns:a16="http://schemas.microsoft.com/office/drawing/2014/main" id="{605F3BF5-E0A4-429B-4CD2-2F0E0B0D90A1}"/>
              </a:ext>
            </a:extLst>
          </p:cNvPr>
          <p:cNvSpPr/>
          <p:nvPr/>
        </p:nvSpPr>
        <p:spPr>
          <a:xfrm>
            <a:off x="8642555" y="10144036"/>
            <a:ext cx="7285703" cy="83099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TextBox 10">
            <a:extLst>
              <a:ext uri="{FF2B5EF4-FFF2-40B4-BE49-F238E27FC236}">
                <a16:creationId xmlns:a16="http://schemas.microsoft.com/office/drawing/2014/main" id="{F14274AC-D069-0D29-E753-358208A60125}"/>
              </a:ext>
            </a:extLst>
          </p:cNvPr>
          <p:cNvSpPr txBox="1"/>
          <p:nvPr/>
        </p:nvSpPr>
        <p:spPr>
          <a:xfrm>
            <a:off x="6926543" y="10144036"/>
            <a:ext cx="10524564" cy="830997"/>
          </a:xfrm>
          <a:prstGeom prst="rect">
            <a:avLst/>
          </a:prstGeom>
          <a:noFill/>
        </p:spPr>
        <p:txBody>
          <a:bodyPr wrap="square" rtlCol="0">
            <a:spAutoFit/>
          </a:bodyPr>
          <a:lstStyle/>
          <a:p>
            <a:pPr algn="ctr"/>
            <a:r>
              <a:rPr lang="es-CO" sz="4800" dirty="0">
                <a:solidFill>
                  <a:schemeClr val="accent6"/>
                </a:solidFill>
                <a:effectLst>
                  <a:outerShdw blurRad="38100" dist="38100" dir="2700000" algn="tl">
                    <a:srgbClr val="000000">
                      <a:alpha val="43137"/>
                    </a:srgbClr>
                  </a:outerShdw>
                </a:effectLst>
                <a:latin typeface="Montserrat" panose="00000800000000000000" pitchFamily="2" charset="0"/>
              </a:rPr>
              <a:t>PowerPoint </a:t>
            </a:r>
            <a:r>
              <a:rPr lang="es-CO" sz="4800" dirty="0" err="1">
                <a:solidFill>
                  <a:schemeClr val="accent6"/>
                </a:solidFill>
                <a:effectLst>
                  <a:outerShdw blurRad="38100" dist="38100" dir="2700000" algn="tl">
                    <a:srgbClr val="000000">
                      <a:alpha val="43137"/>
                    </a:srgbClr>
                  </a:outerShdw>
                </a:effectLst>
                <a:latin typeface="Montserrat" panose="00000800000000000000" pitchFamily="2" charset="0"/>
              </a:rPr>
              <a:t>Template</a:t>
            </a:r>
            <a:endParaRPr lang="es-CO" sz="4800" dirty="0">
              <a:solidFill>
                <a:schemeClr val="accent6"/>
              </a:solidFill>
              <a:effectLst>
                <a:outerShdw blurRad="38100" dist="38100" dir="2700000" algn="tl">
                  <a:srgbClr val="000000">
                    <a:alpha val="43137"/>
                  </a:srgbClr>
                </a:outerShdw>
              </a:effectLst>
              <a:latin typeface="Montserrat" panose="00000800000000000000" pitchFamily="2" charset="0"/>
            </a:endParaRPr>
          </a:p>
        </p:txBody>
      </p:sp>
      <p:pic>
        <p:nvPicPr>
          <p:cNvPr id="44" name="Graphic 43">
            <a:extLst>
              <a:ext uri="{FF2B5EF4-FFF2-40B4-BE49-F238E27FC236}">
                <a16:creationId xmlns:a16="http://schemas.microsoft.com/office/drawing/2014/main" id="{8725AB7A-7D82-69C6-41E4-8DB384B044C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438872" y="-964263"/>
            <a:ext cx="3244197" cy="4496107"/>
          </a:xfrm>
          <a:prstGeom prst="rect">
            <a:avLst/>
          </a:prstGeom>
        </p:spPr>
      </p:pic>
      <p:grpSp>
        <p:nvGrpSpPr>
          <p:cNvPr id="42" name="Group 41">
            <a:extLst>
              <a:ext uri="{FF2B5EF4-FFF2-40B4-BE49-F238E27FC236}">
                <a16:creationId xmlns:a16="http://schemas.microsoft.com/office/drawing/2014/main" id="{83E04347-AE73-869E-3697-A45BA5560BC3}"/>
              </a:ext>
            </a:extLst>
          </p:cNvPr>
          <p:cNvGrpSpPr/>
          <p:nvPr/>
        </p:nvGrpSpPr>
        <p:grpSpPr>
          <a:xfrm>
            <a:off x="1228075" y="11904123"/>
            <a:ext cx="2653335" cy="2892253"/>
            <a:chOff x="1756131" y="10380390"/>
            <a:chExt cx="3591876" cy="3915305"/>
          </a:xfrm>
        </p:grpSpPr>
        <p:sp>
          <p:nvSpPr>
            <p:cNvPr id="38" name="Graphic 36">
              <a:extLst>
                <a:ext uri="{FF2B5EF4-FFF2-40B4-BE49-F238E27FC236}">
                  <a16:creationId xmlns:a16="http://schemas.microsoft.com/office/drawing/2014/main" id="{703C2C29-0E45-507A-E843-35316BB3DFE2}"/>
                </a:ext>
              </a:extLst>
            </p:cNvPr>
            <p:cNvSpPr/>
            <p:nvPr/>
          </p:nvSpPr>
          <p:spPr>
            <a:xfrm rot="-231000">
              <a:off x="1756131" y="10703819"/>
              <a:ext cx="3591876" cy="3591876"/>
            </a:xfrm>
            <a:custGeom>
              <a:avLst/>
              <a:gdLst>
                <a:gd name="connsiteX0" fmla="*/ 3591877 w 3591876"/>
                <a:gd name="connsiteY0" fmla="*/ 1795938 h 3591876"/>
                <a:gd name="connsiteX1" fmla="*/ 1795938 w 3591876"/>
                <a:gd name="connsiteY1" fmla="*/ 3591877 h 3591876"/>
                <a:gd name="connsiteX2" fmla="*/ 0 w 3591876"/>
                <a:gd name="connsiteY2" fmla="*/ 1795938 h 3591876"/>
                <a:gd name="connsiteX3" fmla="*/ 1795938 w 3591876"/>
                <a:gd name="connsiteY3" fmla="*/ 0 h 3591876"/>
                <a:gd name="connsiteX4" fmla="*/ 3591877 w 3591876"/>
                <a:gd name="connsiteY4" fmla="*/ 1795938 h 3591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1876" h="3591876">
                  <a:moveTo>
                    <a:pt x="3591877" y="1795938"/>
                  </a:moveTo>
                  <a:cubicBezTo>
                    <a:pt x="3591877" y="2787808"/>
                    <a:pt x="2787808" y="3591877"/>
                    <a:pt x="1795938" y="3591877"/>
                  </a:cubicBezTo>
                  <a:cubicBezTo>
                    <a:pt x="804069" y="3591877"/>
                    <a:pt x="0" y="2787808"/>
                    <a:pt x="0" y="1795938"/>
                  </a:cubicBezTo>
                  <a:cubicBezTo>
                    <a:pt x="0" y="804069"/>
                    <a:pt x="804069" y="0"/>
                    <a:pt x="1795938" y="0"/>
                  </a:cubicBezTo>
                  <a:cubicBezTo>
                    <a:pt x="2787808" y="0"/>
                    <a:pt x="3591877" y="804069"/>
                    <a:pt x="3591877" y="1795938"/>
                  </a:cubicBezTo>
                  <a:close/>
                </a:path>
              </a:pathLst>
            </a:custGeom>
            <a:solidFill>
              <a:schemeClr val="accent5"/>
            </a:solidFill>
            <a:ln w="9525" cap="flat">
              <a:noFill/>
              <a:prstDash val="solid"/>
              <a:miter/>
            </a:ln>
          </p:spPr>
          <p:txBody>
            <a:bodyPr rtlCol="0" anchor="ctr"/>
            <a:lstStyle/>
            <a:p>
              <a:endParaRPr lang="es-CO"/>
            </a:p>
          </p:txBody>
        </p:sp>
        <p:sp>
          <p:nvSpPr>
            <p:cNvPr id="41" name="Graphic 39">
              <a:extLst>
                <a:ext uri="{FF2B5EF4-FFF2-40B4-BE49-F238E27FC236}">
                  <a16:creationId xmlns:a16="http://schemas.microsoft.com/office/drawing/2014/main" id="{53DFC460-B657-C6F4-8504-2B6E19681829}"/>
                </a:ext>
              </a:extLst>
            </p:cNvPr>
            <p:cNvSpPr/>
            <p:nvPr/>
          </p:nvSpPr>
          <p:spPr>
            <a:xfrm>
              <a:off x="3936445" y="10380390"/>
              <a:ext cx="693507" cy="613216"/>
            </a:xfrm>
            <a:custGeom>
              <a:avLst/>
              <a:gdLst>
                <a:gd name="connsiteX0" fmla="*/ 81812 w 693507"/>
                <a:gd name="connsiteY0" fmla="*/ 507778 h 613216"/>
                <a:gd name="connsiteX1" fmla="*/ 2088 w 693507"/>
                <a:gd name="connsiteY1" fmla="*/ 250508 h 613216"/>
                <a:gd name="connsiteX2" fmla="*/ 77526 w 693507"/>
                <a:gd name="connsiteY2" fmla="*/ 0 h 613216"/>
                <a:gd name="connsiteX3" fmla="*/ 180777 w 693507"/>
                <a:gd name="connsiteY3" fmla="*/ 192119 h 613216"/>
                <a:gd name="connsiteX4" fmla="*/ 397566 w 693507"/>
                <a:gd name="connsiteY4" fmla="*/ 48197 h 613216"/>
                <a:gd name="connsiteX5" fmla="*/ 349370 w 693507"/>
                <a:gd name="connsiteY5" fmla="*/ 275749 h 613216"/>
                <a:gd name="connsiteX6" fmla="*/ 560444 w 693507"/>
                <a:gd name="connsiteY6" fmla="*/ 199835 h 613216"/>
                <a:gd name="connsiteX7" fmla="*/ 462717 w 693507"/>
                <a:gd name="connsiteY7" fmla="*/ 382715 h 613216"/>
                <a:gd name="connsiteX8" fmla="*/ 693508 w 693507"/>
                <a:gd name="connsiteY8" fmla="*/ 374237 h 613216"/>
                <a:gd name="connsiteX9" fmla="*/ 437476 w 693507"/>
                <a:gd name="connsiteY9" fmla="*/ 593312 h 613216"/>
                <a:gd name="connsiteX10" fmla="*/ 110292 w 693507"/>
                <a:gd name="connsiteY10" fmla="*/ 546449 h 61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3507" h="613216">
                  <a:moveTo>
                    <a:pt x="81812" y="507778"/>
                  </a:moveTo>
                  <a:cubicBezTo>
                    <a:pt x="35902" y="437198"/>
                    <a:pt x="11327" y="340138"/>
                    <a:pt x="2088" y="250508"/>
                  </a:cubicBezTo>
                  <a:cubicBezTo>
                    <a:pt x="-7151" y="160687"/>
                    <a:pt x="13613" y="63532"/>
                    <a:pt x="77526" y="0"/>
                  </a:cubicBezTo>
                  <a:cubicBezTo>
                    <a:pt x="131438" y="50673"/>
                    <a:pt x="168299" y="119253"/>
                    <a:pt x="180777" y="192119"/>
                  </a:cubicBezTo>
                  <a:cubicBezTo>
                    <a:pt x="234784" y="122301"/>
                    <a:pt x="312222" y="70866"/>
                    <a:pt x="397566" y="48197"/>
                  </a:cubicBezTo>
                  <a:cubicBezTo>
                    <a:pt x="409472" y="126492"/>
                    <a:pt x="392042" y="208979"/>
                    <a:pt x="349370" y="275749"/>
                  </a:cubicBezTo>
                  <a:cubicBezTo>
                    <a:pt x="414711" y="238697"/>
                    <a:pt x="486434" y="212884"/>
                    <a:pt x="560444" y="199835"/>
                  </a:cubicBezTo>
                  <a:cubicBezTo>
                    <a:pt x="541775" y="266891"/>
                    <a:pt x="508151" y="329851"/>
                    <a:pt x="462717" y="382715"/>
                  </a:cubicBezTo>
                  <a:cubicBezTo>
                    <a:pt x="537869" y="404717"/>
                    <a:pt x="622547" y="341090"/>
                    <a:pt x="693508" y="374237"/>
                  </a:cubicBezTo>
                  <a:cubicBezTo>
                    <a:pt x="635691" y="473393"/>
                    <a:pt x="546156" y="556355"/>
                    <a:pt x="437476" y="593312"/>
                  </a:cubicBezTo>
                  <a:cubicBezTo>
                    <a:pt x="328796" y="630174"/>
                    <a:pt x="201161" y="616553"/>
                    <a:pt x="110292" y="546449"/>
                  </a:cubicBezTo>
                </a:path>
              </a:pathLst>
            </a:custGeom>
            <a:solidFill>
              <a:schemeClr val="accent4">
                <a:lumMod val="25000"/>
              </a:schemeClr>
            </a:solidFill>
            <a:ln w="9525" cap="flat">
              <a:noFill/>
              <a:prstDash val="solid"/>
              <a:miter/>
            </a:ln>
          </p:spPr>
          <p:txBody>
            <a:bodyPr rtlCol="0" anchor="ctr"/>
            <a:lstStyle/>
            <a:p>
              <a:endParaRPr lang="es-CO"/>
            </a:p>
          </p:txBody>
        </p:sp>
      </p:grpSp>
      <p:sp>
        <p:nvSpPr>
          <p:cNvPr id="16" name="Freeform: Shape 15">
            <a:extLst>
              <a:ext uri="{FF2B5EF4-FFF2-40B4-BE49-F238E27FC236}">
                <a16:creationId xmlns:a16="http://schemas.microsoft.com/office/drawing/2014/main" id="{CC709D71-BDB5-A6B6-7F14-0D1357939222}"/>
              </a:ext>
            </a:extLst>
          </p:cNvPr>
          <p:cNvSpPr/>
          <p:nvPr/>
        </p:nvSpPr>
        <p:spPr>
          <a:xfrm rot="20993060">
            <a:off x="-661881" y="12156410"/>
            <a:ext cx="1775220" cy="1827994"/>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4"/>
          </a:solidFill>
          <a:ln w="4858" cap="flat">
            <a:noFill/>
            <a:prstDash val="solid"/>
            <a:miter/>
          </a:ln>
        </p:spPr>
        <p:txBody>
          <a:bodyPr rtlCol="0" anchor="ctr"/>
          <a:lstStyle/>
          <a:p>
            <a:endParaRPr lang="es-CO"/>
          </a:p>
        </p:txBody>
      </p:sp>
      <p:sp>
        <p:nvSpPr>
          <p:cNvPr id="35" name="Freeform: Shape 34">
            <a:extLst>
              <a:ext uri="{FF2B5EF4-FFF2-40B4-BE49-F238E27FC236}">
                <a16:creationId xmlns:a16="http://schemas.microsoft.com/office/drawing/2014/main" id="{B2155CC1-792E-8FD7-A94E-646C1D958971}"/>
              </a:ext>
            </a:extLst>
          </p:cNvPr>
          <p:cNvSpPr/>
          <p:nvPr/>
        </p:nvSpPr>
        <p:spPr>
          <a:xfrm rot="20993060">
            <a:off x="-179127" y="12156410"/>
            <a:ext cx="1775220" cy="1827994"/>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dashUpDiag">
            <a:fgClr>
              <a:schemeClr val="accent4"/>
            </a:fgClr>
            <a:bgClr>
              <a:schemeClr val="bg1"/>
            </a:bgClr>
          </a:pattFill>
          <a:ln w="4858" cap="flat">
            <a:noFill/>
            <a:prstDash val="solid"/>
            <a:miter/>
          </a:ln>
        </p:spPr>
        <p:txBody>
          <a:bodyPr rtlCol="0" anchor="ctr"/>
          <a:lstStyle/>
          <a:p>
            <a:endParaRPr lang="es-CO"/>
          </a:p>
        </p:txBody>
      </p:sp>
      <p:sp>
        <p:nvSpPr>
          <p:cNvPr id="80" name="Graphic 4">
            <a:extLst>
              <a:ext uri="{FF2B5EF4-FFF2-40B4-BE49-F238E27FC236}">
                <a16:creationId xmlns:a16="http://schemas.microsoft.com/office/drawing/2014/main" id="{0BE6060D-8304-0D91-7FE2-EB4B865EDC2C}"/>
              </a:ext>
            </a:extLst>
          </p:cNvPr>
          <p:cNvSpPr/>
          <p:nvPr/>
        </p:nvSpPr>
        <p:spPr>
          <a:xfrm>
            <a:off x="22251449" y="-10215781"/>
            <a:ext cx="3508438" cy="3508438"/>
          </a:xfrm>
          <a:custGeom>
            <a:avLst/>
            <a:gdLst>
              <a:gd name="connsiteX0" fmla="*/ 3508439 w 3508438"/>
              <a:gd name="connsiteY0" fmla="*/ 1754219 h 3508438"/>
              <a:gd name="connsiteX1" fmla="*/ 1754219 w 3508438"/>
              <a:gd name="connsiteY1" fmla="*/ 3508439 h 3508438"/>
              <a:gd name="connsiteX2" fmla="*/ 0 w 3508438"/>
              <a:gd name="connsiteY2" fmla="*/ 1754219 h 3508438"/>
              <a:gd name="connsiteX3" fmla="*/ 1754219 w 3508438"/>
              <a:gd name="connsiteY3" fmla="*/ 0 h 3508438"/>
              <a:gd name="connsiteX4" fmla="*/ 3508439 w 3508438"/>
              <a:gd name="connsiteY4" fmla="*/ 1754219 h 3508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8438" h="3508438">
                <a:moveTo>
                  <a:pt x="3508439" y="1754219"/>
                </a:moveTo>
                <a:cubicBezTo>
                  <a:pt x="3508439" y="2723007"/>
                  <a:pt x="2723007" y="3508439"/>
                  <a:pt x="1754219" y="3508439"/>
                </a:cubicBezTo>
                <a:cubicBezTo>
                  <a:pt x="785432" y="3508439"/>
                  <a:pt x="0" y="2723103"/>
                  <a:pt x="0" y="1754219"/>
                </a:cubicBezTo>
                <a:cubicBezTo>
                  <a:pt x="0" y="785336"/>
                  <a:pt x="785432" y="0"/>
                  <a:pt x="1754219" y="0"/>
                </a:cubicBezTo>
                <a:cubicBezTo>
                  <a:pt x="2723007" y="0"/>
                  <a:pt x="3508439" y="785432"/>
                  <a:pt x="3508439" y="1754219"/>
                </a:cubicBezTo>
                <a:close/>
              </a:path>
            </a:pathLst>
          </a:custGeom>
          <a:solidFill>
            <a:schemeClr val="accent5"/>
          </a:solidFill>
          <a:ln w="9525" cap="flat">
            <a:noFill/>
            <a:prstDash val="solid"/>
            <a:miter/>
          </a:ln>
        </p:spPr>
        <p:txBody>
          <a:bodyPr rtlCol="0" anchor="ctr"/>
          <a:lstStyle/>
          <a:p>
            <a:endParaRPr lang="es-CO"/>
          </a:p>
        </p:txBody>
      </p:sp>
      <p:pic>
        <p:nvPicPr>
          <p:cNvPr id="81" name="Graphic 80">
            <a:extLst>
              <a:ext uri="{FF2B5EF4-FFF2-40B4-BE49-F238E27FC236}">
                <a16:creationId xmlns:a16="http://schemas.microsoft.com/office/drawing/2014/main" id="{67929204-5B89-EFCA-F548-FA396C3B632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251449" y="-10962982"/>
            <a:ext cx="4252401" cy="4252401"/>
          </a:xfrm>
          <a:prstGeom prst="rect">
            <a:avLst/>
          </a:prstGeom>
        </p:spPr>
      </p:pic>
      <p:sp>
        <p:nvSpPr>
          <p:cNvPr id="82" name="Graphic 4">
            <a:extLst>
              <a:ext uri="{FF2B5EF4-FFF2-40B4-BE49-F238E27FC236}">
                <a16:creationId xmlns:a16="http://schemas.microsoft.com/office/drawing/2014/main" id="{5AD5AF42-DD09-D10C-866B-C9700BF5DFFD}"/>
              </a:ext>
            </a:extLst>
          </p:cNvPr>
          <p:cNvSpPr/>
          <p:nvPr/>
        </p:nvSpPr>
        <p:spPr>
          <a:xfrm>
            <a:off x="-6962721" y="-8342719"/>
            <a:ext cx="3508438" cy="3508438"/>
          </a:xfrm>
          <a:custGeom>
            <a:avLst/>
            <a:gdLst>
              <a:gd name="connsiteX0" fmla="*/ 3508439 w 3508438"/>
              <a:gd name="connsiteY0" fmla="*/ 1754219 h 3508438"/>
              <a:gd name="connsiteX1" fmla="*/ 1754219 w 3508438"/>
              <a:gd name="connsiteY1" fmla="*/ 3508439 h 3508438"/>
              <a:gd name="connsiteX2" fmla="*/ 0 w 3508438"/>
              <a:gd name="connsiteY2" fmla="*/ 1754219 h 3508438"/>
              <a:gd name="connsiteX3" fmla="*/ 1754219 w 3508438"/>
              <a:gd name="connsiteY3" fmla="*/ 0 h 3508438"/>
              <a:gd name="connsiteX4" fmla="*/ 3508439 w 3508438"/>
              <a:gd name="connsiteY4" fmla="*/ 1754219 h 3508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8438" h="3508438">
                <a:moveTo>
                  <a:pt x="3508439" y="1754219"/>
                </a:moveTo>
                <a:cubicBezTo>
                  <a:pt x="3508439" y="2723007"/>
                  <a:pt x="2723007" y="3508439"/>
                  <a:pt x="1754219" y="3508439"/>
                </a:cubicBezTo>
                <a:cubicBezTo>
                  <a:pt x="785432" y="3508439"/>
                  <a:pt x="0" y="2723103"/>
                  <a:pt x="0" y="1754219"/>
                </a:cubicBezTo>
                <a:cubicBezTo>
                  <a:pt x="0" y="785336"/>
                  <a:pt x="785432" y="0"/>
                  <a:pt x="1754219" y="0"/>
                </a:cubicBezTo>
                <a:cubicBezTo>
                  <a:pt x="2723007" y="0"/>
                  <a:pt x="3508439" y="785432"/>
                  <a:pt x="3508439" y="1754219"/>
                </a:cubicBezTo>
                <a:close/>
              </a:path>
            </a:pathLst>
          </a:custGeom>
          <a:solidFill>
            <a:schemeClr val="accent5"/>
          </a:solidFill>
          <a:ln w="9525" cap="flat">
            <a:noFill/>
            <a:prstDash val="solid"/>
            <a:miter/>
          </a:ln>
        </p:spPr>
        <p:txBody>
          <a:bodyPr rtlCol="0" anchor="ctr"/>
          <a:lstStyle/>
          <a:p>
            <a:endParaRPr lang="es-CO"/>
          </a:p>
        </p:txBody>
      </p:sp>
      <p:pic>
        <p:nvPicPr>
          <p:cNvPr id="83" name="Graphic 82">
            <a:extLst>
              <a:ext uri="{FF2B5EF4-FFF2-40B4-BE49-F238E27FC236}">
                <a16:creationId xmlns:a16="http://schemas.microsoft.com/office/drawing/2014/main" id="{B20FB646-2C16-888A-24DD-AD9494F5FA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2755550" y="-7642121"/>
            <a:ext cx="3244197" cy="4496107"/>
          </a:xfrm>
          <a:prstGeom prst="rect">
            <a:avLst/>
          </a:prstGeom>
        </p:spPr>
      </p:pic>
      <p:pic>
        <p:nvPicPr>
          <p:cNvPr id="84" name="Graphic 83">
            <a:extLst>
              <a:ext uri="{FF2B5EF4-FFF2-40B4-BE49-F238E27FC236}">
                <a16:creationId xmlns:a16="http://schemas.microsoft.com/office/drawing/2014/main" id="{E5A9181E-CE94-5164-7BAF-FA7CFD1DE6A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551712" y="-4297294"/>
            <a:ext cx="1905000" cy="1552575"/>
          </a:xfrm>
          <a:prstGeom prst="rect">
            <a:avLst/>
          </a:prstGeom>
        </p:spPr>
      </p:pic>
      <p:pic>
        <p:nvPicPr>
          <p:cNvPr id="85" name="Graphic 84">
            <a:extLst>
              <a:ext uri="{FF2B5EF4-FFF2-40B4-BE49-F238E27FC236}">
                <a16:creationId xmlns:a16="http://schemas.microsoft.com/office/drawing/2014/main" id="{72048278-2B1B-4A1C-1D33-C984AA4B368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8204666" y="-10123894"/>
            <a:ext cx="971550" cy="1781175"/>
          </a:xfrm>
          <a:prstGeom prst="rect">
            <a:avLst/>
          </a:prstGeom>
        </p:spPr>
      </p:pic>
      <p:sp>
        <p:nvSpPr>
          <p:cNvPr id="86" name="Freeform: Shape 85">
            <a:extLst>
              <a:ext uri="{FF2B5EF4-FFF2-40B4-BE49-F238E27FC236}">
                <a16:creationId xmlns:a16="http://schemas.microsoft.com/office/drawing/2014/main" id="{833E2CEE-9B81-1679-E931-308F17DB03E3}"/>
              </a:ext>
            </a:extLst>
          </p:cNvPr>
          <p:cNvSpPr/>
          <p:nvPr/>
        </p:nvSpPr>
        <p:spPr>
          <a:xfrm rot="21253801">
            <a:off x="29932403" y="-9417994"/>
            <a:ext cx="1351787" cy="1351787"/>
          </a:xfrm>
          <a:custGeom>
            <a:avLst/>
            <a:gdLst>
              <a:gd name="connsiteX0" fmla="*/ 1351787 w 1351787"/>
              <a:gd name="connsiteY0" fmla="*/ 675894 h 1351787"/>
              <a:gd name="connsiteX1" fmla="*/ 675894 w 1351787"/>
              <a:gd name="connsiteY1" fmla="*/ 1351787 h 1351787"/>
              <a:gd name="connsiteX2" fmla="*/ 0 w 1351787"/>
              <a:gd name="connsiteY2" fmla="*/ 675894 h 1351787"/>
              <a:gd name="connsiteX3" fmla="*/ 675894 w 1351787"/>
              <a:gd name="connsiteY3" fmla="*/ 0 h 1351787"/>
              <a:gd name="connsiteX4" fmla="*/ 1351787 w 1351787"/>
              <a:gd name="connsiteY4" fmla="*/ 675894 h 1351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1787" h="1351787">
                <a:moveTo>
                  <a:pt x="1351787" y="675894"/>
                </a:moveTo>
                <a:cubicBezTo>
                  <a:pt x="1351787" y="1049179"/>
                  <a:pt x="1049180" y="1351787"/>
                  <a:pt x="675894" y="1351787"/>
                </a:cubicBezTo>
                <a:cubicBezTo>
                  <a:pt x="302608" y="1351787"/>
                  <a:pt x="0" y="1049179"/>
                  <a:pt x="0" y="675894"/>
                </a:cubicBezTo>
                <a:cubicBezTo>
                  <a:pt x="0" y="302608"/>
                  <a:pt x="302608" y="0"/>
                  <a:pt x="675894" y="0"/>
                </a:cubicBezTo>
                <a:cubicBezTo>
                  <a:pt x="1049180" y="0"/>
                  <a:pt x="1351787" y="302608"/>
                  <a:pt x="1351787" y="675894"/>
                </a:cubicBezTo>
                <a:close/>
              </a:path>
            </a:pathLst>
          </a:custGeom>
          <a:solidFill>
            <a:schemeClr val="accent5"/>
          </a:solidFill>
          <a:ln w="9525" cap="flat">
            <a:noFill/>
            <a:prstDash val="solid"/>
            <a:miter/>
          </a:ln>
        </p:spPr>
        <p:txBody>
          <a:bodyPr rtlCol="0" anchor="ctr"/>
          <a:lstStyle/>
          <a:p>
            <a:endParaRPr lang="es-CO"/>
          </a:p>
        </p:txBody>
      </p:sp>
      <p:sp>
        <p:nvSpPr>
          <p:cNvPr id="87" name="Freeform: Shape 86">
            <a:extLst>
              <a:ext uri="{FF2B5EF4-FFF2-40B4-BE49-F238E27FC236}">
                <a16:creationId xmlns:a16="http://schemas.microsoft.com/office/drawing/2014/main" id="{4939C281-8E4A-3490-FE2E-74F0E34347C1}"/>
              </a:ext>
            </a:extLst>
          </p:cNvPr>
          <p:cNvSpPr/>
          <p:nvPr/>
        </p:nvSpPr>
        <p:spPr>
          <a:xfrm>
            <a:off x="-1579715" y="-4240563"/>
            <a:ext cx="1007078" cy="1006983"/>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grpSp>
        <p:nvGrpSpPr>
          <p:cNvPr id="88" name="Group 87">
            <a:extLst>
              <a:ext uri="{FF2B5EF4-FFF2-40B4-BE49-F238E27FC236}">
                <a16:creationId xmlns:a16="http://schemas.microsoft.com/office/drawing/2014/main" id="{17FE9F5A-F402-EBF5-C1B7-CE2EF24A7AAF}"/>
              </a:ext>
            </a:extLst>
          </p:cNvPr>
          <p:cNvGrpSpPr/>
          <p:nvPr/>
        </p:nvGrpSpPr>
        <p:grpSpPr>
          <a:xfrm rot="1498924">
            <a:off x="12214883" y="15058329"/>
            <a:ext cx="2040503" cy="5475991"/>
            <a:chOff x="11531537" y="5091112"/>
            <a:chExt cx="1316212" cy="3532249"/>
          </a:xfrm>
          <a:solidFill>
            <a:schemeClr val="accent5"/>
          </a:solidFill>
        </p:grpSpPr>
        <p:sp>
          <p:nvSpPr>
            <p:cNvPr id="89" name="Freeform: Shape 88">
              <a:extLst>
                <a:ext uri="{FF2B5EF4-FFF2-40B4-BE49-F238E27FC236}">
                  <a16:creationId xmlns:a16="http://schemas.microsoft.com/office/drawing/2014/main" id="{FCC91F46-9531-E514-E71C-B26D3D9EA77E}"/>
                </a:ext>
              </a:extLst>
            </p:cNvPr>
            <p:cNvSpPr/>
            <p:nvPr/>
          </p:nvSpPr>
          <p:spPr>
            <a:xfrm>
              <a:off x="12001253" y="5685243"/>
              <a:ext cx="756714" cy="2938118"/>
            </a:xfrm>
            <a:custGeom>
              <a:avLst/>
              <a:gdLst>
                <a:gd name="connsiteX0" fmla="*/ 752023 w 756714"/>
                <a:gd name="connsiteY0" fmla="*/ 2914117 h 2938118"/>
                <a:gd name="connsiteX1" fmla="*/ 355497 w 756714"/>
                <a:gd name="connsiteY1" fmla="*/ 2450535 h 2938118"/>
                <a:gd name="connsiteX2" fmla="*/ 106894 w 756714"/>
                <a:gd name="connsiteY2" fmla="*/ 1893322 h 2938118"/>
                <a:gd name="connsiteX3" fmla="*/ 29456 w 756714"/>
                <a:gd name="connsiteY3" fmla="*/ 1278769 h 2938118"/>
                <a:gd name="connsiteX4" fmla="*/ 141661 w 756714"/>
                <a:gd name="connsiteY4" fmla="*/ 653358 h 2938118"/>
                <a:gd name="connsiteX5" fmla="*/ 433221 w 756714"/>
                <a:gd name="connsiteY5" fmla="*/ 88716 h 2938118"/>
                <a:gd name="connsiteX6" fmla="*/ 481322 w 756714"/>
                <a:gd name="connsiteY6" fmla="*/ 25374 h 2938118"/>
                <a:gd name="connsiteX7" fmla="*/ 460939 w 756714"/>
                <a:gd name="connsiteY7" fmla="*/ 4991 h 2938118"/>
                <a:gd name="connsiteX8" fmla="*/ 142042 w 756714"/>
                <a:gd name="connsiteY8" fmla="*/ 567347 h 2938118"/>
                <a:gd name="connsiteX9" fmla="*/ 4501 w 756714"/>
                <a:gd name="connsiteY9" fmla="*/ 1195711 h 2938118"/>
                <a:gd name="connsiteX10" fmla="*/ 58793 w 756714"/>
                <a:gd name="connsiteY10" fmla="*/ 1823790 h 2938118"/>
                <a:gd name="connsiteX11" fmla="*/ 290251 w 756714"/>
                <a:gd name="connsiteY11" fmla="*/ 2398338 h 2938118"/>
                <a:gd name="connsiteX12" fmla="*/ 675156 w 756714"/>
                <a:gd name="connsiteY12" fmla="*/ 2883446 h 2938118"/>
                <a:gd name="connsiteX13" fmla="*/ 731639 w 756714"/>
                <a:gd name="connsiteY13" fmla="*/ 2934405 h 2938118"/>
                <a:gd name="connsiteX14" fmla="*/ 752023 w 756714"/>
                <a:gd name="connsiteY14" fmla="*/ 2914021 h 2938118"/>
                <a:gd name="connsiteX15" fmla="*/ 752023 w 756714"/>
                <a:gd name="connsiteY15" fmla="*/ 2914021 h 293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56714" h="2938118">
                  <a:moveTo>
                    <a:pt x="752023" y="2914117"/>
                  </a:moveTo>
                  <a:cubicBezTo>
                    <a:pt x="598003" y="2780100"/>
                    <a:pt x="464368" y="2623318"/>
                    <a:pt x="355497" y="2450535"/>
                  </a:cubicBezTo>
                  <a:cubicBezTo>
                    <a:pt x="246626" y="2277751"/>
                    <a:pt x="162520" y="2089728"/>
                    <a:pt x="106894" y="1893322"/>
                  </a:cubicBezTo>
                  <a:cubicBezTo>
                    <a:pt x="50316" y="1693678"/>
                    <a:pt x="23932" y="1486224"/>
                    <a:pt x="29456" y="1278769"/>
                  </a:cubicBezTo>
                  <a:cubicBezTo>
                    <a:pt x="35076" y="1066171"/>
                    <a:pt x="73557" y="854716"/>
                    <a:pt x="141661" y="653358"/>
                  </a:cubicBezTo>
                  <a:cubicBezTo>
                    <a:pt x="209764" y="451904"/>
                    <a:pt x="308062" y="260737"/>
                    <a:pt x="433221" y="88716"/>
                  </a:cubicBezTo>
                  <a:cubicBezTo>
                    <a:pt x="448842" y="67284"/>
                    <a:pt x="464844" y="46139"/>
                    <a:pt x="481322" y="25374"/>
                  </a:cubicBezTo>
                  <a:cubicBezTo>
                    <a:pt x="492657" y="10992"/>
                    <a:pt x="472464" y="-9582"/>
                    <a:pt x="460939" y="4991"/>
                  </a:cubicBezTo>
                  <a:cubicBezTo>
                    <a:pt x="326541" y="174917"/>
                    <a:pt x="219289" y="364941"/>
                    <a:pt x="142042" y="567347"/>
                  </a:cubicBezTo>
                  <a:cubicBezTo>
                    <a:pt x="65270" y="768420"/>
                    <a:pt x="18693" y="980923"/>
                    <a:pt x="4501" y="1195711"/>
                  </a:cubicBezTo>
                  <a:cubicBezTo>
                    <a:pt x="-9406" y="1406404"/>
                    <a:pt x="8977" y="1618717"/>
                    <a:pt x="58793" y="1823790"/>
                  </a:cubicBezTo>
                  <a:cubicBezTo>
                    <a:pt x="108609" y="2028863"/>
                    <a:pt x="186333" y="2219268"/>
                    <a:pt x="290251" y="2398338"/>
                  </a:cubicBezTo>
                  <a:cubicBezTo>
                    <a:pt x="394168" y="2577408"/>
                    <a:pt x="523994" y="2741904"/>
                    <a:pt x="675156" y="2883446"/>
                  </a:cubicBezTo>
                  <a:cubicBezTo>
                    <a:pt x="693634" y="2900782"/>
                    <a:pt x="712494" y="2917736"/>
                    <a:pt x="731639" y="2934405"/>
                  </a:cubicBezTo>
                  <a:cubicBezTo>
                    <a:pt x="745546" y="2946502"/>
                    <a:pt x="766024" y="2926213"/>
                    <a:pt x="752023" y="2914021"/>
                  </a:cubicBezTo>
                  <a:lnTo>
                    <a:pt x="752023" y="2914021"/>
                  </a:lnTo>
                  <a:close/>
                </a:path>
              </a:pathLst>
            </a:custGeom>
            <a:grpFill/>
            <a:ln w="9525" cap="flat">
              <a:noFill/>
              <a:prstDash val="solid"/>
              <a:miter/>
            </a:ln>
          </p:spPr>
          <p:txBody>
            <a:bodyPr rtlCol="0" anchor="ctr"/>
            <a:lstStyle/>
            <a:p>
              <a:endParaRPr lang="es-CO"/>
            </a:p>
          </p:txBody>
        </p:sp>
        <p:sp>
          <p:nvSpPr>
            <p:cNvPr id="90" name="Freeform: Shape 89">
              <a:extLst>
                <a:ext uri="{FF2B5EF4-FFF2-40B4-BE49-F238E27FC236}">
                  <a16:creationId xmlns:a16="http://schemas.microsoft.com/office/drawing/2014/main" id="{A2BFEF90-1B0D-AE90-42AB-DBEDD36DA5B9}"/>
                </a:ext>
              </a:extLst>
            </p:cNvPr>
            <p:cNvSpPr/>
            <p:nvPr/>
          </p:nvSpPr>
          <p:spPr>
            <a:xfrm>
              <a:off x="12492550" y="5168645"/>
              <a:ext cx="355199" cy="494538"/>
            </a:xfrm>
            <a:custGeom>
              <a:avLst/>
              <a:gdLst>
                <a:gd name="connsiteX0" fmla="*/ 1646 w 355199"/>
                <a:gd name="connsiteY0" fmla="*/ 488728 h 494538"/>
                <a:gd name="connsiteX1" fmla="*/ 107088 w 355199"/>
                <a:gd name="connsiteY1" fmla="*/ 198501 h 494538"/>
                <a:gd name="connsiteX2" fmla="*/ 353785 w 355199"/>
                <a:gd name="connsiteY2" fmla="*/ 0 h 494538"/>
                <a:gd name="connsiteX3" fmla="*/ 26602 w 355199"/>
                <a:gd name="connsiteY3" fmla="*/ 494538 h 494538"/>
              </a:gdLst>
              <a:ahLst/>
              <a:cxnLst>
                <a:cxn ang="0">
                  <a:pos x="connsiteX0" y="connsiteY0"/>
                </a:cxn>
                <a:cxn ang="0">
                  <a:pos x="connsiteX1" y="connsiteY1"/>
                </a:cxn>
                <a:cxn ang="0">
                  <a:pos x="connsiteX2" y="connsiteY2"/>
                </a:cxn>
                <a:cxn ang="0">
                  <a:pos x="connsiteX3" y="connsiteY3"/>
                </a:cxn>
              </a:cxnLst>
              <a:rect l="l" t="t" r="r" b="b"/>
              <a:pathLst>
                <a:path w="355199" h="494538">
                  <a:moveTo>
                    <a:pt x="1646" y="488728"/>
                  </a:moveTo>
                  <a:cubicBezTo>
                    <a:pt x="-9593" y="383477"/>
                    <a:pt x="37936" y="278702"/>
                    <a:pt x="107088" y="198501"/>
                  </a:cubicBezTo>
                  <a:cubicBezTo>
                    <a:pt x="176239" y="118300"/>
                    <a:pt x="265584" y="58674"/>
                    <a:pt x="353785" y="0"/>
                  </a:cubicBezTo>
                  <a:cubicBezTo>
                    <a:pt x="371026" y="212312"/>
                    <a:pt x="228818" y="427387"/>
                    <a:pt x="26602" y="494538"/>
                  </a:cubicBezTo>
                </a:path>
              </a:pathLst>
            </a:custGeom>
            <a:grpFill/>
            <a:ln w="9525" cap="flat">
              <a:noFill/>
              <a:prstDash val="solid"/>
              <a:miter/>
            </a:ln>
          </p:spPr>
          <p:txBody>
            <a:bodyPr rtlCol="0" anchor="ctr"/>
            <a:lstStyle/>
            <a:p>
              <a:endParaRPr lang="es-CO"/>
            </a:p>
          </p:txBody>
        </p:sp>
        <p:sp>
          <p:nvSpPr>
            <p:cNvPr id="91" name="Freeform: Shape 90">
              <a:extLst>
                <a:ext uri="{FF2B5EF4-FFF2-40B4-BE49-F238E27FC236}">
                  <a16:creationId xmlns:a16="http://schemas.microsoft.com/office/drawing/2014/main" id="{36F8AF67-65CF-424B-6D20-5CD6DD9127A0}"/>
                </a:ext>
              </a:extLst>
            </p:cNvPr>
            <p:cNvSpPr/>
            <p:nvPr/>
          </p:nvSpPr>
          <p:spPr>
            <a:xfrm>
              <a:off x="12081541" y="5091112"/>
              <a:ext cx="240535" cy="781812"/>
            </a:xfrm>
            <a:custGeom>
              <a:avLst/>
              <a:gdLst>
                <a:gd name="connsiteX0" fmla="*/ 231013 w 240535"/>
                <a:gd name="connsiteY0" fmla="*/ 781812 h 781812"/>
                <a:gd name="connsiteX1" fmla="*/ 29274 w 240535"/>
                <a:gd name="connsiteY1" fmla="*/ 0 h 781812"/>
                <a:gd name="connsiteX2" fmla="*/ 210058 w 240535"/>
                <a:gd name="connsiteY2" fmla="*/ 720757 h 781812"/>
              </a:gdLst>
              <a:ahLst/>
              <a:cxnLst>
                <a:cxn ang="0">
                  <a:pos x="connsiteX0" y="connsiteY0"/>
                </a:cxn>
                <a:cxn ang="0">
                  <a:pos x="connsiteX1" y="connsiteY1"/>
                </a:cxn>
                <a:cxn ang="0">
                  <a:pos x="connsiteX2" y="connsiteY2"/>
                </a:cxn>
              </a:cxnLst>
              <a:rect l="l" t="t" r="r" b="b"/>
              <a:pathLst>
                <a:path w="240535" h="781812">
                  <a:moveTo>
                    <a:pt x="231013" y="781812"/>
                  </a:moveTo>
                  <a:cubicBezTo>
                    <a:pt x="268447" y="508349"/>
                    <a:pt x="194342" y="221266"/>
                    <a:pt x="29274" y="0"/>
                  </a:cubicBezTo>
                  <a:cubicBezTo>
                    <a:pt x="-45688" y="248984"/>
                    <a:pt x="26416" y="536543"/>
                    <a:pt x="210058" y="720757"/>
                  </a:cubicBezTo>
                </a:path>
              </a:pathLst>
            </a:custGeom>
            <a:grpFill/>
            <a:ln w="9525" cap="flat">
              <a:noFill/>
              <a:prstDash val="solid"/>
              <a:miter/>
            </a:ln>
          </p:spPr>
          <p:txBody>
            <a:bodyPr rtlCol="0" anchor="ctr"/>
            <a:lstStyle/>
            <a:p>
              <a:endParaRPr lang="es-CO"/>
            </a:p>
          </p:txBody>
        </p:sp>
        <p:sp>
          <p:nvSpPr>
            <p:cNvPr id="92" name="Freeform: Shape 91">
              <a:extLst>
                <a:ext uri="{FF2B5EF4-FFF2-40B4-BE49-F238E27FC236}">
                  <a16:creationId xmlns:a16="http://schemas.microsoft.com/office/drawing/2014/main" id="{7C9A3A04-7B9E-B521-ED36-FB22AF80395D}"/>
                </a:ext>
              </a:extLst>
            </p:cNvPr>
            <p:cNvSpPr/>
            <p:nvPr/>
          </p:nvSpPr>
          <p:spPr>
            <a:xfrm>
              <a:off x="12143771" y="5785960"/>
              <a:ext cx="666273" cy="517969"/>
            </a:xfrm>
            <a:custGeom>
              <a:avLst/>
              <a:gdLst>
                <a:gd name="connsiteX0" fmla="*/ 0 w 666273"/>
                <a:gd name="connsiteY0" fmla="*/ 517970 h 517969"/>
                <a:gd name="connsiteX1" fmla="*/ 666274 w 666273"/>
                <a:gd name="connsiteY1" fmla="*/ 0 h 517969"/>
                <a:gd name="connsiteX2" fmla="*/ 454914 w 666273"/>
                <a:gd name="connsiteY2" fmla="*/ 390144 h 517969"/>
                <a:gd name="connsiteX3" fmla="*/ 27146 w 666273"/>
                <a:gd name="connsiteY3" fmla="*/ 508254 h 517969"/>
              </a:gdLst>
              <a:ahLst/>
              <a:cxnLst>
                <a:cxn ang="0">
                  <a:pos x="connsiteX0" y="connsiteY0"/>
                </a:cxn>
                <a:cxn ang="0">
                  <a:pos x="connsiteX1" y="connsiteY1"/>
                </a:cxn>
                <a:cxn ang="0">
                  <a:pos x="connsiteX2" y="connsiteY2"/>
                </a:cxn>
                <a:cxn ang="0">
                  <a:pos x="connsiteX3" y="connsiteY3"/>
                </a:cxn>
              </a:cxnLst>
              <a:rect l="l" t="t" r="r" b="b"/>
              <a:pathLst>
                <a:path w="666273" h="517969">
                  <a:moveTo>
                    <a:pt x="0" y="517970"/>
                  </a:moveTo>
                  <a:cubicBezTo>
                    <a:pt x="130112" y="257842"/>
                    <a:pt x="382048" y="61913"/>
                    <a:pt x="666274" y="0"/>
                  </a:cubicBezTo>
                  <a:cubicBezTo>
                    <a:pt x="651986" y="151352"/>
                    <a:pt x="573881" y="295561"/>
                    <a:pt x="454914" y="390144"/>
                  </a:cubicBezTo>
                  <a:cubicBezTo>
                    <a:pt x="335947" y="484727"/>
                    <a:pt x="177737" y="528352"/>
                    <a:pt x="27146" y="508254"/>
                  </a:cubicBezTo>
                </a:path>
              </a:pathLst>
            </a:custGeom>
            <a:grpFill/>
            <a:ln w="9525" cap="flat">
              <a:noFill/>
              <a:prstDash val="solid"/>
              <a:miter/>
            </a:ln>
          </p:spPr>
          <p:txBody>
            <a:bodyPr rtlCol="0" anchor="ctr"/>
            <a:lstStyle/>
            <a:p>
              <a:endParaRPr lang="es-CO"/>
            </a:p>
          </p:txBody>
        </p:sp>
        <p:sp>
          <p:nvSpPr>
            <p:cNvPr id="93" name="Freeform: Shape 92">
              <a:extLst>
                <a:ext uri="{FF2B5EF4-FFF2-40B4-BE49-F238E27FC236}">
                  <a16:creationId xmlns:a16="http://schemas.microsoft.com/office/drawing/2014/main" id="{EFE95573-270F-18C3-2D4D-7EC7F6E82BE9}"/>
                </a:ext>
              </a:extLst>
            </p:cNvPr>
            <p:cNvSpPr/>
            <p:nvPr/>
          </p:nvSpPr>
          <p:spPr>
            <a:xfrm>
              <a:off x="11806586" y="5658230"/>
              <a:ext cx="290961" cy="845439"/>
            </a:xfrm>
            <a:custGeom>
              <a:avLst/>
              <a:gdLst>
                <a:gd name="connsiteX0" fmla="*/ 261747 w 290961"/>
                <a:gd name="connsiteY0" fmla="*/ 845439 h 845439"/>
                <a:gd name="connsiteX1" fmla="*/ 197358 w 290961"/>
                <a:gd name="connsiteY1" fmla="*/ 339852 h 845439"/>
                <a:gd name="connsiteX2" fmla="*/ 0 w 290961"/>
                <a:gd name="connsiteY2" fmla="*/ 0 h 845439"/>
                <a:gd name="connsiteX3" fmla="*/ 31337 w 290961"/>
                <a:gd name="connsiteY3" fmla="*/ 437674 h 845439"/>
                <a:gd name="connsiteX4" fmla="*/ 233172 w 290961"/>
                <a:gd name="connsiteY4" fmla="*/ 820198 h 84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961" h="845439">
                  <a:moveTo>
                    <a:pt x="261747" y="845439"/>
                  </a:moveTo>
                  <a:cubicBezTo>
                    <a:pt x="327565" y="683324"/>
                    <a:pt x="271748" y="498253"/>
                    <a:pt x="197358" y="339852"/>
                  </a:cubicBezTo>
                  <a:cubicBezTo>
                    <a:pt x="141541" y="221171"/>
                    <a:pt x="75438" y="107252"/>
                    <a:pt x="0" y="0"/>
                  </a:cubicBezTo>
                  <a:cubicBezTo>
                    <a:pt x="381" y="146590"/>
                    <a:pt x="857" y="294323"/>
                    <a:pt x="31337" y="437674"/>
                  </a:cubicBezTo>
                  <a:cubicBezTo>
                    <a:pt x="61817" y="581025"/>
                    <a:pt x="124968" y="721424"/>
                    <a:pt x="233172" y="820198"/>
                  </a:cubicBezTo>
                </a:path>
              </a:pathLst>
            </a:custGeom>
            <a:grpFill/>
            <a:ln w="9525" cap="flat">
              <a:noFill/>
              <a:prstDash val="solid"/>
              <a:miter/>
            </a:ln>
          </p:spPr>
          <p:txBody>
            <a:bodyPr rtlCol="0" anchor="ctr"/>
            <a:lstStyle/>
            <a:p>
              <a:endParaRPr lang="es-CO"/>
            </a:p>
          </p:txBody>
        </p:sp>
        <p:sp>
          <p:nvSpPr>
            <p:cNvPr id="94" name="Freeform: Shape 93">
              <a:extLst>
                <a:ext uri="{FF2B5EF4-FFF2-40B4-BE49-F238E27FC236}">
                  <a16:creationId xmlns:a16="http://schemas.microsoft.com/office/drawing/2014/main" id="{103CF959-33BA-B180-6F6B-6ECE090CAE24}"/>
                </a:ext>
              </a:extLst>
            </p:cNvPr>
            <p:cNvSpPr/>
            <p:nvPr/>
          </p:nvSpPr>
          <p:spPr>
            <a:xfrm>
              <a:off x="12078343" y="6573106"/>
              <a:ext cx="433283" cy="685895"/>
            </a:xfrm>
            <a:custGeom>
              <a:avLst/>
              <a:gdLst>
                <a:gd name="connsiteX0" fmla="*/ 8088 w 433283"/>
                <a:gd name="connsiteY0" fmla="*/ 680276 h 685895"/>
                <a:gd name="connsiteX1" fmla="*/ 109339 w 433283"/>
                <a:gd name="connsiteY1" fmla="*/ 275844 h 685895"/>
                <a:gd name="connsiteX2" fmla="*/ 433284 w 433283"/>
                <a:gd name="connsiteY2" fmla="*/ 0 h 685895"/>
                <a:gd name="connsiteX3" fmla="*/ 336034 w 433283"/>
                <a:gd name="connsiteY3" fmla="*/ 402336 h 685895"/>
                <a:gd name="connsiteX4" fmla="*/ 48093 w 433283"/>
                <a:gd name="connsiteY4" fmla="*/ 685895 h 6858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283" h="685895">
                  <a:moveTo>
                    <a:pt x="8088" y="680276"/>
                  </a:moveTo>
                  <a:cubicBezTo>
                    <a:pt x="-19630" y="540068"/>
                    <a:pt x="26281" y="392144"/>
                    <a:pt x="109339" y="275844"/>
                  </a:cubicBezTo>
                  <a:cubicBezTo>
                    <a:pt x="192397" y="159544"/>
                    <a:pt x="309650" y="71628"/>
                    <a:pt x="433284" y="0"/>
                  </a:cubicBezTo>
                  <a:cubicBezTo>
                    <a:pt x="415186" y="137350"/>
                    <a:pt x="393660" y="276416"/>
                    <a:pt x="336034" y="402336"/>
                  </a:cubicBezTo>
                  <a:cubicBezTo>
                    <a:pt x="278312" y="528257"/>
                    <a:pt x="179252" y="641318"/>
                    <a:pt x="48093" y="685895"/>
                  </a:cubicBezTo>
                </a:path>
              </a:pathLst>
            </a:custGeom>
            <a:grpFill/>
            <a:ln w="9525" cap="flat">
              <a:noFill/>
              <a:prstDash val="solid"/>
              <a:miter/>
            </a:ln>
          </p:spPr>
          <p:txBody>
            <a:bodyPr rtlCol="0" anchor="ctr"/>
            <a:lstStyle/>
            <a:p>
              <a:endParaRPr lang="es-CO"/>
            </a:p>
          </p:txBody>
        </p:sp>
        <p:sp>
          <p:nvSpPr>
            <p:cNvPr id="95" name="Freeform: Shape 94">
              <a:extLst>
                <a:ext uri="{FF2B5EF4-FFF2-40B4-BE49-F238E27FC236}">
                  <a16:creationId xmlns:a16="http://schemas.microsoft.com/office/drawing/2014/main" id="{51288ECC-3F6C-CF9F-A866-EFDB847CE7F6}"/>
                </a:ext>
              </a:extLst>
            </p:cNvPr>
            <p:cNvSpPr/>
            <p:nvPr/>
          </p:nvSpPr>
          <p:spPr>
            <a:xfrm>
              <a:off x="11531537" y="6398703"/>
              <a:ext cx="463453" cy="701611"/>
            </a:xfrm>
            <a:custGeom>
              <a:avLst/>
              <a:gdLst>
                <a:gd name="connsiteX0" fmla="*/ 463453 w 463453"/>
                <a:gd name="connsiteY0" fmla="*/ 701612 h 701611"/>
                <a:gd name="connsiteX1" fmla="*/ 309529 w 463453"/>
                <a:gd name="connsiteY1" fmla="*/ 297275 h 701611"/>
                <a:gd name="connsiteX2" fmla="*/ 2539 w 463453"/>
                <a:gd name="connsiteY2" fmla="*/ 0 h 701611"/>
                <a:gd name="connsiteX3" fmla="*/ 433735 w 463453"/>
                <a:gd name="connsiteY3" fmla="*/ 654939 h 701611"/>
              </a:gdLst>
              <a:ahLst/>
              <a:cxnLst>
                <a:cxn ang="0">
                  <a:pos x="connsiteX0" y="connsiteY0"/>
                </a:cxn>
                <a:cxn ang="0">
                  <a:pos x="connsiteX1" y="connsiteY1"/>
                </a:cxn>
                <a:cxn ang="0">
                  <a:pos x="connsiteX2" y="connsiteY2"/>
                </a:cxn>
                <a:cxn ang="0">
                  <a:pos x="connsiteX3" y="connsiteY3"/>
                </a:cxn>
              </a:cxnLst>
              <a:rect l="l" t="t" r="r" b="b"/>
              <a:pathLst>
                <a:path w="463453" h="701611">
                  <a:moveTo>
                    <a:pt x="463453" y="701612"/>
                  </a:moveTo>
                  <a:cubicBezTo>
                    <a:pt x="426592" y="561784"/>
                    <a:pt x="382205" y="422338"/>
                    <a:pt x="309529" y="297275"/>
                  </a:cubicBezTo>
                  <a:cubicBezTo>
                    <a:pt x="236854" y="172212"/>
                    <a:pt x="133603" y="61246"/>
                    <a:pt x="2539" y="0"/>
                  </a:cubicBezTo>
                  <a:cubicBezTo>
                    <a:pt x="-24322" y="281273"/>
                    <a:pt x="164845" y="568452"/>
                    <a:pt x="433735" y="654939"/>
                  </a:cubicBezTo>
                </a:path>
              </a:pathLst>
            </a:custGeom>
            <a:grpFill/>
            <a:ln w="9525" cap="flat">
              <a:noFill/>
              <a:prstDash val="solid"/>
              <a:miter/>
            </a:ln>
          </p:spPr>
          <p:txBody>
            <a:bodyPr rtlCol="0" anchor="ctr"/>
            <a:lstStyle/>
            <a:p>
              <a:endParaRPr lang="es-CO"/>
            </a:p>
          </p:txBody>
        </p:sp>
        <p:sp>
          <p:nvSpPr>
            <p:cNvPr id="96" name="Freeform: Shape 95">
              <a:extLst>
                <a:ext uri="{FF2B5EF4-FFF2-40B4-BE49-F238E27FC236}">
                  <a16:creationId xmlns:a16="http://schemas.microsoft.com/office/drawing/2014/main" id="{042C8AEF-8282-B4E0-98FB-2DF8C4E3CBF6}"/>
                </a:ext>
              </a:extLst>
            </p:cNvPr>
            <p:cNvSpPr/>
            <p:nvPr/>
          </p:nvSpPr>
          <p:spPr>
            <a:xfrm>
              <a:off x="11585988" y="7520856"/>
              <a:ext cx="602836" cy="384466"/>
            </a:xfrm>
            <a:custGeom>
              <a:avLst/>
              <a:gdLst>
                <a:gd name="connsiteX0" fmla="*/ 602836 w 602836"/>
                <a:gd name="connsiteY0" fmla="*/ 342602 h 384466"/>
                <a:gd name="connsiteX1" fmla="*/ 29527 w 602836"/>
                <a:gd name="connsiteY1" fmla="*/ 559 h 384466"/>
                <a:gd name="connsiteX2" fmla="*/ 3619 w 602836"/>
                <a:gd name="connsiteY2" fmla="*/ 9798 h 384466"/>
                <a:gd name="connsiteX3" fmla="*/ 7714 w 602836"/>
                <a:gd name="connsiteY3" fmla="*/ 44850 h 384466"/>
                <a:gd name="connsiteX4" fmla="*/ 211073 w 602836"/>
                <a:gd name="connsiteY4" fmla="*/ 291262 h 384466"/>
                <a:gd name="connsiteX5" fmla="*/ 378427 w 602836"/>
                <a:gd name="connsiteY5" fmla="*/ 380320 h 384466"/>
                <a:gd name="connsiteX6" fmla="*/ 554449 w 602836"/>
                <a:gd name="connsiteY6" fmla="*/ 330028 h 38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836" h="384466">
                  <a:moveTo>
                    <a:pt x="602836" y="342602"/>
                  </a:moveTo>
                  <a:cubicBezTo>
                    <a:pt x="500347" y="130385"/>
                    <a:pt x="264985" y="-10014"/>
                    <a:pt x="29527" y="559"/>
                  </a:cubicBezTo>
                  <a:cubicBezTo>
                    <a:pt x="20097" y="940"/>
                    <a:pt x="9334" y="2273"/>
                    <a:pt x="3619" y="9798"/>
                  </a:cubicBezTo>
                  <a:cubicBezTo>
                    <a:pt x="-3906" y="19704"/>
                    <a:pt x="1714" y="33896"/>
                    <a:pt x="7714" y="44850"/>
                  </a:cubicBezTo>
                  <a:cubicBezTo>
                    <a:pt x="59149" y="138862"/>
                    <a:pt x="128587" y="222872"/>
                    <a:pt x="211073" y="291262"/>
                  </a:cubicBezTo>
                  <a:cubicBezTo>
                    <a:pt x="260222" y="332029"/>
                    <a:pt x="315753" y="367938"/>
                    <a:pt x="378427" y="380320"/>
                  </a:cubicBezTo>
                  <a:cubicBezTo>
                    <a:pt x="441102" y="392703"/>
                    <a:pt x="511968" y="377749"/>
                    <a:pt x="554449" y="330028"/>
                  </a:cubicBezTo>
                </a:path>
              </a:pathLst>
            </a:custGeom>
            <a:grpFill/>
            <a:ln w="9525" cap="flat">
              <a:noFill/>
              <a:prstDash val="solid"/>
              <a:miter/>
            </a:ln>
          </p:spPr>
          <p:txBody>
            <a:bodyPr rtlCol="0" anchor="ctr"/>
            <a:lstStyle/>
            <a:p>
              <a:endParaRPr lang="es-CO"/>
            </a:p>
          </p:txBody>
        </p:sp>
        <p:sp>
          <p:nvSpPr>
            <p:cNvPr id="97" name="Freeform: Shape 96">
              <a:extLst>
                <a:ext uri="{FF2B5EF4-FFF2-40B4-BE49-F238E27FC236}">
                  <a16:creationId xmlns:a16="http://schemas.microsoft.com/office/drawing/2014/main" id="{22DE25D6-1888-86EA-5A91-EA1F68430DDB}"/>
                </a:ext>
              </a:extLst>
            </p:cNvPr>
            <p:cNvSpPr/>
            <p:nvPr/>
          </p:nvSpPr>
          <p:spPr>
            <a:xfrm>
              <a:off x="12273860" y="7402638"/>
              <a:ext cx="195099" cy="677513"/>
            </a:xfrm>
            <a:custGeom>
              <a:avLst/>
              <a:gdLst>
                <a:gd name="connsiteX0" fmla="*/ 48886 w 195099"/>
                <a:gd name="connsiteY0" fmla="*/ 677513 h 677513"/>
                <a:gd name="connsiteX1" fmla="*/ 136326 w 195099"/>
                <a:gd name="connsiteY1" fmla="*/ 0 h 677513"/>
                <a:gd name="connsiteX2" fmla="*/ 114037 w 195099"/>
                <a:gd name="connsiteY2" fmla="*/ 664464 h 677513"/>
              </a:gdLst>
              <a:ahLst/>
              <a:cxnLst>
                <a:cxn ang="0">
                  <a:pos x="connsiteX0" y="connsiteY0"/>
                </a:cxn>
                <a:cxn ang="0">
                  <a:pos x="connsiteX1" y="connsiteY1"/>
                </a:cxn>
                <a:cxn ang="0">
                  <a:pos x="connsiteX2" y="connsiteY2"/>
                </a:cxn>
              </a:cxnLst>
              <a:rect l="l" t="t" r="r" b="b"/>
              <a:pathLst>
                <a:path w="195099" h="677513">
                  <a:moveTo>
                    <a:pt x="48886" y="677513"/>
                  </a:moveTo>
                  <a:cubicBezTo>
                    <a:pt x="-40077" y="456819"/>
                    <a:pt x="-5692" y="190881"/>
                    <a:pt x="136326" y="0"/>
                  </a:cubicBezTo>
                  <a:cubicBezTo>
                    <a:pt x="192333" y="221933"/>
                    <a:pt x="243387" y="475774"/>
                    <a:pt x="114037" y="664464"/>
                  </a:cubicBezTo>
                </a:path>
              </a:pathLst>
            </a:custGeom>
            <a:grpFill/>
            <a:ln w="9525" cap="flat">
              <a:noFill/>
              <a:prstDash val="solid"/>
              <a:miter/>
            </a:ln>
          </p:spPr>
          <p:txBody>
            <a:bodyPr rtlCol="0" anchor="ctr"/>
            <a:lstStyle/>
            <a:p>
              <a:endParaRPr lang="es-CO"/>
            </a:p>
          </p:txBody>
        </p:sp>
        <p:sp>
          <p:nvSpPr>
            <p:cNvPr id="98" name="Freeform: Shape 97">
              <a:extLst>
                <a:ext uri="{FF2B5EF4-FFF2-40B4-BE49-F238E27FC236}">
                  <a16:creationId xmlns:a16="http://schemas.microsoft.com/office/drawing/2014/main" id="{18D25B98-413A-F98C-31F1-330846FE2298}"/>
                </a:ext>
              </a:extLst>
            </p:cNvPr>
            <p:cNvSpPr/>
            <p:nvPr/>
          </p:nvSpPr>
          <p:spPr>
            <a:xfrm>
              <a:off x="11989657" y="8261598"/>
              <a:ext cx="580929" cy="209335"/>
            </a:xfrm>
            <a:custGeom>
              <a:avLst/>
              <a:gdLst>
                <a:gd name="connsiteX0" fmla="*/ 580930 w 580929"/>
                <a:gd name="connsiteY0" fmla="*/ 152977 h 209335"/>
                <a:gd name="connsiteX1" fmla="*/ 0 w 580929"/>
                <a:gd name="connsiteY1" fmla="*/ 20103 h 209335"/>
                <a:gd name="connsiteX2" fmla="*/ 544544 w 580929"/>
                <a:gd name="connsiteY2" fmla="*/ 150405 h 209335"/>
              </a:gdLst>
              <a:ahLst/>
              <a:cxnLst>
                <a:cxn ang="0">
                  <a:pos x="connsiteX0" y="connsiteY0"/>
                </a:cxn>
                <a:cxn ang="0">
                  <a:pos x="connsiteX1" y="connsiteY1"/>
                </a:cxn>
                <a:cxn ang="0">
                  <a:pos x="connsiteX2" y="connsiteY2"/>
                </a:cxn>
              </a:cxnLst>
              <a:rect l="l" t="t" r="r" b="b"/>
              <a:pathLst>
                <a:path w="580929" h="209335">
                  <a:moveTo>
                    <a:pt x="580930" y="152977"/>
                  </a:moveTo>
                  <a:cubicBezTo>
                    <a:pt x="423767" y="19150"/>
                    <a:pt x="199835" y="-32094"/>
                    <a:pt x="0" y="20103"/>
                  </a:cubicBezTo>
                  <a:cubicBezTo>
                    <a:pt x="102299" y="203173"/>
                    <a:pt x="370427" y="267372"/>
                    <a:pt x="544544" y="150405"/>
                  </a:cubicBezTo>
                </a:path>
              </a:pathLst>
            </a:custGeom>
            <a:grpFill/>
            <a:ln w="9525" cap="flat">
              <a:noFill/>
              <a:prstDash val="solid"/>
              <a:miter/>
            </a:ln>
          </p:spPr>
          <p:txBody>
            <a:bodyPr rtlCol="0" anchor="ctr"/>
            <a:lstStyle/>
            <a:p>
              <a:endParaRPr lang="es-CO"/>
            </a:p>
          </p:txBody>
        </p:sp>
      </p:grpSp>
      <p:sp>
        <p:nvSpPr>
          <p:cNvPr id="99" name="Freeform: Shape 98">
            <a:extLst>
              <a:ext uri="{FF2B5EF4-FFF2-40B4-BE49-F238E27FC236}">
                <a16:creationId xmlns:a16="http://schemas.microsoft.com/office/drawing/2014/main" id="{363E563A-5B97-4132-F7AA-51E1C63A579D}"/>
              </a:ext>
            </a:extLst>
          </p:cNvPr>
          <p:cNvSpPr/>
          <p:nvPr/>
        </p:nvSpPr>
        <p:spPr>
          <a:xfrm rot="18594986">
            <a:off x="25637664" y="14469598"/>
            <a:ext cx="3786941" cy="3899519"/>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laid">
            <a:fgClr>
              <a:schemeClr val="tx2"/>
            </a:fgClr>
            <a:bgClr>
              <a:schemeClr val="bg1"/>
            </a:bgClr>
          </a:pattFill>
          <a:ln w="4858" cap="flat">
            <a:noFill/>
            <a:prstDash val="solid"/>
            <a:miter/>
          </a:ln>
        </p:spPr>
        <p:txBody>
          <a:bodyPr rtlCol="0" anchor="ctr"/>
          <a:lstStyle/>
          <a:p>
            <a:endParaRPr lang="es-CO"/>
          </a:p>
        </p:txBody>
      </p:sp>
      <p:pic>
        <p:nvPicPr>
          <p:cNvPr id="106" name="Graphic 105">
            <a:extLst>
              <a:ext uri="{FF2B5EF4-FFF2-40B4-BE49-F238E27FC236}">
                <a16:creationId xmlns:a16="http://schemas.microsoft.com/office/drawing/2014/main" id="{D3B9469E-1795-E528-BBC9-49339B3C8124}"/>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2825751" y="13455253"/>
            <a:ext cx="4965165" cy="4987582"/>
          </a:xfrm>
          <a:prstGeom prst="rect">
            <a:avLst/>
          </a:prstGeom>
        </p:spPr>
      </p:pic>
    </p:spTree>
    <p:extLst>
      <p:ext uri="{BB962C8B-B14F-4D97-AF65-F5344CB8AC3E}">
        <p14:creationId xmlns:p14="http://schemas.microsoft.com/office/powerpoint/2010/main" val="97834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69C1880-31B7-4606-3923-08F298FD1CC4}"/>
              </a:ext>
            </a:extLst>
          </p:cNvPr>
          <p:cNvSpPr/>
          <p:nvPr/>
        </p:nvSpPr>
        <p:spPr>
          <a:xfrm>
            <a:off x="0" y="0"/>
            <a:ext cx="24377650" cy="13716000"/>
          </a:xfrm>
          <a:prstGeom prst="rect">
            <a:avLst/>
          </a:prstGeom>
          <a:pattFill prst="wdUpDiag">
            <a:fgClr>
              <a:schemeClr val="accent2">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6" name="Graphic 4">
            <a:extLst>
              <a:ext uri="{FF2B5EF4-FFF2-40B4-BE49-F238E27FC236}">
                <a16:creationId xmlns:a16="http://schemas.microsoft.com/office/drawing/2014/main" id="{701592CD-22FE-E0D8-6299-0E993BE686A6}"/>
              </a:ext>
            </a:extLst>
          </p:cNvPr>
          <p:cNvSpPr/>
          <p:nvPr/>
        </p:nvSpPr>
        <p:spPr>
          <a:xfrm>
            <a:off x="21857110" y="-912710"/>
            <a:ext cx="3508438" cy="3508438"/>
          </a:xfrm>
          <a:custGeom>
            <a:avLst/>
            <a:gdLst>
              <a:gd name="connsiteX0" fmla="*/ 3508439 w 3508438"/>
              <a:gd name="connsiteY0" fmla="*/ 1754219 h 3508438"/>
              <a:gd name="connsiteX1" fmla="*/ 1754219 w 3508438"/>
              <a:gd name="connsiteY1" fmla="*/ 3508439 h 3508438"/>
              <a:gd name="connsiteX2" fmla="*/ 0 w 3508438"/>
              <a:gd name="connsiteY2" fmla="*/ 1754219 h 3508438"/>
              <a:gd name="connsiteX3" fmla="*/ 1754219 w 3508438"/>
              <a:gd name="connsiteY3" fmla="*/ 0 h 3508438"/>
              <a:gd name="connsiteX4" fmla="*/ 3508439 w 3508438"/>
              <a:gd name="connsiteY4" fmla="*/ 1754219 h 3508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8438" h="3508438">
                <a:moveTo>
                  <a:pt x="3508439" y="1754219"/>
                </a:moveTo>
                <a:cubicBezTo>
                  <a:pt x="3508439" y="2723007"/>
                  <a:pt x="2723007" y="3508439"/>
                  <a:pt x="1754219" y="3508439"/>
                </a:cubicBezTo>
                <a:cubicBezTo>
                  <a:pt x="785432" y="3508439"/>
                  <a:pt x="0" y="2723103"/>
                  <a:pt x="0" y="1754219"/>
                </a:cubicBezTo>
                <a:cubicBezTo>
                  <a:pt x="0" y="785336"/>
                  <a:pt x="785432" y="0"/>
                  <a:pt x="1754219" y="0"/>
                </a:cubicBezTo>
                <a:cubicBezTo>
                  <a:pt x="2723007" y="0"/>
                  <a:pt x="3508439" y="785432"/>
                  <a:pt x="3508439" y="1754219"/>
                </a:cubicBezTo>
                <a:close/>
              </a:path>
            </a:pathLst>
          </a:custGeom>
          <a:solidFill>
            <a:schemeClr val="accent5"/>
          </a:solidFill>
          <a:ln w="9525" cap="flat">
            <a:noFill/>
            <a:prstDash val="solid"/>
            <a:miter/>
          </a:ln>
        </p:spPr>
        <p:txBody>
          <a:bodyPr rtlCol="0" anchor="ctr"/>
          <a:lstStyle/>
          <a:p>
            <a:endParaRPr lang="es-CO"/>
          </a:p>
        </p:txBody>
      </p:sp>
      <p:pic>
        <p:nvPicPr>
          <p:cNvPr id="3" name="Graphic 2">
            <a:extLst>
              <a:ext uri="{FF2B5EF4-FFF2-40B4-BE49-F238E27FC236}">
                <a16:creationId xmlns:a16="http://schemas.microsoft.com/office/drawing/2014/main" id="{8A032050-EEE4-95E9-7F34-716EA4AAF8C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857110" y="-1659911"/>
            <a:ext cx="4252401" cy="4252401"/>
          </a:xfrm>
          <a:prstGeom prst="rect">
            <a:avLst/>
          </a:prstGeom>
        </p:spPr>
      </p:pic>
      <p:sp>
        <p:nvSpPr>
          <p:cNvPr id="7" name="Graphic 4">
            <a:extLst>
              <a:ext uri="{FF2B5EF4-FFF2-40B4-BE49-F238E27FC236}">
                <a16:creationId xmlns:a16="http://schemas.microsoft.com/office/drawing/2014/main" id="{A06D0F33-4913-B0FD-48AF-D4198C0AD25A}"/>
              </a:ext>
            </a:extLst>
          </p:cNvPr>
          <p:cNvSpPr/>
          <p:nvPr/>
        </p:nvSpPr>
        <p:spPr>
          <a:xfrm>
            <a:off x="-973393" y="-912710"/>
            <a:ext cx="3508438" cy="3508438"/>
          </a:xfrm>
          <a:custGeom>
            <a:avLst/>
            <a:gdLst>
              <a:gd name="connsiteX0" fmla="*/ 3508439 w 3508438"/>
              <a:gd name="connsiteY0" fmla="*/ 1754219 h 3508438"/>
              <a:gd name="connsiteX1" fmla="*/ 1754219 w 3508438"/>
              <a:gd name="connsiteY1" fmla="*/ 3508439 h 3508438"/>
              <a:gd name="connsiteX2" fmla="*/ 0 w 3508438"/>
              <a:gd name="connsiteY2" fmla="*/ 1754219 h 3508438"/>
              <a:gd name="connsiteX3" fmla="*/ 1754219 w 3508438"/>
              <a:gd name="connsiteY3" fmla="*/ 0 h 3508438"/>
              <a:gd name="connsiteX4" fmla="*/ 3508439 w 3508438"/>
              <a:gd name="connsiteY4" fmla="*/ 1754219 h 3508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8438" h="3508438">
                <a:moveTo>
                  <a:pt x="3508439" y="1754219"/>
                </a:moveTo>
                <a:cubicBezTo>
                  <a:pt x="3508439" y="2723007"/>
                  <a:pt x="2723007" y="3508439"/>
                  <a:pt x="1754219" y="3508439"/>
                </a:cubicBezTo>
                <a:cubicBezTo>
                  <a:pt x="785432" y="3508439"/>
                  <a:pt x="0" y="2723103"/>
                  <a:pt x="0" y="1754219"/>
                </a:cubicBezTo>
                <a:cubicBezTo>
                  <a:pt x="0" y="785336"/>
                  <a:pt x="785432" y="0"/>
                  <a:pt x="1754219" y="0"/>
                </a:cubicBezTo>
                <a:cubicBezTo>
                  <a:pt x="2723007" y="0"/>
                  <a:pt x="3508439" y="785432"/>
                  <a:pt x="3508439" y="1754219"/>
                </a:cubicBezTo>
                <a:close/>
              </a:path>
            </a:pathLst>
          </a:custGeom>
          <a:solidFill>
            <a:schemeClr val="accent5"/>
          </a:solidFill>
          <a:ln w="9525" cap="flat">
            <a:noFill/>
            <a:prstDash val="solid"/>
            <a:miter/>
          </a:ln>
        </p:spPr>
        <p:txBody>
          <a:bodyPr rtlCol="0" anchor="ctr"/>
          <a:lstStyle/>
          <a:p>
            <a:endParaRPr lang="es-CO"/>
          </a:p>
        </p:txBody>
      </p:sp>
      <p:pic>
        <p:nvPicPr>
          <p:cNvPr id="8" name="Graphic 7">
            <a:extLst>
              <a:ext uri="{FF2B5EF4-FFF2-40B4-BE49-F238E27FC236}">
                <a16:creationId xmlns:a16="http://schemas.microsoft.com/office/drawing/2014/main" id="{0E19ADC0-09FC-995C-1E11-CC6B5059D91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2361211" y="1660950"/>
            <a:ext cx="3244197" cy="4496107"/>
          </a:xfrm>
          <a:prstGeom prst="rect">
            <a:avLst/>
          </a:prstGeom>
        </p:spPr>
      </p:pic>
      <p:pic>
        <p:nvPicPr>
          <p:cNvPr id="10" name="Graphic 9">
            <a:extLst>
              <a:ext uri="{FF2B5EF4-FFF2-40B4-BE49-F238E27FC236}">
                <a16:creationId xmlns:a16="http://schemas.microsoft.com/office/drawing/2014/main" id="{5147B9C2-05A8-67BA-BE1F-E5C1833E206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62384" y="3132715"/>
            <a:ext cx="1905000" cy="1552575"/>
          </a:xfrm>
          <a:prstGeom prst="rect">
            <a:avLst/>
          </a:prstGeom>
        </p:spPr>
      </p:pic>
      <p:pic>
        <p:nvPicPr>
          <p:cNvPr id="12" name="Graphic 11">
            <a:extLst>
              <a:ext uri="{FF2B5EF4-FFF2-40B4-BE49-F238E27FC236}">
                <a16:creationId xmlns:a16="http://schemas.microsoft.com/office/drawing/2014/main" id="{F73E3C2E-BEAC-3346-4ED9-312F43EB114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990803" y="-49079"/>
            <a:ext cx="971550" cy="1781175"/>
          </a:xfrm>
          <a:prstGeom prst="rect">
            <a:avLst/>
          </a:prstGeom>
        </p:spPr>
      </p:pic>
      <p:sp>
        <p:nvSpPr>
          <p:cNvPr id="16" name="Freeform: Shape 15">
            <a:extLst>
              <a:ext uri="{FF2B5EF4-FFF2-40B4-BE49-F238E27FC236}">
                <a16:creationId xmlns:a16="http://schemas.microsoft.com/office/drawing/2014/main" id="{51F8011C-9047-D674-BF48-A3D53CA68CC6}"/>
              </a:ext>
            </a:extLst>
          </p:cNvPr>
          <p:cNvSpPr/>
          <p:nvPr/>
        </p:nvSpPr>
        <p:spPr>
          <a:xfrm rot="21253801">
            <a:off x="12718540" y="656821"/>
            <a:ext cx="1351787" cy="1351787"/>
          </a:xfrm>
          <a:custGeom>
            <a:avLst/>
            <a:gdLst>
              <a:gd name="connsiteX0" fmla="*/ 1351787 w 1351787"/>
              <a:gd name="connsiteY0" fmla="*/ 675894 h 1351787"/>
              <a:gd name="connsiteX1" fmla="*/ 675894 w 1351787"/>
              <a:gd name="connsiteY1" fmla="*/ 1351787 h 1351787"/>
              <a:gd name="connsiteX2" fmla="*/ 0 w 1351787"/>
              <a:gd name="connsiteY2" fmla="*/ 675894 h 1351787"/>
              <a:gd name="connsiteX3" fmla="*/ 675894 w 1351787"/>
              <a:gd name="connsiteY3" fmla="*/ 0 h 1351787"/>
              <a:gd name="connsiteX4" fmla="*/ 1351787 w 1351787"/>
              <a:gd name="connsiteY4" fmla="*/ 675894 h 1351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1787" h="1351787">
                <a:moveTo>
                  <a:pt x="1351787" y="675894"/>
                </a:moveTo>
                <a:cubicBezTo>
                  <a:pt x="1351787" y="1049179"/>
                  <a:pt x="1049180" y="1351787"/>
                  <a:pt x="675894" y="1351787"/>
                </a:cubicBezTo>
                <a:cubicBezTo>
                  <a:pt x="302608" y="1351787"/>
                  <a:pt x="0" y="1049179"/>
                  <a:pt x="0" y="675894"/>
                </a:cubicBezTo>
                <a:cubicBezTo>
                  <a:pt x="0" y="302608"/>
                  <a:pt x="302608" y="0"/>
                  <a:pt x="675894" y="0"/>
                </a:cubicBezTo>
                <a:cubicBezTo>
                  <a:pt x="1049180" y="0"/>
                  <a:pt x="1351787" y="302608"/>
                  <a:pt x="1351787" y="675894"/>
                </a:cubicBezTo>
                <a:close/>
              </a:path>
            </a:pathLst>
          </a:custGeom>
          <a:solidFill>
            <a:schemeClr val="accent5"/>
          </a:solidFill>
          <a:ln w="9525"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A3B0213B-B58E-5F10-D8F7-EB21C96D7C05}"/>
              </a:ext>
            </a:extLst>
          </p:cNvPr>
          <p:cNvSpPr/>
          <p:nvPr/>
        </p:nvSpPr>
        <p:spPr>
          <a:xfrm>
            <a:off x="4409613" y="3189446"/>
            <a:ext cx="1007078" cy="1006983"/>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grpSp>
        <p:nvGrpSpPr>
          <p:cNvPr id="59" name="Group 58">
            <a:extLst>
              <a:ext uri="{FF2B5EF4-FFF2-40B4-BE49-F238E27FC236}">
                <a16:creationId xmlns:a16="http://schemas.microsoft.com/office/drawing/2014/main" id="{BE967494-D66B-7CA6-BECF-402280ABF822}"/>
              </a:ext>
            </a:extLst>
          </p:cNvPr>
          <p:cNvGrpSpPr/>
          <p:nvPr/>
        </p:nvGrpSpPr>
        <p:grpSpPr>
          <a:xfrm rot="1498924">
            <a:off x="11051946" y="10211400"/>
            <a:ext cx="2040503" cy="5475991"/>
            <a:chOff x="11531537" y="5091112"/>
            <a:chExt cx="1316212" cy="3532249"/>
          </a:xfrm>
          <a:solidFill>
            <a:schemeClr val="accent5"/>
          </a:solidFill>
        </p:grpSpPr>
        <p:sp>
          <p:nvSpPr>
            <p:cNvPr id="49" name="Freeform: Shape 48">
              <a:extLst>
                <a:ext uri="{FF2B5EF4-FFF2-40B4-BE49-F238E27FC236}">
                  <a16:creationId xmlns:a16="http://schemas.microsoft.com/office/drawing/2014/main" id="{06C7DDF2-55E4-7EA0-95FA-ACC954929B6E}"/>
                </a:ext>
              </a:extLst>
            </p:cNvPr>
            <p:cNvSpPr/>
            <p:nvPr/>
          </p:nvSpPr>
          <p:spPr>
            <a:xfrm>
              <a:off x="12001253" y="5685243"/>
              <a:ext cx="756714" cy="2938118"/>
            </a:xfrm>
            <a:custGeom>
              <a:avLst/>
              <a:gdLst>
                <a:gd name="connsiteX0" fmla="*/ 752023 w 756714"/>
                <a:gd name="connsiteY0" fmla="*/ 2914117 h 2938118"/>
                <a:gd name="connsiteX1" fmla="*/ 355497 w 756714"/>
                <a:gd name="connsiteY1" fmla="*/ 2450535 h 2938118"/>
                <a:gd name="connsiteX2" fmla="*/ 106894 w 756714"/>
                <a:gd name="connsiteY2" fmla="*/ 1893322 h 2938118"/>
                <a:gd name="connsiteX3" fmla="*/ 29456 w 756714"/>
                <a:gd name="connsiteY3" fmla="*/ 1278769 h 2938118"/>
                <a:gd name="connsiteX4" fmla="*/ 141661 w 756714"/>
                <a:gd name="connsiteY4" fmla="*/ 653358 h 2938118"/>
                <a:gd name="connsiteX5" fmla="*/ 433221 w 756714"/>
                <a:gd name="connsiteY5" fmla="*/ 88716 h 2938118"/>
                <a:gd name="connsiteX6" fmla="*/ 481322 w 756714"/>
                <a:gd name="connsiteY6" fmla="*/ 25374 h 2938118"/>
                <a:gd name="connsiteX7" fmla="*/ 460939 w 756714"/>
                <a:gd name="connsiteY7" fmla="*/ 4991 h 2938118"/>
                <a:gd name="connsiteX8" fmla="*/ 142042 w 756714"/>
                <a:gd name="connsiteY8" fmla="*/ 567347 h 2938118"/>
                <a:gd name="connsiteX9" fmla="*/ 4501 w 756714"/>
                <a:gd name="connsiteY9" fmla="*/ 1195711 h 2938118"/>
                <a:gd name="connsiteX10" fmla="*/ 58793 w 756714"/>
                <a:gd name="connsiteY10" fmla="*/ 1823790 h 2938118"/>
                <a:gd name="connsiteX11" fmla="*/ 290251 w 756714"/>
                <a:gd name="connsiteY11" fmla="*/ 2398338 h 2938118"/>
                <a:gd name="connsiteX12" fmla="*/ 675156 w 756714"/>
                <a:gd name="connsiteY12" fmla="*/ 2883446 h 2938118"/>
                <a:gd name="connsiteX13" fmla="*/ 731639 w 756714"/>
                <a:gd name="connsiteY13" fmla="*/ 2934405 h 2938118"/>
                <a:gd name="connsiteX14" fmla="*/ 752023 w 756714"/>
                <a:gd name="connsiteY14" fmla="*/ 2914021 h 2938118"/>
                <a:gd name="connsiteX15" fmla="*/ 752023 w 756714"/>
                <a:gd name="connsiteY15" fmla="*/ 2914021 h 293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56714" h="2938118">
                  <a:moveTo>
                    <a:pt x="752023" y="2914117"/>
                  </a:moveTo>
                  <a:cubicBezTo>
                    <a:pt x="598003" y="2780100"/>
                    <a:pt x="464368" y="2623318"/>
                    <a:pt x="355497" y="2450535"/>
                  </a:cubicBezTo>
                  <a:cubicBezTo>
                    <a:pt x="246626" y="2277751"/>
                    <a:pt x="162520" y="2089728"/>
                    <a:pt x="106894" y="1893322"/>
                  </a:cubicBezTo>
                  <a:cubicBezTo>
                    <a:pt x="50316" y="1693678"/>
                    <a:pt x="23932" y="1486224"/>
                    <a:pt x="29456" y="1278769"/>
                  </a:cubicBezTo>
                  <a:cubicBezTo>
                    <a:pt x="35076" y="1066171"/>
                    <a:pt x="73557" y="854716"/>
                    <a:pt x="141661" y="653358"/>
                  </a:cubicBezTo>
                  <a:cubicBezTo>
                    <a:pt x="209764" y="451904"/>
                    <a:pt x="308062" y="260737"/>
                    <a:pt x="433221" y="88716"/>
                  </a:cubicBezTo>
                  <a:cubicBezTo>
                    <a:pt x="448842" y="67284"/>
                    <a:pt x="464844" y="46139"/>
                    <a:pt x="481322" y="25374"/>
                  </a:cubicBezTo>
                  <a:cubicBezTo>
                    <a:pt x="492657" y="10992"/>
                    <a:pt x="472464" y="-9582"/>
                    <a:pt x="460939" y="4991"/>
                  </a:cubicBezTo>
                  <a:cubicBezTo>
                    <a:pt x="326541" y="174917"/>
                    <a:pt x="219289" y="364941"/>
                    <a:pt x="142042" y="567347"/>
                  </a:cubicBezTo>
                  <a:cubicBezTo>
                    <a:pt x="65270" y="768420"/>
                    <a:pt x="18693" y="980923"/>
                    <a:pt x="4501" y="1195711"/>
                  </a:cubicBezTo>
                  <a:cubicBezTo>
                    <a:pt x="-9406" y="1406404"/>
                    <a:pt x="8977" y="1618717"/>
                    <a:pt x="58793" y="1823790"/>
                  </a:cubicBezTo>
                  <a:cubicBezTo>
                    <a:pt x="108609" y="2028863"/>
                    <a:pt x="186333" y="2219268"/>
                    <a:pt x="290251" y="2398338"/>
                  </a:cubicBezTo>
                  <a:cubicBezTo>
                    <a:pt x="394168" y="2577408"/>
                    <a:pt x="523994" y="2741904"/>
                    <a:pt x="675156" y="2883446"/>
                  </a:cubicBezTo>
                  <a:cubicBezTo>
                    <a:pt x="693634" y="2900782"/>
                    <a:pt x="712494" y="2917736"/>
                    <a:pt x="731639" y="2934405"/>
                  </a:cubicBezTo>
                  <a:cubicBezTo>
                    <a:pt x="745546" y="2946502"/>
                    <a:pt x="766024" y="2926213"/>
                    <a:pt x="752023" y="2914021"/>
                  </a:cubicBezTo>
                  <a:lnTo>
                    <a:pt x="752023" y="2914021"/>
                  </a:lnTo>
                  <a:close/>
                </a:path>
              </a:pathLst>
            </a:custGeom>
            <a:grpFill/>
            <a:ln w="9525" cap="flat">
              <a:noFill/>
              <a:prstDash val="solid"/>
              <a:miter/>
            </a:ln>
          </p:spPr>
          <p:txBody>
            <a:bodyPr rtlCol="0" anchor="ctr"/>
            <a:lstStyle/>
            <a:p>
              <a:endParaRPr lang="es-CO"/>
            </a:p>
          </p:txBody>
        </p:sp>
        <p:sp>
          <p:nvSpPr>
            <p:cNvPr id="50" name="Freeform: Shape 49">
              <a:extLst>
                <a:ext uri="{FF2B5EF4-FFF2-40B4-BE49-F238E27FC236}">
                  <a16:creationId xmlns:a16="http://schemas.microsoft.com/office/drawing/2014/main" id="{CAC9ED16-322A-60BD-AA01-5F22F83E3518}"/>
                </a:ext>
              </a:extLst>
            </p:cNvPr>
            <p:cNvSpPr/>
            <p:nvPr/>
          </p:nvSpPr>
          <p:spPr>
            <a:xfrm>
              <a:off x="12492550" y="5168645"/>
              <a:ext cx="355199" cy="494538"/>
            </a:xfrm>
            <a:custGeom>
              <a:avLst/>
              <a:gdLst>
                <a:gd name="connsiteX0" fmla="*/ 1646 w 355199"/>
                <a:gd name="connsiteY0" fmla="*/ 488728 h 494538"/>
                <a:gd name="connsiteX1" fmla="*/ 107088 w 355199"/>
                <a:gd name="connsiteY1" fmla="*/ 198501 h 494538"/>
                <a:gd name="connsiteX2" fmla="*/ 353785 w 355199"/>
                <a:gd name="connsiteY2" fmla="*/ 0 h 494538"/>
                <a:gd name="connsiteX3" fmla="*/ 26602 w 355199"/>
                <a:gd name="connsiteY3" fmla="*/ 494538 h 494538"/>
              </a:gdLst>
              <a:ahLst/>
              <a:cxnLst>
                <a:cxn ang="0">
                  <a:pos x="connsiteX0" y="connsiteY0"/>
                </a:cxn>
                <a:cxn ang="0">
                  <a:pos x="connsiteX1" y="connsiteY1"/>
                </a:cxn>
                <a:cxn ang="0">
                  <a:pos x="connsiteX2" y="connsiteY2"/>
                </a:cxn>
                <a:cxn ang="0">
                  <a:pos x="connsiteX3" y="connsiteY3"/>
                </a:cxn>
              </a:cxnLst>
              <a:rect l="l" t="t" r="r" b="b"/>
              <a:pathLst>
                <a:path w="355199" h="494538">
                  <a:moveTo>
                    <a:pt x="1646" y="488728"/>
                  </a:moveTo>
                  <a:cubicBezTo>
                    <a:pt x="-9593" y="383477"/>
                    <a:pt x="37936" y="278702"/>
                    <a:pt x="107088" y="198501"/>
                  </a:cubicBezTo>
                  <a:cubicBezTo>
                    <a:pt x="176239" y="118300"/>
                    <a:pt x="265584" y="58674"/>
                    <a:pt x="353785" y="0"/>
                  </a:cubicBezTo>
                  <a:cubicBezTo>
                    <a:pt x="371026" y="212312"/>
                    <a:pt x="228818" y="427387"/>
                    <a:pt x="26602" y="494538"/>
                  </a:cubicBezTo>
                </a:path>
              </a:pathLst>
            </a:custGeom>
            <a:grpFill/>
            <a:ln w="9525" cap="flat">
              <a:noFill/>
              <a:prstDash val="solid"/>
              <a:miter/>
            </a:ln>
          </p:spPr>
          <p:txBody>
            <a:bodyPr rtlCol="0" anchor="ctr"/>
            <a:lstStyle/>
            <a:p>
              <a:endParaRPr lang="es-CO"/>
            </a:p>
          </p:txBody>
        </p:sp>
        <p:sp>
          <p:nvSpPr>
            <p:cNvPr id="51" name="Freeform: Shape 50">
              <a:extLst>
                <a:ext uri="{FF2B5EF4-FFF2-40B4-BE49-F238E27FC236}">
                  <a16:creationId xmlns:a16="http://schemas.microsoft.com/office/drawing/2014/main" id="{2496B6B2-1B09-A7EE-86F3-548F54E378AD}"/>
                </a:ext>
              </a:extLst>
            </p:cNvPr>
            <p:cNvSpPr/>
            <p:nvPr/>
          </p:nvSpPr>
          <p:spPr>
            <a:xfrm>
              <a:off x="12081541" y="5091112"/>
              <a:ext cx="240535" cy="781812"/>
            </a:xfrm>
            <a:custGeom>
              <a:avLst/>
              <a:gdLst>
                <a:gd name="connsiteX0" fmla="*/ 231013 w 240535"/>
                <a:gd name="connsiteY0" fmla="*/ 781812 h 781812"/>
                <a:gd name="connsiteX1" fmla="*/ 29274 w 240535"/>
                <a:gd name="connsiteY1" fmla="*/ 0 h 781812"/>
                <a:gd name="connsiteX2" fmla="*/ 210058 w 240535"/>
                <a:gd name="connsiteY2" fmla="*/ 720757 h 781812"/>
              </a:gdLst>
              <a:ahLst/>
              <a:cxnLst>
                <a:cxn ang="0">
                  <a:pos x="connsiteX0" y="connsiteY0"/>
                </a:cxn>
                <a:cxn ang="0">
                  <a:pos x="connsiteX1" y="connsiteY1"/>
                </a:cxn>
                <a:cxn ang="0">
                  <a:pos x="connsiteX2" y="connsiteY2"/>
                </a:cxn>
              </a:cxnLst>
              <a:rect l="l" t="t" r="r" b="b"/>
              <a:pathLst>
                <a:path w="240535" h="781812">
                  <a:moveTo>
                    <a:pt x="231013" y="781812"/>
                  </a:moveTo>
                  <a:cubicBezTo>
                    <a:pt x="268447" y="508349"/>
                    <a:pt x="194342" y="221266"/>
                    <a:pt x="29274" y="0"/>
                  </a:cubicBezTo>
                  <a:cubicBezTo>
                    <a:pt x="-45688" y="248984"/>
                    <a:pt x="26416" y="536543"/>
                    <a:pt x="210058" y="720757"/>
                  </a:cubicBezTo>
                </a:path>
              </a:pathLst>
            </a:custGeom>
            <a:grpFill/>
            <a:ln w="9525" cap="flat">
              <a:noFill/>
              <a:prstDash val="solid"/>
              <a:miter/>
            </a:ln>
          </p:spPr>
          <p:txBody>
            <a:bodyPr rtlCol="0" anchor="ctr"/>
            <a:lstStyle/>
            <a:p>
              <a:endParaRPr lang="es-CO"/>
            </a:p>
          </p:txBody>
        </p:sp>
        <p:sp>
          <p:nvSpPr>
            <p:cNvPr id="52" name="Freeform: Shape 51">
              <a:extLst>
                <a:ext uri="{FF2B5EF4-FFF2-40B4-BE49-F238E27FC236}">
                  <a16:creationId xmlns:a16="http://schemas.microsoft.com/office/drawing/2014/main" id="{931A1DDD-C91D-D232-F4AB-8F58946AF00A}"/>
                </a:ext>
              </a:extLst>
            </p:cNvPr>
            <p:cNvSpPr/>
            <p:nvPr/>
          </p:nvSpPr>
          <p:spPr>
            <a:xfrm>
              <a:off x="12143771" y="5785960"/>
              <a:ext cx="666273" cy="517969"/>
            </a:xfrm>
            <a:custGeom>
              <a:avLst/>
              <a:gdLst>
                <a:gd name="connsiteX0" fmla="*/ 0 w 666273"/>
                <a:gd name="connsiteY0" fmla="*/ 517970 h 517969"/>
                <a:gd name="connsiteX1" fmla="*/ 666274 w 666273"/>
                <a:gd name="connsiteY1" fmla="*/ 0 h 517969"/>
                <a:gd name="connsiteX2" fmla="*/ 454914 w 666273"/>
                <a:gd name="connsiteY2" fmla="*/ 390144 h 517969"/>
                <a:gd name="connsiteX3" fmla="*/ 27146 w 666273"/>
                <a:gd name="connsiteY3" fmla="*/ 508254 h 517969"/>
              </a:gdLst>
              <a:ahLst/>
              <a:cxnLst>
                <a:cxn ang="0">
                  <a:pos x="connsiteX0" y="connsiteY0"/>
                </a:cxn>
                <a:cxn ang="0">
                  <a:pos x="connsiteX1" y="connsiteY1"/>
                </a:cxn>
                <a:cxn ang="0">
                  <a:pos x="connsiteX2" y="connsiteY2"/>
                </a:cxn>
                <a:cxn ang="0">
                  <a:pos x="connsiteX3" y="connsiteY3"/>
                </a:cxn>
              </a:cxnLst>
              <a:rect l="l" t="t" r="r" b="b"/>
              <a:pathLst>
                <a:path w="666273" h="517969">
                  <a:moveTo>
                    <a:pt x="0" y="517970"/>
                  </a:moveTo>
                  <a:cubicBezTo>
                    <a:pt x="130112" y="257842"/>
                    <a:pt x="382048" y="61913"/>
                    <a:pt x="666274" y="0"/>
                  </a:cubicBezTo>
                  <a:cubicBezTo>
                    <a:pt x="651986" y="151352"/>
                    <a:pt x="573881" y="295561"/>
                    <a:pt x="454914" y="390144"/>
                  </a:cubicBezTo>
                  <a:cubicBezTo>
                    <a:pt x="335947" y="484727"/>
                    <a:pt x="177737" y="528352"/>
                    <a:pt x="27146" y="508254"/>
                  </a:cubicBezTo>
                </a:path>
              </a:pathLst>
            </a:custGeom>
            <a:grpFill/>
            <a:ln w="9525" cap="flat">
              <a:noFill/>
              <a:prstDash val="solid"/>
              <a:miter/>
            </a:ln>
          </p:spPr>
          <p:txBody>
            <a:bodyPr rtlCol="0" anchor="ctr"/>
            <a:lstStyle/>
            <a:p>
              <a:endParaRPr lang="es-CO"/>
            </a:p>
          </p:txBody>
        </p:sp>
        <p:sp>
          <p:nvSpPr>
            <p:cNvPr id="53" name="Freeform: Shape 52">
              <a:extLst>
                <a:ext uri="{FF2B5EF4-FFF2-40B4-BE49-F238E27FC236}">
                  <a16:creationId xmlns:a16="http://schemas.microsoft.com/office/drawing/2014/main" id="{0D8B5BEC-E360-F010-1E80-0B39D5AF2BF2}"/>
                </a:ext>
              </a:extLst>
            </p:cNvPr>
            <p:cNvSpPr/>
            <p:nvPr/>
          </p:nvSpPr>
          <p:spPr>
            <a:xfrm>
              <a:off x="11806586" y="5658230"/>
              <a:ext cx="290961" cy="845439"/>
            </a:xfrm>
            <a:custGeom>
              <a:avLst/>
              <a:gdLst>
                <a:gd name="connsiteX0" fmla="*/ 261747 w 290961"/>
                <a:gd name="connsiteY0" fmla="*/ 845439 h 845439"/>
                <a:gd name="connsiteX1" fmla="*/ 197358 w 290961"/>
                <a:gd name="connsiteY1" fmla="*/ 339852 h 845439"/>
                <a:gd name="connsiteX2" fmla="*/ 0 w 290961"/>
                <a:gd name="connsiteY2" fmla="*/ 0 h 845439"/>
                <a:gd name="connsiteX3" fmla="*/ 31337 w 290961"/>
                <a:gd name="connsiteY3" fmla="*/ 437674 h 845439"/>
                <a:gd name="connsiteX4" fmla="*/ 233172 w 290961"/>
                <a:gd name="connsiteY4" fmla="*/ 820198 h 84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961" h="845439">
                  <a:moveTo>
                    <a:pt x="261747" y="845439"/>
                  </a:moveTo>
                  <a:cubicBezTo>
                    <a:pt x="327565" y="683324"/>
                    <a:pt x="271748" y="498253"/>
                    <a:pt x="197358" y="339852"/>
                  </a:cubicBezTo>
                  <a:cubicBezTo>
                    <a:pt x="141541" y="221171"/>
                    <a:pt x="75438" y="107252"/>
                    <a:pt x="0" y="0"/>
                  </a:cubicBezTo>
                  <a:cubicBezTo>
                    <a:pt x="381" y="146590"/>
                    <a:pt x="857" y="294323"/>
                    <a:pt x="31337" y="437674"/>
                  </a:cubicBezTo>
                  <a:cubicBezTo>
                    <a:pt x="61817" y="581025"/>
                    <a:pt x="124968" y="721424"/>
                    <a:pt x="233172" y="820198"/>
                  </a:cubicBezTo>
                </a:path>
              </a:pathLst>
            </a:custGeom>
            <a:grpFill/>
            <a:ln w="9525" cap="flat">
              <a:noFill/>
              <a:prstDash val="solid"/>
              <a:miter/>
            </a:ln>
          </p:spPr>
          <p:txBody>
            <a:bodyPr rtlCol="0" anchor="ctr"/>
            <a:lstStyle/>
            <a:p>
              <a:endParaRPr lang="es-CO"/>
            </a:p>
          </p:txBody>
        </p:sp>
        <p:sp>
          <p:nvSpPr>
            <p:cNvPr id="54" name="Freeform: Shape 53">
              <a:extLst>
                <a:ext uri="{FF2B5EF4-FFF2-40B4-BE49-F238E27FC236}">
                  <a16:creationId xmlns:a16="http://schemas.microsoft.com/office/drawing/2014/main" id="{5F9558BD-66A5-A4D7-CA41-F67C50F074FD}"/>
                </a:ext>
              </a:extLst>
            </p:cNvPr>
            <p:cNvSpPr/>
            <p:nvPr/>
          </p:nvSpPr>
          <p:spPr>
            <a:xfrm>
              <a:off x="12078343" y="6573106"/>
              <a:ext cx="433283" cy="685895"/>
            </a:xfrm>
            <a:custGeom>
              <a:avLst/>
              <a:gdLst>
                <a:gd name="connsiteX0" fmla="*/ 8088 w 433283"/>
                <a:gd name="connsiteY0" fmla="*/ 680276 h 685895"/>
                <a:gd name="connsiteX1" fmla="*/ 109339 w 433283"/>
                <a:gd name="connsiteY1" fmla="*/ 275844 h 685895"/>
                <a:gd name="connsiteX2" fmla="*/ 433284 w 433283"/>
                <a:gd name="connsiteY2" fmla="*/ 0 h 685895"/>
                <a:gd name="connsiteX3" fmla="*/ 336034 w 433283"/>
                <a:gd name="connsiteY3" fmla="*/ 402336 h 685895"/>
                <a:gd name="connsiteX4" fmla="*/ 48093 w 433283"/>
                <a:gd name="connsiteY4" fmla="*/ 685895 h 6858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283" h="685895">
                  <a:moveTo>
                    <a:pt x="8088" y="680276"/>
                  </a:moveTo>
                  <a:cubicBezTo>
                    <a:pt x="-19630" y="540068"/>
                    <a:pt x="26281" y="392144"/>
                    <a:pt x="109339" y="275844"/>
                  </a:cubicBezTo>
                  <a:cubicBezTo>
                    <a:pt x="192397" y="159544"/>
                    <a:pt x="309650" y="71628"/>
                    <a:pt x="433284" y="0"/>
                  </a:cubicBezTo>
                  <a:cubicBezTo>
                    <a:pt x="415186" y="137350"/>
                    <a:pt x="393660" y="276416"/>
                    <a:pt x="336034" y="402336"/>
                  </a:cubicBezTo>
                  <a:cubicBezTo>
                    <a:pt x="278312" y="528257"/>
                    <a:pt x="179252" y="641318"/>
                    <a:pt x="48093" y="685895"/>
                  </a:cubicBezTo>
                </a:path>
              </a:pathLst>
            </a:custGeom>
            <a:grpFill/>
            <a:ln w="9525" cap="flat">
              <a:noFill/>
              <a:prstDash val="solid"/>
              <a:miter/>
            </a:ln>
          </p:spPr>
          <p:txBody>
            <a:bodyPr rtlCol="0" anchor="ctr"/>
            <a:lstStyle/>
            <a:p>
              <a:endParaRPr lang="es-CO"/>
            </a:p>
          </p:txBody>
        </p:sp>
        <p:sp>
          <p:nvSpPr>
            <p:cNvPr id="55" name="Freeform: Shape 54">
              <a:extLst>
                <a:ext uri="{FF2B5EF4-FFF2-40B4-BE49-F238E27FC236}">
                  <a16:creationId xmlns:a16="http://schemas.microsoft.com/office/drawing/2014/main" id="{1C96299D-06D1-DD85-4E30-A7F9BFD2C26D}"/>
                </a:ext>
              </a:extLst>
            </p:cNvPr>
            <p:cNvSpPr/>
            <p:nvPr/>
          </p:nvSpPr>
          <p:spPr>
            <a:xfrm>
              <a:off x="11531537" y="6398703"/>
              <a:ext cx="463453" cy="701611"/>
            </a:xfrm>
            <a:custGeom>
              <a:avLst/>
              <a:gdLst>
                <a:gd name="connsiteX0" fmla="*/ 463453 w 463453"/>
                <a:gd name="connsiteY0" fmla="*/ 701612 h 701611"/>
                <a:gd name="connsiteX1" fmla="*/ 309529 w 463453"/>
                <a:gd name="connsiteY1" fmla="*/ 297275 h 701611"/>
                <a:gd name="connsiteX2" fmla="*/ 2539 w 463453"/>
                <a:gd name="connsiteY2" fmla="*/ 0 h 701611"/>
                <a:gd name="connsiteX3" fmla="*/ 433735 w 463453"/>
                <a:gd name="connsiteY3" fmla="*/ 654939 h 701611"/>
              </a:gdLst>
              <a:ahLst/>
              <a:cxnLst>
                <a:cxn ang="0">
                  <a:pos x="connsiteX0" y="connsiteY0"/>
                </a:cxn>
                <a:cxn ang="0">
                  <a:pos x="connsiteX1" y="connsiteY1"/>
                </a:cxn>
                <a:cxn ang="0">
                  <a:pos x="connsiteX2" y="connsiteY2"/>
                </a:cxn>
                <a:cxn ang="0">
                  <a:pos x="connsiteX3" y="connsiteY3"/>
                </a:cxn>
              </a:cxnLst>
              <a:rect l="l" t="t" r="r" b="b"/>
              <a:pathLst>
                <a:path w="463453" h="701611">
                  <a:moveTo>
                    <a:pt x="463453" y="701612"/>
                  </a:moveTo>
                  <a:cubicBezTo>
                    <a:pt x="426592" y="561784"/>
                    <a:pt x="382205" y="422338"/>
                    <a:pt x="309529" y="297275"/>
                  </a:cubicBezTo>
                  <a:cubicBezTo>
                    <a:pt x="236854" y="172212"/>
                    <a:pt x="133603" y="61246"/>
                    <a:pt x="2539" y="0"/>
                  </a:cubicBezTo>
                  <a:cubicBezTo>
                    <a:pt x="-24322" y="281273"/>
                    <a:pt x="164845" y="568452"/>
                    <a:pt x="433735" y="654939"/>
                  </a:cubicBezTo>
                </a:path>
              </a:pathLst>
            </a:custGeom>
            <a:grpFill/>
            <a:ln w="9525" cap="flat">
              <a:noFill/>
              <a:prstDash val="solid"/>
              <a:miter/>
            </a:ln>
          </p:spPr>
          <p:txBody>
            <a:bodyPr rtlCol="0" anchor="ctr"/>
            <a:lstStyle/>
            <a:p>
              <a:endParaRPr lang="es-CO"/>
            </a:p>
          </p:txBody>
        </p:sp>
        <p:sp>
          <p:nvSpPr>
            <p:cNvPr id="56" name="Freeform: Shape 55">
              <a:extLst>
                <a:ext uri="{FF2B5EF4-FFF2-40B4-BE49-F238E27FC236}">
                  <a16:creationId xmlns:a16="http://schemas.microsoft.com/office/drawing/2014/main" id="{B5689966-E183-1E63-75EC-4FEE1FB950C7}"/>
                </a:ext>
              </a:extLst>
            </p:cNvPr>
            <p:cNvSpPr/>
            <p:nvPr/>
          </p:nvSpPr>
          <p:spPr>
            <a:xfrm>
              <a:off x="11585988" y="7520856"/>
              <a:ext cx="602836" cy="384466"/>
            </a:xfrm>
            <a:custGeom>
              <a:avLst/>
              <a:gdLst>
                <a:gd name="connsiteX0" fmla="*/ 602836 w 602836"/>
                <a:gd name="connsiteY0" fmla="*/ 342602 h 384466"/>
                <a:gd name="connsiteX1" fmla="*/ 29527 w 602836"/>
                <a:gd name="connsiteY1" fmla="*/ 559 h 384466"/>
                <a:gd name="connsiteX2" fmla="*/ 3619 w 602836"/>
                <a:gd name="connsiteY2" fmla="*/ 9798 h 384466"/>
                <a:gd name="connsiteX3" fmla="*/ 7714 w 602836"/>
                <a:gd name="connsiteY3" fmla="*/ 44850 h 384466"/>
                <a:gd name="connsiteX4" fmla="*/ 211073 w 602836"/>
                <a:gd name="connsiteY4" fmla="*/ 291262 h 384466"/>
                <a:gd name="connsiteX5" fmla="*/ 378427 w 602836"/>
                <a:gd name="connsiteY5" fmla="*/ 380320 h 384466"/>
                <a:gd name="connsiteX6" fmla="*/ 554449 w 602836"/>
                <a:gd name="connsiteY6" fmla="*/ 330028 h 38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836" h="384466">
                  <a:moveTo>
                    <a:pt x="602836" y="342602"/>
                  </a:moveTo>
                  <a:cubicBezTo>
                    <a:pt x="500347" y="130385"/>
                    <a:pt x="264985" y="-10014"/>
                    <a:pt x="29527" y="559"/>
                  </a:cubicBezTo>
                  <a:cubicBezTo>
                    <a:pt x="20097" y="940"/>
                    <a:pt x="9334" y="2273"/>
                    <a:pt x="3619" y="9798"/>
                  </a:cubicBezTo>
                  <a:cubicBezTo>
                    <a:pt x="-3906" y="19704"/>
                    <a:pt x="1714" y="33896"/>
                    <a:pt x="7714" y="44850"/>
                  </a:cubicBezTo>
                  <a:cubicBezTo>
                    <a:pt x="59149" y="138862"/>
                    <a:pt x="128587" y="222872"/>
                    <a:pt x="211073" y="291262"/>
                  </a:cubicBezTo>
                  <a:cubicBezTo>
                    <a:pt x="260222" y="332029"/>
                    <a:pt x="315753" y="367938"/>
                    <a:pt x="378427" y="380320"/>
                  </a:cubicBezTo>
                  <a:cubicBezTo>
                    <a:pt x="441102" y="392703"/>
                    <a:pt x="511968" y="377749"/>
                    <a:pt x="554449" y="330028"/>
                  </a:cubicBezTo>
                </a:path>
              </a:pathLst>
            </a:custGeom>
            <a:grpFill/>
            <a:ln w="9525" cap="flat">
              <a:noFill/>
              <a:prstDash val="solid"/>
              <a:miter/>
            </a:ln>
          </p:spPr>
          <p:txBody>
            <a:bodyPr rtlCol="0" anchor="ctr"/>
            <a:lstStyle/>
            <a:p>
              <a:endParaRPr lang="es-CO"/>
            </a:p>
          </p:txBody>
        </p:sp>
        <p:sp>
          <p:nvSpPr>
            <p:cNvPr id="57" name="Freeform: Shape 56">
              <a:extLst>
                <a:ext uri="{FF2B5EF4-FFF2-40B4-BE49-F238E27FC236}">
                  <a16:creationId xmlns:a16="http://schemas.microsoft.com/office/drawing/2014/main" id="{5100C2A0-D308-509E-C2AF-70BA484290B3}"/>
                </a:ext>
              </a:extLst>
            </p:cNvPr>
            <p:cNvSpPr/>
            <p:nvPr/>
          </p:nvSpPr>
          <p:spPr>
            <a:xfrm>
              <a:off x="12273860" y="7402638"/>
              <a:ext cx="195099" cy="677513"/>
            </a:xfrm>
            <a:custGeom>
              <a:avLst/>
              <a:gdLst>
                <a:gd name="connsiteX0" fmla="*/ 48886 w 195099"/>
                <a:gd name="connsiteY0" fmla="*/ 677513 h 677513"/>
                <a:gd name="connsiteX1" fmla="*/ 136326 w 195099"/>
                <a:gd name="connsiteY1" fmla="*/ 0 h 677513"/>
                <a:gd name="connsiteX2" fmla="*/ 114037 w 195099"/>
                <a:gd name="connsiteY2" fmla="*/ 664464 h 677513"/>
              </a:gdLst>
              <a:ahLst/>
              <a:cxnLst>
                <a:cxn ang="0">
                  <a:pos x="connsiteX0" y="connsiteY0"/>
                </a:cxn>
                <a:cxn ang="0">
                  <a:pos x="connsiteX1" y="connsiteY1"/>
                </a:cxn>
                <a:cxn ang="0">
                  <a:pos x="connsiteX2" y="connsiteY2"/>
                </a:cxn>
              </a:cxnLst>
              <a:rect l="l" t="t" r="r" b="b"/>
              <a:pathLst>
                <a:path w="195099" h="677513">
                  <a:moveTo>
                    <a:pt x="48886" y="677513"/>
                  </a:moveTo>
                  <a:cubicBezTo>
                    <a:pt x="-40077" y="456819"/>
                    <a:pt x="-5692" y="190881"/>
                    <a:pt x="136326" y="0"/>
                  </a:cubicBezTo>
                  <a:cubicBezTo>
                    <a:pt x="192333" y="221933"/>
                    <a:pt x="243387" y="475774"/>
                    <a:pt x="114037" y="664464"/>
                  </a:cubicBezTo>
                </a:path>
              </a:pathLst>
            </a:custGeom>
            <a:grpFill/>
            <a:ln w="9525" cap="flat">
              <a:noFill/>
              <a:prstDash val="solid"/>
              <a:miter/>
            </a:ln>
          </p:spPr>
          <p:txBody>
            <a:bodyPr rtlCol="0" anchor="ctr"/>
            <a:lstStyle/>
            <a:p>
              <a:endParaRPr lang="es-CO"/>
            </a:p>
          </p:txBody>
        </p:sp>
        <p:sp>
          <p:nvSpPr>
            <p:cNvPr id="58" name="Freeform: Shape 57">
              <a:extLst>
                <a:ext uri="{FF2B5EF4-FFF2-40B4-BE49-F238E27FC236}">
                  <a16:creationId xmlns:a16="http://schemas.microsoft.com/office/drawing/2014/main" id="{9C30F762-1C5D-E881-B485-2E7748F1516F}"/>
                </a:ext>
              </a:extLst>
            </p:cNvPr>
            <p:cNvSpPr/>
            <p:nvPr/>
          </p:nvSpPr>
          <p:spPr>
            <a:xfrm>
              <a:off x="11989657" y="8261598"/>
              <a:ext cx="580929" cy="209335"/>
            </a:xfrm>
            <a:custGeom>
              <a:avLst/>
              <a:gdLst>
                <a:gd name="connsiteX0" fmla="*/ 580930 w 580929"/>
                <a:gd name="connsiteY0" fmla="*/ 152977 h 209335"/>
                <a:gd name="connsiteX1" fmla="*/ 0 w 580929"/>
                <a:gd name="connsiteY1" fmla="*/ 20103 h 209335"/>
                <a:gd name="connsiteX2" fmla="*/ 544544 w 580929"/>
                <a:gd name="connsiteY2" fmla="*/ 150405 h 209335"/>
              </a:gdLst>
              <a:ahLst/>
              <a:cxnLst>
                <a:cxn ang="0">
                  <a:pos x="connsiteX0" y="connsiteY0"/>
                </a:cxn>
                <a:cxn ang="0">
                  <a:pos x="connsiteX1" y="connsiteY1"/>
                </a:cxn>
                <a:cxn ang="0">
                  <a:pos x="connsiteX2" y="connsiteY2"/>
                </a:cxn>
              </a:cxnLst>
              <a:rect l="l" t="t" r="r" b="b"/>
              <a:pathLst>
                <a:path w="580929" h="209335">
                  <a:moveTo>
                    <a:pt x="580930" y="152977"/>
                  </a:moveTo>
                  <a:cubicBezTo>
                    <a:pt x="423767" y="19150"/>
                    <a:pt x="199835" y="-32094"/>
                    <a:pt x="0" y="20103"/>
                  </a:cubicBezTo>
                  <a:cubicBezTo>
                    <a:pt x="102299" y="203173"/>
                    <a:pt x="370427" y="267372"/>
                    <a:pt x="544544" y="150405"/>
                  </a:cubicBezTo>
                </a:path>
              </a:pathLst>
            </a:custGeom>
            <a:grpFill/>
            <a:ln w="9525" cap="flat">
              <a:noFill/>
              <a:prstDash val="solid"/>
              <a:miter/>
            </a:ln>
          </p:spPr>
          <p:txBody>
            <a:bodyPr rtlCol="0" anchor="ctr"/>
            <a:lstStyle/>
            <a:p>
              <a:endParaRPr lang="es-CO"/>
            </a:p>
          </p:txBody>
        </p:sp>
      </p:grpSp>
      <p:sp>
        <p:nvSpPr>
          <p:cNvPr id="45" name="Freeform: Shape 44">
            <a:extLst>
              <a:ext uri="{FF2B5EF4-FFF2-40B4-BE49-F238E27FC236}">
                <a16:creationId xmlns:a16="http://schemas.microsoft.com/office/drawing/2014/main" id="{A550FBD8-8FAC-FA53-79C2-A1A988288F01}"/>
              </a:ext>
            </a:extLst>
          </p:cNvPr>
          <p:cNvSpPr/>
          <p:nvPr/>
        </p:nvSpPr>
        <p:spPr>
          <a:xfrm rot="18594986">
            <a:off x="21296683" y="10869276"/>
            <a:ext cx="3786941" cy="3899519"/>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laid">
            <a:fgClr>
              <a:schemeClr val="tx2"/>
            </a:fgClr>
            <a:bgClr>
              <a:schemeClr val="bg1"/>
            </a:bgClr>
          </a:pattFill>
          <a:ln w="4858" cap="flat">
            <a:no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159C67FA-ABF2-B742-909B-D1340752E894}"/>
              </a:ext>
            </a:extLst>
          </p:cNvPr>
          <p:cNvSpPr/>
          <p:nvPr/>
        </p:nvSpPr>
        <p:spPr>
          <a:xfrm>
            <a:off x="14031932" y="9444312"/>
            <a:ext cx="619986" cy="619928"/>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grpSp>
        <p:nvGrpSpPr>
          <p:cNvPr id="19" name="Group 18">
            <a:extLst>
              <a:ext uri="{FF2B5EF4-FFF2-40B4-BE49-F238E27FC236}">
                <a16:creationId xmlns:a16="http://schemas.microsoft.com/office/drawing/2014/main" id="{7CA96D5F-12CB-00E9-01A4-F8CF9D334517}"/>
              </a:ext>
            </a:extLst>
          </p:cNvPr>
          <p:cNvGrpSpPr/>
          <p:nvPr/>
        </p:nvGrpSpPr>
        <p:grpSpPr>
          <a:xfrm>
            <a:off x="1697400" y="10144036"/>
            <a:ext cx="4371137" cy="4764734"/>
            <a:chOff x="1756131" y="10380390"/>
            <a:chExt cx="3591876" cy="3915305"/>
          </a:xfrm>
        </p:grpSpPr>
        <p:sp>
          <p:nvSpPr>
            <p:cNvPr id="20" name="Graphic 36">
              <a:extLst>
                <a:ext uri="{FF2B5EF4-FFF2-40B4-BE49-F238E27FC236}">
                  <a16:creationId xmlns:a16="http://schemas.microsoft.com/office/drawing/2014/main" id="{2325B8FF-85EE-F744-BD54-88EF7264BE3F}"/>
                </a:ext>
              </a:extLst>
            </p:cNvPr>
            <p:cNvSpPr/>
            <p:nvPr/>
          </p:nvSpPr>
          <p:spPr>
            <a:xfrm rot="-231000">
              <a:off x="1756131" y="10703819"/>
              <a:ext cx="3591876" cy="3591876"/>
            </a:xfrm>
            <a:custGeom>
              <a:avLst/>
              <a:gdLst>
                <a:gd name="connsiteX0" fmla="*/ 3591877 w 3591876"/>
                <a:gd name="connsiteY0" fmla="*/ 1795938 h 3591876"/>
                <a:gd name="connsiteX1" fmla="*/ 1795938 w 3591876"/>
                <a:gd name="connsiteY1" fmla="*/ 3591877 h 3591876"/>
                <a:gd name="connsiteX2" fmla="*/ 0 w 3591876"/>
                <a:gd name="connsiteY2" fmla="*/ 1795938 h 3591876"/>
                <a:gd name="connsiteX3" fmla="*/ 1795938 w 3591876"/>
                <a:gd name="connsiteY3" fmla="*/ 0 h 3591876"/>
                <a:gd name="connsiteX4" fmla="*/ 3591877 w 3591876"/>
                <a:gd name="connsiteY4" fmla="*/ 1795938 h 3591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1876" h="3591876">
                  <a:moveTo>
                    <a:pt x="3591877" y="1795938"/>
                  </a:moveTo>
                  <a:cubicBezTo>
                    <a:pt x="3591877" y="2787808"/>
                    <a:pt x="2787808" y="3591877"/>
                    <a:pt x="1795938" y="3591877"/>
                  </a:cubicBezTo>
                  <a:cubicBezTo>
                    <a:pt x="804069" y="3591877"/>
                    <a:pt x="0" y="2787808"/>
                    <a:pt x="0" y="1795938"/>
                  </a:cubicBezTo>
                  <a:cubicBezTo>
                    <a:pt x="0" y="804069"/>
                    <a:pt x="804069" y="0"/>
                    <a:pt x="1795938" y="0"/>
                  </a:cubicBezTo>
                  <a:cubicBezTo>
                    <a:pt x="2787808" y="0"/>
                    <a:pt x="3591877" y="804069"/>
                    <a:pt x="3591877" y="1795938"/>
                  </a:cubicBezTo>
                  <a:close/>
                </a:path>
              </a:pathLst>
            </a:custGeom>
            <a:solidFill>
              <a:schemeClr val="accent5"/>
            </a:solidFill>
            <a:ln w="9525" cap="flat">
              <a:noFill/>
              <a:prstDash val="solid"/>
              <a:miter/>
            </a:ln>
          </p:spPr>
          <p:txBody>
            <a:bodyPr rtlCol="0" anchor="ctr"/>
            <a:lstStyle/>
            <a:p>
              <a:endParaRPr lang="es-CO"/>
            </a:p>
          </p:txBody>
        </p:sp>
        <p:sp>
          <p:nvSpPr>
            <p:cNvPr id="21" name="Graphic 39">
              <a:extLst>
                <a:ext uri="{FF2B5EF4-FFF2-40B4-BE49-F238E27FC236}">
                  <a16:creationId xmlns:a16="http://schemas.microsoft.com/office/drawing/2014/main" id="{2CEC5886-551A-858C-950A-C3FA688765AF}"/>
                </a:ext>
              </a:extLst>
            </p:cNvPr>
            <p:cNvSpPr/>
            <p:nvPr/>
          </p:nvSpPr>
          <p:spPr>
            <a:xfrm>
              <a:off x="3936445" y="10380390"/>
              <a:ext cx="693507" cy="613216"/>
            </a:xfrm>
            <a:custGeom>
              <a:avLst/>
              <a:gdLst>
                <a:gd name="connsiteX0" fmla="*/ 81812 w 693507"/>
                <a:gd name="connsiteY0" fmla="*/ 507778 h 613216"/>
                <a:gd name="connsiteX1" fmla="*/ 2088 w 693507"/>
                <a:gd name="connsiteY1" fmla="*/ 250508 h 613216"/>
                <a:gd name="connsiteX2" fmla="*/ 77526 w 693507"/>
                <a:gd name="connsiteY2" fmla="*/ 0 h 613216"/>
                <a:gd name="connsiteX3" fmla="*/ 180777 w 693507"/>
                <a:gd name="connsiteY3" fmla="*/ 192119 h 613216"/>
                <a:gd name="connsiteX4" fmla="*/ 397566 w 693507"/>
                <a:gd name="connsiteY4" fmla="*/ 48197 h 613216"/>
                <a:gd name="connsiteX5" fmla="*/ 349370 w 693507"/>
                <a:gd name="connsiteY5" fmla="*/ 275749 h 613216"/>
                <a:gd name="connsiteX6" fmla="*/ 560444 w 693507"/>
                <a:gd name="connsiteY6" fmla="*/ 199835 h 613216"/>
                <a:gd name="connsiteX7" fmla="*/ 462717 w 693507"/>
                <a:gd name="connsiteY7" fmla="*/ 382715 h 613216"/>
                <a:gd name="connsiteX8" fmla="*/ 693508 w 693507"/>
                <a:gd name="connsiteY8" fmla="*/ 374237 h 613216"/>
                <a:gd name="connsiteX9" fmla="*/ 437476 w 693507"/>
                <a:gd name="connsiteY9" fmla="*/ 593312 h 613216"/>
                <a:gd name="connsiteX10" fmla="*/ 110292 w 693507"/>
                <a:gd name="connsiteY10" fmla="*/ 546449 h 61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3507" h="613216">
                  <a:moveTo>
                    <a:pt x="81812" y="507778"/>
                  </a:moveTo>
                  <a:cubicBezTo>
                    <a:pt x="35902" y="437198"/>
                    <a:pt x="11327" y="340138"/>
                    <a:pt x="2088" y="250508"/>
                  </a:cubicBezTo>
                  <a:cubicBezTo>
                    <a:pt x="-7151" y="160687"/>
                    <a:pt x="13613" y="63532"/>
                    <a:pt x="77526" y="0"/>
                  </a:cubicBezTo>
                  <a:cubicBezTo>
                    <a:pt x="131438" y="50673"/>
                    <a:pt x="168299" y="119253"/>
                    <a:pt x="180777" y="192119"/>
                  </a:cubicBezTo>
                  <a:cubicBezTo>
                    <a:pt x="234784" y="122301"/>
                    <a:pt x="312222" y="70866"/>
                    <a:pt x="397566" y="48197"/>
                  </a:cubicBezTo>
                  <a:cubicBezTo>
                    <a:pt x="409472" y="126492"/>
                    <a:pt x="392042" y="208979"/>
                    <a:pt x="349370" y="275749"/>
                  </a:cubicBezTo>
                  <a:cubicBezTo>
                    <a:pt x="414711" y="238697"/>
                    <a:pt x="486434" y="212884"/>
                    <a:pt x="560444" y="199835"/>
                  </a:cubicBezTo>
                  <a:cubicBezTo>
                    <a:pt x="541775" y="266891"/>
                    <a:pt x="508151" y="329851"/>
                    <a:pt x="462717" y="382715"/>
                  </a:cubicBezTo>
                  <a:cubicBezTo>
                    <a:pt x="537869" y="404717"/>
                    <a:pt x="622547" y="341090"/>
                    <a:pt x="693508" y="374237"/>
                  </a:cubicBezTo>
                  <a:cubicBezTo>
                    <a:pt x="635691" y="473393"/>
                    <a:pt x="546156" y="556355"/>
                    <a:pt x="437476" y="593312"/>
                  </a:cubicBezTo>
                  <a:cubicBezTo>
                    <a:pt x="328796" y="630174"/>
                    <a:pt x="201161" y="616553"/>
                    <a:pt x="110292" y="546449"/>
                  </a:cubicBezTo>
                </a:path>
              </a:pathLst>
            </a:custGeom>
            <a:solidFill>
              <a:schemeClr val="accent4">
                <a:lumMod val="25000"/>
              </a:schemeClr>
            </a:solidFill>
            <a:ln w="9525" cap="flat">
              <a:noFill/>
              <a:prstDash val="solid"/>
              <a:miter/>
            </a:ln>
          </p:spPr>
          <p:txBody>
            <a:bodyPr rtlCol="0" anchor="ctr"/>
            <a:lstStyle/>
            <a:p>
              <a:endParaRPr lang="es-CO"/>
            </a:p>
          </p:txBody>
        </p:sp>
      </p:grpSp>
      <p:sp>
        <p:nvSpPr>
          <p:cNvPr id="22" name="Freeform: Shape 21">
            <a:extLst>
              <a:ext uri="{FF2B5EF4-FFF2-40B4-BE49-F238E27FC236}">
                <a16:creationId xmlns:a16="http://schemas.microsoft.com/office/drawing/2014/main" id="{4F3F1115-AD0E-BD78-3385-287FEF2AA10F}"/>
              </a:ext>
            </a:extLst>
          </p:cNvPr>
          <p:cNvSpPr/>
          <p:nvPr/>
        </p:nvSpPr>
        <p:spPr>
          <a:xfrm rot="20993060">
            <a:off x="-305419" y="10993606"/>
            <a:ext cx="2924520" cy="3011460"/>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4"/>
          </a:solidFill>
          <a:ln w="4858" cap="flat">
            <a:noFill/>
            <a:prstDash val="solid"/>
            <a:miter/>
          </a:ln>
        </p:spPr>
        <p:txBody>
          <a:bodyPr rtlCol="0" anchor="ctr"/>
          <a:lstStyle/>
          <a:p>
            <a:endParaRPr lang="es-CO"/>
          </a:p>
        </p:txBody>
      </p:sp>
      <p:sp>
        <p:nvSpPr>
          <p:cNvPr id="23" name="Freeform: Shape 22">
            <a:extLst>
              <a:ext uri="{FF2B5EF4-FFF2-40B4-BE49-F238E27FC236}">
                <a16:creationId xmlns:a16="http://schemas.microsoft.com/office/drawing/2014/main" id="{5591EC57-6ACD-A4C3-E534-B567AD0FA17F}"/>
              </a:ext>
            </a:extLst>
          </p:cNvPr>
          <p:cNvSpPr/>
          <p:nvPr/>
        </p:nvSpPr>
        <p:spPr>
          <a:xfrm rot="20993060">
            <a:off x="177335" y="10993606"/>
            <a:ext cx="2924520" cy="3011460"/>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dashUpDiag">
            <a:fgClr>
              <a:schemeClr val="accent4"/>
            </a:fgClr>
            <a:bgClr>
              <a:schemeClr val="bg1"/>
            </a:bgClr>
          </a:pattFill>
          <a:ln w="4858" cap="flat">
            <a:noFill/>
            <a:prstDash val="solid"/>
            <a:miter/>
          </a:ln>
        </p:spPr>
        <p:txBody>
          <a:bodyPr rtlCol="0" anchor="ctr"/>
          <a:lstStyle/>
          <a:p>
            <a:endParaRPr lang="es-CO"/>
          </a:p>
        </p:txBody>
      </p:sp>
      <p:pic>
        <p:nvPicPr>
          <p:cNvPr id="25" name="Graphic 24">
            <a:extLst>
              <a:ext uri="{FF2B5EF4-FFF2-40B4-BE49-F238E27FC236}">
                <a16:creationId xmlns:a16="http://schemas.microsoft.com/office/drawing/2014/main" id="{CA49AD09-9947-F553-F9D2-E1F342224AA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8484770" y="9854931"/>
            <a:ext cx="4965165" cy="4987582"/>
          </a:xfrm>
          <a:prstGeom prst="rect">
            <a:avLst/>
          </a:prstGeom>
        </p:spPr>
      </p:pic>
      <p:pic>
        <p:nvPicPr>
          <p:cNvPr id="27" name="Graphic 26">
            <a:extLst>
              <a:ext uri="{FF2B5EF4-FFF2-40B4-BE49-F238E27FC236}">
                <a16:creationId xmlns:a16="http://schemas.microsoft.com/office/drawing/2014/main" id="{3589271A-CA2B-DA67-00A6-33605B0D2F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882582" y="8944102"/>
            <a:ext cx="1304925" cy="1171575"/>
          </a:xfrm>
          <a:prstGeom prst="rect">
            <a:avLst/>
          </a:prstGeom>
        </p:spPr>
      </p:pic>
      <p:sp>
        <p:nvSpPr>
          <p:cNvPr id="28" name="Freeform: Shape 27">
            <a:extLst>
              <a:ext uri="{FF2B5EF4-FFF2-40B4-BE49-F238E27FC236}">
                <a16:creationId xmlns:a16="http://schemas.microsoft.com/office/drawing/2014/main" id="{47A2E388-524D-F93B-0F6C-EFE5B4996196}"/>
              </a:ext>
            </a:extLst>
          </p:cNvPr>
          <p:cNvSpPr/>
          <p:nvPr/>
        </p:nvSpPr>
        <p:spPr>
          <a:xfrm>
            <a:off x="277287" y="9567630"/>
            <a:ext cx="690202" cy="690137"/>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sp>
        <p:nvSpPr>
          <p:cNvPr id="29" name="Freeform: Shape 28">
            <a:extLst>
              <a:ext uri="{FF2B5EF4-FFF2-40B4-BE49-F238E27FC236}">
                <a16:creationId xmlns:a16="http://schemas.microsoft.com/office/drawing/2014/main" id="{46437A60-C9E7-9492-B480-F6CF11E60DAD}"/>
              </a:ext>
            </a:extLst>
          </p:cNvPr>
          <p:cNvSpPr/>
          <p:nvPr/>
        </p:nvSpPr>
        <p:spPr>
          <a:xfrm>
            <a:off x="6442494" y="10776240"/>
            <a:ext cx="690202" cy="690137"/>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sp>
        <p:nvSpPr>
          <p:cNvPr id="32" name="TextBox 31">
            <a:extLst>
              <a:ext uri="{FF2B5EF4-FFF2-40B4-BE49-F238E27FC236}">
                <a16:creationId xmlns:a16="http://schemas.microsoft.com/office/drawing/2014/main" id="{88B30597-6CAC-B2D6-C756-4C81FF4120ED}"/>
              </a:ext>
            </a:extLst>
          </p:cNvPr>
          <p:cNvSpPr txBox="1"/>
          <p:nvPr/>
        </p:nvSpPr>
        <p:spPr>
          <a:xfrm>
            <a:off x="3882968" y="6260971"/>
            <a:ext cx="16803024" cy="2800767"/>
          </a:xfrm>
          <a:prstGeom prst="rect">
            <a:avLst/>
          </a:prstGeom>
          <a:noFill/>
        </p:spPr>
        <p:txBody>
          <a:bodyPr wrap="square" rtlCol="0">
            <a:spAutoFit/>
          </a:bodyPr>
          <a:lstStyle/>
          <a:p>
            <a:pPr algn="ctr"/>
            <a:endParaRPr lang="en-US" sz="4400" b="1" spc="-15" dirty="0">
              <a:solidFill>
                <a:schemeClr val="accent4"/>
              </a:solidFill>
              <a:latin typeface="DM Sans" pitchFamily="2" charset="77"/>
            </a:endParaRPr>
          </a:p>
          <a:p>
            <a:pPr algn="ctr"/>
            <a:r>
              <a:rPr lang="en-US" sz="4400" spc="-15" dirty="0">
                <a:latin typeface="DM Sans" pitchFamily="2" charset="77"/>
              </a:rPr>
              <a:t>You can achieve anything you set your mind to—just put in the effort. Now go out there and present like a pro!</a:t>
            </a:r>
          </a:p>
          <a:p>
            <a:pPr algn="ctr"/>
            <a:endParaRPr lang="es-CO" sz="4400" dirty="0"/>
          </a:p>
        </p:txBody>
      </p:sp>
      <p:sp>
        <p:nvSpPr>
          <p:cNvPr id="34" name="TextBox 33">
            <a:extLst>
              <a:ext uri="{FF2B5EF4-FFF2-40B4-BE49-F238E27FC236}">
                <a16:creationId xmlns:a16="http://schemas.microsoft.com/office/drawing/2014/main" id="{1628ED97-07CF-0DB2-0DC2-DDD699421F4F}"/>
              </a:ext>
            </a:extLst>
          </p:cNvPr>
          <p:cNvSpPr txBox="1"/>
          <p:nvPr/>
        </p:nvSpPr>
        <p:spPr>
          <a:xfrm>
            <a:off x="7022198" y="3092415"/>
            <a:ext cx="10524564" cy="2215991"/>
          </a:xfrm>
          <a:prstGeom prst="rect">
            <a:avLst/>
          </a:prstGeom>
          <a:noFill/>
        </p:spPr>
        <p:txBody>
          <a:bodyPr wrap="square" rtlCol="0">
            <a:spAutoFit/>
          </a:bodyPr>
          <a:lstStyle/>
          <a:p>
            <a:pPr algn="ctr"/>
            <a:r>
              <a:rPr lang="en-US" sz="13800" dirty="0">
                <a:solidFill>
                  <a:schemeClr val="accent1"/>
                </a:solidFill>
                <a:latin typeface="Nickainley Normal" panose="00000500000000000000" pitchFamily="50" charset="0"/>
              </a:rPr>
              <a:t>Easter</a:t>
            </a:r>
            <a:endParaRPr lang="en-US" noProof="0" dirty="0">
              <a:solidFill>
                <a:schemeClr val="accent1"/>
              </a:solidFill>
              <a:latin typeface="Nickainley Normal" panose="00000500000000000000" pitchFamily="50" charset="0"/>
            </a:endParaRPr>
          </a:p>
        </p:txBody>
      </p:sp>
      <p:sp>
        <p:nvSpPr>
          <p:cNvPr id="35" name="TextBox 34">
            <a:extLst>
              <a:ext uri="{FF2B5EF4-FFF2-40B4-BE49-F238E27FC236}">
                <a16:creationId xmlns:a16="http://schemas.microsoft.com/office/drawing/2014/main" id="{B38782AB-9234-91D6-68CF-B8F88035D104}"/>
              </a:ext>
            </a:extLst>
          </p:cNvPr>
          <p:cNvSpPr txBox="1"/>
          <p:nvPr/>
        </p:nvSpPr>
        <p:spPr>
          <a:xfrm>
            <a:off x="4772717" y="4822419"/>
            <a:ext cx="16068742" cy="2215991"/>
          </a:xfrm>
          <a:prstGeom prst="rect">
            <a:avLst/>
          </a:prstGeom>
          <a:noFill/>
        </p:spPr>
        <p:txBody>
          <a:bodyPr wrap="square" rtlCol="0">
            <a:spAutoFit/>
          </a:bodyPr>
          <a:lstStyle/>
          <a:p>
            <a:pPr algn="ctr"/>
            <a:r>
              <a:rPr lang="es-CO" sz="13800" dirty="0">
                <a:solidFill>
                  <a:schemeClr val="accent3"/>
                </a:solidFill>
                <a:effectLst>
                  <a:outerShdw blurRad="38100" dist="38100" dir="2700000" algn="tl">
                    <a:srgbClr val="000000">
                      <a:alpha val="43137"/>
                    </a:srgbClr>
                  </a:outerShdw>
                </a:effectLst>
                <a:latin typeface="Montserrat" panose="00000800000000000000" pitchFamily="2" charset="0"/>
              </a:rPr>
              <a:t>INTRODUCTION</a:t>
            </a:r>
            <a:endParaRPr lang="es-CO" dirty="0">
              <a:solidFill>
                <a:schemeClr val="accent3"/>
              </a:solidFill>
              <a:effectLst>
                <a:outerShdw blurRad="38100" dist="38100" dir="2700000" algn="tl">
                  <a:srgbClr val="000000">
                    <a:alpha val="43137"/>
                  </a:srgbClr>
                </a:outerShdw>
              </a:effectLst>
              <a:latin typeface="Montserrat" panose="00000800000000000000" pitchFamily="2" charset="0"/>
            </a:endParaRPr>
          </a:p>
        </p:txBody>
      </p:sp>
    </p:spTree>
    <p:extLst>
      <p:ext uri="{BB962C8B-B14F-4D97-AF65-F5344CB8AC3E}">
        <p14:creationId xmlns:p14="http://schemas.microsoft.com/office/powerpoint/2010/main" val="10007119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27BF1A-4B16-C45E-340E-98E01DE8F1E7}"/>
            </a:ext>
          </a:extLst>
        </p:cNvPr>
        <p:cNvGrpSpPr/>
        <p:nvPr/>
      </p:nvGrpSpPr>
      <p:grpSpPr>
        <a:xfrm>
          <a:off x="0" y="0"/>
          <a:ext cx="0" cy="0"/>
          <a:chOff x="0" y="0"/>
          <a:chExt cx="0" cy="0"/>
        </a:xfrm>
      </p:grpSpPr>
      <p:sp>
        <p:nvSpPr>
          <p:cNvPr id="33" name="Rectangle 32">
            <a:extLst>
              <a:ext uri="{FF2B5EF4-FFF2-40B4-BE49-F238E27FC236}">
                <a16:creationId xmlns:a16="http://schemas.microsoft.com/office/drawing/2014/main" id="{FB921634-7647-1954-1943-340B5D897AB9}"/>
              </a:ext>
            </a:extLst>
          </p:cNvPr>
          <p:cNvSpPr/>
          <p:nvPr/>
        </p:nvSpPr>
        <p:spPr>
          <a:xfrm>
            <a:off x="3597" y="-27465"/>
            <a:ext cx="24377650" cy="13716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5" name="Freeform 453">
            <a:extLst>
              <a:ext uri="{FF2B5EF4-FFF2-40B4-BE49-F238E27FC236}">
                <a16:creationId xmlns:a16="http://schemas.microsoft.com/office/drawing/2014/main" id="{E7DC12EB-DAAF-78DB-C6A9-3B56B9CA697A}"/>
              </a:ext>
            </a:extLst>
          </p:cNvPr>
          <p:cNvSpPr>
            <a:spLocks noChangeArrowheads="1"/>
          </p:cNvSpPr>
          <p:nvPr/>
        </p:nvSpPr>
        <p:spPr bwMode="auto">
          <a:xfrm>
            <a:off x="11609664" y="8417994"/>
            <a:ext cx="10722211" cy="3262803"/>
          </a:xfrm>
          <a:custGeom>
            <a:avLst/>
            <a:gdLst>
              <a:gd name="T0" fmla="*/ 7975 w 8606"/>
              <a:gd name="T1" fmla="*/ 2617 h 2618"/>
              <a:gd name="T2" fmla="*/ 7975 w 8606"/>
              <a:gd name="T3" fmla="*/ 2587 h 2618"/>
              <a:gd name="T4" fmla="*/ 8575 w 8606"/>
              <a:gd name="T5" fmla="*/ 1986 h 2618"/>
              <a:gd name="T6" fmla="*/ 8575 w 8606"/>
              <a:gd name="T7" fmla="*/ 1963 h 2618"/>
              <a:gd name="T8" fmla="*/ 7978 w 8606"/>
              <a:gd name="T9" fmla="*/ 1363 h 2618"/>
              <a:gd name="T10" fmla="*/ 627 w 8606"/>
              <a:gd name="T11" fmla="*/ 1327 h 2618"/>
              <a:gd name="T12" fmla="*/ 0 w 8606"/>
              <a:gd name="T13" fmla="*/ 697 h 2618"/>
              <a:gd name="T14" fmla="*/ 0 w 8606"/>
              <a:gd name="T15" fmla="*/ 631 h 2618"/>
              <a:gd name="T16" fmla="*/ 630 w 8606"/>
              <a:gd name="T17" fmla="*/ 0 h 2618"/>
              <a:gd name="T18" fmla="*/ 630 w 8606"/>
              <a:gd name="T19" fmla="*/ 31 h 2618"/>
              <a:gd name="T20" fmla="*/ 31 w 8606"/>
              <a:gd name="T21" fmla="*/ 631 h 2618"/>
              <a:gd name="T22" fmla="*/ 31 w 8606"/>
              <a:gd name="T23" fmla="*/ 697 h 2618"/>
              <a:gd name="T24" fmla="*/ 627 w 8606"/>
              <a:gd name="T25" fmla="*/ 1296 h 2618"/>
              <a:gd name="T26" fmla="*/ 7978 w 8606"/>
              <a:gd name="T27" fmla="*/ 1333 h 2618"/>
              <a:gd name="T28" fmla="*/ 8605 w 8606"/>
              <a:gd name="T29" fmla="*/ 1963 h 2618"/>
              <a:gd name="T30" fmla="*/ 8605 w 8606"/>
              <a:gd name="T31" fmla="*/ 1986 h 2618"/>
              <a:gd name="T32" fmla="*/ 7975 w 8606"/>
              <a:gd name="T33" fmla="*/ 2617 h 2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606" h="2618">
                <a:moveTo>
                  <a:pt x="7975" y="2617"/>
                </a:moveTo>
                <a:lnTo>
                  <a:pt x="7975" y="2587"/>
                </a:lnTo>
                <a:cubicBezTo>
                  <a:pt x="8306" y="2587"/>
                  <a:pt x="8575" y="2317"/>
                  <a:pt x="8575" y="1986"/>
                </a:cubicBezTo>
                <a:lnTo>
                  <a:pt x="8575" y="1963"/>
                </a:lnTo>
                <a:cubicBezTo>
                  <a:pt x="8575" y="1634"/>
                  <a:pt x="8307" y="1365"/>
                  <a:pt x="7978" y="1363"/>
                </a:cubicBezTo>
                <a:lnTo>
                  <a:pt x="627" y="1327"/>
                </a:lnTo>
                <a:cubicBezTo>
                  <a:pt x="282" y="1325"/>
                  <a:pt x="0" y="1042"/>
                  <a:pt x="0" y="697"/>
                </a:cubicBezTo>
                <a:lnTo>
                  <a:pt x="0" y="631"/>
                </a:lnTo>
                <a:cubicBezTo>
                  <a:pt x="0" y="283"/>
                  <a:pt x="283" y="0"/>
                  <a:pt x="630" y="0"/>
                </a:cubicBezTo>
                <a:lnTo>
                  <a:pt x="630" y="31"/>
                </a:lnTo>
                <a:cubicBezTo>
                  <a:pt x="300" y="31"/>
                  <a:pt x="31" y="300"/>
                  <a:pt x="31" y="631"/>
                </a:cubicBezTo>
                <a:lnTo>
                  <a:pt x="31" y="697"/>
                </a:lnTo>
                <a:cubicBezTo>
                  <a:pt x="31" y="1026"/>
                  <a:pt x="298" y="1295"/>
                  <a:pt x="627" y="1296"/>
                </a:cubicBezTo>
                <a:lnTo>
                  <a:pt x="7978" y="1333"/>
                </a:lnTo>
                <a:cubicBezTo>
                  <a:pt x="8324" y="1335"/>
                  <a:pt x="8605" y="1617"/>
                  <a:pt x="8605" y="1963"/>
                </a:cubicBezTo>
                <a:lnTo>
                  <a:pt x="8605" y="1986"/>
                </a:lnTo>
                <a:cubicBezTo>
                  <a:pt x="8605" y="2334"/>
                  <a:pt x="8323" y="2617"/>
                  <a:pt x="7975" y="2617"/>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26" name="Freeform 8">
            <a:extLst>
              <a:ext uri="{FF2B5EF4-FFF2-40B4-BE49-F238E27FC236}">
                <a16:creationId xmlns:a16="http://schemas.microsoft.com/office/drawing/2014/main" id="{BF324698-931F-1FD9-985D-A0B88FC782ED}"/>
              </a:ext>
            </a:extLst>
          </p:cNvPr>
          <p:cNvSpPr>
            <a:spLocks noChangeArrowheads="1"/>
          </p:cNvSpPr>
          <p:nvPr/>
        </p:nvSpPr>
        <p:spPr bwMode="auto">
          <a:xfrm>
            <a:off x="12373184" y="10554747"/>
            <a:ext cx="8514051" cy="2197174"/>
          </a:xfrm>
          <a:custGeom>
            <a:avLst/>
            <a:gdLst>
              <a:gd name="T0" fmla="*/ 77 w 6837"/>
              <a:gd name="T1" fmla="*/ 720 h 1766"/>
              <a:gd name="T2" fmla="*/ 589 w 6837"/>
              <a:gd name="T3" fmla="*/ 96 h 1766"/>
              <a:gd name="T4" fmla="*/ 794 w 6837"/>
              <a:gd name="T5" fmla="*/ 0 h 1766"/>
              <a:gd name="T6" fmla="*/ 2242 w 6837"/>
              <a:gd name="T7" fmla="*/ 0 h 1766"/>
              <a:gd name="T8" fmla="*/ 5124 w 6837"/>
              <a:gd name="T9" fmla="*/ 0 h 1766"/>
              <a:gd name="T10" fmla="*/ 6572 w 6837"/>
              <a:gd name="T11" fmla="*/ 0 h 1766"/>
              <a:gd name="T12" fmla="*/ 6836 w 6837"/>
              <a:gd name="T13" fmla="*/ 258 h 1766"/>
              <a:gd name="T14" fmla="*/ 6836 w 6837"/>
              <a:gd name="T15" fmla="*/ 1506 h 1766"/>
              <a:gd name="T16" fmla="*/ 6572 w 6837"/>
              <a:gd name="T17" fmla="*/ 1765 h 1766"/>
              <a:gd name="T18" fmla="*/ 5124 w 6837"/>
              <a:gd name="T19" fmla="*/ 1765 h 1766"/>
              <a:gd name="T20" fmla="*/ 2242 w 6837"/>
              <a:gd name="T21" fmla="*/ 1765 h 1766"/>
              <a:gd name="T22" fmla="*/ 794 w 6837"/>
              <a:gd name="T23" fmla="*/ 1765 h 1766"/>
              <a:gd name="T24" fmla="*/ 589 w 6837"/>
              <a:gd name="T25" fmla="*/ 1669 h 1766"/>
              <a:gd name="T26" fmla="*/ 77 w 6837"/>
              <a:gd name="T27" fmla="*/ 1044 h 1766"/>
              <a:gd name="T28" fmla="*/ 77 w 6837"/>
              <a:gd name="T29" fmla="*/ 720 h 1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37" h="1766">
                <a:moveTo>
                  <a:pt x="77" y="720"/>
                </a:moveTo>
                <a:lnTo>
                  <a:pt x="589" y="96"/>
                </a:lnTo>
                <a:cubicBezTo>
                  <a:pt x="639" y="35"/>
                  <a:pt x="715" y="0"/>
                  <a:pt x="794" y="0"/>
                </a:cubicBezTo>
                <a:lnTo>
                  <a:pt x="2242" y="0"/>
                </a:lnTo>
                <a:lnTo>
                  <a:pt x="5124" y="0"/>
                </a:lnTo>
                <a:lnTo>
                  <a:pt x="6572" y="0"/>
                </a:lnTo>
                <a:cubicBezTo>
                  <a:pt x="6717" y="0"/>
                  <a:pt x="6836" y="116"/>
                  <a:pt x="6836" y="258"/>
                </a:cubicBezTo>
                <a:lnTo>
                  <a:pt x="6836" y="1506"/>
                </a:lnTo>
                <a:cubicBezTo>
                  <a:pt x="6836" y="1649"/>
                  <a:pt x="6717" y="1765"/>
                  <a:pt x="6572" y="1765"/>
                </a:cubicBezTo>
                <a:lnTo>
                  <a:pt x="5124" y="1765"/>
                </a:lnTo>
                <a:lnTo>
                  <a:pt x="2242" y="1765"/>
                </a:lnTo>
                <a:lnTo>
                  <a:pt x="794" y="1765"/>
                </a:lnTo>
                <a:cubicBezTo>
                  <a:pt x="715" y="1765"/>
                  <a:pt x="639" y="1730"/>
                  <a:pt x="589" y="1669"/>
                </a:cubicBezTo>
                <a:lnTo>
                  <a:pt x="77" y="1044"/>
                </a:lnTo>
                <a:cubicBezTo>
                  <a:pt x="0" y="950"/>
                  <a:pt x="0" y="815"/>
                  <a:pt x="77" y="720"/>
                </a:cubicBezTo>
              </a:path>
            </a:pathLst>
          </a:custGeom>
          <a:solidFill>
            <a:schemeClr val="accent6"/>
          </a:solidFill>
          <a:ln>
            <a:noFill/>
          </a:ln>
          <a:effectLst/>
        </p:spPr>
        <p:txBody>
          <a:bodyPr wrap="none" anchor="ctr"/>
          <a:lstStyle/>
          <a:p>
            <a:endParaRPr lang="en-US" dirty="0">
              <a:latin typeface="DM Sans" pitchFamily="2" charset="77"/>
            </a:endParaRPr>
          </a:p>
        </p:txBody>
      </p:sp>
      <p:sp>
        <p:nvSpPr>
          <p:cNvPr id="66" name="Freeform: Shape 65">
            <a:extLst>
              <a:ext uri="{FF2B5EF4-FFF2-40B4-BE49-F238E27FC236}">
                <a16:creationId xmlns:a16="http://schemas.microsoft.com/office/drawing/2014/main" id="{C05D7BC5-BCB6-B146-F639-565924B03891}"/>
              </a:ext>
            </a:extLst>
          </p:cNvPr>
          <p:cNvSpPr/>
          <p:nvPr/>
        </p:nvSpPr>
        <p:spPr>
          <a:xfrm>
            <a:off x="19615093" y="10309200"/>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6">
              <a:lumMod val="75000"/>
            </a:schemeClr>
          </a:solidFill>
          <a:ln w="4858" cap="flat">
            <a:noFill/>
            <a:prstDash val="solid"/>
            <a:miter/>
          </a:ln>
        </p:spPr>
        <p:txBody>
          <a:bodyPr rtlCol="0" anchor="ctr"/>
          <a:lstStyle/>
          <a:p>
            <a:endParaRPr lang="es-CO"/>
          </a:p>
        </p:txBody>
      </p:sp>
      <p:sp>
        <p:nvSpPr>
          <p:cNvPr id="67" name="Freeform: Shape 66">
            <a:extLst>
              <a:ext uri="{FF2B5EF4-FFF2-40B4-BE49-F238E27FC236}">
                <a16:creationId xmlns:a16="http://schemas.microsoft.com/office/drawing/2014/main" id="{5490C179-7AB3-91DD-2889-BCA023CFCBB5}"/>
              </a:ext>
            </a:extLst>
          </p:cNvPr>
          <p:cNvSpPr/>
          <p:nvPr/>
        </p:nvSpPr>
        <p:spPr>
          <a:xfrm>
            <a:off x="19441546" y="10185906"/>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sp>
        <p:nvSpPr>
          <p:cNvPr id="15" name="Freeform 6">
            <a:extLst>
              <a:ext uri="{FF2B5EF4-FFF2-40B4-BE49-F238E27FC236}">
                <a16:creationId xmlns:a16="http://schemas.microsoft.com/office/drawing/2014/main" id="{176F0BFF-AD7D-F4EC-A24C-7D9FD210E6C4}"/>
              </a:ext>
            </a:extLst>
          </p:cNvPr>
          <p:cNvSpPr>
            <a:spLocks noChangeArrowheads="1"/>
          </p:cNvSpPr>
          <p:nvPr/>
        </p:nvSpPr>
        <p:spPr bwMode="auto">
          <a:xfrm>
            <a:off x="13054308" y="7335887"/>
            <a:ext cx="8514051" cy="2197174"/>
          </a:xfrm>
          <a:custGeom>
            <a:avLst/>
            <a:gdLst>
              <a:gd name="T0" fmla="*/ 6759 w 6837"/>
              <a:gd name="T1" fmla="*/ 720 h 1766"/>
              <a:gd name="T2" fmla="*/ 6247 w 6837"/>
              <a:gd name="T3" fmla="*/ 97 h 1766"/>
              <a:gd name="T4" fmla="*/ 6042 w 6837"/>
              <a:gd name="T5" fmla="*/ 0 h 1766"/>
              <a:gd name="T6" fmla="*/ 4595 w 6837"/>
              <a:gd name="T7" fmla="*/ 0 h 1766"/>
              <a:gd name="T8" fmla="*/ 1711 w 6837"/>
              <a:gd name="T9" fmla="*/ 0 h 1766"/>
              <a:gd name="T10" fmla="*/ 264 w 6837"/>
              <a:gd name="T11" fmla="*/ 0 h 1766"/>
              <a:gd name="T12" fmla="*/ 0 w 6837"/>
              <a:gd name="T13" fmla="*/ 259 h 1766"/>
              <a:gd name="T14" fmla="*/ 0 w 6837"/>
              <a:gd name="T15" fmla="*/ 1507 h 1766"/>
              <a:gd name="T16" fmla="*/ 264 w 6837"/>
              <a:gd name="T17" fmla="*/ 1765 h 1766"/>
              <a:gd name="T18" fmla="*/ 1711 w 6837"/>
              <a:gd name="T19" fmla="*/ 1765 h 1766"/>
              <a:gd name="T20" fmla="*/ 4595 w 6837"/>
              <a:gd name="T21" fmla="*/ 1765 h 1766"/>
              <a:gd name="T22" fmla="*/ 6042 w 6837"/>
              <a:gd name="T23" fmla="*/ 1765 h 1766"/>
              <a:gd name="T24" fmla="*/ 6247 w 6837"/>
              <a:gd name="T25" fmla="*/ 1668 h 1766"/>
              <a:gd name="T26" fmla="*/ 6759 w 6837"/>
              <a:gd name="T27" fmla="*/ 1044 h 1766"/>
              <a:gd name="T28" fmla="*/ 6759 w 6837"/>
              <a:gd name="T29" fmla="*/ 720 h 1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37" h="1766">
                <a:moveTo>
                  <a:pt x="6759" y="720"/>
                </a:moveTo>
                <a:lnTo>
                  <a:pt x="6247" y="97"/>
                </a:lnTo>
                <a:cubicBezTo>
                  <a:pt x="6198" y="36"/>
                  <a:pt x="6122" y="0"/>
                  <a:pt x="6042" y="0"/>
                </a:cubicBezTo>
                <a:lnTo>
                  <a:pt x="4595" y="0"/>
                </a:lnTo>
                <a:lnTo>
                  <a:pt x="1711" y="0"/>
                </a:lnTo>
                <a:lnTo>
                  <a:pt x="264" y="0"/>
                </a:lnTo>
                <a:cubicBezTo>
                  <a:pt x="118" y="0"/>
                  <a:pt x="0" y="116"/>
                  <a:pt x="0" y="259"/>
                </a:cubicBezTo>
                <a:lnTo>
                  <a:pt x="0" y="1507"/>
                </a:lnTo>
                <a:cubicBezTo>
                  <a:pt x="0" y="1649"/>
                  <a:pt x="118" y="1765"/>
                  <a:pt x="264" y="1765"/>
                </a:cubicBezTo>
                <a:lnTo>
                  <a:pt x="1711" y="1765"/>
                </a:lnTo>
                <a:lnTo>
                  <a:pt x="4595" y="1765"/>
                </a:lnTo>
                <a:lnTo>
                  <a:pt x="6042" y="1765"/>
                </a:lnTo>
                <a:cubicBezTo>
                  <a:pt x="6122" y="1765"/>
                  <a:pt x="6198" y="1730"/>
                  <a:pt x="6247" y="1668"/>
                </a:cubicBezTo>
                <a:lnTo>
                  <a:pt x="6759" y="1044"/>
                </a:lnTo>
                <a:cubicBezTo>
                  <a:pt x="6836" y="950"/>
                  <a:pt x="6836" y="815"/>
                  <a:pt x="6759" y="720"/>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64" name="Freeform: Shape 63">
            <a:extLst>
              <a:ext uri="{FF2B5EF4-FFF2-40B4-BE49-F238E27FC236}">
                <a16:creationId xmlns:a16="http://schemas.microsoft.com/office/drawing/2014/main" id="{BD2BC26D-17D3-9ED9-F9F8-3D6FFA66BA5A}"/>
              </a:ext>
            </a:extLst>
          </p:cNvPr>
          <p:cNvSpPr/>
          <p:nvPr/>
        </p:nvSpPr>
        <p:spPr>
          <a:xfrm rot="16710904">
            <a:off x="12287314" y="7244750"/>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3">
              <a:lumMod val="75000"/>
            </a:schemeClr>
          </a:solidFill>
          <a:ln w="4858" cap="flat">
            <a:noFill/>
            <a:prstDash val="solid"/>
            <a:miter/>
          </a:ln>
        </p:spPr>
        <p:txBody>
          <a:bodyPr rtlCol="0" anchor="ctr"/>
          <a:lstStyle/>
          <a:p>
            <a:endParaRPr lang="es-CO"/>
          </a:p>
        </p:txBody>
      </p:sp>
      <p:sp>
        <p:nvSpPr>
          <p:cNvPr id="65" name="Freeform: Shape 64">
            <a:extLst>
              <a:ext uri="{FF2B5EF4-FFF2-40B4-BE49-F238E27FC236}">
                <a16:creationId xmlns:a16="http://schemas.microsoft.com/office/drawing/2014/main" id="{44B04CCA-F0A0-A11D-CA0E-7C652E584CE7}"/>
              </a:ext>
            </a:extLst>
          </p:cNvPr>
          <p:cNvSpPr/>
          <p:nvPr/>
        </p:nvSpPr>
        <p:spPr>
          <a:xfrm rot="16710904">
            <a:off x="12024796" y="7097393"/>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sp>
        <p:nvSpPr>
          <p:cNvPr id="29" name="Freeform: Shape 28">
            <a:extLst>
              <a:ext uri="{FF2B5EF4-FFF2-40B4-BE49-F238E27FC236}">
                <a16:creationId xmlns:a16="http://schemas.microsoft.com/office/drawing/2014/main" id="{B7EFFDA3-9A7A-1C6F-ACEE-8F8C9687D51A}"/>
              </a:ext>
            </a:extLst>
          </p:cNvPr>
          <p:cNvSpPr/>
          <p:nvPr/>
        </p:nvSpPr>
        <p:spPr>
          <a:xfrm>
            <a:off x="6442494" y="10776240"/>
            <a:ext cx="690202" cy="690137"/>
          </a:xfrm>
          <a:custGeom>
            <a:avLst/>
            <a:gdLst>
              <a:gd name="connsiteX0" fmla="*/ 1007078 w 1007078"/>
              <a:gd name="connsiteY0" fmla="*/ 503492 h 1006983"/>
              <a:gd name="connsiteX1" fmla="*/ 503587 w 1007078"/>
              <a:gd name="connsiteY1" fmla="*/ 1006983 h 1006983"/>
              <a:gd name="connsiteX2" fmla="*/ 0 w 1007078"/>
              <a:gd name="connsiteY2" fmla="*/ 503492 h 1006983"/>
              <a:gd name="connsiteX3" fmla="*/ 503587 w 1007078"/>
              <a:gd name="connsiteY3" fmla="*/ 0 h 1006983"/>
              <a:gd name="connsiteX4" fmla="*/ 1007078 w 1007078"/>
              <a:gd name="connsiteY4" fmla="*/ 503492 h 100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078" h="1006983">
                <a:moveTo>
                  <a:pt x="1007078" y="503492"/>
                </a:moveTo>
                <a:cubicBezTo>
                  <a:pt x="1007078" y="781526"/>
                  <a:pt x="781622" y="1006983"/>
                  <a:pt x="503587" y="1006983"/>
                </a:cubicBezTo>
                <a:cubicBezTo>
                  <a:pt x="225552" y="1006983"/>
                  <a:pt x="0" y="781526"/>
                  <a:pt x="0" y="503492"/>
                </a:cubicBezTo>
                <a:cubicBezTo>
                  <a:pt x="0" y="225457"/>
                  <a:pt x="225457" y="0"/>
                  <a:pt x="503587" y="0"/>
                </a:cubicBezTo>
                <a:cubicBezTo>
                  <a:pt x="781717" y="0"/>
                  <a:pt x="1007078" y="225457"/>
                  <a:pt x="1007078" y="503492"/>
                </a:cubicBezTo>
                <a:close/>
              </a:path>
            </a:pathLst>
          </a:custGeom>
          <a:solidFill>
            <a:schemeClr val="accent5"/>
          </a:solidFill>
          <a:ln w="9525" cap="flat">
            <a:noFill/>
            <a:prstDash val="solid"/>
            <a:miter/>
          </a:ln>
        </p:spPr>
        <p:txBody>
          <a:bodyPr rtlCol="0" anchor="ctr"/>
          <a:lstStyle/>
          <a:p>
            <a:endParaRPr lang="es-CO"/>
          </a:p>
        </p:txBody>
      </p:sp>
      <p:pic>
        <p:nvPicPr>
          <p:cNvPr id="4" name="Graphic 3">
            <a:extLst>
              <a:ext uri="{FF2B5EF4-FFF2-40B4-BE49-F238E27FC236}">
                <a16:creationId xmlns:a16="http://schemas.microsoft.com/office/drawing/2014/main" id="{5B15F886-A403-19B1-C2A6-8CEA3F0763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11189" y="1332714"/>
            <a:ext cx="6101382" cy="10677419"/>
          </a:xfrm>
          <a:prstGeom prst="rect">
            <a:avLst/>
          </a:prstGeom>
        </p:spPr>
      </p:pic>
      <p:sp>
        <p:nvSpPr>
          <p:cNvPr id="5" name="TextBox 4">
            <a:extLst>
              <a:ext uri="{FF2B5EF4-FFF2-40B4-BE49-F238E27FC236}">
                <a16:creationId xmlns:a16="http://schemas.microsoft.com/office/drawing/2014/main" id="{671BEE51-6149-76F9-DA02-3FD4570888AC}"/>
              </a:ext>
            </a:extLst>
          </p:cNvPr>
          <p:cNvSpPr txBox="1"/>
          <p:nvPr/>
        </p:nvSpPr>
        <p:spPr>
          <a:xfrm>
            <a:off x="-438807" y="6098141"/>
            <a:ext cx="10571681" cy="2215991"/>
          </a:xfrm>
          <a:prstGeom prst="rect">
            <a:avLst/>
          </a:prstGeom>
          <a:noFill/>
        </p:spPr>
        <p:txBody>
          <a:bodyPr wrap="square" rtlCol="0">
            <a:spAutoFit/>
          </a:bodyPr>
          <a:lstStyle/>
          <a:p>
            <a:pPr algn="ctr"/>
            <a:r>
              <a:rPr lang="es-CO" sz="13800" dirty="0">
                <a:solidFill>
                  <a:schemeClr val="bg1"/>
                </a:solidFill>
                <a:effectLst>
                  <a:outerShdw blurRad="38100" dist="38100" dir="2700000" algn="tl">
                    <a:srgbClr val="000000">
                      <a:alpha val="43137"/>
                    </a:srgbClr>
                  </a:outerShdw>
                </a:effectLst>
                <a:latin typeface="Montserrat" panose="00000800000000000000" pitchFamily="2" charset="0"/>
              </a:rPr>
              <a:t>AGENDA</a:t>
            </a:r>
            <a:endParaRPr lang="es-CO" dirty="0">
              <a:solidFill>
                <a:schemeClr val="bg1"/>
              </a:solidFill>
              <a:effectLst>
                <a:outerShdw blurRad="38100" dist="38100" dir="2700000" algn="tl">
                  <a:srgbClr val="000000">
                    <a:alpha val="43137"/>
                  </a:srgbClr>
                </a:outerShdw>
              </a:effectLst>
              <a:latin typeface="Montserrat" panose="00000800000000000000" pitchFamily="2" charset="0"/>
            </a:endParaRPr>
          </a:p>
        </p:txBody>
      </p:sp>
      <p:sp>
        <p:nvSpPr>
          <p:cNvPr id="9" name="Freeform 2">
            <a:extLst>
              <a:ext uri="{FF2B5EF4-FFF2-40B4-BE49-F238E27FC236}">
                <a16:creationId xmlns:a16="http://schemas.microsoft.com/office/drawing/2014/main" id="{23F99AFB-0A92-AB78-446F-33C958EDE543}"/>
              </a:ext>
            </a:extLst>
          </p:cNvPr>
          <p:cNvSpPr>
            <a:spLocks noChangeArrowheads="1"/>
          </p:cNvSpPr>
          <p:nvPr/>
        </p:nvSpPr>
        <p:spPr bwMode="auto">
          <a:xfrm>
            <a:off x="13054308" y="903658"/>
            <a:ext cx="8514051" cy="2197174"/>
          </a:xfrm>
          <a:custGeom>
            <a:avLst/>
            <a:gdLst>
              <a:gd name="T0" fmla="*/ 6759 w 6837"/>
              <a:gd name="T1" fmla="*/ 720 h 1766"/>
              <a:gd name="T2" fmla="*/ 6247 w 6837"/>
              <a:gd name="T3" fmla="*/ 97 h 1766"/>
              <a:gd name="T4" fmla="*/ 6042 w 6837"/>
              <a:gd name="T5" fmla="*/ 0 h 1766"/>
              <a:gd name="T6" fmla="*/ 4595 w 6837"/>
              <a:gd name="T7" fmla="*/ 0 h 1766"/>
              <a:gd name="T8" fmla="*/ 1711 w 6837"/>
              <a:gd name="T9" fmla="*/ 0 h 1766"/>
              <a:gd name="T10" fmla="*/ 264 w 6837"/>
              <a:gd name="T11" fmla="*/ 0 h 1766"/>
              <a:gd name="T12" fmla="*/ 0 w 6837"/>
              <a:gd name="T13" fmla="*/ 259 h 1766"/>
              <a:gd name="T14" fmla="*/ 0 w 6837"/>
              <a:gd name="T15" fmla="*/ 1506 h 1766"/>
              <a:gd name="T16" fmla="*/ 264 w 6837"/>
              <a:gd name="T17" fmla="*/ 1765 h 1766"/>
              <a:gd name="T18" fmla="*/ 1711 w 6837"/>
              <a:gd name="T19" fmla="*/ 1765 h 1766"/>
              <a:gd name="T20" fmla="*/ 4595 w 6837"/>
              <a:gd name="T21" fmla="*/ 1765 h 1766"/>
              <a:gd name="T22" fmla="*/ 6042 w 6837"/>
              <a:gd name="T23" fmla="*/ 1765 h 1766"/>
              <a:gd name="T24" fmla="*/ 6247 w 6837"/>
              <a:gd name="T25" fmla="*/ 1668 h 1766"/>
              <a:gd name="T26" fmla="*/ 6759 w 6837"/>
              <a:gd name="T27" fmla="*/ 1045 h 1766"/>
              <a:gd name="T28" fmla="*/ 6759 w 6837"/>
              <a:gd name="T29" fmla="*/ 720 h 1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37" h="1766">
                <a:moveTo>
                  <a:pt x="6759" y="720"/>
                </a:moveTo>
                <a:lnTo>
                  <a:pt x="6247" y="97"/>
                </a:lnTo>
                <a:cubicBezTo>
                  <a:pt x="6198" y="35"/>
                  <a:pt x="6122" y="0"/>
                  <a:pt x="6042" y="0"/>
                </a:cubicBezTo>
                <a:lnTo>
                  <a:pt x="4595" y="0"/>
                </a:lnTo>
                <a:lnTo>
                  <a:pt x="1711" y="0"/>
                </a:lnTo>
                <a:lnTo>
                  <a:pt x="264" y="0"/>
                </a:lnTo>
                <a:cubicBezTo>
                  <a:pt x="118" y="0"/>
                  <a:pt x="0" y="116"/>
                  <a:pt x="0" y="259"/>
                </a:cubicBezTo>
                <a:lnTo>
                  <a:pt x="0" y="1506"/>
                </a:lnTo>
                <a:cubicBezTo>
                  <a:pt x="0" y="1649"/>
                  <a:pt x="118" y="1765"/>
                  <a:pt x="264" y="1765"/>
                </a:cubicBezTo>
                <a:lnTo>
                  <a:pt x="1711" y="1765"/>
                </a:lnTo>
                <a:lnTo>
                  <a:pt x="4595" y="1765"/>
                </a:lnTo>
                <a:lnTo>
                  <a:pt x="6042" y="1765"/>
                </a:lnTo>
                <a:cubicBezTo>
                  <a:pt x="6122" y="1765"/>
                  <a:pt x="6198" y="1730"/>
                  <a:pt x="6247" y="1668"/>
                </a:cubicBezTo>
                <a:lnTo>
                  <a:pt x="6759" y="1045"/>
                </a:lnTo>
                <a:cubicBezTo>
                  <a:pt x="6836" y="950"/>
                  <a:pt x="6836" y="815"/>
                  <a:pt x="6759" y="720"/>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13" name="Freeform 4">
            <a:extLst>
              <a:ext uri="{FF2B5EF4-FFF2-40B4-BE49-F238E27FC236}">
                <a16:creationId xmlns:a16="http://schemas.microsoft.com/office/drawing/2014/main" id="{D27DB36B-6EE3-337D-3EBD-3923858A0B04}"/>
              </a:ext>
            </a:extLst>
          </p:cNvPr>
          <p:cNvSpPr>
            <a:spLocks noChangeArrowheads="1"/>
          </p:cNvSpPr>
          <p:nvPr/>
        </p:nvSpPr>
        <p:spPr bwMode="auto">
          <a:xfrm>
            <a:off x="12373184" y="4122518"/>
            <a:ext cx="8514051" cy="2197174"/>
          </a:xfrm>
          <a:custGeom>
            <a:avLst/>
            <a:gdLst>
              <a:gd name="T0" fmla="*/ 77 w 6837"/>
              <a:gd name="T1" fmla="*/ 721 h 1766"/>
              <a:gd name="T2" fmla="*/ 589 w 6837"/>
              <a:gd name="T3" fmla="*/ 96 h 1766"/>
              <a:gd name="T4" fmla="*/ 794 w 6837"/>
              <a:gd name="T5" fmla="*/ 0 h 1766"/>
              <a:gd name="T6" fmla="*/ 2242 w 6837"/>
              <a:gd name="T7" fmla="*/ 0 h 1766"/>
              <a:gd name="T8" fmla="*/ 5124 w 6837"/>
              <a:gd name="T9" fmla="*/ 0 h 1766"/>
              <a:gd name="T10" fmla="*/ 6572 w 6837"/>
              <a:gd name="T11" fmla="*/ 0 h 1766"/>
              <a:gd name="T12" fmla="*/ 6836 w 6837"/>
              <a:gd name="T13" fmla="*/ 258 h 1766"/>
              <a:gd name="T14" fmla="*/ 6836 w 6837"/>
              <a:gd name="T15" fmla="*/ 1506 h 1766"/>
              <a:gd name="T16" fmla="*/ 6572 w 6837"/>
              <a:gd name="T17" fmla="*/ 1765 h 1766"/>
              <a:gd name="T18" fmla="*/ 5124 w 6837"/>
              <a:gd name="T19" fmla="*/ 1765 h 1766"/>
              <a:gd name="T20" fmla="*/ 2242 w 6837"/>
              <a:gd name="T21" fmla="*/ 1765 h 1766"/>
              <a:gd name="T22" fmla="*/ 794 w 6837"/>
              <a:gd name="T23" fmla="*/ 1765 h 1766"/>
              <a:gd name="T24" fmla="*/ 589 w 6837"/>
              <a:gd name="T25" fmla="*/ 1669 h 1766"/>
              <a:gd name="T26" fmla="*/ 77 w 6837"/>
              <a:gd name="T27" fmla="*/ 1045 h 1766"/>
              <a:gd name="T28" fmla="*/ 77 w 6837"/>
              <a:gd name="T29" fmla="*/ 721 h 1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37" h="1766">
                <a:moveTo>
                  <a:pt x="77" y="721"/>
                </a:moveTo>
                <a:lnTo>
                  <a:pt x="589" y="96"/>
                </a:lnTo>
                <a:cubicBezTo>
                  <a:pt x="639" y="36"/>
                  <a:pt x="715" y="0"/>
                  <a:pt x="794" y="0"/>
                </a:cubicBezTo>
                <a:lnTo>
                  <a:pt x="2242" y="0"/>
                </a:lnTo>
                <a:lnTo>
                  <a:pt x="5124" y="0"/>
                </a:lnTo>
                <a:lnTo>
                  <a:pt x="6572" y="0"/>
                </a:lnTo>
                <a:cubicBezTo>
                  <a:pt x="6717" y="0"/>
                  <a:pt x="6836" y="116"/>
                  <a:pt x="6836" y="258"/>
                </a:cubicBezTo>
                <a:lnTo>
                  <a:pt x="6836" y="1506"/>
                </a:lnTo>
                <a:cubicBezTo>
                  <a:pt x="6836" y="1650"/>
                  <a:pt x="6717" y="1765"/>
                  <a:pt x="6572" y="1765"/>
                </a:cubicBezTo>
                <a:lnTo>
                  <a:pt x="5124" y="1765"/>
                </a:lnTo>
                <a:lnTo>
                  <a:pt x="2242" y="1765"/>
                </a:lnTo>
                <a:lnTo>
                  <a:pt x="794" y="1765"/>
                </a:lnTo>
                <a:cubicBezTo>
                  <a:pt x="715" y="1765"/>
                  <a:pt x="639" y="1730"/>
                  <a:pt x="589" y="1669"/>
                </a:cubicBezTo>
                <a:lnTo>
                  <a:pt x="77" y="1045"/>
                </a:lnTo>
                <a:cubicBezTo>
                  <a:pt x="0" y="950"/>
                  <a:pt x="0" y="816"/>
                  <a:pt x="77" y="721"/>
                </a:cubicBezTo>
              </a:path>
            </a:pathLst>
          </a:custGeom>
          <a:solidFill>
            <a:schemeClr val="accent5"/>
          </a:solidFill>
          <a:ln>
            <a:noFill/>
          </a:ln>
          <a:effectLst/>
        </p:spPr>
        <p:txBody>
          <a:bodyPr wrap="none" anchor="ctr"/>
          <a:lstStyle/>
          <a:p>
            <a:endParaRPr lang="en-US" dirty="0">
              <a:latin typeface="DM Sans" pitchFamily="2" charset="77"/>
            </a:endParaRPr>
          </a:p>
        </p:txBody>
      </p:sp>
      <p:sp>
        <p:nvSpPr>
          <p:cNvPr id="31" name="Freeform 451">
            <a:extLst>
              <a:ext uri="{FF2B5EF4-FFF2-40B4-BE49-F238E27FC236}">
                <a16:creationId xmlns:a16="http://schemas.microsoft.com/office/drawing/2014/main" id="{46C84B16-1A6E-4406-BBE7-B839C9A9D77F}"/>
              </a:ext>
            </a:extLst>
          </p:cNvPr>
          <p:cNvSpPr>
            <a:spLocks noChangeArrowheads="1"/>
          </p:cNvSpPr>
          <p:nvPr/>
        </p:nvSpPr>
        <p:spPr bwMode="auto">
          <a:xfrm>
            <a:off x="11609664" y="1980274"/>
            <a:ext cx="10722211" cy="3262803"/>
          </a:xfrm>
          <a:custGeom>
            <a:avLst/>
            <a:gdLst>
              <a:gd name="T0" fmla="*/ 7975 w 8606"/>
              <a:gd name="T1" fmla="*/ 2617 h 2618"/>
              <a:gd name="T2" fmla="*/ 7975 w 8606"/>
              <a:gd name="T3" fmla="*/ 2586 h 2618"/>
              <a:gd name="T4" fmla="*/ 8575 w 8606"/>
              <a:gd name="T5" fmla="*/ 1987 h 2618"/>
              <a:gd name="T6" fmla="*/ 8575 w 8606"/>
              <a:gd name="T7" fmla="*/ 1963 h 2618"/>
              <a:gd name="T8" fmla="*/ 7978 w 8606"/>
              <a:gd name="T9" fmla="*/ 1363 h 2618"/>
              <a:gd name="T10" fmla="*/ 627 w 8606"/>
              <a:gd name="T11" fmla="*/ 1327 h 2618"/>
              <a:gd name="T12" fmla="*/ 0 w 8606"/>
              <a:gd name="T13" fmla="*/ 697 h 2618"/>
              <a:gd name="T14" fmla="*/ 0 w 8606"/>
              <a:gd name="T15" fmla="*/ 631 h 2618"/>
              <a:gd name="T16" fmla="*/ 630 w 8606"/>
              <a:gd name="T17" fmla="*/ 0 h 2618"/>
              <a:gd name="T18" fmla="*/ 630 w 8606"/>
              <a:gd name="T19" fmla="*/ 31 h 2618"/>
              <a:gd name="T20" fmla="*/ 31 w 8606"/>
              <a:gd name="T21" fmla="*/ 631 h 2618"/>
              <a:gd name="T22" fmla="*/ 31 w 8606"/>
              <a:gd name="T23" fmla="*/ 697 h 2618"/>
              <a:gd name="T24" fmla="*/ 627 w 8606"/>
              <a:gd name="T25" fmla="*/ 1296 h 2618"/>
              <a:gd name="T26" fmla="*/ 7978 w 8606"/>
              <a:gd name="T27" fmla="*/ 1333 h 2618"/>
              <a:gd name="T28" fmla="*/ 8605 w 8606"/>
              <a:gd name="T29" fmla="*/ 1963 h 2618"/>
              <a:gd name="T30" fmla="*/ 8605 w 8606"/>
              <a:gd name="T31" fmla="*/ 1987 h 2618"/>
              <a:gd name="T32" fmla="*/ 7975 w 8606"/>
              <a:gd name="T33" fmla="*/ 2617 h 2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606" h="2618">
                <a:moveTo>
                  <a:pt x="7975" y="2617"/>
                </a:moveTo>
                <a:lnTo>
                  <a:pt x="7975" y="2586"/>
                </a:lnTo>
                <a:cubicBezTo>
                  <a:pt x="8306" y="2586"/>
                  <a:pt x="8575" y="2317"/>
                  <a:pt x="8575" y="1987"/>
                </a:cubicBezTo>
                <a:lnTo>
                  <a:pt x="8575" y="1963"/>
                </a:lnTo>
                <a:cubicBezTo>
                  <a:pt x="8575" y="1634"/>
                  <a:pt x="8307" y="1365"/>
                  <a:pt x="7978" y="1363"/>
                </a:cubicBezTo>
                <a:lnTo>
                  <a:pt x="627" y="1327"/>
                </a:lnTo>
                <a:cubicBezTo>
                  <a:pt x="282" y="1326"/>
                  <a:pt x="0" y="1042"/>
                  <a:pt x="0" y="697"/>
                </a:cubicBezTo>
                <a:lnTo>
                  <a:pt x="0" y="631"/>
                </a:lnTo>
                <a:cubicBezTo>
                  <a:pt x="0" y="283"/>
                  <a:pt x="283" y="0"/>
                  <a:pt x="630" y="0"/>
                </a:cubicBezTo>
                <a:lnTo>
                  <a:pt x="630" y="31"/>
                </a:lnTo>
                <a:cubicBezTo>
                  <a:pt x="300" y="31"/>
                  <a:pt x="31" y="300"/>
                  <a:pt x="31" y="631"/>
                </a:cubicBezTo>
                <a:lnTo>
                  <a:pt x="31" y="697"/>
                </a:lnTo>
                <a:cubicBezTo>
                  <a:pt x="31" y="1026"/>
                  <a:pt x="298" y="1295"/>
                  <a:pt x="627" y="1296"/>
                </a:cubicBezTo>
                <a:lnTo>
                  <a:pt x="7978" y="1333"/>
                </a:lnTo>
                <a:cubicBezTo>
                  <a:pt x="8324" y="1335"/>
                  <a:pt x="8605" y="1617"/>
                  <a:pt x="8605" y="1963"/>
                </a:cubicBezTo>
                <a:lnTo>
                  <a:pt x="8605" y="1987"/>
                </a:lnTo>
                <a:cubicBezTo>
                  <a:pt x="8605" y="2334"/>
                  <a:pt x="8323" y="2617"/>
                  <a:pt x="7975" y="2617"/>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34" name="Freeform 452">
            <a:extLst>
              <a:ext uri="{FF2B5EF4-FFF2-40B4-BE49-F238E27FC236}">
                <a16:creationId xmlns:a16="http://schemas.microsoft.com/office/drawing/2014/main" id="{EE4D6313-E0E4-CAA3-EA8B-B715D5BD56F9}"/>
              </a:ext>
            </a:extLst>
          </p:cNvPr>
          <p:cNvSpPr>
            <a:spLocks noChangeArrowheads="1"/>
          </p:cNvSpPr>
          <p:nvPr/>
        </p:nvSpPr>
        <p:spPr bwMode="auto">
          <a:xfrm>
            <a:off x="11609664" y="5199134"/>
            <a:ext cx="10722211" cy="3262803"/>
          </a:xfrm>
          <a:custGeom>
            <a:avLst/>
            <a:gdLst>
              <a:gd name="T0" fmla="*/ 7975 w 8606"/>
              <a:gd name="T1" fmla="*/ 2617 h 2618"/>
              <a:gd name="T2" fmla="*/ 7975 w 8606"/>
              <a:gd name="T3" fmla="*/ 2586 h 2618"/>
              <a:gd name="T4" fmla="*/ 8575 w 8606"/>
              <a:gd name="T5" fmla="*/ 1986 h 2618"/>
              <a:gd name="T6" fmla="*/ 8575 w 8606"/>
              <a:gd name="T7" fmla="*/ 1963 h 2618"/>
              <a:gd name="T8" fmla="*/ 7978 w 8606"/>
              <a:gd name="T9" fmla="*/ 1363 h 2618"/>
              <a:gd name="T10" fmla="*/ 627 w 8606"/>
              <a:gd name="T11" fmla="*/ 1327 h 2618"/>
              <a:gd name="T12" fmla="*/ 0 w 8606"/>
              <a:gd name="T13" fmla="*/ 697 h 2618"/>
              <a:gd name="T14" fmla="*/ 0 w 8606"/>
              <a:gd name="T15" fmla="*/ 630 h 2618"/>
              <a:gd name="T16" fmla="*/ 630 w 8606"/>
              <a:gd name="T17" fmla="*/ 0 h 2618"/>
              <a:gd name="T18" fmla="*/ 630 w 8606"/>
              <a:gd name="T19" fmla="*/ 31 h 2618"/>
              <a:gd name="T20" fmla="*/ 31 w 8606"/>
              <a:gd name="T21" fmla="*/ 630 h 2618"/>
              <a:gd name="T22" fmla="*/ 31 w 8606"/>
              <a:gd name="T23" fmla="*/ 697 h 2618"/>
              <a:gd name="T24" fmla="*/ 627 w 8606"/>
              <a:gd name="T25" fmla="*/ 1296 h 2618"/>
              <a:gd name="T26" fmla="*/ 7978 w 8606"/>
              <a:gd name="T27" fmla="*/ 1332 h 2618"/>
              <a:gd name="T28" fmla="*/ 8605 w 8606"/>
              <a:gd name="T29" fmla="*/ 1963 h 2618"/>
              <a:gd name="T30" fmla="*/ 8605 w 8606"/>
              <a:gd name="T31" fmla="*/ 1986 h 2618"/>
              <a:gd name="T32" fmla="*/ 7975 w 8606"/>
              <a:gd name="T33" fmla="*/ 2617 h 2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606" h="2618">
                <a:moveTo>
                  <a:pt x="7975" y="2617"/>
                </a:moveTo>
                <a:lnTo>
                  <a:pt x="7975" y="2586"/>
                </a:lnTo>
                <a:cubicBezTo>
                  <a:pt x="8306" y="2586"/>
                  <a:pt x="8575" y="2317"/>
                  <a:pt x="8575" y="1986"/>
                </a:cubicBezTo>
                <a:lnTo>
                  <a:pt x="8575" y="1963"/>
                </a:lnTo>
                <a:cubicBezTo>
                  <a:pt x="8575" y="1634"/>
                  <a:pt x="8307" y="1365"/>
                  <a:pt x="7978" y="1363"/>
                </a:cubicBezTo>
                <a:lnTo>
                  <a:pt x="627" y="1327"/>
                </a:lnTo>
                <a:cubicBezTo>
                  <a:pt x="282" y="1325"/>
                  <a:pt x="0" y="1043"/>
                  <a:pt x="0" y="697"/>
                </a:cubicBezTo>
                <a:lnTo>
                  <a:pt x="0" y="630"/>
                </a:lnTo>
                <a:cubicBezTo>
                  <a:pt x="0" y="283"/>
                  <a:pt x="283" y="0"/>
                  <a:pt x="630" y="0"/>
                </a:cubicBezTo>
                <a:lnTo>
                  <a:pt x="630" y="31"/>
                </a:lnTo>
                <a:cubicBezTo>
                  <a:pt x="300" y="31"/>
                  <a:pt x="31" y="300"/>
                  <a:pt x="31" y="630"/>
                </a:cubicBezTo>
                <a:lnTo>
                  <a:pt x="31" y="697"/>
                </a:lnTo>
                <a:cubicBezTo>
                  <a:pt x="31" y="1025"/>
                  <a:pt x="298" y="1295"/>
                  <a:pt x="627" y="1296"/>
                </a:cubicBezTo>
                <a:lnTo>
                  <a:pt x="7978" y="1332"/>
                </a:lnTo>
                <a:cubicBezTo>
                  <a:pt x="8324" y="1334"/>
                  <a:pt x="8605" y="1617"/>
                  <a:pt x="8605" y="1963"/>
                </a:cubicBezTo>
                <a:lnTo>
                  <a:pt x="8605" y="1986"/>
                </a:lnTo>
                <a:cubicBezTo>
                  <a:pt x="8605" y="2334"/>
                  <a:pt x="8323" y="2617"/>
                  <a:pt x="7975" y="2617"/>
                </a:cubicBezTo>
              </a:path>
            </a:pathLst>
          </a:custGeom>
          <a:solidFill>
            <a:schemeClr val="accent2"/>
          </a:solidFill>
          <a:ln>
            <a:solidFill>
              <a:schemeClr val="accent5"/>
            </a:solidFill>
          </a:ln>
          <a:effectLst/>
        </p:spPr>
        <p:txBody>
          <a:bodyPr wrap="none" anchor="ctr"/>
          <a:lstStyle/>
          <a:p>
            <a:endParaRPr lang="en-US" dirty="0">
              <a:latin typeface="DM Sans" pitchFamily="2" charset="77"/>
            </a:endParaRPr>
          </a:p>
        </p:txBody>
      </p:sp>
      <p:sp>
        <p:nvSpPr>
          <p:cNvPr id="36" name="TextBox 35">
            <a:extLst>
              <a:ext uri="{FF2B5EF4-FFF2-40B4-BE49-F238E27FC236}">
                <a16:creationId xmlns:a16="http://schemas.microsoft.com/office/drawing/2014/main" id="{42C3B239-3366-9E2E-79A9-EA51F561BC12}"/>
              </a:ext>
            </a:extLst>
          </p:cNvPr>
          <p:cNvSpPr txBox="1"/>
          <p:nvPr/>
        </p:nvSpPr>
        <p:spPr>
          <a:xfrm>
            <a:off x="14831556" y="1741776"/>
            <a:ext cx="6394973" cy="1200329"/>
          </a:xfrm>
          <a:prstGeom prst="rect">
            <a:avLst/>
          </a:prstGeom>
          <a:noFill/>
        </p:spPr>
        <p:txBody>
          <a:bodyPr wrap="square" rtlCol="0" anchor="t">
            <a:spAutoFit/>
          </a:bodyPr>
          <a:lstStyle/>
          <a:p>
            <a:r>
              <a:rPr lang="en-US" sz="2400" spc="-30" dirty="0">
                <a:solidFill>
                  <a:schemeClr val="bg1"/>
                </a:solidFill>
                <a:latin typeface="DM Sans" pitchFamily="2" charset="77"/>
              </a:rPr>
              <a:t>You can achieve anything you set your mind to—just put in the effort. Now go out there and present like a pro!</a:t>
            </a:r>
          </a:p>
        </p:txBody>
      </p:sp>
      <p:sp>
        <p:nvSpPr>
          <p:cNvPr id="37" name="TextBox 36">
            <a:extLst>
              <a:ext uri="{FF2B5EF4-FFF2-40B4-BE49-F238E27FC236}">
                <a16:creationId xmlns:a16="http://schemas.microsoft.com/office/drawing/2014/main" id="{00C4BBE4-33F1-31F9-172F-7328C0E038B7}"/>
              </a:ext>
            </a:extLst>
          </p:cNvPr>
          <p:cNvSpPr txBox="1"/>
          <p:nvPr/>
        </p:nvSpPr>
        <p:spPr>
          <a:xfrm>
            <a:off x="14836165" y="1092070"/>
            <a:ext cx="1505220" cy="608500"/>
          </a:xfrm>
          <a:prstGeom prst="rect">
            <a:avLst/>
          </a:prstGeom>
          <a:noFill/>
        </p:spPr>
        <p:txBody>
          <a:bodyPr wrap="none" rtlCol="0" anchor="b">
            <a:spAutoFit/>
          </a:bodyPr>
          <a:lstStyle/>
          <a:p>
            <a:pPr>
              <a:lnSpc>
                <a:spcPts val="4320"/>
              </a:lnSpc>
            </a:pPr>
            <a:r>
              <a:rPr lang="en-US" sz="2800" b="1" spc="-30" dirty="0">
                <a:solidFill>
                  <a:schemeClr val="bg1"/>
                </a:solidFill>
                <a:latin typeface="DM Sans" pitchFamily="2" charset="77"/>
              </a:rPr>
              <a:t>Identify</a:t>
            </a:r>
          </a:p>
        </p:txBody>
      </p:sp>
      <p:sp>
        <p:nvSpPr>
          <p:cNvPr id="38" name="TextBox 37">
            <a:extLst>
              <a:ext uri="{FF2B5EF4-FFF2-40B4-BE49-F238E27FC236}">
                <a16:creationId xmlns:a16="http://schemas.microsoft.com/office/drawing/2014/main" id="{FC3FBF55-B395-4AEC-2306-4BC1F407A153}"/>
              </a:ext>
            </a:extLst>
          </p:cNvPr>
          <p:cNvSpPr txBox="1"/>
          <p:nvPr/>
        </p:nvSpPr>
        <p:spPr>
          <a:xfrm>
            <a:off x="13599820" y="4314695"/>
            <a:ext cx="1597232" cy="608500"/>
          </a:xfrm>
          <a:prstGeom prst="rect">
            <a:avLst/>
          </a:prstGeom>
          <a:noFill/>
        </p:spPr>
        <p:txBody>
          <a:bodyPr wrap="none" rtlCol="0" anchor="b">
            <a:spAutoFit/>
          </a:bodyPr>
          <a:lstStyle/>
          <a:p>
            <a:pPr>
              <a:lnSpc>
                <a:spcPts val="4320"/>
              </a:lnSpc>
            </a:pPr>
            <a:r>
              <a:rPr lang="en-US" sz="2800" b="1" spc="-30" dirty="0">
                <a:solidFill>
                  <a:schemeClr val="bg1"/>
                </a:solidFill>
                <a:latin typeface="DM Sans" pitchFamily="2" charset="77"/>
              </a:rPr>
              <a:t>Improve</a:t>
            </a:r>
          </a:p>
        </p:txBody>
      </p:sp>
      <p:sp>
        <p:nvSpPr>
          <p:cNvPr id="39" name="TextBox 38">
            <a:extLst>
              <a:ext uri="{FF2B5EF4-FFF2-40B4-BE49-F238E27FC236}">
                <a16:creationId xmlns:a16="http://schemas.microsoft.com/office/drawing/2014/main" id="{921632D8-8C90-61BC-D573-3E88B2D48DFA}"/>
              </a:ext>
            </a:extLst>
          </p:cNvPr>
          <p:cNvSpPr txBox="1"/>
          <p:nvPr/>
        </p:nvSpPr>
        <p:spPr>
          <a:xfrm>
            <a:off x="14824735" y="7537360"/>
            <a:ext cx="1983235" cy="608500"/>
          </a:xfrm>
          <a:prstGeom prst="rect">
            <a:avLst/>
          </a:prstGeom>
          <a:noFill/>
        </p:spPr>
        <p:txBody>
          <a:bodyPr wrap="none" rtlCol="0" anchor="b">
            <a:spAutoFit/>
          </a:bodyPr>
          <a:lstStyle/>
          <a:p>
            <a:pPr>
              <a:lnSpc>
                <a:spcPts val="4320"/>
              </a:lnSpc>
            </a:pPr>
            <a:r>
              <a:rPr lang="en-US" sz="2800" b="1" spc="-30" dirty="0">
                <a:solidFill>
                  <a:schemeClr val="bg1"/>
                </a:solidFill>
                <a:latin typeface="DM Sans" pitchFamily="2" charset="77"/>
              </a:rPr>
              <a:t>Innovation</a:t>
            </a:r>
          </a:p>
        </p:txBody>
      </p:sp>
      <p:sp>
        <p:nvSpPr>
          <p:cNvPr id="40" name="TextBox 39">
            <a:extLst>
              <a:ext uri="{FF2B5EF4-FFF2-40B4-BE49-F238E27FC236}">
                <a16:creationId xmlns:a16="http://schemas.microsoft.com/office/drawing/2014/main" id="{5F6232C1-263C-6E5B-CCAB-EA34B67C69CA}"/>
              </a:ext>
            </a:extLst>
          </p:cNvPr>
          <p:cNvSpPr txBox="1"/>
          <p:nvPr/>
        </p:nvSpPr>
        <p:spPr>
          <a:xfrm>
            <a:off x="13210773" y="10749331"/>
            <a:ext cx="2433680" cy="608500"/>
          </a:xfrm>
          <a:prstGeom prst="rect">
            <a:avLst/>
          </a:prstGeom>
          <a:noFill/>
        </p:spPr>
        <p:txBody>
          <a:bodyPr wrap="none" rtlCol="0" anchor="b">
            <a:spAutoFit/>
          </a:bodyPr>
          <a:lstStyle/>
          <a:p>
            <a:pPr>
              <a:lnSpc>
                <a:spcPts val="4320"/>
              </a:lnSpc>
            </a:pPr>
            <a:r>
              <a:rPr lang="en-US" sz="2800" b="1" spc="-30" dirty="0">
                <a:solidFill>
                  <a:schemeClr val="bg1"/>
                </a:solidFill>
                <a:latin typeface="DM Sans" pitchFamily="2" charset="77"/>
              </a:rPr>
              <a:t>Management</a:t>
            </a:r>
          </a:p>
        </p:txBody>
      </p:sp>
      <p:sp>
        <p:nvSpPr>
          <p:cNvPr id="44" name="TextBox 43">
            <a:extLst>
              <a:ext uri="{FF2B5EF4-FFF2-40B4-BE49-F238E27FC236}">
                <a16:creationId xmlns:a16="http://schemas.microsoft.com/office/drawing/2014/main" id="{BB593520-4B20-C204-9261-7108A452DE0E}"/>
              </a:ext>
            </a:extLst>
          </p:cNvPr>
          <p:cNvSpPr txBox="1"/>
          <p:nvPr/>
        </p:nvSpPr>
        <p:spPr>
          <a:xfrm>
            <a:off x="19879480" y="11017371"/>
            <a:ext cx="1427956"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04</a:t>
            </a:r>
          </a:p>
        </p:txBody>
      </p:sp>
      <p:sp>
        <p:nvSpPr>
          <p:cNvPr id="46" name="TextBox 45">
            <a:extLst>
              <a:ext uri="{FF2B5EF4-FFF2-40B4-BE49-F238E27FC236}">
                <a16:creationId xmlns:a16="http://schemas.microsoft.com/office/drawing/2014/main" id="{B2AD8951-5A65-9304-8F6B-BD1C879429F9}"/>
              </a:ext>
            </a:extLst>
          </p:cNvPr>
          <p:cNvSpPr txBox="1"/>
          <p:nvPr/>
        </p:nvSpPr>
        <p:spPr>
          <a:xfrm>
            <a:off x="13607440" y="4902285"/>
            <a:ext cx="5827449" cy="1200329"/>
          </a:xfrm>
          <a:prstGeom prst="rect">
            <a:avLst/>
          </a:prstGeom>
          <a:noFill/>
        </p:spPr>
        <p:txBody>
          <a:bodyPr wrap="square" rtlCol="0" anchor="t">
            <a:spAutoFit/>
          </a:bodyPr>
          <a:lstStyle/>
          <a:p>
            <a:r>
              <a:rPr lang="en-US" sz="2400" spc="-30" dirty="0">
                <a:solidFill>
                  <a:schemeClr val="bg1"/>
                </a:solidFill>
                <a:latin typeface="DM Sans" pitchFamily="2" charset="77"/>
              </a:rPr>
              <a:t>You can achieve anything you set your mind to—just put in the effort. Now go out there and present like a pro!</a:t>
            </a:r>
          </a:p>
        </p:txBody>
      </p:sp>
      <p:sp>
        <p:nvSpPr>
          <p:cNvPr id="47" name="TextBox 46">
            <a:extLst>
              <a:ext uri="{FF2B5EF4-FFF2-40B4-BE49-F238E27FC236}">
                <a16:creationId xmlns:a16="http://schemas.microsoft.com/office/drawing/2014/main" id="{22789B05-3A88-3BD0-DDC4-A733C7D05A11}"/>
              </a:ext>
            </a:extLst>
          </p:cNvPr>
          <p:cNvSpPr txBox="1"/>
          <p:nvPr/>
        </p:nvSpPr>
        <p:spPr>
          <a:xfrm>
            <a:off x="14768101" y="8112026"/>
            <a:ext cx="6394973" cy="1200329"/>
          </a:xfrm>
          <a:prstGeom prst="rect">
            <a:avLst/>
          </a:prstGeom>
          <a:noFill/>
        </p:spPr>
        <p:txBody>
          <a:bodyPr wrap="square" rtlCol="0" anchor="t">
            <a:spAutoFit/>
          </a:bodyPr>
          <a:lstStyle/>
          <a:p>
            <a:r>
              <a:rPr lang="en-US" sz="2400" spc="-30" dirty="0">
                <a:solidFill>
                  <a:schemeClr val="bg1"/>
                </a:solidFill>
                <a:latin typeface="DM Sans" pitchFamily="2" charset="77"/>
              </a:rPr>
              <a:t>You can achieve anything you set your mind to—just put in the effort. Now go out there and present like a pro!</a:t>
            </a:r>
          </a:p>
        </p:txBody>
      </p:sp>
      <p:sp>
        <p:nvSpPr>
          <p:cNvPr id="48" name="TextBox 47">
            <a:extLst>
              <a:ext uri="{FF2B5EF4-FFF2-40B4-BE49-F238E27FC236}">
                <a16:creationId xmlns:a16="http://schemas.microsoft.com/office/drawing/2014/main" id="{BD02BA7D-6282-9597-8108-C3F7DB1A8295}"/>
              </a:ext>
            </a:extLst>
          </p:cNvPr>
          <p:cNvSpPr txBox="1"/>
          <p:nvPr/>
        </p:nvSpPr>
        <p:spPr>
          <a:xfrm>
            <a:off x="13232755" y="11357831"/>
            <a:ext cx="6394973" cy="1200329"/>
          </a:xfrm>
          <a:prstGeom prst="rect">
            <a:avLst/>
          </a:prstGeom>
          <a:noFill/>
        </p:spPr>
        <p:txBody>
          <a:bodyPr wrap="square" rtlCol="0" anchor="t">
            <a:spAutoFit/>
          </a:bodyPr>
          <a:lstStyle/>
          <a:p>
            <a:r>
              <a:rPr lang="en-US" sz="2400" spc="-30" dirty="0">
                <a:solidFill>
                  <a:schemeClr val="bg1"/>
                </a:solidFill>
                <a:latin typeface="DM Sans" pitchFamily="2" charset="77"/>
              </a:rPr>
              <a:t>You can achieve anything you set your mind to—just put in the effort. Now go out there and present like a pro!</a:t>
            </a:r>
          </a:p>
        </p:txBody>
      </p:sp>
      <p:sp>
        <p:nvSpPr>
          <p:cNvPr id="60" name="Freeform: Shape 59">
            <a:extLst>
              <a:ext uri="{FF2B5EF4-FFF2-40B4-BE49-F238E27FC236}">
                <a16:creationId xmlns:a16="http://schemas.microsoft.com/office/drawing/2014/main" id="{767DA1CF-1323-7D1F-0EEA-F01C99BDE535}"/>
              </a:ext>
            </a:extLst>
          </p:cNvPr>
          <p:cNvSpPr/>
          <p:nvPr/>
        </p:nvSpPr>
        <p:spPr>
          <a:xfrm rot="16200000">
            <a:off x="11560074" y="611662"/>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6"/>
          </a:solidFill>
          <a:ln w="4858" cap="flat">
            <a:noFill/>
            <a:prstDash val="solid"/>
            <a:miter/>
          </a:ln>
        </p:spPr>
        <p:txBody>
          <a:bodyPr rtlCol="0" anchor="ctr"/>
          <a:lstStyle/>
          <a:p>
            <a:endParaRPr lang="es-CO"/>
          </a:p>
        </p:txBody>
      </p:sp>
      <p:sp>
        <p:nvSpPr>
          <p:cNvPr id="41" name="TextBox 40">
            <a:extLst>
              <a:ext uri="{FF2B5EF4-FFF2-40B4-BE49-F238E27FC236}">
                <a16:creationId xmlns:a16="http://schemas.microsoft.com/office/drawing/2014/main" id="{E58C51E4-9E48-FCC9-061C-337891E5E73D}"/>
              </a:ext>
            </a:extLst>
          </p:cNvPr>
          <p:cNvSpPr txBox="1"/>
          <p:nvPr/>
        </p:nvSpPr>
        <p:spPr>
          <a:xfrm>
            <a:off x="12499329" y="1361881"/>
            <a:ext cx="1139415" cy="1261884"/>
          </a:xfrm>
          <a:prstGeom prst="rect">
            <a:avLst/>
          </a:prstGeom>
          <a:noFill/>
        </p:spPr>
        <p:txBody>
          <a:bodyPr wrap="square" rtlCol="0" anchor="b">
            <a:spAutoFit/>
          </a:bodyPr>
          <a:lstStyle/>
          <a:p>
            <a:pPr algn="ctr"/>
            <a:r>
              <a:rPr lang="en-US" sz="7600" b="1" spc="-290" dirty="0">
                <a:solidFill>
                  <a:schemeClr val="bg1"/>
                </a:solidFill>
                <a:latin typeface="DM Sans" pitchFamily="2" charset="77"/>
              </a:rPr>
              <a:t>01</a:t>
            </a:r>
          </a:p>
        </p:txBody>
      </p:sp>
      <p:sp>
        <p:nvSpPr>
          <p:cNvPr id="61" name="Freeform: Shape 60">
            <a:extLst>
              <a:ext uri="{FF2B5EF4-FFF2-40B4-BE49-F238E27FC236}">
                <a16:creationId xmlns:a16="http://schemas.microsoft.com/office/drawing/2014/main" id="{ED1B6A02-BFE4-CF62-CDF1-2D524349E6A0}"/>
              </a:ext>
            </a:extLst>
          </p:cNvPr>
          <p:cNvSpPr/>
          <p:nvPr/>
        </p:nvSpPr>
        <p:spPr>
          <a:xfrm>
            <a:off x="19695281" y="3798792"/>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5">
              <a:lumMod val="75000"/>
            </a:schemeClr>
          </a:solidFill>
          <a:ln w="4858" cap="flat">
            <a:noFill/>
            <a:prstDash val="solid"/>
            <a:miter/>
          </a:ln>
        </p:spPr>
        <p:txBody>
          <a:bodyPr rtlCol="0" anchor="ctr"/>
          <a:lstStyle/>
          <a:p>
            <a:endParaRPr lang="es-CO"/>
          </a:p>
        </p:txBody>
      </p:sp>
      <p:sp>
        <p:nvSpPr>
          <p:cNvPr id="42" name="TextBox 41">
            <a:extLst>
              <a:ext uri="{FF2B5EF4-FFF2-40B4-BE49-F238E27FC236}">
                <a16:creationId xmlns:a16="http://schemas.microsoft.com/office/drawing/2014/main" id="{FD001BB7-BCF7-F237-A564-9274FDB5F38E}"/>
              </a:ext>
            </a:extLst>
          </p:cNvPr>
          <p:cNvSpPr txBox="1"/>
          <p:nvPr/>
        </p:nvSpPr>
        <p:spPr>
          <a:xfrm>
            <a:off x="19915850" y="4583631"/>
            <a:ext cx="1359026"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02</a:t>
            </a:r>
          </a:p>
        </p:txBody>
      </p:sp>
      <p:sp>
        <p:nvSpPr>
          <p:cNvPr id="43" name="TextBox 42">
            <a:extLst>
              <a:ext uri="{FF2B5EF4-FFF2-40B4-BE49-F238E27FC236}">
                <a16:creationId xmlns:a16="http://schemas.microsoft.com/office/drawing/2014/main" id="{59B5E4EC-4224-C1FE-D0F9-196DB97BF79B}"/>
              </a:ext>
            </a:extLst>
          </p:cNvPr>
          <p:cNvSpPr txBox="1"/>
          <p:nvPr/>
        </p:nvSpPr>
        <p:spPr>
          <a:xfrm>
            <a:off x="12615152" y="7797526"/>
            <a:ext cx="1383072" cy="1261884"/>
          </a:xfrm>
          <a:prstGeom prst="rect">
            <a:avLst/>
          </a:prstGeom>
          <a:noFill/>
        </p:spPr>
        <p:txBody>
          <a:bodyPr wrap="none" rtlCol="0" anchor="b">
            <a:spAutoFit/>
          </a:bodyPr>
          <a:lstStyle/>
          <a:p>
            <a:pPr algn="ctr"/>
            <a:r>
              <a:rPr lang="en-US" sz="7600" b="1" spc="-290" dirty="0">
                <a:solidFill>
                  <a:schemeClr val="bg1"/>
                </a:solidFill>
                <a:latin typeface="DM Sans" pitchFamily="2" charset="77"/>
              </a:rPr>
              <a:t>03</a:t>
            </a:r>
          </a:p>
        </p:txBody>
      </p:sp>
      <p:sp>
        <p:nvSpPr>
          <p:cNvPr id="62" name="Freeform: Shape 61">
            <a:extLst>
              <a:ext uri="{FF2B5EF4-FFF2-40B4-BE49-F238E27FC236}">
                <a16:creationId xmlns:a16="http://schemas.microsoft.com/office/drawing/2014/main" id="{ECB81960-2F5A-01BE-6B00-0587DD5C3BB5}"/>
              </a:ext>
            </a:extLst>
          </p:cNvPr>
          <p:cNvSpPr/>
          <p:nvPr/>
        </p:nvSpPr>
        <p:spPr>
          <a:xfrm rot="16200000">
            <a:off x="11361953" y="757672"/>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sp>
        <p:nvSpPr>
          <p:cNvPr id="63" name="Freeform: Shape 62">
            <a:extLst>
              <a:ext uri="{FF2B5EF4-FFF2-40B4-BE49-F238E27FC236}">
                <a16:creationId xmlns:a16="http://schemas.microsoft.com/office/drawing/2014/main" id="{FC72088E-6EE9-E903-78A3-C922C83BAB1E}"/>
              </a:ext>
            </a:extLst>
          </p:cNvPr>
          <p:cNvSpPr/>
          <p:nvPr/>
        </p:nvSpPr>
        <p:spPr>
          <a:xfrm>
            <a:off x="19521734" y="3675498"/>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sp>
        <p:nvSpPr>
          <p:cNvPr id="69" name="TextBox 68">
            <a:extLst>
              <a:ext uri="{FF2B5EF4-FFF2-40B4-BE49-F238E27FC236}">
                <a16:creationId xmlns:a16="http://schemas.microsoft.com/office/drawing/2014/main" id="{E2692416-CD33-A1A8-F271-AC38311A60ED}"/>
              </a:ext>
            </a:extLst>
          </p:cNvPr>
          <p:cNvSpPr txBox="1"/>
          <p:nvPr/>
        </p:nvSpPr>
        <p:spPr>
          <a:xfrm>
            <a:off x="-500402" y="4745065"/>
            <a:ext cx="10524564" cy="2215991"/>
          </a:xfrm>
          <a:prstGeom prst="rect">
            <a:avLst/>
          </a:prstGeom>
          <a:noFill/>
        </p:spPr>
        <p:txBody>
          <a:bodyPr wrap="square" rtlCol="0">
            <a:spAutoFit/>
          </a:bodyPr>
          <a:lstStyle/>
          <a:p>
            <a:pPr algn="ctr"/>
            <a:r>
              <a:rPr lang="en-US" sz="13800" noProof="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spTree>
    <p:extLst>
      <p:ext uri="{BB962C8B-B14F-4D97-AF65-F5344CB8AC3E}">
        <p14:creationId xmlns:p14="http://schemas.microsoft.com/office/powerpoint/2010/main" val="30199917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E298B15B-0312-F43A-2296-7215358DCAB9}"/>
              </a:ext>
            </a:extLst>
          </p:cNvPr>
          <p:cNvGrpSpPr/>
          <p:nvPr/>
        </p:nvGrpSpPr>
        <p:grpSpPr>
          <a:xfrm rot="18900000">
            <a:off x="10963438" y="7344515"/>
            <a:ext cx="2704519" cy="2726918"/>
            <a:chOff x="10665902" y="7168294"/>
            <a:chExt cx="2704519" cy="2726918"/>
          </a:xfrm>
        </p:grpSpPr>
        <p:sp>
          <p:nvSpPr>
            <p:cNvPr id="10" name="Freeform: Shape 9">
              <a:extLst>
                <a:ext uri="{FF2B5EF4-FFF2-40B4-BE49-F238E27FC236}">
                  <a16:creationId xmlns:a16="http://schemas.microsoft.com/office/drawing/2014/main" id="{65467697-8D38-4D01-0DDC-A247DC15E705}"/>
                </a:ext>
              </a:extLst>
            </p:cNvPr>
            <p:cNvSpPr/>
            <p:nvPr/>
          </p:nvSpPr>
          <p:spPr>
            <a:xfrm rot="9654641">
              <a:off x="10864023" y="716829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3"/>
            </a:solidFill>
            <a:ln w="4858"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621302F0-44D5-2677-ED8C-6ADD200A1321}"/>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3" name="Group 12">
            <a:extLst>
              <a:ext uri="{FF2B5EF4-FFF2-40B4-BE49-F238E27FC236}">
                <a16:creationId xmlns:a16="http://schemas.microsoft.com/office/drawing/2014/main" id="{6ECB3C7F-296A-1D38-BBDF-04B2C5887455}"/>
              </a:ext>
            </a:extLst>
          </p:cNvPr>
          <p:cNvGrpSpPr/>
          <p:nvPr/>
        </p:nvGrpSpPr>
        <p:grpSpPr>
          <a:xfrm rot="18900000">
            <a:off x="17333700" y="7433058"/>
            <a:ext cx="2704519" cy="2726918"/>
            <a:chOff x="10665902" y="7168294"/>
            <a:chExt cx="2704519" cy="2726918"/>
          </a:xfrm>
        </p:grpSpPr>
        <p:sp>
          <p:nvSpPr>
            <p:cNvPr id="14" name="Freeform: Shape 13">
              <a:extLst>
                <a:ext uri="{FF2B5EF4-FFF2-40B4-BE49-F238E27FC236}">
                  <a16:creationId xmlns:a16="http://schemas.microsoft.com/office/drawing/2014/main" id="{BABE3C0F-69C8-B547-7DEA-BD23957311A7}"/>
                </a:ext>
              </a:extLst>
            </p:cNvPr>
            <p:cNvSpPr/>
            <p:nvPr/>
          </p:nvSpPr>
          <p:spPr>
            <a:xfrm rot="9654641">
              <a:off x="10864023" y="716829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tx2"/>
            </a:solidFill>
            <a:ln w="4858" cap="flat">
              <a:noFill/>
              <a:prstDash val="solid"/>
              <a:miter/>
            </a:ln>
          </p:spPr>
          <p:txBody>
            <a:bodyPr rtlCol="0" anchor="ctr"/>
            <a:lstStyle/>
            <a:p>
              <a:endParaRPr lang="es-CO"/>
            </a:p>
          </p:txBody>
        </p:sp>
        <p:sp>
          <p:nvSpPr>
            <p:cNvPr id="15" name="Freeform: Shape 14">
              <a:extLst>
                <a:ext uri="{FF2B5EF4-FFF2-40B4-BE49-F238E27FC236}">
                  <a16:creationId xmlns:a16="http://schemas.microsoft.com/office/drawing/2014/main" id="{F07A15D2-1A4B-2E01-72AD-5FDB98284E28}"/>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6" name="Group 15">
            <a:extLst>
              <a:ext uri="{FF2B5EF4-FFF2-40B4-BE49-F238E27FC236}">
                <a16:creationId xmlns:a16="http://schemas.microsoft.com/office/drawing/2014/main" id="{B086C4D9-987F-3FF8-7671-417D7B872E46}"/>
              </a:ext>
            </a:extLst>
          </p:cNvPr>
          <p:cNvGrpSpPr/>
          <p:nvPr/>
        </p:nvGrpSpPr>
        <p:grpSpPr>
          <a:xfrm rot="9146833">
            <a:off x="7655081" y="6650373"/>
            <a:ext cx="2704519" cy="2726918"/>
            <a:chOff x="10665902" y="7168294"/>
            <a:chExt cx="2704519" cy="2726918"/>
          </a:xfrm>
        </p:grpSpPr>
        <p:sp>
          <p:nvSpPr>
            <p:cNvPr id="17" name="Freeform: Shape 16">
              <a:extLst>
                <a:ext uri="{FF2B5EF4-FFF2-40B4-BE49-F238E27FC236}">
                  <a16:creationId xmlns:a16="http://schemas.microsoft.com/office/drawing/2014/main" id="{22606907-CEB8-86FE-7DBC-B9B8252B4479}"/>
                </a:ext>
              </a:extLst>
            </p:cNvPr>
            <p:cNvSpPr/>
            <p:nvPr/>
          </p:nvSpPr>
          <p:spPr>
            <a:xfrm rot="9654641">
              <a:off x="10864023" y="716829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2"/>
            </a:solidFill>
            <a:ln w="4858" cap="flat">
              <a:noFill/>
              <a:prstDash val="solid"/>
              <a:miter/>
            </a:ln>
          </p:spPr>
          <p:txBody>
            <a:bodyPr rtlCol="0" anchor="ctr"/>
            <a:lstStyle/>
            <a:p>
              <a:endParaRPr lang="es-CO"/>
            </a:p>
          </p:txBody>
        </p:sp>
        <p:sp>
          <p:nvSpPr>
            <p:cNvPr id="18" name="Freeform: Shape 17">
              <a:extLst>
                <a:ext uri="{FF2B5EF4-FFF2-40B4-BE49-F238E27FC236}">
                  <a16:creationId xmlns:a16="http://schemas.microsoft.com/office/drawing/2014/main" id="{CE62F6BB-9D07-46CF-A55A-B96F591256EB}"/>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9" name="Group 18">
            <a:extLst>
              <a:ext uri="{FF2B5EF4-FFF2-40B4-BE49-F238E27FC236}">
                <a16:creationId xmlns:a16="http://schemas.microsoft.com/office/drawing/2014/main" id="{25230C61-C775-A432-3807-FC35E882AA12}"/>
              </a:ext>
            </a:extLst>
          </p:cNvPr>
          <p:cNvGrpSpPr/>
          <p:nvPr/>
        </p:nvGrpSpPr>
        <p:grpSpPr>
          <a:xfrm rot="10800000">
            <a:off x="14237521" y="6528118"/>
            <a:ext cx="2704519" cy="2726918"/>
            <a:chOff x="10665902" y="7168294"/>
            <a:chExt cx="2704519" cy="2726918"/>
          </a:xfrm>
        </p:grpSpPr>
        <p:sp>
          <p:nvSpPr>
            <p:cNvPr id="20" name="Freeform: Shape 19">
              <a:extLst>
                <a:ext uri="{FF2B5EF4-FFF2-40B4-BE49-F238E27FC236}">
                  <a16:creationId xmlns:a16="http://schemas.microsoft.com/office/drawing/2014/main" id="{271E6B59-A0FC-B7C0-33EA-6D347ABAB90E}"/>
                </a:ext>
              </a:extLst>
            </p:cNvPr>
            <p:cNvSpPr/>
            <p:nvPr/>
          </p:nvSpPr>
          <p:spPr>
            <a:xfrm rot="9654641">
              <a:off x="10864023" y="716829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5"/>
            </a:solidFill>
            <a:ln w="4858" cap="flat">
              <a:no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E81F1795-47E7-298F-32A9-239B07C5CCE3}"/>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8" name="Freeform: Shape 7">
            <a:extLst>
              <a:ext uri="{FF2B5EF4-FFF2-40B4-BE49-F238E27FC236}">
                <a16:creationId xmlns:a16="http://schemas.microsoft.com/office/drawing/2014/main" id="{45B02646-2468-E902-F6F4-A2C01F0F8449}"/>
              </a:ext>
            </a:extLst>
          </p:cNvPr>
          <p:cNvSpPr/>
          <p:nvPr/>
        </p:nvSpPr>
        <p:spPr>
          <a:xfrm rot="9654641">
            <a:off x="4486383" y="7437401"/>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solidFill>
            <a:schemeClr val="accent1"/>
          </a:solidFill>
          <a:ln w="4858" cap="flat">
            <a:noFill/>
            <a:prstDash val="solid"/>
            <a:miter/>
          </a:ln>
        </p:spPr>
        <p:txBody>
          <a:bodyPr rtlCol="0" anchor="ctr"/>
          <a:lstStyle/>
          <a:p>
            <a:endParaRPr lang="es-CO"/>
          </a:p>
        </p:txBody>
      </p:sp>
      <p:sp>
        <p:nvSpPr>
          <p:cNvPr id="9" name="Freeform: Shape 8">
            <a:extLst>
              <a:ext uri="{FF2B5EF4-FFF2-40B4-BE49-F238E27FC236}">
                <a16:creationId xmlns:a16="http://schemas.microsoft.com/office/drawing/2014/main" id="{C28BE412-4B4F-FD84-56D7-66998EBFB245}"/>
              </a:ext>
            </a:extLst>
          </p:cNvPr>
          <p:cNvSpPr/>
          <p:nvPr/>
        </p:nvSpPr>
        <p:spPr>
          <a:xfrm rot="9654641">
            <a:off x="4288262" y="7583411"/>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sp>
        <p:nvSpPr>
          <p:cNvPr id="331" name="Freeform 3">
            <a:extLst>
              <a:ext uri="{FF2B5EF4-FFF2-40B4-BE49-F238E27FC236}">
                <a16:creationId xmlns:a16="http://schemas.microsoft.com/office/drawing/2014/main" id="{6A244406-32FF-4842-9D7E-A3026A74923B}"/>
              </a:ext>
            </a:extLst>
          </p:cNvPr>
          <p:cNvSpPr>
            <a:spLocks noChangeArrowheads="1"/>
          </p:cNvSpPr>
          <p:nvPr/>
        </p:nvSpPr>
        <p:spPr bwMode="auto">
          <a:xfrm>
            <a:off x="3967529" y="6522636"/>
            <a:ext cx="3747721" cy="1873862"/>
          </a:xfrm>
          <a:custGeom>
            <a:avLst/>
            <a:gdLst>
              <a:gd name="T0" fmla="*/ 1503 w 3006"/>
              <a:gd name="T1" fmla="*/ 0 h 1503"/>
              <a:gd name="T2" fmla="*/ 0 w 3006"/>
              <a:gd name="T3" fmla="*/ 1502 h 1503"/>
              <a:gd name="T4" fmla="*/ 455 w 3006"/>
              <a:gd name="T5" fmla="*/ 1502 h 1503"/>
              <a:gd name="T6" fmla="*/ 1503 w 3006"/>
              <a:gd name="T7" fmla="*/ 455 h 1503"/>
              <a:gd name="T8" fmla="*/ 2549 w 3006"/>
              <a:gd name="T9" fmla="*/ 1502 h 1503"/>
              <a:gd name="T10" fmla="*/ 3005 w 3006"/>
              <a:gd name="T11" fmla="*/ 1502 h 1503"/>
              <a:gd name="T12" fmla="*/ 1503 w 3006"/>
              <a:gd name="T13" fmla="*/ 0 h 1503"/>
            </a:gdLst>
            <a:ahLst/>
            <a:cxnLst>
              <a:cxn ang="0">
                <a:pos x="T0" y="T1"/>
              </a:cxn>
              <a:cxn ang="0">
                <a:pos x="T2" y="T3"/>
              </a:cxn>
              <a:cxn ang="0">
                <a:pos x="T4" y="T5"/>
              </a:cxn>
              <a:cxn ang="0">
                <a:pos x="T6" y="T7"/>
              </a:cxn>
              <a:cxn ang="0">
                <a:pos x="T8" y="T9"/>
              </a:cxn>
              <a:cxn ang="0">
                <a:pos x="T10" y="T11"/>
              </a:cxn>
              <a:cxn ang="0">
                <a:pos x="T12" y="T13"/>
              </a:cxn>
            </a:cxnLst>
            <a:rect l="0" t="0" r="r" b="b"/>
            <a:pathLst>
              <a:path w="3006" h="1503">
                <a:moveTo>
                  <a:pt x="1503" y="0"/>
                </a:moveTo>
                <a:cubicBezTo>
                  <a:pt x="672" y="0"/>
                  <a:pt x="0" y="673"/>
                  <a:pt x="0" y="1502"/>
                </a:cubicBezTo>
                <a:lnTo>
                  <a:pt x="455" y="1502"/>
                </a:lnTo>
                <a:cubicBezTo>
                  <a:pt x="455" y="924"/>
                  <a:pt x="924" y="455"/>
                  <a:pt x="1503" y="455"/>
                </a:cubicBezTo>
                <a:cubicBezTo>
                  <a:pt x="2081" y="455"/>
                  <a:pt x="2549" y="924"/>
                  <a:pt x="2549" y="1502"/>
                </a:cubicBezTo>
                <a:lnTo>
                  <a:pt x="3005" y="1502"/>
                </a:lnTo>
                <a:cubicBezTo>
                  <a:pt x="3005" y="673"/>
                  <a:pt x="2332" y="0"/>
                  <a:pt x="1503" y="0"/>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333" name="Freeform 5">
            <a:extLst>
              <a:ext uri="{FF2B5EF4-FFF2-40B4-BE49-F238E27FC236}">
                <a16:creationId xmlns:a16="http://schemas.microsoft.com/office/drawing/2014/main" id="{72C11FAD-349F-4BCC-BB3E-54D88A7CE86B}"/>
              </a:ext>
            </a:extLst>
          </p:cNvPr>
          <p:cNvSpPr>
            <a:spLocks noChangeArrowheads="1"/>
          </p:cNvSpPr>
          <p:nvPr/>
        </p:nvSpPr>
        <p:spPr bwMode="auto">
          <a:xfrm>
            <a:off x="7143750" y="8391001"/>
            <a:ext cx="3747721" cy="1873862"/>
          </a:xfrm>
          <a:custGeom>
            <a:avLst/>
            <a:gdLst>
              <a:gd name="T0" fmla="*/ 2550 w 3006"/>
              <a:gd name="T1" fmla="*/ 0 h 1504"/>
              <a:gd name="T2" fmla="*/ 1503 w 3006"/>
              <a:gd name="T3" fmla="*/ 1047 h 1504"/>
              <a:gd name="T4" fmla="*/ 456 w 3006"/>
              <a:gd name="T5" fmla="*/ 0 h 1504"/>
              <a:gd name="T6" fmla="*/ 0 w 3006"/>
              <a:gd name="T7" fmla="*/ 0 h 1504"/>
              <a:gd name="T8" fmla="*/ 1503 w 3006"/>
              <a:gd name="T9" fmla="*/ 1503 h 1504"/>
              <a:gd name="T10" fmla="*/ 3005 w 3006"/>
              <a:gd name="T11" fmla="*/ 0 h 1504"/>
              <a:gd name="T12" fmla="*/ 2550 w 3006"/>
              <a:gd name="T13" fmla="*/ 0 h 1504"/>
            </a:gdLst>
            <a:ahLst/>
            <a:cxnLst>
              <a:cxn ang="0">
                <a:pos x="T0" y="T1"/>
              </a:cxn>
              <a:cxn ang="0">
                <a:pos x="T2" y="T3"/>
              </a:cxn>
              <a:cxn ang="0">
                <a:pos x="T4" y="T5"/>
              </a:cxn>
              <a:cxn ang="0">
                <a:pos x="T6" y="T7"/>
              </a:cxn>
              <a:cxn ang="0">
                <a:pos x="T8" y="T9"/>
              </a:cxn>
              <a:cxn ang="0">
                <a:pos x="T10" y="T11"/>
              </a:cxn>
              <a:cxn ang="0">
                <a:pos x="T12" y="T13"/>
              </a:cxn>
            </a:cxnLst>
            <a:rect l="0" t="0" r="r" b="b"/>
            <a:pathLst>
              <a:path w="3006" h="1504">
                <a:moveTo>
                  <a:pt x="2550" y="0"/>
                </a:moveTo>
                <a:cubicBezTo>
                  <a:pt x="2550" y="578"/>
                  <a:pt x="2081" y="1047"/>
                  <a:pt x="1503" y="1047"/>
                </a:cubicBezTo>
                <a:cubicBezTo>
                  <a:pt x="924" y="1047"/>
                  <a:pt x="456" y="578"/>
                  <a:pt x="456" y="0"/>
                </a:cubicBezTo>
                <a:lnTo>
                  <a:pt x="0" y="0"/>
                </a:lnTo>
                <a:cubicBezTo>
                  <a:pt x="0" y="830"/>
                  <a:pt x="673" y="1503"/>
                  <a:pt x="1503" y="1503"/>
                </a:cubicBezTo>
                <a:cubicBezTo>
                  <a:pt x="2333" y="1503"/>
                  <a:pt x="3005" y="830"/>
                  <a:pt x="3005" y="0"/>
                </a:cubicBezTo>
                <a:lnTo>
                  <a:pt x="2550" y="0"/>
                </a:lnTo>
              </a:path>
            </a:pathLst>
          </a:custGeom>
          <a:solidFill>
            <a:schemeClr val="accent2"/>
          </a:solidFill>
          <a:ln>
            <a:noFill/>
          </a:ln>
          <a:effectLst/>
        </p:spPr>
        <p:txBody>
          <a:bodyPr wrap="none" anchor="ctr"/>
          <a:lstStyle/>
          <a:p>
            <a:endParaRPr lang="en-US" dirty="0">
              <a:latin typeface="DM Sans" pitchFamily="2" charset="77"/>
            </a:endParaRPr>
          </a:p>
        </p:txBody>
      </p:sp>
      <p:sp>
        <p:nvSpPr>
          <p:cNvPr id="335" name="Freeform 7">
            <a:extLst>
              <a:ext uri="{FF2B5EF4-FFF2-40B4-BE49-F238E27FC236}">
                <a16:creationId xmlns:a16="http://schemas.microsoft.com/office/drawing/2014/main" id="{76894766-43E2-4405-870F-BA3A8AEBC4B8}"/>
              </a:ext>
            </a:extLst>
          </p:cNvPr>
          <p:cNvSpPr>
            <a:spLocks noChangeArrowheads="1"/>
          </p:cNvSpPr>
          <p:nvPr/>
        </p:nvSpPr>
        <p:spPr bwMode="auto">
          <a:xfrm>
            <a:off x="10319971" y="6522636"/>
            <a:ext cx="3747721" cy="1873862"/>
          </a:xfrm>
          <a:custGeom>
            <a:avLst/>
            <a:gdLst>
              <a:gd name="T0" fmla="*/ 1502 w 3006"/>
              <a:gd name="T1" fmla="*/ 0 h 1503"/>
              <a:gd name="T2" fmla="*/ 0 w 3006"/>
              <a:gd name="T3" fmla="*/ 1502 h 1503"/>
              <a:gd name="T4" fmla="*/ 456 w 3006"/>
              <a:gd name="T5" fmla="*/ 1502 h 1503"/>
              <a:gd name="T6" fmla="*/ 1503 w 3006"/>
              <a:gd name="T7" fmla="*/ 455 h 1503"/>
              <a:gd name="T8" fmla="*/ 2550 w 3006"/>
              <a:gd name="T9" fmla="*/ 1502 h 1503"/>
              <a:gd name="T10" fmla="*/ 3005 w 3006"/>
              <a:gd name="T11" fmla="*/ 1502 h 1503"/>
              <a:gd name="T12" fmla="*/ 1502 w 3006"/>
              <a:gd name="T13" fmla="*/ 0 h 1503"/>
            </a:gdLst>
            <a:ahLst/>
            <a:cxnLst>
              <a:cxn ang="0">
                <a:pos x="T0" y="T1"/>
              </a:cxn>
              <a:cxn ang="0">
                <a:pos x="T2" y="T3"/>
              </a:cxn>
              <a:cxn ang="0">
                <a:pos x="T4" y="T5"/>
              </a:cxn>
              <a:cxn ang="0">
                <a:pos x="T6" y="T7"/>
              </a:cxn>
              <a:cxn ang="0">
                <a:pos x="T8" y="T9"/>
              </a:cxn>
              <a:cxn ang="0">
                <a:pos x="T10" y="T11"/>
              </a:cxn>
              <a:cxn ang="0">
                <a:pos x="T12" y="T13"/>
              </a:cxn>
            </a:cxnLst>
            <a:rect l="0" t="0" r="r" b="b"/>
            <a:pathLst>
              <a:path w="3006" h="1503">
                <a:moveTo>
                  <a:pt x="1502" y="0"/>
                </a:moveTo>
                <a:cubicBezTo>
                  <a:pt x="673" y="0"/>
                  <a:pt x="0" y="673"/>
                  <a:pt x="0" y="1502"/>
                </a:cubicBezTo>
                <a:lnTo>
                  <a:pt x="456" y="1502"/>
                </a:lnTo>
                <a:cubicBezTo>
                  <a:pt x="456" y="924"/>
                  <a:pt x="924" y="455"/>
                  <a:pt x="1503" y="455"/>
                </a:cubicBezTo>
                <a:cubicBezTo>
                  <a:pt x="2081" y="455"/>
                  <a:pt x="2550" y="924"/>
                  <a:pt x="2550" y="1502"/>
                </a:cubicBezTo>
                <a:lnTo>
                  <a:pt x="3005" y="1502"/>
                </a:lnTo>
                <a:cubicBezTo>
                  <a:pt x="3005" y="673"/>
                  <a:pt x="2332" y="0"/>
                  <a:pt x="1502" y="0"/>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336" name="Freeform 8">
            <a:extLst>
              <a:ext uri="{FF2B5EF4-FFF2-40B4-BE49-F238E27FC236}">
                <a16:creationId xmlns:a16="http://schemas.microsoft.com/office/drawing/2014/main" id="{7B8D5DD3-FFBA-4042-B46F-CCE9DD17D6BF}"/>
              </a:ext>
            </a:extLst>
          </p:cNvPr>
          <p:cNvSpPr>
            <a:spLocks noChangeArrowheads="1"/>
          </p:cNvSpPr>
          <p:nvPr/>
        </p:nvSpPr>
        <p:spPr bwMode="auto">
          <a:xfrm>
            <a:off x="13496192" y="8391001"/>
            <a:ext cx="3747721" cy="1873862"/>
          </a:xfrm>
          <a:custGeom>
            <a:avLst/>
            <a:gdLst>
              <a:gd name="T0" fmla="*/ 2550 w 3006"/>
              <a:gd name="T1" fmla="*/ 0 h 1504"/>
              <a:gd name="T2" fmla="*/ 1503 w 3006"/>
              <a:gd name="T3" fmla="*/ 1047 h 1504"/>
              <a:gd name="T4" fmla="*/ 456 w 3006"/>
              <a:gd name="T5" fmla="*/ 0 h 1504"/>
              <a:gd name="T6" fmla="*/ 0 w 3006"/>
              <a:gd name="T7" fmla="*/ 0 h 1504"/>
              <a:gd name="T8" fmla="*/ 1503 w 3006"/>
              <a:gd name="T9" fmla="*/ 1503 h 1504"/>
              <a:gd name="T10" fmla="*/ 3005 w 3006"/>
              <a:gd name="T11" fmla="*/ 0 h 1504"/>
              <a:gd name="T12" fmla="*/ 2550 w 3006"/>
              <a:gd name="T13" fmla="*/ 0 h 1504"/>
            </a:gdLst>
            <a:ahLst/>
            <a:cxnLst>
              <a:cxn ang="0">
                <a:pos x="T0" y="T1"/>
              </a:cxn>
              <a:cxn ang="0">
                <a:pos x="T2" y="T3"/>
              </a:cxn>
              <a:cxn ang="0">
                <a:pos x="T4" y="T5"/>
              </a:cxn>
              <a:cxn ang="0">
                <a:pos x="T6" y="T7"/>
              </a:cxn>
              <a:cxn ang="0">
                <a:pos x="T8" y="T9"/>
              </a:cxn>
              <a:cxn ang="0">
                <a:pos x="T10" y="T11"/>
              </a:cxn>
              <a:cxn ang="0">
                <a:pos x="T12" y="T13"/>
              </a:cxn>
            </a:cxnLst>
            <a:rect l="0" t="0" r="r" b="b"/>
            <a:pathLst>
              <a:path w="3006" h="1504">
                <a:moveTo>
                  <a:pt x="2550" y="0"/>
                </a:moveTo>
                <a:cubicBezTo>
                  <a:pt x="2550" y="578"/>
                  <a:pt x="2081" y="1047"/>
                  <a:pt x="1503" y="1047"/>
                </a:cubicBezTo>
                <a:cubicBezTo>
                  <a:pt x="924" y="1047"/>
                  <a:pt x="456" y="578"/>
                  <a:pt x="456" y="0"/>
                </a:cubicBezTo>
                <a:lnTo>
                  <a:pt x="0" y="0"/>
                </a:lnTo>
                <a:cubicBezTo>
                  <a:pt x="0" y="830"/>
                  <a:pt x="673" y="1503"/>
                  <a:pt x="1503" y="1503"/>
                </a:cubicBezTo>
                <a:cubicBezTo>
                  <a:pt x="2333" y="1503"/>
                  <a:pt x="3005" y="830"/>
                  <a:pt x="3005" y="0"/>
                </a:cubicBezTo>
                <a:lnTo>
                  <a:pt x="2550" y="0"/>
                </a:lnTo>
              </a:path>
            </a:pathLst>
          </a:custGeom>
          <a:solidFill>
            <a:schemeClr val="accent5"/>
          </a:solidFill>
          <a:ln>
            <a:noFill/>
          </a:ln>
          <a:effectLst/>
        </p:spPr>
        <p:txBody>
          <a:bodyPr wrap="none" anchor="ctr"/>
          <a:lstStyle/>
          <a:p>
            <a:endParaRPr lang="en-US" dirty="0">
              <a:latin typeface="DM Sans" pitchFamily="2" charset="77"/>
            </a:endParaRPr>
          </a:p>
        </p:txBody>
      </p:sp>
      <p:sp>
        <p:nvSpPr>
          <p:cNvPr id="338" name="Freeform 10">
            <a:extLst>
              <a:ext uri="{FF2B5EF4-FFF2-40B4-BE49-F238E27FC236}">
                <a16:creationId xmlns:a16="http://schemas.microsoft.com/office/drawing/2014/main" id="{CBBE4256-B6BC-4C69-880A-3210F057A743}"/>
              </a:ext>
            </a:extLst>
          </p:cNvPr>
          <p:cNvSpPr>
            <a:spLocks noChangeArrowheads="1"/>
          </p:cNvSpPr>
          <p:nvPr/>
        </p:nvSpPr>
        <p:spPr bwMode="auto">
          <a:xfrm>
            <a:off x="16677907" y="6522636"/>
            <a:ext cx="3742228" cy="1873862"/>
          </a:xfrm>
          <a:custGeom>
            <a:avLst/>
            <a:gdLst>
              <a:gd name="T0" fmla="*/ 1502 w 3005"/>
              <a:gd name="T1" fmla="*/ 0 h 1503"/>
              <a:gd name="T2" fmla="*/ 0 w 3005"/>
              <a:gd name="T3" fmla="*/ 1502 h 1503"/>
              <a:gd name="T4" fmla="*/ 455 w 3005"/>
              <a:gd name="T5" fmla="*/ 1502 h 1503"/>
              <a:gd name="T6" fmla="*/ 1502 w 3005"/>
              <a:gd name="T7" fmla="*/ 455 h 1503"/>
              <a:gd name="T8" fmla="*/ 2549 w 3005"/>
              <a:gd name="T9" fmla="*/ 1502 h 1503"/>
              <a:gd name="T10" fmla="*/ 3004 w 3005"/>
              <a:gd name="T11" fmla="*/ 1502 h 1503"/>
              <a:gd name="T12" fmla="*/ 1502 w 3005"/>
              <a:gd name="T13" fmla="*/ 0 h 1503"/>
            </a:gdLst>
            <a:ahLst/>
            <a:cxnLst>
              <a:cxn ang="0">
                <a:pos x="T0" y="T1"/>
              </a:cxn>
              <a:cxn ang="0">
                <a:pos x="T2" y="T3"/>
              </a:cxn>
              <a:cxn ang="0">
                <a:pos x="T4" y="T5"/>
              </a:cxn>
              <a:cxn ang="0">
                <a:pos x="T6" y="T7"/>
              </a:cxn>
              <a:cxn ang="0">
                <a:pos x="T8" y="T9"/>
              </a:cxn>
              <a:cxn ang="0">
                <a:pos x="T10" y="T11"/>
              </a:cxn>
              <a:cxn ang="0">
                <a:pos x="T12" y="T13"/>
              </a:cxn>
            </a:cxnLst>
            <a:rect l="0" t="0" r="r" b="b"/>
            <a:pathLst>
              <a:path w="3005" h="1503">
                <a:moveTo>
                  <a:pt x="1502" y="0"/>
                </a:moveTo>
                <a:cubicBezTo>
                  <a:pt x="673" y="0"/>
                  <a:pt x="0" y="673"/>
                  <a:pt x="0" y="1502"/>
                </a:cubicBezTo>
                <a:lnTo>
                  <a:pt x="455" y="1502"/>
                </a:lnTo>
                <a:cubicBezTo>
                  <a:pt x="455" y="924"/>
                  <a:pt x="924" y="455"/>
                  <a:pt x="1502" y="455"/>
                </a:cubicBezTo>
                <a:cubicBezTo>
                  <a:pt x="2080" y="455"/>
                  <a:pt x="2549" y="924"/>
                  <a:pt x="2549" y="1502"/>
                </a:cubicBezTo>
                <a:lnTo>
                  <a:pt x="3004" y="1502"/>
                </a:lnTo>
                <a:cubicBezTo>
                  <a:pt x="3004" y="673"/>
                  <a:pt x="2332" y="0"/>
                  <a:pt x="1502" y="0"/>
                </a:cubicBezTo>
              </a:path>
            </a:pathLst>
          </a:custGeom>
          <a:solidFill>
            <a:schemeClr val="tx2"/>
          </a:solidFill>
          <a:ln>
            <a:noFill/>
          </a:ln>
          <a:effectLst/>
        </p:spPr>
        <p:txBody>
          <a:bodyPr wrap="none" anchor="ctr"/>
          <a:lstStyle/>
          <a:p>
            <a:endParaRPr lang="en-US" dirty="0">
              <a:latin typeface="DM Sans" pitchFamily="2" charset="77"/>
            </a:endParaRPr>
          </a:p>
        </p:txBody>
      </p:sp>
      <p:sp>
        <p:nvSpPr>
          <p:cNvPr id="406" name="Freeform 78">
            <a:extLst>
              <a:ext uri="{FF2B5EF4-FFF2-40B4-BE49-F238E27FC236}">
                <a16:creationId xmlns:a16="http://schemas.microsoft.com/office/drawing/2014/main" id="{C624A209-506C-4660-9D2E-16271EB6B318}"/>
              </a:ext>
            </a:extLst>
          </p:cNvPr>
          <p:cNvSpPr>
            <a:spLocks noChangeArrowheads="1"/>
          </p:cNvSpPr>
          <p:nvPr/>
        </p:nvSpPr>
        <p:spPr bwMode="auto">
          <a:xfrm>
            <a:off x="11704759" y="10727778"/>
            <a:ext cx="994628" cy="994632"/>
          </a:xfrm>
          <a:custGeom>
            <a:avLst/>
            <a:gdLst>
              <a:gd name="T0" fmla="*/ 290 w 798"/>
              <a:gd name="T1" fmla="*/ 598 h 798"/>
              <a:gd name="T2" fmla="*/ 277 w 798"/>
              <a:gd name="T3" fmla="*/ 603 h 798"/>
              <a:gd name="T4" fmla="*/ 222 w 798"/>
              <a:gd name="T5" fmla="*/ 658 h 798"/>
              <a:gd name="T6" fmla="*/ 217 w 798"/>
              <a:gd name="T7" fmla="*/ 671 h 798"/>
              <a:gd name="T8" fmla="*/ 235 w 798"/>
              <a:gd name="T9" fmla="*/ 689 h 798"/>
              <a:gd name="T10" fmla="*/ 248 w 798"/>
              <a:gd name="T11" fmla="*/ 683 h 798"/>
              <a:gd name="T12" fmla="*/ 302 w 798"/>
              <a:gd name="T13" fmla="*/ 629 h 798"/>
              <a:gd name="T14" fmla="*/ 308 w 798"/>
              <a:gd name="T15" fmla="*/ 616 h 798"/>
              <a:gd name="T16" fmla="*/ 290 w 798"/>
              <a:gd name="T17" fmla="*/ 598 h 798"/>
              <a:gd name="T18" fmla="*/ 453 w 798"/>
              <a:gd name="T19" fmla="*/ 733 h 798"/>
              <a:gd name="T20" fmla="*/ 347 w 798"/>
              <a:gd name="T21" fmla="*/ 475 h 798"/>
              <a:gd name="T22" fmla="*/ 725 w 798"/>
              <a:gd name="T23" fmla="*/ 98 h 798"/>
              <a:gd name="T24" fmla="*/ 453 w 798"/>
              <a:gd name="T25" fmla="*/ 733 h 798"/>
              <a:gd name="T26" fmla="*/ 65 w 798"/>
              <a:gd name="T27" fmla="*/ 344 h 798"/>
              <a:gd name="T28" fmla="*/ 699 w 798"/>
              <a:gd name="T29" fmla="*/ 72 h 798"/>
              <a:gd name="T30" fmla="*/ 322 w 798"/>
              <a:gd name="T31" fmla="*/ 450 h 798"/>
              <a:gd name="T32" fmla="*/ 65 w 798"/>
              <a:gd name="T33" fmla="*/ 344 h 798"/>
              <a:gd name="T34" fmla="*/ 797 w 798"/>
              <a:gd name="T35" fmla="*/ 18 h 798"/>
              <a:gd name="T36" fmla="*/ 779 w 798"/>
              <a:gd name="T37" fmla="*/ 0 h 798"/>
              <a:gd name="T38" fmla="*/ 771 w 798"/>
              <a:gd name="T39" fmla="*/ 2 h 798"/>
              <a:gd name="T40" fmla="*/ 11 w 798"/>
              <a:gd name="T41" fmla="*/ 327 h 798"/>
              <a:gd name="T42" fmla="*/ 10 w 798"/>
              <a:gd name="T43" fmla="*/ 328 h 798"/>
              <a:gd name="T44" fmla="*/ 0 w 798"/>
              <a:gd name="T45" fmla="*/ 345 h 798"/>
              <a:gd name="T46" fmla="*/ 13 w 798"/>
              <a:gd name="T47" fmla="*/ 362 h 798"/>
              <a:gd name="T48" fmla="*/ 312 w 798"/>
              <a:gd name="T49" fmla="*/ 485 h 798"/>
              <a:gd name="T50" fmla="*/ 435 w 798"/>
              <a:gd name="T51" fmla="*/ 784 h 798"/>
              <a:gd name="T52" fmla="*/ 436 w 798"/>
              <a:gd name="T53" fmla="*/ 784 h 798"/>
              <a:gd name="T54" fmla="*/ 453 w 798"/>
              <a:gd name="T55" fmla="*/ 797 h 798"/>
              <a:gd name="T56" fmla="*/ 469 w 798"/>
              <a:gd name="T57" fmla="*/ 787 h 798"/>
              <a:gd name="T58" fmla="*/ 469 w 798"/>
              <a:gd name="T59" fmla="*/ 786 h 798"/>
              <a:gd name="T60" fmla="*/ 795 w 798"/>
              <a:gd name="T61" fmla="*/ 26 h 798"/>
              <a:gd name="T62" fmla="*/ 797 w 798"/>
              <a:gd name="T63" fmla="*/ 18 h 798"/>
              <a:gd name="T64" fmla="*/ 175 w 798"/>
              <a:gd name="T65" fmla="*/ 538 h 798"/>
              <a:gd name="T66" fmla="*/ 194 w 798"/>
              <a:gd name="T67" fmla="*/ 520 h 798"/>
              <a:gd name="T68" fmla="*/ 199 w 798"/>
              <a:gd name="T69" fmla="*/ 507 h 798"/>
              <a:gd name="T70" fmla="*/ 181 w 798"/>
              <a:gd name="T71" fmla="*/ 489 h 798"/>
              <a:gd name="T72" fmla="*/ 168 w 798"/>
              <a:gd name="T73" fmla="*/ 494 h 798"/>
              <a:gd name="T74" fmla="*/ 150 w 798"/>
              <a:gd name="T75" fmla="*/ 513 h 798"/>
              <a:gd name="T76" fmla="*/ 145 w 798"/>
              <a:gd name="T77" fmla="*/ 525 h 798"/>
              <a:gd name="T78" fmla="*/ 163 w 798"/>
              <a:gd name="T79" fmla="*/ 544 h 798"/>
              <a:gd name="T80" fmla="*/ 175 w 798"/>
              <a:gd name="T81" fmla="*/ 538 h 798"/>
              <a:gd name="T82" fmla="*/ 290 w 798"/>
              <a:gd name="T83" fmla="*/ 525 h 798"/>
              <a:gd name="T84" fmla="*/ 272 w 798"/>
              <a:gd name="T85" fmla="*/ 507 h 798"/>
              <a:gd name="T86" fmla="*/ 259 w 798"/>
              <a:gd name="T87" fmla="*/ 513 h 798"/>
              <a:gd name="T88" fmla="*/ 78 w 798"/>
              <a:gd name="T89" fmla="*/ 694 h 798"/>
              <a:gd name="T90" fmla="*/ 72 w 798"/>
              <a:gd name="T91" fmla="*/ 707 h 798"/>
              <a:gd name="T92" fmla="*/ 90 w 798"/>
              <a:gd name="T93" fmla="*/ 725 h 798"/>
              <a:gd name="T94" fmla="*/ 103 w 798"/>
              <a:gd name="T95" fmla="*/ 719 h 798"/>
              <a:gd name="T96" fmla="*/ 284 w 798"/>
              <a:gd name="T97" fmla="*/ 538 h 798"/>
              <a:gd name="T98" fmla="*/ 290 w 798"/>
              <a:gd name="T99" fmla="*/ 525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798" h="798">
                <a:moveTo>
                  <a:pt x="290" y="598"/>
                </a:moveTo>
                <a:cubicBezTo>
                  <a:pt x="285" y="598"/>
                  <a:pt x="280" y="600"/>
                  <a:pt x="277" y="603"/>
                </a:cubicBezTo>
                <a:lnTo>
                  <a:pt x="222" y="658"/>
                </a:lnTo>
                <a:cubicBezTo>
                  <a:pt x="220" y="661"/>
                  <a:pt x="217" y="666"/>
                  <a:pt x="217" y="671"/>
                </a:cubicBezTo>
                <a:cubicBezTo>
                  <a:pt x="217" y="680"/>
                  <a:pt x="226" y="689"/>
                  <a:pt x="235" y="689"/>
                </a:cubicBezTo>
                <a:cubicBezTo>
                  <a:pt x="240" y="689"/>
                  <a:pt x="245" y="686"/>
                  <a:pt x="248" y="683"/>
                </a:cubicBezTo>
                <a:lnTo>
                  <a:pt x="302" y="629"/>
                </a:lnTo>
                <a:cubicBezTo>
                  <a:pt x="306" y="626"/>
                  <a:pt x="308" y="621"/>
                  <a:pt x="308" y="616"/>
                </a:cubicBezTo>
                <a:cubicBezTo>
                  <a:pt x="308" y="606"/>
                  <a:pt x="300" y="598"/>
                  <a:pt x="290" y="598"/>
                </a:cubicBezTo>
                <a:close/>
                <a:moveTo>
                  <a:pt x="453" y="733"/>
                </a:moveTo>
                <a:lnTo>
                  <a:pt x="347" y="475"/>
                </a:lnTo>
                <a:lnTo>
                  <a:pt x="725" y="98"/>
                </a:lnTo>
                <a:lnTo>
                  <a:pt x="453" y="733"/>
                </a:lnTo>
                <a:close/>
                <a:moveTo>
                  <a:pt x="65" y="344"/>
                </a:moveTo>
                <a:lnTo>
                  <a:pt x="699" y="72"/>
                </a:lnTo>
                <a:lnTo>
                  <a:pt x="322" y="450"/>
                </a:lnTo>
                <a:lnTo>
                  <a:pt x="65" y="344"/>
                </a:lnTo>
                <a:close/>
                <a:moveTo>
                  <a:pt x="797" y="18"/>
                </a:moveTo>
                <a:cubicBezTo>
                  <a:pt x="797" y="8"/>
                  <a:pt x="789" y="0"/>
                  <a:pt x="779" y="0"/>
                </a:cubicBezTo>
                <a:cubicBezTo>
                  <a:pt x="776" y="0"/>
                  <a:pt x="773" y="1"/>
                  <a:pt x="771" y="2"/>
                </a:cubicBezTo>
                <a:lnTo>
                  <a:pt x="11" y="327"/>
                </a:lnTo>
                <a:lnTo>
                  <a:pt x="10" y="328"/>
                </a:lnTo>
                <a:cubicBezTo>
                  <a:pt x="4" y="331"/>
                  <a:pt x="0" y="337"/>
                  <a:pt x="0" y="345"/>
                </a:cubicBezTo>
                <a:cubicBezTo>
                  <a:pt x="0" y="352"/>
                  <a:pt x="5" y="359"/>
                  <a:pt x="13" y="362"/>
                </a:cubicBezTo>
                <a:lnTo>
                  <a:pt x="312" y="485"/>
                </a:lnTo>
                <a:lnTo>
                  <a:pt x="435" y="784"/>
                </a:lnTo>
                <a:lnTo>
                  <a:pt x="436" y="784"/>
                </a:lnTo>
                <a:cubicBezTo>
                  <a:pt x="438" y="792"/>
                  <a:pt x="445" y="797"/>
                  <a:pt x="453" y="797"/>
                </a:cubicBezTo>
                <a:cubicBezTo>
                  <a:pt x="460" y="797"/>
                  <a:pt x="466" y="793"/>
                  <a:pt x="469" y="787"/>
                </a:cubicBezTo>
                <a:lnTo>
                  <a:pt x="469" y="786"/>
                </a:lnTo>
                <a:lnTo>
                  <a:pt x="795" y="26"/>
                </a:lnTo>
                <a:cubicBezTo>
                  <a:pt x="796" y="23"/>
                  <a:pt x="797" y="21"/>
                  <a:pt x="797" y="18"/>
                </a:cubicBezTo>
                <a:close/>
                <a:moveTo>
                  <a:pt x="175" y="538"/>
                </a:moveTo>
                <a:lnTo>
                  <a:pt x="194" y="520"/>
                </a:lnTo>
                <a:cubicBezTo>
                  <a:pt x="197" y="517"/>
                  <a:pt x="199" y="513"/>
                  <a:pt x="199" y="507"/>
                </a:cubicBezTo>
                <a:cubicBezTo>
                  <a:pt x="199" y="497"/>
                  <a:pt x="191" y="489"/>
                  <a:pt x="181" y="489"/>
                </a:cubicBezTo>
                <a:cubicBezTo>
                  <a:pt x="176" y="489"/>
                  <a:pt x="172" y="491"/>
                  <a:pt x="168" y="494"/>
                </a:cubicBezTo>
                <a:lnTo>
                  <a:pt x="150" y="513"/>
                </a:lnTo>
                <a:cubicBezTo>
                  <a:pt x="147" y="516"/>
                  <a:pt x="145" y="521"/>
                  <a:pt x="145" y="525"/>
                </a:cubicBezTo>
                <a:cubicBezTo>
                  <a:pt x="145" y="535"/>
                  <a:pt x="153" y="544"/>
                  <a:pt x="163" y="544"/>
                </a:cubicBezTo>
                <a:cubicBezTo>
                  <a:pt x="168" y="544"/>
                  <a:pt x="172" y="541"/>
                  <a:pt x="175" y="538"/>
                </a:cubicBezTo>
                <a:close/>
                <a:moveTo>
                  <a:pt x="290" y="525"/>
                </a:moveTo>
                <a:cubicBezTo>
                  <a:pt x="290" y="516"/>
                  <a:pt x="282" y="507"/>
                  <a:pt x="272" y="507"/>
                </a:cubicBezTo>
                <a:cubicBezTo>
                  <a:pt x="267" y="507"/>
                  <a:pt x="262" y="510"/>
                  <a:pt x="259" y="513"/>
                </a:cubicBezTo>
                <a:lnTo>
                  <a:pt x="78" y="694"/>
                </a:lnTo>
                <a:cubicBezTo>
                  <a:pt x="74" y="697"/>
                  <a:pt x="72" y="702"/>
                  <a:pt x="72" y="707"/>
                </a:cubicBezTo>
                <a:cubicBezTo>
                  <a:pt x="72" y="717"/>
                  <a:pt x="81" y="725"/>
                  <a:pt x="90" y="725"/>
                </a:cubicBezTo>
                <a:cubicBezTo>
                  <a:pt x="95" y="725"/>
                  <a:pt x="100" y="723"/>
                  <a:pt x="103" y="719"/>
                </a:cubicBezTo>
                <a:lnTo>
                  <a:pt x="284" y="538"/>
                </a:lnTo>
                <a:cubicBezTo>
                  <a:pt x="288" y="535"/>
                  <a:pt x="290" y="530"/>
                  <a:pt x="290" y="525"/>
                </a:cubicBezTo>
                <a:close/>
              </a:path>
            </a:pathLst>
          </a:custGeom>
          <a:solidFill>
            <a:schemeClr val="accent3"/>
          </a:solidFill>
          <a:ln>
            <a:noFill/>
          </a:ln>
          <a:effectLst/>
        </p:spPr>
        <p:txBody>
          <a:bodyPr wrap="none" anchor="ctr"/>
          <a:lstStyle/>
          <a:p>
            <a:endParaRPr lang="en-US" dirty="0">
              <a:latin typeface="DM Sans" pitchFamily="2" charset="77"/>
            </a:endParaRPr>
          </a:p>
        </p:txBody>
      </p:sp>
      <p:sp>
        <p:nvSpPr>
          <p:cNvPr id="407" name="Freeform 79">
            <a:extLst>
              <a:ext uri="{FF2B5EF4-FFF2-40B4-BE49-F238E27FC236}">
                <a16:creationId xmlns:a16="http://schemas.microsoft.com/office/drawing/2014/main" id="{7C043597-A628-4926-9F77-C79B719B0CDF}"/>
              </a:ext>
            </a:extLst>
          </p:cNvPr>
          <p:cNvSpPr>
            <a:spLocks noChangeArrowheads="1"/>
          </p:cNvSpPr>
          <p:nvPr/>
        </p:nvSpPr>
        <p:spPr bwMode="auto">
          <a:xfrm>
            <a:off x="14875484" y="4542252"/>
            <a:ext cx="994632" cy="983641"/>
          </a:xfrm>
          <a:custGeom>
            <a:avLst/>
            <a:gdLst>
              <a:gd name="T0" fmla="*/ 508 w 799"/>
              <a:gd name="T1" fmla="*/ 463 h 790"/>
              <a:gd name="T2" fmla="*/ 290 w 799"/>
              <a:gd name="T3" fmla="*/ 499 h 790"/>
              <a:gd name="T4" fmla="*/ 290 w 799"/>
              <a:gd name="T5" fmla="*/ 536 h 790"/>
              <a:gd name="T6" fmla="*/ 544 w 799"/>
              <a:gd name="T7" fmla="*/ 499 h 790"/>
              <a:gd name="T8" fmla="*/ 508 w 799"/>
              <a:gd name="T9" fmla="*/ 427 h 790"/>
              <a:gd name="T10" fmla="*/ 254 w 799"/>
              <a:gd name="T11" fmla="*/ 463 h 790"/>
              <a:gd name="T12" fmla="*/ 290 w 799"/>
              <a:gd name="T13" fmla="*/ 536 h 790"/>
              <a:gd name="T14" fmla="*/ 283 w 799"/>
              <a:gd name="T15" fmla="*/ 82 h 790"/>
              <a:gd name="T16" fmla="*/ 296 w 799"/>
              <a:gd name="T17" fmla="*/ 132 h 790"/>
              <a:gd name="T18" fmla="*/ 278 w 799"/>
              <a:gd name="T19" fmla="*/ 163 h 790"/>
              <a:gd name="T20" fmla="*/ 229 w 799"/>
              <a:gd name="T21" fmla="*/ 177 h 790"/>
              <a:gd name="T22" fmla="*/ 278 w 799"/>
              <a:gd name="T23" fmla="*/ 163 h 790"/>
              <a:gd name="T24" fmla="*/ 36 w 799"/>
              <a:gd name="T25" fmla="*/ 318 h 790"/>
              <a:gd name="T26" fmla="*/ 761 w 799"/>
              <a:gd name="T27" fmla="*/ 246 h 790"/>
              <a:gd name="T28" fmla="*/ 689 w 799"/>
              <a:gd name="T29" fmla="*/ 753 h 790"/>
              <a:gd name="T30" fmla="*/ 109 w 799"/>
              <a:gd name="T31" fmla="*/ 354 h 790"/>
              <a:gd name="T32" fmla="*/ 689 w 799"/>
              <a:gd name="T33" fmla="*/ 753 h 790"/>
              <a:gd name="T34" fmla="*/ 301 w 799"/>
              <a:gd name="T35" fmla="*/ 51 h 790"/>
              <a:gd name="T36" fmla="*/ 294 w 799"/>
              <a:gd name="T37" fmla="*/ 209 h 790"/>
              <a:gd name="T38" fmla="*/ 210 w 799"/>
              <a:gd name="T39" fmla="*/ 208 h 790"/>
              <a:gd name="T40" fmla="*/ 168 w 799"/>
              <a:gd name="T41" fmla="*/ 209 h 790"/>
              <a:gd name="T42" fmla="*/ 575 w 799"/>
              <a:gd name="T43" fmla="*/ 209 h 790"/>
              <a:gd name="T44" fmla="*/ 395 w 799"/>
              <a:gd name="T45" fmla="*/ 106 h 790"/>
              <a:gd name="T46" fmla="*/ 588 w 799"/>
              <a:gd name="T47" fmla="*/ 111 h 790"/>
              <a:gd name="T48" fmla="*/ 652 w 799"/>
              <a:gd name="T49" fmla="*/ 209 h 790"/>
              <a:gd name="T50" fmla="*/ 601 w 799"/>
              <a:gd name="T51" fmla="*/ 182 h 790"/>
              <a:gd name="T52" fmla="*/ 598 w 799"/>
              <a:gd name="T53" fmla="*/ 146 h 790"/>
              <a:gd name="T54" fmla="*/ 564 w 799"/>
              <a:gd name="T55" fmla="*/ 161 h 790"/>
              <a:gd name="T56" fmla="*/ 518 w 799"/>
              <a:gd name="T57" fmla="*/ 130 h 790"/>
              <a:gd name="T58" fmla="*/ 761 w 799"/>
              <a:gd name="T59" fmla="*/ 209 h 790"/>
              <a:gd name="T60" fmla="*/ 667 w 799"/>
              <a:gd name="T61" fmla="*/ 127 h 790"/>
              <a:gd name="T62" fmla="*/ 468 w 799"/>
              <a:gd name="T63" fmla="*/ 106 h 790"/>
              <a:gd name="T64" fmla="*/ 220 w 799"/>
              <a:gd name="T65" fmla="*/ 46 h 790"/>
              <a:gd name="T66" fmla="*/ 109 w 799"/>
              <a:gd name="T67" fmla="*/ 209 h 790"/>
              <a:gd name="T68" fmla="*/ 0 w 799"/>
              <a:gd name="T69" fmla="*/ 246 h 790"/>
              <a:gd name="T70" fmla="*/ 36 w 799"/>
              <a:gd name="T71" fmla="*/ 354 h 790"/>
              <a:gd name="T72" fmla="*/ 73 w 799"/>
              <a:gd name="T73" fmla="*/ 753 h 790"/>
              <a:gd name="T74" fmla="*/ 689 w 799"/>
              <a:gd name="T75" fmla="*/ 789 h 790"/>
              <a:gd name="T76" fmla="*/ 725 w 799"/>
              <a:gd name="T77" fmla="*/ 354 h 790"/>
              <a:gd name="T78" fmla="*/ 798 w 799"/>
              <a:gd name="T79" fmla="*/ 318 h 790"/>
              <a:gd name="T80" fmla="*/ 761 w 799"/>
              <a:gd name="T81" fmla="*/ 209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99" h="790">
                <a:moveTo>
                  <a:pt x="290" y="463"/>
                </a:moveTo>
                <a:lnTo>
                  <a:pt x="508" y="463"/>
                </a:lnTo>
                <a:lnTo>
                  <a:pt x="508" y="499"/>
                </a:lnTo>
                <a:lnTo>
                  <a:pt x="290" y="499"/>
                </a:lnTo>
                <a:lnTo>
                  <a:pt x="290" y="463"/>
                </a:lnTo>
                <a:close/>
                <a:moveTo>
                  <a:pt x="290" y="536"/>
                </a:moveTo>
                <a:lnTo>
                  <a:pt x="508" y="536"/>
                </a:lnTo>
                <a:cubicBezTo>
                  <a:pt x="527" y="536"/>
                  <a:pt x="544" y="519"/>
                  <a:pt x="544" y="499"/>
                </a:cubicBezTo>
                <a:lnTo>
                  <a:pt x="544" y="463"/>
                </a:lnTo>
                <a:cubicBezTo>
                  <a:pt x="544" y="443"/>
                  <a:pt x="527" y="427"/>
                  <a:pt x="508" y="427"/>
                </a:cubicBezTo>
                <a:lnTo>
                  <a:pt x="290" y="427"/>
                </a:lnTo>
                <a:cubicBezTo>
                  <a:pt x="270" y="427"/>
                  <a:pt x="254" y="443"/>
                  <a:pt x="254" y="463"/>
                </a:cubicBezTo>
                <a:lnTo>
                  <a:pt x="254" y="499"/>
                </a:lnTo>
                <a:cubicBezTo>
                  <a:pt x="254" y="519"/>
                  <a:pt x="270" y="536"/>
                  <a:pt x="290" y="536"/>
                </a:cubicBezTo>
                <a:close/>
                <a:moveTo>
                  <a:pt x="314" y="101"/>
                </a:moveTo>
                <a:lnTo>
                  <a:pt x="283" y="82"/>
                </a:lnTo>
                <a:lnTo>
                  <a:pt x="265" y="114"/>
                </a:lnTo>
                <a:lnTo>
                  <a:pt x="296" y="132"/>
                </a:lnTo>
                <a:lnTo>
                  <a:pt x="314" y="101"/>
                </a:lnTo>
                <a:close/>
                <a:moveTo>
                  <a:pt x="278" y="163"/>
                </a:moveTo>
                <a:lnTo>
                  <a:pt x="246" y="145"/>
                </a:lnTo>
                <a:lnTo>
                  <a:pt x="229" y="177"/>
                </a:lnTo>
                <a:lnTo>
                  <a:pt x="260" y="195"/>
                </a:lnTo>
                <a:lnTo>
                  <a:pt x="278" y="163"/>
                </a:lnTo>
                <a:close/>
                <a:moveTo>
                  <a:pt x="761" y="318"/>
                </a:moveTo>
                <a:lnTo>
                  <a:pt x="36" y="318"/>
                </a:lnTo>
                <a:lnTo>
                  <a:pt x="36" y="246"/>
                </a:lnTo>
                <a:lnTo>
                  <a:pt x="761" y="246"/>
                </a:lnTo>
                <a:lnTo>
                  <a:pt x="761" y="318"/>
                </a:lnTo>
                <a:close/>
                <a:moveTo>
                  <a:pt x="689" y="753"/>
                </a:moveTo>
                <a:lnTo>
                  <a:pt x="109" y="753"/>
                </a:lnTo>
                <a:lnTo>
                  <a:pt x="109" y="354"/>
                </a:lnTo>
                <a:lnTo>
                  <a:pt x="689" y="354"/>
                </a:lnTo>
                <a:lnTo>
                  <a:pt x="689" y="753"/>
                </a:lnTo>
                <a:close/>
                <a:moveTo>
                  <a:pt x="251" y="64"/>
                </a:moveTo>
                <a:cubicBezTo>
                  <a:pt x="262" y="47"/>
                  <a:pt x="284" y="41"/>
                  <a:pt x="301" y="51"/>
                </a:cubicBezTo>
                <a:lnTo>
                  <a:pt x="364" y="87"/>
                </a:lnTo>
                <a:lnTo>
                  <a:pt x="294" y="209"/>
                </a:lnTo>
                <a:lnTo>
                  <a:pt x="213" y="209"/>
                </a:lnTo>
                <a:lnTo>
                  <a:pt x="210" y="208"/>
                </a:lnTo>
                <a:lnTo>
                  <a:pt x="210" y="209"/>
                </a:lnTo>
                <a:lnTo>
                  <a:pt x="168" y="209"/>
                </a:lnTo>
                <a:lnTo>
                  <a:pt x="251" y="64"/>
                </a:lnTo>
                <a:close/>
                <a:moveTo>
                  <a:pt x="575" y="209"/>
                </a:moveTo>
                <a:lnTo>
                  <a:pt x="335" y="209"/>
                </a:lnTo>
                <a:lnTo>
                  <a:pt x="395" y="106"/>
                </a:lnTo>
                <a:lnTo>
                  <a:pt x="575" y="209"/>
                </a:lnTo>
                <a:close/>
                <a:moveTo>
                  <a:pt x="588" y="111"/>
                </a:moveTo>
                <a:cubicBezTo>
                  <a:pt x="607" y="106"/>
                  <a:pt x="628" y="117"/>
                  <a:pt x="632" y="136"/>
                </a:cubicBezTo>
                <a:lnTo>
                  <a:pt x="652" y="209"/>
                </a:lnTo>
                <a:lnTo>
                  <a:pt x="648" y="209"/>
                </a:lnTo>
                <a:lnTo>
                  <a:pt x="601" y="182"/>
                </a:lnTo>
                <a:lnTo>
                  <a:pt x="607" y="181"/>
                </a:lnTo>
                <a:lnTo>
                  <a:pt x="598" y="146"/>
                </a:lnTo>
                <a:lnTo>
                  <a:pt x="563" y="155"/>
                </a:lnTo>
                <a:lnTo>
                  <a:pt x="564" y="161"/>
                </a:lnTo>
                <a:lnTo>
                  <a:pt x="520" y="136"/>
                </a:lnTo>
                <a:lnTo>
                  <a:pt x="518" y="130"/>
                </a:lnTo>
                <a:lnTo>
                  <a:pt x="588" y="111"/>
                </a:lnTo>
                <a:close/>
                <a:moveTo>
                  <a:pt x="761" y="209"/>
                </a:moveTo>
                <a:lnTo>
                  <a:pt x="689" y="209"/>
                </a:lnTo>
                <a:lnTo>
                  <a:pt x="667" y="127"/>
                </a:lnTo>
                <a:cubicBezTo>
                  <a:pt x="657" y="89"/>
                  <a:pt x="617" y="65"/>
                  <a:pt x="578" y="76"/>
                </a:cubicBezTo>
                <a:lnTo>
                  <a:pt x="468" y="106"/>
                </a:lnTo>
                <a:lnTo>
                  <a:pt x="319" y="20"/>
                </a:lnTo>
                <a:cubicBezTo>
                  <a:pt x="284" y="0"/>
                  <a:pt x="240" y="12"/>
                  <a:pt x="220" y="46"/>
                </a:cubicBezTo>
                <a:lnTo>
                  <a:pt x="126" y="209"/>
                </a:lnTo>
                <a:lnTo>
                  <a:pt x="109" y="209"/>
                </a:lnTo>
                <a:lnTo>
                  <a:pt x="36" y="209"/>
                </a:lnTo>
                <a:cubicBezTo>
                  <a:pt x="17" y="209"/>
                  <a:pt x="0" y="226"/>
                  <a:pt x="0" y="246"/>
                </a:cubicBezTo>
                <a:lnTo>
                  <a:pt x="0" y="318"/>
                </a:lnTo>
                <a:cubicBezTo>
                  <a:pt x="0" y="338"/>
                  <a:pt x="17" y="354"/>
                  <a:pt x="36" y="354"/>
                </a:cubicBezTo>
                <a:lnTo>
                  <a:pt x="73" y="354"/>
                </a:lnTo>
                <a:lnTo>
                  <a:pt x="73" y="753"/>
                </a:lnTo>
                <a:cubicBezTo>
                  <a:pt x="73" y="773"/>
                  <a:pt x="89" y="789"/>
                  <a:pt x="109" y="789"/>
                </a:cubicBezTo>
                <a:lnTo>
                  <a:pt x="689" y="789"/>
                </a:lnTo>
                <a:cubicBezTo>
                  <a:pt x="709" y="789"/>
                  <a:pt x="725" y="773"/>
                  <a:pt x="725" y="753"/>
                </a:cubicBezTo>
                <a:lnTo>
                  <a:pt x="725" y="354"/>
                </a:lnTo>
                <a:lnTo>
                  <a:pt x="761" y="354"/>
                </a:lnTo>
                <a:cubicBezTo>
                  <a:pt x="781" y="354"/>
                  <a:pt x="798" y="338"/>
                  <a:pt x="798" y="318"/>
                </a:cubicBezTo>
                <a:lnTo>
                  <a:pt x="798" y="246"/>
                </a:lnTo>
                <a:cubicBezTo>
                  <a:pt x="798" y="226"/>
                  <a:pt x="781" y="209"/>
                  <a:pt x="761" y="209"/>
                </a:cubicBezTo>
                <a:close/>
              </a:path>
            </a:pathLst>
          </a:custGeom>
          <a:solidFill>
            <a:schemeClr val="accent4"/>
          </a:solidFill>
          <a:ln>
            <a:noFill/>
          </a:ln>
          <a:effectLst/>
        </p:spPr>
        <p:txBody>
          <a:bodyPr wrap="none" anchor="ctr"/>
          <a:lstStyle/>
          <a:p>
            <a:endParaRPr lang="en-US" dirty="0">
              <a:latin typeface="DM Sans" pitchFamily="2" charset="77"/>
            </a:endParaRPr>
          </a:p>
        </p:txBody>
      </p:sp>
      <p:sp>
        <p:nvSpPr>
          <p:cNvPr id="408" name="Freeform 80">
            <a:extLst>
              <a:ext uri="{FF2B5EF4-FFF2-40B4-BE49-F238E27FC236}">
                <a16:creationId xmlns:a16="http://schemas.microsoft.com/office/drawing/2014/main" id="{5F84B47C-6790-4FCA-9AA7-A1371A2E3E90}"/>
              </a:ext>
            </a:extLst>
          </p:cNvPr>
          <p:cNvSpPr>
            <a:spLocks noChangeArrowheads="1"/>
          </p:cNvSpPr>
          <p:nvPr/>
        </p:nvSpPr>
        <p:spPr bwMode="auto">
          <a:xfrm>
            <a:off x="18051705" y="10050549"/>
            <a:ext cx="994632" cy="994632"/>
          </a:xfrm>
          <a:custGeom>
            <a:avLst/>
            <a:gdLst>
              <a:gd name="T0" fmla="*/ 765 w 798"/>
              <a:gd name="T1" fmla="*/ 246 h 798"/>
              <a:gd name="T2" fmla="*/ 739 w 798"/>
              <a:gd name="T3" fmla="*/ 246 h 798"/>
              <a:gd name="T4" fmla="*/ 735 w 798"/>
              <a:gd name="T5" fmla="*/ 265 h 798"/>
              <a:gd name="T6" fmla="*/ 760 w 798"/>
              <a:gd name="T7" fmla="*/ 399 h 798"/>
              <a:gd name="T8" fmla="*/ 398 w 798"/>
              <a:gd name="T9" fmla="*/ 761 h 798"/>
              <a:gd name="T10" fmla="*/ 36 w 798"/>
              <a:gd name="T11" fmla="*/ 399 h 798"/>
              <a:gd name="T12" fmla="*/ 398 w 798"/>
              <a:gd name="T13" fmla="*/ 36 h 798"/>
              <a:gd name="T14" fmla="*/ 659 w 798"/>
              <a:gd name="T15" fmla="*/ 147 h 798"/>
              <a:gd name="T16" fmla="*/ 684 w 798"/>
              <a:gd name="T17" fmla="*/ 146 h 798"/>
              <a:gd name="T18" fmla="*/ 684 w 798"/>
              <a:gd name="T19" fmla="*/ 121 h 798"/>
              <a:gd name="T20" fmla="*/ 682 w 798"/>
              <a:gd name="T21" fmla="*/ 120 h 798"/>
              <a:gd name="T22" fmla="*/ 398 w 798"/>
              <a:gd name="T23" fmla="*/ 0 h 798"/>
              <a:gd name="T24" fmla="*/ 0 w 798"/>
              <a:gd name="T25" fmla="*/ 399 h 798"/>
              <a:gd name="T26" fmla="*/ 398 w 798"/>
              <a:gd name="T27" fmla="*/ 797 h 798"/>
              <a:gd name="T28" fmla="*/ 797 w 798"/>
              <a:gd name="T29" fmla="*/ 399 h 798"/>
              <a:gd name="T30" fmla="*/ 769 w 798"/>
              <a:gd name="T31" fmla="*/ 253 h 798"/>
              <a:gd name="T32" fmla="*/ 765 w 798"/>
              <a:gd name="T33" fmla="*/ 246 h 798"/>
              <a:gd name="T34" fmla="*/ 398 w 798"/>
              <a:gd name="T35" fmla="*/ 500 h 798"/>
              <a:gd name="T36" fmla="*/ 230 w 798"/>
              <a:gd name="T37" fmla="*/ 332 h 798"/>
              <a:gd name="T38" fmla="*/ 217 w 798"/>
              <a:gd name="T39" fmla="*/ 326 h 798"/>
              <a:gd name="T40" fmla="*/ 199 w 798"/>
              <a:gd name="T41" fmla="*/ 345 h 798"/>
              <a:gd name="T42" fmla="*/ 204 w 798"/>
              <a:gd name="T43" fmla="*/ 357 h 798"/>
              <a:gd name="T44" fmla="*/ 386 w 798"/>
              <a:gd name="T45" fmla="*/ 538 h 798"/>
              <a:gd name="T46" fmla="*/ 398 w 798"/>
              <a:gd name="T47" fmla="*/ 544 h 798"/>
              <a:gd name="T48" fmla="*/ 411 w 798"/>
              <a:gd name="T49" fmla="*/ 538 h 798"/>
              <a:gd name="T50" fmla="*/ 714 w 798"/>
              <a:gd name="T51" fmla="*/ 221 h 798"/>
              <a:gd name="T52" fmla="*/ 740 w 798"/>
              <a:gd name="T53" fmla="*/ 194 h 798"/>
              <a:gd name="T54" fmla="*/ 792 w 798"/>
              <a:gd name="T55" fmla="*/ 140 h 798"/>
              <a:gd name="T56" fmla="*/ 792 w 798"/>
              <a:gd name="T57" fmla="*/ 139 h 798"/>
              <a:gd name="T58" fmla="*/ 797 w 798"/>
              <a:gd name="T59" fmla="*/ 127 h 798"/>
              <a:gd name="T60" fmla="*/ 779 w 798"/>
              <a:gd name="T61" fmla="*/ 109 h 798"/>
              <a:gd name="T62" fmla="*/ 765 w 798"/>
              <a:gd name="T63" fmla="*/ 115 h 798"/>
              <a:gd name="T64" fmla="*/ 719 w 798"/>
              <a:gd name="T65" fmla="*/ 163 h 798"/>
              <a:gd name="T66" fmla="*/ 694 w 798"/>
              <a:gd name="T67" fmla="*/ 190 h 798"/>
              <a:gd name="T68" fmla="*/ 398 w 798"/>
              <a:gd name="T69" fmla="*/ 50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98" h="798">
                <a:moveTo>
                  <a:pt x="765" y="246"/>
                </a:moveTo>
                <a:cubicBezTo>
                  <a:pt x="757" y="239"/>
                  <a:pt x="746" y="239"/>
                  <a:pt x="739" y="246"/>
                </a:cubicBezTo>
                <a:cubicBezTo>
                  <a:pt x="734" y="251"/>
                  <a:pt x="733" y="258"/>
                  <a:pt x="735" y="265"/>
                </a:cubicBezTo>
                <a:cubicBezTo>
                  <a:pt x="751" y="306"/>
                  <a:pt x="760" y="351"/>
                  <a:pt x="760" y="399"/>
                </a:cubicBezTo>
                <a:cubicBezTo>
                  <a:pt x="760" y="599"/>
                  <a:pt x="598" y="761"/>
                  <a:pt x="398" y="761"/>
                </a:cubicBezTo>
                <a:cubicBezTo>
                  <a:pt x="198" y="761"/>
                  <a:pt x="36" y="599"/>
                  <a:pt x="36" y="399"/>
                </a:cubicBezTo>
                <a:cubicBezTo>
                  <a:pt x="36" y="198"/>
                  <a:pt x="198" y="36"/>
                  <a:pt x="398" y="36"/>
                </a:cubicBezTo>
                <a:cubicBezTo>
                  <a:pt x="501" y="36"/>
                  <a:pt x="593" y="79"/>
                  <a:pt x="659" y="147"/>
                </a:cubicBezTo>
                <a:cubicBezTo>
                  <a:pt x="666" y="154"/>
                  <a:pt x="677" y="153"/>
                  <a:pt x="684" y="146"/>
                </a:cubicBezTo>
                <a:cubicBezTo>
                  <a:pt x="691" y="139"/>
                  <a:pt x="691" y="128"/>
                  <a:pt x="684" y="121"/>
                </a:cubicBezTo>
                <a:cubicBezTo>
                  <a:pt x="683" y="120"/>
                  <a:pt x="682" y="120"/>
                  <a:pt x="682" y="120"/>
                </a:cubicBezTo>
                <a:cubicBezTo>
                  <a:pt x="609" y="46"/>
                  <a:pt x="509" y="0"/>
                  <a:pt x="398" y="0"/>
                </a:cubicBezTo>
                <a:cubicBezTo>
                  <a:pt x="178" y="0"/>
                  <a:pt x="0" y="179"/>
                  <a:pt x="0" y="399"/>
                </a:cubicBezTo>
                <a:cubicBezTo>
                  <a:pt x="0" y="619"/>
                  <a:pt x="178" y="797"/>
                  <a:pt x="398" y="797"/>
                </a:cubicBezTo>
                <a:cubicBezTo>
                  <a:pt x="619" y="797"/>
                  <a:pt x="797" y="619"/>
                  <a:pt x="797" y="399"/>
                </a:cubicBezTo>
                <a:cubicBezTo>
                  <a:pt x="797" y="348"/>
                  <a:pt x="787" y="299"/>
                  <a:pt x="769" y="253"/>
                </a:cubicBezTo>
                <a:cubicBezTo>
                  <a:pt x="768" y="251"/>
                  <a:pt x="767" y="248"/>
                  <a:pt x="765" y="246"/>
                </a:cubicBezTo>
                <a:close/>
                <a:moveTo>
                  <a:pt x="398" y="500"/>
                </a:moveTo>
                <a:lnTo>
                  <a:pt x="230" y="332"/>
                </a:lnTo>
                <a:cubicBezTo>
                  <a:pt x="226" y="328"/>
                  <a:pt x="222" y="326"/>
                  <a:pt x="217" y="326"/>
                </a:cubicBezTo>
                <a:cubicBezTo>
                  <a:pt x="207" y="326"/>
                  <a:pt x="199" y="334"/>
                  <a:pt x="199" y="345"/>
                </a:cubicBezTo>
                <a:cubicBezTo>
                  <a:pt x="199" y="350"/>
                  <a:pt x="201" y="354"/>
                  <a:pt x="204" y="357"/>
                </a:cubicBezTo>
                <a:lnTo>
                  <a:pt x="386" y="538"/>
                </a:lnTo>
                <a:cubicBezTo>
                  <a:pt x="389" y="541"/>
                  <a:pt x="393" y="544"/>
                  <a:pt x="398" y="544"/>
                </a:cubicBezTo>
                <a:cubicBezTo>
                  <a:pt x="403" y="544"/>
                  <a:pt x="408" y="541"/>
                  <a:pt x="411" y="538"/>
                </a:cubicBezTo>
                <a:lnTo>
                  <a:pt x="714" y="221"/>
                </a:lnTo>
                <a:lnTo>
                  <a:pt x="740" y="194"/>
                </a:lnTo>
                <a:lnTo>
                  <a:pt x="792" y="140"/>
                </a:lnTo>
                <a:lnTo>
                  <a:pt x="792" y="139"/>
                </a:lnTo>
                <a:cubicBezTo>
                  <a:pt x="795" y="136"/>
                  <a:pt x="797" y="132"/>
                  <a:pt x="797" y="127"/>
                </a:cubicBezTo>
                <a:cubicBezTo>
                  <a:pt x="797" y="117"/>
                  <a:pt x="788" y="109"/>
                  <a:pt x="779" y="109"/>
                </a:cubicBezTo>
                <a:cubicBezTo>
                  <a:pt x="773" y="109"/>
                  <a:pt x="769" y="111"/>
                  <a:pt x="765" y="115"/>
                </a:cubicBezTo>
                <a:lnTo>
                  <a:pt x="719" y="163"/>
                </a:lnTo>
                <a:lnTo>
                  <a:pt x="694" y="190"/>
                </a:lnTo>
                <a:lnTo>
                  <a:pt x="398" y="500"/>
                </a:lnTo>
                <a:close/>
              </a:path>
            </a:pathLst>
          </a:custGeom>
          <a:solidFill>
            <a:schemeClr val="tx2"/>
          </a:solidFill>
          <a:ln>
            <a:noFill/>
          </a:ln>
          <a:effectLst/>
        </p:spPr>
        <p:txBody>
          <a:bodyPr wrap="none" anchor="ctr"/>
          <a:lstStyle/>
          <a:p>
            <a:endParaRPr lang="en-US" dirty="0">
              <a:latin typeface="DM Sans" pitchFamily="2" charset="77"/>
            </a:endParaRPr>
          </a:p>
        </p:txBody>
      </p:sp>
      <p:sp>
        <p:nvSpPr>
          <p:cNvPr id="409" name="Freeform 81">
            <a:extLst>
              <a:ext uri="{FF2B5EF4-FFF2-40B4-BE49-F238E27FC236}">
                <a16:creationId xmlns:a16="http://schemas.microsoft.com/office/drawing/2014/main" id="{3C3408F5-4CDD-498E-8A9E-EE1CFB0CCA81}"/>
              </a:ext>
            </a:extLst>
          </p:cNvPr>
          <p:cNvSpPr>
            <a:spLocks noChangeArrowheads="1"/>
          </p:cNvSpPr>
          <p:nvPr/>
        </p:nvSpPr>
        <p:spPr bwMode="auto">
          <a:xfrm>
            <a:off x="5045054" y="10908273"/>
            <a:ext cx="813288" cy="994632"/>
          </a:xfrm>
          <a:custGeom>
            <a:avLst/>
            <a:gdLst>
              <a:gd name="T0" fmla="*/ 327 w 654"/>
              <a:gd name="T1" fmla="*/ 220 h 798"/>
              <a:gd name="T2" fmla="*/ 327 w 654"/>
              <a:gd name="T3" fmla="*/ 326 h 798"/>
              <a:gd name="T4" fmla="*/ 399 w 654"/>
              <a:gd name="T5" fmla="*/ 761 h 798"/>
              <a:gd name="T6" fmla="*/ 36 w 654"/>
              <a:gd name="T7" fmla="*/ 725 h 798"/>
              <a:gd name="T8" fmla="*/ 73 w 654"/>
              <a:gd name="T9" fmla="*/ 217 h 798"/>
              <a:gd name="T10" fmla="*/ 290 w 654"/>
              <a:gd name="T11" fmla="*/ 326 h 798"/>
              <a:gd name="T12" fmla="*/ 435 w 654"/>
              <a:gd name="T13" fmla="*/ 362 h 798"/>
              <a:gd name="T14" fmla="*/ 73 w 654"/>
              <a:gd name="T15" fmla="*/ 181 h 798"/>
              <a:gd name="T16" fmla="*/ 0 w 654"/>
              <a:gd name="T17" fmla="*/ 725 h 798"/>
              <a:gd name="T18" fmla="*/ 399 w 654"/>
              <a:gd name="T19" fmla="*/ 797 h 798"/>
              <a:gd name="T20" fmla="*/ 471 w 654"/>
              <a:gd name="T21" fmla="*/ 326 h 798"/>
              <a:gd name="T22" fmla="*/ 73 w 654"/>
              <a:gd name="T23" fmla="*/ 181 h 798"/>
              <a:gd name="T24" fmla="*/ 507 w 654"/>
              <a:gd name="T25" fmla="*/ 39 h 798"/>
              <a:gd name="T26" fmla="*/ 507 w 654"/>
              <a:gd name="T27" fmla="*/ 145 h 798"/>
              <a:gd name="T28" fmla="*/ 254 w 654"/>
              <a:gd name="T29" fmla="*/ 0 h 798"/>
              <a:gd name="T30" fmla="*/ 182 w 654"/>
              <a:gd name="T31" fmla="*/ 127 h 798"/>
              <a:gd name="T32" fmla="*/ 218 w 654"/>
              <a:gd name="T33" fmla="*/ 127 h 798"/>
              <a:gd name="T34" fmla="*/ 254 w 654"/>
              <a:gd name="T35" fmla="*/ 36 h 798"/>
              <a:gd name="T36" fmla="*/ 471 w 654"/>
              <a:gd name="T37" fmla="*/ 145 h 798"/>
              <a:gd name="T38" fmla="*/ 616 w 654"/>
              <a:gd name="T39" fmla="*/ 181 h 798"/>
              <a:gd name="T40" fmla="*/ 580 w 654"/>
              <a:gd name="T41" fmla="*/ 580 h 798"/>
              <a:gd name="T42" fmla="*/ 507 w 654"/>
              <a:gd name="T43" fmla="*/ 598 h 798"/>
              <a:gd name="T44" fmla="*/ 580 w 654"/>
              <a:gd name="T45" fmla="*/ 616 h 798"/>
              <a:gd name="T46" fmla="*/ 653 w 654"/>
              <a:gd name="T47" fmla="*/ 145 h 798"/>
              <a:gd name="T48" fmla="*/ 109 w 654"/>
              <a:gd name="T49" fmla="*/ 453 h 798"/>
              <a:gd name="T50" fmla="*/ 345 w 654"/>
              <a:gd name="T51" fmla="*/ 471 h 798"/>
              <a:gd name="T52" fmla="*/ 345 w 654"/>
              <a:gd name="T53" fmla="*/ 435 h 798"/>
              <a:gd name="T54" fmla="*/ 109 w 654"/>
              <a:gd name="T55" fmla="*/ 453 h 798"/>
              <a:gd name="T56" fmla="*/ 200 w 654"/>
              <a:gd name="T57" fmla="*/ 362 h 798"/>
              <a:gd name="T58" fmla="*/ 200 w 654"/>
              <a:gd name="T59" fmla="*/ 326 h 798"/>
              <a:gd name="T60" fmla="*/ 109 w 654"/>
              <a:gd name="T61" fmla="*/ 345 h 798"/>
              <a:gd name="T62" fmla="*/ 345 w 654"/>
              <a:gd name="T63" fmla="*/ 544 h 798"/>
              <a:gd name="T64" fmla="*/ 109 w 654"/>
              <a:gd name="T65" fmla="*/ 562 h 798"/>
              <a:gd name="T66" fmla="*/ 345 w 654"/>
              <a:gd name="T67" fmla="*/ 580 h 798"/>
              <a:gd name="T68" fmla="*/ 345 w 654"/>
              <a:gd name="T69" fmla="*/ 544 h 798"/>
              <a:gd name="T70" fmla="*/ 127 w 654"/>
              <a:gd name="T71" fmla="*/ 652 h 798"/>
              <a:gd name="T72" fmla="*/ 127 w 654"/>
              <a:gd name="T73" fmla="*/ 689 h 798"/>
              <a:gd name="T74" fmla="*/ 290 w 654"/>
              <a:gd name="T75" fmla="*/ 671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4" h="798">
                <a:moveTo>
                  <a:pt x="327" y="326"/>
                </a:moveTo>
                <a:lnTo>
                  <a:pt x="327" y="220"/>
                </a:lnTo>
                <a:lnTo>
                  <a:pt x="421" y="326"/>
                </a:lnTo>
                <a:lnTo>
                  <a:pt x="327" y="326"/>
                </a:lnTo>
                <a:close/>
                <a:moveTo>
                  <a:pt x="435" y="725"/>
                </a:moveTo>
                <a:cubicBezTo>
                  <a:pt x="435" y="745"/>
                  <a:pt x="419" y="761"/>
                  <a:pt x="399" y="761"/>
                </a:cubicBezTo>
                <a:lnTo>
                  <a:pt x="73" y="761"/>
                </a:lnTo>
                <a:cubicBezTo>
                  <a:pt x="53" y="761"/>
                  <a:pt x="36" y="745"/>
                  <a:pt x="36" y="725"/>
                </a:cubicBezTo>
                <a:lnTo>
                  <a:pt x="36" y="254"/>
                </a:lnTo>
                <a:cubicBezTo>
                  <a:pt x="36" y="234"/>
                  <a:pt x="53" y="217"/>
                  <a:pt x="73" y="217"/>
                </a:cubicBezTo>
                <a:lnTo>
                  <a:pt x="290" y="217"/>
                </a:lnTo>
                <a:lnTo>
                  <a:pt x="290" y="326"/>
                </a:lnTo>
                <a:cubicBezTo>
                  <a:pt x="290" y="346"/>
                  <a:pt x="306" y="362"/>
                  <a:pt x="327" y="362"/>
                </a:cubicBezTo>
                <a:lnTo>
                  <a:pt x="435" y="362"/>
                </a:lnTo>
                <a:lnTo>
                  <a:pt x="435" y="725"/>
                </a:lnTo>
                <a:close/>
                <a:moveTo>
                  <a:pt x="73" y="181"/>
                </a:moveTo>
                <a:cubicBezTo>
                  <a:pt x="33" y="181"/>
                  <a:pt x="0" y="214"/>
                  <a:pt x="0" y="254"/>
                </a:cubicBezTo>
                <a:lnTo>
                  <a:pt x="0" y="725"/>
                </a:lnTo>
                <a:cubicBezTo>
                  <a:pt x="0" y="765"/>
                  <a:pt x="33" y="797"/>
                  <a:pt x="73" y="797"/>
                </a:cubicBezTo>
                <a:lnTo>
                  <a:pt x="399" y="797"/>
                </a:lnTo>
                <a:cubicBezTo>
                  <a:pt x="439" y="797"/>
                  <a:pt x="471" y="765"/>
                  <a:pt x="471" y="725"/>
                </a:cubicBezTo>
                <a:lnTo>
                  <a:pt x="471" y="326"/>
                </a:lnTo>
                <a:lnTo>
                  <a:pt x="345" y="181"/>
                </a:lnTo>
                <a:lnTo>
                  <a:pt x="73" y="181"/>
                </a:lnTo>
                <a:close/>
                <a:moveTo>
                  <a:pt x="507" y="145"/>
                </a:moveTo>
                <a:lnTo>
                  <a:pt x="507" y="39"/>
                </a:lnTo>
                <a:lnTo>
                  <a:pt x="602" y="145"/>
                </a:lnTo>
                <a:lnTo>
                  <a:pt x="507" y="145"/>
                </a:lnTo>
                <a:close/>
                <a:moveTo>
                  <a:pt x="526" y="0"/>
                </a:moveTo>
                <a:lnTo>
                  <a:pt x="254" y="0"/>
                </a:lnTo>
                <a:cubicBezTo>
                  <a:pt x="214" y="0"/>
                  <a:pt x="182" y="33"/>
                  <a:pt x="182" y="72"/>
                </a:cubicBezTo>
                <a:lnTo>
                  <a:pt x="182" y="127"/>
                </a:lnTo>
                <a:cubicBezTo>
                  <a:pt x="182" y="137"/>
                  <a:pt x="189" y="145"/>
                  <a:pt x="200" y="145"/>
                </a:cubicBezTo>
                <a:cubicBezTo>
                  <a:pt x="210" y="145"/>
                  <a:pt x="218" y="137"/>
                  <a:pt x="218" y="127"/>
                </a:cubicBezTo>
                <a:lnTo>
                  <a:pt x="218" y="72"/>
                </a:lnTo>
                <a:cubicBezTo>
                  <a:pt x="218" y="52"/>
                  <a:pt x="234" y="36"/>
                  <a:pt x="254" y="36"/>
                </a:cubicBezTo>
                <a:lnTo>
                  <a:pt x="471" y="36"/>
                </a:lnTo>
                <a:lnTo>
                  <a:pt x="471" y="145"/>
                </a:lnTo>
                <a:cubicBezTo>
                  <a:pt x="471" y="165"/>
                  <a:pt x="488" y="181"/>
                  <a:pt x="507" y="181"/>
                </a:cubicBezTo>
                <a:lnTo>
                  <a:pt x="616" y="181"/>
                </a:lnTo>
                <a:lnTo>
                  <a:pt x="616" y="544"/>
                </a:lnTo>
                <a:cubicBezTo>
                  <a:pt x="616" y="563"/>
                  <a:pt x="600" y="580"/>
                  <a:pt x="580" y="580"/>
                </a:cubicBezTo>
                <a:lnTo>
                  <a:pt x="526" y="580"/>
                </a:lnTo>
                <a:cubicBezTo>
                  <a:pt x="516" y="580"/>
                  <a:pt x="507" y="588"/>
                  <a:pt x="507" y="598"/>
                </a:cubicBezTo>
                <a:cubicBezTo>
                  <a:pt x="507" y="608"/>
                  <a:pt x="516" y="616"/>
                  <a:pt x="526" y="616"/>
                </a:cubicBezTo>
                <a:lnTo>
                  <a:pt x="580" y="616"/>
                </a:lnTo>
                <a:cubicBezTo>
                  <a:pt x="620" y="616"/>
                  <a:pt x="653" y="584"/>
                  <a:pt x="653" y="544"/>
                </a:cubicBezTo>
                <a:lnTo>
                  <a:pt x="653" y="145"/>
                </a:lnTo>
                <a:lnTo>
                  <a:pt x="526" y="0"/>
                </a:lnTo>
                <a:close/>
                <a:moveTo>
                  <a:pt x="109" y="453"/>
                </a:moveTo>
                <a:cubicBezTo>
                  <a:pt x="109" y="463"/>
                  <a:pt x="117" y="471"/>
                  <a:pt x="127" y="471"/>
                </a:cubicBezTo>
                <a:lnTo>
                  <a:pt x="345" y="471"/>
                </a:lnTo>
                <a:cubicBezTo>
                  <a:pt x="355" y="471"/>
                  <a:pt x="362" y="463"/>
                  <a:pt x="362" y="453"/>
                </a:cubicBezTo>
                <a:cubicBezTo>
                  <a:pt x="362" y="443"/>
                  <a:pt x="355" y="435"/>
                  <a:pt x="345" y="435"/>
                </a:cubicBezTo>
                <a:lnTo>
                  <a:pt x="127" y="435"/>
                </a:lnTo>
                <a:cubicBezTo>
                  <a:pt x="117" y="435"/>
                  <a:pt x="109" y="443"/>
                  <a:pt x="109" y="453"/>
                </a:cubicBezTo>
                <a:close/>
                <a:moveTo>
                  <a:pt x="127" y="362"/>
                </a:moveTo>
                <a:lnTo>
                  <a:pt x="200" y="362"/>
                </a:lnTo>
                <a:cubicBezTo>
                  <a:pt x="210" y="362"/>
                  <a:pt x="218" y="354"/>
                  <a:pt x="218" y="345"/>
                </a:cubicBezTo>
                <a:cubicBezTo>
                  <a:pt x="218" y="334"/>
                  <a:pt x="210" y="326"/>
                  <a:pt x="200" y="326"/>
                </a:cubicBezTo>
                <a:lnTo>
                  <a:pt x="127" y="326"/>
                </a:lnTo>
                <a:cubicBezTo>
                  <a:pt x="117" y="326"/>
                  <a:pt x="109" y="334"/>
                  <a:pt x="109" y="345"/>
                </a:cubicBezTo>
                <a:cubicBezTo>
                  <a:pt x="109" y="354"/>
                  <a:pt x="117" y="362"/>
                  <a:pt x="127" y="362"/>
                </a:cubicBezTo>
                <a:close/>
                <a:moveTo>
                  <a:pt x="345" y="544"/>
                </a:moveTo>
                <a:lnTo>
                  <a:pt x="127" y="544"/>
                </a:lnTo>
                <a:cubicBezTo>
                  <a:pt x="117" y="544"/>
                  <a:pt x="109" y="552"/>
                  <a:pt x="109" y="562"/>
                </a:cubicBezTo>
                <a:cubicBezTo>
                  <a:pt x="109" y="572"/>
                  <a:pt x="117" y="580"/>
                  <a:pt x="127" y="580"/>
                </a:cubicBezTo>
                <a:lnTo>
                  <a:pt x="345" y="580"/>
                </a:lnTo>
                <a:cubicBezTo>
                  <a:pt x="355" y="580"/>
                  <a:pt x="362" y="572"/>
                  <a:pt x="362" y="562"/>
                </a:cubicBezTo>
                <a:cubicBezTo>
                  <a:pt x="362" y="552"/>
                  <a:pt x="355" y="544"/>
                  <a:pt x="345" y="544"/>
                </a:cubicBezTo>
                <a:close/>
                <a:moveTo>
                  <a:pt x="272" y="652"/>
                </a:moveTo>
                <a:lnTo>
                  <a:pt x="127" y="652"/>
                </a:lnTo>
                <a:cubicBezTo>
                  <a:pt x="117" y="652"/>
                  <a:pt x="109" y="661"/>
                  <a:pt x="109" y="671"/>
                </a:cubicBezTo>
                <a:cubicBezTo>
                  <a:pt x="109" y="680"/>
                  <a:pt x="117" y="689"/>
                  <a:pt x="127" y="689"/>
                </a:cubicBezTo>
                <a:lnTo>
                  <a:pt x="272" y="689"/>
                </a:lnTo>
                <a:cubicBezTo>
                  <a:pt x="282" y="689"/>
                  <a:pt x="290" y="680"/>
                  <a:pt x="290" y="671"/>
                </a:cubicBezTo>
                <a:cubicBezTo>
                  <a:pt x="290" y="661"/>
                  <a:pt x="282" y="652"/>
                  <a:pt x="272" y="652"/>
                </a:cubicBezTo>
                <a:close/>
              </a:path>
            </a:pathLst>
          </a:custGeom>
          <a:solidFill>
            <a:schemeClr val="accent1"/>
          </a:solidFill>
          <a:ln>
            <a:noFill/>
          </a:ln>
          <a:effectLst/>
        </p:spPr>
        <p:txBody>
          <a:bodyPr wrap="none" anchor="ctr"/>
          <a:lstStyle/>
          <a:p>
            <a:endParaRPr lang="en-US" dirty="0">
              <a:latin typeface="DM Sans" pitchFamily="2" charset="77"/>
            </a:endParaRPr>
          </a:p>
        </p:txBody>
      </p:sp>
      <p:sp>
        <p:nvSpPr>
          <p:cNvPr id="410" name="Freeform 82">
            <a:extLst>
              <a:ext uri="{FF2B5EF4-FFF2-40B4-BE49-F238E27FC236}">
                <a16:creationId xmlns:a16="http://schemas.microsoft.com/office/drawing/2014/main" id="{560F5F17-E3B0-41A1-A76D-A84A75890446}"/>
              </a:ext>
            </a:extLst>
          </p:cNvPr>
          <p:cNvSpPr>
            <a:spLocks noChangeArrowheads="1"/>
          </p:cNvSpPr>
          <p:nvPr/>
        </p:nvSpPr>
        <p:spPr bwMode="auto">
          <a:xfrm>
            <a:off x="8523041" y="5060272"/>
            <a:ext cx="994632" cy="994632"/>
          </a:xfrm>
          <a:custGeom>
            <a:avLst/>
            <a:gdLst>
              <a:gd name="T0" fmla="*/ 742 w 799"/>
              <a:gd name="T1" fmla="*/ 319 h 798"/>
              <a:gd name="T2" fmla="*/ 633 w 799"/>
              <a:gd name="T3" fmla="*/ 272 h 798"/>
              <a:gd name="T4" fmla="*/ 601 w 799"/>
              <a:gd name="T5" fmla="*/ 253 h 798"/>
              <a:gd name="T6" fmla="*/ 479 w 799"/>
              <a:gd name="T7" fmla="*/ 314 h 798"/>
              <a:gd name="T8" fmla="*/ 408 w 799"/>
              <a:gd name="T9" fmla="*/ 408 h 798"/>
              <a:gd name="T10" fmla="*/ 334 w 799"/>
              <a:gd name="T11" fmla="*/ 407 h 798"/>
              <a:gd name="T12" fmla="*/ 291 w 799"/>
              <a:gd name="T13" fmla="*/ 535 h 798"/>
              <a:gd name="T14" fmla="*/ 307 w 799"/>
              <a:gd name="T15" fmla="*/ 652 h 798"/>
              <a:gd name="T16" fmla="*/ 254 w 799"/>
              <a:gd name="T17" fmla="*/ 704 h 798"/>
              <a:gd name="T18" fmla="*/ 72 w 799"/>
              <a:gd name="T19" fmla="*/ 761 h 798"/>
              <a:gd name="T20" fmla="*/ 37 w 799"/>
              <a:gd name="T21" fmla="*/ 416 h 798"/>
              <a:gd name="T22" fmla="*/ 98 w 799"/>
              <a:gd name="T23" fmla="*/ 390 h 798"/>
              <a:gd name="T24" fmla="*/ 191 w 799"/>
              <a:gd name="T25" fmla="*/ 317 h 798"/>
              <a:gd name="T26" fmla="*/ 247 w 799"/>
              <a:gd name="T27" fmla="*/ 344 h 798"/>
              <a:gd name="T28" fmla="*/ 338 w 799"/>
              <a:gd name="T29" fmla="*/ 262 h 798"/>
              <a:gd name="T30" fmla="*/ 318 w 799"/>
              <a:gd name="T31" fmla="*/ 191 h 798"/>
              <a:gd name="T32" fmla="*/ 390 w 799"/>
              <a:gd name="T33" fmla="*/ 98 h 798"/>
              <a:gd name="T34" fmla="*/ 417 w 799"/>
              <a:gd name="T35" fmla="*/ 36 h 798"/>
              <a:gd name="T36" fmla="*/ 761 w 799"/>
              <a:gd name="T37" fmla="*/ 72 h 798"/>
              <a:gd name="T38" fmla="*/ 761 w 799"/>
              <a:gd name="T39" fmla="*/ 465 h 798"/>
              <a:gd name="T40" fmla="*/ 435 w 799"/>
              <a:gd name="T41" fmla="*/ 652 h 798"/>
              <a:gd name="T42" fmla="*/ 307 w 799"/>
              <a:gd name="T43" fmla="*/ 761 h 798"/>
              <a:gd name="T44" fmla="*/ 325 w 799"/>
              <a:gd name="T45" fmla="*/ 684 h 798"/>
              <a:gd name="T46" fmla="*/ 354 w 799"/>
              <a:gd name="T47" fmla="*/ 572 h 798"/>
              <a:gd name="T48" fmla="*/ 317 w 799"/>
              <a:gd name="T49" fmla="*/ 510 h 798"/>
              <a:gd name="T50" fmla="*/ 399 w 799"/>
              <a:gd name="T51" fmla="*/ 443 h 798"/>
              <a:gd name="T52" fmla="*/ 498 w 799"/>
              <a:gd name="T53" fmla="*/ 385 h 798"/>
              <a:gd name="T54" fmla="*/ 516 w 799"/>
              <a:gd name="T55" fmla="*/ 314 h 798"/>
              <a:gd name="T56" fmla="*/ 621 w 799"/>
              <a:gd name="T57" fmla="*/ 325 h 798"/>
              <a:gd name="T58" fmla="*/ 653 w 799"/>
              <a:gd name="T59" fmla="*/ 343 h 798"/>
              <a:gd name="T60" fmla="*/ 761 w 799"/>
              <a:gd name="T61" fmla="*/ 349 h 798"/>
              <a:gd name="T62" fmla="*/ 761 w 799"/>
              <a:gd name="T63" fmla="*/ 571 h 798"/>
              <a:gd name="T64" fmla="*/ 653 w 799"/>
              <a:gd name="T65" fmla="*/ 580 h 798"/>
              <a:gd name="T66" fmla="*/ 504 w 799"/>
              <a:gd name="T67" fmla="*/ 549 h 798"/>
              <a:gd name="T68" fmla="*/ 761 w 799"/>
              <a:gd name="T69" fmla="*/ 508 h 798"/>
              <a:gd name="T70" fmla="*/ 761 w 799"/>
              <a:gd name="T71" fmla="*/ 725 h 798"/>
              <a:gd name="T72" fmla="*/ 670 w 799"/>
              <a:gd name="T73" fmla="*/ 761 h 798"/>
              <a:gd name="T74" fmla="*/ 725 w 799"/>
              <a:gd name="T75" fmla="*/ 652 h 798"/>
              <a:gd name="T76" fmla="*/ 761 w 799"/>
              <a:gd name="T77" fmla="*/ 613 h 798"/>
              <a:gd name="T78" fmla="*/ 616 w 799"/>
              <a:gd name="T79" fmla="*/ 652 h 798"/>
              <a:gd name="T80" fmla="*/ 689 w 799"/>
              <a:gd name="T81" fmla="*/ 652 h 798"/>
              <a:gd name="T82" fmla="*/ 616 w 799"/>
              <a:gd name="T83" fmla="*/ 652 h 798"/>
              <a:gd name="T84" fmla="*/ 508 w 799"/>
              <a:gd name="T85" fmla="*/ 761 h 798"/>
              <a:gd name="T86" fmla="*/ 486 w 799"/>
              <a:gd name="T87" fmla="*/ 581 h 798"/>
              <a:gd name="T88" fmla="*/ 580 w 799"/>
              <a:gd name="T89" fmla="*/ 652 h 798"/>
              <a:gd name="T90" fmla="*/ 635 w 799"/>
              <a:gd name="T91" fmla="*/ 761 h 798"/>
              <a:gd name="T92" fmla="*/ 198 w 799"/>
              <a:gd name="T93" fmla="*/ 36 h 798"/>
              <a:gd name="T94" fmla="*/ 381 w 799"/>
              <a:gd name="T95" fmla="*/ 63 h 798"/>
              <a:gd name="T96" fmla="*/ 343 w 799"/>
              <a:gd name="T97" fmla="*/ 72 h 798"/>
              <a:gd name="T98" fmla="*/ 286 w 799"/>
              <a:gd name="T99" fmla="*/ 173 h 798"/>
              <a:gd name="T100" fmla="*/ 306 w 799"/>
              <a:gd name="T101" fmla="*/ 243 h 798"/>
              <a:gd name="T102" fmla="*/ 210 w 799"/>
              <a:gd name="T103" fmla="*/ 286 h 798"/>
              <a:gd name="T104" fmla="*/ 173 w 799"/>
              <a:gd name="T105" fmla="*/ 286 h 798"/>
              <a:gd name="T106" fmla="*/ 72 w 799"/>
              <a:gd name="T107" fmla="*/ 342 h 798"/>
              <a:gd name="T108" fmla="*/ 37 w 799"/>
              <a:gd name="T109" fmla="*/ 380 h 798"/>
              <a:gd name="T110" fmla="*/ 37 w 799"/>
              <a:gd name="T111" fmla="*/ 72 h 798"/>
              <a:gd name="T112" fmla="*/ 163 w 799"/>
              <a:gd name="T113" fmla="*/ 36 h 798"/>
              <a:gd name="T114" fmla="*/ 37 w 799"/>
              <a:gd name="T115" fmla="*/ 72 h 798"/>
              <a:gd name="T116" fmla="*/ 72 w 799"/>
              <a:gd name="T117" fmla="*/ 0 h 798"/>
              <a:gd name="T118" fmla="*/ 0 w 799"/>
              <a:gd name="T119" fmla="*/ 725 h 798"/>
              <a:gd name="T120" fmla="*/ 725 w 799"/>
              <a:gd name="T121" fmla="*/ 797 h 798"/>
              <a:gd name="T122" fmla="*/ 798 w 799"/>
              <a:gd name="T123" fmla="*/ 72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99" h="798">
                <a:moveTo>
                  <a:pt x="761" y="299"/>
                </a:moveTo>
                <a:lnTo>
                  <a:pt x="742" y="319"/>
                </a:lnTo>
                <a:cubicBezTo>
                  <a:pt x="712" y="311"/>
                  <a:pt x="682" y="307"/>
                  <a:pt x="653" y="307"/>
                </a:cubicBezTo>
                <a:lnTo>
                  <a:pt x="633" y="272"/>
                </a:lnTo>
                <a:cubicBezTo>
                  <a:pt x="630" y="266"/>
                  <a:pt x="625" y="260"/>
                  <a:pt x="618" y="256"/>
                </a:cubicBezTo>
                <a:cubicBezTo>
                  <a:pt x="613" y="253"/>
                  <a:pt x="607" y="252"/>
                  <a:pt x="601" y="253"/>
                </a:cubicBezTo>
                <a:lnTo>
                  <a:pt x="498" y="281"/>
                </a:lnTo>
                <a:cubicBezTo>
                  <a:pt x="484" y="285"/>
                  <a:pt x="480" y="300"/>
                  <a:pt x="479" y="314"/>
                </a:cubicBezTo>
                <a:lnTo>
                  <a:pt x="480" y="353"/>
                </a:lnTo>
                <a:cubicBezTo>
                  <a:pt x="454" y="368"/>
                  <a:pt x="430" y="387"/>
                  <a:pt x="408" y="408"/>
                </a:cubicBezTo>
                <a:lnTo>
                  <a:pt x="370" y="397"/>
                </a:lnTo>
                <a:cubicBezTo>
                  <a:pt x="358" y="394"/>
                  <a:pt x="342" y="394"/>
                  <a:pt x="334" y="407"/>
                </a:cubicBezTo>
                <a:lnTo>
                  <a:pt x="281" y="499"/>
                </a:lnTo>
                <a:cubicBezTo>
                  <a:pt x="274" y="512"/>
                  <a:pt x="281" y="525"/>
                  <a:pt x="291" y="535"/>
                </a:cubicBezTo>
                <a:lnTo>
                  <a:pt x="319" y="563"/>
                </a:lnTo>
                <a:cubicBezTo>
                  <a:pt x="311" y="593"/>
                  <a:pt x="307" y="623"/>
                  <a:pt x="307" y="652"/>
                </a:cubicBezTo>
                <a:lnTo>
                  <a:pt x="273" y="672"/>
                </a:lnTo>
                <a:cubicBezTo>
                  <a:pt x="261" y="678"/>
                  <a:pt x="250" y="690"/>
                  <a:pt x="254" y="704"/>
                </a:cubicBezTo>
                <a:lnTo>
                  <a:pt x="269" y="761"/>
                </a:lnTo>
                <a:lnTo>
                  <a:pt x="72" y="761"/>
                </a:lnTo>
                <a:cubicBezTo>
                  <a:pt x="53" y="761"/>
                  <a:pt x="37" y="745"/>
                  <a:pt x="37" y="725"/>
                </a:cubicBezTo>
                <a:lnTo>
                  <a:pt x="37" y="416"/>
                </a:lnTo>
                <a:lnTo>
                  <a:pt x="72" y="416"/>
                </a:lnTo>
                <a:cubicBezTo>
                  <a:pt x="86" y="416"/>
                  <a:pt x="94" y="403"/>
                  <a:pt x="98" y="390"/>
                </a:cubicBezTo>
                <a:lnTo>
                  <a:pt x="108" y="352"/>
                </a:lnTo>
                <a:cubicBezTo>
                  <a:pt x="137" y="344"/>
                  <a:pt x="165" y="332"/>
                  <a:pt x="191" y="317"/>
                </a:cubicBezTo>
                <a:lnTo>
                  <a:pt x="226" y="338"/>
                </a:lnTo>
                <a:cubicBezTo>
                  <a:pt x="232" y="341"/>
                  <a:pt x="239" y="344"/>
                  <a:pt x="247" y="344"/>
                </a:cubicBezTo>
                <a:cubicBezTo>
                  <a:pt x="253" y="344"/>
                  <a:pt x="258" y="342"/>
                  <a:pt x="263" y="338"/>
                </a:cubicBezTo>
                <a:lnTo>
                  <a:pt x="338" y="262"/>
                </a:lnTo>
                <a:cubicBezTo>
                  <a:pt x="348" y="252"/>
                  <a:pt x="345" y="236"/>
                  <a:pt x="338" y="225"/>
                </a:cubicBezTo>
                <a:lnTo>
                  <a:pt x="318" y="191"/>
                </a:lnTo>
                <a:cubicBezTo>
                  <a:pt x="332" y="165"/>
                  <a:pt x="344" y="137"/>
                  <a:pt x="352" y="108"/>
                </a:cubicBezTo>
                <a:lnTo>
                  <a:pt x="390" y="98"/>
                </a:lnTo>
                <a:cubicBezTo>
                  <a:pt x="403" y="94"/>
                  <a:pt x="417" y="86"/>
                  <a:pt x="417" y="71"/>
                </a:cubicBezTo>
                <a:lnTo>
                  <a:pt x="417" y="36"/>
                </a:lnTo>
                <a:lnTo>
                  <a:pt x="725" y="36"/>
                </a:lnTo>
                <a:cubicBezTo>
                  <a:pt x="745" y="36"/>
                  <a:pt x="761" y="53"/>
                  <a:pt x="761" y="72"/>
                </a:cubicBezTo>
                <a:lnTo>
                  <a:pt x="761" y="299"/>
                </a:lnTo>
                <a:close/>
                <a:moveTo>
                  <a:pt x="761" y="465"/>
                </a:moveTo>
                <a:cubicBezTo>
                  <a:pt x="729" y="446"/>
                  <a:pt x="693" y="435"/>
                  <a:pt x="653" y="435"/>
                </a:cubicBezTo>
                <a:cubicBezTo>
                  <a:pt x="532" y="435"/>
                  <a:pt x="435" y="532"/>
                  <a:pt x="435" y="652"/>
                </a:cubicBezTo>
                <a:cubicBezTo>
                  <a:pt x="435" y="692"/>
                  <a:pt x="447" y="729"/>
                  <a:pt x="465" y="761"/>
                </a:cubicBezTo>
                <a:lnTo>
                  <a:pt x="307" y="761"/>
                </a:lnTo>
                <a:lnTo>
                  <a:pt x="291" y="703"/>
                </a:lnTo>
                <a:lnTo>
                  <a:pt x="325" y="684"/>
                </a:lnTo>
                <a:cubicBezTo>
                  <a:pt x="337" y="678"/>
                  <a:pt x="343" y="665"/>
                  <a:pt x="343" y="652"/>
                </a:cubicBezTo>
                <a:cubicBezTo>
                  <a:pt x="343" y="625"/>
                  <a:pt x="347" y="598"/>
                  <a:pt x="354" y="572"/>
                </a:cubicBezTo>
                <a:cubicBezTo>
                  <a:pt x="358" y="560"/>
                  <a:pt x="354" y="546"/>
                  <a:pt x="344" y="537"/>
                </a:cubicBezTo>
                <a:lnTo>
                  <a:pt x="317" y="510"/>
                </a:lnTo>
                <a:lnTo>
                  <a:pt x="361" y="432"/>
                </a:lnTo>
                <a:lnTo>
                  <a:pt x="399" y="443"/>
                </a:lnTo>
                <a:cubicBezTo>
                  <a:pt x="411" y="446"/>
                  <a:pt x="425" y="443"/>
                  <a:pt x="434" y="434"/>
                </a:cubicBezTo>
                <a:cubicBezTo>
                  <a:pt x="453" y="415"/>
                  <a:pt x="474" y="398"/>
                  <a:pt x="498" y="385"/>
                </a:cubicBezTo>
                <a:cubicBezTo>
                  <a:pt x="510" y="378"/>
                  <a:pt x="516" y="366"/>
                  <a:pt x="516" y="352"/>
                </a:cubicBezTo>
                <a:lnTo>
                  <a:pt x="516" y="314"/>
                </a:lnTo>
                <a:lnTo>
                  <a:pt x="602" y="290"/>
                </a:lnTo>
                <a:lnTo>
                  <a:pt x="621" y="325"/>
                </a:lnTo>
                <a:cubicBezTo>
                  <a:pt x="624" y="331"/>
                  <a:pt x="629" y="335"/>
                  <a:pt x="635" y="339"/>
                </a:cubicBezTo>
                <a:cubicBezTo>
                  <a:pt x="640" y="342"/>
                  <a:pt x="646" y="343"/>
                  <a:pt x="653" y="343"/>
                </a:cubicBezTo>
                <a:cubicBezTo>
                  <a:pt x="680" y="343"/>
                  <a:pt x="707" y="347"/>
                  <a:pt x="732" y="354"/>
                </a:cubicBezTo>
                <a:cubicBezTo>
                  <a:pt x="742" y="357"/>
                  <a:pt x="753" y="355"/>
                  <a:pt x="761" y="349"/>
                </a:cubicBezTo>
                <a:lnTo>
                  <a:pt x="761" y="465"/>
                </a:lnTo>
                <a:close/>
                <a:moveTo>
                  <a:pt x="761" y="571"/>
                </a:moveTo>
                <a:lnTo>
                  <a:pt x="705" y="602"/>
                </a:lnTo>
                <a:cubicBezTo>
                  <a:pt x="692" y="588"/>
                  <a:pt x="673" y="580"/>
                  <a:pt x="653" y="580"/>
                </a:cubicBezTo>
                <a:cubicBezTo>
                  <a:pt x="632" y="580"/>
                  <a:pt x="613" y="588"/>
                  <a:pt x="600" y="602"/>
                </a:cubicBezTo>
                <a:lnTo>
                  <a:pt x="504" y="549"/>
                </a:lnTo>
                <a:cubicBezTo>
                  <a:pt x="537" y="502"/>
                  <a:pt x="591" y="471"/>
                  <a:pt x="653" y="471"/>
                </a:cubicBezTo>
                <a:cubicBezTo>
                  <a:pt x="694" y="471"/>
                  <a:pt x="731" y="485"/>
                  <a:pt x="761" y="508"/>
                </a:cubicBezTo>
                <a:lnTo>
                  <a:pt x="761" y="571"/>
                </a:lnTo>
                <a:close/>
                <a:moveTo>
                  <a:pt x="761" y="725"/>
                </a:moveTo>
                <a:cubicBezTo>
                  <a:pt x="761" y="745"/>
                  <a:pt x="745" y="761"/>
                  <a:pt x="725" y="761"/>
                </a:cubicBezTo>
                <a:lnTo>
                  <a:pt x="670" y="761"/>
                </a:lnTo>
                <a:lnTo>
                  <a:pt x="670" y="722"/>
                </a:lnTo>
                <a:cubicBezTo>
                  <a:pt x="702" y="714"/>
                  <a:pt x="725" y="686"/>
                  <a:pt x="725" y="652"/>
                </a:cubicBezTo>
                <a:cubicBezTo>
                  <a:pt x="725" y="646"/>
                  <a:pt x="724" y="640"/>
                  <a:pt x="722" y="634"/>
                </a:cubicBezTo>
                <a:lnTo>
                  <a:pt x="761" y="613"/>
                </a:lnTo>
                <a:lnTo>
                  <a:pt x="761" y="725"/>
                </a:lnTo>
                <a:close/>
                <a:moveTo>
                  <a:pt x="616" y="652"/>
                </a:moveTo>
                <a:cubicBezTo>
                  <a:pt x="616" y="632"/>
                  <a:pt x="633" y="616"/>
                  <a:pt x="653" y="616"/>
                </a:cubicBezTo>
                <a:cubicBezTo>
                  <a:pt x="673" y="616"/>
                  <a:pt x="689" y="632"/>
                  <a:pt x="689" y="652"/>
                </a:cubicBezTo>
                <a:cubicBezTo>
                  <a:pt x="689" y="672"/>
                  <a:pt x="673" y="689"/>
                  <a:pt x="653" y="689"/>
                </a:cubicBezTo>
                <a:cubicBezTo>
                  <a:pt x="633" y="689"/>
                  <a:pt x="616" y="672"/>
                  <a:pt x="616" y="652"/>
                </a:cubicBezTo>
                <a:close/>
                <a:moveTo>
                  <a:pt x="635" y="761"/>
                </a:moveTo>
                <a:lnTo>
                  <a:pt x="508" y="761"/>
                </a:lnTo>
                <a:cubicBezTo>
                  <a:pt x="485" y="731"/>
                  <a:pt x="471" y="693"/>
                  <a:pt x="471" y="652"/>
                </a:cubicBezTo>
                <a:cubicBezTo>
                  <a:pt x="471" y="627"/>
                  <a:pt x="477" y="602"/>
                  <a:pt x="486" y="581"/>
                </a:cubicBezTo>
                <a:lnTo>
                  <a:pt x="583" y="634"/>
                </a:lnTo>
                <a:cubicBezTo>
                  <a:pt x="581" y="640"/>
                  <a:pt x="580" y="646"/>
                  <a:pt x="580" y="652"/>
                </a:cubicBezTo>
                <a:cubicBezTo>
                  <a:pt x="580" y="686"/>
                  <a:pt x="603" y="714"/>
                  <a:pt x="635" y="722"/>
                </a:cubicBezTo>
                <a:lnTo>
                  <a:pt x="635" y="761"/>
                </a:lnTo>
                <a:close/>
                <a:moveTo>
                  <a:pt x="37" y="198"/>
                </a:moveTo>
                <a:cubicBezTo>
                  <a:pt x="122" y="190"/>
                  <a:pt x="190" y="122"/>
                  <a:pt x="198" y="36"/>
                </a:cubicBezTo>
                <a:lnTo>
                  <a:pt x="381" y="36"/>
                </a:lnTo>
                <a:lnTo>
                  <a:pt x="381" y="63"/>
                </a:lnTo>
                <a:lnTo>
                  <a:pt x="380" y="63"/>
                </a:lnTo>
                <a:lnTo>
                  <a:pt x="343" y="72"/>
                </a:lnTo>
                <a:cubicBezTo>
                  <a:pt x="331" y="75"/>
                  <a:pt x="321" y="85"/>
                  <a:pt x="317" y="98"/>
                </a:cubicBezTo>
                <a:cubicBezTo>
                  <a:pt x="310" y="124"/>
                  <a:pt x="300" y="149"/>
                  <a:pt x="286" y="173"/>
                </a:cubicBezTo>
                <a:cubicBezTo>
                  <a:pt x="279" y="184"/>
                  <a:pt x="280" y="198"/>
                  <a:pt x="286" y="209"/>
                </a:cubicBezTo>
                <a:lnTo>
                  <a:pt x="306" y="243"/>
                </a:lnTo>
                <a:lnTo>
                  <a:pt x="243" y="306"/>
                </a:lnTo>
                <a:lnTo>
                  <a:pt x="210" y="286"/>
                </a:lnTo>
                <a:cubicBezTo>
                  <a:pt x="204" y="283"/>
                  <a:pt x="197" y="281"/>
                  <a:pt x="191" y="281"/>
                </a:cubicBezTo>
                <a:cubicBezTo>
                  <a:pt x="184" y="281"/>
                  <a:pt x="178" y="283"/>
                  <a:pt x="173" y="286"/>
                </a:cubicBezTo>
                <a:cubicBezTo>
                  <a:pt x="150" y="299"/>
                  <a:pt x="124" y="310"/>
                  <a:pt x="98" y="316"/>
                </a:cubicBezTo>
                <a:cubicBezTo>
                  <a:pt x="86" y="320"/>
                  <a:pt x="76" y="330"/>
                  <a:pt x="72" y="342"/>
                </a:cubicBezTo>
                <a:lnTo>
                  <a:pt x="63" y="380"/>
                </a:lnTo>
                <a:lnTo>
                  <a:pt x="37" y="380"/>
                </a:lnTo>
                <a:lnTo>
                  <a:pt x="37" y="198"/>
                </a:lnTo>
                <a:close/>
                <a:moveTo>
                  <a:pt x="37" y="72"/>
                </a:moveTo>
                <a:cubicBezTo>
                  <a:pt x="37" y="53"/>
                  <a:pt x="53" y="36"/>
                  <a:pt x="72" y="36"/>
                </a:cubicBezTo>
                <a:lnTo>
                  <a:pt x="163" y="36"/>
                </a:lnTo>
                <a:cubicBezTo>
                  <a:pt x="154" y="101"/>
                  <a:pt x="102" y="153"/>
                  <a:pt x="37" y="162"/>
                </a:cubicBezTo>
                <a:lnTo>
                  <a:pt x="37" y="72"/>
                </a:lnTo>
                <a:close/>
                <a:moveTo>
                  <a:pt x="725" y="0"/>
                </a:moveTo>
                <a:lnTo>
                  <a:pt x="72" y="0"/>
                </a:lnTo>
                <a:cubicBezTo>
                  <a:pt x="33" y="0"/>
                  <a:pt x="0" y="32"/>
                  <a:pt x="0" y="72"/>
                </a:cubicBezTo>
                <a:lnTo>
                  <a:pt x="0" y="725"/>
                </a:lnTo>
                <a:cubicBezTo>
                  <a:pt x="0" y="765"/>
                  <a:pt x="33" y="797"/>
                  <a:pt x="72" y="797"/>
                </a:cubicBezTo>
                <a:lnTo>
                  <a:pt x="725" y="797"/>
                </a:lnTo>
                <a:cubicBezTo>
                  <a:pt x="766" y="797"/>
                  <a:pt x="798" y="765"/>
                  <a:pt x="798" y="725"/>
                </a:cubicBezTo>
                <a:lnTo>
                  <a:pt x="798" y="72"/>
                </a:lnTo>
                <a:cubicBezTo>
                  <a:pt x="798" y="32"/>
                  <a:pt x="766" y="0"/>
                  <a:pt x="725" y="0"/>
                </a:cubicBezTo>
                <a:close/>
              </a:path>
            </a:pathLst>
          </a:custGeom>
          <a:solidFill>
            <a:schemeClr val="accent6"/>
          </a:solidFill>
          <a:ln>
            <a:noFill/>
          </a:ln>
          <a:effectLst/>
        </p:spPr>
        <p:txBody>
          <a:bodyPr wrap="none" anchor="ctr"/>
          <a:lstStyle/>
          <a:p>
            <a:endParaRPr lang="en-US" dirty="0">
              <a:latin typeface="DM Sans" pitchFamily="2" charset="77"/>
            </a:endParaRPr>
          </a:p>
        </p:txBody>
      </p:sp>
      <p:sp>
        <p:nvSpPr>
          <p:cNvPr id="653" name="Freeform 325">
            <a:extLst>
              <a:ext uri="{FF2B5EF4-FFF2-40B4-BE49-F238E27FC236}">
                <a16:creationId xmlns:a16="http://schemas.microsoft.com/office/drawing/2014/main" id="{7530CC4F-60F7-4A0A-8005-6953BA38FA83}"/>
              </a:ext>
            </a:extLst>
          </p:cNvPr>
          <p:cNvSpPr>
            <a:spLocks noChangeArrowheads="1"/>
          </p:cNvSpPr>
          <p:nvPr/>
        </p:nvSpPr>
        <p:spPr bwMode="auto">
          <a:xfrm>
            <a:off x="21332336" y="8374517"/>
            <a:ext cx="1329837" cy="38465"/>
          </a:xfrm>
          <a:custGeom>
            <a:avLst/>
            <a:gdLst>
              <a:gd name="T0" fmla="*/ 1064 w 1065"/>
              <a:gd name="T1" fmla="*/ 30 h 31"/>
              <a:gd name="T2" fmla="*/ 0 w 1065"/>
              <a:gd name="T3" fmla="*/ 30 h 31"/>
              <a:gd name="T4" fmla="*/ 0 w 1065"/>
              <a:gd name="T5" fmla="*/ 0 h 31"/>
              <a:gd name="T6" fmla="*/ 1064 w 1065"/>
              <a:gd name="T7" fmla="*/ 0 h 31"/>
              <a:gd name="T8" fmla="*/ 1064 w 1065"/>
              <a:gd name="T9" fmla="*/ 30 h 31"/>
            </a:gdLst>
            <a:ahLst/>
            <a:cxnLst>
              <a:cxn ang="0">
                <a:pos x="T0" y="T1"/>
              </a:cxn>
              <a:cxn ang="0">
                <a:pos x="T2" y="T3"/>
              </a:cxn>
              <a:cxn ang="0">
                <a:pos x="T4" y="T5"/>
              </a:cxn>
              <a:cxn ang="0">
                <a:pos x="T6" y="T7"/>
              </a:cxn>
              <a:cxn ang="0">
                <a:pos x="T8" y="T9"/>
              </a:cxn>
            </a:cxnLst>
            <a:rect l="0" t="0" r="r" b="b"/>
            <a:pathLst>
              <a:path w="1065" h="31">
                <a:moveTo>
                  <a:pt x="1064" y="30"/>
                </a:moveTo>
                <a:lnTo>
                  <a:pt x="0" y="30"/>
                </a:lnTo>
                <a:lnTo>
                  <a:pt x="0" y="0"/>
                </a:lnTo>
                <a:lnTo>
                  <a:pt x="1064" y="0"/>
                </a:lnTo>
                <a:lnTo>
                  <a:pt x="1064" y="30"/>
                </a:lnTo>
              </a:path>
            </a:pathLst>
          </a:custGeom>
          <a:solidFill>
            <a:schemeClr val="accent5"/>
          </a:solidFill>
          <a:ln>
            <a:solidFill>
              <a:schemeClr val="tx2"/>
            </a:solidFill>
          </a:ln>
          <a:effectLst/>
        </p:spPr>
        <p:txBody>
          <a:bodyPr wrap="none" anchor="ctr"/>
          <a:lstStyle/>
          <a:p>
            <a:endParaRPr lang="en-US" dirty="0">
              <a:latin typeface="DM Sans" pitchFamily="2" charset="77"/>
            </a:endParaRPr>
          </a:p>
        </p:txBody>
      </p:sp>
      <p:sp>
        <p:nvSpPr>
          <p:cNvPr id="654" name="Freeform 326">
            <a:extLst>
              <a:ext uri="{FF2B5EF4-FFF2-40B4-BE49-F238E27FC236}">
                <a16:creationId xmlns:a16="http://schemas.microsoft.com/office/drawing/2014/main" id="{14A4DD76-48DB-47C2-841A-FA383D66AEDD}"/>
              </a:ext>
            </a:extLst>
          </p:cNvPr>
          <p:cNvSpPr>
            <a:spLocks noChangeArrowheads="1"/>
          </p:cNvSpPr>
          <p:nvPr/>
        </p:nvSpPr>
        <p:spPr bwMode="auto">
          <a:xfrm>
            <a:off x="22436868" y="8171194"/>
            <a:ext cx="445112" cy="439615"/>
          </a:xfrm>
          <a:custGeom>
            <a:avLst/>
            <a:gdLst>
              <a:gd name="T0" fmla="*/ 177 w 355"/>
              <a:gd name="T1" fmla="*/ 0 h 354"/>
              <a:gd name="T2" fmla="*/ 354 w 355"/>
              <a:gd name="T3" fmla="*/ 176 h 354"/>
              <a:gd name="T4" fmla="*/ 177 w 355"/>
              <a:gd name="T5" fmla="*/ 353 h 354"/>
              <a:gd name="T6" fmla="*/ 0 w 355"/>
              <a:gd name="T7" fmla="*/ 176 h 354"/>
              <a:gd name="T8" fmla="*/ 177 w 355"/>
              <a:gd name="T9" fmla="*/ 0 h 354"/>
            </a:gdLst>
            <a:ahLst/>
            <a:cxnLst>
              <a:cxn ang="0">
                <a:pos x="T0" y="T1"/>
              </a:cxn>
              <a:cxn ang="0">
                <a:pos x="T2" y="T3"/>
              </a:cxn>
              <a:cxn ang="0">
                <a:pos x="T4" y="T5"/>
              </a:cxn>
              <a:cxn ang="0">
                <a:pos x="T6" y="T7"/>
              </a:cxn>
              <a:cxn ang="0">
                <a:pos x="T8" y="T9"/>
              </a:cxn>
            </a:cxnLst>
            <a:rect l="0" t="0" r="r" b="b"/>
            <a:pathLst>
              <a:path w="355" h="354">
                <a:moveTo>
                  <a:pt x="177" y="0"/>
                </a:moveTo>
                <a:cubicBezTo>
                  <a:pt x="275" y="0"/>
                  <a:pt x="354" y="78"/>
                  <a:pt x="354" y="176"/>
                </a:cubicBezTo>
                <a:cubicBezTo>
                  <a:pt x="354" y="274"/>
                  <a:pt x="275" y="353"/>
                  <a:pt x="177" y="353"/>
                </a:cubicBezTo>
                <a:cubicBezTo>
                  <a:pt x="80" y="353"/>
                  <a:pt x="0" y="274"/>
                  <a:pt x="0" y="176"/>
                </a:cubicBezTo>
                <a:cubicBezTo>
                  <a:pt x="0" y="78"/>
                  <a:pt x="80" y="0"/>
                  <a:pt x="177" y="0"/>
                </a:cubicBezTo>
              </a:path>
            </a:pathLst>
          </a:custGeom>
          <a:solidFill>
            <a:schemeClr val="tx2"/>
          </a:solidFill>
          <a:ln>
            <a:noFill/>
          </a:ln>
          <a:effectLst/>
        </p:spPr>
        <p:txBody>
          <a:bodyPr wrap="none" anchor="ctr"/>
          <a:lstStyle/>
          <a:p>
            <a:endParaRPr lang="en-US" dirty="0">
              <a:latin typeface="DM Sans" pitchFamily="2" charset="77"/>
            </a:endParaRPr>
          </a:p>
        </p:txBody>
      </p:sp>
      <p:sp>
        <p:nvSpPr>
          <p:cNvPr id="655" name="Freeform 327">
            <a:extLst>
              <a:ext uri="{FF2B5EF4-FFF2-40B4-BE49-F238E27FC236}">
                <a16:creationId xmlns:a16="http://schemas.microsoft.com/office/drawing/2014/main" id="{3FDDF30F-6AB7-4947-99AE-9E9ECDBE840F}"/>
              </a:ext>
            </a:extLst>
          </p:cNvPr>
          <p:cNvSpPr>
            <a:spLocks noChangeArrowheads="1"/>
          </p:cNvSpPr>
          <p:nvPr/>
        </p:nvSpPr>
        <p:spPr bwMode="auto">
          <a:xfrm>
            <a:off x="1725490" y="8369020"/>
            <a:ext cx="1329837" cy="49458"/>
          </a:xfrm>
          <a:custGeom>
            <a:avLst/>
            <a:gdLst>
              <a:gd name="T0" fmla="*/ 1064 w 1066"/>
              <a:gd name="T1" fmla="*/ 39 h 40"/>
              <a:gd name="T2" fmla="*/ 0 w 1066"/>
              <a:gd name="T3" fmla="*/ 31 h 40"/>
              <a:gd name="T4" fmla="*/ 0 w 1066"/>
              <a:gd name="T5" fmla="*/ 0 h 40"/>
              <a:gd name="T6" fmla="*/ 1065 w 1066"/>
              <a:gd name="T7" fmla="*/ 8 h 40"/>
              <a:gd name="T8" fmla="*/ 1064 w 1066"/>
              <a:gd name="T9" fmla="*/ 39 h 40"/>
            </a:gdLst>
            <a:ahLst/>
            <a:cxnLst>
              <a:cxn ang="0">
                <a:pos x="T0" y="T1"/>
              </a:cxn>
              <a:cxn ang="0">
                <a:pos x="T2" y="T3"/>
              </a:cxn>
              <a:cxn ang="0">
                <a:pos x="T4" y="T5"/>
              </a:cxn>
              <a:cxn ang="0">
                <a:pos x="T6" y="T7"/>
              </a:cxn>
              <a:cxn ang="0">
                <a:pos x="T8" y="T9"/>
              </a:cxn>
            </a:cxnLst>
            <a:rect l="0" t="0" r="r" b="b"/>
            <a:pathLst>
              <a:path w="1066" h="40">
                <a:moveTo>
                  <a:pt x="1064" y="39"/>
                </a:moveTo>
                <a:lnTo>
                  <a:pt x="0" y="31"/>
                </a:lnTo>
                <a:lnTo>
                  <a:pt x="0" y="0"/>
                </a:lnTo>
                <a:lnTo>
                  <a:pt x="1065" y="8"/>
                </a:lnTo>
                <a:lnTo>
                  <a:pt x="1064" y="39"/>
                </a:lnTo>
              </a:path>
            </a:pathLst>
          </a:custGeom>
          <a:solidFill>
            <a:schemeClr val="accent1"/>
          </a:solidFill>
          <a:ln>
            <a:noFill/>
          </a:ln>
          <a:effectLst/>
        </p:spPr>
        <p:txBody>
          <a:bodyPr wrap="none" anchor="ctr"/>
          <a:lstStyle/>
          <a:p>
            <a:endParaRPr lang="en-US" dirty="0">
              <a:latin typeface="DM Sans" pitchFamily="2" charset="77"/>
            </a:endParaRPr>
          </a:p>
        </p:txBody>
      </p:sp>
      <p:sp>
        <p:nvSpPr>
          <p:cNvPr id="656" name="Freeform 328">
            <a:extLst>
              <a:ext uri="{FF2B5EF4-FFF2-40B4-BE49-F238E27FC236}">
                <a16:creationId xmlns:a16="http://schemas.microsoft.com/office/drawing/2014/main" id="{8509CBF2-DCBB-49D5-B9F5-54BA210C3BD1}"/>
              </a:ext>
            </a:extLst>
          </p:cNvPr>
          <p:cNvSpPr>
            <a:spLocks noChangeArrowheads="1"/>
          </p:cNvSpPr>
          <p:nvPr/>
        </p:nvSpPr>
        <p:spPr bwMode="auto">
          <a:xfrm>
            <a:off x="1505683" y="8171194"/>
            <a:ext cx="445109" cy="439615"/>
          </a:xfrm>
          <a:custGeom>
            <a:avLst/>
            <a:gdLst>
              <a:gd name="T0" fmla="*/ 177 w 355"/>
              <a:gd name="T1" fmla="*/ 353 h 354"/>
              <a:gd name="T2" fmla="*/ 0 w 355"/>
              <a:gd name="T3" fmla="*/ 176 h 354"/>
              <a:gd name="T4" fmla="*/ 177 w 355"/>
              <a:gd name="T5" fmla="*/ 0 h 354"/>
              <a:gd name="T6" fmla="*/ 354 w 355"/>
              <a:gd name="T7" fmla="*/ 176 h 354"/>
              <a:gd name="T8" fmla="*/ 177 w 355"/>
              <a:gd name="T9" fmla="*/ 353 h 354"/>
            </a:gdLst>
            <a:ahLst/>
            <a:cxnLst>
              <a:cxn ang="0">
                <a:pos x="T0" y="T1"/>
              </a:cxn>
              <a:cxn ang="0">
                <a:pos x="T2" y="T3"/>
              </a:cxn>
              <a:cxn ang="0">
                <a:pos x="T4" y="T5"/>
              </a:cxn>
              <a:cxn ang="0">
                <a:pos x="T6" y="T7"/>
              </a:cxn>
              <a:cxn ang="0">
                <a:pos x="T8" y="T9"/>
              </a:cxn>
            </a:cxnLst>
            <a:rect l="0" t="0" r="r" b="b"/>
            <a:pathLst>
              <a:path w="355" h="354">
                <a:moveTo>
                  <a:pt x="177" y="353"/>
                </a:moveTo>
                <a:cubicBezTo>
                  <a:pt x="80" y="353"/>
                  <a:pt x="0" y="274"/>
                  <a:pt x="0" y="176"/>
                </a:cubicBezTo>
                <a:cubicBezTo>
                  <a:pt x="0" y="78"/>
                  <a:pt x="80" y="0"/>
                  <a:pt x="177" y="0"/>
                </a:cubicBezTo>
                <a:cubicBezTo>
                  <a:pt x="275" y="0"/>
                  <a:pt x="354" y="78"/>
                  <a:pt x="354" y="176"/>
                </a:cubicBezTo>
                <a:cubicBezTo>
                  <a:pt x="354" y="274"/>
                  <a:pt x="275" y="353"/>
                  <a:pt x="177" y="353"/>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26" name="TextBox 25">
            <a:extLst>
              <a:ext uri="{FF2B5EF4-FFF2-40B4-BE49-F238E27FC236}">
                <a16:creationId xmlns:a16="http://schemas.microsoft.com/office/drawing/2014/main" id="{1D16F821-C860-4103-82C3-DB854A41F585}"/>
              </a:ext>
            </a:extLst>
          </p:cNvPr>
          <p:cNvSpPr txBox="1"/>
          <p:nvPr/>
        </p:nvSpPr>
        <p:spPr>
          <a:xfrm>
            <a:off x="3912300" y="4564288"/>
            <a:ext cx="3757464" cy="1384995"/>
          </a:xfrm>
          <a:prstGeom prst="rect">
            <a:avLst/>
          </a:prstGeom>
          <a:noFill/>
        </p:spPr>
        <p:txBody>
          <a:bodyPr wrap="square" rtlCol="0" anchor="t">
            <a:spAutoFit/>
          </a:bodyPr>
          <a:lstStyle/>
          <a:p>
            <a:pPr algn="ctr"/>
            <a:r>
              <a:rPr lang="en-US" sz="2800" spc="-15" dirty="0">
                <a:latin typeface="DM Sans" pitchFamily="2" charset="77"/>
              </a:rPr>
              <a:t>You can achieve anything you set your mind to.</a:t>
            </a:r>
          </a:p>
        </p:txBody>
      </p:sp>
      <p:sp>
        <p:nvSpPr>
          <p:cNvPr id="33" name="TextBox 32">
            <a:extLst>
              <a:ext uri="{FF2B5EF4-FFF2-40B4-BE49-F238E27FC236}">
                <a16:creationId xmlns:a16="http://schemas.microsoft.com/office/drawing/2014/main" id="{3F6348C8-A4BC-4464-B576-ADC35150D96B}"/>
              </a:ext>
            </a:extLst>
          </p:cNvPr>
          <p:cNvSpPr txBox="1"/>
          <p:nvPr/>
        </p:nvSpPr>
        <p:spPr>
          <a:xfrm>
            <a:off x="14062461" y="11287095"/>
            <a:ext cx="2600391" cy="615810"/>
          </a:xfrm>
          <a:prstGeom prst="rect">
            <a:avLst/>
          </a:prstGeom>
          <a:noFill/>
        </p:spPr>
        <p:txBody>
          <a:bodyPr wrap="none" rtlCol="0" anchor="b">
            <a:spAutoFit/>
          </a:bodyPr>
          <a:lstStyle/>
          <a:p>
            <a:pPr algn="ctr">
              <a:lnSpc>
                <a:spcPts val="4320"/>
              </a:lnSpc>
            </a:pPr>
            <a:r>
              <a:rPr lang="en-US" sz="3000" b="1" spc="-30" dirty="0">
                <a:solidFill>
                  <a:schemeClr val="accent4"/>
                </a:solidFill>
                <a:latin typeface="DM Sans" pitchFamily="2" charset="77"/>
              </a:rPr>
              <a:t>Management</a:t>
            </a:r>
          </a:p>
        </p:txBody>
      </p:sp>
      <p:sp>
        <p:nvSpPr>
          <p:cNvPr id="35" name="TextBox 34">
            <a:extLst>
              <a:ext uri="{FF2B5EF4-FFF2-40B4-BE49-F238E27FC236}">
                <a16:creationId xmlns:a16="http://schemas.microsoft.com/office/drawing/2014/main" id="{62D1DA68-03A6-4B1C-9F05-8915203A2B19}"/>
              </a:ext>
            </a:extLst>
          </p:cNvPr>
          <p:cNvSpPr txBox="1"/>
          <p:nvPr/>
        </p:nvSpPr>
        <p:spPr>
          <a:xfrm>
            <a:off x="8160804" y="11287095"/>
            <a:ext cx="1698222" cy="615810"/>
          </a:xfrm>
          <a:prstGeom prst="rect">
            <a:avLst/>
          </a:prstGeom>
          <a:noFill/>
        </p:spPr>
        <p:txBody>
          <a:bodyPr wrap="none" rtlCol="0" anchor="b">
            <a:spAutoFit/>
          </a:bodyPr>
          <a:lstStyle/>
          <a:p>
            <a:pPr algn="ctr">
              <a:lnSpc>
                <a:spcPts val="4320"/>
              </a:lnSpc>
            </a:pPr>
            <a:r>
              <a:rPr lang="en-US" sz="3000" b="1" spc="-30" dirty="0">
                <a:solidFill>
                  <a:schemeClr val="accent2"/>
                </a:solidFill>
                <a:latin typeface="DM Sans" pitchFamily="2" charset="77"/>
              </a:rPr>
              <a:t>Improve</a:t>
            </a:r>
          </a:p>
        </p:txBody>
      </p:sp>
      <p:sp>
        <p:nvSpPr>
          <p:cNvPr id="47" name="TextBox 46">
            <a:extLst>
              <a:ext uri="{FF2B5EF4-FFF2-40B4-BE49-F238E27FC236}">
                <a16:creationId xmlns:a16="http://schemas.microsoft.com/office/drawing/2014/main" id="{D3FFB544-44FA-4AFE-9001-9B4BBD94512F}"/>
              </a:ext>
            </a:extLst>
          </p:cNvPr>
          <p:cNvSpPr txBox="1"/>
          <p:nvPr/>
        </p:nvSpPr>
        <p:spPr>
          <a:xfrm>
            <a:off x="5106739" y="7619220"/>
            <a:ext cx="1309013" cy="1477328"/>
          </a:xfrm>
          <a:prstGeom prst="rect">
            <a:avLst/>
          </a:prstGeom>
          <a:noFill/>
        </p:spPr>
        <p:txBody>
          <a:bodyPr wrap="none" rtlCol="0" anchor="b">
            <a:spAutoFit/>
          </a:bodyPr>
          <a:lstStyle/>
          <a:p>
            <a:pPr algn="ctr"/>
            <a:r>
              <a:rPr lang="en-US" sz="8800" b="1" spc="-290" dirty="0">
                <a:solidFill>
                  <a:schemeClr val="bg1"/>
                </a:solidFill>
                <a:latin typeface="DM Sans" pitchFamily="2" charset="77"/>
              </a:rPr>
              <a:t>01</a:t>
            </a:r>
          </a:p>
        </p:txBody>
      </p:sp>
      <p:sp>
        <p:nvSpPr>
          <p:cNvPr id="48" name="TextBox 47">
            <a:extLst>
              <a:ext uri="{FF2B5EF4-FFF2-40B4-BE49-F238E27FC236}">
                <a16:creationId xmlns:a16="http://schemas.microsoft.com/office/drawing/2014/main" id="{9CB6465D-3F3D-42CE-9EB8-D3225F3E9D92}"/>
              </a:ext>
            </a:extLst>
          </p:cNvPr>
          <p:cNvSpPr txBox="1"/>
          <p:nvPr/>
        </p:nvSpPr>
        <p:spPr>
          <a:xfrm>
            <a:off x="8163461" y="7636663"/>
            <a:ext cx="1556195" cy="1446550"/>
          </a:xfrm>
          <a:prstGeom prst="rect">
            <a:avLst/>
          </a:prstGeom>
          <a:noFill/>
        </p:spPr>
        <p:txBody>
          <a:bodyPr wrap="none" rtlCol="0" anchor="b">
            <a:spAutoFit/>
          </a:bodyPr>
          <a:lstStyle/>
          <a:p>
            <a:pPr algn="ctr"/>
            <a:r>
              <a:rPr lang="en-US" sz="8800" b="1" spc="-290" dirty="0">
                <a:solidFill>
                  <a:schemeClr val="bg1"/>
                </a:solidFill>
                <a:latin typeface="DM Sans" pitchFamily="2" charset="77"/>
              </a:rPr>
              <a:t>02</a:t>
            </a:r>
          </a:p>
        </p:txBody>
      </p:sp>
      <p:sp>
        <p:nvSpPr>
          <p:cNvPr id="49" name="TextBox 48">
            <a:extLst>
              <a:ext uri="{FF2B5EF4-FFF2-40B4-BE49-F238E27FC236}">
                <a16:creationId xmlns:a16="http://schemas.microsoft.com/office/drawing/2014/main" id="{AB5F93E8-9AA1-4271-98DA-1CA1F45E7770}"/>
              </a:ext>
            </a:extLst>
          </p:cNvPr>
          <p:cNvSpPr txBox="1"/>
          <p:nvPr/>
        </p:nvSpPr>
        <p:spPr>
          <a:xfrm>
            <a:off x="11309615" y="7641108"/>
            <a:ext cx="1585049" cy="1446550"/>
          </a:xfrm>
          <a:prstGeom prst="rect">
            <a:avLst/>
          </a:prstGeom>
          <a:noFill/>
        </p:spPr>
        <p:txBody>
          <a:bodyPr wrap="none" rtlCol="0" anchor="b">
            <a:spAutoFit/>
          </a:bodyPr>
          <a:lstStyle/>
          <a:p>
            <a:pPr algn="ctr"/>
            <a:r>
              <a:rPr lang="en-US" sz="8800" b="1" spc="-290" dirty="0">
                <a:solidFill>
                  <a:schemeClr val="bg1"/>
                </a:solidFill>
                <a:latin typeface="DM Sans" pitchFamily="2" charset="77"/>
              </a:rPr>
              <a:t>03</a:t>
            </a:r>
          </a:p>
        </p:txBody>
      </p:sp>
      <p:sp>
        <p:nvSpPr>
          <p:cNvPr id="50" name="TextBox 49">
            <a:extLst>
              <a:ext uri="{FF2B5EF4-FFF2-40B4-BE49-F238E27FC236}">
                <a16:creationId xmlns:a16="http://schemas.microsoft.com/office/drawing/2014/main" id="{9D9A90CC-EB03-4D02-B987-0C973740111B}"/>
              </a:ext>
            </a:extLst>
          </p:cNvPr>
          <p:cNvSpPr txBox="1"/>
          <p:nvPr/>
        </p:nvSpPr>
        <p:spPr>
          <a:xfrm>
            <a:off x="14470569" y="7639203"/>
            <a:ext cx="1634743" cy="1446550"/>
          </a:xfrm>
          <a:prstGeom prst="rect">
            <a:avLst/>
          </a:prstGeom>
          <a:noFill/>
        </p:spPr>
        <p:txBody>
          <a:bodyPr wrap="none" rtlCol="0" anchor="b">
            <a:spAutoFit/>
          </a:bodyPr>
          <a:lstStyle/>
          <a:p>
            <a:pPr algn="ctr"/>
            <a:r>
              <a:rPr lang="en-US" sz="8800" b="1" spc="-290" dirty="0">
                <a:solidFill>
                  <a:schemeClr val="bg1"/>
                </a:solidFill>
                <a:latin typeface="DM Sans" pitchFamily="2" charset="77"/>
              </a:rPr>
              <a:t>04</a:t>
            </a:r>
          </a:p>
        </p:txBody>
      </p:sp>
      <p:sp>
        <p:nvSpPr>
          <p:cNvPr id="51" name="TextBox 50">
            <a:extLst>
              <a:ext uri="{FF2B5EF4-FFF2-40B4-BE49-F238E27FC236}">
                <a16:creationId xmlns:a16="http://schemas.microsoft.com/office/drawing/2014/main" id="{3ED292E0-61B8-4596-8C6F-9BB449EB0A92}"/>
              </a:ext>
            </a:extLst>
          </p:cNvPr>
          <p:cNvSpPr txBox="1"/>
          <p:nvPr/>
        </p:nvSpPr>
        <p:spPr>
          <a:xfrm>
            <a:off x="17652724" y="7643648"/>
            <a:ext cx="1610697" cy="1446550"/>
          </a:xfrm>
          <a:prstGeom prst="rect">
            <a:avLst/>
          </a:prstGeom>
          <a:noFill/>
        </p:spPr>
        <p:txBody>
          <a:bodyPr wrap="none" rtlCol="0" anchor="b">
            <a:spAutoFit/>
          </a:bodyPr>
          <a:lstStyle/>
          <a:p>
            <a:pPr algn="ctr"/>
            <a:r>
              <a:rPr lang="en-US" sz="8800" b="1" spc="-290" dirty="0">
                <a:solidFill>
                  <a:schemeClr val="bg1"/>
                </a:solidFill>
                <a:latin typeface="DM Sans" pitchFamily="2" charset="77"/>
              </a:rPr>
              <a:t>05</a:t>
            </a:r>
          </a:p>
        </p:txBody>
      </p:sp>
      <p:sp>
        <p:nvSpPr>
          <p:cNvPr id="2" name="TextBox 1">
            <a:extLst>
              <a:ext uri="{FF2B5EF4-FFF2-40B4-BE49-F238E27FC236}">
                <a16:creationId xmlns:a16="http://schemas.microsoft.com/office/drawing/2014/main" id="{EA4B65CF-A04D-91EB-2044-8E60163B9076}"/>
              </a:ext>
            </a:extLst>
          </p:cNvPr>
          <p:cNvSpPr txBox="1"/>
          <p:nvPr/>
        </p:nvSpPr>
        <p:spPr>
          <a:xfrm>
            <a:off x="10323341" y="4564288"/>
            <a:ext cx="3757464" cy="1384995"/>
          </a:xfrm>
          <a:prstGeom prst="rect">
            <a:avLst/>
          </a:prstGeom>
          <a:noFill/>
        </p:spPr>
        <p:txBody>
          <a:bodyPr wrap="square" rtlCol="0" anchor="t">
            <a:spAutoFit/>
          </a:bodyPr>
          <a:lstStyle/>
          <a:p>
            <a:pPr algn="ctr"/>
            <a:r>
              <a:rPr lang="en-US" sz="2800" spc="-15" dirty="0">
                <a:latin typeface="DM Sans" pitchFamily="2" charset="77"/>
              </a:rPr>
              <a:t>You can achieve anything you set your mind to.</a:t>
            </a:r>
          </a:p>
        </p:txBody>
      </p:sp>
      <p:sp>
        <p:nvSpPr>
          <p:cNvPr id="3" name="TextBox 2">
            <a:extLst>
              <a:ext uri="{FF2B5EF4-FFF2-40B4-BE49-F238E27FC236}">
                <a16:creationId xmlns:a16="http://schemas.microsoft.com/office/drawing/2014/main" id="{5E1B343F-0563-D801-9209-8CF7E74DBEF3}"/>
              </a:ext>
            </a:extLst>
          </p:cNvPr>
          <p:cNvSpPr txBox="1"/>
          <p:nvPr/>
        </p:nvSpPr>
        <p:spPr>
          <a:xfrm>
            <a:off x="16707886" y="4564288"/>
            <a:ext cx="3757464" cy="1384995"/>
          </a:xfrm>
          <a:prstGeom prst="rect">
            <a:avLst/>
          </a:prstGeom>
          <a:noFill/>
        </p:spPr>
        <p:txBody>
          <a:bodyPr wrap="square" rtlCol="0" anchor="t">
            <a:spAutoFit/>
          </a:bodyPr>
          <a:lstStyle/>
          <a:p>
            <a:pPr algn="ctr"/>
            <a:r>
              <a:rPr lang="en-US" sz="2800" spc="-15" dirty="0">
                <a:latin typeface="DM Sans" pitchFamily="2" charset="77"/>
              </a:rPr>
              <a:t>You can achieve anything you set your mind to.</a:t>
            </a:r>
          </a:p>
        </p:txBody>
      </p:sp>
      <p:sp>
        <p:nvSpPr>
          <p:cNvPr id="6" name="TextBox 5">
            <a:extLst>
              <a:ext uri="{FF2B5EF4-FFF2-40B4-BE49-F238E27FC236}">
                <a16:creationId xmlns:a16="http://schemas.microsoft.com/office/drawing/2014/main" id="{78CD43BD-A1D9-46E2-D0ED-2B0D27CDA432}"/>
              </a:ext>
            </a:extLst>
          </p:cNvPr>
          <p:cNvSpPr txBox="1"/>
          <p:nvPr/>
        </p:nvSpPr>
        <p:spPr>
          <a:xfrm>
            <a:off x="7151804" y="11837153"/>
            <a:ext cx="3757464" cy="1384995"/>
          </a:xfrm>
          <a:prstGeom prst="rect">
            <a:avLst/>
          </a:prstGeom>
          <a:noFill/>
        </p:spPr>
        <p:txBody>
          <a:bodyPr wrap="square" rtlCol="0" anchor="t">
            <a:spAutoFit/>
          </a:bodyPr>
          <a:lstStyle/>
          <a:p>
            <a:pPr algn="ctr"/>
            <a:r>
              <a:rPr lang="en-US" sz="2800" spc="-15" dirty="0">
                <a:latin typeface="DM Sans" pitchFamily="2" charset="77"/>
              </a:rPr>
              <a:t>You can achieve anything you set your mind to.</a:t>
            </a:r>
          </a:p>
        </p:txBody>
      </p:sp>
      <p:sp>
        <p:nvSpPr>
          <p:cNvPr id="7" name="TextBox 6">
            <a:extLst>
              <a:ext uri="{FF2B5EF4-FFF2-40B4-BE49-F238E27FC236}">
                <a16:creationId xmlns:a16="http://schemas.microsoft.com/office/drawing/2014/main" id="{4D694747-BBE7-8212-3A69-99695207594F}"/>
              </a:ext>
            </a:extLst>
          </p:cNvPr>
          <p:cNvSpPr txBox="1"/>
          <p:nvPr/>
        </p:nvSpPr>
        <p:spPr>
          <a:xfrm>
            <a:off x="13409208" y="11837153"/>
            <a:ext cx="3757464" cy="1384995"/>
          </a:xfrm>
          <a:prstGeom prst="rect">
            <a:avLst/>
          </a:prstGeom>
          <a:noFill/>
        </p:spPr>
        <p:txBody>
          <a:bodyPr wrap="square" rtlCol="0" anchor="t">
            <a:spAutoFit/>
          </a:bodyPr>
          <a:lstStyle/>
          <a:p>
            <a:pPr algn="ctr"/>
            <a:r>
              <a:rPr lang="en-US" sz="2800" spc="-15" dirty="0">
                <a:latin typeface="DM Sans" pitchFamily="2" charset="77"/>
              </a:rPr>
              <a:t>You can achieve anything you set your mind to.</a:t>
            </a:r>
          </a:p>
        </p:txBody>
      </p:sp>
      <p:sp>
        <p:nvSpPr>
          <p:cNvPr id="22" name="TextBox 21">
            <a:extLst>
              <a:ext uri="{FF2B5EF4-FFF2-40B4-BE49-F238E27FC236}">
                <a16:creationId xmlns:a16="http://schemas.microsoft.com/office/drawing/2014/main" id="{D897E805-4EB8-B3CC-237D-BEA48B82C6F9}"/>
              </a:ext>
            </a:extLst>
          </p:cNvPr>
          <p:cNvSpPr txBox="1"/>
          <p:nvPr/>
        </p:nvSpPr>
        <p:spPr>
          <a:xfrm>
            <a:off x="7081043" y="1553748"/>
            <a:ext cx="10571681" cy="2215991"/>
          </a:xfrm>
          <a:prstGeom prst="rect">
            <a:avLst/>
          </a:prstGeom>
          <a:noFill/>
        </p:spPr>
        <p:txBody>
          <a:bodyPr wrap="square" rtlCol="0">
            <a:spAutoFit/>
          </a:bodyPr>
          <a:lstStyle/>
          <a:p>
            <a:pPr algn="ctr"/>
            <a:r>
              <a:rPr lang="es-CO" sz="13800" dirty="0">
                <a:solidFill>
                  <a:schemeClr val="accent2"/>
                </a:solidFill>
                <a:effectLst>
                  <a:outerShdw blurRad="38100" dist="38100" dir="2700000" algn="tl">
                    <a:srgbClr val="000000">
                      <a:alpha val="43137"/>
                    </a:srgbClr>
                  </a:outerShdw>
                </a:effectLst>
                <a:latin typeface="Montserrat" panose="00000800000000000000" pitchFamily="2" charset="0"/>
              </a:rPr>
              <a:t>TIMELINE</a:t>
            </a:r>
            <a:endParaRPr lang="es-CO" dirty="0">
              <a:solidFill>
                <a:schemeClr val="accent2"/>
              </a:solidFill>
              <a:effectLst>
                <a:outerShdw blurRad="38100" dist="38100" dir="2700000" algn="tl">
                  <a:srgbClr val="000000">
                    <a:alpha val="43137"/>
                  </a:srgbClr>
                </a:outerShdw>
              </a:effectLst>
              <a:latin typeface="Montserrat" panose="00000800000000000000" pitchFamily="2" charset="0"/>
            </a:endParaRPr>
          </a:p>
        </p:txBody>
      </p:sp>
      <p:sp>
        <p:nvSpPr>
          <p:cNvPr id="23" name="TextBox 22">
            <a:extLst>
              <a:ext uri="{FF2B5EF4-FFF2-40B4-BE49-F238E27FC236}">
                <a16:creationId xmlns:a16="http://schemas.microsoft.com/office/drawing/2014/main" id="{79E333FB-0944-0654-77B9-B9E003630DF4}"/>
              </a:ext>
            </a:extLst>
          </p:cNvPr>
          <p:cNvSpPr txBox="1"/>
          <p:nvPr/>
        </p:nvSpPr>
        <p:spPr>
          <a:xfrm>
            <a:off x="7019448" y="200672"/>
            <a:ext cx="10524564" cy="2215991"/>
          </a:xfrm>
          <a:prstGeom prst="rect">
            <a:avLst/>
          </a:prstGeom>
          <a:noFill/>
        </p:spPr>
        <p:txBody>
          <a:bodyPr wrap="square" rtlCol="0">
            <a:spAutoFit/>
          </a:bodyPr>
          <a:lstStyle/>
          <a:p>
            <a:pPr algn="ctr"/>
            <a:r>
              <a:rPr lang="en-US" sz="13800" dirty="0">
                <a:solidFill>
                  <a:schemeClr val="tx2"/>
                </a:solidFill>
                <a:latin typeface="Nickainley Normal" panose="00000500000000000000" pitchFamily="50" charset="0"/>
              </a:rPr>
              <a:t>Easter</a:t>
            </a:r>
            <a:endParaRPr lang="en-US" noProof="0" dirty="0">
              <a:solidFill>
                <a:schemeClr val="tx2"/>
              </a:solidFill>
              <a:latin typeface="Nickainley Normal" panose="00000500000000000000" pitchFamily="50" charset="0"/>
            </a:endParaRPr>
          </a:p>
        </p:txBody>
      </p:sp>
    </p:spTree>
    <p:extLst>
      <p:ext uri="{BB962C8B-B14F-4D97-AF65-F5344CB8AC3E}">
        <p14:creationId xmlns:p14="http://schemas.microsoft.com/office/powerpoint/2010/main" val="13855882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02A732-023C-2CCA-6F2F-3C9B88452339}"/>
              </a:ext>
            </a:extLst>
          </p:cNvPr>
          <p:cNvSpPr/>
          <p:nvPr/>
        </p:nvSpPr>
        <p:spPr>
          <a:xfrm>
            <a:off x="3597" y="-27465"/>
            <a:ext cx="12185228" cy="13716000"/>
          </a:xfrm>
          <a:prstGeom prst="rect">
            <a:avLst/>
          </a:prstGeom>
          <a:pattFill prst="pct80">
            <a:fgClr>
              <a:schemeClr val="accent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5" name="Graphic 4">
            <a:extLst>
              <a:ext uri="{FF2B5EF4-FFF2-40B4-BE49-F238E27FC236}">
                <a16:creationId xmlns:a16="http://schemas.microsoft.com/office/drawing/2014/main" id="{50DF9EF7-207F-B100-00FF-2DF844DEAB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54656" y="2127558"/>
            <a:ext cx="5676390" cy="8736319"/>
          </a:xfrm>
          <a:prstGeom prst="rect">
            <a:avLst/>
          </a:prstGeom>
        </p:spPr>
      </p:pic>
      <p:sp>
        <p:nvSpPr>
          <p:cNvPr id="6" name="TextBox 5">
            <a:extLst>
              <a:ext uri="{FF2B5EF4-FFF2-40B4-BE49-F238E27FC236}">
                <a16:creationId xmlns:a16="http://schemas.microsoft.com/office/drawing/2014/main" id="{F04C7DC3-F5F2-4869-E3FC-472D8598C6B4}"/>
              </a:ext>
            </a:extLst>
          </p:cNvPr>
          <p:cNvSpPr txBox="1"/>
          <p:nvPr/>
        </p:nvSpPr>
        <p:spPr>
          <a:xfrm>
            <a:off x="857223" y="6302729"/>
            <a:ext cx="10571681" cy="2215991"/>
          </a:xfrm>
          <a:prstGeom prst="rect">
            <a:avLst/>
          </a:prstGeom>
          <a:noFill/>
        </p:spPr>
        <p:txBody>
          <a:bodyPr wrap="square" rtlCol="0">
            <a:spAutoFit/>
          </a:bodyPr>
          <a:lstStyle/>
          <a:p>
            <a:pPr algn="ctr"/>
            <a:r>
              <a:rPr lang="es-CO" sz="13800" dirty="0">
                <a:solidFill>
                  <a:schemeClr val="accent2"/>
                </a:solidFill>
                <a:effectLst>
                  <a:outerShdw blurRad="38100" dist="38100" dir="2700000" algn="tl">
                    <a:srgbClr val="000000">
                      <a:alpha val="43137"/>
                    </a:srgbClr>
                  </a:outerShdw>
                </a:effectLst>
                <a:latin typeface="Montserrat" panose="00000800000000000000" pitchFamily="2" charset="0"/>
              </a:rPr>
              <a:t>TITLE</a:t>
            </a:r>
            <a:endParaRPr lang="es-CO" dirty="0">
              <a:solidFill>
                <a:schemeClr val="accent2"/>
              </a:solidFill>
              <a:effectLst>
                <a:outerShdw blurRad="38100" dist="38100" dir="2700000" algn="tl">
                  <a:srgbClr val="000000">
                    <a:alpha val="43137"/>
                  </a:srgbClr>
                </a:outerShdw>
              </a:effectLst>
              <a:latin typeface="Montserrat" panose="00000800000000000000" pitchFamily="2" charset="0"/>
            </a:endParaRPr>
          </a:p>
        </p:txBody>
      </p:sp>
      <p:sp>
        <p:nvSpPr>
          <p:cNvPr id="7" name="TextBox 6">
            <a:extLst>
              <a:ext uri="{FF2B5EF4-FFF2-40B4-BE49-F238E27FC236}">
                <a16:creationId xmlns:a16="http://schemas.microsoft.com/office/drawing/2014/main" id="{05A137EE-4BF3-A4D3-E01D-254A0082CCDC}"/>
              </a:ext>
            </a:extLst>
          </p:cNvPr>
          <p:cNvSpPr txBox="1"/>
          <p:nvPr/>
        </p:nvSpPr>
        <p:spPr>
          <a:xfrm>
            <a:off x="795628" y="4949653"/>
            <a:ext cx="10524564" cy="2215991"/>
          </a:xfrm>
          <a:prstGeom prst="rect">
            <a:avLst/>
          </a:prstGeom>
          <a:noFill/>
        </p:spPr>
        <p:txBody>
          <a:bodyPr wrap="square" rtlCol="0">
            <a:spAutoFit/>
          </a:bodyPr>
          <a:lstStyle/>
          <a:p>
            <a:pPr algn="ctr"/>
            <a:r>
              <a:rPr lang="en-US" sz="13800" dirty="0">
                <a:solidFill>
                  <a:schemeClr val="tx2"/>
                </a:solidFill>
                <a:latin typeface="Nickainley Normal" panose="00000500000000000000" pitchFamily="50" charset="0"/>
              </a:rPr>
              <a:t>Easter</a:t>
            </a:r>
            <a:endParaRPr lang="en-US" noProof="0" dirty="0">
              <a:solidFill>
                <a:schemeClr val="tx2"/>
              </a:solidFill>
              <a:latin typeface="Nickainley Normal" panose="00000500000000000000" pitchFamily="50" charset="0"/>
            </a:endParaRPr>
          </a:p>
        </p:txBody>
      </p:sp>
      <p:sp>
        <p:nvSpPr>
          <p:cNvPr id="9" name="TextBox 8">
            <a:extLst>
              <a:ext uri="{FF2B5EF4-FFF2-40B4-BE49-F238E27FC236}">
                <a16:creationId xmlns:a16="http://schemas.microsoft.com/office/drawing/2014/main" id="{3BB081EB-0DF3-DE5A-85B1-8E33513FE187}"/>
              </a:ext>
            </a:extLst>
          </p:cNvPr>
          <p:cNvSpPr txBox="1"/>
          <p:nvPr/>
        </p:nvSpPr>
        <p:spPr>
          <a:xfrm>
            <a:off x="12980856" y="4708397"/>
            <a:ext cx="9815051" cy="6776214"/>
          </a:xfrm>
          <a:prstGeom prst="rect">
            <a:avLst/>
          </a:prstGeom>
          <a:noFill/>
        </p:spPr>
        <p:txBody>
          <a:bodyPr wrap="square">
            <a:spAutoFit/>
          </a:bodyPr>
          <a:lstStyle/>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Lorem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ipsum</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consectetur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adipiscing</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Suspendisse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sagittis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nisi</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tincidunt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luctus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blandit</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porttitor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Nullam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massa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molestie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dictum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tempor</a:t>
            </a:r>
            <a:r>
              <a:rPr lang="es-CO" sz="3200" b="0" i="0" dirty="0">
                <a:solidFill>
                  <a:srgbClr val="000000"/>
                </a:solidFill>
                <a:effectLst/>
                <a:latin typeface="Lato Light" panose="020F0302020204030203" pitchFamily="34" charset="0"/>
                <a:cs typeface="Calibri" panose="020F0502020204030204" pitchFamily="34" charset="0"/>
              </a:rPr>
              <a:t> neque </a:t>
            </a:r>
            <a:r>
              <a:rPr lang="es-CO" sz="3200" b="0" i="0" dirty="0" err="1">
                <a:solidFill>
                  <a:srgbClr val="000000"/>
                </a:solidFill>
                <a:effectLst/>
                <a:latin typeface="Lato Light" panose="020F0302020204030203" pitchFamily="34" charset="0"/>
                <a:cs typeface="Calibri" panose="020F0502020204030204" pitchFamily="34" charset="0"/>
              </a:rPr>
              <a:t>nec</a:t>
            </a:r>
            <a:r>
              <a:rPr lang="es-CO" sz="3200" b="0" i="0" dirty="0">
                <a:solidFill>
                  <a:srgbClr val="000000"/>
                </a:solidFill>
                <a:effectLst/>
                <a:latin typeface="Lato Light" panose="020F0302020204030203" pitchFamily="34" charset="0"/>
                <a:cs typeface="Calibri" panose="020F0502020204030204" pitchFamily="34" charset="0"/>
              </a:rPr>
              <a:t> magna vehicula </a:t>
            </a:r>
            <a:r>
              <a:rPr lang="es-CO" sz="3200" b="0" i="0" dirty="0" err="1">
                <a:solidFill>
                  <a:srgbClr val="000000"/>
                </a:solidFill>
                <a:effectLst/>
                <a:latin typeface="Lato Light" panose="020F0302020204030203" pitchFamily="34" charset="0"/>
                <a:cs typeface="Calibri" panose="020F0502020204030204" pitchFamily="34" charset="0"/>
              </a:rPr>
              <a:t>placerat</a:t>
            </a:r>
            <a:r>
              <a:rPr lang="es-CO" sz="3200" b="0" i="0" dirty="0">
                <a:solidFill>
                  <a:srgbClr val="000000"/>
                </a:solidFill>
                <a:effectLst/>
                <a:latin typeface="Lato Light" panose="020F0302020204030203" pitchFamily="34" charset="0"/>
                <a:cs typeface="Calibri" panose="020F0502020204030204" pitchFamily="34" charset="0"/>
              </a:rPr>
              <a:t>. </a:t>
            </a:r>
          </a:p>
          <a:p>
            <a:pPr algn="just">
              <a:spcAft>
                <a:spcPts val="1125"/>
              </a:spcAft>
            </a:pPr>
            <a:endParaRPr lang="es-CO" sz="3200" b="0" i="0" dirty="0">
              <a:solidFill>
                <a:srgbClr val="000000"/>
              </a:solidFill>
              <a:effectLst/>
              <a:latin typeface="Lato Light" panose="020F0302020204030203" pitchFamily="34" charset="0"/>
              <a:cs typeface="Calibri" panose="020F0502020204030204" pitchFamily="34" charset="0"/>
            </a:endParaRPr>
          </a:p>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Vestibulum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erat</a:t>
            </a:r>
            <a:r>
              <a:rPr lang="es-CO" sz="3200" b="0" i="0" dirty="0">
                <a:solidFill>
                  <a:srgbClr val="000000"/>
                </a:solidFill>
                <a:effectLst/>
                <a:latin typeface="Lato Light" panose="020F0302020204030203" pitchFamily="34" charset="0"/>
                <a:cs typeface="Calibri" panose="020F0502020204030204" pitchFamily="34" charset="0"/>
              </a:rPr>
              <a:t> eros,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enim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accumsan</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imperdiet</a:t>
            </a:r>
            <a:r>
              <a:rPr lang="es-CO" sz="3200" b="0" i="0" dirty="0">
                <a:solidFill>
                  <a:srgbClr val="000000"/>
                </a:solidFill>
                <a:effectLst/>
                <a:latin typeface="Lato Light" panose="020F0302020204030203" pitchFamily="34" charset="0"/>
                <a:cs typeface="Calibri" panose="020F0502020204030204" pitchFamily="34" charset="0"/>
              </a:rPr>
              <a:t> et </a:t>
            </a:r>
            <a:r>
              <a:rPr lang="es-CO" sz="3200" b="0" i="0" dirty="0" err="1">
                <a:solidFill>
                  <a:srgbClr val="000000"/>
                </a:solidFill>
                <a:effectLst/>
                <a:latin typeface="Lato Light" panose="020F0302020204030203" pitchFamily="34" charset="0"/>
                <a:cs typeface="Calibri" panose="020F0502020204030204" pitchFamily="34" charset="0"/>
              </a:rPr>
              <a:t>bibendum</a:t>
            </a:r>
            <a:r>
              <a:rPr lang="es-CO" sz="3200" b="0" i="0" dirty="0">
                <a:solidFill>
                  <a:srgbClr val="000000"/>
                </a:solidFill>
                <a:effectLst/>
                <a:latin typeface="Lato Light" panose="020F0302020204030203" pitchFamily="34" charset="0"/>
                <a:cs typeface="Calibri" panose="020F0502020204030204" pitchFamily="34" charset="0"/>
              </a:rPr>
              <a:t> id, </a:t>
            </a:r>
            <a:r>
              <a:rPr lang="es-CO" sz="3200" b="0" i="0" dirty="0" err="1">
                <a:solidFill>
                  <a:srgbClr val="000000"/>
                </a:solidFill>
                <a:effectLst/>
                <a:latin typeface="Lato Light" panose="020F0302020204030203" pitchFamily="34" charset="0"/>
                <a:cs typeface="Calibri" panose="020F0502020204030204" pitchFamily="34" charset="0"/>
              </a:rPr>
              <a:t>pharetra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ut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augue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Duis</a:t>
            </a:r>
            <a:r>
              <a:rPr lang="es-CO" sz="3200" b="0" i="0" dirty="0">
                <a:solidFill>
                  <a:srgbClr val="000000"/>
                </a:solidFill>
                <a:effectLst/>
                <a:latin typeface="Lato Light" panose="020F0302020204030203" pitchFamily="34" charset="0"/>
                <a:cs typeface="Calibri" panose="020F0502020204030204" pitchFamily="34" charset="0"/>
              </a:rPr>
              <a:t> porta at </a:t>
            </a:r>
            <a:r>
              <a:rPr lang="es-CO" sz="3200" b="0" i="0" dirty="0" err="1">
                <a:solidFill>
                  <a:srgbClr val="000000"/>
                </a:solidFill>
                <a:effectLst/>
                <a:latin typeface="Lato Light" panose="020F0302020204030203" pitchFamily="34" charset="0"/>
                <a:cs typeface="Calibri" panose="020F0502020204030204" pitchFamily="34" charset="0"/>
              </a:rPr>
              <a:t>nulla</a:t>
            </a:r>
            <a:r>
              <a:rPr lang="es-CO" sz="3200" b="0" i="0" dirty="0">
                <a:solidFill>
                  <a:srgbClr val="000000"/>
                </a:solidFill>
                <a:effectLst/>
                <a:latin typeface="Lato Light" panose="020F0302020204030203" pitchFamily="34" charset="0"/>
                <a:cs typeface="Calibri" panose="020F0502020204030204" pitchFamily="34" charset="0"/>
              </a:rPr>
              <a:t> ac vehicula.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dolor odio, </a:t>
            </a:r>
            <a:r>
              <a:rPr lang="es-CO" sz="3200" b="0" i="0" dirty="0" err="1">
                <a:solidFill>
                  <a:srgbClr val="000000"/>
                </a:solidFill>
                <a:effectLst/>
                <a:latin typeface="Lato Light" panose="020F0302020204030203" pitchFamily="34" charset="0"/>
                <a:cs typeface="Calibri" panose="020F0502020204030204" pitchFamily="34" charset="0"/>
              </a:rPr>
              <a:t>feugiat</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ultrices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lectus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facilisis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egestas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dignissim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endParaRPr lang="es-CO" sz="3200" b="0" i="0" dirty="0">
              <a:solidFill>
                <a:srgbClr val="000000"/>
              </a:solidFill>
              <a:effectLst/>
              <a:latin typeface="Lato Light" panose="020F0302020204030203" pitchFamily="34" charset="0"/>
              <a:cs typeface="Calibri" panose="020F0502020204030204" pitchFamily="34" charset="0"/>
            </a:endParaRPr>
          </a:p>
        </p:txBody>
      </p:sp>
      <p:pic>
        <p:nvPicPr>
          <p:cNvPr id="34" name="Graphic 33">
            <a:extLst>
              <a:ext uri="{FF2B5EF4-FFF2-40B4-BE49-F238E27FC236}">
                <a16:creationId xmlns:a16="http://schemas.microsoft.com/office/drawing/2014/main" id="{E8351DCC-EC9D-8CDF-A7FF-E35130451F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813054" y="27465"/>
            <a:ext cx="4751541" cy="4535562"/>
          </a:xfrm>
          <a:prstGeom prst="rect">
            <a:avLst/>
          </a:prstGeom>
        </p:spPr>
      </p:pic>
    </p:spTree>
    <p:extLst>
      <p:ext uri="{BB962C8B-B14F-4D97-AF65-F5344CB8AC3E}">
        <p14:creationId xmlns:p14="http://schemas.microsoft.com/office/powerpoint/2010/main" val="13041826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CB29681C-E0CC-CF28-A993-EE516059824E}"/>
              </a:ext>
            </a:extLst>
          </p:cNvPr>
          <p:cNvSpPr/>
          <p:nvPr/>
        </p:nvSpPr>
        <p:spPr>
          <a:xfrm>
            <a:off x="3596" y="-27465"/>
            <a:ext cx="24626209" cy="13716000"/>
          </a:xfrm>
          <a:prstGeom prst="rect">
            <a:avLst/>
          </a:prstGeom>
          <a:pattFill prst="solidDmnd">
            <a:fgClr>
              <a:schemeClr val="accent2">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60" name="Freeform 359">
            <a:extLst>
              <a:ext uri="{FF2B5EF4-FFF2-40B4-BE49-F238E27FC236}">
                <a16:creationId xmlns:a16="http://schemas.microsoft.com/office/drawing/2014/main" id="{6A647363-E742-40F6-B0AC-1FB6719F5550}"/>
              </a:ext>
            </a:extLst>
          </p:cNvPr>
          <p:cNvSpPr>
            <a:spLocks noChangeArrowheads="1"/>
          </p:cNvSpPr>
          <p:nvPr/>
        </p:nvSpPr>
        <p:spPr bwMode="auto">
          <a:xfrm>
            <a:off x="1439150" y="3287592"/>
            <a:ext cx="21433436" cy="9738972"/>
          </a:xfrm>
          <a:custGeom>
            <a:avLst/>
            <a:gdLst>
              <a:gd name="T0" fmla="*/ 16598 w 17205"/>
              <a:gd name="T1" fmla="*/ 932 h 7820"/>
              <a:gd name="T2" fmla="*/ 17204 w 17205"/>
              <a:gd name="T3" fmla="*/ 116 h 7820"/>
              <a:gd name="T4" fmla="*/ 16194 w 17205"/>
              <a:gd name="T5" fmla="*/ 0 h 7820"/>
              <a:gd name="T6" fmla="*/ 16356 w 17205"/>
              <a:gd name="T7" fmla="*/ 373 h 7820"/>
              <a:gd name="T8" fmla="*/ 734 w 17205"/>
              <a:gd name="T9" fmla="*/ 7143 h 7820"/>
              <a:gd name="T10" fmla="*/ 283 w 17205"/>
              <a:gd name="T11" fmla="*/ 7032 h 7820"/>
              <a:gd name="T12" fmla="*/ 84 w 17205"/>
              <a:gd name="T13" fmla="*/ 7536 h 7820"/>
              <a:gd name="T14" fmla="*/ 588 w 17205"/>
              <a:gd name="T15" fmla="*/ 7736 h 7820"/>
              <a:gd name="T16" fmla="*/ 815 w 17205"/>
              <a:gd name="T17" fmla="*/ 7330 h 7820"/>
              <a:gd name="T18" fmla="*/ 16437 w 17205"/>
              <a:gd name="T19" fmla="*/ 559 h 7820"/>
              <a:gd name="T20" fmla="*/ 16598 w 17205"/>
              <a:gd name="T21" fmla="*/ 932 h 7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205" h="7820">
                <a:moveTo>
                  <a:pt x="16598" y="932"/>
                </a:moveTo>
                <a:lnTo>
                  <a:pt x="17204" y="116"/>
                </a:lnTo>
                <a:lnTo>
                  <a:pt x="16194" y="0"/>
                </a:lnTo>
                <a:lnTo>
                  <a:pt x="16356" y="373"/>
                </a:lnTo>
                <a:lnTo>
                  <a:pt x="734" y="7143"/>
                </a:lnTo>
                <a:cubicBezTo>
                  <a:pt x="628" y="7012"/>
                  <a:pt x="445" y="6962"/>
                  <a:pt x="283" y="7032"/>
                </a:cubicBezTo>
                <a:cubicBezTo>
                  <a:pt x="89" y="7116"/>
                  <a:pt x="0" y="7342"/>
                  <a:pt x="84" y="7536"/>
                </a:cubicBezTo>
                <a:cubicBezTo>
                  <a:pt x="168" y="7730"/>
                  <a:pt x="394" y="7819"/>
                  <a:pt x="588" y="7736"/>
                </a:cubicBezTo>
                <a:cubicBezTo>
                  <a:pt x="750" y="7665"/>
                  <a:pt x="839" y="7497"/>
                  <a:pt x="815" y="7330"/>
                </a:cubicBezTo>
                <a:lnTo>
                  <a:pt x="16437" y="559"/>
                </a:lnTo>
                <a:lnTo>
                  <a:pt x="16598" y="932"/>
                </a:lnTo>
              </a:path>
            </a:pathLst>
          </a:custGeom>
          <a:solidFill>
            <a:schemeClr val="accent6"/>
          </a:solidFill>
          <a:ln>
            <a:noFill/>
          </a:ln>
          <a:effectLst/>
        </p:spPr>
        <p:txBody>
          <a:bodyPr wrap="none" anchor="ctr"/>
          <a:lstStyle/>
          <a:p>
            <a:endParaRPr lang="en-US" dirty="0">
              <a:latin typeface="DM Sans" pitchFamily="2" charset="77"/>
            </a:endParaRPr>
          </a:p>
        </p:txBody>
      </p:sp>
      <p:grpSp>
        <p:nvGrpSpPr>
          <p:cNvPr id="3" name="Group 2">
            <a:extLst>
              <a:ext uri="{FF2B5EF4-FFF2-40B4-BE49-F238E27FC236}">
                <a16:creationId xmlns:a16="http://schemas.microsoft.com/office/drawing/2014/main" id="{215B7FFF-D734-7E2D-A110-9E7986D68443}"/>
              </a:ext>
            </a:extLst>
          </p:cNvPr>
          <p:cNvGrpSpPr/>
          <p:nvPr/>
        </p:nvGrpSpPr>
        <p:grpSpPr>
          <a:xfrm rot="10800000">
            <a:off x="3893950" y="9798856"/>
            <a:ext cx="2545700" cy="2726917"/>
            <a:chOff x="10665902" y="7168295"/>
            <a:chExt cx="2545700" cy="2726917"/>
          </a:xfrm>
        </p:grpSpPr>
        <p:sp>
          <p:nvSpPr>
            <p:cNvPr id="10" name="Freeform: Shape 9">
              <a:extLst>
                <a:ext uri="{FF2B5EF4-FFF2-40B4-BE49-F238E27FC236}">
                  <a16:creationId xmlns:a16="http://schemas.microsoft.com/office/drawing/2014/main" id="{3D0C8C9B-0B8E-C62C-8346-A8957420B104}"/>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2"/>
              </a:fgClr>
              <a:bgClr>
                <a:schemeClr val="bg1"/>
              </a:bgClr>
            </a:pattFill>
            <a:ln w="4858" cap="flat">
              <a:noFill/>
              <a:prstDash val="solid"/>
              <a:miter/>
            </a:ln>
          </p:spPr>
          <p:txBody>
            <a:bodyPr rtlCol="0" anchor="ctr"/>
            <a:lstStyle/>
            <a:p>
              <a:endParaRPr lang="es-CO"/>
            </a:p>
          </p:txBody>
        </p:sp>
        <p:sp>
          <p:nvSpPr>
            <p:cNvPr id="11" name="Freeform: Shape 10">
              <a:extLst>
                <a:ext uri="{FF2B5EF4-FFF2-40B4-BE49-F238E27FC236}">
                  <a16:creationId xmlns:a16="http://schemas.microsoft.com/office/drawing/2014/main" id="{85830BA9-061F-635F-98F0-88EAB48F3AE2}"/>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2" name="Group 11">
            <a:extLst>
              <a:ext uri="{FF2B5EF4-FFF2-40B4-BE49-F238E27FC236}">
                <a16:creationId xmlns:a16="http://schemas.microsoft.com/office/drawing/2014/main" id="{2EEAB9E3-FDF4-3668-D87D-86E68CE8D358}"/>
              </a:ext>
            </a:extLst>
          </p:cNvPr>
          <p:cNvGrpSpPr/>
          <p:nvPr/>
        </p:nvGrpSpPr>
        <p:grpSpPr>
          <a:xfrm rot="10800000">
            <a:off x="8549259" y="7883968"/>
            <a:ext cx="2545700" cy="2726917"/>
            <a:chOff x="10665902" y="7168295"/>
            <a:chExt cx="2545700" cy="2726917"/>
          </a:xfrm>
        </p:grpSpPr>
        <p:sp>
          <p:nvSpPr>
            <p:cNvPr id="13" name="Freeform: Shape 12">
              <a:extLst>
                <a:ext uri="{FF2B5EF4-FFF2-40B4-BE49-F238E27FC236}">
                  <a16:creationId xmlns:a16="http://schemas.microsoft.com/office/drawing/2014/main" id="{2CFA27BF-BF88-D0C5-F4FC-F25AA4BE94B8}"/>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3"/>
              </a:fgClr>
              <a:bgClr>
                <a:schemeClr val="bg1"/>
              </a:bgClr>
            </a:pattFill>
            <a:ln w="4858" cap="flat">
              <a:noFill/>
              <a:prstDash val="solid"/>
              <a:miter/>
            </a:ln>
          </p:spPr>
          <p:txBody>
            <a:bodyPr rtlCol="0" anchor="ctr"/>
            <a:lstStyle/>
            <a:p>
              <a:endParaRPr lang="es-CO"/>
            </a:p>
          </p:txBody>
        </p:sp>
        <p:sp>
          <p:nvSpPr>
            <p:cNvPr id="14" name="Freeform: Shape 13">
              <a:extLst>
                <a:ext uri="{FF2B5EF4-FFF2-40B4-BE49-F238E27FC236}">
                  <a16:creationId xmlns:a16="http://schemas.microsoft.com/office/drawing/2014/main" id="{247AF5CD-184E-6F8D-681A-17035CC81F5D}"/>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5" name="Group 14">
            <a:extLst>
              <a:ext uri="{FF2B5EF4-FFF2-40B4-BE49-F238E27FC236}">
                <a16:creationId xmlns:a16="http://schemas.microsoft.com/office/drawing/2014/main" id="{6AFA433E-2A7E-CA0A-81A1-6B1C3C496DE2}"/>
              </a:ext>
            </a:extLst>
          </p:cNvPr>
          <p:cNvGrpSpPr/>
          <p:nvPr/>
        </p:nvGrpSpPr>
        <p:grpSpPr>
          <a:xfrm rot="10800000">
            <a:off x="13472937" y="5526168"/>
            <a:ext cx="2545700" cy="2726917"/>
            <a:chOff x="10665902" y="7168295"/>
            <a:chExt cx="2545700" cy="2726917"/>
          </a:xfrm>
        </p:grpSpPr>
        <p:sp>
          <p:nvSpPr>
            <p:cNvPr id="16" name="Freeform: Shape 15">
              <a:extLst>
                <a:ext uri="{FF2B5EF4-FFF2-40B4-BE49-F238E27FC236}">
                  <a16:creationId xmlns:a16="http://schemas.microsoft.com/office/drawing/2014/main" id="{33EDD1F0-DF95-D4C4-6F9A-693D8004581F}"/>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5"/>
              </a:fgClr>
              <a:bgClr>
                <a:schemeClr val="bg1"/>
              </a:bgClr>
            </a:pattFill>
            <a:ln w="4858" cap="flat">
              <a:noFill/>
              <a:prstDash val="solid"/>
              <a:miter/>
            </a:ln>
          </p:spPr>
          <p:txBody>
            <a:bodyPr rtlCol="0" anchor="ctr"/>
            <a:lstStyle/>
            <a:p>
              <a:endParaRPr lang="es-CO"/>
            </a:p>
          </p:txBody>
        </p:sp>
        <p:sp>
          <p:nvSpPr>
            <p:cNvPr id="17" name="Freeform: Shape 16">
              <a:extLst>
                <a:ext uri="{FF2B5EF4-FFF2-40B4-BE49-F238E27FC236}">
                  <a16:creationId xmlns:a16="http://schemas.microsoft.com/office/drawing/2014/main" id="{505EBD43-C615-5765-2026-33E3263D70BA}"/>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19" name="Group 18">
            <a:extLst>
              <a:ext uri="{FF2B5EF4-FFF2-40B4-BE49-F238E27FC236}">
                <a16:creationId xmlns:a16="http://schemas.microsoft.com/office/drawing/2014/main" id="{9FBB63A9-EAC2-5D0B-522C-A855151AF5FE}"/>
              </a:ext>
            </a:extLst>
          </p:cNvPr>
          <p:cNvGrpSpPr/>
          <p:nvPr/>
        </p:nvGrpSpPr>
        <p:grpSpPr>
          <a:xfrm rot="10800000">
            <a:off x="18421846" y="3491672"/>
            <a:ext cx="2545700" cy="2726917"/>
            <a:chOff x="10665902" y="7168295"/>
            <a:chExt cx="2545700" cy="2726917"/>
          </a:xfrm>
        </p:grpSpPr>
        <p:sp>
          <p:nvSpPr>
            <p:cNvPr id="20" name="Freeform: Shape 19">
              <a:extLst>
                <a:ext uri="{FF2B5EF4-FFF2-40B4-BE49-F238E27FC236}">
                  <a16:creationId xmlns:a16="http://schemas.microsoft.com/office/drawing/2014/main" id="{DC5F757C-7A56-9BE3-4E1F-438D1147F98E}"/>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1"/>
              </a:fgClr>
              <a:bgClr>
                <a:schemeClr val="bg1"/>
              </a:bgClr>
            </a:pattFill>
            <a:ln w="4858" cap="flat">
              <a:noFill/>
              <a:prstDash val="solid"/>
              <a:miter/>
            </a:ln>
          </p:spPr>
          <p:txBody>
            <a:bodyPr rtlCol="0" anchor="ctr"/>
            <a:lstStyle/>
            <a:p>
              <a:endParaRPr lang="es-CO"/>
            </a:p>
          </p:txBody>
        </p:sp>
        <p:sp>
          <p:nvSpPr>
            <p:cNvPr id="21" name="Freeform: Shape 20">
              <a:extLst>
                <a:ext uri="{FF2B5EF4-FFF2-40B4-BE49-F238E27FC236}">
                  <a16:creationId xmlns:a16="http://schemas.microsoft.com/office/drawing/2014/main" id="{DCDCC629-767B-0E2F-B243-12175A265929}"/>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23" name="Freeform 362">
            <a:extLst>
              <a:ext uri="{FF2B5EF4-FFF2-40B4-BE49-F238E27FC236}">
                <a16:creationId xmlns:a16="http://schemas.microsoft.com/office/drawing/2014/main" id="{A55CC1EA-6AC9-4E93-B797-DB811312D389}"/>
              </a:ext>
            </a:extLst>
          </p:cNvPr>
          <p:cNvSpPr>
            <a:spLocks noChangeArrowheads="1"/>
          </p:cNvSpPr>
          <p:nvPr/>
        </p:nvSpPr>
        <p:spPr bwMode="auto">
          <a:xfrm>
            <a:off x="4523432" y="8582782"/>
            <a:ext cx="38449" cy="1329290"/>
          </a:xfrm>
          <a:custGeom>
            <a:avLst/>
            <a:gdLst>
              <a:gd name="T0" fmla="*/ 31 w 32"/>
              <a:gd name="T1" fmla="*/ 122 h 1065"/>
              <a:gd name="T2" fmla="*/ 0 w 32"/>
              <a:gd name="T3" fmla="*/ 122 h 1065"/>
              <a:gd name="T4" fmla="*/ 0 w 32"/>
              <a:gd name="T5" fmla="*/ 0 h 1065"/>
              <a:gd name="T6" fmla="*/ 31 w 32"/>
              <a:gd name="T7" fmla="*/ 0 h 1065"/>
              <a:gd name="T8" fmla="*/ 31 w 32"/>
              <a:gd name="T9" fmla="*/ 122 h 1065"/>
              <a:gd name="T10" fmla="*/ 31 w 32"/>
              <a:gd name="T11" fmla="*/ 367 h 1065"/>
              <a:gd name="T12" fmla="*/ 0 w 32"/>
              <a:gd name="T13" fmla="*/ 367 h 1065"/>
              <a:gd name="T14" fmla="*/ 0 w 32"/>
              <a:gd name="T15" fmla="*/ 244 h 1065"/>
              <a:gd name="T16" fmla="*/ 31 w 32"/>
              <a:gd name="T17" fmla="*/ 244 h 1065"/>
              <a:gd name="T18" fmla="*/ 31 w 32"/>
              <a:gd name="T19" fmla="*/ 367 h 1065"/>
              <a:gd name="T20" fmla="*/ 31 w 32"/>
              <a:gd name="T21" fmla="*/ 611 h 1065"/>
              <a:gd name="T22" fmla="*/ 0 w 32"/>
              <a:gd name="T23" fmla="*/ 611 h 1065"/>
              <a:gd name="T24" fmla="*/ 0 w 32"/>
              <a:gd name="T25" fmla="*/ 489 h 1065"/>
              <a:gd name="T26" fmla="*/ 31 w 32"/>
              <a:gd name="T27" fmla="*/ 489 h 1065"/>
              <a:gd name="T28" fmla="*/ 31 w 32"/>
              <a:gd name="T29" fmla="*/ 611 h 1065"/>
              <a:gd name="T30" fmla="*/ 31 w 32"/>
              <a:gd name="T31" fmla="*/ 856 h 1065"/>
              <a:gd name="T32" fmla="*/ 0 w 32"/>
              <a:gd name="T33" fmla="*/ 856 h 1065"/>
              <a:gd name="T34" fmla="*/ 0 w 32"/>
              <a:gd name="T35" fmla="*/ 734 h 1065"/>
              <a:gd name="T36" fmla="*/ 31 w 32"/>
              <a:gd name="T37" fmla="*/ 734 h 1065"/>
              <a:gd name="T38" fmla="*/ 31 w 32"/>
              <a:gd name="T39" fmla="*/ 856 h 1065"/>
              <a:gd name="T40" fmla="*/ 31 w 32"/>
              <a:gd name="T41" fmla="*/ 1064 h 1065"/>
              <a:gd name="T42" fmla="*/ 0 w 32"/>
              <a:gd name="T43" fmla="*/ 1064 h 1065"/>
              <a:gd name="T44" fmla="*/ 0 w 32"/>
              <a:gd name="T45" fmla="*/ 978 h 1065"/>
              <a:gd name="T46" fmla="*/ 31 w 32"/>
              <a:gd name="T47" fmla="*/ 978 h 1065"/>
              <a:gd name="T48" fmla="*/ 31 w 32"/>
              <a:gd name="T49" fmla="*/ 1064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 h="1065">
                <a:moveTo>
                  <a:pt x="31" y="122"/>
                </a:moveTo>
                <a:lnTo>
                  <a:pt x="0" y="122"/>
                </a:lnTo>
                <a:lnTo>
                  <a:pt x="0" y="0"/>
                </a:lnTo>
                <a:lnTo>
                  <a:pt x="31" y="0"/>
                </a:lnTo>
                <a:lnTo>
                  <a:pt x="31" y="122"/>
                </a:lnTo>
                <a:close/>
                <a:moveTo>
                  <a:pt x="31" y="367"/>
                </a:moveTo>
                <a:lnTo>
                  <a:pt x="0" y="367"/>
                </a:lnTo>
                <a:lnTo>
                  <a:pt x="0" y="244"/>
                </a:lnTo>
                <a:lnTo>
                  <a:pt x="31" y="244"/>
                </a:lnTo>
                <a:lnTo>
                  <a:pt x="31" y="367"/>
                </a:lnTo>
                <a:close/>
                <a:moveTo>
                  <a:pt x="31" y="611"/>
                </a:moveTo>
                <a:lnTo>
                  <a:pt x="0" y="611"/>
                </a:lnTo>
                <a:lnTo>
                  <a:pt x="0" y="489"/>
                </a:lnTo>
                <a:lnTo>
                  <a:pt x="31" y="489"/>
                </a:lnTo>
                <a:lnTo>
                  <a:pt x="31" y="611"/>
                </a:lnTo>
                <a:close/>
                <a:moveTo>
                  <a:pt x="31" y="856"/>
                </a:moveTo>
                <a:lnTo>
                  <a:pt x="0" y="856"/>
                </a:lnTo>
                <a:lnTo>
                  <a:pt x="0" y="734"/>
                </a:lnTo>
                <a:lnTo>
                  <a:pt x="31" y="734"/>
                </a:lnTo>
                <a:lnTo>
                  <a:pt x="31" y="856"/>
                </a:lnTo>
                <a:close/>
                <a:moveTo>
                  <a:pt x="31" y="1064"/>
                </a:moveTo>
                <a:lnTo>
                  <a:pt x="0" y="1064"/>
                </a:lnTo>
                <a:lnTo>
                  <a:pt x="0" y="978"/>
                </a:lnTo>
                <a:lnTo>
                  <a:pt x="31" y="978"/>
                </a:lnTo>
                <a:lnTo>
                  <a:pt x="31" y="1064"/>
                </a:lnTo>
                <a:close/>
              </a:path>
            </a:pathLst>
          </a:custGeom>
          <a:solidFill>
            <a:schemeClr val="accent1"/>
          </a:solidFill>
          <a:ln>
            <a:noFill/>
          </a:ln>
          <a:effectLst/>
        </p:spPr>
        <p:txBody>
          <a:bodyPr wrap="none" anchor="ctr"/>
          <a:lstStyle/>
          <a:p>
            <a:endParaRPr lang="en-US" dirty="0">
              <a:latin typeface="DM Sans" pitchFamily="2" charset="77"/>
            </a:endParaRPr>
          </a:p>
        </p:txBody>
      </p:sp>
      <p:sp>
        <p:nvSpPr>
          <p:cNvPr id="363" name="Freeform 362">
            <a:extLst>
              <a:ext uri="{FF2B5EF4-FFF2-40B4-BE49-F238E27FC236}">
                <a16:creationId xmlns:a16="http://schemas.microsoft.com/office/drawing/2014/main" id="{CF266E88-FCD2-4445-A5B0-2B4440895178}"/>
              </a:ext>
            </a:extLst>
          </p:cNvPr>
          <p:cNvSpPr>
            <a:spLocks noChangeArrowheads="1"/>
          </p:cNvSpPr>
          <p:nvPr/>
        </p:nvSpPr>
        <p:spPr bwMode="auto">
          <a:xfrm>
            <a:off x="9623625" y="6374622"/>
            <a:ext cx="38449" cy="1329290"/>
          </a:xfrm>
          <a:custGeom>
            <a:avLst/>
            <a:gdLst>
              <a:gd name="T0" fmla="*/ 31 w 32"/>
              <a:gd name="T1" fmla="*/ 122 h 1065"/>
              <a:gd name="T2" fmla="*/ 0 w 32"/>
              <a:gd name="T3" fmla="*/ 122 h 1065"/>
              <a:gd name="T4" fmla="*/ 0 w 32"/>
              <a:gd name="T5" fmla="*/ 0 h 1065"/>
              <a:gd name="T6" fmla="*/ 31 w 32"/>
              <a:gd name="T7" fmla="*/ 0 h 1065"/>
              <a:gd name="T8" fmla="*/ 31 w 32"/>
              <a:gd name="T9" fmla="*/ 122 h 1065"/>
              <a:gd name="T10" fmla="*/ 31 w 32"/>
              <a:gd name="T11" fmla="*/ 367 h 1065"/>
              <a:gd name="T12" fmla="*/ 0 w 32"/>
              <a:gd name="T13" fmla="*/ 367 h 1065"/>
              <a:gd name="T14" fmla="*/ 0 w 32"/>
              <a:gd name="T15" fmla="*/ 244 h 1065"/>
              <a:gd name="T16" fmla="*/ 31 w 32"/>
              <a:gd name="T17" fmla="*/ 244 h 1065"/>
              <a:gd name="T18" fmla="*/ 31 w 32"/>
              <a:gd name="T19" fmla="*/ 367 h 1065"/>
              <a:gd name="T20" fmla="*/ 31 w 32"/>
              <a:gd name="T21" fmla="*/ 611 h 1065"/>
              <a:gd name="T22" fmla="*/ 0 w 32"/>
              <a:gd name="T23" fmla="*/ 611 h 1065"/>
              <a:gd name="T24" fmla="*/ 0 w 32"/>
              <a:gd name="T25" fmla="*/ 489 h 1065"/>
              <a:gd name="T26" fmla="*/ 31 w 32"/>
              <a:gd name="T27" fmla="*/ 489 h 1065"/>
              <a:gd name="T28" fmla="*/ 31 w 32"/>
              <a:gd name="T29" fmla="*/ 611 h 1065"/>
              <a:gd name="T30" fmla="*/ 31 w 32"/>
              <a:gd name="T31" fmla="*/ 856 h 1065"/>
              <a:gd name="T32" fmla="*/ 0 w 32"/>
              <a:gd name="T33" fmla="*/ 856 h 1065"/>
              <a:gd name="T34" fmla="*/ 0 w 32"/>
              <a:gd name="T35" fmla="*/ 734 h 1065"/>
              <a:gd name="T36" fmla="*/ 31 w 32"/>
              <a:gd name="T37" fmla="*/ 734 h 1065"/>
              <a:gd name="T38" fmla="*/ 31 w 32"/>
              <a:gd name="T39" fmla="*/ 856 h 1065"/>
              <a:gd name="T40" fmla="*/ 31 w 32"/>
              <a:gd name="T41" fmla="*/ 1064 h 1065"/>
              <a:gd name="T42" fmla="*/ 0 w 32"/>
              <a:gd name="T43" fmla="*/ 1064 h 1065"/>
              <a:gd name="T44" fmla="*/ 0 w 32"/>
              <a:gd name="T45" fmla="*/ 978 h 1065"/>
              <a:gd name="T46" fmla="*/ 31 w 32"/>
              <a:gd name="T47" fmla="*/ 978 h 1065"/>
              <a:gd name="T48" fmla="*/ 31 w 32"/>
              <a:gd name="T49" fmla="*/ 1064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 h="1065">
                <a:moveTo>
                  <a:pt x="31" y="122"/>
                </a:moveTo>
                <a:lnTo>
                  <a:pt x="0" y="122"/>
                </a:lnTo>
                <a:lnTo>
                  <a:pt x="0" y="0"/>
                </a:lnTo>
                <a:lnTo>
                  <a:pt x="31" y="0"/>
                </a:lnTo>
                <a:lnTo>
                  <a:pt x="31" y="122"/>
                </a:lnTo>
                <a:close/>
                <a:moveTo>
                  <a:pt x="31" y="367"/>
                </a:moveTo>
                <a:lnTo>
                  <a:pt x="0" y="367"/>
                </a:lnTo>
                <a:lnTo>
                  <a:pt x="0" y="244"/>
                </a:lnTo>
                <a:lnTo>
                  <a:pt x="31" y="244"/>
                </a:lnTo>
                <a:lnTo>
                  <a:pt x="31" y="367"/>
                </a:lnTo>
                <a:close/>
                <a:moveTo>
                  <a:pt x="31" y="611"/>
                </a:moveTo>
                <a:lnTo>
                  <a:pt x="0" y="611"/>
                </a:lnTo>
                <a:lnTo>
                  <a:pt x="0" y="489"/>
                </a:lnTo>
                <a:lnTo>
                  <a:pt x="31" y="489"/>
                </a:lnTo>
                <a:lnTo>
                  <a:pt x="31" y="611"/>
                </a:lnTo>
                <a:close/>
                <a:moveTo>
                  <a:pt x="31" y="856"/>
                </a:moveTo>
                <a:lnTo>
                  <a:pt x="0" y="856"/>
                </a:lnTo>
                <a:lnTo>
                  <a:pt x="0" y="734"/>
                </a:lnTo>
                <a:lnTo>
                  <a:pt x="31" y="734"/>
                </a:lnTo>
                <a:lnTo>
                  <a:pt x="31" y="856"/>
                </a:lnTo>
                <a:close/>
                <a:moveTo>
                  <a:pt x="31" y="1064"/>
                </a:moveTo>
                <a:lnTo>
                  <a:pt x="0" y="1064"/>
                </a:lnTo>
                <a:lnTo>
                  <a:pt x="0" y="978"/>
                </a:lnTo>
                <a:lnTo>
                  <a:pt x="31" y="978"/>
                </a:lnTo>
                <a:lnTo>
                  <a:pt x="31" y="1064"/>
                </a:lnTo>
                <a:close/>
              </a:path>
            </a:pathLst>
          </a:custGeom>
          <a:solidFill>
            <a:schemeClr val="accent2"/>
          </a:solidFill>
          <a:ln>
            <a:noFill/>
          </a:ln>
          <a:effectLst/>
        </p:spPr>
        <p:txBody>
          <a:bodyPr wrap="none" anchor="ctr"/>
          <a:lstStyle/>
          <a:p>
            <a:endParaRPr lang="en-US" dirty="0">
              <a:latin typeface="DM Sans" pitchFamily="2" charset="77"/>
            </a:endParaRPr>
          </a:p>
        </p:txBody>
      </p:sp>
      <p:sp>
        <p:nvSpPr>
          <p:cNvPr id="365" name="Freeform 364">
            <a:extLst>
              <a:ext uri="{FF2B5EF4-FFF2-40B4-BE49-F238E27FC236}">
                <a16:creationId xmlns:a16="http://schemas.microsoft.com/office/drawing/2014/main" id="{4AA0E85D-0742-4BC3-8BB9-869C663634B5}"/>
              </a:ext>
            </a:extLst>
          </p:cNvPr>
          <p:cNvSpPr>
            <a:spLocks noChangeArrowheads="1"/>
          </p:cNvSpPr>
          <p:nvPr/>
        </p:nvSpPr>
        <p:spPr bwMode="auto">
          <a:xfrm>
            <a:off x="14726561" y="8412499"/>
            <a:ext cx="38452" cy="1329290"/>
          </a:xfrm>
          <a:custGeom>
            <a:avLst/>
            <a:gdLst>
              <a:gd name="T0" fmla="*/ 31 w 32"/>
              <a:gd name="T1" fmla="*/ 86 h 1065"/>
              <a:gd name="T2" fmla="*/ 0 w 32"/>
              <a:gd name="T3" fmla="*/ 86 h 1065"/>
              <a:gd name="T4" fmla="*/ 0 w 32"/>
              <a:gd name="T5" fmla="*/ 0 h 1065"/>
              <a:gd name="T6" fmla="*/ 31 w 32"/>
              <a:gd name="T7" fmla="*/ 0 h 1065"/>
              <a:gd name="T8" fmla="*/ 31 w 32"/>
              <a:gd name="T9" fmla="*/ 86 h 1065"/>
              <a:gd name="T10" fmla="*/ 31 w 32"/>
              <a:gd name="T11" fmla="*/ 331 h 1065"/>
              <a:gd name="T12" fmla="*/ 0 w 32"/>
              <a:gd name="T13" fmla="*/ 331 h 1065"/>
              <a:gd name="T14" fmla="*/ 0 w 32"/>
              <a:gd name="T15" fmla="*/ 208 h 1065"/>
              <a:gd name="T16" fmla="*/ 31 w 32"/>
              <a:gd name="T17" fmla="*/ 208 h 1065"/>
              <a:gd name="T18" fmla="*/ 31 w 32"/>
              <a:gd name="T19" fmla="*/ 331 h 1065"/>
              <a:gd name="T20" fmla="*/ 31 w 32"/>
              <a:gd name="T21" fmla="*/ 575 h 1065"/>
              <a:gd name="T22" fmla="*/ 0 w 32"/>
              <a:gd name="T23" fmla="*/ 575 h 1065"/>
              <a:gd name="T24" fmla="*/ 0 w 32"/>
              <a:gd name="T25" fmla="*/ 453 h 1065"/>
              <a:gd name="T26" fmla="*/ 31 w 32"/>
              <a:gd name="T27" fmla="*/ 453 h 1065"/>
              <a:gd name="T28" fmla="*/ 31 w 32"/>
              <a:gd name="T29" fmla="*/ 575 h 1065"/>
              <a:gd name="T30" fmla="*/ 31 w 32"/>
              <a:gd name="T31" fmla="*/ 820 h 1065"/>
              <a:gd name="T32" fmla="*/ 0 w 32"/>
              <a:gd name="T33" fmla="*/ 820 h 1065"/>
              <a:gd name="T34" fmla="*/ 0 w 32"/>
              <a:gd name="T35" fmla="*/ 698 h 1065"/>
              <a:gd name="T36" fmla="*/ 31 w 32"/>
              <a:gd name="T37" fmla="*/ 698 h 1065"/>
              <a:gd name="T38" fmla="*/ 31 w 32"/>
              <a:gd name="T39" fmla="*/ 820 h 1065"/>
              <a:gd name="T40" fmla="*/ 31 w 32"/>
              <a:gd name="T41" fmla="*/ 1064 h 1065"/>
              <a:gd name="T42" fmla="*/ 0 w 32"/>
              <a:gd name="T43" fmla="*/ 1064 h 1065"/>
              <a:gd name="T44" fmla="*/ 0 w 32"/>
              <a:gd name="T45" fmla="*/ 942 h 1065"/>
              <a:gd name="T46" fmla="*/ 31 w 32"/>
              <a:gd name="T47" fmla="*/ 942 h 1065"/>
              <a:gd name="T48" fmla="*/ 31 w 32"/>
              <a:gd name="T49" fmla="*/ 1064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 h="1065">
                <a:moveTo>
                  <a:pt x="31" y="86"/>
                </a:moveTo>
                <a:lnTo>
                  <a:pt x="0" y="86"/>
                </a:lnTo>
                <a:lnTo>
                  <a:pt x="0" y="0"/>
                </a:lnTo>
                <a:lnTo>
                  <a:pt x="31" y="0"/>
                </a:lnTo>
                <a:lnTo>
                  <a:pt x="31" y="86"/>
                </a:lnTo>
                <a:close/>
                <a:moveTo>
                  <a:pt x="31" y="331"/>
                </a:moveTo>
                <a:lnTo>
                  <a:pt x="0" y="331"/>
                </a:lnTo>
                <a:lnTo>
                  <a:pt x="0" y="208"/>
                </a:lnTo>
                <a:lnTo>
                  <a:pt x="31" y="208"/>
                </a:lnTo>
                <a:lnTo>
                  <a:pt x="31" y="331"/>
                </a:lnTo>
                <a:close/>
                <a:moveTo>
                  <a:pt x="31" y="575"/>
                </a:moveTo>
                <a:lnTo>
                  <a:pt x="0" y="575"/>
                </a:lnTo>
                <a:lnTo>
                  <a:pt x="0" y="453"/>
                </a:lnTo>
                <a:lnTo>
                  <a:pt x="31" y="453"/>
                </a:lnTo>
                <a:lnTo>
                  <a:pt x="31" y="575"/>
                </a:lnTo>
                <a:close/>
                <a:moveTo>
                  <a:pt x="31" y="820"/>
                </a:moveTo>
                <a:lnTo>
                  <a:pt x="0" y="820"/>
                </a:lnTo>
                <a:lnTo>
                  <a:pt x="0" y="698"/>
                </a:lnTo>
                <a:lnTo>
                  <a:pt x="31" y="698"/>
                </a:lnTo>
                <a:lnTo>
                  <a:pt x="31" y="820"/>
                </a:lnTo>
                <a:close/>
                <a:moveTo>
                  <a:pt x="31" y="1064"/>
                </a:moveTo>
                <a:lnTo>
                  <a:pt x="0" y="1064"/>
                </a:lnTo>
                <a:lnTo>
                  <a:pt x="0" y="942"/>
                </a:lnTo>
                <a:lnTo>
                  <a:pt x="31" y="942"/>
                </a:lnTo>
                <a:lnTo>
                  <a:pt x="31" y="1064"/>
                </a:lnTo>
                <a:close/>
              </a:path>
            </a:pathLst>
          </a:custGeom>
          <a:solidFill>
            <a:schemeClr val="accent3"/>
          </a:solidFill>
          <a:ln>
            <a:noFill/>
          </a:ln>
          <a:effectLst/>
        </p:spPr>
        <p:txBody>
          <a:bodyPr wrap="none" anchor="ctr"/>
          <a:lstStyle/>
          <a:p>
            <a:endParaRPr lang="en-US" dirty="0">
              <a:latin typeface="DM Sans" pitchFamily="2" charset="77"/>
            </a:endParaRPr>
          </a:p>
        </p:txBody>
      </p:sp>
      <p:sp>
        <p:nvSpPr>
          <p:cNvPr id="367" name="Freeform 366">
            <a:extLst>
              <a:ext uri="{FF2B5EF4-FFF2-40B4-BE49-F238E27FC236}">
                <a16:creationId xmlns:a16="http://schemas.microsoft.com/office/drawing/2014/main" id="{027C3A56-0115-4DFB-8CF9-D7668F5EBA02}"/>
              </a:ext>
            </a:extLst>
          </p:cNvPr>
          <p:cNvSpPr>
            <a:spLocks noChangeArrowheads="1"/>
          </p:cNvSpPr>
          <p:nvPr/>
        </p:nvSpPr>
        <p:spPr bwMode="auto">
          <a:xfrm>
            <a:off x="19834991" y="6204339"/>
            <a:ext cx="38452" cy="1329290"/>
          </a:xfrm>
          <a:custGeom>
            <a:avLst/>
            <a:gdLst>
              <a:gd name="T0" fmla="*/ 30 w 31"/>
              <a:gd name="T1" fmla="*/ 85 h 1065"/>
              <a:gd name="T2" fmla="*/ 0 w 31"/>
              <a:gd name="T3" fmla="*/ 85 h 1065"/>
              <a:gd name="T4" fmla="*/ 0 w 31"/>
              <a:gd name="T5" fmla="*/ 0 h 1065"/>
              <a:gd name="T6" fmla="*/ 30 w 31"/>
              <a:gd name="T7" fmla="*/ 0 h 1065"/>
              <a:gd name="T8" fmla="*/ 30 w 31"/>
              <a:gd name="T9" fmla="*/ 85 h 1065"/>
              <a:gd name="T10" fmla="*/ 30 w 31"/>
              <a:gd name="T11" fmla="*/ 330 h 1065"/>
              <a:gd name="T12" fmla="*/ 0 w 31"/>
              <a:gd name="T13" fmla="*/ 330 h 1065"/>
              <a:gd name="T14" fmla="*/ 0 w 31"/>
              <a:gd name="T15" fmla="*/ 208 h 1065"/>
              <a:gd name="T16" fmla="*/ 30 w 31"/>
              <a:gd name="T17" fmla="*/ 208 h 1065"/>
              <a:gd name="T18" fmla="*/ 30 w 31"/>
              <a:gd name="T19" fmla="*/ 330 h 1065"/>
              <a:gd name="T20" fmla="*/ 30 w 31"/>
              <a:gd name="T21" fmla="*/ 575 h 1065"/>
              <a:gd name="T22" fmla="*/ 0 w 31"/>
              <a:gd name="T23" fmla="*/ 575 h 1065"/>
              <a:gd name="T24" fmla="*/ 0 w 31"/>
              <a:gd name="T25" fmla="*/ 452 h 1065"/>
              <a:gd name="T26" fmla="*/ 30 w 31"/>
              <a:gd name="T27" fmla="*/ 452 h 1065"/>
              <a:gd name="T28" fmla="*/ 30 w 31"/>
              <a:gd name="T29" fmla="*/ 575 h 1065"/>
              <a:gd name="T30" fmla="*/ 30 w 31"/>
              <a:gd name="T31" fmla="*/ 819 h 1065"/>
              <a:gd name="T32" fmla="*/ 0 w 31"/>
              <a:gd name="T33" fmla="*/ 819 h 1065"/>
              <a:gd name="T34" fmla="*/ 0 w 31"/>
              <a:gd name="T35" fmla="*/ 697 h 1065"/>
              <a:gd name="T36" fmla="*/ 30 w 31"/>
              <a:gd name="T37" fmla="*/ 697 h 1065"/>
              <a:gd name="T38" fmla="*/ 30 w 31"/>
              <a:gd name="T39" fmla="*/ 819 h 1065"/>
              <a:gd name="T40" fmla="*/ 30 w 31"/>
              <a:gd name="T41" fmla="*/ 1064 h 1065"/>
              <a:gd name="T42" fmla="*/ 0 w 31"/>
              <a:gd name="T43" fmla="*/ 1064 h 1065"/>
              <a:gd name="T44" fmla="*/ 0 w 31"/>
              <a:gd name="T45" fmla="*/ 942 h 1065"/>
              <a:gd name="T46" fmla="*/ 30 w 31"/>
              <a:gd name="T47" fmla="*/ 942 h 1065"/>
              <a:gd name="T48" fmla="*/ 30 w 31"/>
              <a:gd name="T49" fmla="*/ 1064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1" h="1065">
                <a:moveTo>
                  <a:pt x="30" y="85"/>
                </a:moveTo>
                <a:lnTo>
                  <a:pt x="0" y="85"/>
                </a:lnTo>
                <a:lnTo>
                  <a:pt x="0" y="0"/>
                </a:lnTo>
                <a:lnTo>
                  <a:pt x="30" y="0"/>
                </a:lnTo>
                <a:lnTo>
                  <a:pt x="30" y="85"/>
                </a:lnTo>
                <a:close/>
                <a:moveTo>
                  <a:pt x="30" y="330"/>
                </a:moveTo>
                <a:lnTo>
                  <a:pt x="0" y="330"/>
                </a:lnTo>
                <a:lnTo>
                  <a:pt x="0" y="208"/>
                </a:lnTo>
                <a:lnTo>
                  <a:pt x="30" y="208"/>
                </a:lnTo>
                <a:lnTo>
                  <a:pt x="30" y="330"/>
                </a:lnTo>
                <a:close/>
                <a:moveTo>
                  <a:pt x="30" y="575"/>
                </a:moveTo>
                <a:lnTo>
                  <a:pt x="0" y="575"/>
                </a:lnTo>
                <a:lnTo>
                  <a:pt x="0" y="452"/>
                </a:lnTo>
                <a:lnTo>
                  <a:pt x="30" y="452"/>
                </a:lnTo>
                <a:lnTo>
                  <a:pt x="30" y="575"/>
                </a:lnTo>
                <a:close/>
                <a:moveTo>
                  <a:pt x="30" y="819"/>
                </a:moveTo>
                <a:lnTo>
                  <a:pt x="0" y="819"/>
                </a:lnTo>
                <a:lnTo>
                  <a:pt x="0" y="697"/>
                </a:lnTo>
                <a:lnTo>
                  <a:pt x="30" y="697"/>
                </a:lnTo>
                <a:lnTo>
                  <a:pt x="30" y="819"/>
                </a:lnTo>
                <a:close/>
                <a:moveTo>
                  <a:pt x="30" y="1064"/>
                </a:moveTo>
                <a:lnTo>
                  <a:pt x="0" y="1064"/>
                </a:lnTo>
                <a:lnTo>
                  <a:pt x="0" y="942"/>
                </a:lnTo>
                <a:lnTo>
                  <a:pt x="30" y="942"/>
                </a:lnTo>
                <a:lnTo>
                  <a:pt x="30" y="1064"/>
                </a:lnTo>
                <a:close/>
              </a:path>
            </a:pathLst>
          </a:custGeom>
          <a:solidFill>
            <a:schemeClr val="accent4"/>
          </a:solidFill>
          <a:ln>
            <a:noFill/>
          </a:ln>
          <a:effectLst/>
        </p:spPr>
        <p:txBody>
          <a:bodyPr wrap="none" anchor="ctr"/>
          <a:lstStyle/>
          <a:p>
            <a:endParaRPr lang="en-US" dirty="0">
              <a:latin typeface="DM Sans" pitchFamily="2" charset="77"/>
            </a:endParaRPr>
          </a:p>
        </p:txBody>
      </p:sp>
      <p:sp>
        <p:nvSpPr>
          <p:cNvPr id="362" name="Freeform 361">
            <a:extLst>
              <a:ext uri="{FF2B5EF4-FFF2-40B4-BE49-F238E27FC236}">
                <a16:creationId xmlns:a16="http://schemas.microsoft.com/office/drawing/2014/main" id="{BCCC1EEE-4ACE-4F54-9FFD-9B9E48CAC6F2}"/>
              </a:ext>
            </a:extLst>
          </p:cNvPr>
          <p:cNvSpPr>
            <a:spLocks noChangeArrowheads="1"/>
          </p:cNvSpPr>
          <p:nvPr/>
        </p:nvSpPr>
        <p:spPr bwMode="auto">
          <a:xfrm>
            <a:off x="4317449" y="8363064"/>
            <a:ext cx="439435" cy="439435"/>
          </a:xfrm>
          <a:custGeom>
            <a:avLst/>
            <a:gdLst>
              <a:gd name="T0" fmla="*/ 0 w 354"/>
              <a:gd name="T1" fmla="*/ 177 h 354"/>
              <a:gd name="T2" fmla="*/ 177 w 354"/>
              <a:gd name="T3" fmla="*/ 0 h 354"/>
              <a:gd name="T4" fmla="*/ 353 w 354"/>
              <a:gd name="T5" fmla="*/ 177 h 354"/>
              <a:gd name="T6" fmla="*/ 177 w 354"/>
              <a:gd name="T7" fmla="*/ 353 h 354"/>
              <a:gd name="T8" fmla="*/ 0 w 354"/>
              <a:gd name="T9" fmla="*/ 177 h 354"/>
            </a:gdLst>
            <a:ahLst/>
            <a:cxnLst>
              <a:cxn ang="0">
                <a:pos x="T0" y="T1"/>
              </a:cxn>
              <a:cxn ang="0">
                <a:pos x="T2" y="T3"/>
              </a:cxn>
              <a:cxn ang="0">
                <a:pos x="T4" y="T5"/>
              </a:cxn>
              <a:cxn ang="0">
                <a:pos x="T6" y="T7"/>
              </a:cxn>
              <a:cxn ang="0">
                <a:pos x="T8" y="T9"/>
              </a:cxn>
            </a:cxnLst>
            <a:rect l="0" t="0" r="r" b="b"/>
            <a:pathLst>
              <a:path w="354" h="354">
                <a:moveTo>
                  <a:pt x="0" y="177"/>
                </a:moveTo>
                <a:cubicBezTo>
                  <a:pt x="0" y="79"/>
                  <a:pt x="79" y="0"/>
                  <a:pt x="177" y="0"/>
                </a:cubicBezTo>
                <a:cubicBezTo>
                  <a:pt x="274" y="0"/>
                  <a:pt x="353" y="79"/>
                  <a:pt x="353" y="177"/>
                </a:cubicBezTo>
                <a:cubicBezTo>
                  <a:pt x="353" y="274"/>
                  <a:pt x="274" y="353"/>
                  <a:pt x="177" y="353"/>
                </a:cubicBezTo>
                <a:cubicBezTo>
                  <a:pt x="79" y="353"/>
                  <a:pt x="0" y="274"/>
                  <a:pt x="0" y="177"/>
                </a:cubicBezTo>
              </a:path>
            </a:pathLst>
          </a:custGeom>
          <a:solidFill>
            <a:schemeClr val="accent1"/>
          </a:solidFill>
          <a:ln>
            <a:noFill/>
          </a:ln>
          <a:effectLst/>
        </p:spPr>
        <p:txBody>
          <a:bodyPr wrap="none" anchor="ctr"/>
          <a:lstStyle/>
          <a:p>
            <a:endParaRPr lang="en-US" dirty="0">
              <a:latin typeface="DM Sans" pitchFamily="2" charset="77"/>
            </a:endParaRPr>
          </a:p>
        </p:txBody>
      </p:sp>
      <p:sp>
        <p:nvSpPr>
          <p:cNvPr id="364" name="Freeform 363">
            <a:extLst>
              <a:ext uri="{FF2B5EF4-FFF2-40B4-BE49-F238E27FC236}">
                <a16:creationId xmlns:a16="http://schemas.microsoft.com/office/drawing/2014/main" id="{AA21C371-E533-4CB8-9E6F-C301C0DA8985}"/>
              </a:ext>
            </a:extLst>
          </p:cNvPr>
          <p:cNvSpPr>
            <a:spLocks noChangeArrowheads="1"/>
          </p:cNvSpPr>
          <p:nvPr/>
        </p:nvSpPr>
        <p:spPr bwMode="auto">
          <a:xfrm>
            <a:off x="9425879" y="6149410"/>
            <a:ext cx="439435" cy="439435"/>
          </a:xfrm>
          <a:custGeom>
            <a:avLst/>
            <a:gdLst>
              <a:gd name="T0" fmla="*/ 0 w 354"/>
              <a:gd name="T1" fmla="*/ 177 h 354"/>
              <a:gd name="T2" fmla="*/ 177 w 354"/>
              <a:gd name="T3" fmla="*/ 0 h 354"/>
              <a:gd name="T4" fmla="*/ 353 w 354"/>
              <a:gd name="T5" fmla="*/ 177 h 354"/>
              <a:gd name="T6" fmla="*/ 177 w 354"/>
              <a:gd name="T7" fmla="*/ 353 h 354"/>
              <a:gd name="T8" fmla="*/ 0 w 354"/>
              <a:gd name="T9" fmla="*/ 177 h 354"/>
            </a:gdLst>
            <a:ahLst/>
            <a:cxnLst>
              <a:cxn ang="0">
                <a:pos x="T0" y="T1"/>
              </a:cxn>
              <a:cxn ang="0">
                <a:pos x="T2" y="T3"/>
              </a:cxn>
              <a:cxn ang="0">
                <a:pos x="T4" y="T5"/>
              </a:cxn>
              <a:cxn ang="0">
                <a:pos x="T6" y="T7"/>
              </a:cxn>
              <a:cxn ang="0">
                <a:pos x="T8" y="T9"/>
              </a:cxn>
            </a:cxnLst>
            <a:rect l="0" t="0" r="r" b="b"/>
            <a:pathLst>
              <a:path w="354" h="354">
                <a:moveTo>
                  <a:pt x="0" y="177"/>
                </a:moveTo>
                <a:cubicBezTo>
                  <a:pt x="0" y="79"/>
                  <a:pt x="79" y="0"/>
                  <a:pt x="177" y="0"/>
                </a:cubicBezTo>
                <a:cubicBezTo>
                  <a:pt x="275" y="0"/>
                  <a:pt x="353" y="79"/>
                  <a:pt x="353" y="177"/>
                </a:cubicBezTo>
                <a:cubicBezTo>
                  <a:pt x="353" y="274"/>
                  <a:pt x="275" y="353"/>
                  <a:pt x="177" y="353"/>
                </a:cubicBezTo>
                <a:cubicBezTo>
                  <a:pt x="79" y="353"/>
                  <a:pt x="0" y="274"/>
                  <a:pt x="0" y="177"/>
                </a:cubicBezTo>
              </a:path>
            </a:pathLst>
          </a:custGeom>
          <a:solidFill>
            <a:schemeClr val="accent2"/>
          </a:solidFill>
          <a:ln>
            <a:noFill/>
          </a:ln>
          <a:effectLst/>
        </p:spPr>
        <p:txBody>
          <a:bodyPr wrap="none" anchor="ctr"/>
          <a:lstStyle/>
          <a:p>
            <a:endParaRPr lang="en-US" dirty="0">
              <a:latin typeface="DM Sans" pitchFamily="2" charset="77"/>
            </a:endParaRPr>
          </a:p>
        </p:txBody>
      </p:sp>
      <p:sp>
        <p:nvSpPr>
          <p:cNvPr id="366" name="Freeform 365">
            <a:extLst>
              <a:ext uri="{FF2B5EF4-FFF2-40B4-BE49-F238E27FC236}">
                <a16:creationId xmlns:a16="http://schemas.microsoft.com/office/drawing/2014/main" id="{EFC1B7A3-B0F1-4922-9F4A-BD6179BF4C2A}"/>
              </a:ext>
            </a:extLst>
          </p:cNvPr>
          <p:cNvSpPr>
            <a:spLocks noChangeArrowheads="1"/>
          </p:cNvSpPr>
          <p:nvPr/>
        </p:nvSpPr>
        <p:spPr bwMode="auto">
          <a:xfrm>
            <a:off x="14528815" y="9522072"/>
            <a:ext cx="439435" cy="439435"/>
          </a:xfrm>
          <a:custGeom>
            <a:avLst/>
            <a:gdLst>
              <a:gd name="T0" fmla="*/ 353 w 354"/>
              <a:gd name="T1" fmla="*/ 176 h 354"/>
              <a:gd name="T2" fmla="*/ 176 w 354"/>
              <a:gd name="T3" fmla="*/ 353 h 354"/>
              <a:gd name="T4" fmla="*/ 0 w 354"/>
              <a:gd name="T5" fmla="*/ 176 h 354"/>
              <a:gd name="T6" fmla="*/ 176 w 354"/>
              <a:gd name="T7" fmla="*/ 0 h 354"/>
              <a:gd name="T8" fmla="*/ 353 w 354"/>
              <a:gd name="T9" fmla="*/ 176 h 354"/>
            </a:gdLst>
            <a:ahLst/>
            <a:cxnLst>
              <a:cxn ang="0">
                <a:pos x="T0" y="T1"/>
              </a:cxn>
              <a:cxn ang="0">
                <a:pos x="T2" y="T3"/>
              </a:cxn>
              <a:cxn ang="0">
                <a:pos x="T4" y="T5"/>
              </a:cxn>
              <a:cxn ang="0">
                <a:pos x="T6" y="T7"/>
              </a:cxn>
              <a:cxn ang="0">
                <a:pos x="T8" y="T9"/>
              </a:cxn>
            </a:cxnLst>
            <a:rect l="0" t="0" r="r" b="b"/>
            <a:pathLst>
              <a:path w="354" h="354">
                <a:moveTo>
                  <a:pt x="353" y="176"/>
                </a:moveTo>
                <a:cubicBezTo>
                  <a:pt x="353" y="274"/>
                  <a:pt x="274" y="353"/>
                  <a:pt x="176" y="353"/>
                </a:cubicBezTo>
                <a:cubicBezTo>
                  <a:pt x="79" y="353"/>
                  <a:pt x="0" y="274"/>
                  <a:pt x="0" y="176"/>
                </a:cubicBezTo>
                <a:cubicBezTo>
                  <a:pt x="0" y="79"/>
                  <a:pt x="79" y="0"/>
                  <a:pt x="176" y="0"/>
                </a:cubicBezTo>
                <a:cubicBezTo>
                  <a:pt x="274" y="0"/>
                  <a:pt x="353" y="79"/>
                  <a:pt x="353" y="176"/>
                </a:cubicBezTo>
              </a:path>
            </a:pathLst>
          </a:custGeom>
          <a:solidFill>
            <a:schemeClr val="accent3"/>
          </a:solidFill>
          <a:ln>
            <a:noFill/>
          </a:ln>
          <a:effectLst/>
        </p:spPr>
        <p:txBody>
          <a:bodyPr wrap="none" anchor="ctr"/>
          <a:lstStyle/>
          <a:p>
            <a:endParaRPr lang="en-US" dirty="0">
              <a:latin typeface="DM Sans" pitchFamily="2" charset="77"/>
            </a:endParaRPr>
          </a:p>
        </p:txBody>
      </p:sp>
      <p:sp>
        <p:nvSpPr>
          <p:cNvPr id="368" name="Freeform 367">
            <a:extLst>
              <a:ext uri="{FF2B5EF4-FFF2-40B4-BE49-F238E27FC236}">
                <a16:creationId xmlns:a16="http://schemas.microsoft.com/office/drawing/2014/main" id="{82C02EDC-9333-4164-B778-8696DA82B5A9}"/>
              </a:ext>
            </a:extLst>
          </p:cNvPr>
          <p:cNvSpPr>
            <a:spLocks noChangeArrowheads="1"/>
          </p:cNvSpPr>
          <p:nvPr/>
        </p:nvSpPr>
        <p:spPr bwMode="auto">
          <a:xfrm>
            <a:off x="19631754" y="7308421"/>
            <a:ext cx="444926" cy="439435"/>
          </a:xfrm>
          <a:custGeom>
            <a:avLst/>
            <a:gdLst>
              <a:gd name="T0" fmla="*/ 354 w 355"/>
              <a:gd name="T1" fmla="*/ 176 h 354"/>
              <a:gd name="T2" fmla="*/ 177 w 355"/>
              <a:gd name="T3" fmla="*/ 353 h 354"/>
              <a:gd name="T4" fmla="*/ 0 w 355"/>
              <a:gd name="T5" fmla="*/ 176 h 354"/>
              <a:gd name="T6" fmla="*/ 177 w 355"/>
              <a:gd name="T7" fmla="*/ 0 h 354"/>
              <a:gd name="T8" fmla="*/ 354 w 355"/>
              <a:gd name="T9" fmla="*/ 176 h 354"/>
            </a:gdLst>
            <a:ahLst/>
            <a:cxnLst>
              <a:cxn ang="0">
                <a:pos x="T0" y="T1"/>
              </a:cxn>
              <a:cxn ang="0">
                <a:pos x="T2" y="T3"/>
              </a:cxn>
              <a:cxn ang="0">
                <a:pos x="T4" y="T5"/>
              </a:cxn>
              <a:cxn ang="0">
                <a:pos x="T6" y="T7"/>
              </a:cxn>
              <a:cxn ang="0">
                <a:pos x="T8" y="T9"/>
              </a:cxn>
            </a:cxnLst>
            <a:rect l="0" t="0" r="r" b="b"/>
            <a:pathLst>
              <a:path w="355" h="354">
                <a:moveTo>
                  <a:pt x="354" y="176"/>
                </a:moveTo>
                <a:cubicBezTo>
                  <a:pt x="354" y="274"/>
                  <a:pt x="274" y="353"/>
                  <a:pt x="177" y="353"/>
                </a:cubicBezTo>
                <a:cubicBezTo>
                  <a:pt x="79" y="353"/>
                  <a:pt x="0" y="274"/>
                  <a:pt x="0" y="176"/>
                </a:cubicBezTo>
                <a:cubicBezTo>
                  <a:pt x="0" y="78"/>
                  <a:pt x="79" y="0"/>
                  <a:pt x="177" y="0"/>
                </a:cubicBezTo>
                <a:cubicBezTo>
                  <a:pt x="274" y="0"/>
                  <a:pt x="354" y="78"/>
                  <a:pt x="354" y="176"/>
                </a:cubicBezTo>
              </a:path>
            </a:pathLst>
          </a:custGeom>
          <a:solidFill>
            <a:schemeClr val="accent4"/>
          </a:solidFill>
          <a:ln>
            <a:noFill/>
          </a:ln>
          <a:effectLst/>
        </p:spPr>
        <p:txBody>
          <a:bodyPr wrap="none" anchor="ctr"/>
          <a:lstStyle/>
          <a:p>
            <a:endParaRPr lang="en-US" dirty="0">
              <a:latin typeface="DM Sans" pitchFamily="2" charset="77"/>
            </a:endParaRPr>
          </a:p>
        </p:txBody>
      </p:sp>
      <p:sp>
        <p:nvSpPr>
          <p:cNvPr id="377" name="Freeform 376">
            <a:extLst>
              <a:ext uri="{FF2B5EF4-FFF2-40B4-BE49-F238E27FC236}">
                <a16:creationId xmlns:a16="http://schemas.microsoft.com/office/drawing/2014/main" id="{81547255-953D-4DFA-BE32-B0E4838DB3C1}"/>
              </a:ext>
            </a:extLst>
          </p:cNvPr>
          <p:cNvSpPr>
            <a:spLocks noChangeArrowheads="1"/>
          </p:cNvSpPr>
          <p:nvPr/>
        </p:nvSpPr>
        <p:spPr bwMode="auto">
          <a:xfrm>
            <a:off x="14248677" y="6451523"/>
            <a:ext cx="994220" cy="994220"/>
          </a:xfrm>
          <a:custGeom>
            <a:avLst/>
            <a:gdLst>
              <a:gd name="T0" fmla="*/ 291 w 800"/>
              <a:gd name="T1" fmla="*/ 599 h 799"/>
              <a:gd name="T2" fmla="*/ 278 w 800"/>
              <a:gd name="T3" fmla="*/ 604 h 799"/>
              <a:gd name="T4" fmla="*/ 223 w 800"/>
              <a:gd name="T5" fmla="*/ 659 h 799"/>
              <a:gd name="T6" fmla="*/ 218 w 800"/>
              <a:gd name="T7" fmla="*/ 672 h 799"/>
              <a:gd name="T8" fmla="*/ 236 w 800"/>
              <a:gd name="T9" fmla="*/ 690 h 799"/>
              <a:gd name="T10" fmla="*/ 249 w 800"/>
              <a:gd name="T11" fmla="*/ 685 h 799"/>
              <a:gd name="T12" fmla="*/ 303 w 800"/>
              <a:gd name="T13" fmla="*/ 630 h 799"/>
              <a:gd name="T14" fmla="*/ 309 w 800"/>
              <a:gd name="T15" fmla="*/ 617 h 799"/>
              <a:gd name="T16" fmla="*/ 291 w 800"/>
              <a:gd name="T17" fmla="*/ 599 h 799"/>
              <a:gd name="T18" fmla="*/ 454 w 800"/>
              <a:gd name="T19" fmla="*/ 734 h 799"/>
              <a:gd name="T20" fmla="*/ 348 w 800"/>
              <a:gd name="T21" fmla="*/ 476 h 799"/>
              <a:gd name="T22" fmla="*/ 727 w 800"/>
              <a:gd name="T23" fmla="*/ 98 h 799"/>
              <a:gd name="T24" fmla="*/ 454 w 800"/>
              <a:gd name="T25" fmla="*/ 734 h 799"/>
              <a:gd name="T26" fmla="*/ 65 w 800"/>
              <a:gd name="T27" fmla="*/ 345 h 799"/>
              <a:gd name="T28" fmla="*/ 701 w 800"/>
              <a:gd name="T29" fmla="*/ 72 h 799"/>
              <a:gd name="T30" fmla="*/ 322 w 800"/>
              <a:gd name="T31" fmla="*/ 450 h 799"/>
              <a:gd name="T32" fmla="*/ 65 w 800"/>
              <a:gd name="T33" fmla="*/ 345 h 799"/>
              <a:gd name="T34" fmla="*/ 799 w 800"/>
              <a:gd name="T35" fmla="*/ 19 h 799"/>
              <a:gd name="T36" fmla="*/ 780 w 800"/>
              <a:gd name="T37" fmla="*/ 0 h 799"/>
              <a:gd name="T38" fmla="*/ 773 w 800"/>
              <a:gd name="T39" fmla="*/ 2 h 799"/>
              <a:gd name="T40" fmla="*/ 12 w 800"/>
              <a:gd name="T41" fmla="*/ 328 h 799"/>
              <a:gd name="T42" fmla="*/ 11 w 800"/>
              <a:gd name="T43" fmla="*/ 328 h 799"/>
              <a:gd name="T44" fmla="*/ 10 w 800"/>
              <a:gd name="T45" fmla="*/ 329 h 799"/>
              <a:gd name="T46" fmla="*/ 0 w 800"/>
              <a:gd name="T47" fmla="*/ 345 h 799"/>
              <a:gd name="T48" fmla="*/ 14 w 800"/>
              <a:gd name="T49" fmla="*/ 362 h 799"/>
              <a:gd name="T50" fmla="*/ 313 w 800"/>
              <a:gd name="T51" fmla="*/ 486 h 799"/>
              <a:gd name="T52" fmla="*/ 437 w 800"/>
              <a:gd name="T53" fmla="*/ 786 h 799"/>
              <a:gd name="T54" fmla="*/ 454 w 800"/>
              <a:gd name="T55" fmla="*/ 798 h 799"/>
              <a:gd name="T56" fmla="*/ 470 w 800"/>
              <a:gd name="T57" fmla="*/ 788 h 799"/>
              <a:gd name="T58" fmla="*/ 470 w 800"/>
              <a:gd name="T59" fmla="*/ 787 h 799"/>
              <a:gd name="T60" fmla="*/ 797 w 800"/>
              <a:gd name="T61" fmla="*/ 26 h 799"/>
              <a:gd name="T62" fmla="*/ 799 w 800"/>
              <a:gd name="T63" fmla="*/ 19 h 799"/>
              <a:gd name="T64" fmla="*/ 176 w 800"/>
              <a:gd name="T65" fmla="*/ 539 h 799"/>
              <a:gd name="T66" fmla="*/ 194 w 800"/>
              <a:gd name="T67" fmla="*/ 521 h 799"/>
              <a:gd name="T68" fmla="*/ 200 w 800"/>
              <a:gd name="T69" fmla="*/ 508 h 799"/>
              <a:gd name="T70" fmla="*/ 182 w 800"/>
              <a:gd name="T71" fmla="*/ 490 h 799"/>
              <a:gd name="T72" fmla="*/ 169 w 800"/>
              <a:gd name="T73" fmla="*/ 496 h 799"/>
              <a:gd name="T74" fmla="*/ 150 w 800"/>
              <a:gd name="T75" fmla="*/ 513 h 799"/>
              <a:gd name="T76" fmla="*/ 146 w 800"/>
              <a:gd name="T77" fmla="*/ 526 h 799"/>
              <a:gd name="T78" fmla="*/ 163 w 800"/>
              <a:gd name="T79" fmla="*/ 545 h 799"/>
              <a:gd name="T80" fmla="*/ 176 w 800"/>
              <a:gd name="T81" fmla="*/ 539 h 799"/>
              <a:gd name="T82" fmla="*/ 291 w 800"/>
              <a:gd name="T83" fmla="*/ 526 h 799"/>
              <a:gd name="T84" fmla="*/ 272 w 800"/>
              <a:gd name="T85" fmla="*/ 508 h 799"/>
              <a:gd name="T86" fmla="*/ 259 w 800"/>
              <a:gd name="T87" fmla="*/ 513 h 799"/>
              <a:gd name="T88" fmla="*/ 78 w 800"/>
              <a:gd name="T89" fmla="*/ 695 h 799"/>
              <a:gd name="T90" fmla="*/ 73 w 800"/>
              <a:gd name="T91" fmla="*/ 708 h 799"/>
              <a:gd name="T92" fmla="*/ 91 w 800"/>
              <a:gd name="T93" fmla="*/ 726 h 799"/>
              <a:gd name="T94" fmla="*/ 104 w 800"/>
              <a:gd name="T95" fmla="*/ 721 h 799"/>
              <a:gd name="T96" fmla="*/ 285 w 800"/>
              <a:gd name="T97" fmla="*/ 539 h 799"/>
              <a:gd name="T98" fmla="*/ 291 w 800"/>
              <a:gd name="T99" fmla="*/ 526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0" h="799">
                <a:moveTo>
                  <a:pt x="291" y="599"/>
                </a:moveTo>
                <a:cubicBezTo>
                  <a:pt x="286" y="599"/>
                  <a:pt x="281" y="601"/>
                  <a:pt x="278" y="604"/>
                </a:cubicBezTo>
                <a:lnTo>
                  <a:pt x="223" y="659"/>
                </a:lnTo>
                <a:cubicBezTo>
                  <a:pt x="220" y="662"/>
                  <a:pt x="218" y="666"/>
                  <a:pt x="218" y="672"/>
                </a:cubicBezTo>
                <a:cubicBezTo>
                  <a:pt x="218" y="682"/>
                  <a:pt x="226" y="690"/>
                  <a:pt x="236" y="690"/>
                </a:cubicBezTo>
                <a:cubicBezTo>
                  <a:pt x="241" y="690"/>
                  <a:pt x="246" y="688"/>
                  <a:pt x="249" y="685"/>
                </a:cubicBezTo>
                <a:lnTo>
                  <a:pt x="303" y="630"/>
                </a:lnTo>
                <a:cubicBezTo>
                  <a:pt x="306" y="627"/>
                  <a:pt x="309" y="622"/>
                  <a:pt x="309" y="617"/>
                </a:cubicBezTo>
                <a:cubicBezTo>
                  <a:pt x="309" y="607"/>
                  <a:pt x="300" y="599"/>
                  <a:pt x="291" y="599"/>
                </a:cubicBezTo>
                <a:close/>
                <a:moveTo>
                  <a:pt x="454" y="734"/>
                </a:moveTo>
                <a:lnTo>
                  <a:pt x="348" y="476"/>
                </a:lnTo>
                <a:lnTo>
                  <a:pt x="727" y="98"/>
                </a:lnTo>
                <a:lnTo>
                  <a:pt x="454" y="734"/>
                </a:lnTo>
                <a:close/>
                <a:moveTo>
                  <a:pt x="65" y="345"/>
                </a:moveTo>
                <a:lnTo>
                  <a:pt x="701" y="72"/>
                </a:lnTo>
                <a:lnTo>
                  <a:pt x="322" y="450"/>
                </a:lnTo>
                <a:lnTo>
                  <a:pt x="65" y="345"/>
                </a:lnTo>
                <a:close/>
                <a:moveTo>
                  <a:pt x="799" y="19"/>
                </a:moveTo>
                <a:cubicBezTo>
                  <a:pt x="799" y="8"/>
                  <a:pt x="791" y="0"/>
                  <a:pt x="780" y="0"/>
                </a:cubicBezTo>
                <a:cubicBezTo>
                  <a:pt x="778" y="0"/>
                  <a:pt x="775" y="1"/>
                  <a:pt x="773" y="2"/>
                </a:cubicBezTo>
                <a:lnTo>
                  <a:pt x="12" y="328"/>
                </a:lnTo>
                <a:lnTo>
                  <a:pt x="11" y="328"/>
                </a:lnTo>
                <a:lnTo>
                  <a:pt x="10" y="329"/>
                </a:lnTo>
                <a:cubicBezTo>
                  <a:pt x="4" y="332"/>
                  <a:pt x="0" y="338"/>
                  <a:pt x="0" y="345"/>
                </a:cubicBezTo>
                <a:cubicBezTo>
                  <a:pt x="0" y="353"/>
                  <a:pt x="6" y="360"/>
                  <a:pt x="14" y="362"/>
                </a:cubicBezTo>
                <a:lnTo>
                  <a:pt x="313" y="486"/>
                </a:lnTo>
                <a:lnTo>
                  <a:pt x="437" y="786"/>
                </a:lnTo>
                <a:cubicBezTo>
                  <a:pt x="439" y="793"/>
                  <a:pt x="446" y="798"/>
                  <a:pt x="454" y="798"/>
                </a:cubicBezTo>
                <a:cubicBezTo>
                  <a:pt x="461" y="798"/>
                  <a:pt x="467" y="794"/>
                  <a:pt x="470" y="788"/>
                </a:cubicBezTo>
                <a:lnTo>
                  <a:pt x="470" y="787"/>
                </a:lnTo>
                <a:lnTo>
                  <a:pt x="797" y="26"/>
                </a:lnTo>
                <a:cubicBezTo>
                  <a:pt x="798" y="24"/>
                  <a:pt x="799" y="21"/>
                  <a:pt x="799" y="19"/>
                </a:cubicBezTo>
                <a:close/>
                <a:moveTo>
                  <a:pt x="176" y="539"/>
                </a:moveTo>
                <a:lnTo>
                  <a:pt x="194" y="521"/>
                </a:lnTo>
                <a:cubicBezTo>
                  <a:pt x="198" y="518"/>
                  <a:pt x="200" y="513"/>
                  <a:pt x="200" y="508"/>
                </a:cubicBezTo>
                <a:cubicBezTo>
                  <a:pt x="200" y="498"/>
                  <a:pt x="191" y="490"/>
                  <a:pt x="182" y="490"/>
                </a:cubicBezTo>
                <a:cubicBezTo>
                  <a:pt x="177" y="490"/>
                  <a:pt x="172" y="492"/>
                  <a:pt x="169" y="496"/>
                </a:cubicBezTo>
                <a:lnTo>
                  <a:pt x="150" y="513"/>
                </a:lnTo>
                <a:cubicBezTo>
                  <a:pt x="147" y="517"/>
                  <a:pt x="146" y="521"/>
                  <a:pt x="146" y="526"/>
                </a:cubicBezTo>
                <a:cubicBezTo>
                  <a:pt x="146" y="537"/>
                  <a:pt x="154" y="545"/>
                  <a:pt x="163" y="545"/>
                </a:cubicBezTo>
                <a:cubicBezTo>
                  <a:pt x="169" y="545"/>
                  <a:pt x="173" y="543"/>
                  <a:pt x="176" y="539"/>
                </a:cubicBezTo>
                <a:close/>
                <a:moveTo>
                  <a:pt x="291" y="526"/>
                </a:moveTo>
                <a:cubicBezTo>
                  <a:pt x="291" y="517"/>
                  <a:pt x="283" y="508"/>
                  <a:pt x="272" y="508"/>
                </a:cubicBezTo>
                <a:cubicBezTo>
                  <a:pt x="267" y="508"/>
                  <a:pt x="263" y="510"/>
                  <a:pt x="259" y="513"/>
                </a:cubicBezTo>
                <a:lnTo>
                  <a:pt x="78" y="695"/>
                </a:lnTo>
                <a:cubicBezTo>
                  <a:pt x="75" y="698"/>
                  <a:pt x="73" y="703"/>
                  <a:pt x="73" y="708"/>
                </a:cubicBezTo>
                <a:cubicBezTo>
                  <a:pt x="73" y="718"/>
                  <a:pt x="81" y="726"/>
                  <a:pt x="91" y="726"/>
                </a:cubicBezTo>
                <a:cubicBezTo>
                  <a:pt x="96" y="726"/>
                  <a:pt x="100" y="724"/>
                  <a:pt x="104" y="721"/>
                </a:cubicBezTo>
                <a:lnTo>
                  <a:pt x="285" y="539"/>
                </a:lnTo>
                <a:cubicBezTo>
                  <a:pt x="289" y="536"/>
                  <a:pt x="291" y="531"/>
                  <a:pt x="291" y="526"/>
                </a:cubicBezTo>
                <a:close/>
              </a:path>
            </a:pathLst>
          </a:custGeom>
          <a:solidFill>
            <a:schemeClr val="bg1"/>
          </a:solidFill>
          <a:ln>
            <a:noFill/>
          </a:ln>
          <a:effectLst/>
        </p:spPr>
        <p:txBody>
          <a:bodyPr wrap="none" anchor="ctr"/>
          <a:lstStyle/>
          <a:p>
            <a:endParaRPr lang="en-US" dirty="0">
              <a:latin typeface="DM Sans" pitchFamily="2" charset="77"/>
            </a:endParaRPr>
          </a:p>
        </p:txBody>
      </p:sp>
      <p:sp>
        <p:nvSpPr>
          <p:cNvPr id="378" name="Freeform 377">
            <a:extLst>
              <a:ext uri="{FF2B5EF4-FFF2-40B4-BE49-F238E27FC236}">
                <a16:creationId xmlns:a16="http://schemas.microsoft.com/office/drawing/2014/main" id="{CD1928CE-BB3D-447A-A4A2-CCAC614AD978}"/>
              </a:ext>
            </a:extLst>
          </p:cNvPr>
          <p:cNvSpPr>
            <a:spLocks noChangeArrowheads="1"/>
          </p:cNvSpPr>
          <p:nvPr/>
        </p:nvSpPr>
        <p:spPr bwMode="auto">
          <a:xfrm>
            <a:off x="19357107" y="4237868"/>
            <a:ext cx="994220" cy="983237"/>
          </a:xfrm>
          <a:custGeom>
            <a:avLst/>
            <a:gdLst>
              <a:gd name="T0" fmla="*/ 247 w 799"/>
              <a:gd name="T1" fmla="*/ 145 h 791"/>
              <a:gd name="T2" fmla="*/ 260 w 799"/>
              <a:gd name="T3" fmla="*/ 195 h 791"/>
              <a:gd name="T4" fmla="*/ 762 w 799"/>
              <a:gd name="T5" fmla="*/ 318 h 791"/>
              <a:gd name="T6" fmla="*/ 36 w 799"/>
              <a:gd name="T7" fmla="*/ 246 h 791"/>
              <a:gd name="T8" fmla="*/ 762 w 799"/>
              <a:gd name="T9" fmla="*/ 318 h 791"/>
              <a:gd name="T10" fmla="*/ 109 w 799"/>
              <a:gd name="T11" fmla="*/ 754 h 791"/>
              <a:gd name="T12" fmla="*/ 689 w 799"/>
              <a:gd name="T13" fmla="*/ 355 h 791"/>
              <a:gd name="T14" fmla="*/ 252 w 799"/>
              <a:gd name="T15" fmla="*/ 64 h 791"/>
              <a:gd name="T16" fmla="*/ 364 w 799"/>
              <a:gd name="T17" fmla="*/ 87 h 791"/>
              <a:gd name="T18" fmla="*/ 212 w 799"/>
              <a:gd name="T19" fmla="*/ 209 h 791"/>
              <a:gd name="T20" fmla="*/ 210 w 799"/>
              <a:gd name="T21" fmla="*/ 209 h 791"/>
              <a:gd name="T22" fmla="*/ 252 w 799"/>
              <a:gd name="T23" fmla="*/ 64 h 791"/>
              <a:gd name="T24" fmla="*/ 336 w 799"/>
              <a:gd name="T25" fmla="*/ 209 h 791"/>
              <a:gd name="T26" fmla="*/ 575 w 799"/>
              <a:gd name="T27" fmla="*/ 209 h 791"/>
              <a:gd name="T28" fmla="*/ 633 w 799"/>
              <a:gd name="T29" fmla="*/ 136 h 791"/>
              <a:gd name="T30" fmla="*/ 648 w 799"/>
              <a:gd name="T31" fmla="*/ 209 h 791"/>
              <a:gd name="T32" fmla="*/ 607 w 799"/>
              <a:gd name="T33" fmla="*/ 181 h 791"/>
              <a:gd name="T34" fmla="*/ 563 w 799"/>
              <a:gd name="T35" fmla="*/ 156 h 791"/>
              <a:gd name="T36" fmla="*/ 520 w 799"/>
              <a:gd name="T37" fmla="*/ 135 h 791"/>
              <a:gd name="T38" fmla="*/ 589 w 799"/>
              <a:gd name="T39" fmla="*/ 111 h 791"/>
              <a:gd name="T40" fmla="*/ 690 w 799"/>
              <a:gd name="T41" fmla="*/ 209 h 791"/>
              <a:gd name="T42" fmla="*/ 579 w 799"/>
              <a:gd name="T43" fmla="*/ 76 h 791"/>
              <a:gd name="T44" fmla="*/ 319 w 799"/>
              <a:gd name="T45" fmla="*/ 20 h 791"/>
              <a:gd name="T46" fmla="*/ 126 w 799"/>
              <a:gd name="T47" fmla="*/ 209 h 791"/>
              <a:gd name="T48" fmla="*/ 0 w 799"/>
              <a:gd name="T49" fmla="*/ 246 h 791"/>
              <a:gd name="T50" fmla="*/ 36 w 799"/>
              <a:gd name="T51" fmla="*/ 355 h 791"/>
              <a:gd name="T52" fmla="*/ 73 w 799"/>
              <a:gd name="T53" fmla="*/ 754 h 791"/>
              <a:gd name="T54" fmla="*/ 689 w 799"/>
              <a:gd name="T55" fmla="*/ 790 h 791"/>
              <a:gd name="T56" fmla="*/ 726 w 799"/>
              <a:gd name="T57" fmla="*/ 355 h 791"/>
              <a:gd name="T58" fmla="*/ 798 w 799"/>
              <a:gd name="T59" fmla="*/ 318 h 791"/>
              <a:gd name="T60" fmla="*/ 762 w 799"/>
              <a:gd name="T61" fmla="*/ 209 h 791"/>
              <a:gd name="T62" fmla="*/ 508 w 799"/>
              <a:gd name="T63" fmla="*/ 464 h 791"/>
              <a:gd name="T64" fmla="*/ 290 w 799"/>
              <a:gd name="T65" fmla="*/ 500 h 791"/>
              <a:gd name="T66" fmla="*/ 290 w 799"/>
              <a:gd name="T67" fmla="*/ 536 h 791"/>
              <a:gd name="T68" fmla="*/ 544 w 799"/>
              <a:gd name="T69" fmla="*/ 500 h 791"/>
              <a:gd name="T70" fmla="*/ 508 w 799"/>
              <a:gd name="T71" fmla="*/ 427 h 791"/>
              <a:gd name="T72" fmla="*/ 253 w 799"/>
              <a:gd name="T73" fmla="*/ 464 h 791"/>
              <a:gd name="T74" fmla="*/ 290 w 799"/>
              <a:gd name="T75" fmla="*/ 536 h 791"/>
              <a:gd name="T76" fmla="*/ 283 w 799"/>
              <a:gd name="T77" fmla="*/ 83 h 791"/>
              <a:gd name="T78" fmla="*/ 296 w 799"/>
              <a:gd name="T79" fmla="*/ 132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99" h="791">
                <a:moveTo>
                  <a:pt x="278" y="163"/>
                </a:moveTo>
                <a:lnTo>
                  <a:pt x="247" y="145"/>
                </a:lnTo>
                <a:lnTo>
                  <a:pt x="228" y="177"/>
                </a:lnTo>
                <a:lnTo>
                  <a:pt x="260" y="195"/>
                </a:lnTo>
                <a:lnTo>
                  <a:pt x="278" y="163"/>
                </a:lnTo>
                <a:close/>
                <a:moveTo>
                  <a:pt x="762" y="318"/>
                </a:moveTo>
                <a:lnTo>
                  <a:pt x="36" y="318"/>
                </a:lnTo>
                <a:lnTo>
                  <a:pt x="36" y="246"/>
                </a:lnTo>
                <a:lnTo>
                  <a:pt x="762" y="246"/>
                </a:lnTo>
                <a:lnTo>
                  <a:pt x="762" y="318"/>
                </a:lnTo>
                <a:close/>
                <a:moveTo>
                  <a:pt x="689" y="754"/>
                </a:moveTo>
                <a:lnTo>
                  <a:pt x="109" y="754"/>
                </a:lnTo>
                <a:lnTo>
                  <a:pt x="109" y="355"/>
                </a:lnTo>
                <a:lnTo>
                  <a:pt x="689" y="355"/>
                </a:lnTo>
                <a:lnTo>
                  <a:pt x="689" y="754"/>
                </a:lnTo>
                <a:close/>
                <a:moveTo>
                  <a:pt x="252" y="64"/>
                </a:moveTo>
                <a:cubicBezTo>
                  <a:pt x="262" y="47"/>
                  <a:pt x="284" y="41"/>
                  <a:pt x="301" y="51"/>
                </a:cubicBezTo>
                <a:lnTo>
                  <a:pt x="364" y="87"/>
                </a:lnTo>
                <a:lnTo>
                  <a:pt x="293" y="209"/>
                </a:lnTo>
                <a:lnTo>
                  <a:pt x="212" y="209"/>
                </a:lnTo>
                <a:lnTo>
                  <a:pt x="210" y="208"/>
                </a:lnTo>
                <a:lnTo>
                  <a:pt x="210" y="209"/>
                </a:lnTo>
                <a:lnTo>
                  <a:pt x="168" y="209"/>
                </a:lnTo>
                <a:lnTo>
                  <a:pt x="252" y="64"/>
                </a:lnTo>
                <a:close/>
                <a:moveTo>
                  <a:pt x="575" y="209"/>
                </a:moveTo>
                <a:lnTo>
                  <a:pt x="336" y="209"/>
                </a:lnTo>
                <a:lnTo>
                  <a:pt x="395" y="105"/>
                </a:lnTo>
                <a:lnTo>
                  <a:pt x="575" y="209"/>
                </a:lnTo>
                <a:close/>
                <a:moveTo>
                  <a:pt x="589" y="111"/>
                </a:moveTo>
                <a:cubicBezTo>
                  <a:pt x="608" y="105"/>
                  <a:pt x="628" y="117"/>
                  <a:pt x="633" y="136"/>
                </a:cubicBezTo>
                <a:lnTo>
                  <a:pt x="652" y="209"/>
                </a:lnTo>
                <a:lnTo>
                  <a:pt x="648" y="209"/>
                </a:lnTo>
                <a:lnTo>
                  <a:pt x="602" y="182"/>
                </a:lnTo>
                <a:lnTo>
                  <a:pt x="607" y="181"/>
                </a:lnTo>
                <a:lnTo>
                  <a:pt x="598" y="146"/>
                </a:lnTo>
                <a:lnTo>
                  <a:pt x="563" y="156"/>
                </a:lnTo>
                <a:lnTo>
                  <a:pt x="564" y="161"/>
                </a:lnTo>
                <a:lnTo>
                  <a:pt x="520" y="135"/>
                </a:lnTo>
                <a:lnTo>
                  <a:pt x="518" y="130"/>
                </a:lnTo>
                <a:lnTo>
                  <a:pt x="589" y="111"/>
                </a:lnTo>
                <a:close/>
                <a:moveTo>
                  <a:pt x="762" y="209"/>
                </a:moveTo>
                <a:lnTo>
                  <a:pt x="690" y="209"/>
                </a:lnTo>
                <a:lnTo>
                  <a:pt x="668" y="127"/>
                </a:lnTo>
                <a:cubicBezTo>
                  <a:pt x="658" y="88"/>
                  <a:pt x="618" y="66"/>
                  <a:pt x="579" y="76"/>
                </a:cubicBezTo>
                <a:lnTo>
                  <a:pt x="468" y="105"/>
                </a:lnTo>
                <a:lnTo>
                  <a:pt x="319" y="20"/>
                </a:lnTo>
                <a:cubicBezTo>
                  <a:pt x="285" y="0"/>
                  <a:pt x="240" y="11"/>
                  <a:pt x="220" y="46"/>
                </a:cubicBezTo>
                <a:lnTo>
                  <a:pt x="126" y="209"/>
                </a:lnTo>
                <a:lnTo>
                  <a:pt x="36" y="209"/>
                </a:lnTo>
                <a:cubicBezTo>
                  <a:pt x="16" y="209"/>
                  <a:pt x="0" y="226"/>
                  <a:pt x="0" y="246"/>
                </a:cubicBezTo>
                <a:lnTo>
                  <a:pt x="0" y="318"/>
                </a:lnTo>
                <a:cubicBezTo>
                  <a:pt x="0" y="338"/>
                  <a:pt x="16" y="355"/>
                  <a:pt x="36" y="355"/>
                </a:cubicBezTo>
                <a:lnTo>
                  <a:pt x="73" y="355"/>
                </a:lnTo>
                <a:lnTo>
                  <a:pt x="73" y="754"/>
                </a:lnTo>
                <a:cubicBezTo>
                  <a:pt x="73" y="774"/>
                  <a:pt x="89" y="790"/>
                  <a:pt x="109" y="790"/>
                </a:cubicBezTo>
                <a:lnTo>
                  <a:pt x="689" y="790"/>
                </a:lnTo>
                <a:cubicBezTo>
                  <a:pt x="709" y="790"/>
                  <a:pt x="726" y="774"/>
                  <a:pt x="726" y="754"/>
                </a:cubicBezTo>
                <a:lnTo>
                  <a:pt x="726" y="355"/>
                </a:lnTo>
                <a:lnTo>
                  <a:pt x="762" y="355"/>
                </a:lnTo>
                <a:cubicBezTo>
                  <a:pt x="782" y="355"/>
                  <a:pt x="798" y="338"/>
                  <a:pt x="798" y="318"/>
                </a:cubicBezTo>
                <a:lnTo>
                  <a:pt x="798" y="246"/>
                </a:lnTo>
                <a:cubicBezTo>
                  <a:pt x="798" y="226"/>
                  <a:pt x="782" y="209"/>
                  <a:pt x="762" y="209"/>
                </a:cubicBezTo>
                <a:close/>
                <a:moveTo>
                  <a:pt x="290" y="464"/>
                </a:moveTo>
                <a:lnTo>
                  <a:pt x="508" y="464"/>
                </a:lnTo>
                <a:lnTo>
                  <a:pt x="508" y="500"/>
                </a:lnTo>
                <a:lnTo>
                  <a:pt x="290" y="500"/>
                </a:lnTo>
                <a:lnTo>
                  <a:pt x="290" y="464"/>
                </a:lnTo>
                <a:close/>
                <a:moveTo>
                  <a:pt x="290" y="536"/>
                </a:moveTo>
                <a:lnTo>
                  <a:pt x="508" y="536"/>
                </a:lnTo>
                <a:cubicBezTo>
                  <a:pt x="527" y="536"/>
                  <a:pt x="544" y="520"/>
                  <a:pt x="544" y="500"/>
                </a:cubicBezTo>
                <a:lnTo>
                  <a:pt x="544" y="464"/>
                </a:lnTo>
                <a:cubicBezTo>
                  <a:pt x="544" y="444"/>
                  <a:pt x="527" y="427"/>
                  <a:pt x="508" y="427"/>
                </a:cubicBezTo>
                <a:lnTo>
                  <a:pt x="290" y="427"/>
                </a:lnTo>
                <a:cubicBezTo>
                  <a:pt x="270" y="427"/>
                  <a:pt x="253" y="444"/>
                  <a:pt x="253" y="464"/>
                </a:cubicBezTo>
                <a:lnTo>
                  <a:pt x="253" y="500"/>
                </a:lnTo>
                <a:cubicBezTo>
                  <a:pt x="253" y="520"/>
                  <a:pt x="270" y="536"/>
                  <a:pt x="290" y="536"/>
                </a:cubicBezTo>
                <a:close/>
                <a:moveTo>
                  <a:pt x="314" y="100"/>
                </a:moveTo>
                <a:lnTo>
                  <a:pt x="283" y="83"/>
                </a:lnTo>
                <a:lnTo>
                  <a:pt x="264" y="114"/>
                </a:lnTo>
                <a:lnTo>
                  <a:pt x="296" y="132"/>
                </a:lnTo>
                <a:lnTo>
                  <a:pt x="314" y="100"/>
                </a:lnTo>
                <a:close/>
              </a:path>
            </a:pathLst>
          </a:custGeom>
          <a:solidFill>
            <a:schemeClr val="bg1"/>
          </a:solidFill>
          <a:ln>
            <a:noFill/>
          </a:ln>
          <a:effectLst/>
        </p:spPr>
        <p:txBody>
          <a:bodyPr wrap="none" anchor="ctr"/>
          <a:lstStyle/>
          <a:p>
            <a:endParaRPr lang="en-US" dirty="0">
              <a:latin typeface="DM Sans" pitchFamily="2" charset="77"/>
            </a:endParaRPr>
          </a:p>
        </p:txBody>
      </p:sp>
      <p:sp>
        <p:nvSpPr>
          <p:cNvPr id="379" name="Freeform 378">
            <a:extLst>
              <a:ext uri="{FF2B5EF4-FFF2-40B4-BE49-F238E27FC236}">
                <a16:creationId xmlns:a16="http://schemas.microsoft.com/office/drawing/2014/main" id="{0415D4D4-3347-454F-9560-1030D4AEEC08}"/>
              </a:ext>
            </a:extLst>
          </p:cNvPr>
          <p:cNvSpPr>
            <a:spLocks noChangeArrowheads="1"/>
          </p:cNvSpPr>
          <p:nvPr/>
        </p:nvSpPr>
        <p:spPr bwMode="auto">
          <a:xfrm>
            <a:off x="4130689" y="10878828"/>
            <a:ext cx="818446" cy="994220"/>
          </a:xfrm>
          <a:custGeom>
            <a:avLst/>
            <a:gdLst>
              <a:gd name="T0" fmla="*/ 128 w 655"/>
              <a:gd name="T1" fmla="*/ 472 h 799"/>
              <a:gd name="T2" fmla="*/ 363 w 655"/>
              <a:gd name="T3" fmla="*/ 454 h 799"/>
              <a:gd name="T4" fmla="*/ 128 w 655"/>
              <a:gd name="T5" fmla="*/ 436 h 799"/>
              <a:gd name="T6" fmla="*/ 509 w 655"/>
              <a:gd name="T7" fmla="*/ 145 h 799"/>
              <a:gd name="T8" fmla="*/ 603 w 655"/>
              <a:gd name="T9" fmla="*/ 145 h 799"/>
              <a:gd name="T10" fmla="*/ 527 w 655"/>
              <a:gd name="T11" fmla="*/ 0 h 799"/>
              <a:gd name="T12" fmla="*/ 182 w 655"/>
              <a:gd name="T13" fmla="*/ 73 h 799"/>
              <a:gd name="T14" fmla="*/ 200 w 655"/>
              <a:gd name="T15" fmla="*/ 145 h 799"/>
              <a:gd name="T16" fmla="*/ 218 w 655"/>
              <a:gd name="T17" fmla="*/ 73 h 799"/>
              <a:gd name="T18" fmla="*/ 472 w 655"/>
              <a:gd name="T19" fmla="*/ 37 h 799"/>
              <a:gd name="T20" fmla="*/ 509 w 655"/>
              <a:gd name="T21" fmla="*/ 182 h 799"/>
              <a:gd name="T22" fmla="*/ 618 w 655"/>
              <a:gd name="T23" fmla="*/ 545 h 799"/>
              <a:gd name="T24" fmla="*/ 527 w 655"/>
              <a:gd name="T25" fmla="*/ 581 h 799"/>
              <a:gd name="T26" fmla="*/ 527 w 655"/>
              <a:gd name="T27" fmla="*/ 617 h 799"/>
              <a:gd name="T28" fmla="*/ 654 w 655"/>
              <a:gd name="T29" fmla="*/ 545 h 799"/>
              <a:gd name="T30" fmla="*/ 527 w 655"/>
              <a:gd name="T31" fmla="*/ 0 h 799"/>
              <a:gd name="T32" fmla="*/ 327 w 655"/>
              <a:gd name="T33" fmla="*/ 221 h 799"/>
              <a:gd name="T34" fmla="*/ 327 w 655"/>
              <a:gd name="T35" fmla="*/ 327 h 799"/>
              <a:gd name="T36" fmla="*/ 400 w 655"/>
              <a:gd name="T37" fmla="*/ 763 h 799"/>
              <a:gd name="T38" fmla="*/ 37 w 655"/>
              <a:gd name="T39" fmla="*/ 726 h 799"/>
              <a:gd name="T40" fmla="*/ 73 w 655"/>
              <a:gd name="T41" fmla="*/ 218 h 799"/>
              <a:gd name="T42" fmla="*/ 291 w 655"/>
              <a:gd name="T43" fmla="*/ 327 h 799"/>
              <a:gd name="T44" fmla="*/ 436 w 655"/>
              <a:gd name="T45" fmla="*/ 363 h 799"/>
              <a:gd name="T46" fmla="*/ 73 w 655"/>
              <a:gd name="T47" fmla="*/ 182 h 799"/>
              <a:gd name="T48" fmla="*/ 0 w 655"/>
              <a:gd name="T49" fmla="*/ 726 h 799"/>
              <a:gd name="T50" fmla="*/ 400 w 655"/>
              <a:gd name="T51" fmla="*/ 798 h 799"/>
              <a:gd name="T52" fmla="*/ 472 w 655"/>
              <a:gd name="T53" fmla="*/ 327 h 799"/>
              <a:gd name="T54" fmla="*/ 73 w 655"/>
              <a:gd name="T55" fmla="*/ 182 h 799"/>
              <a:gd name="T56" fmla="*/ 200 w 655"/>
              <a:gd name="T57" fmla="*/ 363 h 799"/>
              <a:gd name="T58" fmla="*/ 200 w 655"/>
              <a:gd name="T59" fmla="*/ 327 h 799"/>
              <a:gd name="T60" fmla="*/ 109 w 655"/>
              <a:gd name="T61" fmla="*/ 345 h 799"/>
              <a:gd name="T62" fmla="*/ 273 w 655"/>
              <a:gd name="T63" fmla="*/ 654 h 799"/>
              <a:gd name="T64" fmla="*/ 109 w 655"/>
              <a:gd name="T65" fmla="*/ 671 h 799"/>
              <a:gd name="T66" fmla="*/ 273 w 655"/>
              <a:gd name="T67" fmla="*/ 690 h 799"/>
              <a:gd name="T68" fmla="*/ 273 w 655"/>
              <a:gd name="T69" fmla="*/ 654 h 799"/>
              <a:gd name="T70" fmla="*/ 128 w 655"/>
              <a:gd name="T71" fmla="*/ 545 h 799"/>
              <a:gd name="T72" fmla="*/ 128 w 655"/>
              <a:gd name="T73" fmla="*/ 581 h 799"/>
              <a:gd name="T74" fmla="*/ 363 w 655"/>
              <a:gd name="T75" fmla="*/ 562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5" h="799">
                <a:moveTo>
                  <a:pt x="109" y="454"/>
                </a:moveTo>
                <a:cubicBezTo>
                  <a:pt x="109" y="464"/>
                  <a:pt x="117" y="472"/>
                  <a:pt x="128" y="472"/>
                </a:cubicBezTo>
                <a:lnTo>
                  <a:pt x="345" y="472"/>
                </a:lnTo>
                <a:cubicBezTo>
                  <a:pt x="355" y="472"/>
                  <a:pt x="363" y="464"/>
                  <a:pt x="363" y="454"/>
                </a:cubicBezTo>
                <a:cubicBezTo>
                  <a:pt x="363" y="444"/>
                  <a:pt x="355" y="436"/>
                  <a:pt x="345" y="436"/>
                </a:cubicBezTo>
                <a:lnTo>
                  <a:pt x="128" y="436"/>
                </a:lnTo>
                <a:cubicBezTo>
                  <a:pt x="117" y="436"/>
                  <a:pt x="109" y="444"/>
                  <a:pt x="109" y="454"/>
                </a:cubicBezTo>
                <a:close/>
                <a:moveTo>
                  <a:pt x="509" y="145"/>
                </a:moveTo>
                <a:lnTo>
                  <a:pt x="509" y="40"/>
                </a:lnTo>
                <a:lnTo>
                  <a:pt x="603" y="145"/>
                </a:lnTo>
                <a:lnTo>
                  <a:pt x="509" y="145"/>
                </a:lnTo>
                <a:close/>
                <a:moveTo>
                  <a:pt x="527" y="0"/>
                </a:moveTo>
                <a:lnTo>
                  <a:pt x="254" y="0"/>
                </a:lnTo>
                <a:cubicBezTo>
                  <a:pt x="215" y="0"/>
                  <a:pt x="182" y="33"/>
                  <a:pt x="182" y="73"/>
                </a:cubicBezTo>
                <a:lnTo>
                  <a:pt x="182" y="127"/>
                </a:lnTo>
                <a:cubicBezTo>
                  <a:pt x="182" y="137"/>
                  <a:pt x="190" y="145"/>
                  <a:pt x="200" y="145"/>
                </a:cubicBezTo>
                <a:cubicBezTo>
                  <a:pt x="210" y="145"/>
                  <a:pt x="218" y="137"/>
                  <a:pt x="218" y="127"/>
                </a:cubicBezTo>
                <a:lnTo>
                  <a:pt x="218" y="73"/>
                </a:lnTo>
                <a:cubicBezTo>
                  <a:pt x="218" y="53"/>
                  <a:pt x="235" y="37"/>
                  <a:pt x="254" y="37"/>
                </a:cubicBezTo>
                <a:lnTo>
                  <a:pt x="472" y="37"/>
                </a:lnTo>
                <a:lnTo>
                  <a:pt x="472" y="145"/>
                </a:lnTo>
                <a:cubicBezTo>
                  <a:pt x="472" y="166"/>
                  <a:pt x="488" y="182"/>
                  <a:pt x="509" y="182"/>
                </a:cubicBezTo>
                <a:lnTo>
                  <a:pt x="618" y="182"/>
                </a:lnTo>
                <a:lnTo>
                  <a:pt x="618" y="545"/>
                </a:lnTo>
                <a:cubicBezTo>
                  <a:pt x="618" y="564"/>
                  <a:pt x="601" y="581"/>
                  <a:pt x="581" y="581"/>
                </a:cubicBezTo>
                <a:lnTo>
                  <a:pt x="527" y="581"/>
                </a:lnTo>
                <a:cubicBezTo>
                  <a:pt x="517" y="581"/>
                  <a:pt x="509" y="589"/>
                  <a:pt x="509" y="599"/>
                </a:cubicBezTo>
                <a:cubicBezTo>
                  <a:pt x="509" y="609"/>
                  <a:pt x="517" y="617"/>
                  <a:pt x="527" y="617"/>
                </a:cubicBezTo>
                <a:lnTo>
                  <a:pt x="581" y="617"/>
                </a:lnTo>
                <a:cubicBezTo>
                  <a:pt x="621" y="617"/>
                  <a:pt x="654" y="585"/>
                  <a:pt x="654" y="545"/>
                </a:cubicBezTo>
                <a:lnTo>
                  <a:pt x="654" y="145"/>
                </a:lnTo>
                <a:lnTo>
                  <a:pt x="527" y="0"/>
                </a:lnTo>
                <a:close/>
                <a:moveTo>
                  <a:pt x="327" y="327"/>
                </a:moveTo>
                <a:lnTo>
                  <a:pt x="327" y="221"/>
                </a:lnTo>
                <a:lnTo>
                  <a:pt x="422" y="327"/>
                </a:lnTo>
                <a:lnTo>
                  <a:pt x="327" y="327"/>
                </a:lnTo>
                <a:close/>
                <a:moveTo>
                  <a:pt x="436" y="726"/>
                </a:moveTo>
                <a:cubicBezTo>
                  <a:pt x="436" y="746"/>
                  <a:pt x="420" y="763"/>
                  <a:pt x="400" y="763"/>
                </a:cubicBezTo>
                <a:lnTo>
                  <a:pt x="73" y="763"/>
                </a:lnTo>
                <a:cubicBezTo>
                  <a:pt x="53" y="763"/>
                  <a:pt x="37" y="746"/>
                  <a:pt x="37" y="726"/>
                </a:cubicBezTo>
                <a:lnTo>
                  <a:pt x="37" y="254"/>
                </a:lnTo>
                <a:cubicBezTo>
                  <a:pt x="37" y="234"/>
                  <a:pt x="53" y="218"/>
                  <a:pt x="73" y="218"/>
                </a:cubicBezTo>
                <a:lnTo>
                  <a:pt x="291" y="218"/>
                </a:lnTo>
                <a:lnTo>
                  <a:pt x="291" y="327"/>
                </a:lnTo>
                <a:cubicBezTo>
                  <a:pt x="291" y="347"/>
                  <a:pt x="307" y="363"/>
                  <a:pt x="327" y="363"/>
                </a:cubicBezTo>
                <a:lnTo>
                  <a:pt x="436" y="363"/>
                </a:lnTo>
                <a:lnTo>
                  <a:pt x="436" y="726"/>
                </a:lnTo>
                <a:close/>
                <a:moveTo>
                  <a:pt x="73" y="182"/>
                </a:moveTo>
                <a:cubicBezTo>
                  <a:pt x="33" y="182"/>
                  <a:pt x="0" y="214"/>
                  <a:pt x="0" y="254"/>
                </a:cubicBezTo>
                <a:lnTo>
                  <a:pt x="0" y="726"/>
                </a:lnTo>
                <a:cubicBezTo>
                  <a:pt x="0" y="766"/>
                  <a:pt x="33" y="798"/>
                  <a:pt x="73" y="798"/>
                </a:cubicBezTo>
                <a:lnTo>
                  <a:pt x="400" y="798"/>
                </a:lnTo>
                <a:cubicBezTo>
                  <a:pt x="440" y="798"/>
                  <a:pt x="472" y="766"/>
                  <a:pt x="472" y="726"/>
                </a:cubicBezTo>
                <a:lnTo>
                  <a:pt x="472" y="327"/>
                </a:lnTo>
                <a:lnTo>
                  <a:pt x="345" y="182"/>
                </a:lnTo>
                <a:lnTo>
                  <a:pt x="73" y="182"/>
                </a:lnTo>
                <a:close/>
                <a:moveTo>
                  <a:pt x="128" y="363"/>
                </a:moveTo>
                <a:lnTo>
                  <a:pt x="200" y="363"/>
                </a:lnTo>
                <a:cubicBezTo>
                  <a:pt x="210" y="363"/>
                  <a:pt x="218" y="355"/>
                  <a:pt x="218" y="345"/>
                </a:cubicBezTo>
                <a:cubicBezTo>
                  <a:pt x="218" y="335"/>
                  <a:pt x="210" y="327"/>
                  <a:pt x="200" y="327"/>
                </a:cubicBezTo>
                <a:lnTo>
                  <a:pt x="128" y="327"/>
                </a:lnTo>
                <a:cubicBezTo>
                  <a:pt x="117" y="327"/>
                  <a:pt x="109" y="335"/>
                  <a:pt x="109" y="345"/>
                </a:cubicBezTo>
                <a:cubicBezTo>
                  <a:pt x="109" y="355"/>
                  <a:pt x="117" y="363"/>
                  <a:pt x="128" y="363"/>
                </a:cubicBezTo>
                <a:close/>
                <a:moveTo>
                  <a:pt x="273" y="654"/>
                </a:moveTo>
                <a:lnTo>
                  <a:pt x="128" y="654"/>
                </a:lnTo>
                <a:cubicBezTo>
                  <a:pt x="117" y="654"/>
                  <a:pt x="109" y="661"/>
                  <a:pt x="109" y="671"/>
                </a:cubicBezTo>
                <a:cubicBezTo>
                  <a:pt x="109" y="682"/>
                  <a:pt x="117" y="690"/>
                  <a:pt x="128" y="690"/>
                </a:cubicBezTo>
                <a:lnTo>
                  <a:pt x="273" y="690"/>
                </a:lnTo>
                <a:cubicBezTo>
                  <a:pt x="283" y="690"/>
                  <a:pt x="291" y="682"/>
                  <a:pt x="291" y="671"/>
                </a:cubicBezTo>
                <a:cubicBezTo>
                  <a:pt x="291" y="661"/>
                  <a:pt x="283" y="654"/>
                  <a:pt x="273" y="654"/>
                </a:cubicBezTo>
                <a:close/>
                <a:moveTo>
                  <a:pt x="345" y="545"/>
                </a:moveTo>
                <a:lnTo>
                  <a:pt x="128" y="545"/>
                </a:lnTo>
                <a:cubicBezTo>
                  <a:pt x="117" y="545"/>
                  <a:pt x="109" y="553"/>
                  <a:pt x="109" y="562"/>
                </a:cubicBezTo>
                <a:cubicBezTo>
                  <a:pt x="109" y="573"/>
                  <a:pt x="117" y="581"/>
                  <a:pt x="128" y="581"/>
                </a:cubicBezTo>
                <a:lnTo>
                  <a:pt x="345" y="581"/>
                </a:lnTo>
                <a:cubicBezTo>
                  <a:pt x="355" y="581"/>
                  <a:pt x="363" y="573"/>
                  <a:pt x="363" y="562"/>
                </a:cubicBezTo>
                <a:cubicBezTo>
                  <a:pt x="363" y="553"/>
                  <a:pt x="355" y="545"/>
                  <a:pt x="345" y="545"/>
                </a:cubicBezTo>
                <a:close/>
              </a:path>
            </a:pathLst>
          </a:custGeom>
          <a:solidFill>
            <a:schemeClr val="bg1"/>
          </a:solidFill>
          <a:ln>
            <a:noFill/>
          </a:ln>
          <a:effectLst/>
        </p:spPr>
        <p:txBody>
          <a:bodyPr wrap="none" anchor="ctr"/>
          <a:lstStyle/>
          <a:p>
            <a:endParaRPr lang="en-US" dirty="0">
              <a:latin typeface="DM Sans" pitchFamily="2" charset="77"/>
            </a:endParaRPr>
          </a:p>
        </p:txBody>
      </p:sp>
      <p:sp>
        <p:nvSpPr>
          <p:cNvPr id="380" name="Freeform 379">
            <a:extLst>
              <a:ext uri="{FF2B5EF4-FFF2-40B4-BE49-F238E27FC236}">
                <a16:creationId xmlns:a16="http://schemas.microsoft.com/office/drawing/2014/main" id="{72101928-9551-4C2F-B9F1-E6AB80050471}"/>
              </a:ext>
            </a:extLst>
          </p:cNvPr>
          <p:cNvSpPr>
            <a:spLocks noChangeArrowheads="1"/>
          </p:cNvSpPr>
          <p:nvPr/>
        </p:nvSpPr>
        <p:spPr bwMode="auto">
          <a:xfrm>
            <a:off x="9145738" y="8665174"/>
            <a:ext cx="994223" cy="994223"/>
          </a:xfrm>
          <a:custGeom>
            <a:avLst/>
            <a:gdLst>
              <a:gd name="T0" fmla="*/ 742 w 799"/>
              <a:gd name="T1" fmla="*/ 319 h 799"/>
              <a:gd name="T2" fmla="*/ 634 w 799"/>
              <a:gd name="T3" fmla="*/ 273 h 799"/>
              <a:gd name="T4" fmla="*/ 601 w 799"/>
              <a:gd name="T5" fmla="*/ 254 h 799"/>
              <a:gd name="T6" fmla="*/ 479 w 799"/>
              <a:gd name="T7" fmla="*/ 314 h 799"/>
              <a:gd name="T8" fmla="*/ 408 w 799"/>
              <a:gd name="T9" fmla="*/ 408 h 799"/>
              <a:gd name="T10" fmla="*/ 334 w 799"/>
              <a:gd name="T11" fmla="*/ 407 h 799"/>
              <a:gd name="T12" fmla="*/ 290 w 799"/>
              <a:gd name="T13" fmla="*/ 536 h 799"/>
              <a:gd name="T14" fmla="*/ 307 w 799"/>
              <a:gd name="T15" fmla="*/ 653 h 799"/>
              <a:gd name="T16" fmla="*/ 254 w 799"/>
              <a:gd name="T17" fmla="*/ 705 h 799"/>
              <a:gd name="T18" fmla="*/ 72 w 799"/>
              <a:gd name="T19" fmla="*/ 762 h 799"/>
              <a:gd name="T20" fmla="*/ 36 w 799"/>
              <a:gd name="T21" fmla="*/ 417 h 799"/>
              <a:gd name="T22" fmla="*/ 98 w 799"/>
              <a:gd name="T23" fmla="*/ 391 h 799"/>
              <a:gd name="T24" fmla="*/ 191 w 799"/>
              <a:gd name="T25" fmla="*/ 317 h 799"/>
              <a:gd name="T26" fmla="*/ 247 w 799"/>
              <a:gd name="T27" fmla="*/ 344 h 799"/>
              <a:gd name="T28" fmla="*/ 338 w 799"/>
              <a:gd name="T29" fmla="*/ 262 h 799"/>
              <a:gd name="T30" fmla="*/ 317 w 799"/>
              <a:gd name="T31" fmla="*/ 191 h 799"/>
              <a:gd name="T32" fmla="*/ 391 w 799"/>
              <a:gd name="T33" fmla="*/ 98 h 799"/>
              <a:gd name="T34" fmla="*/ 417 w 799"/>
              <a:gd name="T35" fmla="*/ 36 h 799"/>
              <a:gd name="T36" fmla="*/ 762 w 799"/>
              <a:gd name="T37" fmla="*/ 72 h 799"/>
              <a:gd name="T38" fmla="*/ 762 w 799"/>
              <a:gd name="T39" fmla="*/ 465 h 799"/>
              <a:gd name="T40" fmla="*/ 435 w 799"/>
              <a:gd name="T41" fmla="*/ 653 h 799"/>
              <a:gd name="T42" fmla="*/ 306 w 799"/>
              <a:gd name="T43" fmla="*/ 762 h 799"/>
              <a:gd name="T44" fmla="*/ 325 w 799"/>
              <a:gd name="T45" fmla="*/ 685 h 799"/>
              <a:gd name="T46" fmla="*/ 354 w 799"/>
              <a:gd name="T47" fmla="*/ 573 h 799"/>
              <a:gd name="T48" fmla="*/ 317 w 799"/>
              <a:gd name="T49" fmla="*/ 511 h 799"/>
              <a:gd name="T50" fmla="*/ 361 w 799"/>
              <a:gd name="T51" fmla="*/ 433 h 799"/>
              <a:gd name="T52" fmla="*/ 434 w 799"/>
              <a:gd name="T53" fmla="*/ 434 h 799"/>
              <a:gd name="T54" fmla="*/ 517 w 799"/>
              <a:gd name="T55" fmla="*/ 353 h 799"/>
              <a:gd name="T56" fmla="*/ 602 w 799"/>
              <a:gd name="T57" fmla="*/ 291 h 799"/>
              <a:gd name="T58" fmla="*/ 635 w 799"/>
              <a:gd name="T59" fmla="*/ 339 h 799"/>
              <a:gd name="T60" fmla="*/ 733 w 799"/>
              <a:gd name="T61" fmla="*/ 354 h 799"/>
              <a:gd name="T62" fmla="*/ 762 w 799"/>
              <a:gd name="T63" fmla="*/ 465 h 799"/>
              <a:gd name="T64" fmla="*/ 706 w 799"/>
              <a:gd name="T65" fmla="*/ 603 h 799"/>
              <a:gd name="T66" fmla="*/ 600 w 799"/>
              <a:gd name="T67" fmla="*/ 603 h 799"/>
              <a:gd name="T68" fmla="*/ 653 w 799"/>
              <a:gd name="T69" fmla="*/ 471 h 799"/>
              <a:gd name="T70" fmla="*/ 762 w 799"/>
              <a:gd name="T71" fmla="*/ 572 h 799"/>
              <a:gd name="T72" fmla="*/ 726 w 799"/>
              <a:gd name="T73" fmla="*/ 762 h 799"/>
              <a:gd name="T74" fmla="*/ 671 w 799"/>
              <a:gd name="T75" fmla="*/ 723 h 799"/>
              <a:gd name="T76" fmla="*/ 723 w 799"/>
              <a:gd name="T77" fmla="*/ 635 h 799"/>
              <a:gd name="T78" fmla="*/ 762 w 799"/>
              <a:gd name="T79" fmla="*/ 726 h 799"/>
              <a:gd name="T80" fmla="*/ 653 w 799"/>
              <a:gd name="T81" fmla="*/ 617 h 799"/>
              <a:gd name="T82" fmla="*/ 653 w 799"/>
              <a:gd name="T83" fmla="*/ 689 h 799"/>
              <a:gd name="T84" fmla="*/ 635 w 799"/>
              <a:gd name="T85" fmla="*/ 762 h 799"/>
              <a:gd name="T86" fmla="*/ 471 w 799"/>
              <a:gd name="T87" fmla="*/ 653 h 799"/>
              <a:gd name="T88" fmla="*/ 583 w 799"/>
              <a:gd name="T89" fmla="*/ 635 h 799"/>
              <a:gd name="T90" fmla="*/ 635 w 799"/>
              <a:gd name="T91" fmla="*/ 723 h 799"/>
              <a:gd name="T92" fmla="*/ 36 w 799"/>
              <a:gd name="T93" fmla="*/ 199 h 799"/>
              <a:gd name="T94" fmla="*/ 381 w 799"/>
              <a:gd name="T95" fmla="*/ 36 h 799"/>
              <a:gd name="T96" fmla="*/ 380 w 799"/>
              <a:gd name="T97" fmla="*/ 63 h 799"/>
              <a:gd name="T98" fmla="*/ 317 w 799"/>
              <a:gd name="T99" fmla="*/ 98 h 799"/>
              <a:gd name="T100" fmla="*/ 286 w 799"/>
              <a:gd name="T101" fmla="*/ 210 h 799"/>
              <a:gd name="T102" fmla="*/ 243 w 799"/>
              <a:gd name="T103" fmla="*/ 306 h 799"/>
              <a:gd name="T104" fmla="*/ 191 w 799"/>
              <a:gd name="T105" fmla="*/ 281 h 799"/>
              <a:gd name="T106" fmla="*/ 98 w 799"/>
              <a:gd name="T107" fmla="*/ 317 h 799"/>
              <a:gd name="T108" fmla="*/ 63 w 799"/>
              <a:gd name="T109" fmla="*/ 380 h 799"/>
              <a:gd name="T110" fmla="*/ 36 w 799"/>
              <a:gd name="T111" fmla="*/ 381 h 799"/>
              <a:gd name="T112" fmla="*/ 36 w 799"/>
              <a:gd name="T113" fmla="*/ 72 h 799"/>
              <a:gd name="T114" fmla="*/ 162 w 799"/>
              <a:gd name="T115" fmla="*/ 36 h 799"/>
              <a:gd name="T116" fmla="*/ 36 w 799"/>
              <a:gd name="T117" fmla="*/ 72 h 799"/>
              <a:gd name="T118" fmla="*/ 72 w 799"/>
              <a:gd name="T119" fmla="*/ 0 h 799"/>
              <a:gd name="T120" fmla="*/ 0 w 799"/>
              <a:gd name="T121" fmla="*/ 726 h 799"/>
              <a:gd name="T122" fmla="*/ 726 w 799"/>
              <a:gd name="T123" fmla="*/ 798 h 799"/>
              <a:gd name="T124" fmla="*/ 798 w 799"/>
              <a:gd name="T125" fmla="*/ 72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99" h="799">
                <a:moveTo>
                  <a:pt x="762" y="299"/>
                </a:moveTo>
                <a:lnTo>
                  <a:pt x="742" y="319"/>
                </a:lnTo>
                <a:cubicBezTo>
                  <a:pt x="713" y="311"/>
                  <a:pt x="683" y="308"/>
                  <a:pt x="653" y="308"/>
                </a:cubicBezTo>
                <a:lnTo>
                  <a:pt x="634" y="273"/>
                </a:lnTo>
                <a:cubicBezTo>
                  <a:pt x="630" y="266"/>
                  <a:pt x="625" y="260"/>
                  <a:pt x="619" y="256"/>
                </a:cubicBezTo>
                <a:cubicBezTo>
                  <a:pt x="613" y="253"/>
                  <a:pt x="608" y="252"/>
                  <a:pt x="601" y="254"/>
                </a:cubicBezTo>
                <a:lnTo>
                  <a:pt x="498" y="281"/>
                </a:lnTo>
                <a:cubicBezTo>
                  <a:pt x="484" y="285"/>
                  <a:pt x="480" y="300"/>
                  <a:pt x="479" y="314"/>
                </a:cubicBezTo>
                <a:lnTo>
                  <a:pt x="480" y="353"/>
                </a:lnTo>
                <a:cubicBezTo>
                  <a:pt x="454" y="369"/>
                  <a:pt x="430" y="387"/>
                  <a:pt x="408" y="408"/>
                </a:cubicBezTo>
                <a:lnTo>
                  <a:pt x="371" y="397"/>
                </a:lnTo>
                <a:cubicBezTo>
                  <a:pt x="357" y="394"/>
                  <a:pt x="341" y="394"/>
                  <a:pt x="334" y="407"/>
                </a:cubicBezTo>
                <a:lnTo>
                  <a:pt x="280" y="499"/>
                </a:lnTo>
                <a:cubicBezTo>
                  <a:pt x="273" y="512"/>
                  <a:pt x="281" y="526"/>
                  <a:pt x="290" y="536"/>
                </a:cubicBezTo>
                <a:lnTo>
                  <a:pt x="319" y="563"/>
                </a:lnTo>
                <a:cubicBezTo>
                  <a:pt x="311" y="593"/>
                  <a:pt x="307" y="623"/>
                  <a:pt x="307" y="653"/>
                </a:cubicBezTo>
                <a:lnTo>
                  <a:pt x="273" y="672"/>
                </a:lnTo>
                <a:cubicBezTo>
                  <a:pt x="261" y="679"/>
                  <a:pt x="250" y="691"/>
                  <a:pt x="254" y="705"/>
                </a:cubicBezTo>
                <a:lnTo>
                  <a:pt x="269" y="762"/>
                </a:lnTo>
                <a:lnTo>
                  <a:pt x="72" y="762"/>
                </a:lnTo>
                <a:cubicBezTo>
                  <a:pt x="53" y="762"/>
                  <a:pt x="36" y="745"/>
                  <a:pt x="36" y="726"/>
                </a:cubicBezTo>
                <a:lnTo>
                  <a:pt x="36" y="417"/>
                </a:lnTo>
                <a:lnTo>
                  <a:pt x="72" y="417"/>
                </a:lnTo>
                <a:cubicBezTo>
                  <a:pt x="86" y="417"/>
                  <a:pt x="94" y="403"/>
                  <a:pt x="98" y="391"/>
                </a:cubicBezTo>
                <a:lnTo>
                  <a:pt x="107" y="351"/>
                </a:lnTo>
                <a:cubicBezTo>
                  <a:pt x="137" y="344"/>
                  <a:pt x="165" y="332"/>
                  <a:pt x="191" y="317"/>
                </a:cubicBezTo>
                <a:lnTo>
                  <a:pt x="225" y="338"/>
                </a:lnTo>
                <a:cubicBezTo>
                  <a:pt x="232" y="341"/>
                  <a:pt x="240" y="344"/>
                  <a:pt x="247" y="344"/>
                </a:cubicBezTo>
                <a:cubicBezTo>
                  <a:pt x="252" y="344"/>
                  <a:pt x="258" y="342"/>
                  <a:pt x="263" y="338"/>
                </a:cubicBezTo>
                <a:lnTo>
                  <a:pt x="338" y="262"/>
                </a:lnTo>
                <a:cubicBezTo>
                  <a:pt x="348" y="252"/>
                  <a:pt x="345" y="236"/>
                  <a:pt x="338" y="225"/>
                </a:cubicBezTo>
                <a:lnTo>
                  <a:pt x="317" y="191"/>
                </a:lnTo>
                <a:cubicBezTo>
                  <a:pt x="332" y="165"/>
                  <a:pt x="344" y="137"/>
                  <a:pt x="352" y="108"/>
                </a:cubicBezTo>
                <a:lnTo>
                  <a:pt x="391" y="98"/>
                </a:lnTo>
                <a:cubicBezTo>
                  <a:pt x="404" y="93"/>
                  <a:pt x="417" y="85"/>
                  <a:pt x="417" y="71"/>
                </a:cubicBezTo>
                <a:lnTo>
                  <a:pt x="417" y="36"/>
                </a:lnTo>
                <a:lnTo>
                  <a:pt x="726" y="36"/>
                </a:lnTo>
                <a:cubicBezTo>
                  <a:pt x="745" y="36"/>
                  <a:pt x="762" y="52"/>
                  <a:pt x="762" y="72"/>
                </a:cubicBezTo>
                <a:lnTo>
                  <a:pt x="762" y="299"/>
                </a:lnTo>
                <a:close/>
                <a:moveTo>
                  <a:pt x="762" y="465"/>
                </a:moveTo>
                <a:cubicBezTo>
                  <a:pt x="729" y="446"/>
                  <a:pt x="693" y="435"/>
                  <a:pt x="653" y="435"/>
                </a:cubicBezTo>
                <a:cubicBezTo>
                  <a:pt x="532" y="435"/>
                  <a:pt x="435" y="533"/>
                  <a:pt x="435" y="653"/>
                </a:cubicBezTo>
                <a:cubicBezTo>
                  <a:pt x="435" y="693"/>
                  <a:pt x="446" y="729"/>
                  <a:pt x="465" y="762"/>
                </a:cubicBezTo>
                <a:lnTo>
                  <a:pt x="306" y="762"/>
                </a:lnTo>
                <a:lnTo>
                  <a:pt x="291" y="704"/>
                </a:lnTo>
                <a:lnTo>
                  <a:pt x="325" y="685"/>
                </a:lnTo>
                <a:cubicBezTo>
                  <a:pt x="336" y="678"/>
                  <a:pt x="343" y="666"/>
                  <a:pt x="343" y="653"/>
                </a:cubicBezTo>
                <a:cubicBezTo>
                  <a:pt x="343" y="626"/>
                  <a:pt x="347" y="598"/>
                  <a:pt x="354" y="573"/>
                </a:cubicBezTo>
                <a:cubicBezTo>
                  <a:pt x="357" y="560"/>
                  <a:pt x="353" y="546"/>
                  <a:pt x="344" y="538"/>
                </a:cubicBezTo>
                <a:lnTo>
                  <a:pt x="317" y="511"/>
                </a:lnTo>
                <a:lnTo>
                  <a:pt x="316" y="511"/>
                </a:lnTo>
                <a:lnTo>
                  <a:pt x="361" y="433"/>
                </a:lnTo>
                <a:lnTo>
                  <a:pt x="399" y="443"/>
                </a:lnTo>
                <a:cubicBezTo>
                  <a:pt x="411" y="447"/>
                  <a:pt x="425" y="443"/>
                  <a:pt x="434" y="434"/>
                </a:cubicBezTo>
                <a:cubicBezTo>
                  <a:pt x="453" y="415"/>
                  <a:pt x="474" y="399"/>
                  <a:pt x="498" y="385"/>
                </a:cubicBezTo>
                <a:cubicBezTo>
                  <a:pt x="510" y="378"/>
                  <a:pt x="517" y="366"/>
                  <a:pt x="517" y="353"/>
                </a:cubicBezTo>
                <a:lnTo>
                  <a:pt x="516" y="314"/>
                </a:lnTo>
                <a:lnTo>
                  <a:pt x="602" y="291"/>
                </a:lnTo>
                <a:lnTo>
                  <a:pt x="621" y="325"/>
                </a:lnTo>
                <a:cubicBezTo>
                  <a:pt x="624" y="331"/>
                  <a:pt x="629" y="336"/>
                  <a:pt x="635" y="339"/>
                </a:cubicBezTo>
                <a:cubicBezTo>
                  <a:pt x="640" y="342"/>
                  <a:pt x="646" y="344"/>
                  <a:pt x="653" y="344"/>
                </a:cubicBezTo>
                <a:cubicBezTo>
                  <a:pt x="680" y="344"/>
                  <a:pt x="707" y="347"/>
                  <a:pt x="733" y="354"/>
                </a:cubicBezTo>
                <a:cubicBezTo>
                  <a:pt x="743" y="357"/>
                  <a:pt x="753" y="355"/>
                  <a:pt x="762" y="350"/>
                </a:cubicBezTo>
                <a:lnTo>
                  <a:pt x="762" y="465"/>
                </a:lnTo>
                <a:close/>
                <a:moveTo>
                  <a:pt x="762" y="572"/>
                </a:moveTo>
                <a:lnTo>
                  <a:pt x="706" y="603"/>
                </a:lnTo>
                <a:cubicBezTo>
                  <a:pt x="692" y="590"/>
                  <a:pt x="674" y="580"/>
                  <a:pt x="653" y="580"/>
                </a:cubicBezTo>
                <a:cubicBezTo>
                  <a:pt x="632" y="580"/>
                  <a:pt x="614" y="590"/>
                  <a:pt x="600" y="603"/>
                </a:cubicBezTo>
                <a:lnTo>
                  <a:pt x="504" y="550"/>
                </a:lnTo>
                <a:cubicBezTo>
                  <a:pt x="537" y="503"/>
                  <a:pt x="591" y="471"/>
                  <a:pt x="653" y="471"/>
                </a:cubicBezTo>
                <a:cubicBezTo>
                  <a:pt x="694" y="471"/>
                  <a:pt x="731" y="486"/>
                  <a:pt x="762" y="509"/>
                </a:cubicBezTo>
                <a:lnTo>
                  <a:pt x="762" y="572"/>
                </a:lnTo>
                <a:close/>
                <a:moveTo>
                  <a:pt x="762" y="726"/>
                </a:moveTo>
                <a:cubicBezTo>
                  <a:pt x="762" y="745"/>
                  <a:pt x="745" y="762"/>
                  <a:pt x="726" y="762"/>
                </a:cubicBezTo>
                <a:lnTo>
                  <a:pt x="671" y="762"/>
                </a:lnTo>
                <a:lnTo>
                  <a:pt x="671" y="723"/>
                </a:lnTo>
                <a:cubicBezTo>
                  <a:pt x="703" y="715"/>
                  <a:pt x="726" y="687"/>
                  <a:pt x="726" y="653"/>
                </a:cubicBezTo>
                <a:cubicBezTo>
                  <a:pt x="726" y="647"/>
                  <a:pt x="725" y="641"/>
                  <a:pt x="723" y="635"/>
                </a:cubicBezTo>
                <a:lnTo>
                  <a:pt x="762" y="613"/>
                </a:lnTo>
                <a:lnTo>
                  <a:pt x="762" y="726"/>
                </a:lnTo>
                <a:close/>
                <a:moveTo>
                  <a:pt x="617" y="653"/>
                </a:moveTo>
                <a:cubicBezTo>
                  <a:pt x="617" y="633"/>
                  <a:pt x="633" y="617"/>
                  <a:pt x="653" y="617"/>
                </a:cubicBezTo>
                <a:cubicBezTo>
                  <a:pt x="673" y="617"/>
                  <a:pt x="689" y="633"/>
                  <a:pt x="689" y="653"/>
                </a:cubicBezTo>
                <a:cubicBezTo>
                  <a:pt x="689" y="673"/>
                  <a:pt x="673" y="689"/>
                  <a:pt x="653" y="689"/>
                </a:cubicBezTo>
                <a:cubicBezTo>
                  <a:pt x="633" y="689"/>
                  <a:pt x="617" y="673"/>
                  <a:pt x="617" y="653"/>
                </a:cubicBezTo>
                <a:close/>
                <a:moveTo>
                  <a:pt x="635" y="762"/>
                </a:moveTo>
                <a:lnTo>
                  <a:pt x="508" y="762"/>
                </a:lnTo>
                <a:cubicBezTo>
                  <a:pt x="485" y="731"/>
                  <a:pt x="471" y="694"/>
                  <a:pt x="471" y="653"/>
                </a:cubicBezTo>
                <a:cubicBezTo>
                  <a:pt x="471" y="627"/>
                  <a:pt x="477" y="603"/>
                  <a:pt x="486" y="581"/>
                </a:cubicBezTo>
                <a:lnTo>
                  <a:pt x="583" y="635"/>
                </a:lnTo>
                <a:cubicBezTo>
                  <a:pt x="582" y="641"/>
                  <a:pt x="580" y="647"/>
                  <a:pt x="580" y="653"/>
                </a:cubicBezTo>
                <a:cubicBezTo>
                  <a:pt x="580" y="687"/>
                  <a:pt x="604" y="715"/>
                  <a:pt x="635" y="723"/>
                </a:cubicBezTo>
                <a:lnTo>
                  <a:pt x="635" y="762"/>
                </a:lnTo>
                <a:close/>
                <a:moveTo>
                  <a:pt x="36" y="199"/>
                </a:moveTo>
                <a:cubicBezTo>
                  <a:pt x="122" y="190"/>
                  <a:pt x="190" y="121"/>
                  <a:pt x="199" y="36"/>
                </a:cubicBezTo>
                <a:lnTo>
                  <a:pt x="381" y="36"/>
                </a:lnTo>
                <a:lnTo>
                  <a:pt x="381" y="63"/>
                </a:lnTo>
                <a:lnTo>
                  <a:pt x="380" y="63"/>
                </a:lnTo>
                <a:lnTo>
                  <a:pt x="343" y="72"/>
                </a:lnTo>
                <a:cubicBezTo>
                  <a:pt x="331" y="75"/>
                  <a:pt x="320" y="85"/>
                  <a:pt x="317" y="98"/>
                </a:cubicBezTo>
                <a:cubicBezTo>
                  <a:pt x="310" y="124"/>
                  <a:pt x="300" y="149"/>
                  <a:pt x="286" y="172"/>
                </a:cubicBezTo>
                <a:cubicBezTo>
                  <a:pt x="279" y="184"/>
                  <a:pt x="279" y="198"/>
                  <a:pt x="286" y="210"/>
                </a:cubicBezTo>
                <a:lnTo>
                  <a:pt x="306" y="243"/>
                </a:lnTo>
                <a:lnTo>
                  <a:pt x="243" y="306"/>
                </a:lnTo>
                <a:lnTo>
                  <a:pt x="209" y="286"/>
                </a:lnTo>
                <a:cubicBezTo>
                  <a:pt x="204" y="282"/>
                  <a:pt x="198" y="281"/>
                  <a:pt x="191" y="281"/>
                </a:cubicBezTo>
                <a:cubicBezTo>
                  <a:pt x="185" y="281"/>
                  <a:pt x="178" y="282"/>
                  <a:pt x="172" y="286"/>
                </a:cubicBezTo>
                <a:cubicBezTo>
                  <a:pt x="149" y="299"/>
                  <a:pt x="124" y="310"/>
                  <a:pt x="98" y="317"/>
                </a:cubicBezTo>
                <a:cubicBezTo>
                  <a:pt x="85" y="320"/>
                  <a:pt x="76" y="330"/>
                  <a:pt x="72" y="343"/>
                </a:cubicBezTo>
                <a:lnTo>
                  <a:pt x="63" y="380"/>
                </a:lnTo>
                <a:lnTo>
                  <a:pt x="63" y="381"/>
                </a:lnTo>
                <a:lnTo>
                  <a:pt x="36" y="381"/>
                </a:lnTo>
                <a:lnTo>
                  <a:pt x="36" y="199"/>
                </a:lnTo>
                <a:close/>
                <a:moveTo>
                  <a:pt x="36" y="72"/>
                </a:moveTo>
                <a:cubicBezTo>
                  <a:pt x="36" y="52"/>
                  <a:pt x="53" y="36"/>
                  <a:pt x="72" y="36"/>
                </a:cubicBezTo>
                <a:lnTo>
                  <a:pt x="162" y="36"/>
                </a:lnTo>
                <a:cubicBezTo>
                  <a:pt x="153" y="102"/>
                  <a:pt x="101" y="153"/>
                  <a:pt x="36" y="162"/>
                </a:cubicBezTo>
                <a:lnTo>
                  <a:pt x="36" y="72"/>
                </a:lnTo>
                <a:close/>
                <a:moveTo>
                  <a:pt x="726" y="0"/>
                </a:moveTo>
                <a:lnTo>
                  <a:pt x="72" y="0"/>
                </a:lnTo>
                <a:cubicBezTo>
                  <a:pt x="32" y="0"/>
                  <a:pt x="0" y="32"/>
                  <a:pt x="0" y="72"/>
                </a:cubicBezTo>
                <a:lnTo>
                  <a:pt x="0" y="726"/>
                </a:lnTo>
                <a:cubicBezTo>
                  <a:pt x="0" y="765"/>
                  <a:pt x="32" y="798"/>
                  <a:pt x="72" y="798"/>
                </a:cubicBezTo>
                <a:lnTo>
                  <a:pt x="726" y="798"/>
                </a:lnTo>
                <a:cubicBezTo>
                  <a:pt x="766" y="798"/>
                  <a:pt x="798" y="765"/>
                  <a:pt x="798" y="726"/>
                </a:cubicBezTo>
                <a:lnTo>
                  <a:pt x="798" y="72"/>
                </a:lnTo>
                <a:cubicBezTo>
                  <a:pt x="798" y="32"/>
                  <a:pt x="766" y="0"/>
                  <a:pt x="726" y="0"/>
                </a:cubicBezTo>
                <a:close/>
              </a:path>
            </a:pathLst>
          </a:custGeom>
          <a:solidFill>
            <a:schemeClr val="bg1"/>
          </a:solidFill>
          <a:ln>
            <a:noFill/>
          </a:ln>
          <a:effectLst/>
        </p:spPr>
        <p:txBody>
          <a:bodyPr wrap="none" anchor="ctr"/>
          <a:lstStyle/>
          <a:p>
            <a:endParaRPr lang="en-US" dirty="0">
              <a:latin typeface="DM Sans" pitchFamily="2" charset="77"/>
            </a:endParaRPr>
          </a:p>
        </p:txBody>
      </p:sp>
      <p:sp>
        <p:nvSpPr>
          <p:cNvPr id="33" name="TextBox 32">
            <a:extLst>
              <a:ext uri="{FF2B5EF4-FFF2-40B4-BE49-F238E27FC236}">
                <a16:creationId xmlns:a16="http://schemas.microsoft.com/office/drawing/2014/main" id="{412FBA2A-1473-496E-9F63-5A0DFE16F4D4}"/>
              </a:ext>
            </a:extLst>
          </p:cNvPr>
          <p:cNvSpPr txBox="1"/>
          <p:nvPr/>
        </p:nvSpPr>
        <p:spPr>
          <a:xfrm>
            <a:off x="3790739" y="5961275"/>
            <a:ext cx="1505220" cy="608500"/>
          </a:xfrm>
          <a:prstGeom prst="rect">
            <a:avLst/>
          </a:prstGeom>
          <a:noFill/>
        </p:spPr>
        <p:txBody>
          <a:bodyPr wrap="none" rtlCol="0" anchor="b">
            <a:spAutoFit/>
          </a:bodyPr>
          <a:lstStyle/>
          <a:p>
            <a:pPr algn="ctr">
              <a:lnSpc>
                <a:spcPts val="4320"/>
              </a:lnSpc>
            </a:pPr>
            <a:r>
              <a:rPr lang="en-US" sz="2800" b="1" spc="-30" dirty="0">
                <a:solidFill>
                  <a:schemeClr val="accent1"/>
                </a:solidFill>
                <a:latin typeface="DM Sans" pitchFamily="2" charset="77"/>
              </a:rPr>
              <a:t>Identify</a:t>
            </a:r>
          </a:p>
        </p:txBody>
      </p:sp>
      <p:sp>
        <p:nvSpPr>
          <p:cNvPr id="35" name="TextBox 34">
            <a:extLst>
              <a:ext uri="{FF2B5EF4-FFF2-40B4-BE49-F238E27FC236}">
                <a16:creationId xmlns:a16="http://schemas.microsoft.com/office/drawing/2014/main" id="{A537525C-5DC3-4B77-A924-B48FAB9AA224}"/>
              </a:ext>
            </a:extLst>
          </p:cNvPr>
          <p:cNvSpPr txBox="1"/>
          <p:nvPr/>
        </p:nvSpPr>
        <p:spPr>
          <a:xfrm>
            <a:off x="8837884" y="3757394"/>
            <a:ext cx="1597233" cy="608500"/>
          </a:xfrm>
          <a:prstGeom prst="rect">
            <a:avLst/>
          </a:prstGeom>
          <a:noFill/>
        </p:spPr>
        <p:txBody>
          <a:bodyPr wrap="none" rtlCol="0" anchor="b">
            <a:spAutoFit/>
          </a:bodyPr>
          <a:lstStyle/>
          <a:p>
            <a:pPr algn="ctr">
              <a:lnSpc>
                <a:spcPts val="4320"/>
              </a:lnSpc>
            </a:pPr>
            <a:r>
              <a:rPr lang="en-US" sz="2800" b="1" spc="-30" dirty="0">
                <a:solidFill>
                  <a:schemeClr val="accent2"/>
                </a:solidFill>
                <a:latin typeface="DM Sans" pitchFamily="2" charset="77"/>
              </a:rPr>
              <a:t>Improve</a:t>
            </a:r>
          </a:p>
        </p:txBody>
      </p:sp>
      <p:sp>
        <p:nvSpPr>
          <p:cNvPr id="37" name="TextBox 36">
            <a:extLst>
              <a:ext uri="{FF2B5EF4-FFF2-40B4-BE49-F238E27FC236}">
                <a16:creationId xmlns:a16="http://schemas.microsoft.com/office/drawing/2014/main" id="{C00E5F5C-4B26-4CBC-94B9-D5B293AF3AA2}"/>
              </a:ext>
            </a:extLst>
          </p:cNvPr>
          <p:cNvSpPr txBox="1"/>
          <p:nvPr/>
        </p:nvSpPr>
        <p:spPr>
          <a:xfrm>
            <a:off x="13744189" y="10112474"/>
            <a:ext cx="1983235" cy="608500"/>
          </a:xfrm>
          <a:prstGeom prst="rect">
            <a:avLst/>
          </a:prstGeom>
          <a:noFill/>
        </p:spPr>
        <p:txBody>
          <a:bodyPr wrap="none" rtlCol="0" anchor="b">
            <a:spAutoFit/>
          </a:bodyPr>
          <a:lstStyle/>
          <a:p>
            <a:pPr algn="ctr">
              <a:lnSpc>
                <a:spcPts val="4320"/>
              </a:lnSpc>
            </a:pPr>
            <a:r>
              <a:rPr lang="en-US" sz="2800" b="1" spc="-30" dirty="0">
                <a:solidFill>
                  <a:schemeClr val="accent3"/>
                </a:solidFill>
                <a:latin typeface="DM Sans" pitchFamily="2" charset="77"/>
              </a:rPr>
              <a:t>Innovation</a:t>
            </a:r>
          </a:p>
        </p:txBody>
      </p:sp>
      <p:sp>
        <p:nvSpPr>
          <p:cNvPr id="39" name="TextBox 38">
            <a:extLst>
              <a:ext uri="{FF2B5EF4-FFF2-40B4-BE49-F238E27FC236}">
                <a16:creationId xmlns:a16="http://schemas.microsoft.com/office/drawing/2014/main" id="{D80AD867-9867-450F-A362-4CE12FB97AC4}"/>
              </a:ext>
            </a:extLst>
          </p:cNvPr>
          <p:cNvSpPr txBox="1"/>
          <p:nvPr/>
        </p:nvSpPr>
        <p:spPr>
          <a:xfrm>
            <a:off x="18628180" y="7904639"/>
            <a:ext cx="2433680" cy="608500"/>
          </a:xfrm>
          <a:prstGeom prst="rect">
            <a:avLst/>
          </a:prstGeom>
          <a:noFill/>
        </p:spPr>
        <p:txBody>
          <a:bodyPr wrap="none" rtlCol="0" anchor="b">
            <a:spAutoFit/>
          </a:bodyPr>
          <a:lstStyle/>
          <a:p>
            <a:pPr algn="ctr">
              <a:lnSpc>
                <a:spcPts val="4320"/>
              </a:lnSpc>
            </a:pPr>
            <a:r>
              <a:rPr lang="en-US" sz="2800" b="1" spc="-30" dirty="0">
                <a:solidFill>
                  <a:schemeClr val="accent4"/>
                </a:solidFill>
                <a:latin typeface="DM Sans" pitchFamily="2" charset="77"/>
              </a:rPr>
              <a:t>Management</a:t>
            </a:r>
          </a:p>
        </p:txBody>
      </p:sp>
      <p:sp>
        <p:nvSpPr>
          <p:cNvPr id="6" name="TextBox 5">
            <a:extLst>
              <a:ext uri="{FF2B5EF4-FFF2-40B4-BE49-F238E27FC236}">
                <a16:creationId xmlns:a16="http://schemas.microsoft.com/office/drawing/2014/main" id="{45135AD9-E72B-56D5-3D31-E80B1757F04C}"/>
              </a:ext>
            </a:extLst>
          </p:cNvPr>
          <p:cNvSpPr txBox="1"/>
          <p:nvPr/>
        </p:nvSpPr>
        <p:spPr>
          <a:xfrm>
            <a:off x="2201953" y="6622857"/>
            <a:ext cx="4426184" cy="1938992"/>
          </a:xfrm>
          <a:prstGeom prst="rect">
            <a:avLst/>
          </a:prstGeom>
          <a:noFill/>
        </p:spPr>
        <p:txBody>
          <a:bodyPr wrap="square" rtlCol="0">
            <a:spAutoFit/>
          </a:bodyPr>
          <a:lstStyle/>
          <a:p>
            <a:pPr algn="ctr"/>
            <a:r>
              <a:rPr lang="en-US" sz="2400" spc="-15" dirty="0">
                <a:latin typeface="DM Sans" pitchFamily="2" charset="77"/>
              </a:rPr>
              <a:t>You can achieve anything you set your mind to—just put in the effort. Now go out there and present like a pro!</a:t>
            </a:r>
          </a:p>
          <a:p>
            <a:pPr algn="ctr"/>
            <a:endParaRPr lang="es-CO" sz="2400" dirty="0"/>
          </a:p>
        </p:txBody>
      </p:sp>
      <p:sp>
        <p:nvSpPr>
          <p:cNvPr id="7" name="TextBox 6">
            <a:extLst>
              <a:ext uri="{FF2B5EF4-FFF2-40B4-BE49-F238E27FC236}">
                <a16:creationId xmlns:a16="http://schemas.microsoft.com/office/drawing/2014/main" id="{CA337CAA-EE06-09E6-5F78-3885B74C5ACA}"/>
              </a:ext>
            </a:extLst>
          </p:cNvPr>
          <p:cNvSpPr txBox="1"/>
          <p:nvPr/>
        </p:nvSpPr>
        <p:spPr>
          <a:xfrm>
            <a:off x="7385047" y="4556672"/>
            <a:ext cx="4426184" cy="1938992"/>
          </a:xfrm>
          <a:prstGeom prst="rect">
            <a:avLst/>
          </a:prstGeom>
          <a:noFill/>
        </p:spPr>
        <p:txBody>
          <a:bodyPr wrap="square" rtlCol="0">
            <a:spAutoFit/>
          </a:bodyPr>
          <a:lstStyle/>
          <a:p>
            <a:pPr algn="ctr"/>
            <a:r>
              <a:rPr lang="en-US" sz="2400" spc="-15" dirty="0">
                <a:latin typeface="DM Sans" pitchFamily="2" charset="77"/>
              </a:rPr>
              <a:t>You can achieve anything you set your mind to—just put in the effort. Now go out there and present like a pro!</a:t>
            </a:r>
          </a:p>
          <a:p>
            <a:pPr algn="ctr"/>
            <a:endParaRPr lang="es-CO" sz="2400" dirty="0"/>
          </a:p>
        </p:txBody>
      </p:sp>
      <p:sp>
        <p:nvSpPr>
          <p:cNvPr id="8" name="TextBox 7">
            <a:extLst>
              <a:ext uri="{FF2B5EF4-FFF2-40B4-BE49-F238E27FC236}">
                <a16:creationId xmlns:a16="http://schemas.microsoft.com/office/drawing/2014/main" id="{01FB5FB7-D779-C9B4-3A21-BB2BE717676B}"/>
              </a:ext>
            </a:extLst>
          </p:cNvPr>
          <p:cNvSpPr txBox="1"/>
          <p:nvPr/>
        </p:nvSpPr>
        <p:spPr>
          <a:xfrm>
            <a:off x="12502543" y="10936536"/>
            <a:ext cx="4426184" cy="1938992"/>
          </a:xfrm>
          <a:prstGeom prst="rect">
            <a:avLst/>
          </a:prstGeom>
          <a:noFill/>
        </p:spPr>
        <p:txBody>
          <a:bodyPr wrap="square" rtlCol="0">
            <a:spAutoFit/>
          </a:bodyPr>
          <a:lstStyle/>
          <a:p>
            <a:pPr algn="ctr"/>
            <a:r>
              <a:rPr lang="en-US" sz="2400" spc="-15" dirty="0">
                <a:latin typeface="DM Sans" pitchFamily="2" charset="77"/>
              </a:rPr>
              <a:t>You can achieve anything you set your mind to—just put in the effort. Now go out there and present like a pro!</a:t>
            </a:r>
          </a:p>
          <a:p>
            <a:pPr algn="ctr"/>
            <a:endParaRPr lang="es-CO" sz="2400" dirty="0"/>
          </a:p>
        </p:txBody>
      </p:sp>
      <p:sp>
        <p:nvSpPr>
          <p:cNvPr id="9" name="TextBox 8">
            <a:extLst>
              <a:ext uri="{FF2B5EF4-FFF2-40B4-BE49-F238E27FC236}">
                <a16:creationId xmlns:a16="http://schemas.microsoft.com/office/drawing/2014/main" id="{4C03F5D1-C86E-03B7-B0B6-D0F2D3B26589}"/>
              </a:ext>
            </a:extLst>
          </p:cNvPr>
          <p:cNvSpPr txBox="1"/>
          <p:nvPr/>
        </p:nvSpPr>
        <p:spPr>
          <a:xfrm>
            <a:off x="17617480" y="8634282"/>
            <a:ext cx="4426184" cy="1938992"/>
          </a:xfrm>
          <a:prstGeom prst="rect">
            <a:avLst/>
          </a:prstGeom>
          <a:noFill/>
        </p:spPr>
        <p:txBody>
          <a:bodyPr wrap="square" rtlCol="0">
            <a:spAutoFit/>
          </a:bodyPr>
          <a:lstStyle/>
          <a:p>
            <a:pPr algn="ctr"/>
            <a:r>
              <a:rPr lang="en-US" sz="2400" spc="-15" dirty="0">
                <a:latin typeface="DM Sans" pitchFamily="2" charset="77"/>
              </a:rPr>
              <a:t>You can achieve anything you set your mind to—just put in the effort. Now go out there and present like a pro!</a:t>
            </a:r>
          </a:p>
          <a:p>
            <a:pPr algn="ctr"/>
            <a:endParaRPr lang="es-CO" sz="2400" dirty="0"/>
          </a:p>
        </p:txBody>
      </p:sp>
      <p:sp>
        <p:nvSpPr>
          <p:cNvPr id="22" name="TextBox 21">
            <a:extLst>
              <a:ext uri="{FF2B5EF4-FFF2-40B4-BE49-F238E27FC236}">
                <a16:creationId xmlns:a16="http://schemas.microsoft.com/office/drawing/2014/main" id="{4B75A971-4149-4EBF-1D27-A658CAC67257}"/>
              </a:ext>
            </a:extLst>
          </p:cNvPr>
          <p:cNvSpPr txBox="1"/>
          <p:nvPr/>
        </p:nvSpPr>
        <p:spPr>
          <a:xfrm>
            <a:off x="4756884" y="1350625"/>
            <a:ext cx="15070011" cy="2215991"/>
          </a:xfrm>
          <a:prstGeom prst="rect">
            <a:avLst/>
          </a:prstGeom>
          <a:noFill/>
        </p:spPr>
        <p:txBody>
          <a:bodyPr wrap="square" rtlCol="0">
            <a:spAutoFit/>
          </a:bodyPr>
          <a:lstStyle/>
          <a:p>
            <a:pPr algn="ctr"/>
            <a:r>
              <a:rPr lang="es-CO" sz="13800" dirty="0">
                <a:solidFill>
                  <a:schemeClr val="accent2"/>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2"/>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122C1BE5-E8DA-8B93-919A-319D9DC26A76}"/>
              </a:ext>
            </a:extLst>
          </p:cNvPr>
          <p:cNvSpPr txBox="1"/>
          <p:nvPr/>
        </p:nvSpPr>
        <p:spPr>
          <a:xfrm>
            <a:off x="6929384" y="-2451"/>
            <a:ext cx="10524564" cy="2215991"/>
          </a:xfrm>
          <a:prstGeom prst="rect">
            <a:avLst/>
          </a:prstGeom>
          <a:noFill/>
        </p:spPr>
        <p:txBody>
          <a:bodyPr wrap="square" rtlCol="0">
            <a:spAutoFit/>
          </a:bodyPr>
          <a:lstStyle/>
          <a:p>
            <a:pPr algn="ctr"/>
            <a:r>
              <a:rPr lang="en-US" sz="13800" dirty="0">
                <a:solidFill>
                  <a:schemeClr val="tx2"/>
                </a:solidFill>
                <a:latin typeface="Nickainley Normal" panose="00000500000000000000" pitchFamily="50" charset="0"/>
              </a:rPr>
              <a:t>Easter</a:t>
            </a:r>
            <a:endParaRPr lang="en-US" noProof="0" dirty="0">
              <a:solidFill>
                <a:schemeClr val="tx2"/>
              </a:solidFill>
              <a:latin typeface="Nickainley Normal" panose="00000500000000000000" pitchFamily="50" charset="0"/>
            </a:endParaRPr>
          </a:p>
        </p:txBody>
      </p:sp>
    </p:spTree>
    <p:extLst>
      <p:ext uri="{BB962C8B-B14F-4D97-AF65-F5344CB8AC3E}">
        <p14:creationId xmlns:p14="http://schemas.microsoft.com/office/powerpoint/2010/main" val="19115124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1FEA9-F45B-2684-E3F4-304FEE2BAD08}"/>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91F39A41-A130-489E-6234-F88F8053F950}"/>
              </a:ext>
            </a:extLst>
          </p:cNvPr>
          <p:cNvSpPr/>
          <p:nvPr/>
        </p:nvSpPr>
        <p:spPr>
          <a:xfrm>
            <a:off x="3597" y="-27465"/>
            <a:ext cx="24374054" cy="13716000"/>
          </a:xfrm>
          <a:prstGeom prst="rect">
            <a:avLst/>
          </a:prstGeom>
          <a:pattFill prst="pct80">
            <a:fgClr>
              <a:schemeClr val="tx2"/>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 name="TextBox 21">
            <a:extLst>
              <a:ext uri="{FF2B5EF4-FFF2-40B4-BE49-F238E27FC236}">
                <a16:creationId xmlns:a16="http://schemas.microsoft.com/office/drawing/2014/main" id="{748EAC6B-C001-7294-0984-A33F8B15F43D}"/>
              </a:ext>
            </a:extLst>
          </p:cNvPr>
          <p:cNvSpPr txBox="1"/>
          <p:nvPr/>
        </p:nvSpPr>
        <p:spPr>
          <a:xfrm>
            <a:off x="4756884" y="1350625"/>
            <a:ext cx="15070011" cy="2215991"/>
          </a:xfrm>
          <a:prstGeom prst="rect">
            <a:avLst/>
          </a:prstGeom>
          <a:noFill/>
        </p:spPr>
        <p:txBody>
          <a:bodyPr wrap="square" rtlCol="0">
            <a:spAutoFit/>
          </a:bodyPr>
          <a:lstStyle/>
          <a:p>
            <a:pPr algn="ctr"/>
            <a:r>
              <a:rPr lang="es-CO" sz="13800" dirty="0">
                <a:solidFill>
                  <a:schemeClr val="accent2"/>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2"/>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0C6D2760-88E7-C093-B469-B6DDBA754321}"/>
              </a:ext>
            </a:extLst>
          </p:cNvPr>
          <p:cNvSpPr txBox="1"/>
          <p:nvPr/>
        </p:nvSpPr>
        <p:spPr>
          <a:xfrm>
            <a:off x="6929384" y="-2451"/>
            <a:ext cx="10524564" cy="2215991"/>
          </a:xfrm>
          <a:prstGeom prst="rect">
            <a:avLst/>
          </a:prstGeom>
          <a:noFill/>
        </p:spPr>
        <p:txBody>
          <a:bodyPr wrap="square" rtlCol="0">
            <a:spAutoFit/>
          </a:bodyPr>
          <a:lstStyle/>
          <a:p>
            <a:pPr algn="ctr"/>
            <a:r>
              <a:rPr lang="en-US" sz="1380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pic>
        <p:nvPicPr>
          <p:cNvPr id="4" name="Graphic 3">
            <a:extLst>
              <a:ext uri="{FF2B5EF4-FFF2-40B4-BE49-F238E27FC236}">
                <a16:creationId xmlns:a16="http://schemas.microsoft.com/office/drawing/2014/main" id="{B039AD36-5076-9C20-4BB7-DCB4B6F68AF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48550" y="-525037"/>
            <a:ext cx="9140397" cy="3144632"/>
          </a:xfrm>
          <a:prstGeom prst="rect">
            <a:avLst/>
          </a:prstGeom>
        </p:spPr>
      </p:pic>
      <p:pic>
        <p:nvPicPr>
          <p:cNvPr id="18" name="Graphic 17">
            <a:extLst>
              <a:ext uri="{FF2B5EF4-FFF2-40B4-BE49-F238E27FC236}">
                <a16:creationId xmlns:a16="http://schemas.microsoft.com/office/drawing/2014/main" id="{1DCBFC77-0551-3DEC-9544-41AEFAB5962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335142" y="-169884"/>
            <a:ext cx="8177744" cy="2550856"/>
          </a:xfrm>
          <a:prstGeom prst="rect">
            <a:avLst/>
          </a:prstGeom>
        </p:spPr>
      </p:pic>
      <p:grpSp>
        <p:nvGrpSpPr>
          <p:cNvPr id="26" name="Group 25">
            <a:extLst>
              <a:ext uri="{FF2B5EF4-FFF2-40B4-BE49-F238E27FC236}">
                <a16:creationId xmlns:a16="http://schemas.microsoft.com/office/drawing/2014/main" id="{A21A778E-8176-8214-2FA6-5D15D990C7C0}"/>
              </a:ext>
            </a:extLst>
          </p:cNvPr>
          <p:cNvGrpSpPr/>
          <p:nvPr/>
        </p:nvGrpSpPr>
        <p:grpSpPr>
          <a:xfrm rot="9388049">
            <a:off x="9726698" y="5551977"/>
            <a:ext cx="3216104" cy="3445044"/>
            <a:chOff x="10665902" y="7168295"/>
            <a:chExt cx="2545700" cy="2726917"/>
          </a:xfrm>
        </p:grpSpPr>
        <p:sp>
          <p:nvSpPr>
            <p:cNvPr id="27" name="Freeform: Shape 26">
              <a:extLst>
                <a:ext uri="{FF2B5EF4-FFF2-40B4-BE49-F238E27FC236}">
                  <a16:creationId xmlns:a16="http://schemas.microsoft.com/office/drawing/2014/main" id="{F49CDDEA-9DA4-8B01-49D1-A603E4C5EDC7}"/>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5"/>
              </a:fgClr>
              <a:bgClr>
                <a:schemeClr val="bg1"/>
              </a:bgClr>
            </a:pattFill>
            <a:ln w="4858"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CA50F7FD-0B84-9A70-343E-59440EDBD96A}"/>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29" name="Group 28">
            <a:extLst>
              <a:ext uri="{FF2B5EF4-FFF2-40B4-BE49-F238E27FC236}">
                <a16:creationId xmlns:a16="http://schemas.microsoft.com/office/drawing/2014/main" id="{5037A1BF-4C69-1D04-DED2-01159D7F992F}"/>
              </a:ext>
            </a:extLst>
          </p:cNvPr>
          <p:cNvGrpSpPr/>
          <p:nvPr/>
        </p:nvGrpSpPr>
        <p:grpSpPr>
          <a:xfrm rot="9388049">
            <a:off x="16628942" y="5551977"/>
            <a:ext cx="3216104" cy="3445044"/>
            <a:chOff x="10665902" y="7168295"/>
            <a:chExt cx="2545700" cy="2726917"/>
          </a:xfrm>
        </p:grpSpPr>
        <p:sp>
          <p:nvSpPr>
            <p:cNvPr id="30" name="Freeform: Shape 29">
              <a:extLst>
                <a:ext uri="{FF2B5EF4-FFF2-40B4-BE49-F238E27FC236}">
                  <a16:creationId xmlns:a16="http://schemas.microsoft.com/office/drawing/2014/main" id="{20A6D73E-A2AD-7664-DD7E-B3585B27BDAF}"/>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4"/>
              </a:fgClr>
              <a:bgClr>
                <a:schemeClr val="bg1"/>
              </a:bgClr>
            </a:pattFill>
            <a:ln w="4858"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135C210C-93BB-2D87-75AC-9452A74B6E19}"/>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42" name="Group 41">
            <a:extLst>
              <a:ext uri="{FF2B5EF4-FFF2-40B4-BE49-F238E27FC236}">
                <a16:creationId xmlns:a16="http://schemas.microsoft.com/office/drawing/2014/main" id="{B7071ACD-63FE-B139-9927-6C3D8E21F257}"/>
              </a:ext>
            </a:extLst>
          </p:cNvPr>
          <p:cNvGrpSpPr/>
          <p:nvPr/>
        </p:nvGrpSpPr>
        <p:grpSpPr>
          <a:xfrm rot="9388049">
            <a:off x="3797846" y="5551977"/>
            <a:ext cx="3216104" cy="3445044"/>
            <a:chOff x="10665902" y="7168295"/>
            <a:chExt cx="2545700" cy="2726917"/>
          </a:xfrm>
        </p:grpSpPr>
        <p:sp>
          <p:nvSpPr>
            <p:cNvPr id="43" name="Freeform: Shape 42">
              <a:extLst>
                <a:ext uri="{FF2B5EF4-FFF2-40B4-BE49-F238E27FC236}">
                  <a16:creationId xmlns:a16="http://schemas.microsoft.com/office/drawing/2014/main" id="{4D73DC19-56A5-3C88-267E-A10FC7585BEA}"/>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2"/>
              </a:fgClr>
              <a:bgClr>
                <a:schemeClr val="bg1"/>
              </a:bgClr>
            </a:pattFill>
            <a:ln w="4858" cap="flat">
              <a:noFill/>
              <a:prstDash val="solid"/>
              <a:miter/>
            </a:ln>
          </p:spPr>
          <p:txBody>
            <a:bodyPr rtlCol="0" anchor="ctr"/>
            <a:lstStyle/>
            <a:p>
              <a:endParaRPr lang="es-CO"/>
            </a:p>
          </p:txBody>
        </p:sp>
        <p:sp>
          <p:nvSpPr>
            <p:cNvPr id="44" name="Freeform: Shape 43">
              <a:extLst>
                <a:ext uri="{FF2B5EF4-FFF2-40B4-BE49-F238E27FC236}">
                  <a16:creationId xmlns:a16="http://schemas.microsoft.com/office/drawing/2014/main" id="{17ACC43D-0058-5ECC-474A-6614C9232D3D}"/>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45" name="TextBox 44">
            <a:extLst>
              <a:ext uri="{FF2B5EF4-FFF2-40B4-BE49-F238E27FC236}">
                <a16:creationId xmlns:a16="http://schemas.microsoft.com/office/drawing/2014/main" id="{7297C891-C6E7-4525-3425-721853BCF31D}"/>
              </a:ext>
            </a:extLst>
          </p:cNvPr>
          <p:cNvSpPr txBox="1"/>
          <p:nvPr/>
        </p:nvSpPr>
        <p:spPr>
          <a:xfrm>
            <a:off x="3885756" y="9030272"/>
            <a:ext cx="2917823" cy="2215991"/>
          </a:xfrm>
          <a:prstGeom prst="rect">
            <a:avLst/>
          </a:prstGeom>
          <a:noFill/>
        </p:spPr>
        <p:txBody>
          <a:bodyPr wrap="square" rtlCol="0">
            <a:spAutoFit/>
          </a:bodyPr>
          <a:lstStyle/>
          <a:p>
            <a:pPr algn="ctr"/>
            <a:r>
              <a:rPr lang="es-CO" sz="13800" dirty="0">
                <a:solidFill>
                  <a:schemeClr val="accent4"/>
                </a:solidFill>
                <a:effectLst>
                  <a:outerShdw blurRad="38100" dist="38100" dir="2700000" algn="tl">
                    <a:srgbClr val="000000">
                      <a:alpha val="43137"/>
                    </a:srgbClr>
                  </a:outerShdw>
                </a:effectLst>
                <a:latin typeface="Montserrat" panose="00000800000000000000" pitchFamily="2" charset="0"/>
              </a:rPr>
              <a:t>#1</a:t>
            </a:r>
          </a:p>
        </p:txBody>
      </p:sp>
      <p:sp>
        <p:nvSpPr>
          <p:cNvPr id="46" name="TextBox 45">
            <a:extLst>
              <a:ext uri="{FF2B5EF4-FFF2-40B4-BE49-F238E27FC236}">
                <a16:creationId xmlns:a16="http://schemas.microsoft.com/office/drawing/2014/main" id="{A8656495-FDF5-B89D-8703-44B198E20553}"/>
              </a:ext>
            </a:extLst>
          </p:cNvPr>
          <p:cNvSpPr txBox="1"/>
          <p:nvPr/>
        </p:nvSpPr>
        <p:spPr>
          <a:xfrm>
            <a:off x="10112171" y="9030272"/>
            <a:ext cx="2917823" cy="2215991"/>
          </a:xfrm>
          <a:prstGeom prst="rect">
            <a:avLst/>
          </a:prstGeom>
          <a:noFill/>
        </p:spPr>
        <p:txBody>
          <a:bodyPr wrap="square" rtlCol="0">
            <a:spAutoFit/>
          </a:bodyPr>
          <a:lstStyle/>
          <a:p>
            <a:pPr algn="ctr"/>
            <a:r>
              <a:rPr lang="es-CO" sz="13800" dirty="0">
                <a:solidFill>
                  <a:schemeClr val="accent5"/>
                </a:solidFill>
                <a:effectLst>
                  <a:outerShdw blurRad="38100" dist="38100" dir="2700000" algn="tl">
                    <a:srgbClr val="000000">
                      <a:alpha val="43137"/>
                    </a:srgbClr>
                  </a:outerShdw>
                </a:effectLst>
                <a:latin typeface="Montserrat" panose="00000800000000000000" pitchFamily="2" charset="0"/>
              </a:rPr>
              <a:t>#2</a:t>
            </a:r>
          </a:p>
        </p:txBody>
      </p:sp>
      <p:sp>
        <p:nvSpPr>
          <p:cNvPr id="47" name="TextBox 46">
            <a:extLst>
              <a:ext uri="{FF2B5EF4-FFF2-40B4-BE49-F238E27FC236}">
                <a16:creationId xmlns:a16="http://schemas.microsoft.com/office/drawing/2014/main" id="{DB870745-E0E2-A681-BCE0-DD8D8274E524}"/>
              </a:ext>
            </a:extLst>
          </p:cNvPr>
          <p:cNvSpPr txBox="1"/>
          <p:nvPr/>
        </p:nvSpPr>
        <p:spPr>
          <a:xfrm>
            <a:off x="16792145" y="9030272"/>
            <a:ext cx="2917823" cy="2215991"/>
          </a:xfrm>
          <a:prstGeom prst="rect">
            <a:avLst/>
          </a:prstGeom>
          <a:noFill/>
        </p:spPr>
        <p:txBody>
          <a:bodyPr wrap="square" rtlCol="0">
            <a:spAutoFit/>
          </a:bodyPr>
          <a:lstStyle/>
          <a:p>
            <a:pPr algn="ctr"/>
            <a:r>
              <a:rPr lang="es-CO" sz="13800" dirty="0">
                <a:solidFill>
                  <a:schemeClr val="accent4"/>
                </a:solidFill>
                <a:effectLst>
                  <a:outerShdw blurRad="38100" dist="38100" dir="2700000" algn="tl">
                    <a:srgbClr val="000000">
                      <a:alpha val="43137"/>
                    </a:srgbClr>
                  </a:outerShdw>
                </a:effectLst>
                <a:latin typeface="Montserrat" panose="00000800000000000000" pitchFamily="2" charset="0"/>
              </a:rPr>
              <a:t>#3</a:t>
            </a:r>
          </a:p>
        </p:txBody>
      </p:sp>
      <p:pic>
        <p:nvPicPr>
          <p:cNvPr id="321" name="Graphic 320">
            <a:extLst>
              <a:ext uri="{FF2B5EF4-FFF2-40B4-BE49-F238E27FC236}">
                <a16:creationId xmlns:a16="http://schemas.microsoft.com/office/drawing/2014/main" id="{E30784CA-41AB-3BCC-9B65-85EFFD00D00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083789" y="2819330"/>
            <a:ext cx="2521756" cy="3100140"/>
          </a:xfrm>
          <a:prstGeom prst="rect">
            <a:avLst/>
          </a:prstGeom>
        </p:spPr>
      </p:pic>
      <p:pic>
        <p:nvPicPr>
          <p:cNvPr id="323" name="Graphic 322">
            <a:extLst>
              <a:ext uri="{FF2B5EF4-FFF2-40B4-BE49-F238E27FC236}">
                <a16:creationId xmlns:a16="http://schemas.microsoft.com/office/drawing/2014/main" id="{AA6E402E-4BD8-E190-ACCF-7340E4C7BE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996990" y="2819330"/>
            <a:ext cx="2521756" cy="3100140"/>
          </a:xfrm>
          <a:prstGeom prst="rect">
            <a:avLst/>
          </a:prstGeom>
        </p:spPr>
      </p:pic>
      <p:pic>
        <p:nvPicPr>
          <p:cNvPr id="324" name="Graphic 323">
            <a:extLst>
              <a:ext uri="{FF2B5EF4-FFF2-40B4-BE49-F238E27FC236}">
                <a16:creationId xmlns:a16="http://schemas.microsoft.com/office/drawing/2014/main" id="{DB873E35-0C24-005A-EABE-6A45B630ADD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025472" y="2819330"/>
            <a:ext cx="2521756" cy="3100140"/>
          </a:xfrm>
          <a:prstGeom prst="rect">
            <a:avLst/>
          </a:prstGeom>
        </p:spPr>
      </p:pic>
    </p:spTree>
    <p:extLst>
      <p:ext uri="{BB962C8B-B14F-4D97-AF65-F5344CB8AC3E}">
        <p14:creationId xmlns:p14="http://schemas.microsoft.com/office/powerpoint/2010/main" val="39374287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1DB02-38AE-25BD-73C8-4FE0F6118ED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4DF1F28-91D9-4CBF-B6E4-BBF4E3B346B9}"/>
              </a:ext>
            </a:extLst>
          </p:cNvPr>
          <p:cNvSpPr/>
          <p:nvPr/>
        </p:nvSpPr>
        <p:spPr>
          <a:xfrm>
            <a:off x="3597" y="-27465"/>
            <a:ext cx="12185228" cy="13716000"/>
          </a:xfrm>
          <a:prstGeom prst="rect">
            <a:avLst/>
          </a:prstGeom>
          <a:pattFill prst="pct80">
            <a:fgClr>
              <a:schemeClr val="tx2"/>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2" name="TextBox 21">
            <a:extLst>
              <a:ext uri="{FF2B5EF4-FFF2-40B4-BE49-F238E27FC236}">
                <a16:creationId xmlns:a16="http://schemas.microsoft.com/office/drawing/2014/main" id="{AB194C51-158C-1604-8750-DEDEB1A19EF3}"/>
              </a:ext>
            </a:extLst>
          </p:cNvPr>
          <p:cNvSpPr txBox="1"/>
          <p:nvPr/>
        </p:nvSpPr>
        <p:spPr>
          <a:xfrm>
            <a:off x="3597" y="2446404"/>
            <a:ext cx="11883604" cy="1569660"/>
          </a:xfrm>
          <a:prstGeom prst="rect">
            <a:avLst/>
          </a:prstGeom>
          <a:noFill/>
        </p:spPr>
        <p:txBody>
          <a:bodyPr wrap="square" rtlCol="0">
            <a:spAutoFit/>
          </a:bodyPr>
          <a:lstStyle/>
          <a:p>
            <a:pPr algn="ctr"/>
            <a:r>
              <a:rPr lang="es-CO" sz="9600" dirty="0">
                <a:solidFill>
                  <a:schemeClr val="accent5"/>
                </a:solidFill>
                <a:effectLst>
                  <a:outerShdw blurRad="38100" dist="38100" dir="2700000" algn="tl">
                    <a:srgbClr val="000000">
                      <a:alpha val="43137"/>
                    </a:srgbClr>
                  </a:outerShdw>
                </a:effectLst>
                <a:latin typeface="Montserrat" panose="00000800000000000000" pitchFamily="2" charset="0"/>
              </a:rPr>
              <a:t>INFOGRAPHIC</a:t>
            </a:r>
            <a:endParaRPr lang="es-CO" dirty="0">
              <a:solidFill>
                <a:schemeClr val="accent5"/>
              </a:solidFill>
              <a:effectLst>
                <a:outerShdw blurRad="38100" dist="38100" dir="2700000" algn="tl">
                  <a:srgbClr val="000000">
                    <a:alpha val="43137"/>
                  </a:srgbClr>
                </a:outerShdw>
              </a:effectLst>
              <a:latin typeface="Montserrat" panose="00000800000000000000" pitchFamily="2" charset="0"/>
            </a:endParaRPr>
          </a:p>
        </p:txBody>
      </p:sp>
      <p:sp>
        <p:nvSpPr>
          <p:cNvPr id="24" name="TextBox 23">
            <a:extLst>
              <a:ext uri="{FF2B5EF4-FFF2-40B4-BE49-F238E27FC236}">
                <a16:creationId xmlns:a16="http://schemas.microsoft.com/office/drawing/2014/main" id="{10BAFD64-7D9B-5983-62CB-F65830F054B5}"/>
              </a:ext>
            </a:extLst>
          </p:cNvPr>
          <p:cNvSpPr txBox="1"/>
          <p:nvPr/>
        </p:nvSpPr>
        <p:spPr>
          <a:xfrm>
            <a:off x="692140" y="1093328"/>
            <a:ext cx="10524564" cy="2215991"/>
          </a:xfrm>
          <a:prstGeom prst="rect">
            <a:avLst/>
          </a:prstGeom>
          <a:noFill/>
        </p:spPr>
        <p:txBody>
          <a:bodyPr wrap="square" rtlCol="0">
            <a:spAutoFit/>
          </a:bodyPr>
          <a:lstStyle/>
          <a:p>
            <a:pPr algn="ctr"/>
            <a:r>
              <a:rPr lang="en-US" sz="13800" dirty="0">
                <a:solidFill>
                  <a:schemeClr val="bg1"/>
                </a:solidFill>
                <a:latin typeface="Nickainley Normal" panose="00000500000000000000" pitchFamily="50" charset="0"/>
              </a:rPr>
              <a:t>Easter</a:t>
            </a:r>
            <a:endParaRPr lang="en-US" noProof="0" dirty="0">
              <a:solidFill>
                <a:schemeClr val="bg1"/>
              </a:solidFill>
              <a:latin typeface="Nickainley Normal" panose="00000500000000000000" pitchFamily="50" charset="0"/>
            </a:endParaRPr>
          </a:p>
        </p:txBody>
      </p:sp>
      <p:pic>
        <p:nvPicPr>
          <p:cNvPr id="4" name="Graphic 3">
            <a:extLst>
              <a:ext uri="{FF2B5EF4-FFF2-40B4-BE49-F238E27FC236}">
                <a16:creationId xmlns:a16="http://schemas.microsoft.com/office/drawing/2014/main" id="{249540CB-BDE5-A3C4-5120-A155167A745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9107" y="-413908"/>
            <a:ext cx="5499305" cy="1891963"/>
          </a:xfrm>
          <a:prstGeom prst="rect">
            <a:avLst/>
          </a:prstGeom>
        </p:spPr>
      </p:pic>
      <p:pic>
        <p:nvPicPr>
          <p:cNvPr id="18" name="Graphic 17">
            <a:extLst>
              <a:ext uri="{FF2B5EF4-FFF2-40B4-BE49-F238E27FC236}">
                <a16:creationId xmlns:a16="http://schemas.microsoft.com/office/drawing/2014/main" id="{FD9BAE06-4202-3B2C-9A83-7706160A72C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335142" y="-169884"/>
            <a:ext cx="8177744" cy="2550856"/>
          </a:xfrm>
          <a:prstGeom prst="rect">
            <a:avLst/>
          </a:prstGeom>
        </p:spPr>
      </p:pic>
      <p:grpSp>
        <p:nvGrpSpPr>
          <p:cNvPr id="26" name="Group 25">
            <a:extLst>
              <a:ext uri="{FF2B5EF4-FFF2-40B4-BE49-F238E27FC236}">
                <a16:creationId xmlns:a16="http://schemas.microsoft.com/office/drawing/2014/main" id="{D0E253A2-BA64-EC45-9E5F-D9BEE393469B}"/>
              </a:ext>
            </a:extLst>
          </p:cNvPr>
          <p:cNvGrpSpPr/>
          <p:nvPr/>
        </p:nvGrpSpPr>
        <p:grpSpPr>
          <a:xfrm rot="9388049">
            <a:off x="9726699" y="14718653"/>
            <a:ext cx="3216104" cy="3445044"/>
            <a:chOff x="10665902" y="7168295"/>
            <a:chExt cx="2545700" cy="2726917"/>
          </a:xfrm>
        </p:grpSpPr>
        <p:sp>
          <p:nvSpPr>
            <p:cNvPr id="27" name="Freeform: Shape 26">
              <a:extLst>
                <a:ext uri="{FF2B5EF4-FFF2-40B4-BE49-F238E27FC236}">
                  <a16:creationId xmlns:a16="http://schemas.microsoft.com/office/drawing/2014/main" id="{AF78BB5C-4D1C-9F11-F1CA-B62A10750AF2}"/>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5"/>
              </a:fgClr>
              <a:bgClr>
                <a:schemeClr val="bg1"/>
              </a:bgClr>
            </a:pattFill>
            <a:ln w="4858" cap="flat">
              <a:noFill/>
              <a:prstDash val="solid"/>
              <a:miter/>
            </a:ln>
          </p:spPr>
          <p:txBody>
            <a:bodyPr rtlCol="0" anchor="ctr"/>
            <a:lstStyle/>
            <a:p>
              <a:endParaRPr lang="es-CO"/>
            </a:p>
          </p:txBody>
        </p:sp>
        <p:sp>
          <p:nvSpPr>
            <p:cNvPr id="28" name="Freeform: Shape 27">
              <a:extLst>
                <a:ext uri="{FF2B5EF4-FFF2-40B4-BE49-F238E27FC236}">
                  <a16:creationId xmlns:a16="http://schemas.microsoft.com/office/drawing/2014/main" id="{75F7FA8F-F46A-BB84-BD38-C97BFE5E9FA7}"/>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29" name="Group 28">
            <a:extLst>
              <a:ext uri="{FF2B5EF4-FFF2-40B4-BE49-F238E27FC236}">
                <a16:creationId xmlns:a16="http://schemas.microsoft.com/office/drawing/2014/main" id="{0078CFE2-917D-3F25-7050-D2080F2B7153}"/>
              </a:ext>
            </a:extLst>
          </p:cNvPr>
          <p:cNvGrpSpPr/>
          <p:nvPr/>
        </p:nvGrpSpPr>
        <p:grpSpPr>
          <a:xfrm rot="9388049">
            <a:off x="16628943" y="14718653"/>
            <a:ext cx="3216104" cy="3445044"/>
            <a:chOff x="10665902" y="7168295"/>
            <a:chExt cx="2545700" cy="2726917"/>
          </a:xfrm>
        </p:grpSpPr>
        <p:sp>
          <p:nvSpPr>
            <p:cNvPr id="30" name="Freeform: Shape 29">
              <a:extLst>
                <a:ext uri="{FF2B5EF4-FFF2-40B4-BE49-F238E27FC236}">
                  <a16:creationId xmlns:a16="http://schemas.microsoft.com/office/drawing/2014/main" id="{D2EEBA7E-CA1A-5F56-622E-DE61E52CEB20}"/>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4"/>
              </a:fgClr>
              <a:bgClr>
                <a:schemeClr val="bg1"/>
              </a:bgClr>
            </a:pattFill>
            <a:ln w="4858" cap="flat">
              <a:noFill/>
              <a:prstDash val="solid"/>
              <a:miter/>
            </a:ln>
          </p:spPr>
          <p:txBody>
            <a:bodyPr rtlCol="0" anchor="ctr"/>
            <a:lstStyle/>
            <a:p>
              <a:endParaRPr lang="es-CO"/>
            </a:p>
          </p:txBody>
        </p:sp>
        <p:sp>
          <p:nvSpPr>
            <p:cNvPr id="31" name="Freeform: Shape 30">
              <a:extLst>
                <a:ext uri="{FF2B5EF4-FFF2-40B4-BE49-F238E27FC236}">
                  <a16:creationId xmlns:a16="http://schemas.microsoft.com/office/drawing/2014/main" id="{E3FD3BC7-59DA-483F-142A-84CC6F9BADD6}"/>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grpSp>
        <p:nvGrpSpPr>
          <p:cNvPr id="42" name="Group 41">
            <a:extLst>
              <a:ext uri="{FF2B5EF4-FFF2-40B4-BE49-F238E27FC236}">
                <a16:creationId xmlns:a16="http://schemas.microsoft.com/office/drawing/2014/main" id="{7C910C11-0176-042D-FEE4-19A8962C0997}"/>
              </a:ext>
            </a:extLst>
          </p:cNvPr>
          <p:cNvGrpSpPr/>
          <p:nvPr/>
        </p:nvGrpSpPr>
        <p:grpSpPr>
          <a:xfrm rot="9388049">
            <a:off x="3454190" y="5134498"/>
            <a:ext cx="5222816" cy="5594605"/>
            <a:chOff x="10665902" y="7168295"/>
            <a:chExt cx="2545700" cy="2726917"/>
          </a:xfrm>
        </p:grpSpPr>
        <p:sp>
          <p:nvSpPr>
            <p:cNvPr id="43" name="Freeform: Shape 42">
              <a:extLst>
                <a:ext uri="{FF2B5EF4-FFF2-40B4-BE49-F238E27FC236}">
                  <a16:creationId xmlns:a16="http://schemas.microsoft.com/office/drawing/2014/main" id="{F04DBD61-3C5B-D45A-287E-CFE25C310802}"/>
                </a:ext>
              </a:extLst>
            </p:cNvPr>
            <p:cNvSpPr/>
            <p:nvPr/>
          </p:nvSpPr>
          <p:spPr>
            <a:xfrm rot="9654641">
              <a:off x="10705204" y="7168295"/>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pattFill prst="pct90">
              <a:fgClr>
                <a:schemeClr val="accent2"/>
              </a:fgClr>
              <a:bgClr>
                <a:schemeClr val="bg1"/>
              </a:bgClr>
            </a:pattFill>
            <a:ln w="4858" cap="flat">
              <a:noFill/>
              <a:prstDash val="solid"/>
              <a:miter/>
            </a:ln>
          </p:spPr>
          <p:txBody>
            <a:bodyPr rtlCol="0" anchor="ctr"/>
            <a:lstStyle/>
            <a:p>
              <a:endParaRPr lang="es-CO" dirty="0"/>
            </a:p>
          </p:txBody>
        </p:sp>
        <p:sp>
          <p:nvSpPr>
            <p:cNvPr id="44" name="Freeform: Shape 43">
              <a:extLst>
                <a:ext uri="{FF2B5EF4-FFF2-40B4-BE49-F238E27FC236}">
                  <a16:creationId xmlns:a16="http://schemas.microsoft.com/office/drawing/2014/main" id="{6CC733C0-C8F3-BF98-7006-B6F94C22491C}"/>
                </a:ext>
              </a:extLst>
            </p:cNvPr>
            <p:cNvSpPr/>
            <p:nvPr/>
          </p:nvSpPr>
          <p:spPr>
            <a:xfrm rot="9654641">
              <a:off x="10665902" y="7314304"/>
              <a:ext cx="2506398" cy="2580908"/>
            </a:xfrm>
            <a:custGeom>
              <a:avLst/>
              <a:gdLst>
                <a:gd name="connsiteX0" fmla="*/ 2221628 w 2924520"/>
                <a:gd name="connsiteY0" fmla="*/ 2556475 h 3011460"/>
                <a:gd name="connsiteX1" fmla="*/ 368539 w 2924520"/>
                <a:gd name="connsiteY1" fmla="*/ 2715828 h 3011460"/>
                <a:gd name="connsiteX2" fmla="*/ 367873 w 2924520"/>
                <a:gd name="connsiteY2" fmla="*/ 855881 h 3011460"/>
                <a:gd name="connsiteX3" fmla="*/ 2676542 w 2924520"/>
                <a:gd name="connsiteY3" fmla="*/ 199990 h 3011460"/>
                <a:gd name="connsiteX4" fmla="*/ 2221628 w 2924520"/>
                <a:gd name="connsiteY4" fmla="*/ 2556475 h 3011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4520" h="3011460">
                  <a:moveTo>
                    <a:pt x="2221628" y="2556475"/>
                  </a:moveTo>
                  <a:cubicBezTo>
                    <a:pt x="1751951" y="3068443"/>
                    <a:pt x="880413" y="3185410"/>
                    <a:pt x="368539" y="2715828"/>
                  </a:cubicBezTo>
                  <a:cubicBezTo>
                    <a:pt x="-143334" y="2246245"/>
                    <a:pt x="-101710" y="1367850"/>
                    <a:pt x="367873" y="855881"/>
                  </a:cubicBezTo>
                  <a:cubicBezTo>
                    <a:pt x="1020812" y="144173"/>
                    <a:pt x="2164574" y="-269593"/>
                    <a:pt x="2676542" y="199990"/>
                  </a:cubicBezTo>
                  <a:cubicBezTo>
                    <a:pt x="3188511" y="669667"/>
                    <a:pt x="2844182" y="1877914"/>
                    <a:pt x="2221628" y="2556475"/>
                  </a:cubicBezTo>
                  <a:close/>
                </a:path>
              </a:pathLst>
            </a:custGeom>
            <a:noFill/>
            <a:ln w="4858" cap="flat">
              <a:solidFill>
                <a:schemeClr val="bg1"/>
              </a:solidFill>
              <a:prstDash val="solid"/>
              <a:miter/>
            </a:ln>
          </p:spPr>
          <p:txBody>
            <a:bodyPr rtlCol="0" anchor="ctr"/>
            <a:lstStyle/>
            <a:p>
              <a:endParaRPr lang="es-CO"/>
            </a:p>
          </p:txBody>
        </p:sp>
      </p:grpSp>
      <p:sp>
        <p:nvSpPr>
          <p:cNvPr id="45" name="TextBox 44">
            <a:extLst>
              <a:ext uri="{FF2B5EF4-FFF2-40B4-BE49-F238E27FC236}">
                <a16:creationId xmlns:a16="http://schemas.microsoft.com/office/drawing/2014/main" id="{6BFE4D9D-C910-5B15-5D9C-6DF1E3D9E61F}"/>
              </a:ext>
            </a:extLst>
          </p:cNvPr>
          <p:cNvSpPr txBox="1"/>
          <p:nvPr/>
        </p:nvSpPr>
        <p:spPr>
          <a:xfrm>
            <a:off x="4629524" y="6670386"/>
            <a:ext cx="2917823" cy="2215991"/>
          </a:xfrm>
          <a:prstGeom prst="rect">
            <a:avLst/>
          </a:prstGeom>
          <a:noFill/>
        </p:spPr>
        <p:txBody>
          <a:bodyPr wrap="square" rtlCol="0">
            <a:spAutoFit/>
          </a:bodyPr>
          <a:lstStyle/>
          <a:p>
            <a:pPr algn="ctr"/>
            <a:r>
              <a:rPr lang="es-CO" sz="13800" dirty="0">
                <a:solidFill>
                  <a:schemeClr val="bg1"/>
                </a:solidFill>
                <a:effectLst>
                  <a:outerShdw blurRad="38100" dist="38100" dir="2700000" algn="tl">
                    <a:srgbClr val="000000">
                      <a:alpha val="43137"/>
                    </a:srgbClr>
                  </a:outerShdw>
                </a:effectLst>
                <a:latin typeface="Montserrat" panose="00000800000000000000" pitchFamily="2" charset="0"/>
              </a:rPr>
              <a:t>#1</a:t>
            </a:r>
          </a:p>
        </p:txBody>
      </p:sp>
      <p:sp>
        <p:nvSpPr>
          <p:cNvPr id="46" name="TextBox 45">
            <a:extLst>
              <a:ext uri="{FF2B5EF4-FFF2-40B4-BE49-F238E27FC236}">
                <a16:creationId xmlns:a16="http://schemas.microsoft.com/office/drawing/2014/main" id="{CC08D81E-C407-5496-6F5D-E706B88438E0}"/>
              </a:ext>
            </a:extLst>
          </p:cNvPr>
          <p:cNvSpPr txBox="1"/>
          <p:nvPr/>
        </p:nvSpPr>
        <p:spPr>
          <a:xfrm>
            <a:off x="10112172" y="18196948"/>
            <a:ext cx="2917823" cy="2215991"/>
          </a:xfrm>
          <a:prstGeom prst="rect">
            <a:avLst/>
          </a:prstGeom>
          <a:noFill/>
        </p:spPr>
        <p:txBody>
          <a:bodyPr wrap="square" rtlCol="0">
            <a:spAutoFit/>
          </a:bodyPr>
          <a:lstStyle/>
          <a:p>
            <a:pPr algn="ctr"/>
            <a:r>
              <a:rPr lang="es-CO" sz="13800" dirty="0">
                <a:solidFill>
                  <a:schemeClr val="accent5"/>
                </a:solidFill>
                <a:effectLst>
                  <a:outerShdw blurRad="38100" dist="38100" dir="2700000" algn="tl">
                    <a:srgbClr val="000000">
                      <a:alpha val="43137"/>
                    </a:srgbClr>
                  </a:outerShdw>
                </a:effectLst>
                <a:latin typeface="Montserrat" panose="00000800000000000000" pitchFamily="2" charset="0"/>
              </a:rPr>
              <a:t>#2</a:t>
            </a:r>
          </a:p>
        </p:txBody>
      </p:sp>
      <p:sp>
        <p:nvSpPr>
          <p:cNvPr id="47" name="TextBox 46">
            <a:extLst>
              <a:ext uri="{FF2B5EF4-FFF2-40B4-BE49-F238E27FC236}">
                <a16:creationId xmlns:a16="http://schemas.microsoft.com/office/drawing/2014/main" id="{DC110E5E-4B5D-FCDB-CF35-3D82B102BDB1}"/>
              </a:ext>
            </a:extLst>
          </p:cNvPr>
          <p:cNvSpPr txBox="1"/>
          <p:nvPr/>
        </p:nvSpPr>
        <p:spPr>
          <a:xfrm>
            <a:off x="16792146" y="18196948"/>
            <a:ext cx="2917823" cy="2215991"/>
          </a:xfrm>
          <a:prstGeom prst="rect">
            <a:avLst/>
          </a:prstGeom>
          <a:noFill/>
        </p:spPr>
        <p:txBody>
          <a:bodyPr wrap="square" rtlCol="0">
            <a:spAutoFit/>
          </a:bodyPr>
          <a:lstStyle/>
          <a:p>
            <a:pPr algn="ctr"/>
            <a:r>
              <a:rPr lang="es-CO" sz="13800" dirty="0">
                <a:solidFill>
                  <a:schemeClr val="accent4"/>
                </a:solidFill>
                <a:effectLst>
                  <a:outerShdw blurRad="38100" dist="38100" dir="2700000" algn="tl">
                    <a:srgbClr val="000000">
                      <a:alpha val="43137"/>
                    </a:srgbClr>
                  </a:outerShdw>
                </a:effectLst>
                <a:latin typeface="Montserrat" panose="00000800000000000000" pitchFamily="2" charset="0"/>
              </a:rPr>
              <a:t>#3</a:t>
            </a:r>
          </a:p>
        </p:txBody>
      </p:sp>
      <p:sp>
        <p:nvSpPr>
          <p:cNvPr id="2" name="TextBox 1">
            <a:extLst>
              <a:ext uri="{FF2B5EF4-FFF2-40B4-BE49-F238E27FC236}">
                <a16:creationId xmlns:a16="http://schemas.microsoft.com/office/drawing/2014/main" id="{C28A8749-ACFA-103A-60E6-42E48180FA65}"/>
              </a:ext>
            </a:extLst>
          </p:cNvPr>
          <p:cNvSpPr txBox="1"/>
          <p:nvPr/>
        </p:nvSpPr>
        <p:spPr>
          <a:xfrm>
            <a:off x="12980856" y="4005129"/>
            <a:ext cx="9815051" cy="6776214"/>
          </a:xfrm>
          <a:prstGeom prst="rect">
            <a:avLst/>
          </a:prstGeom>
          <a:noFill/>
        </p:spPr>
        <p:txBody>
          <a:bodyPr wrap="square">
            <a:spAutoFit/>
          </a:bodyPr>
          <a:lstStyle/>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Lorem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ipsum</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consectetur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adipiscing</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Suspendisse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sagittis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nisi</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tincidunt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luctus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blandit</a:t>
            </a:r>
            <a:r>
              <a:rPr lang="es-CO" sz="3200" b="0" i="0" dirty="0">
                <a:solidFill>
                  <a:srgbClr val="000000"/>
                </a:solidFill>
                <a:effectLst/>
                <a:latin typeface="Lato Light" panose="020F0302020204030203" pitchFamily="34" charset="0"/>
                <a:cs typeface="Calibri" panose="020F0502020204030204" pitchFamily="34" charset="0"/>
              </a:rPr>
              <a:t> dolor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sem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porttitor</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Nullam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massa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molestie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dictum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tempor</a:t>
            </a:r>
            <a:r>
              <a:rPr lang="es-CO" sz="3200" b="0" i="0" dirty="0">
                <a:solidFill>
                  <a:srgbClr val="000000"/>
                </a:solidFill>
                <a:effectLst/>
                <a:latin typeface="Lato Light" panose="020F0302020204030203" pitchFamily="34" charset="0"/>
                <a:cs typeface="Calibri" panose="020F0502020204030204" pitchFamily="34" charset="0"/>
              </a:rPr>
              <a:t> neque </a:t>
            </a:r>
            <a:r>
              <a:rPr lang="es-CO" sz="3200" b="0" i="0" dirty="0" err="1">
                <a:solidFill>
                  <a:srgbClr val="000000"/>
                </a:solidFill>
                <a:effectLst/>
                <a:latin typeface="Lato Light" panose="020F0302020204030203" pitchFamily="34" charset="0"/>
                <a:cs typeface="Calibri" panose="020F0502020204030204" pitchFamily="34" charset="0"/>
              </a:rPr>
              <a:t>nec</a:t>
            </a:r>
            <a:r>
              <a:rPr lang="es-CO" sz="3200" b="0" i="0" dirty="0">
                <a:solidFill>
                  <a:srgbClr val="000000"/>
                </a:solidFill>
                <a:effectLst/>
                <a:latin typeface="Lato Light" panose="020F0302020204030203" pitchFamily="34" charset="0"/>
                <a:cs typeface="Calibri" panose="020F0502020204030204" pitchFamily="34" charset="0"/>
              </a:rPr>
              <a:t> magna vehicula </a:t>
            </a:r>
            <a:r>
              <a:rPr lang="es-CO" sz="3200" b="0" i="0" dirty="0" err="1">
                <a:solidFill>
                  <a:srgbClr val="000000"/>
                </a:solidFill>
                <a:effectLst/>
                <a:latin typeface="Lato Light" panose="020F0302020204030203" pitchFamily="34" charset="0"/>
                <a:cs typeface="Calibri" panose="020F0502020204030204" pitchFamily="34" charset="0"/>
              </a:rPr>
              <a:t>placerat</a:t>
            </a:r>
            <a:r>
              <a:rPr lang="es-CO" sz="3200" b="0" i="0" dirty="0">
                <a:solidFill>
                  <a:srgbClr val="000000"/>
                </a:solidFill>
                <a:effectLst/>
                <a:latin typeface="Lato Light" panose="020F0302020204030203" pitchFamily="34" charset="0"/>
                <a:cs typeface="Calibri" panose="020F0502020204030204" pitchFamily="34" charset="0"/>
              </a:rPr>
              <a:t>. </a:t>
            </a:r>
          </a:p>
          <a:p>
            <a:pPr algn="just">
              <a:spcAft>
                <a:spcPts val="1125"/>
              </a:spcAft>
            </a:pPr>
            <a:endParaRPr lang="es-CO" sz="3200" b="0" i="0" dirty="0">
              <a:solidFill>
                <a:srgbClr val="000000"/>
              </a:solidFill>
              <a:effectLst/>
              <a:latin typeface="Lato Light" panose="020F0302020204030203" pitchFamily="34" charset="0"/>
              <a:cs typeface="Calibri" panose="020F0502020204030204" pitchFamily="34" charset="0"/>
            </a:endParaRPr>
          </a:p>
          <a:p>
            <a:pPr algn="just">
              <a:spcAft>
                <a:spcPts val="1125"/>
              </a:spcAft>
            </a:pPr>
            <a:r>
              <a:rPr lang="es-CO" sz="3200" b="0" i="0" dirty="0" err="1">
                <a:solidFill>
                  <a:srgbClr val="000000"/>
                </a:solidFill>
                <a:effectLst/>
                <a:latin typeface="Lato Light" panose="020F0302020204030203" pitchFamily="34" charset="0"/>
                <a:cs typeface="Calibri" panose="020F0502020204030204" pitchFamily="34" charset="0"/>
              </a:rPr>
              <a:t>Vestibulum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erat</a:t>
            </a:r>
            <a:r>
              <a:rPr lang="es-CO" sz="3200" b="0" i="0" dirty="0">
                <a:solidFill>
                  <a:srgbClr val="000000"/>
                </a:solidFill>
                <a:effectLst/>
                <a:latin typeface="Lato Light" panose="020F0302020204030203" pitchFamily="34" charset="0"/>
                <a:cs typeface="Calibri" panose="020F0502020204030204" pitchFamily="34" charset="0"/>
              </a:rPr>
              <a:t> eros,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enim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accumsan</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aliquet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Donec</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amet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venenatis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imperdiet</a:t>
            </a:r>
            <a:r>
              <a:rPr lang="es-CO" sz="3200" b="0" i="0" dirty="0">
                <a:solidFill>
                  <a:srgbClr val="000000"/>
                </a:solidFill>
                <a:effectLst/>
                <a:latin typeface="Lato Light" panose="020F0302020204030203" pitchFamily="34" charset="0"/>
                <a:cs typeface="Calibri" panose="020F0502020204030204" pitchFamily="34" charset="0"/>
              </a:rPr>
              <a:t> et </a:t>
            </a:r>
            <a:r>
              <a:rPr lang="es-CO" sz="3200" b="0" i="0" dirty="0" err="1">
                <a:solidFill>
                  <a:srgbClr val="000000"/>
                </a:solidFill>
                <a:effectLst/>
                <a:latin typeface="Lato Light" panose="020F0302020204030203" pitchFamily="34" charset="0"/>
                <a:cs typeface="Calibri" panose="020F0502020204030204" pitchFamily="34" charset="0"/>
              </a:rPr>
              <a:t>bibendum</a:t>
            </a:r>
            <a:r>
              <a:rPr lang="es-CO" sz="3200" b="0" i="0" dirty="0">
                <a:solidFill>
                  <a:srgbClr val="000000"/>
                </a:solidFill>
                <a:effectLst/>
                <a:latin typeface="Lato Light" panose="020F0302020204030203" pitchFamily="34" charset="0"/>
                <a:cs typeface="Calibri" panose="020F0502020204030204" pitchFamily="34" charset="0"/>
              </a:rPr>
              <a:t> id, </a:t>
            </a:r>
            <a:r>
              <a:rPr lang="es-CO" sz="3200" b="0" i="0" dirty="0" err="1">
                <a:solidFill>
                  <a:srgbClr val="000000"/>
                </a:solidFill>
                <a:effectLst/>
                <a:latin typeface="Lato Light" panose="020F0302020204030203" pitchFamily="34" charset="0"/>
                <a:cs typeface="Calibri" panose="020F0502020204030204" pitchFamily="34" charset="0"/>
              </a:rPr>
              <a:t>pharetra</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maximus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Pellentesque</a:t>
            </a:r>
            <a:r>
              <a:rPr lang="es-CO" sz="3200" b="0" i="0" dirty="0">
                <a:solidFill>
                  <a:srgbClr val="000000"/>
                </a:solidFill>
                <a:effectLst/>
                <a:latin typeface="Lato Light" panose="020F0302020204030203" pitchFamily="34" charset="0"/>
                <a:cs typeface="Calibri" panose="020F0502020204030204" pitchFamily="34" charset="0"/>
              </a:rPr>
              <a:t> ut </a:t>
            </a:r>
            <a:r>
              <a:rPr lang="es-CO" sz="3200" b="0" i="0" dirty="0" err="1">
                <a:solidFill>
                  <a:srgbClr val="000000"/>
                </a:solidFill>
                <a:effectLst/>
                <a:latin typeface="Lato Light" panose="020F0302020204030203" pitchFamily="34" charset="0"/>
                <a:cs typeface="Calibri" panose="020F0502020204030204" pitchFamily="34" charset="0"/>
              </a:rPr>
              <a:t>velit</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augue</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Duis</a:t>
            </a:r>
            <a:r>
              <a:rPr lang="es-CO" sz="3200" b="0" i="0" dirty="0">
                <a:solidFill>
                  <a:srgbClr val="000000"/>
                </a:solidFill>
                <a:effectLst/>
                <a:latin typeface="Lato Light" panose="020F0302020204030203" pitchFamily="34" charset="0"/>
                <a:cs typeface="Calibri" panose="020F0502020204030204" pitchFamily="34" charset="0"/>
              </a:rPr>
              <a:t> porta at </a:t>
            </a:r>
            <a:r>
              <a:rPr lang="es-CO" sz="3200" b="0" i="0" dirty="0" err="1">
                <a:solidFill>
                  <a:srgbClr val="000000"/>
                </a:solidFill>
                <a:effectLst/>
                <a:latin typeface="Lato Light" panose="020F0302020204030203" pitchFamily="34" charset="0"/>
                <a:cs typeface="Calibri" panose="020F0502020204030204" pitchFamily="34" charset="0"/>
              </a:rPr>
              <a:t>nulla</a:t>
            </a:r>
            <a:r>
              <a:rPr lang="es-CO" sz="3200" b="0" i="0" dirty="0">
                <a:solidFill>
                  <a:srgbClr val="000000"/>
                </a:solidFill>
                <a:effectLst/>
                <a:latin typeface="Lato Light" panose="020F0302020204030203" pitchFamily="34" charset="0"/>
                <a:cs typeface="Calibri" panose="020F0502020204030204" pitchFamily="34" charset="0"/>
              </a:rPr>
              <a:t> ac vehicula. </a:t>
            </a:r>
            <a:r>
              <a:rPr lang="es-CO" sz="3200" b="0" i="0" dirty="0" err="1">
                <a:solidFill>
                  <a:srgbClr val="000000"/>
                </a:solidFill>
                <a:effectLst/>
                <a:latin typeface="Lato Light" panose="020F0302020204030203" pitchFamily="34" charset="0"/>
                <a:cs typeface="Calibri" panose="020F0502020204030204" pitchFamily="34" charset="0"/>
              </a:rPr>
              <a:t>Nam</a:t>
            </a:r>
            <a:r>
              <a:rPr lang="es-CO" sz="3200" b="0" i="0" dirty="0">
                <a:solidFill>
                  <a:srgbClr val="000000"/>
                </a:solidFill>
                <a:effectLst/>
                <a:latin typeface="Lato Light" panose="020F0302020204030203" pitchFamily="34" charset="0"/>
                <a:cs typeface="Calibri" panose="020F0502020204030204" pitchFamily="34" charset="0"/>
              </a:rPr>
              <a:t> dolor odio, </a:t>
            </a:r>
            <a:r>
              <a:rPr lang="es-CO" sz="3200" b="0" i="0" dirty="0" err="1">
                <a:solidFill>
                  <a:srgbClr val="000000"/>
                </a:solidFill>
                <a:effectLst/>
                <a:latin typeface="Lato Light" panose="020F0302020204030203" pitchFamily="34" charset="0"/>
                <a:cs typeface="Calibri" panose="020F0502020204030204" pitchFamily="34" charset="0"/>
              </a:rPr>
              <a:t>feugiat</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turpis</a:t>
            </a:r>
            <a:r>
              <a:rPr lang="es-CO" sz="3200" b="0" i="0" dirty="0">
                <a:solidFill>
                  <a:srgbClr val="000000"/>
                </a:solidFill>
                <a:effectLst/>
                <a:latin typeface="Lato Light" panose="020F0302020204030203" pitchFamily="34" charset="0"/>
                <a:cs typeface="Calibri" panose="020F0502020204030204" pitchFamily="34" charset="0"/>
              </a:rPr>
              <a:t> sed, </a:t>
            </a:r>
            <a:r>
              <a:rPr lang="es-CO" sz="3200" b="0" i="0" dirty="0" err="1">
                <a:solidFill>
                  <a:srgbClr val="000000"/>
                </a:solidFill>
                <a:effectLst/>
                <a:latin typeface="Lato Light" panose="020F0302020204030203" pitchFamily="34" charset="0"/>
                <a:cs typeface="Calibri" panose="020F0502020204030204" pitchFamily="34" charset="0"/>
              </a:rPr>
              <a:t>posuere</a:t>
            </a:r>
            <a:r>
              <a:rPr lang="es-CO" sz="3200" b="0" i="0" dirty="0">
                <a:solidFill>
                  <a:srgbClr val="000000"/>
                </a:solidFill>
                <a:effectLst/>
                <a:latin typeface="Lato Light" panose="020F0302020204030203" pitchFamily="34" charset="0"/>
                <a:cs typeface="Calibri" panose="020F0502020204030204" pitchFamily="34" charset="0"/>
              </a:rPr>
              <a:t> ultrices </a:t>
            </a:r>
            <a:r>
              <a:rPr lang="es-CO" sz="3200" b="0" i="0" dirty="0" err="1">
                <a:solidFill>
                  <a:srgbClr val="000000"/>
                </a:solidFill>
                <a:effectLst/>
                <a:latin typeface="Lato Light" panose="020F0302020204030203" pitchFamily="34" charset="0"/>
                <a:cs typeface="Calibri" panose="020F0502020204030204" pitchFamily="34" charset="0"/>
              </a:rPr>
              <a:t>arcu</a:t>
            </a:r>
            <a:r>
              <a:rPr lang="es-CO" sz="3200" b="0" i="0" dirty="0">
                <a:solidFill>
                  <a:srgbClr val="000000"/>
                </a:solidFill>
                <a:effectLst/>
                <a:latin typeface="Lato Light" panose="020F0302020204030203" pitchFamily="34" charset="0"/>
                <a:cs typeface="Calibri" panose="020F0502020204030204" pitchFamily="34" charset="0"/>
              </a:rPr>
              <a:t>. Mauris </a:t>
            </a:r>
            <a:r>
              <a:rPr lang="es-CO" sz="3200" b="0" i="0" dirty="0" err="1">
                <a:solidFill>
                  <a:srgbClr val="000000"/>
                </a:solidFill>
                <a:effectLst/>
                <a:latin typeface="Lato Light" panose="020F0302020204030203" pitchFamily="34" charset="0"/>
                <a:cs typeface="Calibri" panose="020F0502020204030204" pitchFamily="34" charset="0"/>
              </a:rPr>
              <a:t>eu</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lectus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facilisis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quam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egestas</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dignissim</a:t>
            </a:r>
            <a:r>
              <a:rPr lang="es-CO" sz="3200" b="0" i="0" dirty="0">
                <a:solidFill>
                  <a:srgbClr val="000000"/>
                </a:solidFill>
                <a:effectLst/>
                <a:latin typeface="Lato Light" panose="020F0302020204030203" pitchFamily="34" charset="0"/>
                <a:cs typeface="Calibri" panose="020F0502020204030204" pitchFamily="34" charset="0"/>
              </a:rPr>
              <a:t> </a:t>
            </a:r>
            <a:r>
              <a:rPr lang="es-CO" sz="3200" b="0" i="0" dirty="0" err="1">
                <a:solidFill>
                  <a:srgbClr val="000000"/>
                </a:solidFill>
                <a:effectLst/>
                <a:latin typeface="Lato Light" panose="020F0302020204030203" pitchFamily="34" charset="0"/>
                <a:cs typeface="Calibri" panose="020F0502020204030204" pitchFamily="34" charset="0"/>
              </a:rPr>
              <a:t>sit</a:t>
            </a:r>
            <a:endParaRPr lang="es-CO" sz="3200" b="0" i="0" dirty="0">
              <a:solidFill>
                <a:srgbClr val="000000"/>
              </a:solidFill>
              <a:effectLst/>
              <a:latin typeface="Lato Light" panose="020F0302020204030203" pitchFamily="34" charset="0"/>
              <a:cs typeface="Calibri" panose="020F0502020204030204" pitchFamily="34" charset="0"/>
            </a:endParaRPr>
          </a:p>
        </p:txBody>
      </p:sp>
    </p:spTree>
    <p:extLst>
      <p:ext uri="{BB962C8B-B14F-4D97-AF65-F5344CB8AC3E}">
        <p14:creationId xmlns:p14="http://schemas.microsoft.com/office/powerpoint/2010/main" val="4564380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Custom 3">
      <a:dk1>
        <a:srgbClr val="000000"/>
      </a:dk1>
      <a:lt1>
        <a:srgbClr val="FFFFFF"/>
      </a:lt1>
      <a:dk2>
        <a:srgbClr val="7CC4CF"/>
      </a:dk2>
      <a:lt2>
        <a:srgbClr val="E7E6E6"/>
      </a:lt2>
      <a:accent1>
        <a:srgbClr val="FF888D"/>
      </a:accent1>
      <a:accent2>
        <a:srgbClr val="E4AACC"/>
      </a:accent2>
      <a:accent3>
        <a:srgbClr val="88DCD5"/>
      </a:accent3>
      <a:accent4>
        <a:srgbClr val="FFC9BD"/>
      </a:accent4>
      <a:accent5>
        <a:srgbClr val="FFC86D"/>
      </a:accent5>
      <a:accent6>
        <a:srgbClr val="FF5F8E"/>
      </a:accent6>
      <a:hlink>
        <a:srgbClr val="ABCCD5"/>
      </a:hlink>
      <a:folHlink>
        <a:srgbClr val="7E77BA"/>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86853</TotalTime>
  <Words>1255</Words>
  <Application>Microsoft Office PowerPoint</Application>
  <PresentationFormat>Custom</PresentationFormat>
  <Paragraphs>118</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Aptos</vt:lpstr>
      <vt:lpstr>Arial</vt:lpstr>
      <vt:lpstr>Calibri Light</vt:lpstr>
      <vt:lpstr>DM Sans</vt:lpstr>
      <vt:lpstr>Gill Sans</vt:lpstr>
      <vt:lpstr>Lato Black</vt:lpstr>
      <vt:lpstr>Lato Light</vt:lpstr>
      <vt:lpstr>Montserrat</vt:lpstr>
      <vt:lpstr>Nickainley Normal</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Jolie Serrano Delgado</dc:creator>
  <cp:keywords/>
  <dc:description/>
  <cp:lastModifiedBy>Jolie Serrano Delgado</cp:lastModifiedBy>
  <cp:revision>10006</cp:revision>
  <cp:lastPrinted>2019-09-18T23:04:43Z</cp:lastPrinted>
  <dcterms:created xsi:type="dcterms:W3CDTF">2014-11-12T21:47:38Z</dcterms:created>
  <dcterms:modified xsi:type="dcterms:W3CDTF">2025-02-22T22:11:24Z</dcterms:modified>
  <cp:category/>
</cp:coreProperties>
</file>