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70" r:id="rId1"/>
  </p:sldMasterIdLst>
  <p:notesMasterIdLst>
    <p:notesMasterId r:id="rId16"/>
  </p:notesMasterIdLst>
  <p:sldIdLst>
    <p:sldId id="4129" r:id="rId2"/>
    <p:sldId id="3326" r:id="rId3"/>
    <p:sldId id="256" r:id="rId4"/>
    <p:sldId id="3306" r:id="rId5"/>
    <p:sldId id="3307" r:id="rId6"/>
    <p:sldId id="3308" r:id="rId7"/>
    <p:sldId id="3309" r:id="rId8"/>
    <p:sldId id="3310" r:id="rId9"/>
    <p:sldId id="3311" r:id="rId10"/>
    <p:sldId id="3312" r:id="rId11"/>
    <p:sldId id="3313" r:id="rId12"/>
    <p:sldId id="3314" r:id="rId13"/>
    <p:sldId id="3327" r:id="rId14"/>
    <p:sldId id="1791" r:id="rId15"/>
  </p:sldIdLst>
  <p:sldSz cx="24377650" cy="13716000"/>
  <p:notesSz cx="6858000" cy="9144000"/>
  <p:defaultTextStyle>
    <a:defPPr>
      <a:defRPr lang="en-US"/>
    </a:defPPr>
    <a:lvl1pPr marL="0" algn="l" defTabSz="1828434" rtl="0" eaLnBrk="1" latinLnBrk="0" hangingPunct="1">
      <a:defRPr sz="3600" kern="1200">
        <a:solidFill>
          <a:schemeClr val="tx1"/>
        </a:solidFill>
        <a:latin typeface="+mn-lt"/>
        <a:ea typeface="+mn-ea"/>
        <a:cs typeface="+mn-cs"/>
      </a:defRPr>
    </a:lvl1pPr>
    <a:lvl2pPr marL="914217" algn="l" defTabSz="1828434" rtl="0" eaLnBrk="1" latinLnBrk="0" hangingPunct="1">
      <a:defRPr sz="3600" kern="1200">
        <a:solidFill>
          <a:schemeClr val="tx1"/>
        </a:solidFill>
        <a:latin typeface="+mn-lt"/>
        <a:ea typeface="+mn-ea"/>
        <a:cs typeface="+mn-cs"/>
      </a:defRPr>
    </a:lvl2pPr>
    <a:lvl3pPr marL="1828434" algn="l" defTabSz="1828434" rtl="0" eaLnBrk="1" latinLnBrk="0" hangingPunct="1">
      <a:defRPr sz="3600" kern="1200">
        <a:solidFill>
          <a:schemeClr val="tx1"/>
        </a:solidFill>
        <a:latin typeface="+mn-lt"/>
        <a:ea typeface="+mn-ea"/>
        <a:cs typeface="+mn-cs"/>
      </a:defRPr>
    </a:lvl3pPr>
    <a:lvl4pPr marL="2742651" algn="l" defTabSz="1828434" rtl="0" eaLnBrk="1" latinLnBrk="0" hangingPunct="1">
      <a:defRPr sz="3600" kern="1200">
        <a:solidFill>
          <a:schemeClr val="tx1"/>
        </a:solidFill>
        <a:latin typeface="+mn-lt"/>
        <a:ea typeface="+mn-ea"/>
        <a:cs typeface="+mn-cs"/>
      </a:defRPr>
    </a:lvl4pPr>
    <a:lvl5pPr marL="3656868" algn="l" defTabSz="1828434" rtl="0" eaLnBrk="1" latinLnBrk="0" hangingPunct="1">
      <a:defRPr sz="3600" kern="1200">
        <a:solidFill>
          <a:schemeClr val="tx1"/>
        </a:solidFill>
        <a:latin typeface="+mn-lt"/>
        <a:ea typeface="+mn-ea"/>
        <a:cs typeface="+mn-cs"/>
      </a:defRPr>
    </a:lvl5pPr>
    <a:lvl6pPr marL="4571086" algn="l" defTabSz="1828434" rtl="0" eaLnBrk="1" latinLnBrk="0" hangingPunct="1">
      <a:defRPr sz="3600" kern="1200">
        <a:solidFill>
          <a:schemeClr val="tx1"/>
        </a:solidFill>
        <a:latin typeface="+mn-lt"/>
        <a:ea typeface="+mn-ea"/>
        <a:cs typeface="+mn-cs"/>
      </a:defRPr>
    </a:lvl6pPr>
    <a:lvl7pPr marL="5485303" algn="l" defTabSz="1828434" rtl="0" eaLnBrk="1" latinLnBrk="0" hangingPunct="1">
      <a:defRPr sz="3600" kern="1200">
        <a:solidFill>
          <a:schemeClr val="tx1"/>
        </a:solidFill>
        <a:latin typeface="+mn-lt"/>
        <a:ea typeface="+mn-ea"/>
        <a:cs typeface="+mn-cs"/>
      </a:defRPr>
    </a:lvl7pPr>
    <a:lvl8pPr marL="6399520" algn="l" defTabSz="1828434" rtl="0" eaLnBrk="1" latinLnBrk="0" hangingPunct="1">
      <a:defRPr sz="3600" kern="1200">
        <a:solidFill>
          <a:schemeClr val="tx1"/>
        </a:solidFill>
        <a:latin typeface="+mn-lt"/>
        <a:ea typeface="+mn-ea"/>
        <a:cs typeface="+mn-cs"/>
      </a:defRPr>
    </a:lvl8pPr>
    <a:lvl9pPr marL="7313737" algn="l" defTabSz="1828434" rtl="0" eaLnBrk="1" latinLnBrk="0" hangingPunct="1">
      <a:defRPr sz="3600" kern="1200">
        <a:solidFill>
          <a:schemeClr val="tx1"/>
        </a:solidFill>
        <a:latin typeface="+mn-lt"/>
        <a:ea typeface="+mn-ea"/>
        <a:cs typeface="+mn-cs"/>
      </a:defRPr>
    </a:lvl9pPr>
  </p:defaultTextStyle>
  <p:extLst>
    <p:ext uri="{EFAFB233-063F-42B5-8137-9DF3F51BA10A}">
      <p15:sldGuideLst xmlns:p15="http://schemas.microsoft.com/office/powerpoint/2012/main">
        <p15:guide id="52" pos="958" userDrawn="1">
          <p15:clr>
            <a:srgbClr val="A4A3A4"/>
          </p15:clr>
        </p15:guide>
        <p15:guide id="53" orient="horz" pos="480" userDrawn="1">
          <p15:clr>
            <a:srgbClr val="A4A3A4"/>
          </p15:clr>
        </p15:guide>
        <p15:guide id="54" orient="horz" pos="8160" userDrawn="1">
          <p15:clr>
            <a:srgbClr val="A4A3A4"/>
          </p15:clr>
        </p15:guide>
        <p15:guide id="55" pos="14398"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D6425"/>
    <a:srgbClr val="CCF6FF"/>
    <a:srgbClr val="5178B3"/>
    <a:srgbClr val="2CB3EB"/>
    <a:srgbClr val="FC0D1B"/>
    <a:srgbClr val="FA7B87"/>
    <a:srgbClr val="FB4756"/>
    <a:srgbClr val="CA252D"/>
    <a:srgbClr val="FA4069"/>
    <a:srgbClr val="F63D93"/>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17838FB-FDC4-4B96-AE38-B250460DD561}" v="2" dt="2025-06-06T22:01:43.003"/>
  </p1510:revLst>
</p1510:revInfo>
</file>

<file path=ppt/tableStyles.xml><?xml version="1.0" encoding="utf-8"?>
<a:tblStyleLst xmlns:a="http://schemas.openxmlformats.org/drawingml/2006/main" def="{5C22544A-7EE6-4342-B048-85BDC9FD1C3A}">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822" autoAdjust="0"/>
    <p:restoredTop sz="95439" autoAdjust="0"/>
  </p:normalViewPr>
  <p:slideViewPr>
    <p:cSldViewPr snapToGrid="0" snapToObjects="1">
      <p:cViewPr varScale="1">
        <p:scale>
          <a:sx n="35" d="100"/>
          <a:sy n="35" d="100"/>
        </p:scale>
        <p:origin x="870" y="138"/>
      </p:cViewPr>
      <p:guideLst>
        <p:guide pos="958"/>
        <p:guide orient="horz" pos="480"/>
        <p:guide orient="horz" pos="8160"/>
        <p:guide pos="14398"/>
      </p:guideLst>
    </p:cSldViewPr>
  </p:slideViewPr>
  <p:notesTextViewPr>
    <p:cViewPr>
      <p:scale>
        <a:sx n="20" d="100"/>
        <a:sy n="20" d="100"/>
      </p:scale>
      <p:origin x="0" y="0"/>
    </p:cViewPr>
  </p:notesTextViewPr>
  <p:sorterViewPr>
    <p:cViewPr>
      <p:scale>
        <a:sx n="50" d="100"/>
        <a:sy n="50" d="100"/>
      </p:scale>
      <p:origin x="0" y="0"/>
    </p:cViewPr>
  </p:sorterViewPr>
  <p:notesViewPr>
    <p:cSldViewPr snapToGrid="0" snapToObjects="1" showGuides="1">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lie Serrano Delgado" userId="d52b4219-5c60-4a0c-87ad-b1ec335c0c37" providerId="ADAL" clId="{017838FB-FDC4-4B96-AE38-B250460DD561}"/>
    <pc:docChg chg="addSld delSld modSld sldOrd">
      <pc:chgData name="Jolie Serrano Delgado" userId="d52b4219-5c60-4a0c-87ad-b1ec335c0c37" providerId="ADAL" clId="{017838FB-FDC4-4B96-AE38-B250460DD561}" dt="2025-06-06T22:01:55.966" v="13" actId="47"/>
      <pc:docMkLst>
        <pc:docMk/>
      </pc:docMkLst>
      <pc:sldChg chg="modSp del mod">
        <pc:chgData name="Jolie Serrano Delgado" userId="d52b4219-5c60-4a0c-87ad-b1ec335c0c37" providerId="ADAL" clId="{017838FB-FDC4-4B96-AE38-B250460DD561}" dt="2025-06-06T22:01:55.966" v="13" actId="47"/>
        <pc:sldMkLst>
          <pc:docMk/>
          <pc:sldMk cId="0" sldId="1420"/>
        </pc:sldMkLst>
        <pc:spChg chg="mod">
          <ac:chgData name="Jolie Serrano Delgado" userId="d52b4219-5c60-4a0c-87ad-b1ec335c0c37" providerId="ADAL" clId="{017838FB-FDC4-4B96-AE38-B250460DD561}" dt="2025-06-06T22:01:34.675" v="5" actId="21"/>
          <ac:spMkLst>
            <pc:docMk/>
            <pc:sldMk cId="0" sldId="1420"/>
            <ac:spMk id="5" creationId="{58E10FA7-5A2D-4C09-8B3F-7195A9CE858D}"/>
          </ac:spMkLst>
        </pc:spChg>
      </pc:sldChg>
      <pc:sldChg chg="del">
        <pc:chgData name="Jolie Serrano Delgado" userId="d52b4219-5c60-4a0c-87ad-b1ec335c0c37" providerId="ADAL" clId="{017838FB-FDC4-4B96-AE38-B250460DD561}" dt="2025-06-06T22:01:27.311" v="4" actId="47"/>
        <pc:sldMkLst>
          <pc:docMk/>
          <pc:sldMk cId="3313802975" sldId="1772"/>
        </pc:sldMkLst>
      </pc:sldChg>
      <pc:sldChg chg="modSp add mod ord">
        <pc:chgData name="Jolie Serrano Delgado" userId="d52b4219-5c60-4a0c-87ad-b1ec335c0c37" providerId="ADAL" clId="{017838FB-FDC4-4B96-AE38-B250460DD561}" dt="2025-06-06T22:01:25.263" v="3" actId="207"/>
        <pc:sldMkLst>
          <pc:docMk/>
          <pc:sldMk cId="3573392034" sldId="1791"/>
        </pc:sldMkLst>
        <pc:spChg chg="mod">
          <ac:chgData name="Jolie Serrano Delgado" userId="d52b4219-5c60-4a0c-87ad-b1ec335c0c37" providerId="ADAL" clId="{017838FB-FDC4-4B96-AE38-B250460DD561}" dt="2025-06-06T22:01:25.263" v="3" actId="207"/>
          <ac:spMkLst>
            <pc:docMk/>
            <pc:sldMk cId="3573392034" sldId="1791"/>
            <ac:spMk id="5" creationId="{7FCA87B9-E211-0E4B-A9F7-DF87D6193A8C}"/>
          </ac:spMkLst>
        </pc:spChg>
      </pc:sldChg>
      <pc:sldChg chg="modSp add mod">
        <pc:chgData name="Jolie Serrano Delgado" userId="d52b4219-5c60-4a0c-87ad-b1ec335c0c37" providerId="ADAL" clId="{017838FB-FDC4-4B96-AE38-B250460DD561}" dt="2025-06-06T22:01:53.722" v="12" actId="207"/>
        <pc:sldMkLst>
          <pc:docMk/>
          <pc:sldMk cId="0" sldId="4129"/>
        </pc:sldMkLst>
        <pc:spChg chg="mod">
          <ac:chgData name="Jolie Serrano Delgado" userId="d52b4219-5c60-4a0c-87ad-b1ec335c0c37" providerId="ADAL" clId="{017838FB-FDC4-4B96-AE38-B250460DD561}" dt="2025-06-06T22:01:50.489" v="10" actId="207"/>
          <ac:spMkLst>
            <pc:docMk/>
            <pc:sldMk cId="0" sldId="4129"/>
            <ac:spMk id="2" creationId="{A861E1E4-650F-4B58-BD99-93E6FC21ADED}"/>
          </ac:spMkLst>
        </pc:spChg>
        <pc:spChg chg="mod">
          <ac:chgData name="Jolie Serrano Delgado" userId="d52b4219-5c60-4a0c-87ad-b1ec335c0c37" providerId="ADAL" clId="{017838FB-FDC4-4B96-AE38-B250460DD561}" dt="2025-06-06T22:01:53.722" v="12" actId="207"/>
          <ac:spMkLst>
            <pc:docMk/>
            <pc:sldMk cId="0" sldId="4129"/>
            <ac:spMk id="18" creationId="{8F5F15BF-00E8-0146-9639-0FB07145B42A}"/>
          </ac:spMkLst>
        </pc:spChg>
        <pc:spChg chg="mod">
          <ac:chgData name="Jolie Serrano Delgado" userId="d52b4219-5c60-4a0c-87ad-b1ec335c0c37" providerId="ADAL" clId="{017838FB-FDC4-4B96-AE38-B250460DD561}" dt="2025-06-06T22:01:50.489" v="10" actId="207"/>
          <ac:spMkLst>
            <pc:docMk/>
            <pc:sldMk cId="0" sldId="4129"/>
            <ac:spMk id="63" creationId="{00000000-0000-0000-0000-000000000000}"/>
          </ac:spMkLst>
        </pc:spChg>
        <pc:spChg chg="mod">
          <ac:chgData name="Jolie Serrano Delgado" userId="d52b4219-5c60-4a0c-87ad-b1ec335c0c37" providerId="ADAL" clId="{017838FB-FDC4-4B96-AE38-B250460DD561}" dt="2025-06-06T22:01:50.489" v="10" actId="207"/>
          <ac:spMkLst>
            <pc:docMk/>
            <pc:sldMk cId="0" sldId="4129"/>
            <ac:spMk id="75" creationId="{00000000-0000-0000-0000-000000000000}"/>
          </ac:spMkLst>
        </pc:spChg>
        <pc:spChg chg="mod">
          <ac:chgData name="Jolie Serrano Delgado" userId="d52b4219-5c60-4a0c-87ad-b1ec335c0c37" providerId="ADAL" clId="{017838FB-FDC4-4B96-AE38-B250460DD561}" dt="2025-06-06T22:01:50.489" v="10" actId="207"/>
          <ac:spMkLst>
            <pc:docMk/>
            <pc:sldMk cId="0" sldId="4129"/>
            <ac:spMk id="87" creationId="{00000000-0000-0000-0000-000000000000}"/>
          </ac:spMkLst>
        </pc:spChg>
        <pc:spChg chg="mod">
          <ac:chgData name="Jolie Serrano Delgado" userId="d52b4219-5c60-4a0c-87ad-b1ec335c0c37" providerId="ADAL" clId="{017838FB-FDC4-4B96-AE38-B250460DD561}" dt="2025-06-06T22:01:50.489" v="10" actId="207"/>
          <ac:spMkLst>
            <pc:docMk/>
            <pc:sldMk cId="0" sldId="4129"/>
            <ac:spMk id="99" creationId="{00000000-0000-0000-0000-000000000000}"/>
          </ac:spMkLst>
        </pc:spChg>
        <pc:spChg chg="mod">
          <ac:chgData name="Jolie Serrano Delgado" userId="d52b4219-5c60-4a0c-87ad-b1ec335c0c37" providerId="ADAL" clId="{017838FB-FDC4-4B96-AE38-B250460DD561}" dt="2025-06-06T22:01:43.003" v="7"/>
          <ac:spMkLst>
            <pc:docMk/>
            <pc:sldMk cId="0" sldId="4129"/>
            <ac:spMk id="55309" creationId="{00000000-0000-0000-0000-000000000000}"/>
          </ac:spMkLst>
        </pc:spChg>
      </pc:sldChg>
      <pc:sldMasterChg chg="delSldLayout">
        <pc:chgData name="Jolie Serrano Delgado" userId="d52b4219-5c60-4a0c-87ad-b1ec335c0c37" providerId="ADAL" clId="{017838FB-FDC4-4B96-AE38-B250460DD561}" dt="2025-06-06T22:01:55.966" v="13" actId="47"/>
        <pc:sldMasterMkLst>
          <pc:docMk/>
          <pc:sldMasterMk cId="1631059664" sldId="2147483970"/>
        </pc:sldMasterMkLst>
        <pc:sldLayoutChg chg="del">
          <pc:chgData name="Jolie Serrano Delgado" userId="d52b4219-5c60-4a0c-87ad-b1ec335c0c37" providerId="ADAL" clId="{017838FB-FDC4-4B96-AE38-B250460DD561}" dt="2025-06-06T22:01:55.966" v="13" actId="47"/>
          <pc:sldLayoutMkLst>
            <pc:docMk/>
            <pc:sldMasterMk cId="1631059664" sldId="2147483970"/>
            <pc:sldLayoutMk cId="368728395" sldId="2147483979"/>
          </pc:sldLayoutMkLst>
        </pc:sldLayoutChg>
        <pc:sldLayoutChg chg="del">
          <pc:chgData name="Jolie Serrano Delgado" userId="d52b4219-5c60-4a0c-87ad-b1ec335c0c37" providerId="ADAL" clId="{017838FB-FDC4-4B96-AE38-B250460DD561}" dt="2025-06-06T22:01:27.311" v="4" actId="47"/>
          <pc:sldLayoutMkLst>
            <pc:docMk/>
            <pc:sldMasterMk cId="1631059664" sldId="2147483970"/>
            <pc:sldLayoutMk cId="823852045" sldId="2147483980"/>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b="0" i="0">
                <a:latin typeface="Lato Light" panose="020F0502020204030203" pitchFamily="34" charset="0"/>
              </a:defRPr>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b="0" i="0">
                <a:latin typeface="Lato Light" panose="020F0502020204030203" pitchFamily="34" charset="0"/>
              </a:defRPr>
            </a:lvl1pPr>
          </a:lstStyle>
          <a:p>
            <a:fld id="{EFC10EE1-B198-C942-8235-326C972CBB30}" type="datetimeFigureOut">
              <a:rPr lang="en-US" smtClean="0"/>
              <a:pPr/>
              <a:t>6/6/2025</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b="0" i="0">
                <a:latin typeface="Lato Light" panose="020F0502020204030203" pitchFamily="34" charset="0"/>
              </a:defRPr>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b="0" i="0">
                <a:latin typeface="Lato Light" panose="020F0502020204030203" pitchFamily="34" charset="0"/>
              </a:defRPr>
            </a:lvl1pPr>
          </a:lstStyle>
          <a:p>
            <a:fld id="{006BE02D-20C0-F840-AFAC-BEA99C74FDC2}" type="slidenum">
              <a:rPr lang="en-US" smtClean="0"/>
              <a:pPr/>
              <a:t>‹#›</a:t>
            </a:fld>
            <a:endParaRPr lang="en-US" dirty="0"/>
          </a:p>
        </p:txBody>
      </p:sp>
    </p:spTree>
    <p:extLst>
      <p:ext uri="{BB962C8B-B14F-4D97-AF65-F5344CB8AC3E}">
        <p14:creationId xmlns:p14="http://schemas.microsoft.com/office/powerpoint/2010/main" val="3463289142"/>
      </p:ext>
    </p:extLst>
  </p:cSld>
  <p:clrMap bg1="lt1" tx1="dk1" bg2="lt2" tx2="dk2" accent1="accent1" accent2="accent2" accent3="accent3" accent4="accent4" accent5="accent5" accent6="accent6" hlink="hlink" folHlink="folHlink"/>
  <p:notesStyle>
    <a:lvl1pPr marL="0" algn="l" defTabSz="914217" rtl="0" eaLnBrk="1" latinLnBrk="0" hangingPunct="1">
      <a:defRPr sz="2400" b="0" i="0" kern="1200">
        <a:solidFill>
          <a:schemeClr val="tx1"/>
        </a:solidFill>
        <a:latin typeface="Lato Light" panose="020F0502020204030203" pitchFamily="34" charset="0"/>
        <a:ea typeface="+mn-ea"/>
        <a:cs typeface="+mn-cs"/>
      </a:defRPr>
    </a:lvl1pPr>
    <a:lvl2pPr marL="914217" algn="l" defTabSz="914217" rtl="0" eaLnBrk="1" latinLnBrk="0" hangingPunct="1">
      <a:defRPr sz="2400" b="0" i="0" kern="1200">
        <a:solidFill>
          <a:schemeClr val="tx1"/>
        </a:solidFill>
        <a:latin typeface="Lato Light" panose="020F0502020204030203" pitchFamily="34" charset="0"/>
        <a:ea typeface="+mn-ea"/>
        <a:cs typeface="+mn-cs"/>
      </a:defRPr>
    </a:lvl2pPr>
    <a:lvl3pPr marL="1828434" algn="l" defTabSz="914217" rtl="0" eaLnBrk="1" latinLnBrk="0" hangingPunct="1">
      <a:defRPr sz="2400" b="0" i="0" kern="1200">
        <a:solidFill>
          <a:schemeClr val="tx1"/>
        </a:solidFill>
        <a:latin typeface="Lato Light" panose="020F0502020204030203" pitchFamily="34" charset="0"/>
        <a:ea typeface="+mn-ea"/>
        <a:cs typeface="+mn-cs"/>
      </a:defRPr>
    </a:lvl3pPr>
    <a:lvl4pPr marL="2742651" algn="l" defTabSz="914217" rtl="0" eaLnBrk="1" latinLnBrk="0" hangingPunct="1">
      <a:defRPr sz="2400" b="0" i="0" kern="1200">
        <a:solidFill>
          <a:schemeClr val="tx1"/>
        </a:solidFill>
        <a:latin typeface="Lato Light" panose="020F0502020204030203" pitchFamily="34" charset="0"/>
        <a:ea typeface="+mn-ea"/>
        <a:cs typeface="+mn-cs"/>
      </a:defRPr>
    </a:lvl4pPr>
    <a:lvl5pPr marL="3656868" algn="l" defTabSz="914217" rtl="0" eaLnBrk="1" latinLnBrk="0" hangingPunct="1">
      <a:defRPr sz="2400" b="0" i="0" kern="1200">
        <a:solidFill>
          <a:schemeClr val="tx1"/>
        </a:solidFill>
        <a:latin typeface="Lato Light" panose="020F0502020204030203" pitchFamily="34" charset="0"/>
        <a:ea typeface="+mn-ea"/>
        <a:cs typeface="+mn-cs"/>
      </a:defRPr>
    </a:lvl5pPr>
    <a:lvl6pPr marL="4571086" algn="l" defTabSz="914217" rtl="0" eaLnBrk="1" latinLnBrk="0" hangingPunct="1">
      <a:defRPr sz="2400" kern="1200">
        <a:solidFill>
          <a:schemeClr val="tx1"/>
        </a:solidFill>
        <a:latin typeface="+mn-lt"/>
        <a:ea typeface="+mn-ea"/>
        <a:cs typeface="+mn-cs"/>
      </a:defRPr>
    </a:lvl6pPr>
    <a:lvl7pPr marL="5485303" algn="l" defTabSz="914217" rtl="0" eaLnBrk="1" latinLnBrk="0" hangingPunct="1">
      <a:defRPr sz="2400" kern="1200">
        <a:solidFill>
          <a:schemeClr val="tx1"/>
        </a:solidFill>
        <a:latin typeface="+mn-lt"/>
        <a:ea typeface="+mn-ea"/>
        <a:cs typeface="+mn-cs"/>
      </a:defRPr>
    </a:lvl7pPr>
    <a:lvl8pPr marL="6399520" algn="l" defTabSz="914217" rtl="0" eaLnBrk="1" latinLnBrk="0" hangingPunct="1">
      <a:defRPr sz="2400" kern="1200">
        <a:solidFill>
          <a:schemeClr val="tx1"/>
        </a:solidFill>
        <a:latin typeface="+mn-lt"/>
        <a:ea typeface="+mn-ea"/>
        <a:cs typeface="+mn-cs"/>
      </a:defRPr>
    </a:lvl8pPr>
    <a:lvl9pPr marL="7313737" algn="l" defTabSz="914217" rtl="0" eaLnBrk="1" latinLnBrk="0" hangingPunct="1">
      <a:defRPr sz="24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31E4E782-38E2-F944-979F-3FD5CFB55FA1}"/>
              </a:ext>
            </a:extLst>
          </p:cNvPr>
          <p:cNvSpPr>
            <a:spLocks noGrp="1" noChangeArrowheads="1"/>
          </p:cNvSpPr>
          <p:nvPr>
            <p:ph type="sldNum"/>
          </p:nvPr>
        </p:nvSpPr>
        <p:spPr>
          <a:ln/>
        </p:spPr>
        <p:txBody>
          <a:bodyPr/>
          <a:lstStyle/>
          <a:p>
            <a:fld id="{2149F066-565B-FB47-8AB8-89A4D1EB4E42}" type="slidenum">
              <a:rPr lang="en-US" altLang="en-US"/>
              <a:pPr/>
              <a:t>3</a:t>
            </a:fld>
            <a:endParaRPr lang="en-US" altLang="en-US"/>
          </a:p>
        </p:txBody>
      </p:sp>
      <p:sp>
        <p:nvSpPr>
          <p:cNvPr id="4097" name="Text Box 1">
            <a:extLst>
              <a:ext uri="{FF2B5EF4-FFF2-40B4-BE49-F238E27FC236}">
                <a16:creationId xmlns:a16="http://schemas.microsoft.com/office/drawing/2014/main" id="{D38BEEA4-5DC8-5E41-A1CC-0535CF824C9F}"/>
              </a:ext>
            </a:extLst>
          </p:cNvPr>
          <p:cNvSpPr txBox="1">
            <a:spLocks noGrp="1" noRot="1" noChangeAspect="1" noChangeArrowheads="1"/>
          </p:cNvSpPr>
          <p:nvPr>
            <p:ph type="sldImg"/>
          </p:nvPr>
        </p:nvSpPr>
        <p:spPr bwMode="auto">
          <a:xfrm>
            <a:off x="534988" y="763588"/>
            <a:ext cx="6702425" cy="37719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098" name="Text Box 2">
            <a:extLst>
              <a:ext uri="{FF2B5EF4-FFF2-40B4-BE49-F238E27FC236}">
                <a16:creationId xmlns:a16="http://schemas.microsoft.com/office/drawing/2014/main" id="{EB51E95E-59E1-B04E-8120-1D0CED14C31B}"/>
              </a:ext>
            </a:extLst>
          </p:cNvPr>
          <p:cNvSpPr txBox="1">
            <a:spLocks noGrp="1" noChangeArrowheads="1"/>
          </p:cNvSpPr>
          <p:nvPr>
            <p:ph type="body" idx="1"/>
          </p:nvPr>
        </p:nvSpPr>
        <p:spPr bwMode="auto">
          <a:xfrm>
            <a:off x="777875" y="4776788"/>
            <a:ext cx="6218238" cy="452596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extLst>
      <p:ext uri="{BB962C8B-B14F-4D97-AF65-F5344CB8AC3E}">
        <p14:creationId xmlns:p14="http://schemas.microsoft.com/office/powerpoint/2010/main" val="32942971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Default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3287005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2320711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4_Diseño personalizado">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A5B7A72-B186-EC36-C88A-38743385E8A9}"/>
              </a:ext>
            </a:extLst>
          </p:cNvPr>
          <p:cNvSpPr>
            <a:spLocks noGrp="1"/>
          </p:cNvSpPr>
          <p:nvPr>
            <p:ph type="pic" sz="quarter" idx="10"/>
          </p:nvPr>
        </p:nvSpPr>
        <p:spPr>
          <a:xfrm>
            <a:off x="0" y="5"/>
            <a:ext cx="18954751" cy="11009314"/>
          </a:xfrm>
          <a:prstGeom prst="rect">
            <a:avLst/>
          </a:prstGeom>
        </p:spPr>
        <p:txBody>
          <a:bodyPr/>
          <a:lstStyle>
            <a:lvl1pPr>
              <a:defRPr>
                <a:latin typeface="Lato Light" panose="020F0302020204030203" pitchFamily="34" charset="0"/>
              </a:defRPr>
            </a:lvl1pPr>
          </a:lstStyle>
          <a:p>
            <a:endParaRPr lang="es-CO" dirty="0"/>
          </a:p>
        </p:txBody>
      </p:sp>
    </p:spTree>
    <p:extLst>
      <p:ext uri="{BB962C8B-B14F-4D97-AF65-F5344CB8AC3E}">
        <p14:creationId xmlns:p14="http://schemas.microsoft.com/office/powerpoint/2010/main" val="24866399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hyperlink" Target="https://slidesgratis.com/" TargetMode="Externa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hyperlink" Target="http://free-powerpoint-templates-download.com/" TargetMode="Externa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1" name="Rectángulo 3">
            <a:extLst>
              <a:ext uri="{FF2B5EF4-FFF2-40B4-BE49-F238E27FC236}">
                <a16:creationId xmlns:a16="http://schemas.microsoft.com/office/drawing/2014/main" id="{C151FCC5-02F3-469B-A1FE-D9232E0EC217}"/>
              </a:ext>
            </a:extLst>
          </p:cNvPr>
          <p:cNvSpPr/>
          <p:nvPr userDrawn="1"/>
        </p:nvSpPr>
        <p:spPr>
          <a:xfrm>
            <a:off x="0" y="-2285999"/>
            <a:ext cx="24377650" cy="2268566"/>
          </a:xfrm>
          <a:prstGeom prst="rect">
            <a:avLst/>
          </a:prstGeom>
          <a:solidFill>
            <a:srgbClr val="4C03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Oval 6">
            <a:extLst>
              <a:ext uri="{FF2B5EF4-FFF2-40B4-BE49-F238E27FC236}">
                <a16:creationId xmlns:a16="http://schemas.microsoft.com/office/drawing/2014/main" id="{8FCD3ED0-5FFB-1D46-8522-EA609118D1B6}"/>
              </a:ext>
            </a:extLst>
          </p:cNvPr>
          <p:cNvSpPr/>
          <p:nvPr userDrawn="1"/>
        </p:nvSpPr>
        <p:spPr>
          <a:xfrm>
            <a:off x="22144383" y="775127"/>
            <a:ext cx="713232" cy="713232"/>
          </a:xfrm>
          <a:prstGeom prst="ellipse">
            <a:avLst/>
          </a:prstGeom>
          <a:solidFill>
            <a:srgbClr val="4D642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675964" y="730251"/>
            <a:ext cx="21025723" cy="2651126"/>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1675964" y="3651250"/>
            <a:ext cx="21025723" cy="8702676"/>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Box 3">
            <a:extLst>
              <a:ext uri="{FF2B5EF4-FFF2-40B4-BE49-F238E27FC236}">
                <a16:creationId xmlns:a16="http://schemas.microsoft.com/office/drawing/2014/main" id="{F4AFA0A0-434E-E340-A675-5E45B45DDFED}"/>
              </a:ext>
            </a:extLst>
          </p:cNvPr>
          <p:cNvSpPr txBox="1"/>
          <p:nvPr userDrawn="1"/>
        </p:nvSpPr>
        <p:spPr>
          <a:xfrm>
            <a:off x="22165648" y="793617"/>
            <a:ext cx="712442" cy="713232"/>
          </a:xfrm>
          <a:prstGeom prst="ellipse">
            <a:avLst/>
          </a:prstGeom>
          <a:noFill/>
        </p:spPr>
        <p:txBody>
          <a:bodyPr wrap="square" lIns="45720" rIns="45720" rtlCol="0" anchor="ctr">
            <a:spAutoFit/>
          </a:bodyPr>
          <a:lstStyle/>
          <a:p>
            <a:pPr algn="ctr"/>
            <a:fld id="{C2130A1F-96FE-9345-9E91-FD9BE4197128}" type="slidenum">
              <a:rPr lang="en-US" sz="2200" b="0" i="0" spc="0" smtClean="0">
                <a:solidFill>
                  <a:schemeClr val="bg1"/>
                </a:solidFill>
                <a:latin typeface="Poppins Medium" pitchFamily="2" charset="77"/>
                <a:cs typeface="Poppins Medium" pitchFamily="2" charset="77"/>
              </a:rPr>
              <a:pPr algn="ctr"/>
              <a:t>‹#›</a:t>
            </a:fld>
            <a:endParaRPr lang="en-US" sz="2200" b="0" i="0" spc="0" dirty="0">
              <a:solidFill>
                <a:schemeClr val="bg1"/>
              </a:solidFill>
              <a:latin typeface="Poppins Medium" pitchFamily="2" charset="77"/>
              <a:cs typeface="Poppins Medium" pitchFamily="2" charset="77"/>
            </a:endParaRPr>
          </a:p>
        </p:txBody>
      </p:sp>
      <p:sp>
        <p:nvSpPr>
          <p:cNvPr id="6" name="CuadroTexto 4">
            <a:extLst>
              <a:ext uri="{FF2B5EF4-FFF2-40B4-BE49-F238E27FC236}">
                <a16:creationId xmlns:a16="http://schemas.microsoft.com/office/drawing/2014/main" id="{42FF8701-56C6-493F-B898-B8968D88B916}"/>
              </a:ext>
            </a:extLst>
          </p:cNvPr>
          <p:cNvSpPr txBox="1"/>
          <p:nvPr userDrawn="1"/>
        </p:nvSpPr>
        <p:spPr>
          <a:xfrm>
            <a:off x="3243059" y="-1329786"/>
            <a:ext cx="4627456" cy="721846"/>
          </a:xfrm>
          <a:prstGeom prst="rect">
            <a:avLst/>
          </a:prstGeom>
          <a:noFill/>
        </p:spPr>
        <p:txBody>
          <a:bodyPr wrap="none" rtlCol="0">
            <a:spAutoFit/>
          </a:bodyPr>
          <a:lstStyle/>
          <a:p>
            <a:r>
              <a:rPr lang="en-US" dirty="0">
                <a:solidFill>
                  <a:schemeClr val="bg1"/>
                </a:solidFill>
                <a:hlinkClick r:id="rId5">
                  <a:extLst>
                    <a:ext uri="{A12FA001-AC4F-418D-AE19-62706E023703}">
                      <ahyp:hlinkClr xmlns:ahyp="http://schemas.microsoft.com/office/drawing/2018/hyperlinkcolor" val="tx"/>
                    </a:ext>
                  </a:extLst>
                </a:hlinkClick>
              </a:rPr>
              <a:t>http://ppthemes.com/</a:t>
            </a:r>
            <a:r>
              <a:rPr lang="en-US" dirty="0">
                <a:solidFill>
                  <a:schemeClr val="bg1"/>
                </a:solidFill>
              </a:rPr>
              <a:t> </a:t>
            </a:r>
          </a:p>
        </p:txBody>
      </p:sp>
      <p:pic>
        <p:nvPicPr>
          <p:cNvPr id="8" name="Imagen 7">
            <a:extLst>
              <a:ext uri="{FF2B5EF4-FFF2-40B4-BE49-F238E27FC236}">
                <a16:creationId xmlns:a16="http://schemas.microsoft.com/office/drawing/2014/main" id="{85D602D3-3B4D-4B60-9E0C-0CCD6B41677C}"/>
              </a:ext>
            </a:extLst>
          </p:cNvPr>
          <p:cNvPicPr>
            <a:picLocks noChangeAspect="1"/>
          </p:cNvPicPr>
          <p:nvPr userDrawn="1"/>
        </p:nvPicPr>
        <p:blipFill>
          <a:blip r:embed="rId6" cstate="email">
            <a:extLst>
              <a:ext uri="{28A0092B-C50C-407E-A947-70E740481C1C}">
                <a14:useLocalDpi xmlns:a14="http://schemas.microsoft.com/office/drawing/2010/main" val="0"/>
              </a:ext>
            </a:extLst>
          </a:blip>
          <a:stretch>
            <a:fillRect/>
          </a:stretch>
        </p:blipFill>
        <p:spPr>
          <a:xfrm>
            <a:off x="15953780" y="-2100347"/>
            <a:ext cx="3040708" cy="1897265"/>
          </a:xfrm>
          <a:prstGeom prst="rect">
            <a:avLst/>
          </a:prstGeom>
        </p:spPr>
      </p:pic>
      <p:sp>
        <p:nvSpPr>
          <p:cNvPr id="9" name="CuadroTexto 8">
            <a:extLst>
              <a:ext uri="{FF2B5EF4-FFF2-40B4-BE49-F238E27FC236}">
                <a16:creationId xmlns:a16="http://schemas.microsoft.com/office/drawing/2014/main" id="{FA0EE03B-88AB-4C7B-A532-1531C0CA4E89}"/>
              </a:ext>
            </a:extLst>
          </p:cNvPr>
          <p:cNvSpPr txBox="1"/>
          <p:nvPr userDrawn="1"/>
        </p:nvSpPr>
        <p:spPr>
          <a:xfrm>
            <a:off x="19179362" y="-1244194"/>
            <a:ext cx="5198288" cy="721846"/>
          </a:xfrm>
          <a:prstGeom prst="rect">
            <a:avLst/>
          </a:prstGeom>
          <a:noFill/>
        </p:spPr>
        <p:txBody>
          <a:bodyPr wrap="none" rtlCol="0">
            <a:spAutoFit/>
          </a:bodyPr>
          <a:lstStyle/>
          <a:p>
            <a:r>
              <a:rPr lang="en-US" dirty="0">
                <a:solidFill>
                  <a:schemeClr val="bg1"/>
                </a:solidFill>
                <a:hlinkClick r:id="rId7">
                  <a:extLst>
                    <a:ext uri="{A12FA001-AC4F-418D-AE19-62706E023703}">
                      <ahyp:hlinkClr xmlns:ahyp="http://schemas.microsoft.com/office/drawing/2018/hyperlinkcolor" val="tx"/>
                    </a:ext>
                  </a:extLst>
                </a:hlinkClick>
              </a:rPr>
              <a:t>https://slidesgratis.com/</a:t>
            </a:r>
            <a:r>
              <a:rPr lang="en-US" dirty="0">
                <a:solidFill>
                  <a:schemeClr val="bg1"/>
                </a:solidFill>
              </a:rPr>
              <a:t> </a:t>
            </a:r>
          </a:p>
        </p:txBody>
      </p:sp>
      <p:pic>
        <p:nvPicPr>
          <p:cNvPr id="10" name="Imagen 13">
            <a:extLst>
              <a:ext uri="{FF2B5EF4-FFF2-40B4-BE49-F238E27FC236}">
                <a16:creationId xmlns:a16="http://schemas.microsoft.com/office/drawing/2014/main" id="{3993D294-0694-43FE-9942-6FB394BE6C90}"/>
              </a:ext>
            </a:extLst>
          </p:cNvPr>
          <p:cNvPicPr>
            <a:picLocks noChangeAspect="1"/>
          </p:cNvPicPr>
          <p:nvPr userDrawn="1"/>
        </p:nvPicPr>
        <p:blipFill rotWithShape="1">
          <a:blip r:embed="rId8" cstate="email">
            <a:extLst>
              <a:ext uri="{28A0092B-C50C-407E-A947-70E740481C1C}">
                <a14:useLocalDpi xmlns:a14="http://schemas.microsoft.com/office/drawing/2010/main" val="0"/>
              </a:ext>
            </a:extLst>
          </a:blip>
          <a:srcRect t="26389" r="12615" b="30833"/>
          <a:stretch/>
        </p:blipFill>
        <p:spPr>
          <a:xfrm>
            <a:off x="628094" y="-1888059"/>
            <a:ext cx="2614965" cy="1280118"/>
          </a:xfrm>
          <a:prstGeom prst="rect">
            <a:avLst/>
          </a:prstGeom>
        </p:spPr>
      </p:pic>
    </p:spTree>
    <p:extLst>
      <p:ext uri="{BB962C8B-B14F-4D97-AF65-F5344CB8AC3E}">
        <p14:creationId xmlns:p14="http://schemas.microsoft.com/office/powerpoint/2010/main" val="1631059664"/>
      </p:ext>
    </p:extLst>
  </p:cSld>
  <p:clrMap bg1="lt1" tx1="dk1" bg2="lt2" tx2="dk2" accent1="accent1" accent2="accent2" accent3="accent3" accent4="accent4" accent5="accent5" accent6="accent6" hlink="hlink" folHlink="folHlink"/>
  <p:sldLayoutIdLst>
    <p:sldLayoutId id="2147483978" r:id="rId1"/>
    <p:sldLayoutId id="2147483981" r:id="rId2"/>
    <p:sldLayoutId id="2147483982" r:id="rId3"/>
  </p:sldLayoutIdLst>
  <p:hf hdr="0" ftr="0" dt="0"/>
  <p:txStyles>
    <p:titleStyle>
      <a:lvl1pPr algn="l" defTabSz="1828343" rtl="0" eaLnBrk="1" latinLnBrk="0" hangingPunct="1">
        <a:lnSpc>
          <a:spcPct val="90000"/>
        </a:lnSpc>
        <a:spcBef>
          <a:spcPct val="0"/>
        </a:spcBef>
        <a:buNone/>
        <a:defRPr sz="8798" b="1" i="0" kern="1200">
          <a:solidFill>
            <a:schemeClr val="tx2"/>
          </a:solidFill>
          <a:latin typeface="Poppins" pitchFamily="2" charset="77"/>
          <a:ea typeface="+mj-ea"/>
          <a:cs typeface="+mj-cs"/>
        </a:defRPr>
      </a:lvl1pPr>
    </p:titleStyle>
    <p:bodyStyle>
      <a:lvl1pPr marL="0" indent="0" algn="l" defTabSz="1828343" rtl="0" eaLnBrk="1" latinLnBrk="0" hangingPunct="1">
        <a:lnSpc>
          <a:spcPct val="90000"/>
        </a:lnSpc>
        <a:spcBef>
          <a:spcPts val="2000"/>
        </a:spcBef>
        <a:buFont typeface="Arial" panose="020B0604020202020204" pitchFamily="34" charset="0"/>
        <a:buNone/>
        <a:defRPr sz="5599" b="0" i="0" kern="1200">
          <a:solidFill>
            <a:schemeClr val="tx1"/>
          </a:solidFill>
          <a:latin typeface="Lato Light" panose="020F0502020204030203" pitchFamily="34" charset="0"/>
          <a:ea typeface="+mn-ea"/>
          <a:cs typeface="+mn-cs"/>
        </a:defRPr>
      </a:lvl1pPr>
      <a:lvl2pPr marL="914171" indent="0" algn="l" defTabSz="1828343" rtl="0" eaLnBrk="1" latinLnBrk="0" hangingPunct="1">
        <a:lnSpc>
          <a:spcPct val="90000"/>
        </a:lnSpc>
        <a:spcBef>
          <a:spcPts val="1000"/>
        </a:spcBef>
        <a:buFont typeface="Arial" panose="020B0604020202020204" pitchFamily="34" charset="0"/>
        <a:buNone/>
        <a:defRPr sz="4799" b="0" i="0" kern="1200">
          <a:solidFill>
            <a:schemeClr val="tx1"/>
          </a:solidFill>
          <a:latin typeface="Lato Light" panose="020F0502020204030203" pitchFamily="34" charset="0"/>
          <a:ea typeface="+mn-ea"/>
          <a:cs typeface="+mn-cs"/>
        </a:defRPr>
      </a:lvl2pPr>
      <a:lvl3pPr marL="1828343" indent="0" algn="l" defTabSz="1828343" rtl="0" eaLnBrk="1" latinLnBrk="0" hangingPunct="1">
        <a:lnSpc>
          <a:spcPct val="90000"/>
        </a:lnSpc>
        <a:spcBef>
          <a:spcPts val="1000"/>
        </a:spcBef>
        <a:buFont typeface="Arial" panose="020B0604020202020204" pitchFamily="34" charset="0"/>
        <a:buNone/>
        <a:defRPr sz="3999" b="0" i="0" kern="1200">
          <a:solidFill>
            <a:schemeClr val="tx1"/>
          </a:solidFill>
          <a:latin typeface="Lato Light" panose="020F0502020204030203" pitchFamily="34" charset="0"/>
          <a:ea typeface="+mn-ea"/>
          <a:cs typeface="+mn-cs"/>
        </a:defRPr>
      </a:lvl3pPr>
      <a:lvl4pPr marL="2742514" indent="0" algn="l" defTabSz="1828343" rtl="0" eaLnBrk="1" latinLnBrk="0" hangingPunct="1">
        <a:lnSpc>
          <a:spcPct val="90000"/>
        </a:lnSpc>
        <a:spcBef>
          <a:spcPts val="1000"/>
        </a:spcBef>
        <a:buFont typeface="Arial" panose="020B0604020202020204" pitchFamily="34" charset="0"/>
        <a:buNone/>
        <a:defRPr sz="3599" b="0" i="0" kern="1200">
          <a:solidFill>
            <a:schemeClr val="tx1"/>
          </a:solidFill>
          <a:latin typeface="Lato Light" panose="020F0502020204030203" pitchFamily="34" charset="0"/>
          <a:ea typeface="+mn-ea"/>
          <a:cs typeface="+mn-cs"/>
        </a:defRPr>
      </a:lvl4pPr>
      <a:lvl5pPr marL="3656685" indent="0" algn="l" defTabSz="1828343" rtl="0" eaLnBrk="1" latinLnBrk="0" hangingPunct="1">
        <a:lnSpc>
          <a:spcPct val="90000"/>
        </a:lnSpc>
        <a:spcBef>
          <a:spcPts val="1000"/>
        </a:spcBef>
        <a:buFont typeface="Arial" panose="020B0604020202020204" pitchFamily="34" charset="0"/>
        <a:buNone/>
        <a:defRPr sz="3599" b="0" i="0" kern="1200">
          <a:solidFill>
            <a:schemeClr val="tx1"/>
          </a:solidFill>
          <a:latin typeface="Lato Light" panose="020F0502020204030203" pitchFamily="34" charset="0"/>
          <a:ea typeface="+mn-ea"/>
          <a:cs typeface="+mn-cs"/>
        </a:defRPr>
      </a:lvl5pPr>
      <a:lvl6pPr marL="5027943" indent="-457086" algn="l" defTabSz="1828343"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6pPr>
      <a:lvl7pPr marL="5942114" indent="-457086" algn="l" defTabSz="1828343"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7pPr>
      <a:lvl8pPr marL="6856286" indent="-457086" algn="l" defTabSz="1828343"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8pPr>
      <a:lvl9pPr marL="7770457" indent="-457086" algn="l" defTabSz="1828343"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9pPr>
    </p:bodyStyle>
    <p:otherStyle>
      <a:defPPr>
        <a:defRPr lang="en-US"/>
      </a:defPPr>
      <a:lvl1pPr marL="0" algn="l" defTabSz="1828343" rtl="0" eaLnBrk="1" latinLnBrk="0" hangingPunct="1">
        <a:defRPr sz="3599" kern="1200">
          <a:solidFill>
            <a:schemeClr val="tx1"/>
          </a:solidFill>
          <a:latin typeface="+mn-lt"/>
          <a:ea typeface="+mn-ea"/>
          <a:cs typeface="+mn-cs"/>
        </a:defRPr>
      </a:lvl1pPr>
      <a:lvl2pPr marL="914171" algn="l" defTabSz="1828343" rtl="0" eaLnBrk="1" latinLnBrk="0" hangingPunct="1">
        <a:defRPr sz="3599" kern="1200">
          <a:solidFill>
            <a:schemeClr val="tx1"/>
          </a:solidFill>
          <a:latin typeface="+mn-lt"/>
          <a:ea typeface="+mn-ea"/>
          <a:cs typeface="+mn-cs"/>
        </a:defRPr>
      </a:lvl2pPr>
      <a:lvl3pPr marL="1828343" algn="l" defTabSz="1828343" rtl="0" eaLnBrk="1" latinLnBrk="0" hangingPunct="1">
        <a:defRPr sz="3599" kern="1200">
          <a:solidFill>
            <a:schemeClr val="tx1"/>
          </a:solidFill>
          <a:latin typeface="+mn-lt"/>
          <a:ea typeface="+mn-ea"/>
          <a:cs typeface="+mn-cs"/>
        </a:defRPr>
      </a:lvl3pPr>
      <a:lvl4pPr marL="2742514" algn="l" defTabSz="1828343" rtl="0" eaLnBrk="1" latinLnBrk="0" hangingPunct="1">
        <a:defRPr sz="3599" kern="1200">
          <a:solidFill>
            <a:schemeClr val="tx1"/>
          </a:solidFill>
          <a:latin typeface="+mn-lt"/>
          <a:ea typeface="+mn-ea"/>
          <a:cs typeface="+mn-cs"/>
        </a:defRPr>
      </a:lvl4pPr>
      <a:lvl5pPr marL="3656686" algn="l" defTabSz="1828343" rtl="0" eaLnBrk="1" latinLnBrk="0" hangingPunct="1">
        <a:defRPr sz="3599" kern="1200">
          <a:solidFill>
            <a:schemeClr val="tx1"/>
          </a:solidFill>
          <a:latin typeface="+mn-lt"/>
          <a:ea typeface="+mn-ea"/>
          <a:cs typeface="+mn-cs"/>
        </a:defRPr>
      </a:lvl5pPr>
      <a:lvl6pPr marL="4570857" algn="l" defTabSz="1828343" rtl="0" eaLnBrk="1" latinLnBrk="0" hangingPunct="1">
        <a:defRPr sz="3599" kern="1200">
          <a:solidFill>
            <a:schemeClr val="tx1"/>
          </a:solidFill>
          <a:latin typeface="+mn-lt"/>
          <a:ea typeface="+mn-ea"/>
          <a:cs typeface="+mn-cs"/>
        </a:defRPr>
      </a:lvl6pPr>
      <a:lvl7pPr marL="5485028" algn="l" defTabSz="1828343" rtl="0" eaLnBrk="1" latinLnBrk="0" hangingPunct="1">
        <a:defRPr sz="3599" kern="1200">
          <a:solidFill>
            <a:schemeClr val="tx1"/>
          </a:solidFill>
          <a:latin typeface="+mn-lt"/>
          <a:ea typeface="+mn-ea"/>
          <a:cs typeface="+mn-cs"/>
        </a:defRPr>
      </a:lvl7pPr>
      <a:lvl8pPr marL="6399200" algn="l" defTabSz="1828343" rtl="0" eaLnBrk="1" latinLnBrk="0" hangingPunct="1">
        <a:defRPr sz="3599" kern="1200">
          <a:solidFill>
            <a:schemeClr val="tx1"/>
          </a:solidFill>
          <a:latin typeface="+mn-lt"/>
          <a:ea typeface="+mn-ea"/>
          <a:cs typeface="+mn-cs"/>
        </a:defRPr>
      </a:lvl8pPr>
      <a:lvl9pPr marL="7313371" algn="l" defTabSz="1828343" rtl="0" eaLnBrk="1" latinLnBrk="0" hangingPunct="1">
        <a:defRPr sz="3599"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hyperlink" Target="https://fonts.google.com/specimen/Lato" TargetMode="External"/><Relationship Id="rId2" Type="http://schemas.openxmlformats.org/officeDocument/2006/relationships/hyperlink" Target="https://www.fontyukle.net/font/Akzidenz-Grotesk+BQ+Super" TargetMode="External"/><Relationship Id="rId1" Type="http://schemas.openxmlformats.org/officeDocument/2006/relationships/slideLayout" Target="../slideLayouts/slideLayout2.xml"/><Relationship Id="rId4" Type="http://schemas.openxmlformats.org/officeDocument/2006/relationships/hyperlink" Target="https://free-powerpoint-templates-download.com/"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8" Type="http://schemas.openxmlformats.org/officeDocument/2006/relationships/hyperlink" Target="http://www.slidesgratis.com/" TargetMode="External"/><Relationship Id="rId3" Type="http://schemas.openxmlformats.org/officeDocument/2006/relationships/hyperlink" Target="https://www.facebook.com/ppthemess" TargetMode="External"/><Relationship Id="rId7" Type="http://schemas.openxmlformats.org/officeDocument/2006/relationships/hyperlink" Target="https://ppthemes.com/" TargetMode="External"/><Relationship Id="rId2" Type="http://schemas.openxmlformats.org/officeDocument/2006/relationships/hyperlink" Target="https://www.instagram.com/ppthemes/" TargetMode="External"/><Relationship Id="rId1" Type="http://schemas.openxmlformats.org/officeDocument/2006/relationships/slideLayout" Target="../slideLayouts/slideLayout3.xml"/><Relationship Id="rId6" Type="http://schemas.openxmlformats.org/officeDocument/2006/relationships/hyperlink" Target="https://www.facebook.com/pptheme" TargetMode="External"/><Relationship Id="rId5" Type="http://schemas.openxmlformats.org/officeDocument/2006/relationships/hyperlink" Target="https://www.tiktok.com/@Ppthemes" TargetMode="External"/><Relationship Id="rId4" Type="http://schemas.openxmlformats.org/officeDocument/2006/relationships/hyperlink" Target="https://www.youtube.com/@Ppthemes" TargetMode="External"/><Relationship Id="rId9" Type="http://schemas.openxmlformats.org/officeDocument/2006/relationships/hyperlink" Target="https://www.pptbundle.com/"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ángulo 17">
            <a:extLst>
              <a:ext uri="{FF2B5EF4-FFF2-40B4-BE49-F238E27FC236}">
                <a16:creationId xmlns:a16="http://schemas.microsoft.com/office/drawing/2014/main" id="{8F5F15BF-00E8-0146-9639-0FB07145B42A}"/>
              </a:ext>
            </a:extLst>
          </p:cNvPr>
          <p:cNvSpPr/>
          <p:nvPr/>
        </p:nvSpPr>
        <p:spPr>
          <a:xfrm>
            <a:off x="9523" y="5356"/>
            <a:ext cx="24358611" cy="13705288"/>
          </a:xfrm>
          <a:prstGeom prst="rect">
            <a:avLst/>
          </a:prstGeom>
          <a:solidFill>
            <a:schemeClr val="accent1">
              <a:lumMod val="50000"/>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Lato Light" panose="020F0302020204030203" pitchFamily="34" charset="0"/>
            </a:endParaRPr>
          </a:p>
        </p:txBody>
      </p:sp>
      <p:sp>
        <p:nvSpPr>
          <p:cNvPr id="63" name="Text Box 322"/>
          <p:cNvSpPr txBox="1">
            <a:spLocks noChangeArrowheads="1"/>
          </p:cNvSpPr>
          <p:nvPr/>
        </p:nvSpPr>
        <p:spPr bwMode="auto">
          <a:xfrm>
            <a:off x="4103764" y="3844608"/>
            <a:ext cx="1606209" cy="1660583"/>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1826609">
              <a:defRPr/>
            </a:pPr>
            <a:r>
              <a:rPr lang="en-US" sz="10791" dirty="0">
                <a:solidFill>
                  <a:schemeClr val="bg2"/>
                </a:solidFill>
                <a:latin typeface="Lato Light" panose="020F0302020204030203" pitchFamily="34" charset="0"/>
                <a:cs typeface="Lato Black"/>
              </a:rPr>
              <a:t>01</a:t>
            </a:r>
          </a:p>
        </p:txBody>
      </p:sp>
      <p:sp>
        <p:nvSpPr>
          <p:cNvPr id="75" name="Text Box 334"/>
          <p:cNvSpPr txBox="1">
            <a:spLocks noChangeArrowheads="1"/>
          </p:cNvSpPr>
          <p:nvPr/>
        </p:nvSpPr>
        <p:spPr bwMode="auto">
          <a:xfrm>
            <a:off x="4103764" y="5871320"/>
            <a:ext cx="1606209" cy="1660583"/>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1826609">
              <a:defRPr/>
            </a:pPr>
            <a:r>
              <a:rPr lang="en-US" sz="10791" dirty="0">
                <a:solidFill>
                  <a:schemeClr val="bg2"/>
                </a:solidFill>
                <a:latin typeface="Lato Light" panose="020F0302020204030203" pitchFamily="34" charset="0"/>
                <a:cs typeface="Lato Black"/>
              </a:rPr>
              <a:t>02</a:t>
            </a:r>
          </a:p>
        </p:txBody>
      </p:sp>
      <p:sp>
        <p:nvSpPr>
          <p:cNvPr id="87" name="Text Box 346"/>
          <p:cNvSpPr txBox="1">
            <a:spLocks noChangeArrowheads="1"/>
          </p:cNvSpPr>
          <p:nvPr/>
        </p:nvSpPr>
        <p:spPr bwMode="auto">
          <a:xfrm>
            <a:off x="4103764" y="7905962"/>
            <a:ext cx="1606209" cy="1660583"/>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1826609">
              <a:defRPr/>
            </a:pPr>
            <a:r>
              <a:rPr lang="en-US" sz="10791" dirty="0">
                <a:solidFill>
                  <a:schemeClr val="bg2"/>
                </a:solidFill>
                <a:latin typeface="Lato Light" panose="020F0302020204030203" pitchFamily="34" charset="0"/>
                <a:cs typeface="Lato Black"/>
              </a:rPr>
              <a:t>03</a:t>
            </a:r>
          </a:p>
        </p:txBody>
      </p:sp>
      <p:sp>
        <p:nvSpPr>
          <p:cNvPr id="99" name="Text Box 358"/>
          <p:cNvSpPr txBox="1">
            <a:spLocks noChangeArrowheads="1"/>
          </p:cNvSpPr>
          <p:nvPr/>
        </p:nvSpPr>
        <p:spPr bwMode="auto">
          <a:xfrm>
            <a:off x="4103764" y="9937431"/>
            <a:ext cx="1606209" cy="1660583"/>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1826609">
              <a:defRPr/>
            </a:pPr>
            <a:r>
              <a:rPr lang="en-US" sz="10791" dirty="0">
                <a:solidFill>
                  <a:schemeClr val="bg2"/>
                </a:solidFill>
                <a:latin typeface="Lato Light" panose="020F0302020204030203" pitchFamily="34" charset="0"/>
                <a:cs typeface="Lato Black"/>
              </a:rPr>
              <a:t>04</a:t>
            </a:r>
          </a:p>
        </p:txBody>
      </p:sp>
      <p:sp>
        <p:nvSpPr>
          <p:cNvPr id="55309" name="TextBox 121"/>
          <p:cNvSpPr txBox="1">
            <a:spLocks noChangeArrowheads="1"/>
          </p:cNvSpPr>
          <p:nvPr/>
        </p:nvSpPr>
        <p:spPr bwMode="auto">
          <a:xfrm>
            <a:off x="5854960" y="3927432"/>
            <a:ext cx="14631023" cy="16010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219195" tIns="109597" rIns="219195" bIns="109597">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ja-JP" sz="2799" b="1" dirty="0">
                <a:solidFill>
                  <a:schemeClr val="bg1"/>
                </a:solidFill>
                <a:cs typeface="Arial" panose="020B0604020202020204" pitchFamily="34" charset="0"/>
              </a:rPr>
              <a:t>Download and install</a:t>
            </a:r>
            <a:r>
              <a:rPr lang="en-US" altLang="ja-JP" sz="2799" dirty="0">
                <a:solidFill>
                  <a:schemeClr val="bg1"/>
                </a:solidFill>
                <a:cs typeface="Arial" panose="020B0604020202020204" pitchFamily="34" charset="0"/>
              </a:rPr>
              <a:t> </a:t>
            </a:r>
            <a:r>
              <a:rPr lang="fr-FR" sz="2800" b="1" dirty="0" err="1">
                <a:solidFill>
                  <a:srgbClr val="0693E3"/>
                </a:solidFill>
                <a:hlinkClick r:id="rId2"/>
              </a:rPr>
              <a:t>Akzidenz-Grotesk</a:t>
            </a:r>
            <a:r>
              <a:rPr lang="fr-FR" sz="2800" b="1" dirty="0">
                <a:solidFill>
                  <a:srgbClr val="0693E3"/>
                </a:solidFill>
                <a:hlinkClick r:id="rId2"/>
              </a:rPr>
              <a:t> BQ Super </a:t>
            </a:r>
            <a:r>
              <a:rPr lang="fr-FR" sz="2800" dirty="0">
                <a:solidFill>
                  <a:srgbClr val="1E1E1E"/>
                </a:solidFill>
              </a:rPr>
              <a:t>and </a:t>
            </a:r>
            <a:r>
              <a:rPr lang="fr-FR" sz="2800" b="1" dirty="0">
                <a:solidFill>
                  <a:srgbClr val="0693E3"/>
                </a:solidFill>
                <a:hlinkClick r:id="rId3"/>
              </a:rPr>
              <a:t>Lato  Font </a:t>
            </a:r>
            <a:r>
              <a:rPr lang="en-US" altLang="ja-JP" sz="2799" dirty="0">
                <a:solidFill>
                  <a:schemeClr val="bg1"/>
                </a:solidFill>
                <a:cs typeface="Arial" panose="020B0604020202020204" pitchFamily="34" charset="0"/>
              </a:rPr>
              <a:t>before editing this template to ensure it looks just as you found it on </a:t>
            </a:r>
            <a:r>
              <a:rPr lang="en-US" altLang="ja-JP" sz="2799" dirty="0">
                <a:solidFill>
                  <a:schemeClr val="bg1"/>
                </a:solidFill>
                <a:cs typeface="Arial" panose="020B0604020202020204" pitchFamily="34" charset="0"/>
                <a:hlinkClick r:id="rId4">
                  <a:extLst>
                    <a:ext uri="{A12FA001-AC4F-418D-AE19-62706E023703}">
                      <ahyp:hlinkClr xmlns:ahyp="http://schemas.microsoft.com/office/drawing/2018/hyperlinkcolor" val="tx"/>
                    </a:ext>
                  </a:extLst>
                </a:hlinkClick>
              </a:rPr>
              <a:t>PPThemes.com</a:t>
            </a:r>
            <a:r>
              <a:rPr lang="en-US" altLang="ja-JP" sz="2799" dirty="0">
                <a:solidFill>
                  <a:schemeClr val="bg1"/>
                </a:solidFill>
                <a:cs typeface="Arial" panose="020B0604020202020204" pitchFamily="34" charset="0"/>
              </a:rPr>
              <a:t>. Otherwise, the fonts will change, altering the design of your template.</a:t>
            </a:r>
            <a:endParaRPr lang="en-US" altLang="es-MX" sz="2799" b="1" dirty="0">
              <a:solidFill>
                <a:schemeClr val="bg1"/>
              </a:solidFill>
              <a:cs typeface="Arial" panose="020B0604020202020204" pitchFamily="34" charset="0"/>
            </a:endParaRPr>
          </a:p>
        </p:txBody>
      </p:sp>
      <p:sp>
        <p:nvSpPr>
          <p:cNvPr id="55311" name="TextBox 124"/>
          <p:cNvSpPr txBox="1">
            <a:spLocks noChangeArrowheads="1"/>
          </p:cNvSpPr>
          <p:nvPr/>
        </p:nvSpPr>
        <p:spPr bwMode="auto">
          <a:xfrm>
            <a:off x="5854955" y="9999734"/>
            <a:ext cx="14631021" cy="16008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219195" tIns="109597" rIns="219195" bIns="109597">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2799" dirty="0">
                <a:solidFill>
                  <a:schemeClr val="bg1"/>
                </a:solidFill>
                <a:cs typeface="Arial" panose="020B0604020202020204" pitchFamily="34" charset="0"/>
              </a:rPr>
              <a:t>Enjoy! If you like this template, don’t forget to leave a comment and share it on your social media—someone else might find it helpful too. And remember to check back often! We’ll keep uploading new options to help you keep impressing your audience.</a:t>
            </a:r>
          </a:p>
        </p:txBody>
      </p:sp>
      <p:sp>
        <p:nvSpPr>
          <p:cNvPr id="55317" name="TextBox 29"/>
          <p:cNvSpPr txBox="1">
            <a:spLocks noChangeArrowheads="1"/>
          </p:cNvSpPr>
          <p:nvPr/>
        </p:nvSpPr>
        <p:spPr bwMode="auto">
          <a:xfrm>
            <a:off x="4057738" y="1016485"/>
            <a:ext cx="6122189" cy="11067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6592" b="1" dirty="0">
                <a:solidFill>
                  <a:schemeClr val="bg1"/>
                </a:solidFill>
                <a:cs typeface="Arial" panose="020B0604020202020204" pitchFamily="34" charset="0"/>
              </a:rPr>
              <a:t>Read Before Use</a:t>
            </a:r>
          </a:p>
        </p:txBody>
      </p:sp>
      <p:grpSp>
        <p:nvGrpSpPr>
          <p:cNvPr id="55318" name="Group 30"/>
          <p:cNvGrpSpPr>
            <a:grpSpLocks/>
          </p:cNvGrpSpPr>
          <p:nvPr/>
        </p:nvGrpSpPr>
        <p:grpSpPr bwMode="auto">
          <a:xfrm>
            <a:off x="4217908" y="2204286"/>
            <a:ext cx="2277277" cy="72953"/>
            <a:chOff x="1775295" y="2028842"/>
            <a:chExt cx="3021910" cy="45719"/>
          </a:xfrm>
          <a:solidFill>
            <a:srgbClr val="0099B8"/>
          </a:solidFill>
        </p:grpSpPr>
        <p:sp>
          <p:nvSpPr>
            <p:cNvPr id="32" name="Rectangle 31"/>
            <p:cNvSpPr/>
            <p:nvPr/>
          </p:nvSpPr>
          <p:spPr>
            <a:xfrm flipV="1">
              <a:off x="177529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243549" tIns="121772" rIns="243549" bIns="121772" anchor="ctr"/>
            <a:lstStyle/>
            <a:p>
              <a:pPr algn="ctr" defTabSz="1826609">
                <a:defRPr/>
              </a:pPr>
              <a:endParaRPr lang="en-US" sz="1800" dirty="0">
                <a:solidFill>
                  <a:schemeClr val="bg1"/>
                </a:solidFill>
                <a:latin typeface="Lato Light" panose="020F0302020204030203" pitchFamily="34" charset="0"/>
              </a:endParaRPr>
            </a:p>
          </p:txBody>
        </p:sp>
        <p:sp>
          <p:nvSpPr>
            <p:cNvPr id="33" name="Rectangle 32"/>
            <p:cNvSpPr/>
            <p:nvPr/>
          </p:nvSpPr>
          <p:spPr>
            <a:xfrm flipV="1">
              <a:off x="239188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243549" tIns="121772" rIns="243549" bIns="121772" anchor="ctr"/>
            <a:lstStyle/>
            <a:p>
              <a:pPr algn="ctr" defTabSz="1826609">
                <a:defRPr/>
              </a:pPr>
              <a:endParaRPr lang="en-US" sz="1800" dirty="0">
                <a:solidFill>
                  <a:schemeClr val="bg1"/>
                </a:solidFill>
                <a:latin typeface="Lato Light" panose="020F0302020204030203" pitchFamily="34" charset="0"/>
              </a:endParaRPr>
            </a:p>
          </p:txBody>
        </p:sp>
        <p:sp>
          <p:nvSpPr>
            <p:cNvPr id="34" name="Rectangle 33"/>
            <p:cNvSpPr/>
            <p:nvPr/>
          </p:nvSpPr>
          <p:spPr>
            <a:xfrm flipV="1">
              <a:off x="302530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243549" tIns="121772" rIns="243549" bIns="121772" anchor="ctr"/>
            <a:lstStyle/>
            <a:p>
              <a:pPr algn="ctr" defTabSz="1826609">
                <a:defRPr/>
              </a:pPr>
              <a:endParaRPr lang="en-US" sz="1800" dirty="0">
                <a:solidFill>
                  <a:schemeClr val="bg1"/>
                </a:solidFill>
                <a:latin typeface="Lato Light" panose="020F0302020204030203" pitchFamily="34" charset="0"/>
              </a:endParaRPr>
            </a:p>
          </p:txBody>
        </p:sp>
        <p:sp>
          <p:nvSpPr>
            <p:cNvPr id="35" name="Rectangle 34"/>
            <p:cNvSpPr/>
            <p:nvPr/>
          </p:nvSpPr>
          <p:spPr>
            <a:xfrm flipV="1">
              <a:off x="364189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243549" tIns="121772" rIns="243549" bIns="121772" anchor="ctr"/>
            <a:lstStyle/>
            <a:p>
              <a:pPr algn="ctr" defTabSz="1826609">
                <a:defRPr/>
              </a:pPr>
              <a:endParaRPr lang="en-US" sz="1800" dirty="0">
                <a:solidFill>
                  <a:schemeClr val="bg1"/>
                </a:solidFill>
                <a:latin typeface="Lato Light" panose="020F0302020204030203" pitchFamily="34" charset="0"/>
              </a:endParaRPr>
            </a:p>
          </p:txBody>
        </p:sp>
        <p:sp>
          <p:nvSpPr>
            <p:cNvPr id="36" name="Rectangle 35"/>
            <p:cNvSpPr/>
            <p:nvPr/>
          </p:nvSpPr>
          <p:spPr>
            <a:xfrm flipV="1">
              <a:off x="4256376" y="2028842"/>
              <a:ext cx="540829"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243549" tIns="121772" rIns="243549" bIns="121772" anchor="ctr"/>
            <a:lstStyle/>
            <a:p>
              <a:pPr algn="ctr" defTabSz="1826609">
                <a:defRPr/>
              </a:pPr>
              <a:endParaRPr lang="en-US" sz="1800" dirty="0">
                <a:solidFill>
                  <a:schemeClr val="bg1"/>
                </a:solidFill>
                <a:latin typeface="Lato Light" panose="020F0302020204030203" pitchFamily="34" charset="0"/>
              </a:endParaRPr>
            </a:p>
          </p:txBody>
        </p:sp>
      </p:grpSp>
      <p:sp>
        <p:nvSpPr>
          <p:cNvPr id="30" name="TextBox 121">
            <a:extLst>
              <a:ext uri="{FF2B5EF4-FFF2-40B4-BE49-F238E27FC236}">
                <a16:creationId xmlns:a16="http://schemas.microsoft.com/office/drawing/2014/main" id="{4994152A-3327-45D6-9425-D1DCEF519E86}"/>
              </a:ext>
            </a:extLst>
          </p:cNvPr>
          <p:cNvSpPr txBox="1">
            <a:spLocks noChangeArrowheads="1"/>
          </p:cNvSpPr>
          <p:nvPr/>
        </p:nvSpPr>
        <p:spPr bwMode="auto">
          <a:xfrm>
            <a:off x="5854957" y="8036580"/>
            <a:ext cx="14631021" cy="16008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219195" tIns="109597" rIns="219195" bIns="109597">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2799" dirty="0">
                <a:solidFill>
                  <a:schemeClr val="bg1"/>
                </a:solidFill>
                <a:cs typeface="Arial" panose="020B0604020202020204" pitchFamily="34" charset="0"/>
              </a:rPr>
              <a:t>Some images may be missing, giving you the freedom to use your own. The images used were sourced from www.pexels.com, where you can find free alternatives. Feel free to replace them with your own!</a:t>
            </a:r>
          </a:p>
        </p:txBody>
      </p:sp>
      <p:sp>
        <p:nvSpPr>
          <p:cNvPr id="2" name="Rectángulo 1">
            <a:extLst>
              <a:ext uri="{FF2B5EF4-FFF2-40B4-BE49-F238E27FC236}">
                <a16:creationId xmlns:a16="http://schemas.microsoft.com/office/drawing/2014/main" id="{A861E1E4-650F-4B58-BD99-93E6FC21ADED}"/>
              </a:ext>
            </a:extLst>
          </p:cNvPr>
          <p:cNvSpPr/>
          <p:nvPr/>
        </p:nvSpPr>
        <p:spPr>
          <a:xfrm>
            <a:off x="4057735" y="2169573"/>
            <a:ext cx="12179307" cy="1199111"/>
          </a:xfrm>
          <a:prstGeom prst="rect">
            <a:avLst/>
          </a:prstGeom>
        </p:spPr>
        <p:txBody>
          <a:bodyPr>
            <a:spAutoFit/>
          </a:bodyPr>
          <a:lstStyle/>
          <a:p>
            <a:r>
              <a:rPr lang="en-US" sz="7192" b="1" dirty="0">
                <a:solidFill>
                  <a:schemeClr val="bg2"/>
                </a:solidFill>
                <a:latin typeface="Lato Light" panose="020F0302020204030203" pitchFamily="34" charset="0"/>
              </a:rPr>
              <a:t>Thanks for downloading</a:t>
            </a:r>
          </a:p>
        </p:txBody>
      </p:sp>
      <p:sp>
        <p:nvSpPr>
          <p:cNvPr id="3" name="Rectángulo 2">
            <a:extLst>
              <a:ext uri="{FF2B5EF4-FFF2-40B4-BE49-F238E27FC236}">
                <a16:creationId xmlns:a16="http://schemas.microsoft.com/office/drawing/2014/main" id="{4FD16BAF-8F85-4252-90D0-A30F2681D6B9}"/>
              </a:ext>
            </a:extLst>
          </p:cNvPr>
          <p:cNvSpPr/>
          <p:nvPr/>
        </p:nvSpPr>
        <p:spPr>
          <a:xfrm>
            <a:off x="6087620" y="6070434"/>
            <a:ext cx="14443898" cy="1471878"/>
          </a:xfrm>
          <a:prstGeom prst="rect">
            <a:avLst/>
          </a:prstGeom>
        </p:spPr>
        <p:txBody>
          <a:bodyPr wrap="square">
            <a:spAutoFit/>
          </a:bodyPr>
          <a:lstStyle/>
          <a:p>
            <a:pPr>
              <a:lnSpc>
                <a:spcPct val="110000"/>
              </a:lnSpc>
            </a:pPr>
            <a:r>
              <a:rPr lang="en-US" altLang="es-MX" sz="2799" dirty="0">
                <a:solidFill>
                  <a:schemeClr val="bg1"/>
                </a:solidFill>
                <a:latin typeface="Lato Light" panose="020F0302020204030203" pitchFamily="34" charset="0"/>
                <a:cs typeface="Arial" panose="020B0604020202020204" pitchFamily="34" charset="0"/>
              </a:rPr>
              <a:t>Someone once said, </a:t>
            </a:r>
            <a:r>
              <a:rPr lang="en-US" altLang="es-MX" sz="2799" b="1" dirty="0">
                <a:solidFill>
                  <a:schemeClr val="bg1"/>
                </a:solidFill>
                <a:latin typeface="Lato Light" panose="020F0302020204030203" pitchFamily="34" charset="0"/>
                <a:cs typeface="Arial" panose="020B0604020202020204" pitchFamily="34" charset="0"/>
              </a:rPr>
              <a:t>"Creativity is the key to future success." </a:t>
            </a:r>
            <a:r>
              <a:rPr lang="en-US" altLang="es-MX" sz="2799" dirty="0">
                <a:solidFill>
                  <a:schemeClr val="bg1"/>
                </a:solidFill>
                <a:latin typeface="Lato Light" panose="020F0302020204030203" pitchFamily="34" charset="0"/>
                <a:cs typeface="Arial" panose="020B0604020202020204" pitchFamily="34" charset="0"/>
              </a:rPr>
              <a:t>Feel free to make this template your own—unleash your creativity by customizing the colors, icons, and images to match your brand!</a:t>
            </a:r>
          </a:p>
        </p:txBody>
      </p:sp>
    </p:spTree>
  </p:cSld>
  <p:clrMapOvr>
    <a:masterClrMapping/>
  </p:clrMapOvr>
  <p:transition advClick="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Shape 14531">
            <a:extLst>
              <a:ext uri="{FF2B5EF4-FFF2-40B4-BE49-F238E27FC236}">
                <a16:creationId xmlns:a16="http://schemas.microsoft.com/office/drawing/2014/main" id="{A6546BA9-6E1C-9A40-A6E1-885F84DECC61}"/>
              </a:ext>
            </a:extLst>
          </p:cNvPr>
          <p:cNvSpPr/>
          <p:nvPr/>
        </p:nvSpPr>
        <p:spPr>
          <a:xfrm rot="1200000">
            <a:off x="4182033" y="12655747"/>
            <a:ext cx="356474" cy="531748"/>
          </a:xfrm>
          <a:custGeom>
            <a:avLst/>
            <a:gdLst/>
            <a:ahLst/>
            <a:cxnLst>
              <a:cxn ang="0">
                <a:pos x="wd2" y="hd2"/>
              </a:cxn>
              <a:cxn ang="5400000">
                <a:pos x="wd2" y="hd2"/>
              </a:cxn>
              <a:cxn ang="10800000">
                <a:pos x="wd2" y="hd2"/>
              </a:cxn>
              <a:cxn ang="16200000">
                <a:pos x="wd2" y="hd2"/>
              </a:cxn>
            </a:cxnLst>
            <a:rect l="0" t="0" r="r" b="b"/>
            <a:pathLst>
              <a:path w="21258" h="20942" extrusionOk="0">
                <a:moveTo>
                  <a:pt x="10629" y="0"/>
                </a:moveTo>
                <a:cubicBezTo>
                  <a:pt x="8326" y="3089"/>
                  <a:pt x="5824" y="6112"/>
                  <a:pt x="3130" y="9060"/>
                </a:cubicBezTo>
                <a:cubicBezTo>
                  <a:pt x="1711" y="10612"/>
                  <a:pt x="212" y="12199"/>
                  <a:pt x="20" y="14012"/>
                </a:cubicBezTo>
                <a:cubicBezTo>
                  <a:pt x="-171" y="15822"/>
                  <a:pt x="984" y="17627"/>
                  <a:pt x="3130" y="18969"/>
                </a:cubicBezTo>
                <a:cubicBezTo>
                  <a:pt x="7339" y="21600"/>
                  <a:pt x="13926" y="21600"/>
                  <a:pt x="18135" y="18969"/>
                </a:cubicBezTo>
                <a:cubicBezTo>
                  <a:pt x="20281" y="17627"/>
                  <a:pt x="21429" y="15822"/>
                  <a:pt x="21238" y="14012"/>
                </a:cubicBezTo>
                <a:cubicBezTo>
                  <a:pt x="21046" y="12199"/>
                  <a:pt x="19551" y="10612"/>
                  <a:pt x="18135" y="9060"/>
                </a:cubicBezTo>
                <a:cubicBezTo>
                  <a:pt x="15444" y="6110"/>
                  <a:pt x="12940" y="3087"/>
                  <a:pt x="10629" y="0"/>
                </a:cubicBezTo>
                <a:close/>
              </a:path>
            </a:pathLst>
          </a:custGeom>
          <a:solidFill>
            <a:schemeClr val="accent1"/>
          </a:solidFill>
          <a:ln w="12700" cap="flat">
            <a:noFill/>
            <a:miter lim="400000"/>
          </a:ln>
          <a:effectLst/>
        </p:spPr>
        <p:txBody>
          <a:bodyPr wrap="square" lIns="0" tIns="0" rIns="0" bIns="0" numCol="1" anchor="t">
            <a:noAutofit/>
          </a:bodyPr>
          <a:lstStyle/>
          <a:p>
            <a:endParaRPr sz="5063" dirty="0">
              <a:latin typeface="Lato Light" panose="020F0502020204030203" pitchFamily="34" charset="0"/>
            </a:endParaRPr>
          </a:p>
        </p:txBody>
      </p:sp>
      <p:sp>
        <p:nvSpPr>
          <p:cNvPr id="78" name="Freeform 77">
            <a:extLst>
              <a:ext uri="{FF2B5EF4-FFF2-40B4-BE49-F238E27FC236}">
                <a16:creationId xmlns:a16="http://schemas.microsoft.com/office/drawing/2014/main" id="{3E9D4A95-3BC6-3841-81CC-AA972E8821D7}"/>
              </a:ext>
            </a:extLst>
          </p:cNvPr>
          <p:cNvSpPr/>
          <p:nvPr/>
        </p:nvSpPr>
        <p:spPr>
          <a:xfrm>
            <a:off x="9315384" y="11287531"/>
            <a:ext cx="587054" cy="1439049"/>
          </a:xfrm>
          <a:custGeom>
            <a:avLst/>
            <a:gdLst>
              <a:gd name="connsiteX0" fmla="*/ 239562 w 587054"/>
              <a:gd name="connsiteY0" fmla="*/ 0 h 1439049"/>
              <a:gd name="connsiteX1" fmla="*/ 265624 w 587054"/>
              <a:gd name="connsiteY1" fmla="*/ 0 h 1439049"/>
              <a:gd name="connsiteX2" fmla="*/ 167435 w 587054"/>
              <a:gd name="connsiteY2" fmla="*/ 778211 h 1439049"/>
              <a:gd name="connsiteX3" fmla="*/ 175935 w 587054"/>
              <a:gd name="connsiteY3" fmla="*/ 865743 h 1439049"/>
              <a:gd name="connsiteX4" fmla="*/ 262199 w 587054"/>
              <a:gd name="connsiteY4" fmla="*/ 810754 h 1439049"/>
              <a:gd name="connsiteX5" fmla="*/ 580812 w 587054"/>
              <a:gd name="connsiteY5" fmla="*/ 508641 h 1439049"/>
              <a:gd name="connsiteX6" fmla="*/ 581955 w 587054"/>
              <a:gd name="connsiteY6" fmla="*/ 510949 h 1439049"/>
              <a:gd name="connsiteX7" fmla="*/ 585100 w 587054"/>
              <a:gd name="connsiteY7" fmla="*/ 550199 h 1439049"/>
              <a:gd name="connsiteX8" fmla="*/ 380008 w 587054"/>
              <a:gd name="connsiteY8" fmla="*/ 774692 h 1439049"/>
              <a:gd name="connsiteX9" fmla="*/ 187859 w 587054"/>
              <a:gd name="connsiteY9" fmla="*/ 956963 h 1439049"/>
              <a:gd name="connsiteX10" fmla="*/ 201144 w 587054"/>
              <a:gd name="connsiteY10" fmla="*/ 1039513 h 1439049"/>
              <a:gd name="connsiteX11" fmla="*/ 318117 w 587054"/>
              <a:gd name="connsiteY11" fmla="*/ 1439049 h 1439049"/>
              <a:gd name="connsiteX12" fmla="*/ 3144 w 587054"/>
              <a:gd name="connsiteY12" fmla="*/ 1439049 h 1439049"/>
              <a:gd name="connsiteX13" fmla="*/ 1839 w 587054"/>
              <a:gd name="connsiteY13" fmla="*/ 1403939 h 1439049"/>
              <a:gd name="connsiteX14" fmla="*/ 239562 w 587054"/>
              <a:gd name="connsiteY14" fmla="*/ 0 h 14390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587054" h="1439049">
                <a:moveTo>
                  <a:pt x="239562" y="0"/>
                </a:moveTo>
                <a:lnTo>
                  <a:pt x="265624" y="0"/>
                </a:lnTo>
                <a:cubicBezTo>
                  <a:pt x="183201" y="255581"/>
                  <a:pt x="150369" y="516784"/>
                  <a:pt x="167435" y="778211"/>
                </a:cubicBezTo>
                <a:lnTo>
                  <a:pt x="175935" y="865743"/>
                </a:lnTo>
                <a:lnTo>
                  <a:pt x="262199" y="810754"/>
                </a:lnTo>
                <a:cubicBezTo>
                  <a:pt x="376943" y="727726"/>
                  <a:pt x="483924" y="626304"/>
                  <a:pt x="580812" y="508641"/>
                </a:cubicBezTo>
                <a:cubicBezTo>
                  <a:pt x="581208" y="509395"/>
                  <a:pt x="581582" y="510150"/>
                  <a:pt x="581955" y="510949"/>
                </a:cubicBezTo>
                <a:cubicBezTo>
                  <a:pt x="587387" y="522664"/>
                  <a:pt x="588552" y="537153"/>
                  <a:pt x="585100" y="550199"/>
                </a:cubicBezTo>
                <a:cubicBezTo>
                  <a:pt x="518602" y="628168"/>
                  <a:pt x="450214" y="703064"/>
                  <a:pt x="380008" y="774692"/>
                </a:cubicBezTo>
                <a:lnTo>
                  <a:pt x="187859" y="956963"/>
                </a:lnTo>
                <a:lnTo>
                  <a:pt x="201144" y="1039513"/>
                </a:lnTo>
                <a:cubicBezTo>
                  <a:pt x="227037" y="1173691"/>
                  <a:pt x="266100" y="1307136"/>
                  <a:pt x="318117" y="1439049"/>
                </a:cubicBezTo>
                <a:lnTo>
                  <a:pt x="3144" y="1439049"/>
                </a:lnTo>
                <a:cubicBezTo>
                  <a:pt x="2652" y="1427323"/>
                  <a:pt x="2207" y="1415665"/>
                  <a:pt x="1839" y="1403939"/>
                </a:cubicBezTo>
                <a:cubicBezTo>
                  <a:pt x="-13418" y="932450"/>
                  <a:pt x="66243" y="461562"/>
                  <a:pt x="239562" y="0"/>
                </a:cubicBezTo>
                <a:close/>
              </a:path>
            </a:pathLst>
          </a:custGeom>
          <a:solidFill>
            <a:schemeClr val="bg1">
              <a:lumMod val="85000"/>
            </a:schemeClr>
          </a:solidFill>
          <a:ln w="12700" cap="flat">
            <a:noFill/>
            <a:miter lim="400000"/>
          </a:ln>
          <a:effectLst/>
        </p:spPr>
        <p:txBody>
          <a:bodyPr wrap="square" lIns="71438" tIns="71438" rIns="71438" bIns="71438" numCol="1" anchor="ctr">
            <a:noAutofit/>
          </a:bodyPr>
          <a:lstStyle/>
          <a:p>
            <a:endParaRPr sz="5063" dirty="0">
              <a:latin typeface="Lato Light" panose="020F0502020204030203" pitchFamily="34" charset="0"/>
            </a:endParaRPr>
          </a:p>
        </p:txBody>
      </p:sp>
      <p:sp>
        <p:nvSpPr>
          <p:cNvPr id="45" name="Shape 14539">
            <a:extLst>
              <a:ext uri="{FF2B5EF4-FFF2-40B4-BE49-F238E27FC236}">
                <a16:creationId xmlns:a16="http://schemas.microsoft.com/office/drawing/2014/main" id="{EE381992-F964-5547-A4F4-72F491F8207C}"/>
              </a:ext>
            </a:extLst>
          </p:cNvPr>
          <p:cNvSpPr/>
          <p:nvPr/>
        </p:nvSpPr>
        <p:spPr>
          <a:xfrm>
            <a:off x="9632295" y="11528908"/>
            <a:ext cx="659245" cy="675656"/>
          </a:xfrm>
          <a:custGeom>
            <a:avLst/>
            <a:gdLst/>
            <a:ahLst/>
            <a:cxnLst>
              <a:cxn ang="0">
                <a:pos x="wd2" y="hd2"/>
              </a:cxn>
              <a:cxn ang="5400000">
                <a:pos x="wd2" y="hd2"/>
              </a:cxn>
              <a:cxn ang="10800000">
                <a:pos x="wd2" y="hd2"/>
              </a:cxn>
              <a:cxn ang="16200000">
                <a:pos x="wd2" y="hd2"/>
              </a:cxn>
            </a:cxnLst>
            <a:rect l="0" t="0" r="r" b="b"/>
            <a:pathLst>
              <a:path w="20431" h="21256" extrusionOk="0">
                <a:moveTo>
                  <a:pt x="20431" y="0"/>
                </a:moveTo>
                <a:cubicBezTo>
                  <a:pt x="20417" y="3286"/>
                  <a:pt x="19943" y="6495"/>
                  <a:pt x="19060" y="9551"/>
                </a:cubicBezTo>
                <a:cubicBezTo>
                  <a:pt x="18132" y="12764"/>
                  <a:pt x="16712" y="15935"/>
                  <a:pt x="14185" y="18276"/>
                </a:cubicBezTo>
                <a:cubicBezTo>
                  <a:pt x="12928" y="19440"/>
                  <a:pt x="11444" y="20322"/>
                  <a:pt x="9829" y="20866"/>
                </a:cubicBezTo>
                <a:cubicBezTo>
                  <a:pt x="7619" y="21600"/>
                  <a:pt x="5396" y="21263"/>
                  <a:pt x="3626" y="20152"/>
                </a:cubicBezTo>
                <a:cubicBezTo>
                  <a:pt x="2915" y="19706"/>
                  <a:pt x="2284" y="19133"/>
                  <a:pt x="1762" y="18470"/>
                </a:cubicBezTo>
                <a:cubicBezTo>
                  <a:pt x="-1169" y="14742"/>
                  <a:pt x="-433" y="9093"/>
                  <a:pt x="3891" y="5877"/>
                </a:cubicBezTo>
                <a:cubicBezTo>
                  <a:pt x="5473" y="4700"/>
                  <a:pt x="7393" y="4173"/>
                  <a:pt x="9311" y="3768"/>
                </a:cubicBezTo>
                <a:cubicBezTo>
                  <a:pt x="11426" y="3322"/>
                  <a:pt x="13621" y="2967"/>
                  <a:pt x="15680" y="2293"/>
                </a:cubicBezTo>
                <a:cubicBezTo>
                  <a:pt x="17356" y="1745"/>
                  <a:pt x="18954" y="974"/>
                  <a:pt x="20431" y="0"/>
                </a:cubicBezTo>
                <a:close/>
              </a:path>
            </a:pathLst>
          </a:custGeom>
          <a:solidFill>
            <a:schemeClr val="accent2"/>
          </a:solidFill>
          <a:ln w="12700" cap="flat">
            <a:noFill/>
            <a:miter lim="400000"/>
          </a:ln>
          <a:effectLst/>
        </p:spPr>
        <p:txBody>
          <a:bodyPr wrap="square" lIns="71438" tIns="71438" rIns="71438" bIns="71438" numCol="1" anchor="ctr">
            <a:noAutofit/>
          </a:bodyPr>
          <a:lstStyle/>
          <a:p>
            <a:endParaRPr sz="5063" dirty="0">
              <a:latin typeface="Lato Light" panose="020F0502020204030203" pitchFamily="34" charset="0"/>
            </a:endParaRPr>
          </a:p>
        </p:txBody>
      </p:sp>
      <p:sp>
        <p:nvSpPr>
          <p:cNvPr id="76" name="Freeform 75">
            <a:extLst>
              <a:ext uri="{FF2B5EF4-FFF2-40B4-BE49-F238E27FC236}">
                <a16:creationId xmlns:a16="http://schemas.microsoft.com/office/drawing/2014/main" id="{C359E8F1-4043-6B46-B6AD-74438C642FBE}"/>
              </a:ext>
            </a:extLst>
          </p:cNvPr>
          <p:cNvSpPr/>
          <p:nvPr/>
        </p:nvSpPr>
        <p:spPr>
          <a:xfrm>
            <a:off x="13721985" y="9169808"/>
            <a:ext cx="1499677" cy="3556772"/>
          </a:xfrm>
          <a:custGeom>
            <a:avLst/>
            <a:gdLst>
              <a:gd name="connsiteX0" fmla="*/ 921304 w 1499677"/>
              <a:gd name="connsiteY0" fmla="*/ 0 h 3556772"/>
              <a:gd name="connsiteX1" fmla="*/ 951950 w 1499677"/>
              <a:gd name="connsiteY1" fmla="*/ 0 h 3556772"/>
              <a:gd name="connsiteX2" fmla="*/ 874171 w 1499677"/>
              <a:gd name="connsiteY2" fmla="*/ 625518 h 3556772"/>
              <a:gd name="connsiteX3" fmla="*/ 862457 w 1499677"/>
              <a:gd name="connsiteY3" fmla="*/ 788723 h 3556772"/>
              <a:gd name="connsiteX4" fmla="*/ 1058218 w 1499677"/>
              <a:gd name="connsiteY4" fmla="*/ 661486 h 3556772"/>
              <a:gd name="connsiteX5" fmla="*/ 1353064 w 1499677"/>
              <a:gd name="connsiteY5" fmla="*/ 497454 h 3556772"/>
              <a:gd name="connsiteX6" fmla="*/ 1385906 w 1499677"/>
              <a:gd name="connsiteY6" fmla="*/ 515075 h 3556772"/>
              <a:gd name="connsiteX7" fmla="*/ 1387379 w 1499677"/>
              <a:gd name="connsiteY7" fmla="*/ 517245 h 3556772"/>
              <a:gd name="connsiteX8" fmla="*/ 970142 w 1499677"/>
              <a:gd name="connsiteY8" fmla="*/ 788557 h 3556772"/>
              <a:gd name="connsiteX9" fmla="*/ 854796 w 1499677"/>
              <a:gd name="connsiteY9" fmla="*/ 895460 h 3556772"/>
              <a:gd name="connsiteX10" fmla="*/ 851653 w 1499677"/>
              <a:gd name="connsiteY10" fmla="*/ 939251 h 3556772"/>
              <a:gd name="connsiteX11" fmla="*/ 838862 w 1499677"/>
              <a:gd name="connsiteY11" fmla="*/ 1331908 h 3556772"/>
              <a:gd name="connsiteX12" fmla="*/ 843018 w 1499677"/>
              <a:gd name="connsiteY12" fmla="*/ 1713333 h 3556772"/>
              <a:gd name="connsiteX13" fmla="*/ 920795 w 1499677"/>
              <a:gd name="connsiteY13" fmla="*/ 1676769 h 3556772"/>
              <a:gd name="connsiteX14" fmla="*/ 1488553 w 1499677"/>
              <a:gd name="connsiteY14" fmla="*/ 1279733 h 3556772"/>
              <a:gd name="connsiteX15" fmla="*/ 1490591 w 1499677"/>
              <a:gd name="connsiteY15" fmla="*/ 1282766 h 3556772"/>
              <a:gd name="connsiteX16" fmla="*/ 1496195 w 1499677"/>
              <a:gd name="connsiteY16" fmla="*/ 1334349 h 3556772"/>
              <a:gd name="connsiteX17" fmla="*/ 1130726 w 1499677"/>
              <a:gd name="connsiteY17" fmla="*/ 1629378 h 3556772"/>
              <a:gd name="connsiteX18" fmla="*/ 848689 w 1499677"/>
              <a:gd name="connsiteY18" fmla="*/ 1826687 h 3556772"/>
              <a:gd name="connsiteX19" fmla="*/ 864500 w 1499677"/>
              <a:gd name="connsiteY19" fmla="*/ 2117283 h 3556772"/>
              <a:gd name="connsiteX20" fmla="*/ 902943 w 1499677"/>
              <a:gd name="connsiteY20" fmla="*/ 2509171 h 3556772"/>
              <a:gd name="connsiteX21" fmla="*/ 1091304 w 1499677"/>
              <a:gd name="connsiteY21" fmla="*/ 3556772 h 3556772"/>
              <a:gd name="connsiteX22" fmla="*/ 543017 w 1499677"/>
              <a:gd name="connsiteY22" fmla="*/ 3556772 h 3556772"/>
              <a:gd name="connsiteX23" fmla="*/ 541504 w 1499677"/>
              <a:gd name="connsiteY23" fmla="*/ 3483990 h 3556772"/>
              <a:gd name="connsiteX24" fmla="*/ 578961 w 1499677"/>
              <a:gd name="connsiteY24" fmla="*/ 2169481 h 3556772"/>
              <a:gd name="connsiteX25" fmla="*/ 603814 w 1499677"/>
              <a:gd name="connsiteY25" fmla="*/ 1890292 h 3556772"/>
              <a:gd name="connsiteX26" fmla="*/ 322723 w 1499677"/>
              <a:gd name="connsiteY26" fmla="*/ 1721542 h 3556772"/>
              <a:gd name="connsiteX27" fmla="*/ 4139 w 1499677"/>
              <a:gd name="connsiteY27" fmla="*/ 1499191 h 3556772"/>
              <a:gd name="connsiteX28" fmla="*/ 5820 w 1499677"/>
              <a:gd name="connsiteY28" fmla="*/ 1456320 h 3556772"/>
              <a:gd name="connsiteX29" fmla="*/ 7333 w 1499677"/>
              <a:gd name="connsiteY29" fmla="*/ 1453698 h 3556772"/>
              <a:gd name="connsiteX30" fmla="*/ 498667 w 1499677"/>
              <a:gd name="connsiteY30" fmla="*/ 1748535 h 3556772"/>
              <a:gd name="connsiteX31" fmla="*/ 613650 w 1499677"/>
              <a:gd name="connsiteY31" fmla="*/ 1793076 h 3556772"/>
              <a:gd name="connsiteX32" fmla="*/ 645158 w 1499677"/>
              <a:gd name="connsiteY32" fmla="*/ 1514867 h 3556772"/>
              <a:gd name="connsiteX33" fmla="*/ 742735 w 1499677"/>
              <a:gd name="connsiteY33" fmla="*/ 863117 h 3556772"/>
              <a:gd name="connsiteX34" fmla="*/ 754821 w 1499677"/>
              <a:gd name="connsiteY34" fmla="*/ 799671 h 3556772"/>
              <a:gd name="connsiteX35" fmla="*/ 735081 w 1499677"/>
              <a:gd name="connsiteY35" fmla="*/ 819407 h 3556772"/>
              <a:gd name="connsiteX36" fmla="*/ 724790 w 1499677"/>
              <a:gd name="connsiteY36" fmla="*/ 809500 h 3556772"/>
              <a:gd name="connsiteX37" fmla="*/ 277263 w 1499677"/>
              <a:gd name="connsiteY37" fmla="*/ 313412 h 3556772"/>
              <a:gd name="connsiteX38" fmla="*/ 288187 w 1499677"/>
              <a:gd name="connsiteY38" fmla="*/ 278136 h 3556772"/>
              <a:gd name="connsiteX39" fmla="*/ 290036 w 1499677"/>
              <a:gd name="connsiteY39" fmla="*/ 276300 h 3556772"/>
              <a:gd name="connsiteX40" fmla="*/ 632700 w 1499677"/>
              <a:gd name="connsiteY40" fmla="*/ 630728 h 3556772"/>
              <a:gd name="connsiteX41" fmla="*/ 768135 w 1499677"/>
              <a:gd name="connsiteY41" fmla="*/ 729776 h 3556772"/>
              <a:gd name="connsiteX42" fmla="*/ 825121 w 1499677"/>
              <a:gd name="connsiteY42" fmla="*/ 430616 h 3556772"/>
              <a:gd name="connsiteX43" fmla="*/ 921304 w 1499677"/>
              <a:gd name="connsiteY43" fmla="*/ 0 h 35567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Lst>
            <a:rect l="l" t="t" r="r" b="b"/>
            <a:pathLst>
              <a:path w="1499677" h="3556772">
                <a:moveTo>
                  <a:pt x="921304" y="0"/>
                </a:moveTo>
                <a:lnTo>
                  <a:pt x="951950" y="0"/>
                </a:lnTo>
                <a:cubicBezTo>
                  <a:pt x="918750" y="207931"/>
                  <a:pt x="892822" y="416532"/>
                  <a:pt x="874171" y="625518"/>
                </a:cubicBezTo>
                <a:lnTo>
                  <a:pt x="862457" y="788723"/>
                </a:lnTo>
                <a:lnTo>
                  <a:pt x="1058218" y="661486"/>
                </a:lnTo>
                <a:cubicBezTo>
                  <a:pt x="1154584" y="603493"/>
                  <a:pt x="1252936" y="548811"/>
                  <a:pt x="1353064" y="497454"/>
                </a:cubicBezTo>
                <a:cubicBezTo>
                  <a:pt x="1366149" y="497976"/>
                  <a:pt x="1378251" y="504466"/>
                  <a:pt x="1385906" y="515075"/>
                </a:cubicBezTo>
                <a:cubicBezTo>
                  <a:pt x="1386426" y="515779"/>
                  <a:pt x="1386917" y="516502"/>
                  <a:pt x="1387379" y="517245"/>
                </a:cubicBezTo>
                <a:cubicBezTo>
                  <a:pt x="1237930" y="590644"/>
                  <a:pt x="1097840" y="681724"/>
                  <a:pt x="970142" y="788557"/>
                </a:cubicBezTo>
                <a:lnTo>
                  <a:pt x="854796" y="895460"/>
                </a:lnTo>
                <a:lnTo>
                  <a:pt x="851653" y="939251"/>
                </a:lnTo>
                <a:cubicBezTo>
                  <a:pt x="844545" y="1070064"/>
                  <a:pt x="840281" y="1200973"/>
                  <a:pt x="838862" y="1331908"/>
                </a:cubicBezTo>
                <a:lnTo>
                  <a:pt x="843018" y="1713333"/>
                </a:lnTo>
                <a:lnTo>
                  <a:pt x="920795" y="1676769"/>
                </a:lnTo>
                <a:cubicBezTo>
                  <a:pt x="1125265" y="1567654"/>
                  <a:pt x="1315902" y="1434366"/>
                  <a:pt x="1488553" y="1279733"/>
                </a:cubicBezTo>
                <a:cubicBezTo>
                  <a:pt x="1489259" y="1280724"/>
                  <a:pt x="1489925" y="1281716"/>
                  <a:pt x="1490591" y="1282766"/>
                </a:cubicBezTo>
                <a:cubicBezTo>
                  <a:pt x="1500270" y="1298162"/>
                  <a:pt x="1502347" y="1317203"/>
                  <a:pt x="1496195" y="1334349"/>
                </a:cubicBezTo>
                <a:cubicBezTo>
                  <a:pt x="1377698" y="1436816"/>
                  <a:pt x="1255831" y="1535244"/>
                  <a:pt x="1130726" y="1629378"/>
                </a:cubicBezTo>
                <a:lnTo>
                  <a:pt x="848689" y="1826687"/>
                </a:lnTo>
                <a:lnTo>
                  <a:pt x="864500" y="2117283"/>
                </a:lnTo>
                <a:cubicBezTo>
                  <a:pt x="874466" y="2248047"/>
                  <a:pt x="887280" y="2378699"/>
                  <a:pt x="902943" y="2509171"/>
                </a:cubicBezTo>
                <a:cubicBezTo>
                  <a:pt x="945158" y="2860896"/>
                  <a:pt x="1008015" y="3210481"/>
                  <a:pt x="1091304" y="3556772"/>
                </a:cubicBezTo>
                <a:lnTo>
                  <a:pt x="543017" y="3556772"/>
                </a:lnTo>
                <a:cubicBezTo>
                  <a:pt x="542460" y="3532566"/>
                  <a:pt x="541982" y="3508361"/>
                  <a:pt x="541504" y="3483990"/>
                </a:cubicBezTo>
                <a:cubicBezTo>
                  <a:pt x="532759" y="3045198"/>
                  <a:pt x="545333" y="2606661"/>
                  <a:pt x="578961" y="2169481"/>
                </a:cubicBezTo>
                <a:lnTo>
                  <a:pt x="603814" y="1890292"/>
                </a:lnTo>
                <a:lnTo>
                  <a:pt x="322723" y="1721542"/>
                </a:lnTo>
                <a:cubicBezTo>
                  <a:pt x="214071" y="1651088"/>
                  <a:pt x="107840" y="1576905"/>
                  <a:pt x="4139" y="1499191"/>
                </a:cubicBezTo>
                <a:cubicBezTo>
                  <a:pt x="-1914" y="1485400"/>
                  <a:pt x="-1308" y="1469582"/>
                  <a:pt x="5820" y="1456320"/>
                </a:cubicBezTo>
                <a:cubicBezTo>
                  <a:pt x="6291" y="1455416"/>
                  <a:pt x="6795" y="1454557"/>
                  <a:pt x="7333" y="1453698"/>
                </a:cubicBezTo>
                <a:cubicBezTo>
                  <a:pt x="158681" y="1571320"/>
                  <a:pt x="323681" y="1670304"/>
                  <a:pt x="498667" y="1748535"/>
                </a:cubicBezTo>
                <a:lnTo>
                  <a:pt x="613650" y="1793076"/>
                </a:lnTo>
                <a:lnTo>
                  <a:pt x="645158" y="1514867"/>
                </a:lnTo>
                <a:cubicBezTo>
                  <a:pt x="672465" y="1297094"/>
                  <a:pt x="705002" y="1079798"/>
                  <a:pt x="742735" y="863117"/>
                </a:cubicBezTo>
                <a:lnTo>
                  <a:pt x="754821" y="799671"/>
                </a:lnTo>
                <a:lnTo>
                  <a:pt x="735081" y="819407"/>
                </a:lnTo>
                <a:cubicBezTo>
                  <a:pt x="731651" y="816113"/>
                  <a:pt x="728220" y="812794"/>
                  <a:pt x="724790" y="809500"/>
                </a:cubicBezTo>
                <a:cubicBezTo>
                  <a:pt x="564309" y="654614"/>
                  <a:pt x="414995" y="488740"/>
                  <a:pt x="277263" y="313412"/>
                </a:cubicBezTo>
                <a:cubicBezTo>
                  <a:pt x="275292" y="300589"/>
                  <a:pt x="279331" y="287590"/>
                  <a:pt x="288187" y="278136"/>
                </a:cubicBezTo>
                <a:cubicBezTo>
                  <a:pt x="288771" y="277507"/>
                  <a:pt x="289403" y="276903"/>
                  <a:pt x="290036" y="276300"/>
                </a:cubicBezTo>
                <a:cubicBezTo>
                  <a:pt x="389643" y="407752"/>
                  <a:pt x="504700" y="526758"/>
                  <a:pt x="632700" y="630728"/>
                </a:cubicBezTo>
                <a:lnTo>
                  <a:pt x="768135" y="729776"/>
                </a:lnTo>
                <a:lnTo>
                  <a:pt x="825121" y="430616"/>
                </a:lnTo>
                <a:cubicBezTo>
                  <a:pt x="854886" y="286749"/>
                  <a:pt x="886950" y="143197"/>
                  <a:pt x="921304" y="0"/>
                </a:cubicBezTo>
                <a:close/>
              </a:path>
            </a:pathLst>
          </a:custGeom>
          <a:solidFill>
            <a:schemeClr val="bg1">
              <a:lumMod val="85000"/>
            </a:schemeClr>
          </a:solidFill>
          <a:ln w="12700" cap="flat">
            <a:noFill/>
            <a:miter lim="400000"/>
          </a:ln>
          <a:effectLst/>
        </p:spPr>
        <p:txBody>
          <a:bodyPr wrap="square" lIns="71438" tIns="71438" rIns="71438" bIns="71438" numCol="1" anchor="ctr">
            <a:noAutofit/>
          </a:bodyPr>
          <a:lstStyle/>
          <a:p>
            <a:endParaRPr sz="5063" dirty="0">
              <a:latin typeface="Lato Light" panose="020F0502020204030203" pitchFamily="34" charset="0"/>
            </a:endParaRPr>
          </a:p>
        </p:txBody>
      </p:sp>
      <p:sp>
        <p:nvSpPr>
          <p:cNvPr id="27" name="Shape 14551">
            <a:extLst>
              <a:ext uri="{FF2B5EF4-FFF2-40B4-BE49-F238E27FC236}">
                <a16:creationId xmlns:a16="http://schemas.microsoft.com/office/drawing/2014/main" id="{63518340-ED9F-AB4E-AAFC-4E46DA69AF0F}"/>
              </a:ext>
            </a:extLst>
          </p:cNvPr>
          <p:cNvSpPr/>
          <p:nvPr/>
        </p:nvSpPr>
        <p:spPr>
          <a:xfrm>
            <a:off x="14692807" y="10807929"/>
            <a:ext cx="1537482" cy="1051640"/>
          </a:xfrm>
          <a:custGeom>
            <a:avLst/>
            <a:gdLst/>
            <a:ahLst/>
            <a:cxnLst>
              <a:cxn ang="0">
                <a:pos x="wd2" y="hd2"/>
              </a:cxn>
              <a:cxn ang="5400000">
                <a:pos x="wd2" y="hd2"/>
              </a:cxn>
              <a:cxn ang="10800000">
                <a:pos x="wd2" y="hd2"/>
              </a:cxn>
              <a:cxn ang="16200000">
                <a:pos x="wd2" y="hd2"/>
              </a:cxn>
            </a:cxnLst>
            <a:rect l="0" t="0" r="r" b="b"/>
            <a:pathLst>
              <a:path w="20618" h="21398" extrusionOk="0">
                <a:moveTo>
                  <a:pt x="20618" y="92"/>
                </a:moveTo>
                <a:cubicBezTo>
                  <a:pt x="19743" y="4117"/>
                  <a:pt x="18511" y="7861"/>
                  <a:pt x="16984" y="11254"/>
                </a:cubicBezTo>
                <a:cubicBezTo>
                  <a:pt x="15378" y="14819"/>
                  <a:pt x="13380" y="18135"/>
                  <a:pt x="10691" y="19983"/>
                </a:cubicBezTo>
                <a:cubicBezTo>
                  <a:pt x="9354" y="20903"/>
                  <a:pt x="7903" y="21385"/>
                  <a:pt x="6435" y="21398"/>
                </a:cubicBezTo>
                <a:cubicBezTo>
                  <a:pt x="4429" y="21405"/>
                  <a:pt x="2693" y="20093"/>
                  <a:pt x="1533" y="18013"/>
                </a:cubicBezTo>
                <a:cubicBezTo>
                  <a:pt x="1066" y="17178"/>
                  <a:pt x="698" y="16220"/>
                  <a:pt x="445" y="15196"/>
                </a:cubicBezTo>
                <a:cubicBezTo>
                  <a:pt x="-982" y="9437"/>
                  <a:pt x="1106" y="2805"/>
                  <a:pt x="5500" y="609"/>
                </a:cubicBezTo>
                <a:cubicBezTo>
                  <a:pt x="7107" y="-195"/>
                  <a:pt x="8821" y="-64"/>
                  <a:pt x="10502" y="215"/>
                </a:cubicBezTo>
                <a:cubicBezTo>
                  <a:pt x="12355" y="523"/>
                  <a:pt x="14249" y="975"/>
                  <a:pt x="16116" y="982"/>
                </a:cubicBezTo>
                <a:cubicBezTo>
                  <a:pt x="17636" y="988"/>
                  <a:pt x="19150" y="688"/>
                  <a:pt x="20618" y="92"/>
                </a:cubicBezTo>
                <a:close/>
              </a:path>
            </a:pathLst>
          </a:custGeom>
          <a:solidFill>
            <a:schemeClr val="accent3"/>
          </a:solidFill>
          <a:ln w="12700" cap="flat">
            <a:noFill/>
            <a:miter lim="400000"/>
          </a:ln>
          <a:effectLst/>
        </p:spPr>
        <p:txBody>
          <a:bodyPr wrap="square" lIns="71438" tIns="71438" rIns="71438" bIns="71438" numCol="1" anchor="ctr">
            <a:noAutofit/>
          </a:bodyPr>
          <a:lstStyle/>
          <a:p>
            <a:endParaRPr sz="5063" dirty="0">
              <a:latin typeface="Lato Light" panose="020F0502020204030203" pitchFamily="34" charset="0"/>
            </a:endParaRPr>
          </a:p>
        </p:txBody>
      </p:sp>
      <p:sp>
        <p:nvSpPr>
          <p:cNvPr id="28" name="Shape 14552">
            <a:extLst>
              <a:ext uri="{FF2B5EF4-FFF2-40B4-BE49-F238E27FC236}">
                <a16:creationId xmlns:a16="http://schemas.microsoft.com/office/drawing/2014/main" id="{3A900484-D2C0-7047-A902-DAF895372076}"/>
              </a:ext>
            </a:extLst>
          </p:cNvPr>
          <p:cNvSpPr/>
          <p:nvPr/>
        </p:nvSpPr>
        <p:spPr>
          <a:xfrm>
            <a:off x="13109832" y="10860690"/>
            <a:ext cx="1102416" cy="946118"/>
          </a:xfrm>
          <a:custGeom>
            <a:avLst/>
            <a:gdLst/>
            <a:ahLst/>
            <a:cxnLst>
              <a:cxn ang="0">
                <a:pos x="wd2" y="hd2"/>
              </a:cxn>
              <a:cxn ang="5400000">
                <a:pos x="wd2" y="hd2"/>
              </a:cxn>
              <a:cxn ang="10800000">
                <a:pos x="wd2" y="hd2"/>
              </a:cxn>
              <a:cxn ang="16200000">
                <a:pos x="wd2" y="hd2"/>
              </a:cxn>
            </a:cxnLst>
            <a:rect l="0" t="0" r="r" b="b"/>
            <a:pathLst>
              <a:path w="20428" h="21279" extrusionOk="0">
                <a:moveTo>
                  <a:pt x="0" y="0"/>
                </a:moveTo>
                <a:cubicBezTo>
                  <a:pt x="428" y="3588"/>
                  <a:pt x="1268" y="7019"/>
                  <a:pt x="2461" y="10221"/>
                </a:cubicBezTo>
                <a:cubicBezTo>
                  <a:pt x="3715" y="13586"/>
                  <a:pt x="5413" y="16829"/>
                  <a:pt x="8019" y="18991"/>
                </a:cubicBezTo>
                <a:cubicBezTo>
                  <a:pt x="9314" y="20067"/>
                  <a:pt x="10782" y="20800"/>
                  <a:pt x="12326" y="21142"/>
                </a:cubicBezTo>
                <a:cubicBezTo>
                  <a:pt x="14438" y="21600"/>
                  <a:pt x="16426" y="20886"/>
                  <a:pt x="17903" y="19396"/>
                </a:cubicBezTo>
                <a:cubicBezTo>
                  <a:pt x="18496" y="18797"/>
                  <a:pt x="19001" y="18074"/>
                  <a:pt x="19393" y="17268"/>
                </a:cubicBezTo>
                <a:cubicBezTo>
                  <a:pt x="21600" y="12739"/>
                  <a:pt x="20213" y="6682"/>
                  <a:pt x="15855" y="3842"/>
                </a:cubicBezTo>
                <a:cubicBezTo>
                  <a:pt x="14261" y="2803"/>
                  <a:pt x="12440" y="2527"/>
                  <a:pt x="10637" y="2384"/>
                </a:cubicBezTo>
                <a:cubicBezTo>
                  <a:pt x="8648" y="2225"/>
                  <a:pt x="6598" y="2180"/>
                  <a:pt x="4631" y="1765"/>
                </a:cubicBezTo>
                <a:cubicBezTo>
                  <a:pt x="3030" y="1427"/>
                  <a:pt x="1473" y="833"/>
                  <a:pt x="0" y="0"/>
                </a:cubicBezTo>
                <a:close/>
              </a:path>
            </a:pathLst>
          </a:custGeom>
          <a:solidFill>
            <a:schemeClr val="accent3"/>
          </a:solidFill>
          <a:ln w="12700" cap="flat">
            <a:noFill/>
            <a:miter lim="400000"/>
          </a:ln>
          <a:effectLst/>
        </p:spPr>
        <p:txBody>
          <a:bodyPr wrap="square" lIns="71438" tIns="71438" rIns="71438" bIns="71438" numCol="1" anchor="ctr">
            <a:noAutofit/>
          </a:bodyPr>
          <a:lstStyle/>
          <a:p>
            <a:endParaRPr sz="5063" dirty="0">
              <a:latin typeface="Lato Light" panose="020F0502020204030203" pitchFamily="34" charset="0"/>
            </a:endParaRPr>
          </a:p>
        </p:txBody>
      </p:sp>
      <p:sp>
        <p:nvSpPr>
          <p:cNvPr id="29" name="Shape 14553">
            <a:extLst>
              <a:ext uri="{FF2B5EF4-FFF2-40B4-BE49-F238E27FC236}">
                <a16:creationId xmlns:a16="http://schemas.microsoft.com/office/drawing/2014/main" id="{5F89939D-24C4-0E4E-B7B1-990AAC0DF44F}"/>
              </a:ext>
            </a:extLst>
          </p:cNvPr>
          <p:cNvSpPr/>
          <p:nvPr/>
        </p:nvSpPr>
        <p:spPr>
          <a:xfrm>
            <a:off x="13725200" y="9784932"/>
            <a:ext cx="590563" cy="697709"/>
          </a:xfrm>
          <a:custGeom>
            <a:avLst/>
            <a:gdLst/>
            <a:ahLst/>
            <a:cxnLst>
              <a:cxn ang="0">
                <a:pos x="wd2" y="hd2"/>
              </a:cxn>
              <a:cxn ang="5400000">
                <a:pos x="wd2" y="hd2"/>
              </a:cxn>
              <a:cxn ang="10800000">
                <a:pos x="wd2" y="hd2"/>
              </a:cxn>
              <a:cxn ang="16200000">
                <a:pos x="wd2" y="hd2"/>
              </a:cxn>
            </a:cxnLst>
            <a:rect l="0" t="0" r="r" b="b"/>
            <a:pathLst>
              <a:path w="20444" h="21351" extrusionOk="0">
                <a:moveTo>
                  <a:pt x="254" y="0"/>
                </a:moveTo>
                <a:cubicBezTo>
                  <a:pt x="-156" y="3061"/>
                  <a:pt x="-64" y="6105"/>
                  <a:pt x="485" y="9053"/>
                </a:cubicBezTo>
                <a:cubicBezTo>
                  <a:pt x="1062" y="12152"/>
                  <a:pt x="2170" y="15270"/>
                  <a:pt x="4569" y="17742"/>
                </a:cubicBezTo>
                <a:cubicBezTo>
                  <a:pt x="5763" y="18972"/>
                  <a:pt x="7236" y="19966"/>
                  <a:pt x="8892" y="20660"/>
                </a:cubicBezTo>
                <a:cubicBezTo>
                  <a:pt x="11160" y="21600"/>
                  <a:pt x="13580" y="21545"/>
                  <a:pt x="15617" y="20715"/>
                </a:cubicBezTo>
                <a:cubicBezTo>
                  <a:pt x="16435" y="20382"/>
                  <a:pt x="17184" y="19922"/>
                  <a:pt x="17827" y="19365"/>
                </a:cubicBezTo>
                <a:cubicBezTo>
                  <a:pt x="21444" y="16234"/>
                  <a:pt x="21388" y="10889"/>
                  <a:pt x="17180" y="7392"/>
                </a:cubicBezTo>
                <a:cubicBezTo>
                  <a:pt x="15641" y="6113"/>
                  <a:pt x="13656" y="5399"/>
                  <a:pt x="11658" y="4800"/>
                </a:cubicBezTo>
                <a:cubicBezTo>
                  <a:pt x="9454" y="4138"/>
                  <a:pt x="7153" y="3553"/>
                  <a:pt x="5038" y="2687"/>
                </a:cubicBezTo>
                <a:cubicBezTo>
                  <a:pt x="3316" y="1981"/>
                  <a:pt x="1708" y="1078"/>
                  <a:pt x="254" y="0"/>
                </a:cubicBezTo>
                <a:close/>
              </a:path>
            </a:pathLst>
          </a:custGeom>
          <a:solidFill>
            <a:schemeClr val="accent3"/>
          </a:solidFill>
          <a:ln w="12700" cap="flat">
            <a:noFill/>
            <a:miter lim="400000"/>
          </a:ln>
          <a:effectLst/>
        </p:spPr>
        <p:txBody>
          <a:bodyPr wrap="square" lIns="71438" tIns="71438" rIns="71438" bIns="71438" numCol="1" anchor="ctr">
            <a:noAutofit/>
          </a:bodyPr>
          <a:lstStyle/>
          <a:p>
            <a:endParaRPr sz="5063" dirty="0">
              <a:latin typeface="Lato Light" panose="020F0502020204030203" pitchFamily="34" charset="0"/>
            </a:endParaRPr>
          </a:p>
        </p:txBody>
      </p:sp>
      <p:sp>
        <p:nvSpPr>
          <p:cNvPr id="30" name="Shape 14554">
            <a:extLst>
              <a:ext uri="{FF2B5EF4-FFF2-40B4-BE49-F238E27FC236}">
                <a16:creationId xmlns:a16="http://schemas.microsoft.com/office/drawing/2014/main" id="{2AAB1037-F86D-C44B-A7B8-0BA49AA9693F}"/>
              </a:ext>
            </a:extLst>
          </p:cNvPr>
          <p:cNvSpPr/>
          <p:nvPr/>
        </p:nvSpPr>
        <p:spPr>
          <a:xfrm>
            <a:off x="13333236" y="10265840"/>
            <a:ext cx="532107" cy="557423"/>
          </a:xfrm>
          <a:custGeom>
            <a:avLst/>
            <a:gdLst/>
            <a:ahLst/>
            <a:cxnLst>
              <a:cxn ang="0">
                <a:pos x="wd2" y="hd2"/>
              </a:cxn>
              <a:cxn ang="5400000">
                <a:pos x="wd2" y="hd2"/>
              </a:cxn>
              <a:cxn ang="10800000">
                <a:pos x="wd2" y="hd2"/>
              </a:cxn>
              <a:cxn ang="16200000">
                <a:pos x="wd2" y="hd2"/>
              </a:cxn>
            </a:cxnLst>
            <a:rect l="0" t="0" r="r" b="b"/>
            <a:pathLst>
              <a:path w="20405" h="21264" extrusionOk="0">
                <a:moveTo>
                  <a:pt x="3" y="0"/>
                </a:moveTo>
                <a:cubicBezTo>
                  <a:pt x="-40" y="3252"/>
                  <a:pt x="384" y="6436"/>
                  <a:pt x="1222" y="9476"/>
                </a:cubicBezTo>
                <a:cubicBezTo>
                  <a:pt x="2104" y="12672"/>
                  <a:pt x="3482" y="15835"/>
                  <a:pt x="5993" y="18195"/>
                </a:cubicBezTo>
                <a:cubicBezTo>
                  <a:pt x="7242" y="19369"/>
                  <a:pt x="8726" y="20268"/>
                  <a:pt x="10348" y="20835"/>
                </a:cubicBezTo>
                <a:cubicBezTo>
                  <a:pt x="12566" y="21600"/>
                  <a:pt x="14817" y="21306"/>
                  <a:pt x="16623" y="20237"/>
                </a:cubicBezTo>
                <a:cubicBezTo>
                  <a:pt x="17349" y="19808"/>
                  <a:pt x="17997" y="19253"/>
                  <a:pt x="18535" y="18605"/>
                </a:cubicBezTo>
                <a:cubicBezTo>
                  <a:pt x="21560" y="14968"/>
                  <a:pt x="20915" y="9365"/>
                  <a:pt x="16604" y="6106"/>
                </a:cubicBezTo>
                <a:cubicBezTo>
                  <a:pt x="15027" y="4913"/>
                  <a:pt x="13097" y="4359"/>
                  <a:pt x="11168" y="3924"/>
                </a:cubicBezTo>
                <a:cubicBezTo>
                  <a:pt x="9039" y="3445"/>
                  <a:pt x="6829" y="3055"/>
                  <a:pt x="4761" y="2353"/>
                </a:cubicBezTo>
                <a:cubicBezTo>
                  <a:pt x="3078" y="1780"/>
                  <a:pt x="1478" y="989"/>
                  <a:pt x="3" y="0"/>
                </a:cubicBezTo>
                <a:close/>
              </a:path>
            </a:pathLst>
          </a:custGeom>
          <a:solidFill>
            <a:schemeClr val="accent3"/>
          </a:solidFill>
          <a:ln w="12700" cap="flat">
            <a:noFill/>
            <a:miter lim="400000"/>
          </a:ln>
          <a:effectLst/>
        </p:spPr>
        <p:txBody>
          <a:bodyPr wrap="square" lIns="71438" tIns="71438" rIns="71438" bIns="71438" numCol="1" anchor="ctr">
            <a:noAutofit/>
          </a:bodyPr>
          <a:lstStyle/>
          <a:p>
            <a:endParaRPr sz="5063" dirty="0">
              <a:latin typeface="Lato Light" panose="020F0502020204030203" pitchFamily="34" charset="0"/>
            </a:endParaRPr>
          </a:p>
        </p:txBody>
      </p:sp>
      <p:sp>
        <p:nvSpPr>
          <p:cNvPr id="31" name="Shape 14555">
            <a:extLst>
              <a:ext uri="{FF2B5EF4-FFF2-40B4-BE49-F238E27FC236}">
                <a16:creationId xmlns:a16="http://schemas.microsoft.com/office/drawing/2014/main" id="{C709EBCF-41E7-594B-9618-33B160DF9A9E}"/>
              </a:ext>
            </a:extLst>
          </p:cNvPr>
          <p:cNvSpPr/>
          <p:nvPr/>
        </p:nvSpPr>
        <p:spPr>
          <a:xfrm rot="21300000">
            <a:off x="15085976" y="10025340"/>
            <a:ext cx="719670" cy="617636"/>
          </a:xfrm>
          <a:custGeom>
            <a:avLst/>
            <a:gdLst/>
            <a:ahLst/>
            <a:cxnLst>
              <a:cxn ang="0">
                <a:pos x="wd2" y="hd2"/>
              </a:cxn>
              <a:cxn ang="5400000">
                <a:pos x="wd2" y="hd2"/>
              </a:cxn>
              <a:cxn ang="10800000">
                <a:pos x="wd2" y="hd2"/>
              </a:cxn>
              <a:cxn ang="16200000">
                <a:pos x="wd2" y="hd2"/>
              </a:cxn>
            </a:cxnLst>
            <a:rect l="0" t="0" r="r" b="b"/>
            <a:pathLst>
              <a:path w="20428" h="21279" extrusionOk="0">
                <a:moveTo>
                  <a:pt x="20428" y="0"/>
                </a:moveTo>
                <a:cubicBezTo>
                  <a:pt x="20000" y="3588"/>
                  <a:pt x="19160" y="7019"/>
                  <a:pt x="17967" y="10221"/>
                </a:cubicBezTo>
                <a:cubicBezTo>
                  <a:pt x="16713" y="13586"/>
                  <a:pt x="15015" y="16829"/>
                  <a:pt x="12409" y="18991"/>
                </a:cubicBezTo>
                <a:cubicBezTo>
                  <a:pt x="11114" y="20067"/>
                  <a:pt x="9646" y="20800"/>
                  <a:pt x="8102" y="21142"/>
                </a:cubicBezTo>
                <a:cubicBezTo>
                  <a:pt x="5990" y="21600"/>
                  <a:pt x="4002" y="20886"/>
                  <a:pt x="2525" y="19396"/>
                </a:cubicBezTo>
                <a:cubicBezTo>
                  <a:pt x="1932" y="18797"/>
                  <a:pt x="1427" y="18074"/>
                  <a:pt x="1035" y="17268"/>
                </a:cubicBezTo>
                <a:cubicBezTo>
                  <a:pt x="-1172" y="12739"/>
                  <a:pt x="215" y="6682"/>
                  <a:pt x="4573" y="3842"/>
                </a:cubicBezTo>
                <a:cubicBezTo>
                  <a:pt x="6167" y="2803"/>
                  <a:pt x="7988" y="2527"/>
                  <a:pt x="9791" y="2384"/>
                </a:cubicBezTo>
                <a:cubicBezTo>
                  <a:pt x="11780" y="2225"/>
                  <a:pt x="13830" y="2180"/>
                  <a:pt x="15797" y="1765"/>
                </a:cubicBezTo>
                <a:cubicBezTo>
                  <a:pt x="17398" y="1427"/>
                  <a:pt x="18955" y="833"/>
                  <a:pt x="20428" y="0"/>
                </a:cubicBezTo>
                <a:close/>
              </a:path>
            </a:pathLst>
          </a:custGeom>
          <a:solidFill>
            <a:schemeClr val="accent3"/>
          </a:solidFill>
          <a:ln w="12700" cap="flat">
            <a:noFill/>
            <a:miter lim="400000"/>
          </a:ln>
          <a:effectLst/>
        </p:spPr>
        <p:txBody>
          <a:bodyPr wrap="square" lIns="71438" tIns="71438" rIns="71438" bIns="71438" numCol="1" anchor="ctr">
            <a:noAutofit/>
          </a:bodyPr>
          <a:lstStyle/>
          <a:p>
            <a:endParaRPr sz="5063" dirty="0">
              <a:latin typeface="Lato Light" panose="020F0502020204030203" pitchFamily="34" charset="0"/>
            </a:endParaRPr>
          </a:p>
        </p:txBody>
      </p:sp>
      <p:sp>
        <p:nvSpPr>
          <p:cNvPr id="32" name="Shape 14556">
            <a:extLst>
              <a:ext uri="{FF2B5EF4-FFF2-40B4-BE49-F238E27FC236}">
                <a16:creationId xmlns:a16="http://schemas.microsoft.com/office/drawing/2014/main" id="{8D937AED-1FBF-6546-BA37-D552A88A3F01}"/>
              </a:ext>
            </a:extLst>
          </p:cNvPr>
          <p:cNvSpPr/>
          <p:nvPr/>
        </p:nvSpPr>
        <p:spPr>
          <a:xfrm>
            <a:off x="14760731" y="9244678"/>
            <a:ext cx="938744" cy="805651"/>
          </a:xfrm>
          <a:custGeom>
            <a:avLst/>
            <a:gdLst/>
            <a:ahLst/>
            <a:cxnLst>
              <a:cxn ang="0">
                <a:pos x="wd2" y="hd2"/>
              </a:cxn>
              <a:cxn ang="5400000">
                <a:pos x="wd2" y="hd2"/>
              </a:cxn>
              <a:cxn ang="10800000">
                <a:pos x="wd2" y="hd2"/>
              </a:cxn>
              <a:cxn ang="16200000">
                <a:pos x="wd2" y="hd2"/>
              </a:cxn>
            </a:cxnLst>
            <a:rect l="0" t="0" r="r" b="b"/>
            <a:pathLst>
              <a:path w="20428" h="21279" extrusionOk="0">
                <a:moveTo>
                  <a:pt x="20428" y="0"/>
                </a:moveTo>
                <a:cubicBezTo>
                  <a:pt x="20000" y="3588"/>
                  <a:pt x="19160" y="7019"/>
                  <a:pt x="17967" y="10221"/>
                </a:cubicBezTo>
                <a:cubicBezTo>
                  <a:pt x="16713" y="13586"/>
                  <a:pt x="15015" y="16829"/>
                  <a:pt x="12409" y="18991"/>
                </a:cubicBezTo>
                <a:cubicBezTo>
                  <a:pt x="11114" y="20067"/>
                  <a:pt x="9646" y="20800"/>
                  <a:pt x="8102" y="21142"/>
                </a:cubicBezTo>
                <a:cubicBezTo>
                  <a:pt x="5990" y="21600"/>
                  <a:pt x="4002" y="20886"/>
                  <a:pt x="2525" y="19396"/>
                </a:cubicBezTo>
                <a:cubicBezTo>
                  <a:pt x="1932" y="18797"/>
                  <a:pt x="1427" y="18074"/>
                  <a:pt x="1035" y="17268"/>
                </a:cubicBezTo>
                <a:cubicBezTo>
                  <a:pt x="-1172" y="12739"/>
                  <a:pt x="215" y="6682"/>
                  <a:pt x="4573" y="3842"/>
                </a:cubicBezTo>
                <a:cubicBezTo>
                  <a:pt x="6167" y="2803"/>
                  <a:pt x="7988" y="2527"/>
                  <a:pt x="9791" y="2384"/>
                </a:cubicBezTo>
                <a:cubicBezTo>
                  <a:pt x="11780" y="2225"/>
                  <a:pt x="13830" y="2180"/>
                  <a:pt x="15797" y="1765"/>
                </a:cubicBezTo>
                <a:cubicBezTo>
                  <a:pt x="17398" y="1427"/>
                  <a:pt x="18955" y="833"/>
                  <a:pt x="20428" y="0"/>
                </a:cubicBezTo>
                <a:close/>
              </a:path>
            </a:pathLst>
          </a:custGeom>
          <a:solidFill>
            <a:schemeClr val="accent3"/>
          </a:solidFill>
          <a:ln w="12700" cap="flat">
            <a:noFill/>
            <a:miter lim="400000"/>
          </a:ln>
          <a:effectLst/>
        </p:spPr>
        <p:txBody>
          <a:bodyPr wrap="square" lIns="71438" tIns="71438" rIns="71438" bIns="71438" numCol="1" anchor="ctr">
            <a:noAutofit/>
          </a:bodyPr>
          <a:lstStyle/>
          <a:p>
            <a:endParaRPr sz="5063" dirty="0">
              <a:latin typeface="Lato Light" panose="020F0502020204030203" pitchFamily="34" charset="0"/>
            </a:endParaRPr>
          </a:p>
        </p:txBody>
      </p:sp>
      <p:sp>
        <p:nvSpPr>
          <p:cNvPr id="33" name="Shape 14557">
            <a:extLst>
              <a:ext uri="{FF2B5EF4-FFF2-40B4-BE49-F238E27FC236}">
                <a16:creationId xmlns:a16="http://schemas.microsoft.com/office/drawing/2014/main" id="{B55C7CE9-F074-074D-9AC8-3036D8A3A633}"/>
              </a:ext>
            </a:extLst>
          </p:cNvPr>
          <p:cNvSpPr/>
          <p:nvPr/>
        </p:nvSpPr>
        <p:spPr>
          <a:xfrm>
            <a:off x="13822636" y="9012811"/>
            <a:ext cx="539898" cy="704852"/>
          </a:xfrm>
          <a:custGeom>
            <a:avLst/>
            <a:gdLst/>
            <a:ahLst/>
            <a:cxnLst>
              <a:cxn ang="0">
                <a:pos x="wd2" y="hd2"/>
              </a:cxn>
              <a:cxn ang="5400000">
                <a:pos x="wd2" y="hd2"/>
              </a:cxn>
              <a:cxn ang="10800000">
                <a:pos x="wd2" y="hd2"/>
              </a:cxn>
              <a:cxn ang="16200000">
                <a:pos x="wd2" y="hd2"/>
              </a:cxn>
            </a:cxnLst>
            <a:rect l="0" t="0" r="r" b="b"/>
            <a:pathLst>
              <a:path w="20177" h="21343" extrusionOk="0">
                <a:moveTo>
                  <a:pt x="940" y="0"/>
                </a:moveTo>
                <a:cubicBezTo>
                  <a:pt x="139" y="2866"/>
                  <a:pt x="-140" y="5760"/>
                  <a:pt x="65" y="8603"/>
                </a:cubicBezTo>
                <a:cubicBezTo>
                  <a:pt x="281" y="11593"/>
                  <a:pt x="1043" y="14646"/>
                  <a:pt x="3221" y="17201"/>
                </a:cubicBezTo>
                <a:cubicBezTo>
                  <a:pt x="4304" y="18472"/>
                  <a:pt x="5706" y="19545"/>
                  <a:pt x="7334" y="20348"/>
                </a:cubicBezTo>
                <a:cubicBezTo>
                  <a:pt x="9563" y="21439"/>
                  <a:pt x="12074" y="21600"/>
                  <a:pt x="14282" y="20993"/>
                </a:cubicBezTo>
                <a:cubicBezTo>
                  <a:pt x="15169" y="20749"/>
                  <a:pt x="16001" y="20379"/>
                  <a:pt x="16735" y="19908"/>
                </a:cubicBezTo>
                <a:cubicBezTo>
                  <a:pt x="20861" y="17258"/>
                  <a:pt x="21460" y="12185"/>
                  <a:pt x="17538" y="8499"/>
                </a:cubicBezTo>
                <a:cubicBezTo>
                  <a:pt x="16103" y="7151"/>
                  <a:pt x="14137" y="6299"/>
                  <a:pt x="12145" y="5555"/>
                </a:cubicBezTo>
                <a:cubicBezTo>
                  <a:pt x="9946" y="4734"/>
                  <a:pt x="7638" y="3976"/>
                  <a:pt x="5557" y="2969"/>
                </a:cubicBezTo>
                <a:cubicBezTo>
                  <a:pt x="3863" y="2148"/>
                  <a:pt x="2310" y="1150"/>
                  <a:pt x="940" y="0"/>
                </a:cubicBezTo>
                <a:close/>
              </a:path>
            </a:pathLst>
          </a:custGeom>
          <a:solidFill>
            <a:schemeClr val="accent3"/>
          </a:solidFill>
          <a:ln w="12700" cap="flat">
            <a:noFill/>
            <a:miter lim="400000"/>
          </a:ln>
          <a:effectLst/>
        </p:spPr>
        <p:txBody>
          <a:bodyPr wrap="square" lIns="71438" tIns="71438" rIns="71438" bIns="71438" numCol="1" anchor="ctr">
            <a:noAutofit/>
          </a:bodyPr>
          <a:lstStyle/>
          <a:p>
            <a:endParaRPr sz="5063" dirty="0">
              <a:latin typeface="Lato Light" panose="020F0502020204030203" pitchFamily="34" charset="0"/>
            </a:endParaRPr>
          </a:p>
        </p:txBody>
      </p:sp>
      <p:sp>
        <p:nvSpPr>
          <p:cNvPr id="34" name="Shape 14558">
            <a:extLst>
              <a:ext uri="{FF2B5EF4-FFF2-40B4-BE49-F238E27FC236}">
                <a16:creationId xmlns:a16="http://schemas.microsoft.com/office/drawing/2014/main" id="{958F3922-879B-CE4E-BECF-654C84A722F5}"/>
              </a:ext>
            </a:extLst>
          </p:cNvPr>
          <p:cNvSpPr/>
          <p:nvPr/>
        </p:nvSpPr>
        <p:spPr>
          <a:xfrm>
            <a:off x="14430760" y="8431762"/>
            <a:ext cx="524096" cy="848384"/>
          </a:xfrm>
          <a:custGeom>
            <a:avLst/>
            <a:gdLst/>
            <a:ahLst/>
            <a:cxnLst>
              <a:cxn ang="0">
                <a:pos x="wd2" y="hd2"/>
              </a:cxn>
              <a:cxn ang="5400000">
                <a:pos x="wd2" y="hd2"/>
              </a:cxn>
              <a:cxn ang="10800000">
                <a:pos x="wd2" y="hd2"/>
              </a:cxn>
              <a:cxn ang="16200000">
                <a:pos x="wd2" y="hd2"/>
              </a:cxn>
            </a:cxnLst>
            <a:rect l="0" t="0" r="r" b="b"/>
            <a:pathLst>
              <a:path w="20061" h="21566" extrusionOk="0">
                <a:moveTo>
                  <a:pt x="11121" y="0"/>
                </a:moveTo>
                <a:cubicBezTo>
                  <a:pt x="13750" y="2026"/>
                  <a:pt x="15885" y="4255"/>
                  <a:pt x="17513" y="6611"/>
                </a:cubicBezTo>
                <a:cubicBezTo>
                  <a:pt x="19225" y="9087"/>
                  <a:pt x="20442" y="11805"/>
                  <a:pt x="19951" y="14613"/>
                </a:cubicBezTo>
                <a:cubicBezTo>
                  <a:pt x="19707" y="16009"/>
                  <a:pt x="19022" y="17356"/>
                  <a:pt x="17943" y="18565"/>
                </a:cubicBezTo>
                <a:cubicBezTo>
                  <a:pt x="16459" y="20214"/>
                  <a:pt x="14101" y="21212"/>
                  <a:pt x="11546" y="21489"/>
                </a:cubicBezTo>
                <a:cubicBezTo>
                  <a:pt x="10519" y="21600"/>
                  <a:pt x="9466" y="21591"/>
                  <a:pt x="8443" y="21466"/>
                </a:cubicBezTo>
                <a:cubicBezTo>
                  <a:pt x="2693" y="20765"/>
                  <a:pt x="-1158" y="16896"/>
                  <a:pt x="316" y="12576"/>
                </a:cubicBezTo>
                <a:cubicBezTo>
                  <a:pt x="855" y="10996"/>
                  <a:pt x="2234" y="9631"/>
                  <a:pt x="3709" y="8343"/>
                </a:cubicBezTo>
                <a:cubicBezTo>
                  <a:pt x="5336" y="6922"/>
                  <a:pt x="7112" y="5514"/>
                  <a:pt x="8503" y="3984"/>
                </a:cubicBezTo>
                <a:cubicBezTo>
                  <a:pt x="9637" y="2739"/>
                  <a:pt x="10517" y="1399"/>
                  <a:pt x="11121" y="0"/>
                </a:cubicBezTo>
                <a:close/>
              </a:path>
            </a:pathLst>
          </a:custGeom>
          <a:solidFill>
            <a:schemeClr val="accent3"/>
          </a:solidFill>
          <a:ln w="12700" cap="flat">
            <a:noFill/>
            <a:miter lim="400000"/>
          </a:ln>
          <a:effectLst/>
        </p:spPr>
        <p:txBody>
          <a:bodyPr wrap="square" lIns="71438" tIns="71438" rIns="71438" bIns="71438" numCol="1" anchor="ctr">
            <a:noAutofit/>
          </a:bodyPr>
          <a:lstStyle/>
          <a:p>
            <a:endParaRPr sz="5063" dirty="0">
              <a:latin typeface="Lato Light" panose="020F0502020204030203" pitchFamily="34" charset="0"/>
            </a:endParaRPr>
          </a:p>
        </p:txBody>
      </p:sp>
      <p:sp>
        <p:nvSpPr>
          <p:cNvPr id="12" name="Shape 14565">
            <a:extLst>
              <a:ext uri="{FF2B5EF4-FFF2-40B4-BE49-F238E27FC236}">
                <a16:creationId xmlns:a16="http://schemas.microsoft.com/office/drawing/2014/main" id="{42BD00A8-2EA3-AB4B-B644-4EB4E7DEC9D8}"/>
              </a:ext>
            </a:extLst>
          </p:cNvPr>
          <p:cNvSpPr/>
          <p:nvPr/>
        </p:nvSpPr>
        <p:spPr>
          <a:xfrm>
            <a:off x="17953118" y="7878668"/>
            <a:ext cx="3769052" cy="3577188"/>
          </a:xfrm>
          <a:custGeom>
            <a:avLst/>
            <a:gdLst/>
            <a:ahLst/>
            <a:cxnLst>
              <a:cxn ang="0">
                <a:pos x="wd2" y="hd2"/>
              </a:cxn>
              <a:cxn ang="5400000">
                <a:pos x="wd2" y="hd2"/>
              </a:cxn>
              <a:cxn ang="10800000">
                <a:pos x="wd2" y="hd2"/>
              </a:cxn>
              <a:cxn ang="16200000">
                <a:pos x="wd2" y="hd2"/>
              </a:cxn>
            </a:cxnLst>
            <a:rect l="0" t="0" r="r" b="b"/>
            <a:pathLst>
              <a:path w="20640" h="21037" extrusionOk="0">
                <a:moveTo>
                  <a:pt x="11348" y="0"/>
                </a:moveTo>
                <a:cubicBezTo>
                  <a:pt x="10149" y="0"/>
                  <a:pt x="8952" y="435"/>
                  <a:pt x="8038" y="1306"/>
                </a:cubicBezTo>
                <a:cubicBezTo>
                  <a:pt x="7414" y="1900"/>
                  <a:pt x="7018" y="2625"/>
                  <a:pt x="6820" y="3385"/>
                </a:cubicBezTo>
                <a:cubicBezTo>
                  <a:pt x="5242" y="2962"/>
                  <a:pt x="3484" y="3323"/>
                  <a:pt x="2243" y="4505"/>
                </a:cubicBezTo>
                <a:cubicBezTo>
                  <a:pt x="666" y="6006"/>
                  <a:pt x="454" y="8308"/>
                  <a:pt x="1595" y="10031"/>
                </a:cubicBezTo>
                <a:cubicBezTo>
                  <a:pt x="1429" y="10145"/>
                  <a:pt x="1261" y="10263"/>
                  <a:pt x="1112" y="10405"/>
                </a:cubicBezTo>
                <a:cubicBezTo>
                  <a:pt x="-371" y="11818"/>
                  <a:pt x="-371" y="14105"/>
                  <a:pt x="1112" y="15517"/>
                </a:cubicBezTo>
                <a:cubicBezTo>
                  <a:pt x="1534" y="15919"/>
                  <a:pt x="2034" y="16196"/>
                  <a:pt x="2563" y="16369"/>
                </a:cubicBezTo>
                <a:cubicBezTo>
                  <a:pt x="2504" y="17579"/>
                  <a:pt x="2943" y="18806"/>
                  <a:pt x="3913" y="19730"/>
                </a:cubicBezTo>
                <a:cubicBezTo>
                  <a:pt x="5742" y="21472"/>
                  <a:pt x="8708" y="21472"/>
                  <a:pt x="10537" y="19730"/>
                </a:cubicBezTo>
                <a:cubicBezTo>
                  <a:pt x="10552" y="19716"/>
                  <a:pt x="10560" y="19698"/>
                  <a:pt x="10575" y="19684"/>
                </a:cubicBezTo>
                <a:cubicBezTo>
                  <a:pt x="12987" y="21600"/>
                  <a:pt x="16577" y="21482"/>
                  <a:pt x="18841" y="19326"/>
                </a:cubicBezTo>
                <a:cubicBezTo>
                  <a:pt x="21170" y="17108"/>
                  <a:pt x="21229" y="13555"/>
                  <a:pt x="19033" y="11261"/>
                </a:cubicBezTo>
                <a:cubicBezTo>
                  <a:pt x="19164" y="11163"/>
                  <a:pt x="19301" y="11074"/>
                  <a:pt x="19422" y="10959"/>
                </a:cubicBezTo>
                <a:cubicBezTo>
                  <a:pt x="21045" y="9414"/>
                  <a:pt x="21045" y="6909"/>
                  <a:pt x="19422" y="5364"/>
                </a:cubicBezTo>
                <a:cubicBezTo>
                  <a:pt x="18489" y="4475"/>
                  <a:pt x="17225" y="4113"/>
                  <a:pt x="16008" y="4246"/>
                </a:cubicBezTo>
                <a:cubicBezTo>
                  <a:pt x="15954" y="3178"/>
                  <a:pt x="15514" y="2122"/>
                  <a:pt x="14658" y="1306"/>
                </a:cubicBezTo>
                <a:cubicBezTo>
                  <a:pt x="13743" y="435"/>
                  <a:pt x="12546" y="0"/>
                  <a:pt x="11348" y="0"/>
                </a:cubicBezTo>
                <a:close/>
              </a:path>
            </a:pathLst>
          </a:custGeom>
          <a:solidFill>
            <a:schemeClr val="accent4"/>
          </a:solidFill>
          <a:ln w="12700" cap="flat">
            <a:noFill/>
            <a:miter lim="400000"/>
          </a:ln>
          <a:effectLst/>
        </p:spPr>
        <p:txBody>
          <a:bodyPr wrap="square" lIns="0" tIns="0" rIns="0" bIns="0" numCol="1" anchor="t">
            <a:noAutofit/>
          </a:bodyPr>
          <a:lstStyle/>
          <a:p>
            <a:endParaRPr sz="5063" dirty="0">
              <a:latin typeface="Lato Light" panose="020F0502020204030203" pitchFamily="34" charset="0"/>
            </a:endParaRPr>
          </a:p>
        </p:txBody>
      </p:sp>
      <p:sp>
        <p:nvSpPr>
          <p:cNvPr id="77" name="Freeform 76">
            <a:extLst>
              <a:ext uri="{FF2B5EF4-FFF2-40B4-BE49-F238E27FC236}">
                <a16:creationId xmlns:a16="http://schemas.microsoft.com/office/drawing/2014/main" id="{5C44E5E1-AF73-3045-9025-E13151EFD133}"/>
              </a:ext>
            </a:extLst>
          </p:cNvPr>
          <p:cNvSpPr/>
          <p:nvPr/>
        </p:nvSpPr>
        <p:spPr>
          <a:xfrm>
            <a:off x="19070314" y="8605737"/>
            <a:ext cx="1499675" cy="4120840"/>
          </a:xfrm>
          <a:custGeom>
            <a:avLst/>
            <a:gdLst>
              <a:gd name="connsiteX0" fmla="*/ 921302 w 1499675"/>
              <a:gd name="connsiteY0" fmla="*/ 0 h 4120840"/>
              <a:gd name="connsiteX1" fmla="*/ 951948 w 1499675"/>
              <a:gd name="connsiteY1" fmla="*/ 0 h 4120840"/>
              <a:gd name="connsiteX2" fmla="*/ 907602 w 1499675"/>
              <a:gd name="connsiteY2" fmla="*/ 361901 h 4120840"/>
              <a:gd name="connsiteX3" fmla="*/ 880480 w 1499675"/>
              <a:gd name="connsiteY3" fmla="*/ 656239 h 4120840"/>
              <a:gd name="connsiteX4" fmla="*/ 1019816 w 1499675"/>
              <a:gd name="connsiteY4" fmla="*/ 565676 h 4120840"/>
              <a:gd name="connsiteX5" fmla="*/ 1216454 w 1499675"/>
              <a:gd name="connsiteY5" fmla="*/ 456280 h 4120840"/>
              <a:gd name="connsiteX6" fmla="*/ 1238356 w 1499675"/>
              <a:gd name="connsiteY6" fmla="*/ 468032 h 4120840"/>
              <a:gd name="connsiteX7" fmla="*/ 1239338 w 1499675"/>
              <a:gd name="connsiteY7" fmla="*/ 469479 h 4120840"/>
              <a:gd name="connsiteX8" fmla="*/ 961076 w 1499675"/>
              <a:gd name="connsiteY8" fmla="*/ 650422 h 4120840"/>
              <a:gd name="connsiteX9" fmla="*/ 873758 w 1499675"/>
              <a:gd name="connsiteY9" fmla="*/ 731349 h 4120840"/>
              <a:gd name="connsiteX10" fmla="*/ 851652 w 1499675"/>
              <a:gd name="connsiteY10" fmla="*/ 1088206 h 4120840"/>
              <a:gd name="connsiteX11" fmla="*/ 843874 w 1499675"/>
              <a:gd name="connsiteY11" fmla="*/ 1364872 h 4120840"/>
              <a:gd name="connsiteX12" fmla="*/ 1058216 w 1499675"/>
              <a:gd name="connsiteY12" fmla="*/ 1225557 h 4120840"/>
              <a:gd name="connsiteX13" fmla="*/ 1353062 w 1499675"/>
              <a:gd name="connsiteY13" fmla="*/ 1061525 h 4120840"/>
              <a:gd name="connsiteX14" fmla="*/ 1385904 w 1499675"/>
              <a:gd name="connsiteY14" fmla="*/ 1079146 h 4120840"/>
              <a:gd name="connsiteX15" fmla="*/ 1387378 w 1499675"/>
              <a:gd name="connsiteY15" fmla="*/ 1081316 h 4120840"/>
              <a:gd name="connsiteX16" fmla="*/ 970140 w 1499675"/>
              <a:gd name="connsiteY16" fmla="*/ 1352629 h 4120840"/>
              <a:gd name="connsiteX17" fmla="*/ 840848 w 1499675"/>
              <a:gd name="connsiteY17" fmla="*/ 1472457 h 4120840"/>
              <a:gd name="connsiteX18" fmla="*/ 838862 w 1499675"/>
              <a:gd name="connsiteY18" fmla="*/ 1543135 h 4120840"/>
              <a:gd name="connsiteX19" fmla="*/ 843140 w 1499675"/>
              <a:gd name="connsiteY19" fmla="*/ 1998247 h 4120840"/>
              <a:gd name="connsiteX20" fmla="*/ 855964 w 1499675"/>
              <a:gd name="connsiteY20" fmla="*/ 2271319 h 4120840"/>
              <a:gd name="connsiteX21" fmla="*/ 920794 w 1499675"/>
              <a:gd name="connsiteY21" fmla="*/ 2240842 h 4120840"/>
              <a:gd name="connsiteX22" fmla="*/ 1488552 w 1499675"/>
              <a:gd name="connsiteY22" fmla="*/ 1843806 h 4120840"/>
              <a:gd name="connsiteX23" fmla="*/ 1490590 w 1499675"/>
              <a:gd name="connsiteY23" fmla="*/ 1846839 h 4120840"/>
              <a:gd name="connsiteX24" fmla="*/ 1496192 w 1499675"/>
              <a:gd name="connsiteY24" fmla="*/ 1898422 h 4120840"/>
              <a:gd name="connsiteX25" fmla="*/ 1130724 w 1499675"/>
              <a:gd name="connsiteY25" fmla="*/ 2193451 h 4120840"/>
              <a:gd name="connsiteX26" fmla="*/ 861162 w 1499675"/>
              <a:gd name="connsiteY26" fmla="*/ 2382032 h 4120840"/>
              <a:gd name="connsiteX27" fmla="*/ 864498 w 1499675"/>
              <a:gd name="connsiteY27" fmla="*/ 2453062 h 4120840"/>
              <a:gd name="connsiteX28" fmla="*/ 902942 w 1499675"/>
              <a:gd name="connsiteY28" fmla="*/ 2907100 h 4120840"/>
              <a:gd name="connsiteX29" fmla="*/ 1091302 w 1499675"/>
              <a:gd name="connsiteY29" fmla="*/ 4120840 h 4120840"/>
              <a:gd name="connsiteX30" fmla="*/ 543014 w 1499675"/>
              <a:gd name="connsiteY30" fmla="*/ 4120840 h 4120840"/>
              <a:gd name="connsiteX31" fmla="*/ 541502 w 1499675"/>
              <a:gd name="connsiteY31" fmla="*/ 4036515 h 4120840"/>
              <a:gd name="connsiteX32" fmla="*/ 563900 w 1499675"/>
              <a:gd name="connsiteY32" fmla="*/ 2766919 h 4120840"/>
              <a:gd name="connsiteX33" fmla="*/ 586464 w 1499675"/>
              <a:gd name="connsiteY33" fmla="*/ 2443950 h 4120840"/>
              <a:gd name="connsiteX34" fmla="*/ 322722 w 1499675"/>
              <a:gd name="connsiteY34" fmla="*/ 2285614 h 4120840"/>
              <a:gd name="connsiteX35" fmla="*/ 4138 w 1499675"/>
              <a:gd name="connsiteY35" fmla="*/ 2063263 h 4120840"/>
              <a:gd name="connsiteX36" fmla="*/ 5820 w 1499675"/>
              <a:gd name="connsiteY36" fmla="*/ 2020392 h 4120840"/>
              <a:gd name="connsiteX37" fmla="*/ 7334 w 1499675"/>
              <a:gd name="connsiteY37" fmla="*/ 2017770 h 4120840"/>
              <a:gd name="connsiteX38" fmla="*/ 498666 w 1499675"/>
              <a:gd name="connsiteY38" fmla="*/ 2312607 h 4120840"/>
              <a:gd name="connsiteX39" fmla="*/ 593086 w 1499675"/>
              <a:gd name="connsiteY39" fmla="*/ 2349183 h 4120840"/>
              <a:gd name="connsiteX40" fmla="*/ 608122 w 1499675"/>
              <a:gd name="connsiteY40" fmla="*/ 2133969 h 4120840"/>
              <a:gd name="connsiteX41" fmla="*/ 674204 w 1499675"/>
              <a:gd name="connsiteY41" fmla="*/ 1502990 h 4120840"/>
              <a:gd name="connsiteX42" fmla="*/ 695908 w 1499675"/>
              <a:gd name="connsiteY42" fmla="*/ 1343687 h 4120840"/>
              <a:gd name="connsiteX43" fmla="*/ 492494 w 1499675"/>
              <a:gd name="connsiteY43" fmla="*/ 1133194 h 4120840"/>
              <a:gd name="connsiteX44" fmla="*/ 277262 w 1499675"/>
              <a:gd name="connsiteY44" fmla="*/ 877486 h 4120840"/>
              <a:gd name="connsiteX45" fmla="*/ 288186 w 1499675"/>
              <a:gd name="connsiteY45" fmla="*/ 842209 h 4120840"/>
              <a:gd name="connsiteX46" fmla="*/ 290034 w 1499675"/>
              <a:gd name="connsiteY46" fmla="*/ 840374 h 4120840"/>
              <a:gd name="connsiteX47" fmla="*/ 632698 w 1499675"/>
              <a:gd name="connsiteY47" fmla="*/ 1194800 h 4120840"/>
              <a:gd name="connsiteX48" fmla="*/ 708628 w 1499675"/>
              <a:gd name="connsiteY48" fmla="*/ 1250330 h 4120840"/>
              <a:gd name="connsiteX49" fmla="*/ 742734 w 1499675"/>
              <a:gd name="connsiteY49" fmla="*/ 999998 h 4120840"/>
              <a:gd name="connsiteX50" fmla="*/ 815492 w 1499675"/>
              <a:gd name="connsiteY50" fmla="*/ 557462 h 4120840"/>
              <a:gd name="connsiteX51" fmla="*/ 679452 w 1499675"/>
              <a:gd name="connsiteY51" fmla="*/ 416689 h 4120840"/>
              <a:gd name="connsiteX52" fmla="*/ 552708 w 1499675"/>
              <a:gd name="connsiteY52" fmla="*/ 266110 h 4120840"/>
              <a:gd name="connsiteX53" fmla="*/ 559140 w 1499675"/>
              <a:gd name="connsiteY53" fmla="*/ 245337 h 4120840"/>
              <a:gd name="connsiteX54" fmla="*/ 560230 w 1499675"/>
              <a:gd name="connsiteY54" fmla="*/ 244256 h 4120840"/>
              <a:gd name="connsiteX55" fmla="*/ 762014 w 1499675"/>
              <a:gd name="connsiteY55" fmla="*/ 452967 h 4120840"/>
              <a:gd name="connsiteX56" fmla="*/ 825088 w 1499675"/>
              <a:gd name="connsiteY56" fmla="*/ 499095 h 4120840"/>
              <a:gd name="connsiteX57" fmla="*/ 825118 w 1499675"/>
              <a:gd name="connsiteY57" fmla="*/ 498907 h 4120840"/>
              <a:gd name="connsiteX58" fmla="*/ 921302 w 1499675"/>
              <a:gd name="connsiteY58" fmla="*/ 0 h 41208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1499675" h="4120840">
                <a:moveTo>
                  <a:pt x="921302" y="0"/>
                </a:moveTo>
                <a:lnTo>
                  <a:pt x="951948" y="0"/>
                </a:lnTo>
                <a:cubicBezTo>
                  <a:pt x="935348" y="120454"/>
                  <a:pt x="920566" y="241101"/>
                  <a:pt x="907602" y="361901"/>
                </a:cubicBezTo>
                <a:lnTo>
                  <a:pt x="880480" y="656239"/>
                </a:lnTo>
                <a:lnTo>
                  <a:pt x="1019816" y="565676"/>
                </a:lnTo>
                <a:cubicBezTo>
                  <a:pt x="1084084" y="527000"/>
                  <a:pt x="1149676" y="490531"/>
                  <a:pt x="1216454" y="456280"/>
                </a:cubicBezTo>
                <a:cubicBezTo>
                  <a:pt x="1225180" y="456628"/>
                  <a:pt x="1233252" y="460957"/>
                  <a:pt x="1238356" y="468032"/>
                </a:cubicBezTo>
                <a:cubicBezTo>
                  <a:pt x="1238704" y="468501"/>
                  <a:pt x="1239030" y="468983"/>
                  <a:pt x="1239338" y="469479"/>
                </a:cubicBezTo>
                <a:cubicBezTo>
                  <a:pt x="1139670" y="518430"/>
                  <a:pt x="1046242" y="579173"/>
                  <a:pt x="961076" y="650422"/>
                </a:cubicBezTo>
                <a:lnTo>
                  <a:pt x="873758" y="731349"/>
                </a:lnTo>
                <a:lnTo>
                  <a:pt x="851652" y="1088206"/>
                </a:lnTo>
                <a:lnTo>
                  <a:pt x="843874" y="1364872"/>
                </a:lnTo>
                <a:lnTo>
                  <a:pt x="1058216" y="1225557"/>
                </a:lnTo>
                <a:cubicBezTo>
                  <a:pt x="1154582" y="1167565"/>
                  <a:pt x="1252934" y="1112882"/>
                  <a:pt x="1353062" y="1061525"/>
                </a:cubicBezTo>
                <a:cubicBezTo>
                  <a:pt x="1366146" y="1062047"/>
                  <a:pt x="1378250" y="1068537"/>
                  <a:pt x="1385904" y="1079146"/>
                </a:cubicBezTo>
                <a:cubicBezTo>
                  <a:pt x="1386424" y="1079850"/>
                  <a:pt x="1386914" y="1080573"/>
                  <a:pt x="1387378" y="1081316"/>
                </a:cubicBezTo>
                <a:cubicBezTo>
                  <a:pt x="1237928" y="1154715"/>
                  <a:pt x="1097838" y="1245796"/>
                  <a:pt x="970140" y="1352629"/>
                </a:cubicBezTo>
                <a:lnTo>
                  <a:pt x="840848" y="1472457"/>
                </a:lnTo>
                <a:lnTo>
                  <a:pt x="838862" y="1543135"/>
                </a:lnTo>
                <a:cubicBezTo>
                  <a:pt x="837442" y="1694835"/>
                  <a:pt x="838868" y="1846566"/>
                  <a:pt x="843140" y="1998247"/>
                </a:cubicBezTo>
                <a:lnTo>
                  <a:pt x="855964" y="2271319"/>
                </a:lnTo>
                <a:lnTo>
                  <a:pt x="920794" y="2240842"/>
                </a:lnTo>
                <a:cubicBezTo>
                  <a:pt x="1125264" y="2131727"/>
                  <a:pt x="1315900" y="1998439"/>
                  <a:pt x="1488552" y="1843806"/>
                </a:cubicBezTo>
                <a:cubicBezTo>
                  <a:pt x="1489256" y="1844797"/>
                  <a:pt x="1489922" y="1845789"/>
                  <a:pt x="1490590" y="1846839"/>
                </a:cubicBezTo>
                <a:cubicBezTo>
                  <a:pt x="1500268" y="1862235"/>
                  <a:pt x="1502344" y="1881276"/>
                  <a:pt x="1496192" y="1898422"/>
                </a:cubicBezTo>
                <a:cubicBezTo>
                  <a:pt x="1377696" y="2000889"/>
                  <a:pt x="1255828" y="2099317"/>
                  <a:pt x="1130724" y="2193451"/>
                </a:cubicBezTo>
                <a:lnTo>
                  <a:pt x="861162" y="2382032"/>
                </a:lnTo>
                <a:lnTo>
                  <a:pt x="864498" y="2453062"/>
                </a:lnTo>
                <a:cubicBezTo>
                  <a:pt x="874464" y="2604564"/>
                  <a:pt x="887280" y="2755937"/>
                  <a:pt x="902942" y="2907100"/>
                </a:cubicBezTo>
                <a:cubicBezTo>
                  <a:pt x="945156" y="3314605"/>
                  <a:pt x="1008014" y="3719631"/>
                  <a:pt x="1091302" y="4120840"/>
                </a:cubicBezTo>
                <a:lnTo>
                  <a:pt x="543014" y="4120840"/>
                </a:lnTo>
                <a:cubicBezTo>
                  <a:pt x="542458" y="4092795"/>
                  <a:pt x="541980" y="4064751"/>
                  <a:pt x="541502" y="4036515"/>
                </a:cubicBezTo>
                <a:cubicBezTo>
                  <a:pt x="534214" y="3612865"/>
                  <a:pt x="541732" y="3189420"/>
                  <a:pt x="563900" y="2766919"/>
                </a:cubicBezTo>
                <a:lnTo>
                  <a:pt x="586464" y="2443950"/>
                </a:lnTo>
                <a:lnTo>
                  <a:pt x="322722" y="2285614"/>
                </a:lnTo>
                <a:cubicBezTo>
                  <a:pt x="214070" y="2215160"/>
                  <a:pt x="107840" y="2140976"/>
                  <a:pt x="4138" y="2063263"/>
                </a:cubicBezTo>
                <a:cubicBezTo>
                  <a:pt x="-1914" y="2049472"/>
                  <a:pt x="-1308" y="2033654"/>
                  <a:pt x="5820" y="2020392"/>
                </a:cubicBezTo>
                <a:cubicBezTo>
                  <a:pt x="6290" y="2019488"/>
                  <a:pt x="6796" y="2018629"/>
                  <a:pt x="7334" y="2017770"/>
                </a:cubicBezTo>
                <a:cubicBezTo>
                  <a:pt x="158680" y="2135392"/>
                  <a:pt x="323680" y="2234376"/>
                  <a:pt x="498666" y="2312607"/>
                </a:cubicBezTo>
                <a:lnTo>
                  <a:pt x="593086" y="2349183"/>
                </a:lnTo>
                <a:lnTo>
                  <a:pt x="608122" y="2133969"/>
                </a:lnTo>
                <a:cubicBezTo>
                  <a:pt x="626512" y="1923283"/>
                  <a:pt x="648546" y="1712926"/>
                  <a:pt x="674204" y="1502990"/>
                </a:cubicBezTo>
                <a:lnTo>
                  <a:pt x="695908" y="1343687"/>
                </a:lnTo>
                <a:lnTo>
                  <a:pt x="492494" y="1133194"/>
                </a:lnTo>
                <a:cubicBezTo>
                  <a:pt x="417890" y="1050450"/>
                  <a:pt x="346128" y="965150"/>
                  <a:pt x="277262" y="877486"/>
                </a:cubicBezTo>
                <a:cubicBezTo>
                  <a:pt x="275290" y="864663"/>
                  <a:pt x="279330" y="851664"/>
                  <a:pt x="288186" y="842209"/>
                </a:cubicBezTo>
                <a:cubicBezTo>
                  <a:pt x="288770" y="841581"/>
                  <a:pt x="289402" y="840977"/>
                  <a:pt x="290034" y="840374"/>
                </a:cubicBezTo>
                <a:cubicBezTo>
                  <a:pt x="389642" y="971825"/>
                  <a:pt x="504698" y="1090830"/>
                  <a:pt x="632698" y="1194800"/>
                </a:cubicBezTo>
                <a:lnTo>
                  <a:pt x="708628" y="1250330"/>
                </a:lnTo>
                <a:lnTo>
                  <a:pt x="742734" y="999998"/>
                </a:lnTo>
                <a:lnTo>
                  <a:pt x="815492" y="557462"/>
                </a:lnTo>
                <a:lnTo>
                  <a:pt x="679452" y="416689"/>
                </a:lnTo>
                <a:cubicBezTo>
                  <a:pt x="635520" y="367963"/>
                  <a:pt x="593262" y="317733"/>
                  <a:pt x="552708" y="266110"/>
                </a:cubicBezTo>
                <a:cubicBezTo>
                  <a:pt x="551548" y="258559"/>
                  <a:pt x="553926" y="250904"/>
                  <a:pt x="559140" y="245337"/>
                </a:cubicBezTo>
                <a:cubicBezTo>
                  <a:pt x="559484" y="244967"/>
                  <a:pt x="559856" y="244611"/>
                  <a:pt x="560230" y="244256"/>
                </a:cubicBezTo>
                <a:cubicBezTo>
                  <a:pt x="618886" y="321664"/>
                  <a:pt x="686638" y="391742"/>
                  <a:pt x="762014" y="452967"/>
                </a:cubicBezTo>
                <a:lnTo>
                  <a:pt x="825088" y="499095"/>
                </a:lnTo>
                <a:lnTo>
                  <a:pt x="825118" y="498907"/>
                </a:lnTo>
                <a:cubicBezTo>
                  <a:pt x="854884" y="332225"/>
                  <a:pt x="886948" y="165907"/>
                  <a:pt x="921302" y="0"/>
                </a:cubicBezTo>
                <a:close/>
              </a:path>
            </a:pathLst>
          </a:custGeom>
          <a:solidFill>
            <a:schemeClr val="bg1">
              <a:lumMod val="85000"/>
            </a:schemeClr>
          </a:solidFill>
          <a:ln w="12700" cap="flat">
            <a:noFill/>
            <a:miter lim="400000"/>
          </a:ln>
          <a:effectLst/>
        </p:spPr>
        <p:txBody>
          <a:bodyPr wrap="square" lIns="71438" tIns="71438" rIns="71438" bIns="71438" numCol="1" anchor="ctr">
            <a:noAutofit/>
          </a:bodyPr>
          <a:lstStyle/>
          <a:p>
            <a:endParaRPr sz="5063" dirty="0">
              <a:latin typeface="Lato Light" panose="020F0502020204030203" pitchFamily="34" charset="0"/>
            </a:endParaRPr>
          </a:p>
        </p:txBody>
      </p:sp>
      <p:sp>
        <p:nvSpPr>
          <p:cNvPr id="7" name="Shape 14579">
            <a:extLst>
              <a:ext uri="{FF2B5EF4-FFF2-40B4-BE49-F238E27FC236}">
                <a16:creationId xmlns:a16="http://schemas.microsoft.com/office/drawing/2014/main" id="{A7F6915D-B3C8-B140-A51C-5A005C8AC1B0}"/>
              </a:ext>
            </a:extLst>
          </p:cNvPr>
          <p:cNvSpPr/>
          <p:nvPr/>
        </p:nvSpPr>
        <p:spPr>
          <a:xfrm>
            <a:off x="2441778" y="12422744"/>
            <a:ext cx="19280393" cy="1293256"/>
          </a:xfrm>
          <a:custGeom>
            <a:avLst/>
            <a:gdLst/>
            <a:ahLst/>
            <a:cxnLst>
              <a:cxn ang="0">
                <a:pos x="wd2" y="hd2"/>
              </a:cxn>
              <a:cxn ang="5400000">
                <a:pos x="wd2" y="hd2"/>
              </a:cxn>
              <a:cxn ang="10800000">
                <a:pos x="wd2" y="hd2"/>
              </a:cxn>
              <a:cxn ang="16200000">
                <a:pos x="wd2" y="hd2"/>
              </a:cxn>
            </a:cxnLst>
            <a:rect l="0" t="0" r="r" b="b"/>
            <a:pathLst>
              <a:path w="21600" h="19671" extrusionOk="0">
                <a:moveTo>
                  <a:pt x="10185" y="3356"/>
                </a:moveTo>
                <a:cubicBezTo>
                  <a:pt x="9373" y="2682"/>
                  <a:pt x="8561" y="5146"/>
                  <a:pt x="7751" y="4082"/>
                </a:cubicBezTo>
                <a:cubicBezTo>
                  <a:pt x="7573" y="3848"/>
                  <a:pt x="7396" y="3444"/>
                  <a:pt x="7217" y="3536"/>
                </a:cubicBezTo>
                <a:cubicBezTo>
                  <a:pt x="7012" y="3642"/>
                  <a:pt x="6812" y="4395"/>
                  <a:pt x="6607" y="4461"/>
                </a:cubicBezTo>
                <a:cubicBezTo>
                  <a:pt x="6415" y="4523"/>
                  <a:pt x="6227" y="3982"/>
                  <a:pt x="6037" y="3645"/>
                </a:cubicBezTo>
                <a:cubicBezTo>
                  <a:pt x="5558" y="2794"/>
                  <a:pt x="5073" y="3236"/>
                  <a:pt x="4591" y="3261"/>
                </a:cubicBezTo>
                <a:cubicBezTo>
                  <a:pt x="4208" y="3282"/>
                  <a:pt x="3825" y="3039"/>
                  <a:pt x="3442" y="2870"/>
                </a:cubicBezTo>
                <a:cubicBezTo>
                  <a:pt x="3116" y="2726"/>
                  <a:pt x="2762" y="2920"/>
                  <a:pt x="2565" y="6384"/>
                </a:cubicBezTo>
                <a:cubicBezTo>
                  <a:pt x="2447" y="8472"/>
                  <a:pt x="2409" y="11571"/>
                  <a:pt x="2222" y="12483"/>
                </a:cubicBezTo>
                <a:cubicBezTo>
                  <a:pt x="1972" y="13699"/>
                  <a:pt x="1785" y="10019"/>
                  <a:pt x="1552" y="8625"/>
                </a:cubicBezTo>
                <a:cubicBezTo>
                  <a:pt x="1262" y="6886"/>
                  <a:pt x="943" y="8783"/>
                  <a:pt x="677" y="11280"/>
                </a:cubicBezTo>
                <a:cubicBezTo>
                  <a:pt x="425" y="13640"/>
                  <a:pt x="198" y="16470"/>
                  <a:pt x="0" y="19671"/>
                </a:cubicBezTo>
                <a:cubicBezTo>
                  <a:pt x="85" y="19671"/>
                  <a:pt x="169" y="19671"/>
                  <a:pt x="254" y="19671"/>
                </a:cubicBezTo>
                <a:cubicBezTo>
                  <a:pt x="7263" y="19671"/>
                  <a:pt x="14273" y="19671"/>
                  <a:pt x="21282" y="19671"/>
                </a:cubicBezTo>
                <a:cubicBezTo>
                  <a:pt x="21388" y="19671"/>
                  <a:pt x="21494" y="19671"/>
                  <a:pt x="21600" y="19671"/>
                </a:cubicBezTo>
                <a:cubicBezTo>
                  <a:pt x="21484" y="17315"/>
                  <a:pt x="21381" y="14835"/>
                  <a:pt x="21293" y="12254"/>
                </a:cubicBezTo>
                <a:cubicBezTo>
                  <a:pt x="21162" y="8405"/>
                  <a:pt x="21007" y="4141"/>
                  <a:pt x="20711" y="4151"/>
                </a:cubicBezTo>
                <a:cubicBezTo>
                  <a:pt x="20585" y="4155"/>
                  <a:pt x="20470" y="5123"/>
                  <a:pt x="20345" y="5221"/>
                </a:cubicBezTo>
                <a:cubicBezTo>
                  <a:pt x="20112" y="5403"/>
                  <a:pt x="19935" y="2816"/>
                  <a:pt x="19728" y="1413"/>
                </a:cubicBezTo>
                <a:cubicBezTo>
                  <a:pt x="19236" y="-1929"/>
                  <a:pt x="18682" y="1654"/>
                  <a:pt x="18143" y="2037"/>
                </a:cubicBezTo>
                <a:cubicBezTo>
                  <a:pt x="17731" y="2330"/>
                  <a:pt x="17327" y="690"/>
                  <a:pt x="16915" y="510"/>
                </a:cubicBezTo>
                <a:cubicBezTo>
                  <a:pt x="16631" y="386"/>
                  <a:pt x="16348" y="962"/>
                  <a:pt x="16063" y="1138"/>
                </a:cubicBezTo>
                <a:cubicBezTo>
                  <a:pt x="15642" y="1399"/>
                  <a:pt x="15218" y="779"/>
                  <a:pt x="14799" y="1539"/>
                </a:cubicBezTo>
                <a:cubicBezTo>
                  <a:pt x="14454" y="2164"/>
                  <a:pt x="14119" y="3715"/>
                  <a:pt x="13770" y="3567"/>
                </a:cubicBezTo>
                <a:cubicBezTo>
                  <a:pt x="13312" y="3374"/>
                  <a:pt x="12880" y="264"/>
                  <a:pt x="12425" y="1186"/>
                </a:cubicBezTo>
                <a:cubicBezTo>
                  <a:pt x="12207" y="1626"/>
                  <a:pt x="12006" y="2981"/>
                  <a:pt x="11793" y="3741"/>
                </a:cubicBezTo>
                <a:cubicBezTo>
                  <a:pt x="11268" y="5615"/>
                  <a:pt x="10724" y="3803"/>
                  <a:pt x="10185" y="3356"/>
                </a:cubicBezTo>
                <a:close/>
              </a:path>
            </a:pathLst>
          </a:custGeom>
          <a:solidFill>
            <a:schemeClr val="bg1">
              <a:lumMod val="95000"/>
            </a:schemeClr>
          </a:solidFill>
          <a:ln w="12700" cap="flat">
            <a:noFill/>
            <a:miter lim="400000"/>
          </a:ln>
          <a:effectLst/>
        </p:spPr>
        <p:txBody>
          <a:bodyPr wrap="square" lIns="53578" tIns="53578" rIns="53578" bIns="53578" numCol="1" anchor="ctr">
            <a:noAutofit/>
          </a:bodyPr>
          <a:lstStyle/>
          <a:p>
            <a:endParaRPr sz="5063" dirty="0">
              <a:latin typeface="Lato Light" panose="020F0502020204030203" pitchFamily="34" charset="0"/>
            </a:endParaRPr>
          </a:p>
        </p:txBody>
      </p:sp>
      <p:sp>
        <p:nvSpPr>
          <p:cNvPr id="53" name="TextBox 52">
            <a:extLst>
              <a:ext uri="{FF2B5EF4-FFF2-40B4-BE49-F238E27FC236}">
                <a16:creationId xmlns:a16="http://schemas.microsoft.com/office/drawing/2014/main" id="{A1D4B0B2-AF3B-1E40-829D-0E41B7993E38}"/>
              </a:ext>
            </a:extLst>
          </p:cNvPr>
          <p:cNvSpPr txBox="1"/>
          <p:nvPr/>
        </p:nvSpPr>
        <p:spPr>
          <a:xfrm>
            <a:off x="3812995" y="612372"/>
            <a:ext cx="16751702" cy="1015663"/>
          </a:xfrm>
          <a:prstGeom prst="rect">
            <a:avLst/>
          </a:prstGeom>
          <a:noFill/>
        </p:spPr>
        <p:txBody>
          <a:bodyPr wrap="none" rtlCol="0">
            <a:spAutoFit/>
          </a:bodyPr>
          <a:lstStyle/>
          <a:p>
            <a:pPr algn="ctr"/>
            <a:r>
              <a:rPr lang="en-US" sz="6000" b="1" dirty="0">
                <a:solidFill>
                  <a:schemeClr val="tx2"/>
                </a:solidFill>
                <a:latin typeface="Poppins" pitchFamily="2" charset="77"/>
                <a:cs typeface="Poppins" pitchFamily="2" charset="77"/>
              </a:rPr>
              <a:t>THINK GREEN &amp; AND SAVE THE PLANET TITLE</a:t>
            </a:r>
          </a:p>
        </p:txBody>
      </p:sp>
      <p:sp>
        <p:nvSpPr>
          <p:cNvPr id="54" name="TextBox 53">
            <a:extLst>
              <a:ext uri="{FF2B5EF4-FFF2-40B4-BE49-F238E27FC236}">
                <a16:creationId xmlns:a16="http://schemas.microsoft.com/office/drawing/2014/main" id="{6ED293B4-5FAF-404C-897B-15BBA3ACE83A}"/>
              </a:ext>
            </a:extLst>
          </p:cNvPr>
          <p:cNvSpPr txBox="1"/>
          <p:nvPr/>
        </p:nvSpPr>
        <p:spPr>
          <a:xfrm>
            <a:off x="9706414" y="1575186"/>
            <a:ext cx="4964821" cy="461665"/>
          </a:xfrm>
          <a:prstGeom prst="rect">
            <a:avLst/>
          </a:prstGeom>
          <a:noFill/>
        </p:spPr>
        <p:txBody>
          <a:bodyPr wrap="none" rtlCol="0">
            <a:spAutoFit/>
          </a:bodyPr>
          <a:lstStyle/>
          <a:p>
            <a:pPr algn="ctr"/>
            <a:r>
              <a:rPr lang="en-US" sz="2400" spc="300" dirty="0">
                <a:solidFill>
                  <a:schemeClr val="bg1">
                    <a:lumMod val="65000"/>
                  </a:schemeClr>
                </a:solidFill>
                <a:latin typeface="Poppins Light" pitchFamily="2" charset="77"/>
                <a:cs typeface="Poppins Light" pitchFamily="2" charset="77"/>
              </a:rPr>
              <a:t>WRITE YOUR SUBTITLE HERE</a:t>
            </a:r>
          </a:p>
        </p:txBody>
      </p:sp>
      <p:sp>
        <p:nvSpPr>
          <p:cNvPr id="58" name="TextBox 57">
            <a:extLst>
              <a:ext uri="{FF2B5EF4-FFF2-40B4-BE49-F238E27FC236}">
                <a16:creationId xmlns:a16="http://schemas.microsoft.com/office/drawing/2014/main" id="{87CC030A-CB63-CA4E-9605-DECA0E692B84}"/>
              </a:ext>
            </a:extLst>
          </p:cNvPr>
          <p:cNvSpPr txBox="1"/>
          <p:nvPr/>
        </p:nvSpPr>
        <p:spPr>
          <a:xfrm>
            <a:off x="19643776" y="2374642"/>
            <a:ext cx="1018228" cy="1569660"/>
          </a:xfrm>
          <a:prstGeom prst="rect">
            <a:avLst/>
          </a:prstGeom>
          <a:noFill/>
        </p:spPr>
        <p:txBody>
          <a:bodyPr wrap="none" rtlCol="0">
            <a:spAutoFit/>
          </a:bodyPr>
          <a:lstStyle/>
          <a:p>
            <a:pPr algn="ctr"/>
            <a:r>
              <a:rPr lang="en-US" sz="9600" b="1" dirty="0">
                <a:solidFill>
                  <a:schemeClr val="accent4"/>
                </a:solidFill>
                <a:latin typeface="Poppins" pitchFamily="2" charset="77"/>
                <a:cs typeface="Poppins" pitchFamily="2" charset="77"/>
              </a:rPr>
              <a:t>4</a:t>
            </a:r>
          </a:p>
        </p:txBody>
      </p:sp>
      <p:sp>
        <p:nvSpPr>
          <p:cNvPr id="60" name="TextBox 59">
            <a:extLst>
              <a:ext uri="{FF2B5EF4-FFF2-40B4-BE49-F238E27FC236}">
                <a16:creationId xmlns:a16="http://schemas.microsoft.com/office/drawing/2014/main" id="{1B565131-DD83-474E-BBFA-670E569925D0}"/>
              </a:ext>
            </a:extLst>
          </p:cNvPr>
          <p:cNvSpPr txBox="1"/>
          <p:nvPr/>
        </p:nvSpPr>
        <p:spPr>
          <a:xfrm>
            <a:off x="18885555" y="4165453"/>
            <a:ext cx="2534668" cy="584775"/>
          </a:xfrm>
          <a:prstGeom prst="rect">
            <a:avLst/>
          </a:prstGeom>
          <a:noFill/>
        </p:spPr>
        <p:txBody>
          <a:bodyPr wrap="none" rtlCol="0" anchor="ctr" anchorCtr="0">
            <a:spAutoFit/>
          </a:bodyPr>
          <a:lstStyle/>
          <a:p>
            <a:pPr algn="ctr"/>
            <a:r>
              <a:rPr lang="en-US" sz="3200" b="1" dirty="0">
                <a:solidFill>
                  <a:schemeClr val="tx2"/>
                </a:solidFill>
                <a:latin typeface="Poppins" pitchFamily="2" charset="77"/>
                <a:ea typeface="League Spartan" charset="0"/>
                <a:cs typeface="Poppins" pitchFamily="2" charset="77"/>
              </a:rPr>
              <a:t>YOUR TITLE</a:t>
            </a:r>
          </a:p>
        </p:txBody>
      </p:sp>
      <p:sp>
        <p:nvSpPr>
          <p:cNvPr id="61" name="Subtitle 2">
            <a:extLst>
              <a:ext uri="{FF2B5EF4-FFF2-40B4-BE49-F238E27FC236}">
                <a16:creationId xmlns:a16="http://schemas.microsoft.com/office/drawing/2014/main" id="{E90230B3-4BDB-E041-924F-E3E92FA659E0}"/>
              </a:ext>
            </a:extLst>
          </p:cNvPr>
          <p:cNvSpPr txBox="1">
            <a:spLocks/>
          </p:cNvSpPr>
          <p:nvPr/>
        </p:nvSpPr>
        <p:spPr>
          <a:xfrm>
            <a:off x="17648969" y="4811046"/>
            <a:ext cx="5164938" cy="2363724"/>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3500"/>
              </a:lnSpc>
            </a:pP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You can do wherever you want, impress your audience with an awesome design.</a:t>
            </a:r>
          </a:p>
          <a:p>
            <a:pPr>
              <a:lnSpc>
                <a:spcPts val="3500"/>
              </a:lnSpc>
            </a:pP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"If you serve Nature, she will serve you."</a:t>
            </a:r>
          </a:p>
        </p:txBody>
      </p:sp>
      <p:sp>
        <p:nvSpPr>
          <p:cNvPr id="57" name="TextBox 56">
            <a:extLst>
              <a:ext uri="{FF2B5EF4-FFF2-40B4-BE49-F238E27FC236}">
                <a16:creationId xmlns:a16="http://schemas.microsoft.com/office/drawing/2014/main" id="{72034215-82D2-604B-AA26-19C28F4336F4}"/>
              </a:ext>
            </a:extLst>
          </p:cNvPr>
          <p:cNvSpPr txBox="1"/>
          <p:nvPr/>
        </p:nvSpPr>
        <p:spPr>
          <a:xfrm>
            <a:off x="14382431" y="3744243"/>
            <a:ext cx="930063" cy="1569660"/>
          </a:xfrm>
          <a:prstGeom prst="rect">
            <a:avLst/>
          </a:prstGeom>
          <a:noFill/>
        </p:spPr>
        <p:txBody>
          <a:bodyPr wrap="none" rtlCol="0">
            <a:spAutoFit/>
          </a:bodyPr>
          <a:lstStyle/>
          <a:p>
            <a:pPr algn="ctr"/>
            <a:r>
              <a:rPr lang="en-US" sz="9600" b="1" dirty="0">
                <a:solidFill>
                  <a:schemeClr val="accent3"/>
                </a:solidFill>
                <a:latin typeface="Poppins" pitchFamily="2" charset="77"/>
                <a:cs typeface="Poppins" pitchFamily="2" charset="77"/>
              </a:rPr>
              <a:t>3</a:t>
            </a:r>
          </a:p>
        </p:txBody>
      </p:sp>
      <p:sp>
        <p:nvSpPr>
          <p:cNvPr id="64" name="TextBox 63">
            <a:extLst>
              <a:ext uri="{FF2B5EF4-FFF2-40B4-BE49-F238E27FC236}">
                <a16:creationId xmlns:a16="http://schemas.microsoft.com/office/drawing/2014/main" id="{9FCCC183-EC60-7849-91B8-03BFF5E28BD0}"/>
              </a:ext>
            </a:extLst>
          </p:cNvPr>
          <p:cNvSpPr txBox="1"/>
          <p:nvPr/>
        </p:nvSpPr>
        <p:spPr>
          <a:xfrm>
            <a:off x="13580127" y="5535054"/>
            <a:ext cx="2534668" cy="584775"/>
          </a:xfrm>
          <a:prstGeom prst="rect">
            <a:avLst/>
          </a:prstGeom>
          <a:noFill/>
        </p:spPr>
        <p:txBody>
          <a:bodyPr wrap="none" rtlCol="0" anchor="ctr" anchorCtr="0">
            <a:spAutoFit/>
          </a:bodyPr>
          <a:lstStyle/>
          <a:p>
            <a:pPr algn="ctr"/>
            <a:r>
              <a:rPr lang="en-US" sz="3200" b="1" dirty="0">
                <a:solidFill>
                  <a:schemeClr val="tx2"/>
                </a:solidFill>
                <a:latin typeface="Poppins" pitchFamily="2" charset="77"/>
                <a:ea typeface="League Spartan" charset="0"/>
                <a:cs typeface="Poppins" pitchFamily="2" charset="77"/>
              </a:rPr>
              <a:t>YOUR TITLE</a:t>
            </a:r>
          </a:p>
        </p:txBody>
      </p:sp>
      <p:sp>
        <p:nvSpPr>
          <p:cNvPr id="65" name="Subtitle 2">
            <a:extLst>
              <a:ext uri="{FF2B5EF4-FFF2-40B4-BE49-F238E27FC236}">
                <a16:creationId xmlns:a16="http://schemas.microsoft.com/office/drawing/2014/main" id="{0A9F091A-01BE-B34B-883F-A34755CEA6F9}"/>
              </a:ext>
            </a:extLst>
          </p:cNvPr>
          <p:cNvSpPr txBox="1">
            <a:spLocks/>
          </p:cNvSpPr>
          <p:nvPr/>
        </p:nvSpPr>
        <p:spPr>
          <a:xfrm>
            <a:off x="12343541" y="6180647"/>
            <a:ext cx="5164938" cy="2363724"/>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3500"/>
              </a:lnSpc>
            </a:pP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You can do wherever you want, impress your audience with an awesome design.</a:t>
            </a:r>
          </a:p>
          <a:p>
            <a:pPr>
              <a:lnSpc>
                <a:spcPts val="3500"/>
              </a:lnSpc>
            </a:pP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"If you serve Nature, she will serve you."</a:t>
            </a:r>
          </a:p>
        </p:txBody>
      </p:sp>
      <p:sp>
        <p:nvSpPr>
          <p:cNvPr id="56" name="TextBox 55">
            <a:extLst>
              <a:ext uri="{FF2B5EF4-FFF2-40B4-BE49-F238E27FC236}">
                <a16:creationId xmlns:a16="http://schemas.microsoft.com/office/drawing/2014/main" id="{53D91CEB-9A14-EF4E-8556-E4A1A255B8D4}"/>
              </a:ext>
            </a:extLst>
          </p:cNvPr>
          <p:cNvSpPr txBox="1"/>
          <p:nvPr/>
        </p:nvSpPr>
        <p:spPr>
          <a:xfrm>
            <a:off x="9097843" y="5076195"/>
            <a:ext cx="888385" cy="1569660"/>
          </a:xfrm>
          <a:prstGeom prst="rect">
            <a:avLst/>
          </a:prstGeom>
          <a:noFill/>
        </p:spPr>
        <p:txBody>
          <a:bodyPr wrap="none" rtlCol="0">
            <a:spAutoFit/>
          </a:bodyPr>
          <a:lstStyle/>
          <a:p>
            <a:pPr algn="ctr"/>
            <a:r>
              <a:rPr lang="en-US" sz="9600" b="1" dirty="0">
                <a:solidFill>
                  <a:schemeClr val="accent2"/>
                </a:solidFill>
                <a:latin typeface="Poppins" pitchFamily="2" charset="77"/>
                <a:cs typeface="Poppins" pitchFamily="2" charset="77"/>
              </a:rPr>
              <a:t>2</a:t>
            </a:r>
          </a:p>
        </p:txBody>
      </p:sp>
      <p:sp>
        <p:nvSpPr>
          <p:cNvPr id="67" name="TextBox 66">
            <a:extLst>
              <a:ext uri="{FF2B5EF4-FFF2-40B4-BE49-F238E27FC236}">
                <a16:creationId xmlns:a16="http://schemas.microsoft.com/office/drawing/2014/main" id="{32EFF1C3-13B1-6448-A172-DEF7619CBC91}"/>
              </a:ext>
            </a:extLst>
          </p:cNvPr>
          <p:cNvSpPr txBox="1"/>
          <p:nvPr/>
        </p:nvSpPr>
        <p:spPr>
          <a:xfrm>
            <a:off x="8274700" y="6867006"/>
            <a:ext cx="2534668" cy="584775"/>
          </a:xfrm>
          <a:prstGeom prst="rect">
            <a:avLst/>
          </a:prstGeom>
          <a:noFill/>
        </p:spPr>
        <p:txBody>
          <a:bodyPr wrap="none" rtlCol="0" anchor="ctr" anchorCtr="0">
            <a:spAutoFit/>
          </a:bodyPr>
          <a:lstStyle/>
          <a:p>
            <a:pPr algn="ctr"/>
            <a:r>
              <a:rPr lang="en-US" sz="3200" b="1" dirty="0">
                <a:solidFill>
                  <a:schemeClr val="tx2"/>
                </a:solidFill>
                <a:latin typeface="Poppins" pitchFamily="2" charset="77"/>
                <a:ea typeface="League Spartan" charset="0"/>
                <a:cs typeface="Poppins" pitchFamily="2" charset="77"/>
              </a:rPr>
              <a:t>YOUR TITLE</a:t>
            </a:r>
          </a:p>
        </p:txBody>
      </p:sp>
      <p:sp>
        <p:nvSpPr>
          <p:cNvPr id="68" name="Subtitle 2">
            <a:extLst>
              <a:ext uri="{FF2B5EF4-FFF2-40B4-BE49-F238E27FC236}">
                <a16:creationId xmlns:a16="http://schemas.microsoft.com/office/drawing/2014/main" id="{216F1969-2791-064E-89EC-6FC620BB3B49}"/>
              </a:ext>
            </a:extLst>
          </p:cNvPr>
          <p:cNvSpPr txBox="1">
            <a:spLocks/>
          </p:cNvSpPr>
          <p:nvPr/>
        </p:nvSpPr>
        <p:spPr>
          <a:xfrm>
            <a:off x="7038114" y="7512599"/>
            <a:ext cx="5164938" cy="2363724"/>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3500"/>
              </a:lnSpc>
            </a:pP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You can do wherever you want, impress your audience with an awesome design.</a:t>
            </a:r>
          </a:p>
          <a:p>
            <a:pPr>
              <a:lnSpc>
                <a:spcPts val="3500"/>
              </a:lnSpc>
            </a:pP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"If you serve Nature, she will serve you."</a:t>
            </a:r>
          </a:p>
        </p:txBody>
      </p:sp>
      <p:sp>
        <p:nvSpPr>
          <p:cNvPr id="55" name="TextBox 54">
            <a:extLst>
              <a:ext uri="{FF2B5EF4-FFF2-40B4-BE49-F238E27FC236}">
                <a16:creationId xmlns:a16="http://schemas.microsoft.com/office/drawing/2014/main" id="{96B35E21-5DC6-EA4F-81CA-6091819A952C}"/>
              </a:ext>
            </a:extLst>
          </p:cNvPr>
          <p:cNvSpPr txBox="1"/>
          <p:nvPr/>
        </p:nvSpPr>
        <p:spPr>
          <a:xfrm>
            <a:off x="3912642" y="6352982"/>
            <a:ext cx="647934" cy="1569660"/>
          </a:xfrm>
          <a:prstGeom prst="rect">
            <a:avLst/>
          </a:prstGeom>
          <a:noFill/>
        </p:spPr>
        <p:txBody>
          <a:bodyPr wrap="none" rtlCol="0">
            <a:spAutoFit/>
          </a:bodyPr>
          <a:lstStyle/>
          <a:p>
            <a:pPr algn="ctr"/>
            <a:r>
              <a:rPr lang="en-US" sz="9600" b="1" dirty="0">
                <a:solidFill>
                  <a:schemeClr val="accent1"/>
                </a:solidFill>
                <a:latin typeface="Poppins" pitchFamily="2" charset="77"/>
                <a:cs typeface="Poppins" pitchFamily="2" charset="77"/>
              </a:rPr>
              <a:t>1</a:t>
            </a:r>
          </a:p>
        </p:txBody>
      </p:sp>
      <p:sp>
        <p:nvSpPr>
          <p:cNvPr id="70" name="TextBox 69">
            <a:extLst>
              <a:ext uri="{FF2B5EF4-FFF2-40B4-BE49-F238E27FC236}">
                <a16:creationId xmlns:a16="http://schemas.microsoft.com/office/drawing/2014/main" id="{6EF2130C-A357-CD4A-BC36-16854C5979DC}"/>
              </a:ext>
            </a:extLst>
          </p:cNvPr>
          <p:cNvSpPr txBox="1"/>
          <p:nvPr/>
        </p:nvSpPr>
        <p:spPr>
          <a:xfrm>
            <a:off x="2969274" y="8143793"/>
            <a:ext cx="2534668" cy="584775"/>
          </a:xfrm>
          <a:prstGeom prst="rect">
            <a:avLst/>
          </a:prstGeom>
          <a:noFill/>
        </p:spPr>
        <p:txBody>
          <a:bodyPr wrap="none" rtlCol="0" anchor="ctr" anchorCtr="0">
            <a:spAutoFit/>
          </a:bodyPr>
          <a:lstStyle/>
          <a:p>
            <a:pPr algn="ctr"/>
            <a:r>
              <a:rPr lang="en-US" sz="3200" b="1" dirty="0">
                <a:solidFill>
                  <a:schemeClr val="tx2"/>
                </a:solidFill>
                <a:latin typeface="Poppins" pitchFamily="2" charset="77"/>
                <a:ea typeface="League Spartan" charset="0"/>
                <a:cs typeface="Poppins" pitchFamily="2" charset="77"/>
              </a:rPr>
              <a:t>YOUR TITLE</a:t>
            </a:r>
          </a:p>
        </p:txBody>
      </p:sp>
      <p:sp>
        <p:nvSpPr>
          <p:cNvPr id="71" name="Subtitle 2">
            <a:extLst>
              <a:ext uri="{FF2B5EF4-FFF2-40B4-BE49-F238E27FC236}">
                <a16:creationId xmlns:a16="http://schemas.microsoft.com/office/drawing/2014/main" id="{509503D5-8E84-D64A-B385-28CCEC883E72}"/>
              </a:ext>
            </a:extLst>
          </p:cNvPr>
          <p:cNvSpPr txBox="1">
            <a:spLocks/>
          </p:cNvSpPr>
          <p:nvPr/>
        </p:nvSpPr>
        <p:spPr>
          <a:xfrm>
            <a:off x="1732688" y="8782490"/>
            <a:ext cx="5164938" cy="2363724"/>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3500"/>
              </a:lnSpc>
            </a:pP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You can do wherever you want, impress your audience with an awesome design.</a:t>
            </a:r>
          </a:p>
          <a:p>
            <a:pPr>
              <a:lnSpc>
                <a:spcPts val="3500"/>
              </a:lnSpc>
            </a:pP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"If you serve Nature, she will serve you."</a:t>
            </a:r>
          </a:p>
        </p:txBody>
      </p:sp>
    </p:spTree>
    <p:extLst>
      <p:ext uri="{BB962C8B-B14F-4D97-AF65-F5344CB8AC3E}">
        <p14:creationId xmlns:p14="http://schemas.microsoft.com/office/powerpoint/2010/main" val="709274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3" name="Group 32">
            <a:extLst>
              <a:ext uri="{FF2B5EF4-FFF2-40B4-BE49-F238E27FC236}">
                <a16:creationId xmlns:a16="http://schemas.microsoft.com/office/drawing/2014/main" id="{9E39F713-B3C0-6244-8F05-C9831EBBF577}"/>
              </a:ext>
            </a:extLst>
          </p:cNvPr>
          <p:cNvGrpSpPr/>
          <p:nvPr/>
        </p:nvGrpSpPr>
        <p:grpSpPr>
          <a:xfrm>
            <a:off x="3193575" y="3095149"/>
            <a:ext cx="3905315" cy="6255681"/>
            <a:chOff x="12718575" y="3730149"/>
            <a:chExt cx="3905315" cy="6255681"/>
          </a:xfrm>
        </p:grpSpPr>
        <p:sp>
          <p:nvSpPr>
            <p:cNvPr id="18" name="Shape 62489">
              <a:extLst>
                <a:ext uri="{FF2B5EF4-FFF2-40B4-BE49-F238E27FC236}">
                  <a16:creationId xmlns:a16="http://schemas.microsoft.com/office/drawing/2014/main" id="{C18B069E-8AD2-3248-93BA-F618E6E351E5}"/>
                </a:ext>
              </a:extLst>
            </p:cNvPr>
            <p:cNvSpPr/>
            <p:nvPr/>
          </p:nvSpPr>
          <p:spPr>
            <a:xfrm>
              <a:off x="12718575" y="3730149"/>
              <a:ext cx="3905311" cy="6255660"/>
            </a:xfrm>
            <a:custGeom>
              <a:avLst/>
              <a:gdLst/>
              <a:ahLst/>
              <a:cxnLst>
                <a:cxn ang="0">
                  <a:pos x="wd2" y="hd2"/>
                </a:cxn>
                <a:cxn ang="5400000">
                  <a:pos x="wd2" y="hd2"/>
                </a:cxn>
                <a:cxn ang="10800000">
                  <a:pos x="wd2" y="hd2"/>
                </a:cxn>
                <a:cxn ang="16200000">
                  <a:pos x="wd2" y="hd2"/>
                </a:cxn>
              </a:cxnLst>
              <a:rect l="0" t="0" r="r" b="b"/>
              <a:pathLst>
                <a:path w="21600" h="21497" extrusionOk="0">
                  <a:moveTo>
                    <a:pt x="17350" y="3"/>
                  </a:moveTo>
                  <a:cubicBezTo>
                    <a:pt x="15346" y="-43"/>
                    <a:pt x="12892" y="407"/>
                    <a:pt x="12142" y="2712"/>
                  </a:cubicBezTo>
                  <a:cubicBezTo>
                    <a:pt x="13403" y="1976"/>
                    <a:pt x="14593" y="1643"/>
                    <a:pt x="15673" y="1563"/>
                  </a:cubicBezTo>
                  <a:cubicBezTo>
                    <a:pt x="16754" y="1483"/>
                    <a:pt x="17728" y="1658"/>
                    <a:pt x="18560" y="1940"/>
                  </a:cubicBezTo>
                  <a:cubicBezTo>
                    <a:pt x="18857" y="1746"/>
                    <a:pt x="19144" y="1520"/>
                    <a:pt x="19418" y="1261"/>
                  </a:cubicBezTo>
                  <a:cubicBezTo>
                    <a:pt x="19693" y="1001"/>
                    <a:pt x="19955" y="707"/>
                    <a:pt x="20196" y="373"/>
                  </a:cubicBezTo>
                  <a:cubicBezTo>
                    <a:pt x="20196" y="373"/>
                    <a:pt x="18909" y="38"/>
                    <a:pt x="17350" y="3"/>
                  </a:cubicBezTo>
                  <a:close/>
                  <a:moveTo>
                    <a:pt x="16116" y="1858"/>
                  </a:moveTo>
                  <a:cubicBezTo>
                    <a:pt x="15193" y="1842"/>
                    <a:pt x="14154" y="1956"/>
                    <a:pt x="13208" y="2435"/>
                  </a:cubicBezTo>
                  <a:cubicBezTo>
                    <a:pt x="12911" y="2585"/>
                    <a:pt x="12488" y="2818"/>
                    <a:pt x="11866" y="3314"/>
                  </a:cubicBezTo>
                  <a:cubicBezTo>
                    <a:pt x="10772" y="4187"/>
                    <a:pt x="10079" y="5293"/>
                    <a:pt x="9563" y="6476"/>
                  </a:cubicBezTo>
                  <a:cubicBezTo>
                    <a:pt x="9329" y="7014"/>
                    <a:pt x="9144" y="7557"/>
                    <a:pt x="9002" y="8102"/>
                  </a:cubicBezTo>
                  <a:cubicBezTo>
                    <a:pt x="8810" y="7849"/>
                    <a:pt x="8584" y="7612"/>
                    <a:pt x="8305" y="7409"/>
                  </a:cubicBezTo>
                  <a:cubicBezTo>
                    <a:pt x="7856" y="7083"/>
                    <a:pt x="7316" y="6845"/>
                    <a:pt x="6707" y="6746"/>
                  </a:cubicBezTo>
                  <a:cubicBezTo>
                    <a:pt x="6538" y="6719"/>
                    <a:pt x="6361" y="6703"/>
                    <a:pt x="6183" y="6694"/>
                  </a:cubicBezTo>
                  <a:cubicBezTo>
                    <a:pt x="6010" y="6686"/>
                    <a:pt x="5836" y="6684"/>
                    <a:pt x="5667" y="6688"/>
                  </a:cubicBezTo>
                  <a:cubicBezTo>
                    <a:pt x="5065" y="6699"/>
                    <a:pt x="4451" y="6801"/>
                    <a:pt x="3907" y="6971"/>
                  </a:cubicBezTo>
                  <a:cubicBezTo>
                    <a:pt x="3657" y="7049"/>
                    <a:pt x="3420" y="7140"/>
                    <a:pt x="3213" y="7258"/>
                  </a:cubicBezTo>
                  <a:cubicBezTo>
                    <a:pt x="3017" y="7369"/>
                    <a:pt x="2850" y="7501"/>
                    <a:pt x="2703" y="7639"/>
                  </a:cubicBezTo>
                  <a:cubicBezTo>
                    <a:pt x="2561" y="7772"/>
                    <a:pt x="2437" y="7912"/>
                    <a:pt x="2327" y="8056"/>
                  </a:cubicBezTo>
                  <a:cubicBezTo>
                    <a:pt x="2223" y="8194"/>
                    <a:pt x="2131" y="8336"/>
                    <a:pt x="2055" y="8481"/>
                  </a:cubicBezTo>
                  <a:cubicBezTo>
                    <a:pt x="1986" y="8611"/>
                    <a:pt x="1930" y="8744"/>
                    <a:pt x="1885" y="8878"/>
                  </a:cubicBezTo>
                  <a:cubicBezTo>
                    <a:pt x="1849" y="8983"/>
                    <a:pt x="1822" y="9089"/>
                    <a:pt x="1801" y="9195"/>
                  </a:cubicBezTo>
                  <a:cubicBezTo>
                    <a:pt x="1788" y="9261"/>
                    <a:pt x="1777" y="9327"/>
                    <a:pt x="1769" y="9393"/>
                  </a:cubicBezTo>
                  <a:cubicBezTo>
                    <a:pt x="1768" y="9400"/>
                    <a:pt x="1758" y="9497"/>
                    <a:pt x="1758" y="9497"/>
                  </a:cubicBezTo>
                  <a:cubicBezTo>
                    <a:pt x="3834" y="9489"/>
                    <a:pt x="5068" y="9031"/>
                    <a:pt x="5802" y="8496"/>
                  </a:cubicBezTo>
                  <a:cubicBezTo>
                    <a:pt x="6554" y="7948"/>
                    <a:pt x="6785" y="7321"/>
                    <a:pt x="6853" y="7011"/>
                  </a:cubicBezTo>
                  <a:cubicBezTo>
                    <a:pt x="7476" y="7189"/>
                    <a:pt x="8003" y="7479"/>
                    <a:pt x="8365" y="7842"/>
                  </a:cubicBezTo>
                  <a:cubicBezTo>
                    <a:pt x="8631" y="8109"/>
                    <a:pt x="8797" y="8408"/>
                    <a:pt x="8859" y="8717"/>
                  </a:cubicBezTo>
                  <a:cubicBezTo>
                    <a:pt x="8628" y="9882"/>
                    <a:pt x="8604" y="11055"/>
                    <a:pt x="8794" y="12213"/>
                  </a:cubicBezTo>
                  <a:cubicBezTo>
                    <a:pt x="8950" y="13169"/>
                    <a:pt x="9252" y="14113"/>
                    <a:pt x="9690" y="15035"/>
                  </a:cubicBezTo>
                  <a:cubicBezTo>
                    <a:pt x="8324" y="15042"/>
                    <a:pt x="6972" y="15117"/>
                    <a:pt x="5929" y="15268"/>
                  </a:cubicBezTo>
                  <a:cubicBezTo>
                    <a:pt x="4837" y="15426"/>
                    <a:pt x="4287" y="15635"/>
                    <a:pt x="4285" y="15842"/>
                  </a:cubicBezTo>
                  <a:lnTo>
                    <a:pt x="4285" y="15844"/>
                  </a:lnTo>
                  <a:cubicBezTo>
                    <a:pt x="4285" y="15844"/>
                    <a:pt x="4285" y="15845"/>
                    <a:pt x="4285" y="15845"/>
                  </a:cubicBezTo>
                  <a:lnTo>
                    <a:pt x="4369" y="16491"/>
                  </a:lnTo>
                  <a:cubicBezTo>
                    <a:pt x="4650" y="16612"/>
                    <a:pt x="5047" y="16728"/>
                    <a:pt x="5567" y="16832"/>
                  </a:cubicBezTo>
                  <a:cubicBezTo>
                    <a:pt x="5523" y="16824"/>
                    <a:pt x="5486" y="16813"/>
                    <a:pt x="5443" y="16805"/>
                  </a:cubicBezTo>
                  <a:lnTo>
                    <a:pt x="5835" y="20880"/>
                  </a:lnTo>
                  <a:cubicBezTo>
                    <a:pt x="5835" y="21038"/>
                    <a:pt x="6233" y="21195"/>
                    <a:pt x="7025" y="21316"/>
                  </a:cubicBezTo>
                  <a:cubicBezTo>
                    <a:pt x="8610" y="21557"/>
                    <a:pt x="11178" y="21557"/>
                    <a:pt x="12763" y="21316"/>
                  </a:cubicBezTo>
                  <a:cubicBezTo>
                    <a:pt x="13555" y="21195"/>
                    <a:pt x="13954" y="21038"/>
                    <a:pt x="13954" y="20880"/>
                  </a:cubicBezTo>
                  <a:lnTo>
                    <a:pt x="14342" y="16806"/>
                  </a:lnTo>
                  <a:cubicBezTo>
                    <a:pt x="14300" y="16815"/>
                    <a:pt x="14262" y="16824"/>
                    <a:pt x="14218" y="16832"/>
                  </a:cubicBezTo>
                  <a:cubicBezTo>
                    <a:pt x="14740" y="16728"/>
                    <a:pt x="15136" y="16613"/>
                    <a:pt x="15417" y="16491"/>
                  </a:cubicBezTo>
                  <a:lnTo>
                    <a:pt x="15501" y="15844"/>
                  </a:lnTo>
                  <a:cubicBezTo>
                    <a:pt x="15501" y="15636"/>
                    <a:pt x="14951" y="15427"/>
                    <a:pt x="13856" y="15268"/>
                  </a:cubicBezTo>
                  <a:cubicBezTo>
                    <a:pt x="12826" y="15119"/>
                    <a:pt x="11494" y="15044"/>
                    <a:pt x="10144" y="15035"/>
                  </a:cubicBezTo>
                  <a:cubicBezTo>
                    <a:pt x="9832" y="14409"/>
                    <a:pt x="9571" y="13774"/>
                    <a:pt x="9393" y="13129"/>
                  </a:cubicBezTo>
                  <a:cubicBezTo>
                    <a:pt x="9574" y="12937"/>
                    <a:pt x="9800" y="12764"/>
                    <a:pt x="10071" y="12618"/>
                  </a:cubicBezTo>
                  <a:cubicBezTo>
                    <a:pt x="10190" y="12553"/>
                    <a:pt x="10319" y="12494"/>
                    <a:pt x="10452" y="12442"/>
                  </a:cubicBezTo>
                  <a:cubicBezTo>
                    <a:pt x="10955" y="12623"/>
                    <a:pt x="12065" y="12913"/>
                    <a:pt x="13362" y="12760"/>
                  </a:cubicBezTo>
                  <a:cubicBezTo>
                    <a:pt x="14459" y="12631"/>
                    <a:pt x="15649" y="12185"/>
                    <a:pt x="16535" y="11125"/>
                  </a:cubicBezTo>
                  <a:cubicBezTo>
                    <a:pt x="16403" y="11076"/>
                    <a:pt x="15269" y="10706"/>
                    <a:pt x="14029" y="10678"/>
                  </a:cubicBezTo>
                  <a:cubicBezTo>
                    <a:pt x="13686" y="10671"/>
                    <a:pt x="13336" y="10689"/>
                    <a:pt x="12992" y="10740"/>
                  </a:cubicBezTo>
                  <a:cubicBezTo>
                    <a:pt x="12058" y="10881"/>
                    <a:pt x="11175" y="11289"/>
                    <a:pt x="10438" y="12128"/>
                  </a:cubicBezTo>
                  <a:cubicBezTo>
                    <a:pt x="10253" y="12204"/>
                    <a:pt x="10077" y="12289"/>
                    <a:pt x="9912" y="12381"/>
                  </a:cubicBezTo>
                  <a:cubicBezTo>
                    <a:pt x="9690" y="12504"/>
                    <a:pt x="9493" y="12642"/>
                    <a:pt x="9312" y="12789"/>
                  </a:cubicBezTo>
                  <a:cubicBezTo>
                    <a:pt x="9290" y="12694"/>
                    <a:pt x="9264" y="12600"/>
                    <a:pt x="9245" y="12505"/>
                  </a:cubicBezTo>
                  <a:cubicBezTo>
                    <a:pt x="8826" y="10488"/>
                    <a:pt x="9060" y="8422"/>
                    <a:pt x="9960" y="6424"/>
                  </a:cubicBezTo>
                  <a:cubicBezTo>
                    <a:pt x="10219" y="5849"/>
                    <a:pt x="10525" y="5281"/>
                    <a:pt x="10919" y="4752"/>
                  </a:cubicBezTo>
                  <a:cubicBezTo>
                    <a:pt x="11302" y="4236"/>
                    <a:pt x="11767" y="3758"/>
                    <a:pt x="12307" y="3337"/>
                  </a:cubicBezTo>
                  <a:cubicBezTo>
                    <a:pt x="12737" y="3662"/>
                    <a:pt x="13720" y="4290"/>
                    <a:pt x="15204" y="4633"/>
                  </a:cubicBezTo>
                  <a:cubicBezTo>
                    <a:pt x="16781" y="4997"/>
                    <a:pt x="18911" y="5034"/>
                    <a:pt x="21600" y="4114"/>
                  </a:cubicBezTo>
                  <a:cubicBezTo>
                    <a:pt x="21577" y="4087"/>
                    <a:pt x="20437" y="2874"/>
                    <a:pt x="18527" y="2252"/>
                  </a:cubicBezTo>
                  <a:cubicBezTo>
                    <a:pt x="17814" y="2020"/>
                    <a:pt x="17002" y="1873"/>
                    <a:pt x="16116" y="1858"/>
                  </a:cubicBezTo>
                  <a:close/>
                  <a:moveTo>
                    <a:pt x="4001" y="6845"/>
                  </a:moveTo>
                  <a:cubicBezTo>
                    <a:pt x="3390" y="6903"/>
                    <a:pt x="2552" y="7046"/>
                    <a:pt x="1785" y="7385"/>
                  </a:cubicBezTo>
                  <a:cubicBezTo>
                    <a:pt x="1017" y="7724"/>
                    <a:pt x="322" y="8260"/>
                    <a:pt x="0" y="9110"/>
                  </a:cubicBezTo>
                  <a:cubicBezTo>
                    <a:pt x="0" y="9110"/>
                    <a:pt x="157" y="9124"/>
                    <a:pt x="413" y="9128"/>
                  </a:cubicBezTo>
                  <a:cubicBezTo>
                    <a:pt x="670" y="9132"/>
                    <a:pt x="1026" y="9127"/>
                    <a:pt x="1428" y="9088"/>
                  </a:cubicBezTo>
                  <a:cubicBezTo>
                    <a:pt x="1507" y="8765"/>
                    <a:pt x="1684" y="8293"/>
                    <a:pt x="2074" y="7857"/>
                  </a:cubicBezTo>
                  <a:cubicBezTo>
                    <a:pt x="2464" y="7421"/>
                    <a:pt x="3066" y="7019"/>
                    <a:pt x="4001" y="6845"/>
                  </a:cubicBezTo>
                  <a:close/>
                </a:path>
              </a:pathLst>
            </a:custGeom>
            <a:solidFill>
              <a:schemeClr val="bg1">
                <a:lumMod val="85000"/>
              </a:schemeClr>
            </a:solidFill>
            <a:ln w="12700" cap="flat">
              <a:noFill/>
              <a:miter lim="400000"/>
            </a:ln>
            <a:effectLst/>
          </p:spPr>
          <p:txBody>
            <a:bodyPr wrap="square" lIns="53578" tIns="53578" rIns="53578" bIns="53578" numCol="1" anchor="ctr">
              <a:noAutofit/>
            </a:bodyPr>
            <a:lstStyle/>
            <a:p>
              <a:endParaRPr sz="5063" dirty="0">
                <a:latin typeface="Lato Light" panose="020F0502020204030203" pitchFamily="34" charset="0"/>
              </a:endParaRPr>
            </a:p>
          </p:txBody>
        </p:sp>
        <p:sp>
          <p:nvSpPr>
            <p:cNvPr id="32" name="Rectangle 31">
              <a:extLst>
                <a:ext uri="{FF2B5EF4-FFF2-40B4-BE49-F238E27FC236}">
                  <a16:creationId xmlns:a16="http://schemas.microsoft.com/office/drawing/2014/main" id="{F7328C5D-C177-2F4D-A68C-EA35B175249C}"/>
                </a:ext>
              </a:extLst>
            </p:cNvPr>
            <p:cNvSpPr/>
            <p:nvPr/>
          </p:nvSpPr>
          <p:spPr>
            <a:xfrm>
              <a:off x="12718577" y="6959600"/>
              <a:ext cx="3905311" cy="30262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31" name="Freeform 30">
              <a:extLst>
                <a:ext uri="{FF2B5EF4-FFF2-40B4-BE49-F238E27FC236}">
                  <a16:creationId xmlns:a16="http://schemas.microsoft.com/office/drawing/2014/main" id="{11A10F68-F612-C74A-B55A-4DB4CCF864A1}"/>
                </a:ext>
              </a:extLst>
            </p:cNvPr>
            <p:cNvSpPr/>
            <p:nvPr/>
          </p:nvSpPr>
          <p:spPr>
            <a:xfrm>
              <a:off x="12718578" y="3730149"/>
              <a:ext cx="3905312" cy="6255681"/>
            </a:xfrm>
            <a:custGeom>
              <a:avLst/>
              <a:gdLst>
                <a:gd name="connsiteX0" fmla="*/ 723388 w 3905312"/>
                <a:gd name="connsiteY0" fmla="*/ 1991927 h 6255681"/>
                <a:gd name="connsiteX1" fmla="*/ 322732 w 3905312"/>
                <a:gd name="connsiteY1" fmla="*/ 2149067 h 6255681"/>
                <a:gd name="connsiteX2" fmla="*/ 1 w 3905312"/>
                <a:gd name="connsiteY2" fmla="*/ 2651045 h 6255681"/>
                <a:gd name="connsiteX3" fmla="*/ 74672 w 3905312"/>
                <a:gd name="connsiteY3" fmla="*/ 2656283 h 6255681"/>
                <a:gd name="connsiteX4" fmla="*/ 258185 w 3905312"/>
                <a:gd name="connsiteY4" fmla="*/ 2644643 h 6255681"/>
                <a:gd name="connsiteX5" fmla="*/ 374983 w 3905312"/>
                <a:gd name="connsiteY5" fmla="*/ 2286420 h 6255681"/>
                <a:gd name="connsiteX6" fmla="*/ 723388 w 3905312"/>
                <a:gd name="connsiteY6" fmla="*/ 1991927 h 6255681"/>
                <a:gd name="connsiteX7" fmla="*/ 3136906 w 3905312"/>
                <a:gd name="connsiteY7" fmla="*/ 894 h 6255681"/>
                <a:gd name="connsiteX8" fmla="*/ 2195292 w 3905312"/>
                <a:gd name="connsiteY8" fmla="*/ 789217 h 6255681"/>
                <a:gd name="connsiteX9" fmla="*/ 2833702 w 3905312"/>
                <a:gd name="connsiteY9" fmla="*/ 454857 h 6255681"/>
                <a:gd name="connsiteX10" fmla="*/ 3355676 w 3905312"/>
                <a:gd name="connsiteY10" fmla="*/ 564564 h 6255681"/>
                <a:gd name="connsiteX11" fmla="*/ 3510803 w 3905312"/>
                <a:gd name="connsiteY11" fmla="*/ 366974 h 6255681"/>
                <a:gd name="connsiteX12" fmla="*/ 3651467 w 3905312"/>
                <a:gd name="connsiteY12" fmla="*/ 108565 h 6255681"/>
                <a:gd name="connsiteX13" fmla="*/ 3136906 w 3905312"/>
                <a:gd name="connsiteY13" fmla="*/ 894 h 6255681"/>
                <a:gd name="connsiteX14" fmla="*/ 0 w 3905312"/>
                <a:gd name="connsiteY14" fmla="*/ 21 h 6255681"/>
                <a:gd name="connsiteX15" fmla="*/ 3905312 w 3905312"/>
                <a:gd name="connsiteY15" fmla="*/ 21 h 6255681"/>
                <a:gd name="connsiteX16" fmla="*/ 3905312 w 3905312"/>
                <a:gd name="connsiteY16" fmla="*/ 1197202 h 6255681"/>
                <a:gd name="connsiteX17" fmla="*/ 3349709 w 3905312"/>
                <a:gd name="connsiteY17" fmla="*/ 655357 h 6255681"/>
                <a:gd name="connsiteX18" fmla="*/ 2913797 w 3905312"/>
                <a:gd name="connsiteY18" fmla="*/ 540702 h 6255681"/>
                <a:gd name="connsiteX19" fmla="*/ 2388026 w 3905312"/>
                <a:gd name="connsiteY19" fmla="*/ 708610 h 6255681"/>
                <a:gd name="connsiteX20" fmla="*/ 2145391 w 3905312"/>
                <a:gd name="connsiteY20" fmla="*/ 964400 h 6255681"/>
                <a:gd name="connsiteX21" fmla="*/ 1729005 w 3905312"/>
                <a:gd name="connsiteY21" fmla="*/ 1884547 h 6255681"/>
                <a:gd name="connsiteX22" fmla="*/ 1627576 w 3905312"/>
                <a:gd name="connsiteY22" fmla="*/ 2357716 h 6255681"/>
                <a:gd name="connsiteX23" fmla="*/ 1501557 w 3905312"/>
                <a:gd name="connsiteY23" fmla="*/ 2156051 h 6255681"/>
                <a:gd name="connsiteX24" fmla="*/ 1212636 w 3905312"/>
                <a:gd name="connsiteY24" fmla="*/ 1963118 h 6255681"/>
                <a:gd name="connsiteX25" fmla="*/ 1117896 w 3905312"/>
                <a:gd name="connsiteY25" fmla="*/ 1947985 h 6255681"/>
                <a:gd name="connsiteX26" fmla="*/ 1024603 w 3905312"/>
                <a:gd name="connsiteY26" fmla="*/ 1946239 h 6255681"/>
                <a:gd name="connsiteX27" fmla="*/ 706392 w 3905312"/>
                <a:gd name="connsiteY27" fmla="*/ 2028593 h 6255681"/>
                <a:gd name="connsiteX28" fmla="*/ 580916 w 3905312"/>
                <a:gd name="connsiteY28" fmla="*/ 2112110 h 6255681"/>
                <a:gd name="connsiteX29" fmla="*/ 488707 w 3905312"/>
                <a:gd name="connsiteY29" fmla="*/ 2222982 h 6255681"/>
                <a:gd name="connsiteX30" fmla="*/ 420726 w 3905312"/>
                <a:gd name="connsiteY30" fmla="*/ 2344329 h 6255681"/>
                <a:gd name="connsiteX31" fmla="*/ 371548 w 3905312"/>
                <a:gd name="connsiteY31" fmla="*/ 2468005 h 6255681"/>
                <a:gd name="connsiteX32" fmla="*/ 340812 w 3905312"/>
                <a:gd name="connsiteY32" fmla="*/ 2583533 h 6255681"/>
                <a:gd name="connsiteX33" fmla="*/ 325624 w 3905312"/>
                <a:gd name="connsiteY33" fmla="*/ 2675780 h 6255681"/>
                <a:gd name="connsiteX34" fmla="*/ 319839 w 3905312"/>
                <a:gd name="connsiteY34" fmla="*/ 2733399 h 6255681"/>
                <a:gd name="connsiteX35" fmla="*/ 317850 w 3905312"/>
                <a:gd name="connsiteY35" fmla="*/ 2763663 h 6255681"/>
                <a:gd name="connsiteX36" fmla="*/ 1049011 w 3905312"/>
                <a:gd name="connsiteY36" fmla="*/ 2472370 h 6255681"/>
                <a:gd name="connsiteX37" fmla="*/ 1239033 w 3905312"/>
                <a:gd name="connsiteY37" fmla="*/ 2040233 h 6255681"/>
                <a:gd name="connsiteX38" fmla="*/ 1512405 w 3905312"/>
                <a:gd name="connsiteY38" fmla="*/ 2282055 h 6255681"/>
                <a:gd name="connsiteX39" fmla="*/ 1601721 w 3905312"/>
                <a:gd name="connsiteY39" fmla="*/ 2536682 h 6255681"/>
                <a:gd name="connsiteX40" fmla="*/ 1589969 w 3905312"/>
                <a:gd name="connsiteY40" fmla="*/ 3554023 h 6255681"/>
                <a:gd name="connsiteX41" fmla="*/ 1751967 w 3905312"/>
                <a:gd name="connsiteY41" fmla="*/ 4375229 h 6255681"/>
                <a:gd name="connsiteX42" fmla="*/ 1071973 w 3905312"/>
                <a:gd name="connsiteY42" fmla="*/ 4443033 h 6255681"/>
                <a:gd name="connsiteX43" fmla="*/ 774735 w 3905312"/>
                <a:gd name="connsiteY43" fmla="*/ 4610068 h 6255681"/>
                <a:gd name="connsiteX44" fmla="*/ 774735 w 3905312"/>
                <a:gd name="connsiteY44" fmla="*/ 4610650 h 6255681"/>
                <a:gd name="connsiteX45" fmla="*/ 774735 w 3905312"/>
                <a:gd name="connsiteY45" fmla="*/ 4610941 h 6255681"/>
                <a:gd name="connsiteX46" fmla="*/ 789922 w 3905312"/>
                <a:gd name="connsiteY46" fmla="*/ 4798927 h 6255681"/>
                <a:gd name="connsiteX47" fmla="*/ 1006523 w 3905312"/>
                <a:gd name="connsiteY47" fmla="*/ 4898159 h 6255681"/>
                <a:gd name="connsiteX48" fmla="*/ 984103 w 3905312"/>
                <a:gd name="connsiteY48" fmla="*/ 4890302 h 6255681"/>
                <a:gd name="connsiteX49" fmla="*/ 1054977 w 3905312"/>
                <a:gd name="connsiteY49" fmla="*/ 6076133 h 6255681"/>
                <a:gd name="connsiteX50" fmla="*/ 1270131 w 3905312"/>
                <a:gd name="connsiteY50" fmla="*/ 6203009 h 6255681"/>
                <a:gd name="connsiteX51" fmla="*/ 2307570 w 3905312"/>
                <a:gd name="connsiteY51" fmla="*/ 6203009 h 6255681"/>
                <a:gd name="connsiteX52" fmla="*/ 2522904 w 3905312"/>
                <a:gd name="connsiteY52" fmla="*/ 6076133 h 6255681"/>
                <a:gd name="connsiteX53" fmla="*/ 2593055 w 3905312"/>
                <a:gd name="connsiteY53" fmla="*/ 4890593 h 6255681"/>
                <a:gd name="connsiteX54" fmla="*/ 2570636 w 3905312"/>
                <a:gd name="connsiteY54" fmla="*/ 4898159 h 6255681"/>
                <a:gd name="connsiteX55" fmla="*/ 2787417 w 3905312"/>
                <a:gd name="connsiteY55" fmla="*/ 4798927 h 6255681"/>
                <a:gd name="connsiteX56" fmla="*/ 2802604 w 3905312"/>
                <a:gd name="connsiteY56" fmla="*/ 4610650 h 6255681"/>
                <a:gd name="connsiteX57" fmla="*/ 2505186 w 3905312"/>
                <a:gd name="connsiteY57" fmla="*/ 4443033 h 6255681"/>
                <a:gd name="connsiteX58" fmla="*/ 1834051 w 3905312"/>
                <a:gd name="connsiteY58" fmla="*/ 4375229 h 6255681"/>
                <a:gd name="connsiteX59" fmla="*/ 1698269 w 3905312"/>
                <a:gd name="connsiteY59" fmla="*/ 3820580 h 6255681"/>
                <a:gd name="connsiteX60" fmla="*/ 1820852 w 3905312"/>
                <a:gd name="connsiteY60" fmla="*/ 3671878 h 6255681"/>
                <a:gd name="connsiteX61" fmla="*/ 1889738 w 3905312"/>
                <a:gd name="connsiteY61" fmla="*/ 3620662 h 6255681"/>
                <a:gd name="connsiteX62" fmla="*/ 2415870 w 3905312"/>
                <a:gd name="connsiteY62" fmla="*/ 3713201 h 6255681"/>
                <a:gd name="connsiteX63" fmla="*/ 2989553 w 3905312"/>
                <a:gd name="connsiteY63" fmla="*/ 3237413 h 6255681"/>
                <a:gd name="connsiteX64" fmla="*/ 2536464 w 3905312"/>
                <a:gd name="connsiteY64" fmla="*/ 3107336 h 6255681"/>
                <a:gd name="connsiteX65" fmla="*/ 2348973 w 3905312"/>
                <a:gd name="connsiteY65" fmla="*/ 3125378 h 6255681"/>
                <a:gd name="connsiteX66" fmla="*/ 1887206 w 3905312"/>
                <a:gd name="connsiteY66" fmla="*/ 3529288 h 6255681"/>
                <a:gd name="connsiteX67" fmla="*/ 1792105 w 3905312"/>
                <a:gd name="connsiteY67" fmla="*/ 3602911 h 6255681"/>
                <a:gd name="connsiteX68" fmla="*/ 1683624 w 3905312"/>
                <a:gd name="connsiteY68" fmla="*/ 3721640 h 6255681"/>
                <a:gd name="connsiteX69" fmla="*/ 1671510 w 3905312"/>
                <a:gd name="connsiteY69" fmla="*/ 3638995 h 6255681"/>
                <a:gd name="connsiteX70" fmla="*/ 1800783 w 3905312"/>
                <a:gd name="connsiteY70" fmla="*/ 1869415 h 6255681"/>
                <a:gd name="connsiteX71" fmla="*/ 1974172 w 3905312"/>
                <a:gd name="connsiteY71" fmla="*/ 1382860 h 6255681"/>
                <a:gd name="connsiteX72" fmla="*/ 2225124 w 3905312"/>
                <a:gd name="connsiteY72" fmla="*/ 971093 h 6255681"/>
                <a:gd name="connsiteX73" fmla="*/ 2748906 w 3905312"/>
                <a:gd name="connsiteY73" fmla="*/ 1348231 h 6255681"/>
                <a:gd name="connsiteX74" fmla="*/ 3905312 w 3905312"/>
                <a:gd name="connsiteY74" fmla="*/ 1197202 h 6255681"/>
                <a:gd name="connsiteX75" fmla="*/ 3905312 w 3905312"/>
                <a:gd name="connsiteY75" fmla="*/ 6255681 h 6255681"/>
                <a:gd name="connsiteX76" fmla="*/ 0 w 3905312"/>
                <a:gd name="connsiteY76" fmla="*/ 6255681 h 6255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Lst>
              <a:rect l="l" t="t" r="r" b="b"/>
              <a:pathLst>
                <a:path w="3905312" h="6255681">
                  <a:moveTo>
                    <a:pt x="723388" y="1991927"/>
                  </a:moveTo>
                  <a:cubicBezTo>
                    <a:pt x="612918" y="2008805"/>
                    <a:pt x="461406" y="2050418"/>
                    <a:pt x="322732" y="2149067"/>
                  </a:cubicBezTo>
                  <a:cubicBezTo>
                    <a:pt x="183876" y="2247717"/>
                    <a:pt x="58219" y="2403694"/>
                    <a:pt x="1" y="2651045"/>
                  </a:cubicBezTo>
                  <a:cubicBezTo>
                    <a:pt x="1" y="2651045"/>
                    <a:pt x="28387" y="2655119"/>
                    <a:pt x="74672" y="2656283"/>
                  </a:cubicBezTo>
                  <a:cubicBezTo>
                    <a:pt x="121138" y="2657447"/>
                    <a:pt x="185503" y="2655992"/>
                    <a:pt x="258185" y="2644643"/>
                  </a:cubicBezTo>
                  <a:cubicBezTo>
                    <a:pt x="272469" y="2550650"/>
                    <a:pt x="304471" y="2413297"/>
                    <a:pt x="374983" y="2286420"/>
                  </a:cubicBezTo>
                  <a:cubicBezTo>
                    <a:pt x="445496" y="2159544"/>
                    <a:pt x="554338" y="2042561"/>
                    <a:pt x="723388" y="1991927"/>
                  </a:cubicBezTo>
                  <a:close/>
                  <a:moveTo>
                    <a:pt x="3136906" y="894"/>
                  </a:moveTo>
                  <a:cubicBezTo>
                    <a:pt x="2774580" y="-12492"/>
                    <a:pt x="2330893" y="118459"/>
                    <a:pt x="2195292" y="789217"/>
                  </a:cubicBezTo>
                  <a:cubicBezTo>
                    <a:pt x="2423283" y="575040"/>
                    <a:pt x="2638436" y="478137"/>
                    <a:pt x="2833702" y="454857"/>
                  </a:cubicBezTo>
                  <a:cubicBezTo>
                    <a:pt x="3029148" y="431576"/>
                    <a:pt x="3205249" y="482502"/>
                    <a:pt x="3355676" y="564564"/>
                  </a:cubicBezTo>
                  <a:cubicBezTo>
                    <a:pt x="3409374" y="508110"/>
                    <a:pt x="3461264" y="442343"/>
                    <a:pt x="3510803" y="366974"/>
                  </a:cubicBezTo>
                  <a:cubicBezTo>
                    <a:pt x="3560524" y="291314"/>
                    <a:pt x="3607894" y="205759"/>
                    <a:pt x="3651467" y="108565"/>
                  </a:cubicBezTo>
                  <a:cubicBezTo>
                    <a:pt x="3651467" y="108565"/>
                    <a:pt x="3418775" y="11079"/>
                    <a:pt x="3136906" y="894"/>
                  </a:cubicBezTo>
                  <a:close/>
                  <a:moveTo>
                    <a:pt x="0" y="21"/>
                  </a:moveTo>
                  <a:lnTo>
                    <a:pt x="3905312" y="21"/>
                  </a:lnTo>
                  <a:lnTo>
                    <a:pt x="3905312" y="1197202"/>
                  </a:lnTo>
                  <a:cubicBezTo>
                    <a:pt x="3901154" y="1189344"/>
                    <a:pt x="3695040" y="836360"/>
                    <a:pt x="3349709" y="655357"/>
                  </a:cubicBezTo>
                  <a:cubicBezTo>
                    <a:pt x="3220798" y="587844"/>
                    <a:pt x="3073987" y="545067"/>
                    <a:pt x="2913797" y="540702"/>
                  </a:cubicBezTo>
                  <a:cubicBezTo>
                    <a:pt x="2746917" y="536046"/>
                    <a:pt x="2559064" y="569220"/>
                    <a:pt x="2388026" y="708610"/>
                  </a:cubicBezTo>
                  <a:cubicBezTo>
                    <a:pt x="2334328" y="752260"/>
                    <a:pt x="2257849" y="820064"/>
                    <a:pt x="2145391" y="964400"/>
                  </a:cubicBezTo>
                  <a:cubicBezTo>
                    <a:pt x="1947594" y="1218445"/>
                    <a:pt x="1822299" y="1540292"/>
                    <a:pt x="1729005" y="1884547"/>
                  </a:cubicBezTo>
                  <a:cubicBezTo>
                    <a:pt x="1686698" y="2041106"/>
                    <a:pt x="1653249" y="2199120"/>
                    <a:pt x="1627576" y="2357716"/>
                  </a:cubicBezTo>
                  <a:cubicBezTo>
                    <a:pt x="1592862" y="2284092"/>
                    <a:pt x="1552000" y="2215125"/>
                    <a:pt x="1501557" y="2156051"/>
                  </a:cubicBezTo>
                  <a:cubicBezTo>
                    <a:pt x="1420377" y="2061185"/>
                    <a:pt x="1322744" y="1991927"/>
                    <a:pt x="1212636" y="1963118"/>
                  </a:cubicBezTo>
                  <a:cubicBezTo>
                    <a:pt x="1182081" y="1955261"/>
                    <a:pt x="1150079" y="1950604"/>
                    <a:pt x="1117896" y="1947985"/>
                  </a:cubicBezTo>
                  <a:cubicBezTo>
                    <a:pt x="1086618" y="1945657"/>
                    <a:pt x="1055158" y="1945075"/>
                    <a:pt x="1024603" y="1946239"/>
                  </a:cubicBezTo>
                  <a:cubicBezTo>
                    <a:pt x="915760" y="1949440"/>
                    <a:pt x="804748" y="1979123"/>
                    <a:pt x="706392" y="2028593"/>
                  </a:cubicBezTo>
                  <a:cubicBezTo>
                    <a:pt x="661192" y="2051291"/>
                    <a:pt x="618342" y="2077772"/>
                    <a:pt x="580916" y="2112110"/>
                  </a:cubicBezTo>
                  <a:cubicBezTo>
                    <a:pt x="545479" y="2144411"/>
                    <a:pt x="515285" y="2182824"/>
                    <a:pt x="488707" y="2222982"/>
                  </a:cubicBezTo>
                  <a:cubicBezTo>
                    <a:pt x="463033" y="2261685"/>
                    <a:pt x="440614" y="2302425"/>
                    <a:pt x="420726" y="2344329"/>
                  </a:cubicBezTo>
                  <a:cubicBezTo>
                    <a:pt x="401923" y="2384488"/>
                    <a:pt x="385289" y="2425810"/>
                    <a:pt x="371548" y="2468005"/>
                  </a:cubicBezTo>
                  <a:cubicBezTo>
                    <a:pt x="359073" y="2505835"/>
                    <a:pt x="348948" y="2544539"/>
                    <a:pt x="340812" y="2583533"/>
                  </a:cubicBezTo>
                  <a:cubicBezTo>
                    <a:pt x="334303" y="2614088"/>
                    <a:pt x="329421" y="2644934"/>
                    <a:pt x="325624" y="2675780"/>
                  </a:cubicBezTo>
                  <a:cubicBezTo>
                    <a:pt x="323274" y="2694986"/>
                    <a:pt x="321285" y="2714192"/>
                    <a:pt x="319839" y="2733399"/>
                  </a:cubicBezTo>
                  <a:cubicBezTo>
                    <a:pt x="319658" y="2735436"/>
                    <a:pt x="317850" y="2763663"/>
                    <a:pt x="317850" y="2763663"/>
                  </a:cubicBezTo>
                  <a:cubicBezTo>
                    <a:pt x="693194" y="2761335"/>
                    <a:pt x="916303" y="2628056"/>
                    <a:pt x="1049011" y="2472370"/>
                  </a:cubicBezTo>
                  <a:cubicBezTo>
                    <a:pt x="1184974" y="2312901"/>
                    <a:pt x="1226739" y="2130443"/>
                    <a:pt x="1239033" y="2040233"/>
                  </a:cubicBezTo>
                  <a:cubicBezTo>
                    <a:pt x="1351672" y="2092031"/>
                    <a:pt x="1446955" y="2176422"/>
                    <a:pt x="1512405" y="2282055"/>
                  </a:cubicBezTo>
                  <a:cubicBezTo>
                    <a:pt x="1560498" y="2359753"/>
                    <a:pt x="1590511" y="2446762"/>
                    <a:pt x="1601721" y="2536682"/>
                  </a:cubicBezTo>
                  <a:cubicBezTo>
                    <a:pt x="1559956" y="2875698"/>
                    <a:pt x="1555616" y="3217043"/>
                    <a:pt x="1589969" y="3554023"/>
                  </a:cubicBezTo>
                  <a:cubicBezTo>
                    <a:pt x="1618174" y="3832220"/>
                    <a:pt x="1672776" y="4106926"/>
                    <a:pt x="1751967" y="4375229"/>
                  </a:cubicBezTo>
                  <a:cubicBezTo>
                    <a:pt x="1504992" y="4377266"/>
                    <a:pt x="1260549" y="4399091"/>
                    <a:pt x="1071973" y="4443033"/>
                  </a:cubicBezTo>
                  <a:cubicBezTo>
                    <a:pt x="874538" y="4489011"/>
                    <a:pt x="775097" y="4549830"/>
                    <a:pt x="774735" y="4610068"/>
                  </a:cubicBezTo>
                  <a:lnTo>
                    <a:pt x="774735" y="4610650"/>
                  </a:lnTo>
                  <a:cubicBezTo>
                    <a:pt x="774735" y="4610650"/>
                    <a:pt x="774735" y="4610941"/>
                    <a:pt x="774735" y="4610941"/>
                  </a:cubicBezTo>
                  <a:lnTo>
                    <a:pt x="789922" y="4798927"/>
                  </a:lnTo>
                  <a:cubicBezTo>
                    <a:pt x="840728" y="4834139"/>
                    <a:pt x="912506" y="4867895"/>
                    <a:pt x="1006523" y="4898159"/>
                  </a:cubicBezTo>
                  <a:cubicBezTo>
                    <a:pt x="998567" y="4895831"/>
                    <a:pt x="991878" y="4892630"/>
                    <a:pt x="984103" y="4890302"/>
                  </a:cubicBezTo>
                  <a:lnTo>
                    <a:pt x="1054977" y="6076133"/>
                  </a:lnTo>
                  <a:cubicBezTo>
                    <a:pt x="1054977" y="6122111"/>
                    <a:pt x="1126936" y="6167799"/>
                    <a:pt x="1270131" y="6203009"/>
                  </a:cubicBezTo>
                  <a:cubicBezTo>
                    <a:pt x="1556701" y="6273141"/>
                    <a:pt x="2021000" y="6273141"/>
                    <a:pt x="2307570" y="6203009"/>
                  </a:cubicBezTo>
                  <a:cubicBezTo>
                    <a:pt x="2450764" y="6167799"/>
                    <a:pt x="2522904" y="6122111"/>
                    <a:pt x="2522904" y="6076133"/>
                  </a:cubicBezTo>
                  <a:lnTo>
                    <a:pt x="2593055" y="4890593"/>
                  </a:lnTo>
                  <a:cubicBezTo>
                    <a:pt x="2585462" y="4893212"/>
                    <a:pt x="2578591" y="4895831"/>
                    <a:pt x="2570636" y="4898159"/>
                  </a:cubicBezTo>
                  <a:cubicBezTo>
                    <a:pt x="2665014" y="4867895"/>
                    <a:pt x="2736612" y="4834429"/>
                    <a:pt x="2787417" y="4798927"/>
                  </a:cubicBezTo>
                  <a:lnTo>
                    <a:pt x="2802604" y="4610650"/>
                  </a:lnTo>
                  <a:cubicBezTo>
                    <a:pt x="2802604" y="4550121"/>
                    <a:pt x="2703163" y="4489302"/>
                    <a:pt x="2505186" y="4443033"/>
                  </a:cubicBezTo>
                  <a:cubicBezTo>
                    <a:pt x="2318960" y="4399673"/>
                    <a:pt x="2078133" y="4377848"/>
                    <a:pt x="1834051" y="4375229"/>
                  </a:cubicBezTo>
                  <a:cubicBezTo>
                    <a:pt x="1777641" y="4193062"/>
                    <a:pt x="1730452" y="4008276"/>
                    <a:pt x="1698269" y="3820580"/>
                  </a:cubicBezTo>
                  <a:cubicBezTo>
                    <a:pt x="1730994" y="3764708"/>
                    <a:pt x="1771855" y="3714365"/>
                    <a:pt x="1820852" y="3671878"/>
                  </a:cubicBezTo>
                  <a:cubicBezTo>
                    <a:pt x="1842368" y="3652963"/>
                    <a:pt x="1865691" y="3635794"/>
                    <a:pt x="1889738" y="3620662"/>
                  </a:cubicBezTo>
                  <a:cubicBezTo>
                    <a:pt x="1980681" y="3673334"/>
                    <a:pt x="2181370" y="3757724"/>
                    <a:pt x="2415870" y="3713201"/>
                  </a:cubicBezTo>
                  <a:cubicBezTo>
                    <a:pt x="2614209" y="3675662"/>
                    <a:pt x="2829363" y="3545875"/>
                    <a:pt x="2989553" y="3237413"/>
                  </a:cubicBezTo>
                  <a:cubicBezTo>
                    <a:pt x="2965687" y="3223154"/>
                    <a:pt x="2760658" y="3115484"/>
                    <a:pt x="2536464" y="3107336"/>
                  </a:cubicBezTo>
                  <a:cubicBezTo>
                    <a:pt x="2474450" y="3105299"/>
                    <a:pt x="2411169" y="3110537"/>
                    <a:pt x="2348973" y="3125378"/>
                  </a:cubicBezTo>
                  <a:cubicBezTo>
                    <a:pt x="2180105" y="3166409"/>
                    <a:pt x="2020457" y="3285137"/>
                    <a:pt x="1887206" y="3529288"/>
                  </a:cubicBezTo>
                  <a:cubicBezTo>
                    <a:pt x="1853758" y="3551404"/>
                    <a:pt x="1821937" y="3576139"/>
                    <a:pt x="1792105" y="3602911"/>
                  </a:cubicBezTo>
                  <a:cubicBezTo>
                    <a:pt x="1751967" y="3638704"/>
                    <a:pt x="1716349" y="3678863"/>
                    <a:pt x="1683624" y="3721640"/>
                  </a:cubicBezTo>
                  <a:cubicBezTo>
                    <a:pt x="1679646" y="3693995"/>
                    <a:pt x="1674946" y="3666640"/>
                    <a:pt x="1671510" y="3638995"/>
                  </a:cubicBezTo>
                  <a:cubicBezTo>
                    <a:pt x="1595754" y="3052045"/>
                    <a:pt x="1638062" y="2450836"/>
                    <a:pt x="1800783" y="1869415"/>
                  </a:cubicBezTo>
                  <a:cubicBezTo>
                    <a:pt x="1847611" y="1702089"/>
                    <a:pt x="1902936" y="1536800"/>
                    <a:pt x="1974172" y="1382860"/>
                  </a:cubicBezTo>
                  <a:cubicBezTo>
                    <a:pt x="2043419" y="1232704"/>
                    <a:pt x="2127492" y="1093605"/>
                    <a:pt x="2225124" y="971093"/>
                  </a:cubicBezTo>
                  <a:cubicBezTo>
                    <a:pt x="2302869" y="1065669"/>
                    <a:pt x="2480597" y="1248418"/>
                    <a:pt x="2748906" y="1348231"/>
                  </a:cubicBezTo>
                  <a:cubicBezTo>
                    <a:pt x="3034030" y="1454156"/>
                    <a:pt x="3419137" y="1464923"/>
                    <a:pt x="3905312" y="1197202"/>
                  </a:cubicBezTo>
                  <a:lnTo>
                    <a:pt x="3905312" y="6255681"/>
                  </a:lnTo>
                  <a:lnTo>
                    <a:pt x="0" y="6255681"/>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grpSp>
      <p:sp>
        <p:nvSpPr>
          <p:cNvPr id="27" name="TextBox 26">
            <a:extLst>
              <a:ext uri="{FF2B5EF4-FFF2-40B4-BE49-F238E27FC236}">
                <a16:creationId xmlns:a16="http://schemas.microsoft.com/office/drawing/2014/main" id="{77AD815F-07B7-1A42-83DA-99BF9024A43B}"/>
              </a:ext>
            </a:extLst>
          </p:cNvPr>
          <p:cNvSpPr txBox="1"/>
          <p:nvPr/>
        </p:nvSpPr>
        <p:spPr>
          <a:xfrm>
            <a:off x="3812992" y="612372"/>
            <a:ext cx="16751702" cy="1015663"/>
          </a:xfrm>
          <a:prstGeom prst="rect">
            <a:avLst/>
          </a:prstGeom>
          <a:noFill/>
        </p:spPr>
        <p:txBody>
          <a:bodyPr wrap="none" rtlCol="0">
            <a:spAutoFit/>
          </a:bodyPr>
          <a:lstStyle/>
          <a:p>
            <a:pPr algn="ctr"/>
            <a:r>
              <a:rPr lang="en-US" sz="6000" b="1" dirty="0">
                <a:solidFill>
                  <a:schemeClr val="tx2"/>
                </a:solidFill>
                <a:latin typeface="Poppins" pitchFamily="2" charset="77"/>
                <a:cs typeface="Poppins" pitchFamily="2" charset="77"/>
              </a:rPr>
              <a:t>THINK GREEN &amp; AND SAVE THE PLANET TITLE</a:t>
            </a:r>
          </a:p>
        </p:txBody>
      </p:sp>
      <p:sp>
        <p:nvSpPr>
          <p:cNvPr id="28" name="TextBox 27">
            <a:extLst>
              <a:ext uri="{FF2B5EF4-FFF2-40B4-BE49-F238E27FC236}">
                <a16:creationId xmlns:a16="http://schemas.microsoft.com/office/drawing/2014/main" id="{756BF616-033D-6E43-AA0E-5DFD9F1F4EB8}"/>
              </a:ext>
            </a:extLst>
          </p:cNvPr>
          <p:cNvSpPr txBox="1"/>
          <p:nvPr/>
        </p:nvSpPr>
        <p:spPr>
          <a:xfrm>
            <a:off x="9706414" y="1575186"/>
            <a:ext cx="4964821" cy="461665"/>
          </a:xfrm>
          <a:prstGeom prst="rect">
            <a:avLst/>
          </a:prstGeom>
          <a:noFill/>
        </p:spPr>
        <p:txBody>
          <a:bodyPr wrap="none" rtlCol="0">
            <a:spAutoFit/>
          </a:bodyPr>
          <a:lstStyle/>
          <a:p>
            <a:pPr algn="ctr"/>
            <a:r>
              <a:rPr lang="en-US" sz="2400" spc="300" dirty="0">
                <a:solidFill>
                  <a:schemeClr val="bg1">
                    <a:lumMod val="65000"/>
                  </a:schemeClr>
                </a:solidFill>
                <a:latin typeface="Poppins Light" pitchFamily="2" charset="77"/>
                <a:cs typeface="Poppins Light" pitchFamily="2" charset="77"/>
              </a:rPr>
              <a:t>WRITE YOUR SUBTITLE HERE</a:t>
            </a:r>
          </a:p>
        </p:txBody>
      </p:sp>
      <p:grpSp>
        <p:nvGrpSpPr>
          <p:cNvPr id="34" name="Group 33">
            <a:extLst>
              <a:ext uri="{FF2B5EF4-FFF2-40B4-BE49-F238E27FC236}">
                <a16:creationId xmlns:a16="http://schemas.microsoft.com/office/drawing/2014/main" id="{0848C6CF-FDC5-8543-A7A7-F6FFB0916A85}"/>
              </a:ext>
            </a:extLst>
          </p:cNvPr>
          <p:cNvGrpSpPr/>
          <p:nvPr/>
        </p:nvGrpSpPr>
        <p:grpSpPr>
          <a:xfrm>
            <a:off x="10236166" y="3095149"/>
            <a:ext cx="3905315" cy="6255681"/>
            <a:chOff x="12718575" y="3730149"/>
            <a:chExt cx="3905315" cy="6255681"/>
          </a:xfrm>
        </p:grpSpPr>
        <p:sp>
          <p:nvSpPr>
            <p:cNvPr id="35" name="Shape 62489">
              <a:extLst>
                <a:ext uri="{FF2B5EF4-FFF2-40B4-BE49-F238E27FC236}">
                  <a16:creationId xmlns:a16="http://schemas.microsoft.com/office/drawing/2014/main" id="{B9A7CFF1-BE57-F14D-A3DF-0BD0F4BB9C53}"/>
                </a:ext>
              </a:extLst>
            </p:cNvPr>
            <p:cNvSpPr/>
            <p:nvPr/>
          </p:nvSpPr>
          <p:spPr>
            <a:xfrm>
              <a:off x="12718575" y="3730149"/>
              <a:ext cx="3905311" cy="6255660"/>
            </a:xfrm>
            <a:custGeom>
              <a:avLst/>
              <a:gdLst/>
              <a:ahLst/>
              <a:cxnLst>
                <a:cxn ang="0">
                  <a:pos x="wd2" y="hd2"/>
                </a:cxn>
                <a:cxn ang="5400000">
                  <a:pos x="wd2" y="hd2"/>
                </a:cxn>
                <a:cxn ang="10800000">
                  <a:pos x="wd2" y="hd2"/>
                </a:cxn>
                <a:cxn ang="16200000">
                  <a:pos x="wd2" y="hd2"/>
                </a:cxn>
              </a:cxnLst>
              <a:rect l="0" t="0" r="r" b="b"/>
              <a:pathLst>
                <a:path w="21600" h="21497" extrusionOk="0">
                  <a:moveTo>
                    <a:pt x="17350" y="3"/>
                  </a:moveTo>
                  <a:cubicBezTo>
                    <a:pt x="15346" y="-43"/>
                    <a:pt x="12892" y="407"/>
                    <a:pt x="12142" y="2712"/>
                  </a:cubicBezTo>
                  <a:cubicBezTo>
                    <a:pt x="13403" y="1976"/>
                    <a:pt x="14593" y="1643"/>
                    <a:pt x="15673" y="1563"/>
                  </a:cubicBezTo>
                  <a:cubicBezTo>
                    <a:pt x="16754" y="1483"/>
                    <a:pt x="17728" y="1658"/>
                    <a:pt x="18560" y="1940"/>
                  </a:cubicBezTo>
                  <a:cubicBezTo>
                    <a:pt x="18857" y="1746"/>
                    <a:pt x="19144" y="1520"/>
                    <a:pt x="19418" y="1261"/>
                  </a:cubicBezTo>
                  <a:cubicBezTo>
                    <a:pt x="19693" y="1001"/>
                    <a:pt x="19955" y="707"/>
                    <a:pt x="20196" y="373"/>
                  </a:cubicBezTo>
                  <a:cubicBezTo>
                    <a:pt x="20196" y="373"/>
                    <a:pt x="18909" y="38"/>
                    <a:pt x="17350" y="3"/>
                  </a:cubicBezTo>
                  <a:close/>
                  <a:moveTo>
                    <a:pt x="16116" y="1858"/>
                  </a:moveTo>
                  <a:cubicBezTo>
                    <a:pt x="15193" y="1842"/>
                    <a:pt x="14154" y="1956"/>
                    <a:pt x="13208" y="2435"/>
                  </a:cubicBezTo>
                  <a:cubicBezTo>
                    <a:pt x="12911" y="2585"/>
                    <a:pt x="12488" y="2818"/>
                    <a:pt x="11866" y="3314"/>
                  </a:cubicBezTo>
                  <a:cubicBezTo>
                    <a:pt x="10772" y="4187"/>
                    <a:pt x="10079" y="5293"/>
                    <a:pt x="9563" y="6476"/>
                  </a:cubicBezTo>
                  <a:cubicBezTo>
                    <a:pt x="9329" y="7014"/>
                    <a:pt x="9144" y="7557"/>
                    <a:pt x="9002" y="8102"/>
                  </a:cubicBezTo>
                  <a:cubicBezTo>
                    <a:pt x="8810" y="7849"/>
                    <a:pt x="8584" y="7612"/>
                    <a:pt x="8305" y="7409"/>
                  </a:cubicBezTo>
                  <a:cubicBezTo>
                    <a:pt x="7856" y="7083"/>
                    <a:pt x="7316" y="6845"/>
                    <a:pt x="6707" y="6746"/>
                  </a:cubicBezTo>
                  <a:cubicBezTo>
                    <a:pt x="6538" y="6719"/>
                    <a:pt x="6361" y="6703"/>
                    <a:pt x="6183" y="6694"/>
                  </a:cubicBezTo>
                  <a:cubicBezTo>
                    <a:pt x="6010" y="6686"/>
                    <a:pt x="5836" y="6684"/>
                    <a:pt x="5667" y="6688"/>
                  </a:cubicBezTo>
                  <a:cubicBezTo>
                    <a:pt x="5065" y="6699"/>
                    <a:pt x="4451" y="6801"/>
                    <a:pt x="3907" y="6971"/>
                  </a:cubicBezTo>
                  <a:cubicBezTo>
                    <a:pt x="3657" y="7049"/>
                    <a:pt x="3420" y="7140"/>
                    <a:pt x="3213" y="7258"/>
                  </a:cubicBezTo>
                  <a:cubicBezTo>
                    <a:pt x="3017" y="7369"/>
                    <a:pt x="2850" y="7501"/>
                    <a:pt x="2703" y="7639"/>
                  </a:cubicBezTo>
                  <a:cubicBezTo>
                    <a:pt x="2561" y="7772"/>
                    <a:pt x="2437" y="7912"/>
                    <a:pt x="2327" y="8056"/>
                  </a:cubicBezTo>
                  <a:cubicBezTo>
                    <a:pt x="2223" y="8194"/>
                    <a:pt x="2131" y="8336"/>
                    <a:pt x="2055" y="8481"/>
                  </a:cubicBezTo>
                  <a:cubicBezTo>
                    <a:pt x="1986" y="8611"/>
                    <a:pt x="1930" y="8744"/>
                    <a:pt x="1885" y="8878"/>
                  </a:cubicBezTo>
                  <a:cubicBezTo>
                    <a:pt x="1849" y="8983"/>
                    <a:pt x="1822" y="9089"/>
                    <a:pt x="1801" y="9195"/>
                  </a:cubicBezTo>
                  <a:cubicBezTo>
                    <a:pt x="1788" y="9261"/>
                    <a:pt x="1777" y="9327"/>
                    <a:pt x="1769" y="9393"/>
                  </a:cubicBezTo>
                  <a:cubicBezTo>
                    <a:pt x="1768" y="9400"/>
                    <a:pt x="1758" y="9497"/>
                    <a:pt x="1758" y="9497"/>
                  </a:cubicBezTo>
                  <a:cubicBezTo>
                    <a:pt x="3834" y="9489"/>
                    <a:pt x="5068" y="9031"/>
                    <a:pt x="5802" y="8496"/>
                  </a:cubicBezTo>
                  <a:cubicBezTo>
                    <a:pt x="6554" y="7948"/>
                    <a:pt x="6785" y="7321"/>
                    <a:pt x="6853" y="7011"/>
                  </a:cubicBezTo>
                  <a:cubicBezTo>
                    <a:pt x="7476" y="7189"/>
                    <a:pt x="8003" y="7479"/>
                    <a:pt x="8365" y="7842"/>
                  </a:cubicBezTo>
                  <a:cubicBezTo>
                    <a:pt x="8631" y="8109"/>
                    <a:pt x="8797" y="8408"/>
                    <a:pt x="8859" y="8717"/>
                  </a:cubicBezTo>
                  <a:cubicBezTo>
                    <a:pt x="8628" y="9882"/>
                    <a:pt x="8604" y="11055"/>
                    <a:pt x="8794" y="12213"/>
                  </a:cubicBezTo>
                  <a:cubicBezTo>
                    <a:pt x="8950" y="13169"/>
                    <a:pt x="9252" y="14113"/>
                    <a:pt x="9690" y="15035"/>
                  </a:cubicBezTo>
                  <a:cubicBezTo>
                    <a:pt x="8324" y="15042"/>
                    <a:pt x="6972" y="15117"/>
                    <a:pt x="5929" y="15268"/>
                  </a:cubicBezTo>
                  <a:cubicBezTo>
                    <a:pt x="4837" y="15426"/>
                    <a:pt x="4287" y="15635"/>
                    <a:pt x="4285" y="15842"/>
                  </a:cubicBezTo>
                  <a:lnTo>
                    <a:pt x="4285" y="15844"/>
                  </a:lnTo>
                  <a:cubicBezTo>
                    <a:pt x="4285" y="15844"/>
                    <a:pt x="4285" y="15845"/>
                    <a:pt x="4285" y="15845"/>
                  </a:cubicBezTo>
                  <a:lnTo>
                    <a:pt x="4369" y="16491"/>
                  </a:lnTo>
                  <a:cubicBezTo>
                    <a:pt x="4650" y="16612"/>
                    <a:pt x="5047" y="16728"/>
                    <a:pt x="5567" y="16832"/>
                  </a:cubicBezTo>
                  <a:cubicBezTo>
                    <a:pt x="5523" y="16824"/>
                    <a:pt x="5486" y="16813"/>
                    <a:pt x="5443" y="16805"/>
                  </a:cubicBezTo>
                  <a:lnTo>
                    <a:pt x="5835" y="20880"/>
                  </a:lnTo>
                  <a:cubicBezTo>
                    <a:pt x="5835" y="21038"/>
                    <a:pt x="6233" y="21195"/>
                    <a:pt x="7025" y="21316"/>
                  </a:cubicBezTo>
                  <a:cubicBezTo>
                    <a:pt x="8610" y="21557"/>
                    <a:pt x="11178" y="21557"/>
                    <a:pt x="12763" y="21316"/>
                  </a:cubicBezTo>
                  <a:cubicBezTo>
                    <a:pt x="13555" y="21195"/>
                    <a:pt x="13954" y="21038"/>
                    <a:pt x="13954" y="20880"/>
                  </a:cubicBezTo>
                  <a:lnTo>
                    <a:pt x="14342" y="16806"/>
                  </a:lnTo>
                  <a:cubicBezTo>
                    <a:pt x="14300" y="16815"/>
                    <a:pt x="14262" y="16824"/>
                    <a:pt x="14218" y="16832"/>
                  </a:cubicBezTo>
                  <a:cubicBezTo>
                    <a:pt x="14740" y="16728"/>
                    <a:pt x="15136" y="16613"/>
                    <a:pt x="15417" y="16491"/>
                  </a:cubicBezTo>
                  <a:lnTo>
                    <a:pt x="15501" y="15844"/>
                  </a:lnTo>
                  <a:cubicBezTo>
                    <a:pt x="15501" y="15636"/>
                    <a:pt x="14951" y="15427"/>
                    <a:pt x="13856" y="15268"/>
                  </a:cubicBezTo>
                  <a:cubicBezTo>
                    <a:pt x="12826" y="15119"/>
                    <a:pt x="11494" y="15044"/>
                    <a:pt x="10144" y="15035"/>
                  </a:cubicBezTo>
                  <a:cubicBezTo>
                    <a:pt x="9832" y="14409"/>
                    <a:pt x="9571" y="13774"/>
                    <a:pt x="9393" y="13129"/>
                  </a:cubicBezTo>
                  <a:cubicBezTo>
                    <a:pt x="9574" y="12937"/>
                    <a:pt x="9800" y="12764"/>
                    <a:pt x="10071" y="12618"/>
                  </a:cubicBezTo>
                  <a:cubicBezTo>
                    <a:pt x="10190" y="12553"/>
                    <a:pt x="10319" y="12494"/>
                    <a:pt x="10452" y="12442"/>
                  </a:cubicBezTo>
                  <a:cubicBezTo>
                    <a:pt x="10955" y="12623"/>
                    <a:pt x="12065" y="12913"/>
                    <a:pt x="13362" y="12760"/>
                  </a:cubicBezTo>
                  <a:cubicBezTo>
                    <a:pt x="14459" y="12631"/>
                    <a:pt x="15649" y="12185"/>
                    <a:pt x="16535" y="11125"/>
                  </a:cubicBezTo>
                  <a:cubicBezTo>
                    <a:pt x="16403" y="11076"/>
                    <a:pt x="15269" y="10706"/>
                    <a:pt x="14029" y="10678"/>
                  </a:cubicBezTo>
                  <a:cubicBezTo>
                    <a:pt x="13686" y="10671"/>
                    <a:pt x="13336" y="10689"/>
                    <a:pt x="12992" y="10740"/>
                  </a:cubicBezTo>
                  <a:cubicBezTo>
                    <a:pt x="12058" y="10881"/>
                    <a:pt x="11175" y="11289"/>
                    <a:pt x="10438" y="12128"/>
                  </a:cubicBezTo>
                  <a:cubicBezTo>
                    <a:pt x="10253" y="12204"/>
                    <a:pt x="10077" y="12289"/>
                    <a:pt x="9912" y="12381"/>
                  </a:cubicBezTo>
                  <a:cubicBezTo>
                    <a:pt x="9690" y="12504"/>
                    <a:pt x="9493" y="12642"/>
                    <a:pt x="9312" y="12789"/>
                  </a:cubicBezTo>
                  <a:cubicBezTo>
                    <a:pt x="9290" y="12694"/>
                    <a:pt x="9264" y="12600"/>
                    <a:pt x="9245" y="12505"/>
                  </a:cubicBezTo>
                  <a:cubicBezTo>
                    <a:pt x="8826" y="10488"/>
                    <a:pt x="9060" y="8422"/>
                    <a:pt x="9960" y="6424"/>
                  </a:cubicBezTo>
                  <a:cubicBezTo>
                    <a:pt x="10219" y="5849"/>
                    <a:pt x="10525" y="5281"/>
                    <a:pt x="10919" y="4752"/>
                  </a:cubicBezTo>
                  <a:cubicBezTo>
                    <a:pt x="11302" y="4236"/>
                    <a:pt x="11767" y="3758"/>
                    <a:pt x="12307" y="3337"/>
                  </a:cubicBezTo>
                  <a:cubicBezTo>
                    <a:pt x="12737" y="3662"/>
                    <a:pt x="13720" y="4290"/>
                    <a:pt x="15204" y="4633"/>
                  </a:cubicBezTo>
                  <a:cubicBezTo>
                    <a:pt x="16781" y="4997"/>
                    <a:pt x="18911" y="5034"/>
                    <a:pt x="21600" y="4114"/>
                  </a:cubicBezTo>
                  <a:cubicBezTo>
                    <a:pt x="21577" y="4087"/>
                    <a:pt x="20437" y="2874"/>
                    <a:pt x="18527" y="2252"/>
                  </a:cubicBezTo>
                  <a:cubicBezTo>
                    <a:pt x="17814" y="2020"/>
                    <a:pt x="17002" y="1873"/>
                    <a:pt x="16116" y="1858"/>
                  </a:cubicBezTo>
                  <a:close/>
                  <a:moveTo>
                    <a:pt x="4001" y="6845"/>
                  </a:moveTo>
                  <a:cubicBezTo>
                    <a:pt x="3390" y="6903"/>
                    <a:pt x="2552" y="7046"/>
                    <a:pt x="1785" y="7385"/>
                  </a:cubicBezTo>
                  <a:cubicBezTo>
                    <a:pt x="1017" y="7724"/>
                    <a:pt x="322" y="8260"/>
                    <a:pt x="0" y="9110"/>
                  </a:cubicBezTo>
                  <a:cubicBezTo>
                    <a:pt x="0" y="9110"/>
                    <a:pt x="157" y="9124"/>
                    <a:pt x="413" y="9128"/>
                  </a:cubicBezTo>
                  <a:cubicBezTo>
                    <a:pt x="670" y="9132"/>
                    <a:pt x="1026" y="9127"/>
                    <a:pt x="1428" y="9088"/>
                  </a:cubicBezTo>
                  <a:cubicBezTo>
                    <a:pt x="1507" y="8765"/>
                    <a:pt x="1684" y="8293"/>
                    <a:pt x="2074" y="7857"/>
                  </a:cubicBezTo>
                  <a:cubicBezTo>
                    <a:pt x="2464" y="7421"/>
                    <a:pt x="3066" y="7019"/>
                    <a:pt x="4001" y="6845"/>
                  </a:cubicBezTo>
                  <a:close/>
                </a:path>
              </a:pathLst>
            </a:custGeom>
            <a:solidFill>
              <a:schemeClr val="bg1">
                <a:lumMod val="85000"/>
              </a:schemeClr>
            </a:solidFill>
            <a:ln w="12700" cap="flat">
              <a:noFill/>
              <a:miter lim="400000"/>
            </a:ln>
            <a:effectLst/>
          </p:spPr>
          <p:txBody>
            <a:bodyPr wrap="square" lIns="53578" tIns="53578" rIns="53578" bIns="53578" numCol="1" anchor="ctr">
              <a:noAutofit/>
            </a:bodyPr>
            <a:lstStyle/>
            <a:p>
              <a:endParaRPr sz="5063" dirty="0">
                <a:latin typeface="Lato Light" panose="020F0502020204030203" pitchFamily="34" charset="0"/>
              </a:endParaRPr>
            </a:p>
          </p:txBody>
        </p:sp>
        <p:sp>
          <p:nvSpPr>
            <p:cNvPr id="36" name="Rectangle 35">
              <a:extLst>
                <a:ext uri="{FF2B5EF4-FFF2-40B4-BE49-F238E27FC236}">
                  <a16:creationId xmlns:a16="http://schemas.microsoft.com/office/drawing/2014/main" id="{F204E24C-C7C3-DC43-9E32-0CFB634A051B}"/>
                </a:ext>
              </a:extLst>
            </p:cNvPr>
            <p:cNvSpPr/>
            <p:nvPr/>
          </p:nvSpPr>
          <p:spPr>
            <a:xfrm>
              <a:off x="12718577" y="4927600"/>
              <a:ext cx="3905311" cy="50582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37" name="Freeform 36">
              <a:extLst>
                <a:ext uri="{FF2B5EF4-FFF2-40B4-BE49-F238E27FC236}">
                  <a16:creationId xmlns:a16="http://schemas.microsoft.com/office/drawing/2014/main" id="{B4DC7681-FFAA-D248-8105-D88D2A7B52C6}"/>
                </a:ext>
              </a:extLst>
            </p:cNvPr>
            <p:cNvSpPr/>
            <p:nvPr/>
          </p:nvSpPr>
          <p:spPr>
            <a:xfrm>
              <a:off x="12718578" y="3730149"/>
              <a:ext cx="3905312" cy="6255681"/>
            </a:xfrm>
            <a:custGeom>
              <a:avLst/>
              <a:gdLst>
                <a:gd name="connsiteX0" fmla="*/ 723388 w 3905312"/>
                <a:gd name="connsiteY0" fmla="*/ 1991927 h 6255681"/>
                <a:gd name="connsiteX1" fmla="*/ 322732 w 3905312"/>
                <a:gd name="connsiteY1" fmla="*/ 2149067 h 6255681"/>
                <a:gd name="connsiteX2" fmla="*/ 1 w 3905312"/>
                <a:gd name="connsiteY2" fmla="*/ 2651045 h 6255681"/>
                <a:gd name="connsiteX3" fmla="*/ 74672 w 3905312"/>
                <a:gd name="connsiteY3" fmla="*/ 2656283 h 6255681"/>
                <a:gd name="connsiteX4" fmla="*/ 258185 w 3905312"/>
                <a:gd name="connsiteY4" fmla="*/ 2644643 h 6255681"/>
                <a:gd name="connsiteX5" fmla="*/ 374983 w 3905312"/>
                <a:gd name="connsiteY5" fmla="*/ 2286420 h 6255681"/>
                <a:gd name="connsiteX6" fmla="*/ 723388 w 3905312"/>
                <a:gd name="connsiteY6" fmla="*/ 1991927 h 6255681"/>
                <a:gd name="connsiteX7" fmla="*/ 3136906 w 3905312"/>
                <a:gd name="connsiteY7" fmla="*/ 894 h 6255681"/>
                <a:gd name="connsiteX8" fmla="*/ 2195292 w 3905312"/>
                <a:gd name="connsiteY8" fmla="*/ 789217 h 6255681"/>
                <a:gd name="connsiteX9" fmla="*/ 2833702 w 3905312"/>
                <a:gd name="connsiteY9" fmla="*/ 454857 h 6255681"/>
                <a:gd name="connsiteX10" fmla="*/ 3355676 w 3905312"/>
                <a:gd name="connsiteY10" fmla="*/ 564564 h 6255681"/>
                <a:gd name="connsiteX11" fmla="*/ 3510803 w 3905312"/>
                <a:gd name="connsiteY11" fmla="*/ 366974 h 6255681"/>
                <a:gd name="connsiteX12" fmla="*/ 3651467 w 3905312"/>
                <a:gd name="connsiteY12" fmla="*/ 108565 h 6255681"/>
                <a:gd name="connsiteX13" fmla="*/ 3136906 w 3905312"/>
                <a:gd name="connsiteY13" fmla="*/ 894 h 6255681"/>
                <a:gd name="connsiteX14" fmla="*/ 0 w 3905312"/>
                <a:gd name="connsiteY14" fmla="*/ 21 h 6255681"/>
                <a:gd name="connsiteX15" fmla="*/ 3905312 w 3905312"/>
                <a:gd name="connsiteY15" fmla="*/ 21 h 6255681"/>
                <a:gd name="connsiteX16" fmla="*/ 3905312 w 3905312"/>
                <a:gd name="connsiteY16" fmla="*/ 1197202 h 6255681"/>
                <a:gd name="connsiteX17" fmla="*/ 3349709 w 3905312"/>
                <a:gd name="connsiteY17" fmla="*/ 655357 h 6255681"/>
                <a:gd name="connsiteX18" fmla="*/ 2913797 w 3905312"/>
                <a:gd name="connsiteY18" fmla="*/ 540702 h 6255681"/>
                <a:gd name="connsiteX19" fmla="*/ 2388026 w 3905312"/>
                <a:gd name="connsiteY19" fmla="*/ 708610 h 6255681"/>
                <a:gd name="connsiteX20" fmla="*/ 2145391 w 3905312"/>
                <a:gd name="connsiteY20" fmla="*/ 964400 h 6255681"/>
                <a:gd name="connsiteX21" fmla="*/ 1729005 w 3905312"/>
                <a:gd name="connsiteY21" fmla="*/ 1884547 h 6255681"/>
                <a:gd name="connsiteX22" fmla="*/ 1627576 w 3905312"/>
                <a:gd name="connsiteY22" fmla="*/ 2357716 h 6255681"/>
                <a:gd name="connsiteX23" fmla="*/ 1501557 w 3905312"/>
                <a:gd name="connsiteY23" fmla="*/ 2156051 h 6255681"/>
                <a:gd name="connsiteX24" fmla="*/ 1212636 w 3905312"/>
                <a:gd name="connsiteY24" fmla="*/ 1963118 h 6255681"/>
                <a:gd name="connsiteX25" fmla="*/ 1117896 w 3905312"/>
                <a:gd name="connsiteY25" fmla="*/ 1947985 h 6255681"/>
                <a:gd name="connsiteX26" fmla="*/ 1024603 w 3905312"/>
                <a:gd name="connsiteY26" fmla="*/ 1946239 h 6255681"/>
                <a:gd name="connsiteX27" fmla="*/ 706392 w 3905312"/>
                <a:gd name="connsiteY27" fmla="*/ 2028593 h 6255681"/>
                <a:gd name="connsiteX28" fmla="*/ 580916 w 3905312"/>
                <a:gd name="connsiteY28" fmla="*/ 2112110 h 6255681"/>
                <a:gd name="connsiteX29" fmla="*/ 488707 w 3905312"/>
                <a:gd name="connsiteY29" fmla="*/ 2222982 h 6255681"/>
                <a:gd name="connsiteX30" fmla="*/ 420726 w 3905312"/>
                <a:gd name="connsiteY30" fmla="*/ 2344329 h 6255681"/>
                <a:gd name="connsiteX31" fmla="*/ 371548 w 3905312"/>
                <a:gd name="connsiteY31" fmla="*/ 2468005 h 6255681"/>
                <a:gd name="connsiteX32" fmla="*/ 340812 w 3905312"/>
                <a:gd name="connsiteY32" fmla="*/ 2583533 h 6255681"/>
                <a:gd name="connsiteX33" fmla="*/ 325624 w 3905312"/>
                <a:gd name="connsiteY33" fmla="*/ 2675780 h 6255681"/>
                <a:gd name="connsiteX34" fmla="*/ 319839 w 3905312"/>
                <a:gd name="connsiteY34" fmla="*/ 2733399 h 6255681"/>
                <a:gd name="connsiteX35" fmla="*/ 317850 w 3905312"/>
                <a:gd name="connsiteY35" fmla="*/ 2763663 h 6255681"/>
                <a:gd name="connsiteX36" fmla="*/ 1049011 w 3905312"/>
                <a:gd name="connsiteY36" fmla="*/ 2472370 h 6255681"/>
                <a:gd name="connsiteX37" fmla="*/ 1239033 w 3905312"/>
                <a:gd name="connsiteY37" fmla="*/ 2040233 h 6255681"/>
                <a:gd name="connsiteX38" fmla="*/ 1512405 w 3905312"/>
                <a:gd name="connsiteY38" fmla="*/ 2282055 h 6255681"/>
                <a:gd name="connsiteX39" fmla="*/ 1601721 w 3905312"/>
                <a:gd name="connsiteY39" fmla="*/ 2536682 h 6255681"/>
                <a:gd name="connsiteX40" fmla="*/ 1589969 w 3905312"/>
                <a:gd name="connsiteY40" fmla="*/ 3554023 h 6255681"/>
                <a:gd name="connsiteX41" fmla="*/ 1751967 w 3905312"/>
                <a:gd name="connsiteY41" fmla="*/ 4375229 h 6255681"/>
                <a:gd name="connsiteX42" fmla="*/ 1071973 w 3905312"/>
                <a:gd name="connsiteY42" fmla="*/ 4443033 h 6255681"/>
                <a:gd name="connsiteX43" fmla="*/ 774735 w 3905312"/>
                <a:gd name="connsiteY43" fmla="*/ 4610068 h 6255681"/>
                <a:gd name="connsiteX44" fmla="*/ 774735 w 3905312"/>
                <a:gd name="connsiteY44" fmla="*/ 4610650 h 6255681"/>
                <a:gd name="connsiteX45" fmla="*/ 774735 w 3905312"/>
                <a:gd name="connsiteY45" fmla="*/ 4610941 h 6255681"/>
                <a:gd name="connsiteX46" fmla="*/ 789922 w 3905312"/>
                <a:gd name="connsiteY46" fmla="*/ 4798927 h 6255681"/>
                <a:gd name="connsiteX47" fmla="*/ 1006523 w 3905312"/>
                <a:gd name="connsiteY47" fmla="*/ 4898159 h 6255681"/>
                <a:gd name="connsiteX48" fmla="*/ 984103 w 3905312"/>
                <a:gd name="connsiteY48" fmla="*/ 4890302 h 6255681"/>
                <a:gd name="connsiteX49" fmla="*/ 1054977 w 3905312"/>
                <a:gd name="connsiteY49" fmla="*/ 6076133 h 6255681"/>
                <a:gd name="connsiteX50" fmla="*/ 1270131 w 3905312"/>
                <a:gd name="connsiteY50" fmla="*/ 6203009 h 6255681"/>
                <a:gd name="connsiteX51" fmla="*/ 2307570 w 3905312"/>
                <a:gd name="connsiteY51" fmla="*/ 6203009 h 6255681"/>
                <a:gd name="connsiteX52" fmla="*/ 2522904 w 3905312"/>
                <a:gd name="connsiteY52" fmla="*/ 6076133 h 6255681"/>
                <a:gd name="connsiteX53" fmla="*/ 2593055 w 3905312"/>
                <a:gd name="connsiteY53" fmla="*/ 4890593 h 6255681"/>
                <a:gd name="connsiteX54" fmla="*/ 2570636 w 3905312"/>
                <a:gd name="connsiteY54" fmla="*/ 4898159 h 6255681"/>
                <a:gd name="connsiteX55" fmla="*/ 2787417 w 3905312"/>
                <a:gd name="connsiteY55" fmla="*/ 4798927 h 6255681"/>
                <a:gd name="connsiteX56" fmla="*/ 2802604 w 3905312"/>
                <a:gd name="connsiteY56" fmla="*/ 4610650 h 6255681"/>
                <a:gd name="connsiteX57" fmla="*/ 2505186 w 3905312"/>
                <a:gd name="connsiteY57" fmla="*/ 4443033 h 6255681"/>
                <a:gd name="connsiteX58" fmla="*/ 1834051 w 3905312"/>
                <a:gd name="connsiteY58" fmla="*/ 4375229 h 6255681"/>
                <a:gd name="connsiteX59" fmla="*/ 1698269 w 3905312"/>
                <a:gd name="connsiteY59" fmla="*/ 3820580 h 6255681"/>
                <a:gd name="connsiteX60" fmla="*/ 1820852 w 3905312"/>
                <a:gd name="connsiteY60" fmla="*/ 3671878 h 6255681"/>
                <a:gd name="connsiteX61" fmla="*/ 1889738 w 3905312"/>
                <a:gd name="connsiteY61" fmla="*/ 3620662 h 6255681"/>
                <a:gd name="connsiteX62" fmla="*/ 2415870 w 3905312"/>
                <a:gd name="connsiteY62" fmla="*/ 3713201 h 6255681"/>
                <a:gd name="connsiteX63" fmla="*/ 2989553 w 3905312"/>
                <a:gd name="connsiteY63" fmla="*/ 3237413 h 6255681"/>
                <a:gd name="connsiteX64" fmla="*/ 2536464 w 3905312"/>
                <a:gd name="connsiteY64" fmla="*/ 3107336 h 6255681"/>
                <a:gd name="connsiteX65" fmla="*/ 2348973 w 3905312"/>
                <a:gd name="connsiteY65" fmla="*/ 3125378 h 6255681"/>
                <a:gd name="connsiteX66" fmla="*/ 1887206 w 3905312"/>
                <a:gd name="connsiteY66" fmla="*/ 3529288 h 6255681"/>
                <a:gd name="connsiteX67" fmla="*/ 1792105 w 3905312"/>
                <a:gd name="connsiteY67" fmla="*/ 3602911 h 6255681"/>
                <a:gd name="connsiteX68" fmla="*/ 1683624 w 3905312"/>
                <a:gd name="connsiteY68" fmla="*/ 3721640 h 6255681"/>
                <a:gd name="connsiteX69" fmla="*/ 1671510 w 3905312"/>
                <a:gd name="connsiteY69" fmla="*/ 3638995 h 6255681"/>
                <a:gd name="connsiteX70" fmla="*/ 1800783 w 3905312"/>
                <a:gd name="connsiteY70" fmla="*/ 1869415 h 6255681"/>
                <a:gd name="connsiteX71" fmla="*/ 1974172 w 3905312"/>
                <a:gd name="connsiteY71" fmla="*/ 1382860 h 6255681"/>
                <a:gd name="connsiteX72" fmla="*/ 2225124 w 3905312"/>
                <a:gd name="connsiteY72" fmla="*/ 971093 h 6255681"/>
                <a:gd name="connsiteX73" fmla="*/ 2748906 w 3905312"/>
                <a:gd name="connsiteY73" fmla="*/ 1348231 h 6255681"/>
                <a:gd name="connsiteX74" fmla="*/ 3905312 w 3905312"/>
                <a:gd name="connsiteY74" fmla="*/ 1197202 h 6255681"/>
                <a:gd name="connsiteX75" fmla="*/ 3905312 w 3905312"/>
                <a:gd name="connsiteY75" fmla="*/ 6255681 h 6255681"/>
                <a:gd name="connsiteX76" fmla="*/ 0 w 3905312"/>
                <a:gd name="connsiteY76" fmla="*/ 6255681 h 6255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Lst>
              <a:rect l="l" t="t" r="r" b="b"/>
              <a:pathLst>
                <a:path w="3905312" h="6255681">
                  <a:moveTo>
                    <a:pt x="723388" y="1991927"/>
                  </a:moveTo>
                  <a:cubicBezTo>
                    <a:pt x="612918" y="2008805"/>
                    <a:pt x="461406" y="2050418"/>
                    <a:pt x="322732" y="2149067"/>
                  </a:cubicBezTo>
                  <a:cubicBezTo>
                    <a:pt x="183876" y="2247717"/>
                    <a:pt x="58219" y="2403694"/>
                    <a:pt x="1" y="2651045"/>
                  </a:cubicBezTo>
                  <a:cubicBezTo>
                    <a:pt x="1" y="2651045"/>
                    <a:pt x="28387" y="2655119"/>
                    <a:pt x="74672" y="2656283"/>
                  </a:cubicBezTo>
                  <a:cubicBezTo>
                    <a:pt x="121138" y="2657447"/>
                    <a:pt x="185503" y="2655992"/>
                    <a:pt x="258185" y="2644643"/>
                  </a:cubicBezTo>
                  <a:cubicBezTo>
                    <a:pt x="272469" y="2550650"/>
                    <a:pt x="304471" y="2413297"/>
                    <a:pt x="374983" y="2286420"/>
                  </a:cubicBezTo>
                  <a:cubicBezTo>
                    <a:pt x="445496" y="2159544"/>
                    <a:pt x="554338" y="2042561"/>
                    <a:pt x="723388" y="1991927"/>
                  </a:cubicBezTo>
                  <a:close/>
                  <a:moveTo>
                    <a:pt x="3136906" y="894"/>
                  </a:moveTo>
                  <a:cubicBezTo>
                    <a:pt x="2774580" y="-12492"/>
                    <a:pt x="2330893" y="118459"/>
                    <a:pt x="2195292" y="789217"/>
                  </a:cubicBezTo>
                  <a:cubicBezTo>
                    <a:pt x="2423283" y="575040"/>
                    <a:pt x="2638436" y="478137"/>
                    <a:pt x="2833702" y="454857"/>
                  </a:cubicBezTo>
                  <a:cubicBezTo>
                    <a:pt x="3029148" y="431576"/>
                    <a:pt x="3205249" y="482502"/>
                    <a:pt x="3355676" y="564564"/>
                  </a:cubicBezTo>
                  <a:cubicBezTo>
                    <a:pt x="3409374" y="508110"/>
                    <a:pt x="3461264" y="442343"/>
                    <a:pt x="3510803" y="366974"/>
                  </a:cubicBezTo>
                  <a:cubicBezTo>
                    <a:pt x="3560524" y="291314"/>
                    <a:pt x="3607894" y="205759"/>
                    <a:pt x="3651467" y="108565"/>
                  </a:cubicBezTo>
                  <a:cubicBezTo>
                    <a:pt x="3651467" y="108565"/>
                    <a:pt x="3418775" y="11079"/>
                    <a:pt x="3136906" y="894"/>
                  </a:cubicBezTo>
                  <a:close/>
                  <a:moveTo>
                    <a:pt x="0" y="21"/>
                  </a:moveTo>
                  <a:lnTo>
                    <a:pt x="3905312" y="21"/>
                  </a:lnTo>
                  <a:lnTo>
                    <a:pt x="3905312" y="1197202"/>
                  </a:lnTo>
                  <a:cubicBezTo>
                    <a:pt x="3901154" y="1189344"/>
                    <a:pt x="3695040" y="836360"/>
                    <a:pt x="3349709" y="655357"/>
                  </a:cubicBezTo>
                  <a:cubicBezTo>
                    <a:pt x="3220798" y="587844"/>
                    <a:pt x="3073987" y="545067"/>
                    <a:pt x="2913797" y="540702"/>
                  </a:cubicBezTo>
                  <a:cubicBezTo>
                    <a:pt x="2746917" y="536046"/>
                    <a:pt x="2559064" y="569220"/>
                    <a:pt x="2388026" y="708610"/>
                  </a:cubicBezTo>
                  <a:cubicBezTo>
                    <a:pt x="2334328" y="752260"/>
                    <a:pt x="2257849" y="820064"/>
                    <a:pt x="2145391" y="964400"/>
                  </a:cubicBezTo>
                  <a:cubicBezTo>
                    <a:pt x="1947594" y="1218445"/>
                    <a:pt x="1822299" y="1540292"/>
                    <a:pt x="1729005" y="1884547"/>
                  </a:cubicBezTo>
                  <a:cubicBezTo>
                    <a:pt x="1686698" y="2041106"/>
                    <a:pt x="1653249" y="2199120"/>
                    <a:pt x="1627576" y="2357716"/>
                  </a:cubicBezTo>
                  <a:cubicBezTo>
                    <a:pt x="1592862" y="2284092"/>
                    <a:pt x="1552000" y="2215125"/>
                    <a:pt x="1501557" y="2156051"/>
                  </a:cubicBezTo>
                  <a:cubicBezTo>
                    <a:pt x="1420377" y="2061185"/>
                    <a:pt x="1322744" y="1991927"/>
                    <a:pt x="1212636" y="1963118"/>
                  </a:cubicBezTo>
                  <a:cubicBezTo>
                    <a:pt x="1182081" y="1955261"/>
                    <a:pt x="1150079" y="1950604"/>
                    <a:pt x="1117896" y="1947985"/>
                  </a:cubicBezTo>
                  <a:cubicBezTo>
                    <a:pt x="1086618" y="1945657"/>
                    <a:pt x="1055158" y="1945075"/>
                    <a:pt x="1024603" y="1946239"/>
                  </a:cubicBezTo>
                  <a:cubicBezTo>
                    <a:pt x="915760" y="1949440"/>
                    <a:pt x="804748" y="1979123"/>
                    <a:pt x="706392" y="2028593"/>
                  </a:cubicBezTo>
                  <a:cubicBezTo>
                    <a:pt x="661192" y="2051291"/>
                    <a:pt x="618342" y="2077772"/>
                    <a:pt x="580916" y="2112110"/>
                  </a:cubicBezTo>
                  <a:cubicBezTo>
                    <a:pt x="545479" y="2144411"/>
                    <a:pt x="515285" y="2182824"/>
                    <a:pt x="488707" y="2222982"/>
                  </a:cubicBezTo>
                  <a:cubicBezTo>
                    <a:pt x="463033" y="2261685"/>
                    <a:pt x="440614" y="2302425"/>
                    <a:pt x="420726" y="2344329"/>
                  </a:cubicBezTo>
                  <a:cubicBezTo>
                    <a:pt x="401923" y="2384488"/>
                    <a:pt x="385289" y="2425810"/>
                    <a:pt x="371548" y="2468005"/>
                  </a:cubicBezTo>
                  <a:cubicBezTo>
                    <a:pt x="359073" y="2505835"/>
                    <a:pt x="348948" y="2544539"/>
                    <a:pt x="340812" y="2583533"/>
                  </a:cubicBezTo>
                  <a:cubicBezTo>
                    <a:pt x="334303" y="2614088"/>
                    <a:pt x="329421" y="2644934"/>
                    <a:pt x="325624" y="2675780"/>
                  </a:cubicBezTo>
                  <a:cubicBezTo>
                    <a:pt x="323274" y="2694986"/>
                    <a:pt x="321285" y="2714192"/>
                    <a:pt x="319839" y="2733399"/>
                  </a:cubicBezTo>
                  <a:cubicBezTo>
                    <a:pt x="319658" y="2735436"/>
                    <a:pt x="317850" y="2763663"/>
                    <a:pt x="317850" y="2763663"/>
                  </a:cubicBezTo>
                  <a:cubicBezTo>
                    <a:pt x="693194" y="2761335"/>
                    <a:pt x="916303" y="2628056"/>
                    <a:pt x="1049011" y="2472370"/>
                  </a:cubicBezTo>
                  <a:cubicBezTo>
                    <a:pt x="1184974" y="2312901"/>
                    <a:pt x="1226739" y="2130443"/>
                    <a:pt x="1239033" y="2040233"/>
                  </a:cubicBezTo>
                  <a:cubicBezTo>
                    <a:pt x="1351672" y="2092031"/>
                    <a:pt x="1446955" y="2176422"/>
                    <a:pt x="1512405" y="2282055"/>
                  </a:cubicBezTo>
                  <a:cubicBezTo>
                    <a:pt x="1560498" y="2359753"/>
                    <a:pt x="1590511" y="2446762"/>
                    <a:pt x="1601721" y="2536682"/>
                  </a:cubicBezTo>
                  <a:cubicBezTo>
                    <a:pt x="1559956" y="2875698"/>
                    <a:pt x="1555616" y="3217043"/>
                    <a:pt x="1589969" y="3554023"/>
                  </a:cubicBezTo>
                  <a:cubicBezTo>
                    <a:pt x="1618174" y="3832220"/>
                    <a:pt x="1672776" y="4106926"/>
                    <a:pt x="1751967" y="4375229"/>
                  </a:cubicBezTo>
                  <a:cubicBezTo>
                    <a:pt x="1504992" y="4377266"/>
                    <a:pt x="1260549" y="4399091"/>
                    <a:pt x="1071973" y="4443033"/>
                  </a:cubicBezTo>
                  <a:cubicBezTo>
                    <a:pt x="874538" y="4489011"/>
                    <a:pt x="775097" y="4549830"/>
                    <a:pt x="774735" y="4610068"/>
                  </a:cubicBezTo>
                  <a:lnTo>
                    <a:pt x="774735" y="4610650"/>
                  </a:lnTo>
                  <a:cubicBezTo>
                    <a:pt x="774735" y="4610650"/>
                    <a:pt x="774735" y="4610941"/>
                    <a:pt x="774735" y="4610941"/>
                  </a:cubicBezTo>
                  <a:lnTo>
                    <a:pt x="789922" y="4798927"/>
                  </a:lnTo>
                  <a:cubicBezTo>
                    <a:pt x="840728" y="4834139"/>
                    <a:pt x="912506" y="4867895"/>
                    <a:pt x="1006523" y="4898159"/>
                  </a:cubicBezTo>
                  <a:cubicBezTo>
                    <a:pt x="998567" y="4895831"/>
                    <a:pt x="991878" y="4892630"/>
                    <a:pt x="984103" y="4890302"/>
                  </a:cubicBezTo>
                  <a:lnTo>
                    <a:pt x="1054977" y="6076133"/>
                  </a:lnTo>
                  <a:cubicBezTo>
                    <a:pt x="1054977" y="6122111"/>
                    <a:pt x="1126936" y="6167799"/>
                    <a:pt x="1270131" y="6203009"/>
                  </a:cubicBezTo>
                  <a:cubicBezTo>
                    <a:pt x="1556701" y="6273141"/>
                    <a:pt x="2021000" y="6273141"/>
                    <a:pt x="2307570" y="6203009"/>
                  </a:cubicBezTo>
                  <a:cubicBezTo>
                    <a:pt x="2450764" y="6167799"/>
                    <a:pt x="2522904" y="6122111"/>
                    <a:pt x="2522904" y="6076133"/>
                  </a:cubicBezTo>
                  <a:lnTo>
                    <a:pt x="2593055" y="4890593"/>
                  </a:lnTo>
                  <a:cubicBezTo>
                    <a:pt x="2585462" y="4893212"/>
                    <a:pt x="2578591" y="4895831"/>
                    <a:pt x="2570636" y="4898159"/>
                  </a:cubicBezTo>
                  <a:cubicBezTo>
                    <a:pt x="2665014" y="4867895"/>
                    <a:pt x="2736612" y="4834429"/>
                    <a:pt x="2787417" y="4798927"/>
                  </a:cubicBezTo>
                  <a:lnTo>
                    <a:pt x="2802604" y="4610650"/>
                  </a:lnTo>
                  <a:cubicBezTo>
                    <a:pt x="2802604" y="4550121"/>
                    <a:pt x="2703163" y="4489302"/>
                    <a:pt x="2505186" y="4443033"/>
                  </a:cubicBezTo>
                  <a:cubicBezTo>
                    <a:pt x="2318960" y="4399673"/>
                    <a:pt x="2078133" y="4377848"/>
                    <a:pt x="1834051" y="4375229"/>
                  </a:cubicBezTo>
                  <a:cubicBezTo>
                    <a:pt x="1777641" y="4193062"/>
                    <a:pt x="1730452" y="4008276"/>
                    <a:pt x="1698269" y="3820580"/>
                  </a:cubicBezTo>
                  <a:cubicBezTo>
                    <a:pt x="1730994" y="3764708"/>
                    <a:pt x="1771855" y="3714365"/>
                    <a:pt x="1820852" y="3671878"/>
                  </a:cubicBezTo>
                  <a:cubicBezTo>
                    <a:pt x="1842368" y="3652963"/>
                    <a:pt x="1865691" y="3635794"/>
                    <a:pt x="1889738" y="3620662"/>
                  </a:cubicBezTo>
                  <a:cubicBezTo>
                    <a:pt x="1980681" y="3673334"/>
                    <a:pt x="2181370" y="3757724"/>
                    <a:pt x="2415870" y="3713201"/>
                  </a:cubicBezTo>
                  <a:cubicBezTo>
                    <a:pt x="2614209" y="3675662"/>
                    <a:pt x="2829363" y="3545875"/>
                    <a:pt x="2989553" y="3237413"/>
                  </a:cubicBezTo>
                  <a:cubicBezTo>
                    <a:pt x="2965687" y="3223154"/>
                    <a:pt x="2760658" y="3115484"/>
                    <a:pt x="2536464" y="3107336"/>
                  </a:cubicBezTo>
                  <a:cubicBezTo>
                    <a:pt x="2474450" y="3105299"/>
                    <a:pt x="2411169" y="3110537"/>
                    <a:pt x="2348973" y="3125378"/>
                  </a:cubicBezTo>
                  <a:cubicBezTo>
                    <a:pt x="2180105" y="3166409"/>
                    <a:pt x="2020457" y="3285137"/>
                    <a:pt x="1887206" y="3529288"/>
                  </a:cubicBezTo>
                  <a:cubicBezTo>
                    <a:pt x="1853758" y="3551404"/>
                    <a:pt x="1821937" y="3576139"/>
                    <a:pt x="1792105" y="3602911"/>
                  </a:cubicBezTo>
                  <a:cubicBezTo>
                    <a:pt x="1751967" y="3638704"/>
                    <a:pt x="1716349" y="3678863"/>
                    <a:pt x="1683624" y="3721640"/>
                  </a:cubicBezTo>
                  <a:cubicBezTo>
                    <a:pt x="1679646" y="3693995"/>
                    <a:pt x="1674946" y="3666640"/>
                    <a:pt x="1671510" y="3638995"/>
                  </a:cubicBezTo>
                  <a:cubicBezTo>
                    <a:pt x="1595754" y="3052045"/>
                    <a:pt x="1638062" y="2450836"/>
                    <a:pt x="1800783" y="1869415"/>
                  </a:cubicBezTo>
                  <a:cubicBezTo>
                    <a:pt x="1847611" y="1702089"/>
                    <a:pt x="1902936" y="1536800"/>
                    <a:pt x="1974172" y="1382860"/>
                  </a:cubicBezTo>
                  <a:cubicBezTo>
                    <a:pt x="2043419" y="1232704"/>
                    <a:pt x="2127492" y="1093605"/>
                    <a:pt x="2225124" y="971093"/>
                  </a:cubicBezTo>
                  <a:cubicBezTo>
                    <a:pt x="2302869" y="1065669"/>
                    <a:pt x="2480597" y="1248418"/>
                    <a:pt x="2748906" y="1348231"/>
                  </a:cubicBezTo>
                  <a:cubicBezTo>
                    <a:pt x="3034030" y="1454156"/>
                    <a:pt x="3419137" y="1464923"/>
                    <a:pt x="3905312" y="1197202"/>
                  </a:cubicBezTo>
                  <a:lnTo>
                    <a:pt x="3905312" y="6255681"/>
                  </a:lnTo>
                  <a:lnTo>
                    <a:pt x="0" y="6255681"/>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grpSp>
      <p:grpSp>
        <p:nvGrpSpPr>
          <p:cNvPr id="38" name="Group 37">
            <a:extLst>
              <a:ext uri="{FF2B5EF4-FFF2-40B4-BE49-F238E27FC236}">
                <a16:creationId xmlns:a16="http://schemas.microsoft.com/office/drawing/2014/main" id="{BD19331B-16D0-004B-A876-2D4CC84F05FF}"/>
              </a:ext>
            </a:extLst>
          </p:cNvPr>
          <p:cNvGrpSpPr/>
          <p:nvPr/>
        </p:nvGrpSpPr>
        <p:grpSpPr>
          <a:xfrm>
            <a:off x="17278753" y="3095149"/>
            <a:ext cx="3905315" cy="6255681"/>
            <a:chOff x="12718575" y="3730149"/>
            <a:chExt cx="3905315" cy="6255681"/>
          </a:xfrm>
        </p:grpSpPr>
        <p:sp>
          <p:nvSpPr>
            <p:cNvPr id="39" name="Shape 62489">
              <a:extLst>
                <a:ext uri="{FF2B5EF4-FFF2-40B4-BE49-F238E27FC236}">
                  <a16:creationId xmlns:a16="http://schemas.microsoft.com/office/drawing/2014/main" id="{28479438-A88D-6C4A-9E81-AB1A0351B5A8}"/>
                </a:ext>
              </a:extLst>
            </p:cNvPr>
            <p:cNvSpPr/>
            <p:nvPr/>
          </p:nvSpPr>
          <p:spPr>
            <a:xfrm>
              <a:off x="12718575" y="3730149"/>
              <a:ext cx="3905311" cy="6255660"/>
            </a:xfrm>
            <a:custGeom>
              <a:avLst/>
              <a:gdLst/>
              <a:ahLst/>
              <a:cxnLst>
                <a:cxn ang="0">
                  <a:pos x="wd2" y="hd2"/>
                </a:cxn>
                <a:cxn ang="5400000">
                  <a:pos x="wd2" y="hd2"/>
                </a:cxn>
                <a:cxn ang="10800000">
                  <a:pos x="wd2" y="hd2"/>
                </a:cxn>
                <a:cxn ang="16200000">
                  <a:pos x="wd2" y="hd2"/>
                </a:cxn>
              </a:cxnLst>
              <a:rect l="0" t="0" r="r" b="b"/>
              <a:pathLst>
                <a:path w="21600" h="21497" extrusionOk="0">
                  <a:moveTo>
                    <a:pt x="17350" y="3"/>
                  </a:moveTo>
                  <a:cubicBezTo>
                    <a:pt x="15346" y="-43"/>
                    <a:pt x="12892" y="407"/>
                    <a:pt x="12142" y="2712"/>
                  </a:cubicBezTo>
                  <a:cubicBezTo>
                    <a:pt x="13403" y="1976"/>
                    <a:pt x="14593" y="1643"/>
                    <a:pt x="15673" y="1563"/>
                  </a:cubicBezTo>
                  <a:cubicBezTo>
                    <a:pt x="16754" y="1483"/>
                    <a:pt x="17728" y="1658"/>
                    <a:pt x="18560" y="1940"/>
                  </a:cubicBezTo>
                  <a:cubicBezTo>
                    <a:pt x="18857" y="1746"/>
                    <a:pt x="19144" y="1520"/>
                    <a:pt x="19418" y="1261"/>
                  </a:cubicBezTo>
                  <a:cubicBezTo>
                    <a:pt x="19693" y="1001"/>
                    <a:pt x="19955" y="707"/>
                    <a:pt x="20196" y="373"/>
                  </a:cubicBezTo>
                  <a:cubicBezTo>
                    <a:pt x="20196" y="373"/>
                    <a:pt x="18909" y="38"/>
                    <a:pt x="17350" y="3"/>
                  </a:cubicBezTo>
                  <a:close/>
                  <a:moveTo>
                    <a:pt x="16116" y="1858"/>
                  </a:moveTo>
                  <a:cubicBezTo>
                    <a:pt x="15193" y="1842"/>
                    <a:pt x="14154" y="1956"/>
                    <a:pt x="13208" y="2435"/>
                  </a:cubicBezTo>
                  <a:cubicBezTo>
                    <a:pt x="12911" y="2585"/>
                    <a:pt x="12488" y="2818"/>
                    <a:pt x="11866" y="3314"/>
                  </a:cubicBezTo>
                  <a:cubicBezTo>
                    <a:pt x="10772" y="4187"/>
                    <a:pt x="10079" y="5293"/>
                    <a:pt x="9563" y="6476"/>
                  </a:cubicBezTo>
                  <a:cubicBezTo>
                    <a:pt x="9329" y="7014"/>
                    <a:pt x="9144" y="7557"/>
                    <a:pt x="9002" y="8102"/>
                  </a:cubicBezTo>
                  <a:cubicBezTo>
                    <a:pt x="8810" y="7849"/>
                    <a:pt x="8584" y="7612"/>
                    <a:pt x="8305" y="7409"/>
                  </a:cubicBezTo>
                  <a:cubicBezTo>
                    <a:pt x="7856" y="7083"/>
                    <a:pt x="7316" y="6845"/>
                    <a:pt x="6707" y="6746"/>
                  </a:cubicBezTo>
                  <a:cubicBezTo>
                    <a:pt x="6538" y="6719"/>
                    <a:pt x="6361" y="6703"/>
                    <a:pt x="6183" y="6694"/>
                  </a:cubicBezTo>
                  <a:cubicBezTo>
                    <a:pt x="6010" y="6686"/>
                    <a:pt x="5836" y="6684"/>
                    <a:pt x="5667" y="6688"/>
                  </a:cubicBezTo>
                  <a:cubicBezTo>
                    <a:pt x="5065" y="6699"/>
                    <a:pt x="4451" y="6801"/>
                    <a:pt x="3907" y="6971"/>
                  </a:cubicBezTo>
                  <a:cubicBezTo>
                    <a:pt x="3657" y="7049"/>
                    <a:pt x="3420" y="7140"/>
                    <a:pt x="3213" y="7258"/>
                  </a:cubicBezTo>
                  <a:cubicBezTo>
                    <a:pt x="3017" y="7369"/>
                    <a:pt x="2850" y="7501"/>
                    <a:pt x="2703" y="7639"/>
                  </a:cubicBezTo>
                  <a:cubicBezTo>
                    <a:pt x="2561" y="7772"/>
                    <a:pt x="2437" y="7912"/>
                    <a:pt x="2327" y="8056"/>
                  </a:cubicBezTo>
                  <a:cubicBezTo>
                    <a:pt x="2223" y="8194"/>
                    <a:pt x="2131" y="8336"/>
                    <a:pt x="2055" y="8481"/>
                  </a:cubicBezTo>
                  <a:cubicBezTo>
                    <a:pt x="1986" y="8611"/>
                    <a:pt x="1930" y="8744"/>
                    <a:pt x="1885" y="8878"/>
                  </a:cubicBezTo>
                  <a:cubicBezTo>
                    <a:pt x="1849" y="8983"/>
                    <a:pt x="1822" y="9089"/>
                    <a:pt x="1801" y="9195"/>
                  </a:cubicBezTo>
                  <a:cubicBezTo>
                    <a:pt x="1788" y="9261"/>
                    <a:pt x="1777" y="9327"/>
                    <a:pt x="1769" y="9393"/>
                  </a:cubicBezTo>
                  <a:cubicBezTo>
                    <a:pt x="1768" y="9400"/>
                    <a:pt x="1758" y="9497"/>
                    <a:pt x="1758" y="9497"/>
                  </a:cubicBezTo>
                  <a:cubicBezTo>
                    <a:pt x="3834" y="9489"/>
                    <a:pt x="5068" y="9031"/>
                    <a:pt x="5802" y="8496"/>
                  </a:cubicBezTo>
                  <a:cubicBezTo>
                    <a:pt x="6554" y="7948"/>
                    <a:pt x="6785" y="7321"/>
                    <a:pt x="6853" y="7011"/>
                  </a:cubicBezTo>
                  <a:cubicBezTo>
                    <a:pt x="7476" y="7189"/>
                    <a:pt x="8003" y="7479"/>
                    <a:pt x="8365" y="7842"/>
                  </a:cubicBezTo>
                  <a:cubicBezTo>
                    <a:pt x="8631" y="8109"/>
                    <a:pt x="8797" y="8408"/>
                    <a:pt x="8859" y="8717"/>
                  </a:cubicBezTo>
                  <a:cubicBezTo>
                    <a:pt x="8628" y="9882"/>
                    <a:pt x="8604" y="11055"/>
                    <a:pt x="8794" y="12213"/>
                  </a:cubicBezTo>
                  <a:cubicBezTo>
                    <a:pt x="8950" y="13169"/>
                    <a:pt x="9252" y="14113"/>
                    <a:pt x="9690" y="15035"/>
                  </a:cubicBezTo>
                  <a:cubicBezTo>
                    <a:pt x="8324" y="15042"/>
                    <a:pt x="6972" y="15117"/>
                    <a:pt x="5929" y="15268"/>
                  </a:cubicBezTo>
                  <a:cubicBezTo>
                    <a:pt x="4837" y="15426"/>
                    <a:pt x="4287" y="15635"/>
                    <a:pt x="4285" y="15842"/>
                  </a:cubicBezTo>
                  <a:lnTo>
                    <a:pt x="4285" y="15844"/>
                  </a:lnTo>
                  <a:cubicBezTo>
                    <a:pt x="4285" y="15844"/>
                    <a:pt x="4285" y="15845"/>
                    <a:pt x="4285" y="15845"/>
                  </a:cubicBezTo>
                  <a:lnTo>
                    <a:pt x="4369" y="16491"/>
                  </a:lnTo>
                  <a:cubicBezTo>
                    <a:pt x="4650" y="16612"/>
                    <a:pt x="5047" y="16728"/>
                    <a:pt x="5567" y="16832"/>
                  </a:cubicBezTo>
                  <a:cubicBezTo>
                    <a:pt x="5523" y="16824"/>
                    <a:pt x="5486" y="16813"/>
                    <a:pt x="5443" y="16805"/>
                  </a:cubicBezTo>
                  <a:lnTo>
                    <a:pt x="5835" y="20880"/>
                  </a:lnTo>
                  <a:cubicBezTo>
                    <a:pt x="5835" y="21038"/>
                    <a:pt x="6233" y="21195"/>
                    <a:pt x="7025" y="21316"/>
                  </a:cubicBezTo>
                  <a:cubicBezTo>
                    <a:pt x="8610" y="21557"/>
                    <a:pt x="11178" y="21557"/>
                    <a:pt x="12763" y="21316"/>
                  </a:cubicBezTo>
                  <a:cubicBezTo>
                    <a:pt x="13555" y="21195"/>
                    <a:pt x="13954" y="21038"/>
                    <a:pt x="13954" y="20880"/>
                  </a:cubicBezTo>
                  <a:lnTo>
                    <a:pt x="14342" y="16806"/>
                  </a:lnTo>
                  <a:cubicBezTo>
                    <a:pt x="14300" y="16815"/>
                    <a:pt x="14262" y="16824"/>
                    <a:pt x="14218" y="16832"/>
                  </a:cubicBezTo>
                  <a:cubicBezTo>
                    <a:pt x="14740" y="16728"/>
                    <a:pt x="15136" y="16613"/>
                    <a:pt x="15417" y="16491"/>
                  </a:cubicBezTo>
                  <a:lnTo>
                    <a:pt x="15501" y="15844"/>
                  </a:lnTo>
                  <a:cubicBezTo>
                    <a:pt x="15501" y="15636"/>
                    <a:pt x="14951" y="15427"/>
                    <a:pt x="13856" y="15268"/>
                  </a:cubicBezTo>
                  <a:cubicBezTo>
                    <a:pt x="12826" y="15119"/>
                    <a:pt x="11494" y="15044"/>
                    <a:pt x="10144" y="15035"/>
                  </a:cubicBezTo>
                  <a:cubicBezTo>
                    <a:pt x="9832" y="14409"/>
                    <a:pt x="9571" y="13774"/>
                    <a:pt x="9393" y="13129"/>
                  </a:cubicBezTo>
                  <a:cubicBezTo>
                    <a:pt x="9574" y="12937"/>
                    <a:pt x="9800" y="12764"/>
                    <a:pt x="10071" y="12618"/>
                  </a:cubicBezTo>
                  <a:cubicBezTo>
                    <a:pt x="10190" y="12553"/>
                    <a:pt x="10319" y="12494"/>
                    <a:pt x="10452" y="12442"/>
                  </a:cubicBezTo>
                  <a:cubicBezTo>
                    <a:pt x="10955" y="12623"/>
                    <a:pt x="12065" y="12913"/>
                    <a:pt x="13362" y="12760"/>
                  </a:cubicBezTo>
                  <a:cubicBezTo>
                    <a:pt x="14459" y="12631"/>
                    <a:pt x="15649" y="12185"/>
                    <a:pt x="16535" y="11125"/>
                  </a:cubicBezTo>
                  <a:cubicBezTo>
                    <a:pt x="16403" y="11076"/>
                    <a:pt x="15269" y="10706"/>
                    <a:pt x="14029" y="10678"/>
                  </a:cubicBezTo>
                  <a:cubicBezTo>
                    <a:pt x="13686" y="10671"/>
                    <a:pt x="13336" y="10689"/>
                    <a:pt x="12992" y="10740"/>
                  </a:cubicBezTo>
                  <a:cubicBezTo>
                    <a:pt x="12058" y="10881"/>
                    <a:pt x="11175" y="11289"/>
                    <a:pt x="10438" y="12128"/>
                  </a:cubicBezTo>
                  <a:cubicBezTo>
                    <a:pt x="10253" y="12204"/>
                    <a:pt x="10077" y="12289"/>
                    <a:pt x="9912" y="12381"/>
                  </a:cubicBezTo>
                  <a:cubicBezTo>
                    <a:pt x="9690" y="12504"/>
                    <a:pt x="9493" y="12642"/>
                    <a:pt x="9312" y="12789"/>
                  </a:cubicBezTo>
                  <a:cubicBezTo>
                    <a:pt x="9290" y="12694"/>
                    <a:pt x="9264" y="12600"/>
                    <a:pt x="9245" y="12505"/>
                  </a:cubicBezTo>
                  <a:cubicBezTo>
                    <a:pt x="8826" y="10488"/>
                    <a:pt x="9060" y="8422"/>
                    <a:pt x="9960" y="6424"/>
                  </a:cubicBezTo>
                  <a:cubicBezTo>
                    <a:pt x="10219" y="5849"/>
                    <a:pt x="10525" y="5281"/>
                    <a:pt x="10919" y="4752"/>
                  </a:cubicBezTo>
                  <a:cubicBezTo>
                    <a:pt x="11302" y="4236"/>
                    <a:pt x="11767" y="3758"/>
                    <a:pt x="12307" y="3337"/>
                  </a:cubicBezTo>
                  <a:cubicBezTo>
                    <a:pt x="12737" y="3662"/>
                    <a:pt x="13720" y="4290"/>
                    <a:pt x="15204" y="4633"/>
                  </a:cubicBezTo>
                  <a:cubicBezTo>
                    <a:pt x="16781" y="4997"/>
                    <a:pt x="18911" y="5034"/>
                    <a:pt x="21600" y="4114"/>
                  </a:cubicBezTo>
                  <a:cubicBezTo>
                    <a:pt x="21577" y="4087"/>
                    <a:pt x="20437" y="2874"/>
                    <a:pt x="18527" y="2252"/>
                  </a:cubicBezTo>
                  <a:cubicBezTo>
                    <a:pt x="17814" y="2020"/>
                    <a:pt x="17002" y="1873"/>
                    <a:pt x="16116" y="1858"/>
                  </a:cubicBezTo>
                  <a:close/>
                  <a:moveTo>
                    <a:pt x="4001" y="6845"/>
                  </a:moveTo>
                  <a:cubicBezTo>
                    <a:pt x="3390" y="6903"/>
                    <a:pt x="2552" y="7046"/>
                    <a:pt x="1785" y="7385"/>
                  </a:cubicBezTo>
                  <a:cubicBezTo>
                    <a:pt x="1017" y="7724"/>
                    <a:pt x="322" y="8260"/>
                    <a:pt x="0" y="9110"/>
                  </a:cubicBezTo>
                  <a:cubicBezTo>
                    <a:pt x="0" y="9110"/>
                    <a:pt x="157" y="9124"/>
                    <a:pt x="413" y="9128"/>
                  </a:cubicBezTo>
                  <a:cubicBezTo>
                    <a:pt x="670" y="9132"/>
                    <a:pt x="1026" y="9127"/>
                    <a:pt x="1428" y="9088"/>
                  </a:cubicBezTo>
                  <a:cubicBezTo>
                    <a:pt x="1507" y="8765"/>
                    <a:pt x="1684" y="8293"/>
                    <a:pt x="2074" y="7857"/>
                  </a:cubicBezTo>
                  <a:cubicBezTo>
                    <a:pt x="2464" y="7421"/>
                    <a:pt x="3066" y="7019"/>
                    <a:pt x="4001" y="6845"/>
                  </a:cubicBezTo>
                  <a:close/>
                </a:path>
              </a:pathLst>
            </a:custGeom>
            <a:solidFill>
              <a:schemeClr val="bg1">
                <a:lumMod val="85000"/>
              </a:schemeClr>
            </a:solidFill>
            <a:ln w="12700" cap="flat">
              <a:noFill/>
              <a:miter lim="400000"/>
            </a:ln>
            <a:effectLst/>
          </p:spPr>
          <p:txBody>
            <a:bodyPr wrap="square" lIns="53578" tIns="53578" rIns="53578" bIns="53578" numCol="1" anchor="ctr">
              <a:noAutofit/>
            </a:bodyPr>
            <a:lstStyle/>
            <a:p>
              <a:endParaRPr sz="5063" dirty="0">
                <a:latin typeface="Lato Light" panose="020F0502020204030203" pitchFamily="34" charset="0"/>
              </a:endParaRPr>
            </a:p>
          </p:txBody>
        </p:sp>
        <p:sp>
          <p:nvSpPr>
            <p:cNvPr id="40" name="Rectangle 39">
              <a:extLst>
                <a:ext uri="{FF2B5EF4-FFF2-40B4-BE49-F238E27FC236}">
                  <a16:creationId xmlns:a16="http://schemas.microsoft.com/office/drawing/2014/main" id="{695A98B0-E8F9-2744-BE8B-207671EA0970}"/>
                </a:ext>
              </a:extLst>
            </p:cNvPr>
            <p:cNvSpPr/>
            <p:nvPr/>
          </p:nvSpPr>
          <p:spPr>
            <a:xfrm>
              <a:off x="12718577" y="3937000"/>
              <a:ext cx="3905311" cy="604882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41" name="Freeform 40">
              <a:extLst>
                <a:ext uri="{FF2B5EF4-FFF2-40B4-BE49-F238E27FC236}">
                  <a16:creationId xmlns:a16="http://schemas.microsoft.com/office/drawing/2014/main" id="{51CF4712-373A-994E-999C-84EF327E0AFF}"/>
                </a:ext>
              </a:extLst>
            </p:cNvPr>
            <p:cNvSpPr/>
            <p:nvPr/>
          </p:nvSpPr>
          <p:spPr>
            <a:xfrm>
              <a:off x="12718578" y="3730149"/>
              <a:ext cx="3905312" cy="6255681"/>
            </a:xfrm>
            <a:custGeom>
              <a:avLst/>
              <a:gdLst>
                <a:gd name="connsiteX0" fmla="*/ 723388 w 3905312"/>
                <a:gd name="connsiteY0" fmla="*/ 1991927 h 6255681"/>
                <a:gd name="connsiteX1" fmla="*/ 322732 w 3905312"/>
                <a:gd name="connsiteY1" fmla="*/ 2149067 h 6255681"/>
                <a:gd name="connsiteX2" fmla="*/ 1 w 3905312"/>
                <a:gd name="connsiteY2" fmla="*/ 2651045 h 6255681"/>
                <a:gd name="connsiteX3" fmla="*/ 74672 w 3905312"/>
                <a:gd name="connsiteY3" fmla="*/ 2656283 h 6255681"/>
                <a:gd name="connsiteX4" fmla="*/ 258185 w 3905312"/>
                <a:gd name="connsiteY4" fmla="*/ 2644643 h 6255681"/>
                <a:gd name="connsiteX5" fmla="*/ 374983 w 3905312"/>
                <a:gd name="connsiteY5" fmla="*/ 2286420 h 6255681"/>
                <a:gd name="connsiteX6" fmla="*/ 723388 w 3905312"/>
                <a:gd name="connsiteY6" fmla="*/ 1991927 h 6255681"/>
                <a:gd name="connsiteX7" fmla="*/ 3136906 w 3905312"/>
                <a:gd name="connsiteY7" fmla="*/ 894 h 6255681"/>
                <a:gd name="connsiteX8" fmla="*/ 2195292 w 3905312"/>
                <a:gd name="connsiteY8" fmla="*/ 789217 h 6255681"/>
                <a:gd name="connsiteX9" fmla="*/ 2833702 w 3905312"/>
                <a:gd name="connsiteY9" fmla="*/ 454857 h 6255681"/>
                <a:gd name="connsiteX10" fmla="*/ 3355676 w 3905312"/>
                <a:gd name="connsiteY10" fmla="*/ 564564 h 6255681"/>
                <a:gd name="connsiteX11" fmla="*/ 3510803 w 3905312"/>
                <a:gd name="connsiteY11" fmla="*/ 366974 h 6255681"/>
                <a:gd name="connsiteX12" fmla="*/ 3651467 w 3905312"/>
                <a:gd name="connsiteY12" fmla="*/ 108565 h 6255681"/>
                <a:gd name="connsiteX13" fmla="*/ 3136906 w 3905312"/>
                <a:gd name="connsiteY13" fmla="*/ 894 h 6255681"/>
                <a:gd name="connsiteX14" fmla="*/ 0 w 3905312"/>
                <a:gd name="connsiteY14" fmla="*/ 21 h 6255681"/>
                <a:gd name="connsiteX15" fmla="*/ 3905312 w 3905312"/>
                <a:gd name="connsiteY15" fmla="*/ 21 h 6255681"/>
                <a:gd name="connsiteX16" fmla="*/ 3905312 w 3905312"/>
                <a:gd name="connsiteY16" fmla="*/ 1197202 h 6255681"/>
                <a:gd name="connsiteX17" fmla="*/ 3349709 w 3905312"/>
                <a:gd name="connsiteY17" fmla="*/ 655357 h 6255681"/>
                <a:gd name="connsiteX18" fmla="*/ 2913797 w 3905312"/>
                <a:gd name="connsiteY18" fmla="*/ 540702 h 6255681"/>
                <a:gd name="connsiteX19" fmla="*/ 2388026 w 3905312"/>
                <a:gd name="connsiteY19" fmla="*/ 708610 h 6255681"/>
                <a:gd name="connsiteX20" fmla="*/ 2145391 w 3905312"/>
                <a:gd name="connsiteY20" fmla="*/ 964400 h 6255681"/>
                <a:gd name="connsiteX21" fmla="*/ 1729005 w 3905312"/>
                <a:gd name="connsiteY21" fmla="*/ 1884547 h 6255681"/>
                <a:gd name="connsiteX22" fmla="*/ 1627576 w 3905312"/>
                <a:gd name="connsiteY22" fmla="*/ 2357716 h 6255681"/>
                <a:gd name="connsiteX23" fmla="*/ 1501557 w 3905312"/>
                <a:gd name="connsiteY23" fmla="*/ 2156051 h 6255681"/>
                <a:gd name="connsiteX24" fmla="*/ 1212636 w 3905312"/>
                <a:gd name="connsiteY24" fmla="*/ 1963118 h 6255681"/>
                <a:gd name="connsiteX25" fmla="*/ 1117896 w 3905312"/>
                <a:gd name="connsiteY25" fmla="*/ 1947985 h 6255681"/>
                <a:gd name="connsiteX26" fmla="*/ 1024603 w 3905312"/>
                <a:gd name="connsiteY26" fmla="*/ 1946239 h 6255681"/>
                <a:gd name="connsiteX27" fmla="*/ 706392 w 3905312"/>
                <a:gd name="connsiteY27" fmla="*/ 2028593 h 6255681"/>
                <a:gd name="connsiteX28" fmla="*/ 580916 w 3905312"/>
                <a:gd name="connsiteY28" fmla="*/ 2112110 h 6255681"/>
                <a:gd name="connsiteX29" fmla="*/ 488707 w 3905312"/>
                <a:gd name="connsiteY29" fmla="*/ 2222982 h 6255681"/>
                <a:gd name="connsiteX30" fmla="*/ 420726 w 3905312"/>
                <a:gd name="connsiteY30" fmla="*/ 2344329 h 6255681"/>
                <a:gd name="connsiteX31" fmla="*/ 371548 w 3905312"/>
                <a:gd name="connsiteY31" fmla="*/ 2468005 h 6255681"/>
                <a:gd name="connsiteX32" fmla="*/ 340812 w 3905312"/>
                <a:gd name="connsiteY32" fmla="*/ 2583533 h 6255681"/>
                <a:gd name="connsiteX33" fmla="*/ 325624 w 3905312"/>
                <a:gd name="connsiteY33" fmla="*/ 2675780 h 6255681"/>
                <a:gd name="connsiteX34" fmla="*/ 319839 w 3905312"/>
                <a:gd name="connsiteY34" fmla="*/ 2733399 h 6255681"/>
                <a:gd name="connsiteX35" fmla="*/ 317850 w 3905312"/>
                <a:gd name="connsiteY35" fmla="*/ 2763663 h 6255681"/>
                <a:gd name="connsiteX36" fmla="*/ 1049011 w 3905312"/>
                <a:gd name="connsiteY36" fmla="*/ 2472370 h 6255681"/>
                <a:gd name="connsiteX37" fmla="*/ 1239033 w 3905312"/>
                <a:gd name="connsiteY37" fmla="*/ 2040233 h 6255681"/>
                <a:gd name="connsiteX38" fmla="*/ 1512405 w 3905312"/>
                <a:gd name="connsiteY38" fmla="*/ 2282055 h 6255681"/>
                <a:gd name="connsiteX39" fmla="*/ 1601721 w 3905312"/>
                <a:gd name="connsiteY39" fmla="*/ 2536682 h 6255681"/>
                <a:gd name="connsiteX40" fmla="*/ 1589969 w 3905312"/>
                <a:gd name="connsiteY40" fmla="*/ 3554023 h 6255681"/>
                <a:gd name="connsiteX41" fmla="*/ 1751967 w 3905312"/>
                <a:gd name="connsiteY41" fmla="*/ 4375229 h 6255681"/>
                <a:gd name="connsiteX42" fmla="*/ 1071973 w 3905312"/>
                <a:gd name="connsiteY42" fmla="*/ 4443033 h 6255681"/>
                <a:gd name="connsiteX43" fmla="*/ 774735 w 3905312"/>
                <a:gd name="connsiteY43" fmla="*/ 4610068 h 6255681"/>
                <a:gd name="connsiteX44" fmla="*/ 774735 w 3905312"/>
                <a:gd name="connsiteY44" fmla="*/ 4610650 h 6255681"/>
                <a:gd name="connsiteX45" fmla="*/ 774735 w 3905312"/>
                <a:gd name="connsiteY45" fmla="*/ 4610941 h 6255681"/>
                <a:gd name="connsiteX46" fmla="*/ 789922 w 3905312"/>
                <a:gd name="connsiteY46" fmla="*/ 4798927 h 6255681"/>
                <a:gd name="connsiteX47" fmla="*/ 1006523 w 3905312"/>
                <a:gd name="connsiteY47" fmla="*/ 4898159 h 6255681"/>
                <a:gd name="connsiteX48" fmla="*/ 984103 w 3905312"/>
                <a:gd name="connsiteY48" fmla="*/ 4890302 h 6255681"/>
                <a:gd name="connsiteX49" fmla="*/ 1054977 w 3905312"/>
                <a:gd name="connsiteY49" fmla="*/ 6076133 h 6255681"/>
                <a:gd name="connsiteX50" fmla="*/ 1270131 w 3905312"/>
                <a:gd name="connsiteY50" fmla="*/ 6203009 h 6255681"/>
                <a:gd name="connsiteX51" fmla="*/ 2307570 w 3905312"/>
                <a:gd name="connsiteY51" fmla="*/ 6203009 h 6255681"/>
                <a:gd name="connsiteX52" fmla="*/ 2522904 w 3905312"/>
                <a:gd name="connsiteY52" fmla="*/ 6076133 h 6255681"/>
                <a:gd name="connsiteX53" fmla="*/ 2593055 w 3905312"/>
                <a:gd name="connsiteY53" fmla="*/ 4890593 h 6255681"/>
                <a:gd name="connsiteX54" fmla="*/ 2570636 w 3905312"/>
                <a:gd name="connsiteY54" fmla="*/ 4898159 h 6255681"/>
                <a:gd name="connsiteX55" fmla="*/ 2787417 w 3905312"/>
                <a:gd name="connsiteY55" fmla="*/ 4798927 h 6255681"/>
                <a:gd name="connsiteX56" fmla="*/ 2802604 w 3905312"/>
                <a:gd name="connsiteY56" fmla="*/ 4610650 h 6255681"/>
                <a:gd name="connsiteX57" fmla="*/ 2505186 w 3905312"/>
                <a:gd name="connsiteY57" fmla="*/ 4443033 h 6255681"/>
                <a:gd name="connsiteX58" fmla="*/ 1834051 w 3905312"/>
                <a:gd name="connsiteY58" fmla="*/ 4375229 h 6255681"/>
                <a:gd name="connsiteX59" fmla="*/ 1698269 w 3905312"/>
                <a:gd name="connsiteY59" fmla="*/ 3820580 h 6255681"/>
                <a:gd name="connsiteX60" fmla="*/ 1820852 w 3905312"/>
                <a:gd name="connsiteY60" fmla="*/ 3671878 h 6255681"/>
                <a:gd name="connsiteX61" fmla="*/ 1889738 w 3905312"/>
                <a:gd name="connsiteY61" fmla="*/ 3620662 h 6255681"/>
                <a:gd name="connsiteX62" fmla="*/ 2415870 w 3905312"/>
                <a:gd name="connsiteY62" fmla="*/ 3713201 h 6255681"/>
                <a:gd name="connsiteX63" fmla="*/ 2989553 w 3905312"/>
                <a:gd name="connsiteY63" fmla="*/ 3237413 h 6255681"/>
                <a:gd name="connsiteX64" fmla="*/ 2536464 w 3905312"/>
                <a:gd name="connsiteY64" fmla="*/ 3107336 h 6255681"/>
                <a:gd name="connsiteX65" fmla="*/ 2348973 w 3905312"/>
                <a:gd name="connsiteY65" fmla="*/ 3125378 h 6255681"/>
                <a:gd name="connsiteX66" fmla="*/ 1887206 w 3905312"/>
                <a:gd name="connsiteY66" fmla="*/ 3529288 h 6255681"/>
                <a:gd name="connsiteX67" fmla="*/ 1792105 w 3905312"/>
                <a:gd name="connsiteY67" fmla="*/ 3602911 h 6255681"/>
                <a:gd name="connsiteX68" fmla="*/ 1683624 w 3905312"/>
                <a:gd name="connsiteY68" fmla="*/ 3721640 h 6255681"/>
                <a:gd name="connsiteX69" fmla="*/ 1671510 w 3905312"/>
                <a:gd name="connsiteY69" fmla="*/ 3638995 h 6255681"/>
                <a:gd name="connsiteX70" fmla="*/ 1800783 w 3905312"/>
                <a:gd name="connsiteY70" fmla="*/ 1869415 h 6255681"/>
                <a:gd name="connsiteX71" fmla="*/ 1974172 w 3905312"/>
                <a:gd name="connsiteY71" fmla="*/ 1382860 h 6255681"/>
                <a:gd name="connsiteX72" fmla="*/ 2225124 w 3905312"/>
                <a:gd name="connsiteY72" fmla="*/ 971093 h 6255681"/>
                <a:gd name="connsiteX73" fmla="*/ 2748906 w 3905312"/>
                <a:gd name="connsiteY73" fmla="*/ 1348231 h 6255681"/>
                <a:gd name="connsiteX74" fmla="*/ 3905312 w 3905312"/>
                <a:gd name="connsiteY74" fmla="*/ 1197202 h 6255681"/>
                <a:gd name="connsiteX75" fmla="*/ 3905312 w 3905312"/>
                <a:gd name="connsiteY75" fmla="*/ 6255681 h 6255681"/>
                <a:gd name="connsiteX76" fmla="*/ 0 w 3905312"/>
                <a:gd name="connsiteY76" fmla="*/ 6255681 h 6255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Lst>
              <a:rect l="l" t="t" r="r" b="b"/>
              <a:pathLst>
                <a:path w="3905312" h="6255681">
                  <a:moveTo>
                    <a:pt x="723388" y="1991927"/>
                  </a:moveTo>
                  <a:cubicBezTo>
                    <a:pt x="612918" y="2008805"/>
                    <a:pt x="461406" y="2050418"/>
                    <a:pt x="322732" y="2149067"/>
                  </a:cubicBezTo>
                  <a:cubicBezTo>
                    <a:pt x="183876" y="2247717"/>
                    <a:pt x="58219" y="2403694"/>
                    <a:pt x="1" y="2651045"/>
                  </a:cubicBezTo>
                  <a:cubicBezTo>
                    <a:pt x="1" y="2651045"/>
                    <a:pt x="28387" y="2655119"/>
                    <a:pt x="74672" y="2656283"/>
                  </a:cubicBezTo>
                  <a:cubicBezTo>
                    <a:pt x="121138" y="2657447"/>
                    <a:pt x="185503" y="2655992"/>
                    <a:pt x="258185" y="2644643"/>
                  </a:cubicBezTo>
                  <a:cubicBezTo>
                    <a:pt x="272469" y="2550650"/>
                    <a:pt x="304471" y="2413297"/>
                    <a:pt x="374983" y="2286420"/>
                  </a:cubicBezTo>
                  <a:cubicBezTo>
                    <a:pt x="445496" y="2159544"/>
                    <a:pt x="554338" y="2042561"/>
                    <a:pt x="723388" y="1991927"/>
                  </a:cubicBezTo>
                  <a:close/>
                  <a:moveTo>
                    <a:pt x="3136906" y="894"/>
                  </a:moveTo>
                  <a:cubicBezTo>
                    <a:pt x="2774580" y="-12492"/>
                    <a:pt x="2330893" y="118459"/>
                    <a:pt x="2195292" y="789217"/>
                  </a:cubicBezTo>
                  <a:cubicBezTo>
                    <a:pt x="2423283" y="575040"/>
                    <a:pt x="2638436" y="478137"/>
                    <a:pt x="2833702" y="454857"/>
                  </a:cubicBezTo>
                  <a:cubicBezTo>
                    <a:pt x="3029148" y="431576"/>
                    <a:pt x="3205249" y="482502"/>
                    <a:pt x="3355676" y="564564"/>
                  </a:cubicBezTo>
                  <a:cubicBezTo>
                    <a:pt x="3409374" y="508110"/>
                    <a:pt x="3461264" y="442343"/>
                    <a:pt x="3510803" y="366974"/>
                  </a:cubicBezTo>
                  <a:cubicBezTo>
                    <a:pt x="3560524" y="291314"/>
                    <a:pt x="3607894" y="205759"/>
                    <a:pt x="3651467" y="108565"/>
                  </a:cubicBezTo>
                  <a:cubicBezTo>
                    <a:pt x="3651467" y="108565"/>
                    <a:pt x="3418775" y="11079"/>
                    <a:pt x="3136906" y="894"/>
                  </a:cubicBezTo>
                  <a:close/>
                  <a:moveTo>
                    <a:pt x="0" y="21"/>
                  </a:moveTo>
                  <a:lnTo>
                    <a:pt x="3905312" y="21"/>
                  </a:lnTo>
                  <a:lnTo>
                    <a:pt x="3905312" y="1197202"/>
                  </a:lnTo>
                  <a:cubicBezTo>
                    <a:pt x="3901154" y="1189344"/>
                    <a:pt x="3695040" y="836360"/>
                    <a:pt x="3349709" y="655357"/>
                  </a:cubicBezTo>
                  <a:cubicBezTo>
                    <a:pt x="3220798" y="587844"/>
                    <a:pt x="3073987" y="545067"/>
                    <a:pt x="2913797" y="540702"/>
                  </a:cubicBezTo>
                  <a:cubicBezTo>
                    <a:pt x="2746917" y="536046"/>
                    <a:pt x="2559064" y="569220"/>
                    <a:pt x="2388026" y="708610"/>
                  </a:cubicBezTo>
                  <a:cubicBezTo>
                    <a:pt x="2334328" y="752260"/>
                    <a:pt x="2257849" y="820064"/>
                    <a:pt x="2145391" y="964400"/>
                  </a:cubicBezTo>
                  <a:cubicBezTo>
                    <a:pt x="1947594" y="1218445"/>
                    <a:pt x="1822299" y="1540292"/>
                    <a:pt x="1729005" y="1884547"/>
                  </a:cubicBezTo>
                  <a:cubicBezTo>
                    <a:pt x="1686698" y="2041106"/>
                    <a:pt x="1653249" y="2199120"/>
                    <a:pt x="1627576" y="2357716"/>
                  </a:cubicBezTo>
                  <a:cubicBezTo>
                    <a:pt x="1592862" y="2284092"/>
                    <a:pt x="1552000" y="2215125"/>
                    <a:pt x="1501557" y="2156051"/>
                  </a:cubicBezTo>
                  <a:cubicBezTo>
                    <a:pt x="1420377" y="2061185"/>
                    <a:pt x="1322744" y="1991927"/>
                    <a:pt x="1212636" y="1963118"/>
                  </a:cubicBezTo>
                  <a:cubicBezTo>
                    <a:pt x="1182081" y="1955261"/>
                    <a:pt x="1150079" y="1950604"/>
                    <a:pt x="1117896" y="1947985"/>
                  </a:cubicBezTo>
                  <a:cubicBezTo>
                    <a:pt x="1086618" y="1945657"/>
                    <a:pt x="1055158" y="1945075"/>
                    <a:pt x="1024603" y="1946239"/>
                  </a:cubicBezTo>
                  <a:cubicBezTo>
                    <a:pt x="915760" y="1949440"/>
                    <a:pt x="804748" y="1979123"/>
                    <a:pt x="706392" y="2028593"/>
                  </a:cubicBezTo>
                  <a:cubicBezTo>
                    <a:pt x="661192" y="2051291"/>
                    <a:pt x="618342" y="2077772"/>
                    <a:pt x="580916" y="2112110"/>
                  </a:cubicBezTo>
                  <a:cubicBezTo>
                    <a:pt x="545479" y="2144411"/>
                    <a:pt x="515285" y="2182824"/>
                    <a:pt x="488707" y="2222982"/>
                  </a:cubicBezTo>
                  <a:cubicBezTo>
                    <a:pt x="463033" y="2261685"/>
                    <a:pt x="440614" y="2302425"/>
                    <a:pt x="420726" y="2344329"/>
                  </a:cubicBezTo>
                  <a:cubicBezTo>
                    <a:pt x="401923" y="2384488"/>
                    <a:pt x="385289" y="2425810"/>
                    <a:pt x="371548" y="2468005"/>
                  </a:cubicBezTo>
                  <a:cubicBezTo>
                    <a:pt x="359073" y="2505835"/>
                    <a:pt x="348948" y="2544539"/>
                    <a:pt x="340812" y="2583533"/>
                  </a:cubicBezTo>
                  <a:cubicBezTo>
                    <a:pt x="334303" y="2614088"/>
                    <a:pt x="329421" y="2644934"/>
                    <a:pt x="325624" y="2675780"/>
                  </a:cubicBezTo>
                  <a:cubicBezTo>
                    <a:pt x="323274" y="2694986"/>
                    <a:pt x="321285" y="2714192"/>
                    <a:pt x="319839" y="2733399"/>
                  </a:cubicBezTo>
                  <a:cubicBezTo>
                    <a:pt x="319658" y="2735436"/>
                    <a:pt x="317850" y="2763663"/>
                    <a:pt x="317850" y="2763663"/>
                  </a:cubicBezTo>
                  <a:cubicBezTo>
                    <a:pt x="693194" y="2761335"/>
                    <a:pt x="916303" y="2628056"/>
                    <a:pt x="1049011" y="2472370"/>
                  </a:cubicBezTo>
                  <a:cubicBezTo>
                    <a:pt x="1184974" y="2312901"/>
                    <a:pt x="1226739" y="2130443"/>
                    <a:pt x="1239033" y="2040233"/>
                  </a:cubicBezTo>
                  <a:cubicBezTo>
                    <a:pt x="1351672" y="2092031"/>
                    <a:pt x="1446955" y="2176422"/>
                    <a:pt x="1512405" y="2282055"/>
                  </a:cubicBezTo>
                  <a:cubicBezTo>
                    <a:pt x="1560498" y="2359753"/>
                    <a:pt x="1590511" y="2446762"/>
                    <a:pt x="1601721" y="2536682"/>
                  </a:cubicBezTo>
                  <a:cubicBezTo>
                    <a:pt x="1559956" y="2875698"/>
                    <a:pt x="1555616" y="3217043"/>
                    <a:pt x="1589969" y="3554023"/>
                  </a:cubicBezTo>
                  <a:cubicBezTo>
                    <a:pt x="1618174" y="3832220"/>
                    <a:pt x="1672776" y="4106926"/>
                    <a:pt x="1751967" y="4375229"/>
                  </a:cubicBezTo>
                  <a:cubicBezTo>
                    <a:pt x="1504992" y="4377266"/>
                    <a:pt x="1260549" y="4399091"/>
                    <a:pt x="1071973" y="4443033"/>
                  </a:cubicBezTo>
                  <a:cubicBezTo>
                    <a:pt x="874538" y="4489011"/>
                    <a:pt x="775097" y="4549830"/>
                    <a:pt x="774735" y="4610068"/>
                  </a:cubicBezTo>
                  <a:lnTo>
                    <a:pt x="774735" y="4610650"/>
                  </a:lnTo>
                  <a:cubicBezTo>
                    <a:pt x="774735" y="4610650"/>
                    <a:pt x="774735" y="4610941"/>
                    <a:pt x="774735" y="4610941"/>
                  </a:cubicBezTo>
                  <a:lnTo>
                    <a:pt x="789922" y="4798927"/>
                  </a:lnTo>
                  <a:cubicBezTo>
                    <a:pt x="840728" y="4834139"/>
                    <a:pt x="912506" y="4867895"/>
                    <a:pt x="1006523" y="4898159"/>
                  </a:cubicBezTo>
                  <a:cubicBezTo>
                    <a:pt x="998567" y="4895831"/>
                    <a:pt x="991878" y="4892630"/>
                    <a:pt x="984103" y="4890302"/>
                  </a:cubicBezTo>
                  <a:lnTo>
                    <a:pt x="1054977" y="6076133"/>
                  </a:lnTo>
                  <a:cubicBezTo>
                    <a:pt x="1054977" y="6122111"/>
                    <a:pt x="1126936" y="6167799"/>
                    <a:pt x="1270131" y="6203009"/>
                  </a:cubicBezTo>
                  <a:cubicBezTo>
                    <a:pt x="1556701" y="6273141"/>
                    <a:pt x="2021000" y="6273141"/>
                    <a:pt x="2307570" y="6203009"/>
                  </a:cubicBezTo>
                  <a:cubicBezTo>
                    <a:pt x="2450764" y="6167799"/>
                    <a:pt x="2522904" y="6122111"/>
                    <a:pt x="2522904" y="6076133"/>
                  </a:cubicBezTo>
                  <a:lnTo>
                    <a:pt x="2593055" y="4890593"/>
                  </a:lnTo>
                  <a:cubicBezTo>
                    <a:pt x="2585462" y="4893212"/>
                    <a:pt x="2578591" y="4895831"/>
                    <a:pt x="2570636" y="4898159"/>
                  </a:cubicBezTo>
                  <a:cubicBezTo>
                    <a:pt x="2665014" y="4867895"/>
                    <a:pt x="2736612" y="4834429"/>
                    <a:pt x="2787417" y="4798927"/>
                  </a:cubicBezTo>
                  <a:lnTo>
                    <a:pt x="2802604" y="4610650"/>
                  </a:lnTo>
                  <a:cubicBezTo>
                    <a:pt x="2802604" y="4550121"/>
                    <a:pt x="2703163" y="4489302"/>
                    <a:pt x="2505186" y="4443033"/>
                  </a:cubicBezTo>
                  <a:cubicBezTo>
                    <a:pt x="2318960" y="4399673"/>
                    <a:pt x="2078133" y="4377848"/>
                    <a:pt x="1834051" y="4375229"/>
                  </a:cubicBezTo>
                  <a:cubicBezTo>
                    <a:pt x="1777641" y="4193062"/>
                    <a:pt x="1730452" y="4008276"/>
                    <a:pt x="1698269" y="3820580"/>
                  </a:cubicBezTo>
                  <a:cubicBezTo>
                    <a:pt x="1730994" y="3764708"/>
                    <a:pt x="1771855" y="3714365"/>
                    <a:pt x="1820852" y="3671878"/>
                  </a:cubicBezTo>
                  <a:cubicBezTo>
                    <a:pt x="1842368" y="3652963"/>
                    <a:pt x="1865691" y="3635794"/>
                    <a:pt x="1889738" y="3620662"/>
                  </a:cubicBezTo>
                  <a:cubicBezTo>
                    <a:pt x="1980681" y="3673334"/>
                    <a:pt x="2181370" y="3757724"/>
                    <a:pt x="2415870" y="3713201"/>
                  </a:cubicBezTo>
                  <a:cubicBezTo>
                    <a:pt x="2614209" y="3675662"/>
                    <a:pt x="2829363" y="3545875"/>
                    <a:pt x="2989553" y="3237413"/>
                  </a:cubicBezTo>
                  <a:cubicBezTo>
                    <a:pt x="2965687" y="3223154"/>
                    <a:pt x="2760658" y="3115484"/>
                    <a:pt x="2536464" y="3107336"/>
                  </a:cubicBezTo>
                  <a:cubicBezTo>
                    <a:pt x="2474450" y="3105299"/>
                    <a:pt x="2411169" y="3110537"/>
                    <a:pt x="2348973" y="3125378"/>
                  </a:cubicBezTo>
                  <a:cubicBezTo>
                    <a:pt x="2180105" y="3166409"/>
                    <a:pt x="2020457" y="3285137"/>
                    <a:pt x="1887206" y="3529288"/>
                  </a:cubicBezTo>
                  <a:cubicBezTo>
                    <a:pt x="1853758" y="3551404"/>
                    <a:pt x="1821937" y="3576139"/>
                    <a:pt x="1792105" y="3602911"/>
                  </a:cubicBezTo>
                  <a:cubicBezTo>
                    <a:pt x="1751967" y="3638704"/>
                    <a:pt x="1716349" y="3678863"/>
                    <a:pt x="1683624" y="3721640"/>
                  </a:cubicBezTo>
                  <a:cubicBezTo>
                    <a:pt x="1679646" y="3693995"/>
                    <a:pt x="1674946" y="3666640"/>
                    <a:pt x="1671510" y="3638995"/>
                  </a:cubicBezTo>
                  <a:cubicBezTo>
                    <a:pt x="1595754" y="3052045"/>
                    <a:pt x="1638062" y="2450836"/>
                    <a:pt x="1800783" y="1869415"/>
                  </a:cubicBezTo>
                  <a:cubicBezTo>
                    <a:pt x="1847611" y="1702089"/>
                    <a:pt x="1902936" y="1536800"/>
                    <a:pt x="1974172" y="1382860"/>
                  </a:cubicBezTo>
                  <a:cubicBezTo>
                    <a:pt x="2043419" y="1232704"/>
                    <a:pt x="2127492" y="1093605"/>
                    <a:pt x="2225124" y="971093"/>
                  </a:cubicBezTo>
                  <a:cubicBezTo>
                    <a:pt x="2302869" y="1065669"/>
                    <a:pt x="2480597" y="1248418"/>
                    <a:pt x="2748906" y="1348231"/>
                  </a:cubicBezTo>
                  <a:cubicBezTo>
                    <a:pt x="3034030" y="1454156"/>
                    <a:pt x="3419137" y="1464923"/>
                    <a:pt x="3905312" y="1197202"/>
                  </a:cubicBezTo>
                  <a:lnTo>
                    <a:pt x="3905312" y="6255681"/>
                  </a:lnTo>
                  <a:lnTo>
                    <a:pt x="0" y="6255681"/>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grpSp>
      <p:sp>
        <p:nvSpPr>
          <p:cNvPr id="42" name="TextBox 41">
            <a:extLst>
              <a:ext uri="{FF2B5EF4-FFF2-40B4-BE49-F238E27FC236}">
                <a16:creationId xmlns:a16="http://schemas.microsoft.com/office/drawing/2014/main" id="{061BC306-4730-5B45-B6E6-ED4BACEC8A6D}"/>
              </a:ext>
            </a:extLst>
          </p:cNvPr>
          <p:cNvSpPr txBox="1"/>
          <p:nvPr/>
        </p:nvSpPr>
        <p:spPr>
          <a:xfrm>
            <a:off x="4214694" y="9802260"/>
            <a:ext cx="1856598" cy="1015663"/>
          </a:xfrm>
          <a:prstGeom prst="rect">
            <a:avLst/>
          </a:prstGeom>
          <a:noFill/>
        </p:spPr>
        <p:txBody>
          <a:bodyPr wrap="none" rtlCol="0">
            <a:spAutoFit/>
          </a:bodyPr>
          <a:lstStyle/>
          <a:p>
            <a:pPr algn="ctr"/>
            <a:r>
              <a:rPr lang="en-US" sz="6000" b="1" dirty="0">
                <a:solidFill>
                  <a:schemeClr val="accent1"/>
                </a:solidFill>
                <a:latin typeface="Poppins" pitchFamily="2" charset="77"/>
                <a:cs typeface="Poppins" pitchFamily="2" charset="77"/>
              </a:rPr>
              <a:t>50%</a:t>
            </a:r>
          </a:p>
        </p:txBody>
      </p:sp>
      <p:sp>
        <p:nvSpPr>
          <p:cNvPr id="43" name="TextBox 42">
            <a:extLst>
              <a:ext uri="{FF2B5EF4-FFF2-40B4-BE49-F238E27FC236}">
                <a16:creationId xmlns:a16="http://schemas.microsoft.com/office/drawing/2014/main" id="{2F83092A-0F9A-FC49-BB29-D491491173DF}"/>
              </a:ext>
            </a:extLst>
          </p:cNvPr>
          <p:cNvSpPr txBox="1"/>
          <p:nvPr/>
        </p:nvSpPr>
        <p:spPr>
          <a:xfrm>
            <a:off x="3663411" y="10921837"/>
            <a:ext cx="2956259" cy="584775"/>
          </a:xfrm>
          <a:prstGeom prst="rect">
            <a:avLst/>
          </a:prstGeom>
          <a:noFill/>
        </p:spPr>
        <p:txBody>
          <a:bodyPr wrap="none" rtlCol="0" anchor="ctr" anchorCtr="0">
            <a:spAutoFit/>
          </a:bodyPr>
          <a:lstStyle/>
          <a:p>
            <a:pPr algn="ctr"/>
            <a:r>
              <a:rPr lang="en-US" sz="3200" b="1" dirty="0">
                <a:solidFill>
                  <a:schemeClr val="tx2"/>
                </a:solidFill>
                <a:latin typeface="Poppins" pitchFamily="2" charset="77"/>
                <a:ea typeface="League Spartan" charset="0"/>
                <a:cs typeface="Poppins" pitchFamily="2" charset="77"/>
              </a:rPr>
              <a:t>YOUR TITLE 01</a:t>
            </a:r>
          </a:p>
        </p:txBody>
      </p:sp>
      <p:sp>
        <p:nvSpPr>
          <p:cNvPr id="44" name="Subtitle 2">
            <a:extLst>
              <a:ext uri="{FF2B5EF4-FFF2-40B4-BE49-F238E27FC236}">
                <a16:creationId xmlns:a16="http://schemas.microsoft.com/office/drawing/2014/main" id="{F9922DAF-2747-0D4B-A749-7797C940AEE6}"/>
              </a:ext>
            </a:extLst>
          </p:cNvPr>
          <p:cNvSpPr txBox="1">
            <a:spLocks/>
          </p:cNvSpPr>
          <p:nvPr/>
        </p:nvSpPr>
        <p:spPr>
          <a:xfrm>
            <a:off x="2393184" y="11560534"/>
            <a:ext cx="5496712" cy="1466042"/>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3500"/>
              </a:lnSpc>
            </a:pP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You can do wherever you want, impress your audience with an awesome design.</a:t>
            </a:r>
          </a:p>
          <a:p>
            <a:pPr>
              <a:lnSpc>
                <a:spcPts val="3500"/>
              </a:lnSpc>
            </a:pP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"If you serve Nature, she will serve you."</a:t>
            </a:r>
          </a:p>
        </p:txBody>
      </p:sp>
      <p:sp>
        <p:nvSpPr>
          <p:cNvPr id="47" name="TextBox 46">
            <a:extLst>
              <a:ext uri="{FF2B5EF4-FFF2-40B4-BE49-F238E27FC236}">
                <a16:creationId xmlns:a16="http://schemas.microsoft.com/office/drawing/2014/main" id="{511E11E8-3AE6-4F49-99B2-8C4F9E3E3931}"/>
              </a:ext>
            </a:extLst>
          </p:cNvPr>
          <p:cNvSpPr txBox="1"/>
          <p:nvPr/>
        </p:nvSpPr>
        <p:spPr>
          <a:xfrm>
            <a:off x="11305410" y="9802260"/>
            <a:ext cx="1766830" cy="1015663"/>
          </a:xfrm>
          <a:prstGeom prst="rect">
            <a:avLst/>
          </a:prstGeom>
          <a:noFill/>
        </p:spPr>
        <p:txBody>
          <a:bodyPr wrap="none" rtlCol="0">
            <a:spAutoFit/>
          </a:bodyPr>
          <a:lstStyle/>
          <a:p>
            <a:pPr algn="ctr"/>
            <a:r>
              <a:rPr lang="en-US" sz="6000" b="1" dirty="0">
                <a:solidFill>
                  <a:schemeClr val="accent2"/>
                </a:solidFill>
                <a:latin typeface="Poppins" pitchFamily="2" charset="77"/>
                <a:cs typeface="Poppins" pitchFamily="2" charset="77"/>
              </a:rPr>
              <a:t>75%</a:t>
            </a:r>
          </a:p>
        </p:txBody>
      </p:sp>
      <p:sp>
        <p:nvSpPr>
          <p:cNvPr id="48" name="TextBox 47">
            <a:extLst>
              <a:ext uri="{FF2B5EF4-FFF2-40B4-BE49-F238E27FC236}">
                <a16:creationId xmlns:a16="http://schemas.microsoft.com/office/drawing/2014/main" id="{BB3917A6-43C2-F04F-BE84-BFD714E13E37}"/>
              </a:ext>
            </a:extLst>
          </p:cNvPr>
          <p:cNvSpPr txBox="1"/>
          <p:nvPr/>
        </p:nvSpPr>
        <p:spPr>
          <a:xfrm>
            <a:off x="10669690" y="10921837"/>
            <a:ext cx="3036409" cy="584775"/>
          </a:xfrm>
          <a:prstGeom prst="rect">
            <a:avLst/>
          </a:prstGeom>
          <a:noFill/>
        </p:spPr>
        <p:txBody>
          <a:bodyPr wrap="none" rtlCol="0" anchor="ctr" anchorCtr="0">
            <a:spAutoFit/>
          </a:bodyPr>
          <a:lstStyle/>
          <a:p>
            <a:pPr algn="ctr"/>
            <a:r>
              <a:rPr lang="en-US" sz="3200" b="1" dirty="0">
                <a:solidFill>
                  <a:schemeClr val="tx2"/>
                </a:solidFill>
                <a:latin typeface="Poppins" pitchFamily="2" charset="77"/>
                <a:ea typeface="League Spartan" charset="0"/>
                <a:cs typeface="Poppins" pitchFamily="2" charset="77"/>
              </a:rPr>
              <a:t>YOUR TITLE 02</a:t>
            </a:r>
          </a:p>
        </p:txBody>
      </p:sp>
      <p:sp>
        <p:nvSpPr>
          <p:cNvPr id="49" name="Subtitle 2">
            <a:extLst>
              <a:ext uri="{FF2B5EF4-FFF2-40B4-BE49-F238E27FC236}">
                <a16:creationId xmlns:a16="http://schemas.microsoft.com/office/drawing/2014/main" id="{677F8D75-ECBF-AD49-932B-CFFC51695BED}"/>
              </a:ext>
            </a:extLst>
          </p:cNvPr>
          <p:cNvSpPr txBox="1">
            <a:spLocks/>
          </p:cNvSpPr>
          <p:nvPr/>
        </p:nvSpPr>
        <p:spPr>
          <a:xfrm>
            <a:off x="9439538" y="11560534"/>
            <a:ext cx="5496712" cy="1466042"/>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3500"/>
              </a:lnSpc>
            </a:pP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You can do wherever you want, impress your audience with an awesome design.</a:t>
            </a:r>
          </a:p>
          <a:p>
            <a:pPr>
              <a:lnSpc>
                <a:spcPts val="3500"/>
              </a:lnSpc>
            </a:pP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"If you serve Nature, she will serve you."</a:t>
            </a:r>
          </a:p>
        </p:txBody>
      </p:sp>
      <p:sp>
        <p:nvSpPr>
          <p:cNvPr id="51" name="TextBox 50">
            <a:extLst>
              <a:ext uri="{FF2B5EF4-FFF2-40B4-BE49-F238E27FC236}">
                <a16:creationId xmlns:a16="http://schemas.microsoft.com/office/drawing/2014/main" id="{7EEC8844-F009-D047-AB28-A8BCB16A05FE}"/>
              </a:ext>
            </a:extLst>
          </p:cNvPr>
          <p:cNvSpPr txBox="1"/>
          <p:nvPr/>
        </p:nvSpPr>
        <p:spPr>
          <a:xfrm>
            <a:off x="18329350" y="9802260"/>
            <a:ext cx="1827744" cy="1015663"/>
          </a:xfrm>
          <a:prstGeom prst="rect">
            <a:avLst/>
          </a:prstGeom>
          <a:noFill/>
        </p:spPr>
        <p:txBody>
          <a:bodyPr wrap="none" rtlCol="0">
            <a:spAutoFit/>
          </a:bodyPr>
          <a:lstStyle/>
          <a:p>
            <a:pPr algn="ctr"/>
            <a:r>
              <a:rPr lang="en-US" sz="6000" b="1" dirty="0">
                <a:solidFill>
                  <a:schemeClr val="accent3"/>
                </a:solidFill>
                <a:latin typeface="Poppins" pitchFamily="2" charset="77"/>
                <a:cs typeface="Poppins" pitchFamily="2" charset="77"/>
              </a:rPr>
              <a:t>95%</a:t>
            </a:r>
          </a:p>
        </p:txBody>
      </p:sp>
      <p:sp>
        <p:nvSpPr>
          <p:cNvPr id="52" name="TextBox 51">
            <a:extLst>
              <a:ext uri="{FF2B5EF4-FFF2-40B4-BE49-F238E27FC236}">
                <a16:creationId xmlns:a16="http://schemas.microsoft.com/office/drawing/2014/main" id="{5F789651-33C1-4E4A-A27B-0E1A31C17270}"/>
              </a:ext>
            </a:extLst>
          </p:cNvPr>
          <p:cNvSpPr txBox="1"/>
          <p:nvPr/>
        </p:nvSpPr>
        <p:spPr>
          <a:xfrm>
            <a:off x="17720271" y="10921837"/>
            <a:ext cx="3050836" cy="584775"/>
          </a:xfrm>
          <a:prstGeom prst="rect">
            <a:avLst/>
          </a:prstGeom>
          <a:noFill/>
        </p:spPr>
        <p:txBody>
          <a:bodyPr wrap="none" rtlCol="0" anchor="ctr" anchorCtr="0">
            <a:spAutoFit/>
          </a:bodyPr>
          <a:lstStyle/>
          <a:p>
            <a:pPr algn="ctr"/>
            <a:r>
              <a:rPr lang="en-US" sz="3200" b="1" dirty="0">
                <a:solidFill>
                  <a:schemeClr val="tx2"/>
                </a:solidFill>
                <a:latin typeface="Poppins" pitchFamily="2" charset="77"/>
                <a:ea typeface="League Spartan" charset="0"/>
                <a:cs typeface="Poppins" pitchFamily="2" charset="77"/>
              </a:rPr>
              <a:t>YOUR TITLE 03</a:t>
            </a:r>
          </a:p>
        </p:txBody>
      </p:sp>
      <p:sp>
        <p:nvSpPr>
          <p:cNvPr id="53" name="Subtitle 2">
            <a:extLst>
              <a:ext uri="{FF2B5EF4-FFF2-40B4-BE49-F238E27FC236}">
                <a16:creationId xmlns:a16="http://schemas.microsoft.com/office/drawing/2014/main" id="{65837A25-3F40-D34E-B0C8-DA90B93A7D31}"/>
              </a:ext>
            </a:extLst>
          </p:cNvPr>
          <p:cNvSpPr txBox="1">
            <a:spLocks/>
          </p:cNvSpPr>
          <p:nvPr/>
        </p:nvSpPr>
        <p:spPr>
          <a:xfrm>
            <a:off x="16655962" y="11560534"/>
            <a:ext cx="5689688" cy="1466042"/>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3500"/>
              </a:lnSpc>
            </a:pP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You can do wherever you want, impress your audience with an awesome design.</a:t>
            </a:r>
          </a:p>
          <a:p>
            <a:pPr>
              <a:lnSpc>
                <a:spcPts val="3500"/>
              </a:lnSpc>
            </a:pP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"If you serve Nature, she will serve you."</a:t>
            </a:r>
          </a:p>
        </p:txBody>
      </p:sp>
    </p:spTree>
    <p:extLst>
      <p:ext uri="{BB962C8B-B14F-4D97-AF65-F5344CB8AC3E}">
        <p14:creationId xmlns:p14="http://schemas.microsoft.com/office/powerpoint/2010/main" val="194472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1" name="Group 30">
            <a:extLst>
              <a:ext uri="{FF2B5EF4-FFF2-40B4-BE49-F238E27FC236}">
                <a16:creationId xmlns:a16="http://schemas.microsoft.com/office/drawing/2014/main" id="{EAAC9E06-771F-0049-9E72-8A04618BCE1D}"/>
              </a:ext>
            </a:extLst>
          </p:cNvPr>
          <p:cNvGrpSpPr/>
          <p:nvPr/>
        </p:nvGrpSpPr>
        <p:grpSpPr>
          <a:xfrm>
            <a:off x="18222851" y="3481822"/>
            <a:ext cx="3374664" cy="5548262"/>
            <a:chOff x="15638629" y="3060136"/>
            <a:chExt cx="2940078" cy="4833761"/>
          </a:xfrm>
        </p:grpSpPr>
        <p:sp>
          <p:nvSpPr>
            <p:cNvPr id="7" name="Shape 17902">
              <a:extLst>
                <a:ext uri="{FF2B5EF4-FFF2-40B4-BE49-F238E27FC236}">
                  <a16:creationId xmlns:a16="http://schemas.microsoft.com/office/drawing/2014/main" id="{FE44A49E-307D-824C-A430-8018456236B7}"/>
                </a:ext>
              </a:extLst>
            </p:cNvPr>
            <p:cNvSpPr/>
            <p:nvPr/>
          </p:nvSpPr>
          <p:spPr>
            <a:xfrm>
              <a:off x="15638629" y="3060136"/>
              <a:ext cx="2500315" cy="2048762"/>
            </a:xfrm>
            <a:custGeom>
              <a:avLst/>
              <a:gdLst/>
              <a:ahLst/>
              <a:cxnLst>
                <a:cxn ang="0">
                  <a:pos x="wd2" y="hd2"/>
                </a:cxn>
                <a:cxn ang="5400000">
                  <a:pos x="wd2" y="hd2"/>
                </a:cxn>
                <a:cxn ang="10800000">
                  <a:pos x="wd2" y="hd2"/>
                </a:cxn>
                <a:cxn ang="16200000">
                  <a:pos x="wd2" y="hd2"/>
                </a:cxn>
              </a:cxnLst>
              <a:rect l="0" t="0" r="r" b="b"/>
              <a:pathLst>
                <a:path w="21600" h="21083" extrusionOk="0">
                  <a:moveTo>
                    <a:pt x="8311" y="0"/>
                  </a:moveTo>
                  <a:lnTo>
                    <a:pt x="8311" y="1065"/>
                  </a:lnTo>
                  <a:cubicBezTo>
                    <a:pt x="6049" y="86"/>
                    <a:pt x="2083" y="-517"/>
                    <a:pt x="2083" y="2191"/>
                  </a:cubicBezTo>
                  <a:cubicBezTo>
                    <a:pt x="2083" y="4900"/>
                    <a:pt x="6049" y="4296"/>
                    <a:pt x="8311" y="3317"/>
                  </a:cubicBezTo>
                  <a:lnTo>
                    <a:pt x="8311" y="4383"/>
                  </a:lnTo>
                  <a:lnTo>
                    <a:pt x="9209" y="4383"/>
                  </a:lnTo>
                  <a:lnTo>
                    <a:pt x="9209" y="7986"/>
                  </a:lnTo>
                  <a:cubicBezTo>
                    <a:pt x="8123" y="7959"/>
                    <a:pt x="7145" y="8764"/>
                    <a:pt x="6781" y="9983"/>
                  </a:cubicBezTo>
                  <a:cubicBezTo>
                    <a:pt x="6595" y="10605"/>
                    <a:pt x="6595" y="11284"/>
                    <a:pt x="6781" y="11906"/>
                  </a:cubicBezTo>
                  <a:lnTo>
                    <a:pt x="2141" y="11906"/>
                  </a:lnTo>
                  <a:cubicBezTo>
                    <a:pt x="2011" y="11356"/>
                    <a:pt x="1605" y="10948"/>
                    <a:pt x="1102" y="10948"/>
                  </a:cubicBezTo>
                  <a:cubicBezTo>
                    <a:pt x="494" y="10948"/>
                    <a:pt x="0" y="11533"/>
                    <a:pt x="0" y="12256"/>
                  </a:cubicBezTo>
                  <a:lnTo>
                    <a:pt x="0" y="15747"/>
                  </a:lnTo>
                  <a:cubicBezTo>
                    <a:pt x="1" y="16471"/>
                    <a:pt x="494" y="17056"/>
                    <a:pt x="1102" y="17055"/>
                  </a:cubicBezTo>
                  <a:cubicBezTo>
                    <a:pt x="1621" y="17054"/>
                    <a:pt x="2034" y="16619"/>
                    <a:pt x="2149" y="16042"/>
                  </a:cubicBezTo>
                  <a:lnTo>
                    <a:pt x="14824" y="16042"/>
                  </a:lnTo>
                  <a:cubicBezTo>
                    <a:pt x="15301" y="16042"/>
                    <a:pt x="15684" y="16214"/>
                    <a:pt x="15948" y="16531"/>
                  </a:cubicBezTo>
                  <a:cubicBezTo>
                    <a:pt x="16211" y="16848"/>
                    <a:pt x="16355" y="17309"/>
                    <a:pt x="16355" y="17882"/>
                  </a:cubicBezTo>
                  <a:lnTo>
                    <a:pt x="16355" y="18497"/>
                  </a:lnTo>
                  <a:cubicBezTo>
                    <a:pt x="15771" y="18522"/>
                    <a:pt x="15301" y="19082"/>
                    <a:pt x="15301" y="19784"/>
                  </a:cubicBezTo>
                  <a:cubicBezTo>
                    <a:pt x="15301" y="20500"/>
                    <a:pt x="15790" y="21083"/>
                    <a:pt x="16391" y="21083"/>
                  </a:cubicBezTo>
                  <a:lnTo>
                    <a:pt x="20509" y="21083"/>
                  </a:lnTo>
                  <a:cubicBezTo>
                    <a:pt x="21111" y="21083"/>
                    <a:pt x="21600" y="20500"/>
                    <a:pt x="21600" y="19784"/>
                  </a:cubicBezTo>
                  <a:cubicBezTo>
                    <a:pt x="21600" y="19110"/>
                    <a:pt x="21163" y="18579"/>
                    <a:pt x="20611" y="18515"/>
                  </a:cubicBezTo>
                  <a:lnTo>
                    <a:pt x="20611" y="15366"/>
                  </a:lnTo>
                  <a:cubicBezTo>
                    <a:pt x="20612" y="14418"/>
                    <a:pt x="20292" y="13549"/>
                    <a:pt x="19768" y="12919"/>
                  </a:cubicBezTo>
                  <a:cubicBezTo>
                    <a:pt x="19246" y="12293"/>
                    <a:pt x="18529" y="11906"/>
                    <a:pt x="17735" y="11906"/>
                  </a:cubicBezTo>
                  <a:lnTo>
                    <a:pt x="13718" y="11906"/>
                  </a:lnTo>
                  <a:cubicBezTo>
                    <a:pt x="13903" y="11284"/>
                    <a:pt x="13903" y="10605"/>
                    <a:pt x="13718" y="9983"/>
                  </a:cubicBezTo>
                  <a:cubicBezTo>
                    <a:pt x="13353" y="8762"/>
                    <a:pt x="12372" y="7960"/>
                    <a:pt x="11285" y="7986"/>
                  </a:cubicBezTo>
                  <a:lnTo>
                    <a:pt x="11285" y="4383"/>
                  </a:lnTo>
                  <a:lnTo>
                    <a:pt x="12187" y="4383"/>
                  </a:lnTo>
                  <a:lnTo>
                    <a:pt x="12187" y="3317"/>
                  </a:lnTo>
                  <a:cubicBezTo>
                    <a:pt x="14450" y="4296"/>
                    <a:pt x="18415" y="4900"/>
                    <a:pt x="18415" y="2191"/>
                  </a:cubicBezTo>
                  <a:cubicBezTo>
                    <a:pt x="18415" y="-517"/>
                    <a:pt x="14450" y="86"/>
                    <a:pt x="12187" y="1065"/>
                  </a:cubicBezTo>
                  <a:lnTo>
                    <a:pt x="12187" y="0"/>
                  </a:lnTo>
                  <a:lnTo>
                    <a:pt x="8311" y="0"/>
                  </a:lnTo>
                  <a:close/>
                </a:path>
              </a:pathLst>
            </a:custGeom>
            <a:solidFill>
              <a:schemeClr val="accent3"/>
            </a:solidFill>
            <a:ln w="12700" cap="flat">
              <a:noFill/>
              <a:miter lim="400000"/>
            </a:ln>
            <a:effectLst/>
          </p:spPr>
          <p:txBody>
            <a:bodyPr wrap="square" lIns="71438" tIns="71438" rIns="71438" bIns="71438" numCol="1" anchor="ctr">
              <a:noAutofit/>
            </a:bodyPr>
            <a:lstStyle/>
            <a:p>
              <a:endParaRPr sz="5063" dirty="0">
                <a:latin typeface="Lato Light" panose="020F0502020204030203" pitchFamily="34" charset="0"/>
              </a:endParaRPr>
            </a:p>
          </p:txBody>
        </p:sp>
        <p:sp>
          <p:nvSpPr>
            <p:cNvPr id="9" name="Shape 17903">
              <a:extLst>
                <a:ext uri="{FF2B5EF4-FFF2-40B4-BE49-F238E27FC236}">
                  <a16:creationId xmlns:a16="http://schemas.microsoft.com/office/drawing/2014/main" id="{0DB3E377-25DE-2345-9F76-6D10AC68A6EC}"/>
                </a:ext>
              </a:extLst>
            </p:cNvPr>
            <p:cNvSpPr/>
            <p:nvPr/>
          </p:nvSpPr>
          <p:spPr>
            <a:xfrm>
              <a:off x="16954987" y="5305350"/>
              <a:ext cx="1623720" cy="2588547"/>
            </a:xfrm>
            <a:custGeom>
              <a:avLst/>
              <a:gdLst/>
              <a:ahLst/>
              <a:cxnLst>
                <a:cxn ang="0">
                  <a:pos x="wd2" y="hd2"/>
                </a:cxn>
                <a:cxn ang="5400000">
                  <a:pos x="wd2" y="hd2"/>
                </a:cxn>
                <a:cxn ang="10800000">
                  <a:pos x="wd2" y="hd2"/>
                </a:cxn>
                <a:cxn ang="16200000">
                  <a:pos x="wd2" y="hd2"/>
                </a:cxn>
              </a:cxnLst>
              <a:rect l="0" t="0" r="r" b="b"/>
              <a:pathLst>
                <a:path w="21600" h="21600" extrusionOk="0">
                  <a:moveTo>
                    <a:pt x="20884" y="12430"/>
                  </a:moveTo>
                  <a:cubicBezTo>
                    <a:pt x="20021" y="10898"/>
                    <a:pt x="18235" y="8912"/>
                    <a:pt x="15574" y="6524"/>
                  </a:cubicBezTo>
                  <a:cubicBezTo>
                    <a:pt x="14242" y="5328"/>
                    <a:pt x="13079" y="3861"/>
                    <a:pt x="12132" y="2388"/>
                  </a:cubicBezTo>
                  <a:lnTo>
                    <a:pt x="10779" y="0"/>
                  </a:lnTo>
                  <a:lnTo>
                    <a:pt x="9426" y="2394"/>
                  </a:lnTo>
                  <a:cubicBezTo>
                    <a:pt x="8576" y="3860"/>
                    <a:pt x="7376" y="5325"/>
                    <a:pt x="6040" y="6524"/>
                  </a:cubicBezTo>
                  <a:cubicBezTo>
                    <a:pt x="3417" y="8878"/>
                    <a:pt x="1640" y="10865"/>
                    <a:pt x="758" y="12430"/>
                  </a:cubicBezTo>
                  <a:cubicBezTo>
                    <a:pt x="255" y="13234"/>
                    <a:pt x="0" y="14056"/>
                    <a:pt x="0" y="14875"/>
                  </a:cubicBezTo>
                  <a:cubicBezTo>
                    <a:pt x="0" y="18583"/>
                    <a:pt x="4835" y="21600"/>
                    <a:pt x="10779" y="21600"/>
                  </a:cubicBezTo>
                  <a:cubicBezTo>
                    <a:pt x="13632" y="21600"/>
                    <a:pt x="16335" y="20902"/>
                    <a:pt x="18390" y="19635"/>
                  </a:cubicBezTo>
                  <a:cubicBezTo>
                    <a:pt x="20460" y="18359"/>
                    <a:pt x="21600" y="16668"/>
                    <a:pt x="21600" y="14875"/>
                  </a:cubicBezTo>
                  <a:cubicBezTo>
                    <a:pt x="21600" y="14012"/>
                    <a:pt x="21359" y="13190"/>
                    <a:pt x="20884" y="12430"/>
                  </a:cubicBezTo>
                  <a:close/>
                </a:path>
              </a:pathLst>
            </a:custGeom>
            <a:solidFill>
              <a:schemeClr val="accent6">
                <a:lumMod val="60000"/>
                <a:lumOff val="40000"/>
              </a:schemeClr>
            </a:solidFill>
            <a:ln w="12700" cap="flat">
              <a:noFill/>
              <a:miter lim="400000"/>
            </a:ln>
            <a:effectLst/>
          </p:spPr>
          <p:txBody>
            <a:bodyPr wrap="square" lIns="0" tIns="0" rIns="0" bIns="0" numCol="1" anchor="ctr">
              <a:noAutofit/>
            </a:bodyPr>
            <a:lstStyle/>
            <a:p>
              <a:endParaRPr sz="5063" dirty="0">
                <a:latin typeface="Lato Light" panose="020F0502020204030203" pitchFamily="34" charset="0"/>
              </a:endParaRPr>
            </a:p>
          </p:txBody>
        </p:sp>
      </p:grpSp>
      <p:grpSp>
        <p:nvGrpSpPr>
          <p:cNvPr id="29" name="Group 28">
            <a:extLst>
              <a:ext uri="{FF2B5EF4-FFF2-40B4-BE49-F238E27FC236}">
                <a16:creationId xmlns:a16="http://schemas.microsoft.com/office/drawing/2014/main" id="{3CC2BAEC-232C-FA4B-9610-57841E52B95F}"/>
              </a:ext>
            </a:extLst>
          </p:cNvPr>
          <p:cNvGrpSpPr/>
          <p:nvPr/>
        </p:nvGrpSpPr>
        <p:grpSpPr>
          <a:xfrm>
            <a:off x="2780135" y="3481822"/>
            <a:ext cx="3374664" cy="5548262"/>
            <a:chOff x="4824867" y="3060136"/>
            <a:chExt cx="2940078" cy="4833761"/>
          </a:xfrm>
        </p:grpSpPr>
        <p:sp>
          <p:nvSpPr>
            <p:cNvPr id="18" name="Shape 17911">
              <a:extLst>
                <a:ext uri="{FF2B5EF4-FFF2-40B4-BE49-F238E27FC236}">
                  <a16:creationId xmlns:a16="http://schemas.microsoft.com/office/drawing/2014/main" id="{E55C0F7A-AE9F-594A-9DBF-4A7139B254E4}"/>
                </a:ext>
              </a:extLst>
            </p:cNvPr>
            <p:cNvSpPr/>
            <p:nvPr/>
          </p:nvSpPr>
          <p:spPr>
            <a:xfrm>
              <a:off x="6141225" y="5305350"/>
              <a:ext cx="1623720" cy="2588547"/>
            </a:xfrm>
            <a:custGeom>
              <a:avLst/>
              <a:gdLst/>
              <a:ahLst/>
              <a:cxnLst>
                <a:cxn ang="0">
                  <a:pos x="wd2" y="hd2"/>
                </a:cxn>
                <a:cxn ang="5400000">
                  <a:pos x="wd2" y="hd2"/>
                </a:cxn>
                <a:cxn ang="10800000">
                  <a:pos x="wd2" y="hd2"/>
                </a:cxn>
                <a:cxn ang="16200000">
                  <a:pos x="wd2" y="hd2"/>
                </a:cxn>
              </a:cxnLst>
              <a:rect l="0" t="0" r="r" b="b"/>
              <a:pathLst>
                <a:path w="21600" h="21600" extrusionOk="0">
                  <a:moveTo>
                    <a:pt x="20884" y="12430"/>
                  </a:moveTo>
                  <a:cubicBezTo>
                    <a:pt x="20021" y="10898"/>
                    <a:pt x="18235" y="8912"/>
                    <a:pt x="15574" y="6524"/>
                  </a:cubicBezTo>
                  <a:cubicBezTo>
                    <a:pt x="14242" y="5328"/>
                    <a:pt x="13079" y="3861"/>
                    <a:pt x="12132" y="2388"/>
                  </a:cubicBezTo>
                  <a:lnTo>
                    <a:pt x="10779" y="0"/>
                  </a:lnTo>
                  <a:lnTo>
                    <a:pt x="9426" y="2394"/>
                  </a:lnTo>
                  <a:cubicBezTo>
                    <a:pt x="8576" y="3860"/>
                    <a:pt x="7376" y="5325"/>
                    <a:pt x="6040" y="6524"/>
                  </a:cubicBezTo>
                  <a:cubicBezTo>
                    <a:pt x="3417" y="8878"/>
                    <a:pt x="1640" y="10865"/>
                    <a:pt x="758" y="12430"/>
                  </a:cubicBezTo>
                  <a:cubicBezTo>
                    <a:pt x="255" y="13234"/>
                    <a:pt x="0" y="14056"/>
                    <a:pt x="0" y="14875"/>
                  </a:cubicBezTo>
                  <a:cubicBezTo>
                    <a:pt x="0" y="18583"/>
                    <a:pt x="4835" y="21600"/>
                    <a:pt x="10779" y="21600"/>
                  </a:cubicBezTo>
                  <a:cubicBezTo>
                    <a:pt x="13632" y="21600"/>
                    <a:pt x="16335" y="20902"/>
                    <a:pt x="18390" y="19635"/>
                  </a:cubicBezTo>
                  <a:cubicBezTo>
                    <a:pt x="20460" y="18359"/>
                    <a:pt x="21600" y="16668"/>
                    <a:pt x="21600" y="14875"/>
                  </a:cubicBezTo>
                  <a:cubicBezTo>
                    <a:pt x="21600" y="14012"/>
                    <a:pt x="21359" y="13190"/>
                    <a:pt x="20884" y="12430"/>
                  </a:cubicBezTo>
                  <a:close/>
                </a:path>
              </a:pathLst>
            </a:custGeom>
            <a:solidFill>
              <a:schemeClr val="accent6">
                <a:lumMod val="60000"/>
                <a:lumOff val="40000"/>
              </a:schemeClr>
            </a:solidFill>
            <a:ln w="12700" cap="flat">
              <a:noFill/>
              <a:miter lim="400000"/>
            </a:ln>
            <a:effectLst/>
          </p:spPr>
          <p:txBody>
            <a:bodyPr wrap="square" lIns="0" tIns="0" rIns="0" bIns="0" numCol="1" anchor="ctr">
              <a:noAutofit/>
            </a:bodyPr>
            <a:lstStyle/>
            <a:p>
              <a:endParaRPr sz="5063" dirty="0">
                <a:latin typeface="Lato Light" panose="020F0502020204030203" pitchFamily="34" charset="0"/>
              </a:endParaRPr>
            </a:p>
          </p:txBody>
        </p:sp>
        <p:sp>
          <p:nvSpPr>
            <p:cNvPr id="17" name="Shape 17914">
              <a:extLst>
                <a:ext uri="{FF2B5EF4-FFF2-40B4-BE49-F238E27FC236}">
                  <a16:creationId xmlns:a16="http://schemas.microsoft.com/office/drawing/2014/main" id="{13306788-F877-554F-A065-EEA072B8B4F2}"/>
                </a:ext>
              </a:extLst>
            </p:cNvPr>
            <p:cNvSpPr/>
            <p:nvPr/>
          </p:nvSpPr>
          <p:spPr>
            <a:xfrm>
              <a:off x="4824867" y="3060136"/>
              <a:ext cx="2500315" cy="2048762"/>
            </a:xfrm>
            <a:custGeom>
              <a:avLst/>
              <a:gdLst/>
              <a:ahLst/>
              <a:cxnLst>
                <a:cxn ang="0">
                  <a:pos x="wd2" y="hd2"/>
                </a:cxn>
                <a:cxn ang="5400000">
                  <a:pos x="wd2" y="hd2"/>
                </a:cxn>
                <a:cxn ang="10800000">
                  <a:pos x="wd2" y="hd2"/>
                </a:cxn>
                <a:cxn ang="16200000">
                  <a:pos x="wd2" y="hd2"/>
                </a:cxn>
              </a:cxnLst>
              <a:rect l="0" t="0" r="r" b="b"/>
              <a:pathLst>
                <a:path w="21600" h="21083" extrusionOk="0">
                  <a:moveTo>
                    <a:pt x="8311" y="0"/>
                  </a:moveTo>
                  <a:lnTo>
                    <a:pt x="8311" y="1065"/>
                  </a:lnTo>
                  <a:cubicBezTo>
                    <a:pt x="6049" y="86"/>
                    <a:pt x="2083" y="-517"/>
                    <a:pt x="2083" y="2191"/>
                  </a:cubicBezTo>
                  <a:cubicBezTo>
                    <a:pt x="2083" y="4900"/>
                    <a:pt x="6049" y="4296"/>
                    <a:pt x="8311" y="3317"/>
                  </a:cubicBezTo>
                  <a:lnTo>
                    <a:pt x="8311" y="4383"/>
                  </a:lnTo>
                  <a:lnTo>
                    <a:pt x="9209" y="4383"/>
                  </a:lnTo>
                  <a:lnTo>
                    <a:pt x="9209" y="7986"/>
                  </a:lnTo>
                  <a:cubicBezTo>
                    <a:pt x="8123" y="7959"/>
                    <a:pt x="7145" y="8764"/>
                    <a:pt x="6781" y="9983"/>
                  </a:cubicBezTo>
                  <a:cubicBezTo>
                    <a:pt x="6595" y="10605"/>
                    <a:pt x="6595" y="11284"/>
                    <a:pt x="6781" y="11906"/>
                  </a:cubicBezTo>
                  <a:lnTo>
                    <a:pt x="2141" y="11906"/>
                  </a:lnTo>
                  <a:cubicBezTo>
                    <a:pt x="2011" y="11356"/>
                    <a:pt x="1605" y="10948"/>
                    <a:pt x="1102" y="10948"/>
                  </a:cubicBezTo>
                  <a:cubicBezTo>
                    <a:pt x="494" y="10948"/>
                    <a:pt x="0" y="11533"/>
                    <a:pt x="0" y="12256"/>
                  </a:cubicBezTo>
                  <a:lnTo>
                    <a:pt x="0" y="15747"/>
                  </a:lnTo>
                  <a:cubicBezTo>
                    <a:pt x="1" y="16471"/>
                    <a:pt x="494" y="17056"/>
                    <a:pt x="1102" y="17055"/>
                  </a:cubicBezTo>
                  <a:cubicBezTo>
                    <a:pt x="1621" y="17054"/>
                    <a:pt x="2034" y="16619"/>
                    <a:pt x="2149" y="16042"/>
                  </a:cubicBezTo>
                  <a:lnTo>
                    <a:pt x="14824" y="16042"/>
                  </a:lnTo>
                  <a:cubicBezTo>
                    <a:pt x="15301" y="16042"/>
                    <a:pt x="15684" y="16214"/>
                    <a:pt x="15948" y="16531"/>
                  </a:cubicBezTo>
                  <a:cubicBezTo>
                    <a:pt x="16211" y="16848"/>
                    <a:pt x="16355" y="17309"/>
                    <a:pt x="16355" y="17882"/>
                  </a:cubicBezTo>
                  <a:lnTo>
                    <a:pt x="16355" y="18497"/>
                  </a:lnTo>
                  <a:cubicBezTo>
                    <a:pt x="15771" y="18522"/>
                    <a:pt x="15301" y="19082"/>
                    <a:pt x="15301" y="19784"/>
                  </a:cubicBezTo>
                  <a:cubicBezTo>
                    <a:pt x="15301" y="20500"/>
                    <a:pt x="15790" y="21083"/>
                    <a:pt x="16391" y="21083"/>
                  </a:cubicBezTo>
                  <a:lnTo>
                    <a:pt x="20509" y="21083"/>
                  </a:lnTo>
                  <a:cubicBezTo>
                    <a:pt x="21111" y="21083"/>
                    <a:pt x="21600" y="20500"/>
                    <a:pt x="21600" y="19784"/>
                  </a:cubicBezTo>
                  <a:cubicBezTo>
                    <a:pt x="21600" y="19110"/>
                    <a:pt x="21163" y="18579"/>
                    <a:pt x="20611" y="18515"/>
                  </a:cubicBezTo>
                  <a:lnTo>
                    <a:pt x="20611" y="15366"/>
                  </a:lnTo>
                  <a:cubicBezTo>
                    <a:pt x="20612" y="14418"/>
                    <a:pt x="20292" y="13549"/>
                    <a:pt x="19768" y="12919"/>
                  </a:cubicBezTo>
                  <a:cubicBezTo>
                    <a:pt x="19246" y="12293"/>
                    <a:pt x="18529" y="11906"/>
                    <a:pt x="17735" y="11906"/>
                  </a:cubicBezTo>
                  <a:lnTo>
                    <a:pt x="13718" y="11906"/>
                  </a:lnTo>
                  <a:cubicBezTo>
                    <a:pt x="13903" y="11284"/>
                    <a:pt x="13903" y="10605"/>
                    <a:pt x="13718" y="9983"/>
                  </a:cubicBezTo>
                  <a:cubicBezTo>
                    <a:pt x="13353" y="8762"/>
                    <a:pt x="12372" y="7960"/>
                    <a:pt x="11285" y="7986"/>
                  </a:cubicBezTo>
                  <a:lnTo>
                    <a:pt x="11285" y="4383"/>
                  </a:lnTo>
                  <a:lnTo>
                    <a:pt x="12187" y="4383"/>
                  </a:lnTo>
                  <a:lnTo>
                    <a:pt x="12187" y="3317"/>
                  </a:lnTo>
                  <a:cubicBezTo>
                    <a:pt x="14450" y="4296"/>
                    <a:pt x="18415" y="4900"/>
                    <a:pt x="18415" y="2191"/>
                  </a:cubicBezTo>
                  <a:cubicBezTo>
                    <a:pt x="18415" y="-517"/>
                    <a:pt x="14450" y="86"/>
                    <a:pt x="12187" y="1065"/>
                  </a:cubicBezTo>
                  <a:lnTo>
                    <a:pt x="12187" y="0"/>
                  </a:lnTo>
                  <a:lnTo>
                    <a:pt x="8311" y="0"/>
                  </a:lnTo>
                  <a:close/>
                </a:path>
              </a:pathLst>
            </a:custGeom>
            <a:solidFill>
              <a:schemeClr val="accent1"/>
            </a:solidFill>
            <a:ln w="12700" cap="flat">
              <a:noFill/>
              <a:miter lim="400000"/>
            </a:ln>
            <a:effectLst/>
          </p:spPr>
          <p:txBody>
            <a:bodyPr wrap="square" lIns="71438" tIns="71438" rIns="71438" bIns="71438" numCol="1" anchor="ctr">
              <a:noAutofit/>
            </a:bodyPr>
            <a:lstStyle/>
            <a:p>
              <a:endParaRPr sz="5063" dirty="0">
                <a:latin typeface="Lato Light" panose="020F0502020204030203" pitchFamily="34" charset="0"/>
              </a:endParaRPr>
            </a:p>
          </p:txBody>
        </p:sp>
      </p:grpSp>
      <p:grpSp>
        <p:nvGrpSpPr>
          <p:cNvPr id="30" name="Group 29">
            <a:extLst>
              <a:ext uri="{FF2B5EF4-FFF2-40B4-BE49-F238E27FC236}">
                <a16:creationId xmlns:a16="http://schemas.microsoft.com/office/drawing/2014/main" id="{0948ED4B-6BDA-7A46-8E23-7BF87A75C484}"/>
              </a:ext>
            </a:extLst>
          </p:cNvPr>
          <p:cNvGrpSpPr/>
          <p:nvPr/>
        </p:nvGrpSpPr>
        <p:grpSpPr>
          <a:xfrm>
            <a:off x="10067868" y="3481822"/>
            <a:ext cx="3374664" cy="5548262"/>
            <a:chOff x="10285161" y="3060136"/>
            <a:chExt cx="2940078" cy="4833761"/>
          </a:xfrm>
        </p:grpSpPr>
        <p:sp>
          <p:nvSpPr>
            <p:cNvPr id="25" name="Shape 17920">
              <a:extLst>
                <a:ext uri="{FF2B5EF4-FFF2-40B4-BE49-F238E27FC236}">
                  <a16:creationId xmlns:a16="http://schemas.microsoft.com/office/drawing/2014/main" id="{F41B6D72-870C-6940-AE95-1A0DB03B2D26}"/>
                </a:ext>
              </a:extLst>
            </p:cNvPr>
            <p:cNvSpPr/>
            <p:nvPr/>
          </p:nvSpPr>
          <p:spPr>
            <a:xfrm>
              <a:off x="10285161" y="3060136"/>
              <a:ext cx="2500315" cy="2048762"/>
            </a:xfrm>
            <a:custGeom>
              <a:avLst/>
              <a:gdLst/>
              <a:ahLst/>
              <a:cxnLst>
                <a:cxn ang="0">
                  <a:pos x="wd2" y="hd2"/>
                </a:cxn>
                <a:cxn ang="5400000">
                  <a:pos x="wd2" y="hd2"/>
                </a:cxn>
                <a:cxn ang="10800000">
                  <a:pos x="wd2" y="hd2"/>
                </a:cxn>
                <a:cxn ang="16200000">
                  <a:pos x="wd2" y="hd2"/>
                </a:cxn>
              </a:cxnLst>
              <a:rect l="0" t="0" r="r" b="b"/>
              <a:pathLst>
                <a:path w="21600" h="21083" extrusionOk="0">
                  <a:moveTo>
                    <a:pt x="8311" y="0"/>
                  </a:moveTo>
                  <a:lnTo>
                    <a:pt x="8311" y="1065"/>
                  </a:lnTo>
                  <a:cubicBezTo>
                    <a:pt x="6049" y="86"/>
                    <a:pt x="2083" y="-517"/>
                    <a:pt x="2083" y="2191"/>
                  </a:cubicBezTo>
                  <a:cubicBezTo>
                    <a:pt x="2083" y="4900"/>
                    <a:pt x="6049" y="4296"/>
                    <a:pt x="8311" y="3317"/>
                  </a:cubicBezTo>
                  <a:lnTo>
                    <a:pt x="8311" y="4383"/>
                  </a:lnTo>
                  <a:lnTo>
                    <a:pt x="9209" y="4383"/>
                  </a:lnTo>
                  <a:lnTo>
                    <a:pt x="9209" y="7986"/>
                  </a:lnTo>
                  <a:cubicBezTo>
                    <a:pt x="8123" y="7959"/>
                    <a:pt x="7145" y="8764"/>
                    <a:pt x="6781" y="9983"/>
                  </a:cubicBezTo>
                  <a:cubicBezTo>
                    <a:pt x="6595" y="10605"/>
                    <a:pt x="6595" y="11284"/>
                    <a:pt x="6781" y="11906"/>
                  </a:cubicBezTo>
                  <a:lnTo>
                    <a:pt x="2141" y="11906"/>
                  </a:lnTo>
                  <a:cubicBezTo>
                    <a:pt x="2011" y="11356"/>
                    <a:pt x="1605" y="10948"/>
                    <a:pt x="1102" y="10948"/>
                  </a:cubicBezTo>
                  <a:cubicBezTo>
                    <a:pt x="494" y="10948"/>
                    <a:pt x="0" y="11533"/>
                    <a:pt x="0" y="12256"/>
                  </a:cubicBezTo>
                  <a:lnTo>
                    <a:pt x="0" y="15747"/>
                  </a:lnTo>
                  <a:cubicBezTo>
                    <a:pt x="1" y="16471"/>
                    <a:pt x="494" y="17056"/>
                    <a:pt x="1102" y="17055"/>
                  </a:cubicBezTo>
                  <a:cubicBezTo>
                    <a:pt x="1621" y="17054"/>
                    <a:pt x="2034" y="16619"/>
                    <a:pt x="2149" y="16042"/>
                  </a:cubicBezTo>
                  <a:lnTo>
                    <a:pt x="14824" y="16042"/>
                  </a:lnTo>
                  <a:cubicBezTo>
                    <a:pt x="15301" y="16042"/>
                    <a:pt x="15684" y="16214"/>
                    <a:pt x="15948" y="16531"/>
                  </a:cubicBezTo>
                  <a:cubicBezTo>
                    <a:pt x="16211" y="16848"/>
                    <a:pt x="16355" y="17309"/>
                    <a:pt x="16355" y="17882"/>
                  </a:cubicBezTo>
                  <a:lnTo>
                    <a:pt x="16355" y="18497"/>
                  </a:lnTo>
                  <a:cubicBezTo>
                    <a:pt x="15771" y="18522"/>
                    <a:pt x="15301" y="19082"/>
                    <a:pt x="15301" y="19784"/>
                  </a:cubicBezTo>
                  <a:cubicBezTo>
                    <a:pt x="15301" y="20500"/>
                    <a:pt x="15790" y="21083"/>
                    <a:pt x="16391" y="21083"/>
                  </a:cubicBezTo>
                  <a:lnTo>
                    <a:pt x="20509" y="21083"/>
                  </a:lnTo>
                  <a:cubicBezTo>
                    <a:pt x="21111" y="21083"/>
                    <a:pt x="21600" y="20500"/>
                    <a:pt x="21600" y="19784"/>
                  </a:cubicBezTo>
                  <a:cubicBezTo>
                    <a:pt x="21600" y="19110"/>
                    <a:pt x="21163" y="18579"/>
                    <a:pt x="20611" y="18515"/>
                  </a:cubicBezTo>
                  <a:lnTo>
                    <a:pt x="20611" y="15366"/>
                  </a:lnTo>
                  <a:cubicBezTo>
                    <a:pt x="20612" y="14418"/>
                    <a:pt x="20292" y="13549"/>
                    <a:pt x="19768" y="12919"/>
                  </a:cubicBezTo>
                  <a:cubicBezTo>
                    <a:pt x="19246" y="12293"/>
                    <a:pt x="18529" y="11906"/>
                    <a:pt x="17735" y="11906"/>
                  </a:cubicBezTo>
                  <a:lnTo>
                    <a:pt x="13718" y="11906"/>
                  </a:lnTo>
                  <a:cubicBezTo>
                    <a:pt x="13903" y="11284"/>
                    <a:pt x="13903" y="10605"/>
                    <a:pt x="13718" y="9983"/>
                  </a:cubicBezTo>
                  <a:cubicBezTo>
                    <a:pt x="13353" y="8762"/>
                    <a:pt x="12372" y="7960"/>
                    <a:pt x="11285" y="7986"/>
                  </a:cubicBezTo>
                  <a:lnTo>
                    <a:pt x="11285" y="4383"/>
                  </a:lnTo>
                  <a:lnTo>
                    <a:pt x="12187" y="4383"/>
                  </a:lnTo>
                  <a:lnTo>
                    <a:pt x="12187" y="3317"/>
                  </a:lnTo>
                  <a:cubicBezTo>
                    <a:pt x="14450" y="4296"/>
                    <a:pt x="18415" y="4900"/>
                    <a:pt x="18415" y="2191"/>
                  </a:cubicBezTo>
                  <a:cubicBezTo>
                    <a:pt x="18415" y="-517"/>
                    <a:pt x="14450" y="86"/>
                    <a:pt x="12187" y="1065"/>
                  </a:cubicBezTo>
                  <a:lnTo>
                    <a:pt x="12187" y="0"/>
                  </a:lnTo>
                  <a:lnTo>
                    <a:pt x="8311" y="0"/>
                  </a:lnTo>
                  <a:close/>
                </a:path>
              </a:pathLst>
            </a:custGeom>
            <a:solidFill>
              <a:schemeClr val="accent2"/>
            </a:solidFill>
            <a:ln w="12700" cap="flat">
              <a:noFill/>
              <a:miter lim="400000"/>
            </a:ln>
            <a:effectLst/>
          </p:spPr>
          <p:txBody>
            <a:bodyPr wrap="square" lIns="71438" tIns="71438" rIns="71438" bIns="71438" numCol="1" anchor="ctr">
              <a:noAutofit/>
            </a:bodyPr>
            <a:lstStyle/>
            <a:p>
              <a:endParaRPr sz="5063" dirty="0">
                <a:latin typeface="Lato Light" panose="020F0502020204030203" pitchFamily="34" charset="0"/>
              </a:endParaRPr>
            </a:p>
          </p:txBody>
        </p:sp>
        <p:sp>
          <p:nvSpPr>
            <p:cNvPr id="27" name="Shape 17921">
              <a:extLst>
                <a:ext uri="{FF2B5EF4-FFF2-40B4-BE49-F238E27FC236}">
                  <a16:creationId xmlns:a16="http://schemas.microsoft.com/office/drawing/2014/main" id="{F98A4AE3-6A40-0C49-8BC7-DAEF66497E17}"/>
                </a:ext>
              </a:extLst>
            </p:cNvPr>
            <p:cNvSpPr/>
            <p:nvPr/>
          </p:nvSpPr>
          <p:spPr>
            <a:xfrm>
              <a:off x="11601519" y="5305350"/>
              <a:ext cx="1623720" cy="2588547"/>
            </a:xfrm>
            <a:custGeom>
              <a:avLst/>
              <a:gdLst/>
              <a:ahLst/>
              <a:cxnLst>
                <a:cxn ang="0">
                  <a:pos x="wd2" y="hd2"/>
                </a:cxn>
                <a:cxn ang="5400000">
                  <a:pos x="wd2" y="hd2"/>
                </a:cxn>
                <a:cxn ang="10800000">
                  <a:pos x="wd2" y="hd2"/>
                </a:cxn>
                <a:cxn ang="16200000">
                  <a:pos x="wd2" y="hd2"/>
                </a:cxn>
              </a:cxnLst>
              <a:rect l="0" t="0" r="r" b="b"/>
              <a:pathLst>
                <a:path w="21600" h="21600" extrusionOk="0">
                  <a:moveTo>
                    <a:pt x="20884" y="12430"/>
                  </a:moveTo>
                  <a:cubicBezTo>
                    <a:pt x="20021" y="10898"/>
                    <a:pt x="18235" y="8912"/>
                    <a:pt x="15574" y="6524"/>
                  </a:cubicBezTo>
                  <a:cubicBezTo>
                    <a:pt x="14242" y="5328"/>
                    <a:pt x="13079" y="3861"/>
                    <a:pt x="12132" y="2388"/>
                  </a:cubicBezTo>
                  <a:lnTo>
                    <a:pt x="10779" y="0"/>
                  </a:lnTo>
                  <a:lnTo>
                    <a:pt x="9426" y="2394"/>
                  </a:lnTo>
                  <a:cubicBezTo>
                    <a:pt x="8576" y="3860"/>
                    <a:pt x="7376" y="5325"/>
                    <a:pt x="6040" y="6524"/>
                  </a:cubicBezTo>
                  <a:cubicBezTo>
                    <a:pt x="3417" y="8878"/>
                    <a:pt x="1640" y="10865"/>
                    <a:pt x="758" y="12430"/>
                  </a:cubicBezTo>
                  <a:cubicBezTo>
                    <a:pt x="255" y="13234"/>
                    <a:pt x="0" y="14056"/>
                    <a:pt x="0" y="14875"/>
                  </a:cubicBezTo>
                  <a:cubicBezTo>
                    <a:pt x="0" y="18583"/>
                    <a:pt x="4835" y="21600"/>
                    <a:pt x="10779" y="21600"/>
                  </a:cubicBezTo>
                  <a:cubicBezTo>
                    <a:pt x="13632" y="21600"/>
                    <a:pt x="16335" y="20902"/>
                    <a:pt x="18390" y="19635"/>
                  </a:cubicBezTo>
                  <a:cubicBezTo>
                    <a:pt x="20460" y="18359"/>
                    <a:pt x="21600" y="16668"/>
                    <a:pt x="21600" y="14875"/>
                  </a:cubicBezTo>
                  <a:cubicBezTo>
                    <a:pt x="21600" y="14012"/>
                    <a:pt x="21359" y="13190"/>
                    <a:pt x="20884" y="12430"/>
                  </a:cubicBezTo>
                  <a:close/>
                </a:path>
              </a:pathLst>
            </a:custGeom>
            <a:solidFill>
              <a:schemeClr val="accent6">
                <a:lumMod val="60000"/>
                <a:lumOff val="40000"/>
              </a:schemeClr>
            </a:solidFill>
            <a:ln w="12700" cap="flat">
              <a:noFill/>
              <a:miter lim="400000"/>
            </a:ln>
            <a:effectLst/>
          </p:spPr>
          <p:txBody>
            <a:bodyPr wrap="square" lIns="0" tIns="0" rIns="0" bIns="0" numCol="1" anchor="ctr">
              <a:noAutofit/>
            </a:bodyPr>
            <a:lstStyle/>
            <a:p>
              <a:endParaRPr sz="5063" dirty="0">
                <a:latin typeface="Lato Light" panose="020F0502020204030203" pitchFamily="34" charset="0"/>
              </a:endParaRPr>
            </a:p>
          </p:txBody>
        </p:sp>
      </p:grpSp>
      <p:sp>
        <p:nvSpPr>
          <p:cNvPr id="32" name="TextBox 31">
            <a:extLst>
              <a:ext uri="{FF2B5EF4-FFF2-40B4-BE49-F238E27FC236}">
                <a16:creationId xmlns:a16="http://schemas.microsoft.com/office/drawing/2014/main" id="{0492576E-914E-134C-9555-9DC9959B6FFE}"/>
              </a:ext>
            </a:extLst>
          </p:cNvPr>
          <p:cNvSpPr txBox="1"/>
          <p:nvPr/>
        </p:nvSpPr>
        <p:spPr>
          <a:xfrm>
            <a:off x="3812992" y="612372"/>
            <a:ext cx="16751702" cy="1015663"/>
          </a:xfrm>
          <a:prstGeom prst="rect">
            <a:avLst/>
          </a:prstGeom>
          <a:noFill/>
        </p:spPr>
        <p:txBody>
          <a:bodyPr wrap="none" rtlCol="0">
            <a:spAutoFit/>
          </a:bodyPr>
          <a:lstStyle/>
          <a:p>
            <a:pPr algn="ctr"/>
            <a:r>
              <a:rPr lang="en-US" sz="6000" b="1" dirty="0">
                <a:solidFill>
                  <a:schemeClr val="tx2"/>
                </a:solidFill>
                <a:latin typeface="Poppins" pitchFamily="2" charset="77"/>
                <a:cs typeface="Poppins" pitchFamily="2" charset="77"/>
              </a:rPr>
              <a:t>THINK GREEN &amp; AND SAVE THE PLANET TITLE</a:t>
            </a:r>
          </a:p>
        </p:txBody>
      </p:sp>
      <p:sp>
        <p:nvSpPr>
          <p:cNvPr id="33" name="TextBox 32">
            <a:extLst>
              <a:ext uri="{FF2B5EF4-FFF2-40B4-BE49-F238E27FC236}">
                <a16:creationId xmlns:a16="http://schemas.microsoft.com/office/drawing/2014/main" id="{C08B6C77-FC66-CC47-AF29-FC2D245448C0}"/>
              </a:ext>
            </a:extLst>
          </p:cNvPr>
          <p:cNvSpPr txBox="1"/>
          <p:nvPr/>
        </p:nvSpPr>
        <p:spPr>
          <a:xfrm>
            <a:off x="9706414" y="1575186"/>
            <a:ext cx="4964821" cy="461665"/>
          </a:xfrm>
          <a:prstGeom prst="rect">
            <a:avLst/>
          </a:prstGeom>
          <a:noFill/>
        </p:spPr>
        <p:txBody>
          <a:bodyPr wrap="none" rtlCol="0">
            <a:spAutoFit/>
          </a:bodyPr>
          <a:lstStyle/>
          <a:p>
            <a:pPr algn="ctr"/>
            <a:r>
              <a:rPr lang="en-US" sz="2400" spc="300" dirty="0">
                <a:solidFill>
                  <a:schemeClr val="bg1">
                    <a:lumMod val="65000"/>
                  </a:schemeClr>
                </a:solidFill>
                <a:latin typeface="Poppins Light" pitchFamily="2" charset="77"/>
                <a:cs typeface="Poppins Light" pitchFamily="2" charset="77"/>
              </a:rPr>
              <a:t>WRITE YOUR SUBTITLE HERE</a:t>
            </a:r>
          </a:p>
        </p:txBody>
      </p:sp>
      <p:sp>
        <p:nvSpPr>
          <p:cNvPr id="34" name="Freeform 33">
            <a:extLst>
              <a:ext uri="{FF2B5EF4-FFF2-40B4-BE49-F238E27FC236}">
                <a16:creationId xmlns:a16="http://schemas.microsoft.com/office/drawing/2014/main" id="{594B2EC6-3C62-D44A-A92C-74EF1B1FCBBC}"/>
              </a:ext>
            </a:extLst>
          </p:cNvPr>
          <p:cNvSpPr>
            <a:spLocks noChangeArrowheads="1"/>
          </p:cNvSpPr>
          <p:nvPr/>
        </p:nvSpPr>
        <p:spPr bwMode="auto">
          <a:xfrm>
            <a:off x="4756930" y="7529725"/>
            <a:ext cx="937740" cy="940226"/>
          </a:xfrm>
          <a:custGeom>
            <a:avLst/>
            <a:gdLst>
              <a:gd name="connsiteX0" fmla="*/ 51832 w 598129"/>
              <a:gd name="connsiteY0" fmla="*/ 504825 h 599715"/>
              <a:gd name="connsiteX1" fmla="*/ 223677 w 598129"/>
              <a:gd name="connsiteY1" fmla="*/ 504825 h 599715"/>
              <a:gd name="connsiteX2" fmla="*/ 233004 w 598129"/>
              <a:gd name="connsiteY2" fmla="*/ 513984 h 599715"/>
              <a:gd name="connsiteX3" fmla="*/ 223677 w 598129"/>
              <a:gd name="connsiteY3" fmla="*/ 523509 h 599715"/>
              <a:gd name="connsiteX4" fmla="*/ 51832 w 598129"/>
              <a:gd name="connsiteY4" fmla="*/ 523509 h 599715"/>
              <a:gd name="connsiteX5" fmla="*/ 42863 w 598129"/>
              <a:gd name="connsiteY5" fmla="*/ 513984 h 599715"/>
              <a:gd name="connsiteX6" fmla="*/ 51832 w 598129"/>
              <a:gd name="connsiteY6" fmla="*/ 504825 h 599715"/>
              <a:gd name="connsiteX7" fmla="*/ 51832 w 598129"/>
              <a:gd name="connsiteY7" fmla="*/ 430212 h 599715"/>
              <a:gd name="connsiteX8" fmla="*/ 223677 w 598129"/>
              <a:gd name="connsiteY8" fmla="*/ 430212 h 599715"/>
              <a:gd name="connsiteX9" fmla="*/ 233004 w 598129"/>
              <a:gd name="connsiteY9" fmla="*/ 439550 h 599715"/>
              <a:gd name="connsiteX10" fmla="*/ 223677 w 598129"/>
              <a:gd name="connsiteY10" fmla="*/ 448888 h 599715"/>
              <a:gd name="connsiteX11" fmla="*/ 51832 w 598129"/>
              <a:gd name="connsiteY11" fmla="*/ 448888 h 599715"/>
              <a:gd name="connsiteX12" fmla="*/ 42863 w 598129"/>
              <a:gd name="connsiteY12" fmla="*/ 439550 h 599715"/>
              <a:gd name="connsiteX13" fmla="*/ 51832 w 598129"/>
              <a:gd name="connsiteY13" fmla="*/ 430212 h 599715"/>
              <a:gd name="connsiteX14" fmla="*/ 51832 w 598129"/>
              <a:gd name="connsiteY14" fmla="*/ 355600 h 599715"/>
              <a:gd name="connsiteX15" fmla="*/ 223677 w 598129"/>
              <a:gd name="connsiteY15" fmla="*/ 355600 h 599715"/>
              <a:gd name="connsiteX16" fmla="*/ 233004 w 598129"/>
              <a:gd name="connsiteY16" fmla="*/ 364938 h 599715"/>
              <a:gd name="connsiteX17" fmla="*/ 223677 w 598129"/>
              <a:gd name="connsiteY17" fmla="*/ 374276 h 599715"/>
              <a:gd name="connsiteX18" fmla="*/ 51832 w 598129"/>
              <a:gd name="connsiteY18" fmla="*/ 374276 h 599715"/>
              <a:gd name="connsiteX19" fmla="*/ 42863 w 598129"/>
              <a:gd name="connsiteY19" fmla="*/ 364938 h 599715"/>
              <a:gd name="connsiteX20" fmla="*/ 51832 w 598129"/>
              <a:gd name="connsiteY20" fmla="*/ 355600 h 599715"/>
              <a:gd name="connsiteX21" fmla="*/ 51832 w 598129"/>
              <a:gd name="connsiteY21" fmla="*/ 279400 h 599715"/>
              <a:gd name="connsiteX22" fmla="*/ 223677 w 598129"/>
              <a:gd name="connsiteY22" fmla="*/ 279400 h 599715"/>
              <a:gd name="connsiteX23" fmla="*/ 233004 w 598129"/>
              <a:gd name="connsiteY23" fmla="*/ 288925 h 599715"/>
              <a:gd name="connsiteX24" fmla="*/ 223677 w 598129"/>
              <a:gd name="connsiteY24" fmla="*/ 298083 h 599715"/>
              <a:gd name="connsiteX25" fmla="*/ 51832 w 598129"/>
              <a:gd name="connsiteY25" fmla="*/ 298083 h 599715"/>
              <a:gd name="connsiteX26" fmla="*/ 42863 w 598129"/>
              <a:gd name="connsiteY26" fmla="*/ 288925 h 599715"/>
              <a:gd name="connsiteX27" fmla="*/ 51832 w 598129"/>
              <a:gd name="connsiteY27" fmla="*/ 279400 h 599715"/>
              <a:gd name="connsiteX28" fmla="*/ 51832 w 598129"/>
              <a:gd name="connsiteY28" fmla="*/ 204787 h 599715"/>
              <a:gd name="connsiteX29" fmla="*/ 223677 w 598129"/>
              <a:gd name="connsiteY29" fmla="*/ 204787 h 599715"/>
              <a:gd name="connsiteX30" fmla="*/ 233004 w 598129"/>
              <a:gd name="connsiteY30" fmla="*/ 214312 h 599715"/>
              <a:gd name="connsiteX31" fmla="*/ 223677 w 598129"/>
              <a:gd name="connsiteY31" fmla="*/ 223470 h 599715"/>
              <a:gd name="connsiteX32" fmla="*/ 51832 w 598129"/>
              <a:gd name="connsiteY32" fmla="*/ 223470 h 599715"/>
              <a:gd name="connsiteX33" fmla="*/ 42863 w 598129"/>
              <a:gd name="connsiteY33" fmla="*/ 214312 h 599715"/>
              <a:gd name="connsiteX34" fmla="*/ 51832 w 598129"/>
              <a:gd name="connsiteY34" fmla="*/ 204787 h 599715"/>
              <a:gd name="connsiteX35" fmla="*/ 178782 w 598129"/>
              <a:gd name="connsiteY35" fmla="*/ 130175 h 599715"/>
              <a:gd name="connsiteX36" fmla="*/ 223731 w 598129"/>
              <a:gd name="connsiteY36" fmla="*/ 130175 h 599715"/>
              <a:gd name="connsiteX37" fmla="*/ 233007 w 598129"/>
              <a:gd name="connsiteY37" fmla="*/ 139513 h 599715"/>
              <a:gd name="connsiteX38" fmla="*/ 223731 w 598129"/>
              <a:gd name="connsiteY38" fmla="*/ 148851 h 599715"/>
              <a:gd name="connsiteX39" fmla="*/ 178782 w 598129"/>
              <a:gd name="connsiteY39" fmla="*/ 148851 h 599715"/>
              <a:gd name="connsiteX40" fmla="*/ 169863 w 598129"/>
              <a:gd name="connsiteY40" fmla="*/ 139513 h 599715"/>
              <a:gd name="connsiteX41" fmla="*/ 178782 w 598129"/>
              <a:gd name="connsiteY41" fmla="*/ 130175 h 599715"/>
              <a:gd name="connsiteX42" fmla="*/ 458577 w 598129"/>
              <a:gd name="connsiteY42" fmla="*/ 92208 h 599715"/>
              <a:gd name="connsiteX43" fmla="*/ 458577 w 598129"/>
              <a:gd name="connsiteY43" fmla="*/ 137592 h 599715"/>
              <a:gd name="connsiteX44" fmla="*/ 504255 w 598129"/>
              <a:gd name="connsiteY44" fmla="*/ 183696 h 599715"/>
              <a:gd name="connsiteX45" fmla="*/ 519002 w 598129"/>
              <a:gd name="connsiteY45" fmla="*/ 183696 h 599715"/>
              <a:gd name="connsiteX46" fmla="*/ 565039 w 598129"/>
              <a:gd name="connsiteY46" fmla="*/ 137592 h 599715"/>
              <a:gd name="connsiteX47" fmla="*/ 565039 w 598129"/>
              <a:gd name="connsiteY47" fmla="*/ 92208 h 599715"/>
              <a:gd name="connsiteX48" fmla="*/ 548135 w 598129"/>
              <a:gd name="connsiteY48" fmla="*/ 92208 h 599715"/>
              <a:gd name="connsiteX49" fmla="*/ 475482 w 598129"/>
              <a:gd name="connsiteY49" fmla="*/ 92208 h 599715"/>
              <a:gd name="connsiteX50" fmla="*/ 88119 w 598129"/>
              <a:gd name="connsiteY50" fmla="*/ 18369 h 599715"/>
              <a:gd name="connsiteX51" fmla="*/ 88119 w 598129"/>
              <a:gd name="connsiteY51" fmla="*/ 54748 h 599715"/>
              <a:gd name="connsiteX52" fmla="*/ 187747 w 598129"/>
              <a:gd name="connsiteY52" fmla="*/ 54748 h 599715"/>
              <a:gd name="connsiteX53" fmla="*/ 187747 w 598129"/>
              <a:gd name="connsiteY53" fmla="*/ 18369 h 599715"/>
              <a:gd name="connsiteX54" fmla="*/ 79127 w 598129"/>
              <a:gd name="connsiteY54" fmla="*/ 0 h 599715"/>
              <a:gd name="connsiteX55" fmla="*/ 197098 w 598129"/>
              <a:gd name="connsiteY55" fmla="*/ 0 h 599715"/>
              <a:gd name="connsiteX56" fmla="*/ 206090 w 598129"/>
              <a:gd name="connsiteY56" fmla="*/ 9004 h 599715"/>
              <a:gd name="connsiteX57" fmla="*/ 206090 w 598129"/>
              <a:gd name="connsiteY57" fmla="*/ 63753 h 599715"/>
              <a:gd name="connsiteX58" fmla="*/ 197098 w 598129"/>
              <a:gd name="connsiteY58" fmla="*/ 72758 h 599715"/>
              <a:gd name="connsiteX59" fmla="*/ 79127 w 598129"/>
              <a:gd name="connsiteY59" fmla="*/ 72758 h 599715"/>
              <a:gd name="connsiteX60" fmla="*/ 35967 w 598129"/>
              <a:gd name="connsiteY60" fmla="*/ 72758 h 599715"/>
              <a:gd name="connsiteX61" fmla="*/ 17983 w 598129"/>
              <a:gd name="connsiteY61" fmla="*/ 91128 h 599715"/>
              <a:gd name="connsiteX62" fmla="*/ 17983 w 598129"/>
              <a:gd name="connsiteY62" fmla="*/ 563336 h 599715"/>
              <a:gd name="connsiteX63" fmla="*/ 35967 w 598129"/>
              <a:gd name="connsiteY63" fmla="*/ 581345 h 599715"/>
              <a:gd name="connsiteX64" fmla="*/ 239899 w 598129"/>
              <a:gd name="connsiteY64" fmla="*/ 581345 h 599715"/>
              <a:gd name="connsiteX65" fmla="*/ 258242 w 598129"/>
              <a:gd name="connsiteY65" fmla="*/ 563336 h 599715"/>
              <a:gd name="connsiteX66" fmla="*/ 258242 w 598129"/>
              <a:gd name="connsiteY66" fmla="*/ 63753 h 599715"/>
              <a:gd name="connsiteX67" fmla="*/ 321184 w 598129"/>
              <a:gd name="connsiteY67" fmla="*/ 0 h 599715"/>
              <a:gd name="connsiteX68" fmla="*/ 384845 w 598129"/>
              <a:gd name="connsiteY68" fmla="*/ 63753 h 599715"/>
              <a:gd name="connsiteX69" fmla="*/ 390600 w 598129"/>
              <a:gd name="connsiteY69" fmla="*/ 524796 h 599715"/>
              <a:gd name="connsiteX70" fmla="*/ 446349 w 598129"/>
              <a:gd name="connsiteY70" fmla="*/ 581345 h 599715"/>
              <a:gd name="connsiteX71" fmla="*/ 502816 w 598129"/>
              <a:gd name="connsiteY71" fmla="*/ 525156 h 599715"/>
              <a:gd name="connsiteX72" fmla="*/ 502816 w 598129"/>
              <a:gd name="connsiteY72" fmla="*/ 201706 h 599715"/>
              <a:gd name="connsiteX73" fmla="*/ 440594 w 598129"/>
              <a:gd name="connsiteY73" fmla="*/ 137592 h 599715"/>
              <a:gd name="connsiteX74" fmla="*/ 440594 w 598129"/>
              <a:gd name="connsiteY74" fmla="*/ 92208 h 599715"/>
              <a:gd name="connsiteX75" fmla="*/ 434839 w 598129"/>
              <a:gd name="connsiteY75" fmla="*/ 92208 h 599715"/>
              <a:gd name="connsiteX76" fmla="*/ 425488 w 598129"/>
              <a:gd name="connsiteY76" fmla="*/ 82843 h 599715"/>
              <a:gd name="connsiteX77" fmla="*/ 434839 w 598129"/>
              <a:gd name="connsiteY77" fmla="*/ 73839 h 599715"/>
              <a:gd name="connsiteX78" fmla="*/ 449586 w 598129"/>
              <a:gd name="connsiteY78" fmla="*/ 73839 h 599715"/>
              <a:gd name="connsiteX79" fmla="*/ 466490 w 598129"/>
              <a:gd name="connsiteY79" fmla="*/ 73839 h 599715"/>
              <a:gd name="connsiteX80" fmla="*/ 466490 w 598129"/>
              <a:gd name="connsiteY80" fmla="*/ 9004 h 599715"/>
              <a:gd name="connsiteX81" fmla="*/ 475482 w 598129"/>
              <a:gd name="connsiteY81" fmla="*/ 0 h 599715"/>
              <a:gd name="connsiteX82" fmla="*/ 484473 w 598129"/>
              <a:gd name="connsiteY82" fmla="*/ 9004 h 599715"/>
              <a:gd name="connsiteX83" fmla="*/ 484473 w 598129"/>
              <a:gd name="connsiteY83" fmla="*/ 73839 h 599715"/>
              <a:gd name="connsiteX84" fmla="*/ 539143 w 598129"/>
              <a:gd name="connsiteY84" fmla="*/ 73839 h 599715"/>
              <a:gd name="connsiteX85" fmla="*/ 539143 w 598129"/>
              <a:gd name="connsiteY85" fmla="*/ 9004 h 599715"/>
              <a:gd name="connsiteX86" fmla="*/ 548135 w 598129"/>
              <a:gd name="connsiteY86" fmla="*/ 0 h 599715"/>
              <a:gd name="connsiteX87" fmla="*/ 557126 w 598129"/>
              <a:gd name="connsiteY87" fmla="*/ 9004 h 599715"/>
              <a:gd name="connsiteX88" fmla="*/ 557126 w 598129"/>
              <a:gd name="connsiteY88" fmla="*/ 73839 h 599715"/>
              <a:gd name="connsiteX89" fmla="*/ 574031 w 598129"/>
              <a:gd name="connsiteY89" fmla="*/ 73839 h 599715"/>
              <a:gd name="connsiteX90" fmla="*/ 588777 w 598129"/>
              <a:gd name="connsiteY90" fmla="*/ 73839 h 599715"/>
              <a:gd name="connsiteX91" fmla="*/ 598129 w 598129"/>
              <a:gd name="connsiteY91" fmla="*/ 82843 h 599715"/>
              <a:gd name="connsiteX92" fmla="*/ 588777 w 598129"/>
              <a:gd name="connsiteY92" fmla="*/ 92208 h 599715"/>
              <a:gd name="connsiteX93" fmla="*/ 583382 w 598129"/>
              <a:gd name="connsiteY93" fmla="*/ 92208 h 599715"/>
              <a:gd name="connsiteX94" fmla="*/ 583382 w 598129"/>
              <a:gd name="connsiteY94" fmla="*/ 137592 h 599715"/>
              <a:gd name="connsiteX95" fmla="*/ 520800 w 598129"/>
              <a:gd name="connsiteY95" fmla="*/ 201706 h 599715"/>
              <a:gd name="connsiteX96" fmla="*/ 520800 w 598129"/>
              <a:gd name="connsiteY96" fmla="*/ 525156 h 599715"/>
              <a:gd name="connsiteX97" fmla="*/ 446349 w 598129"/>
              <a:gd name="connsiteY97" fmla="*/ 599715 h 599715"/>
              <a:gd name="connsiteX98" fmla="*/ 372257 w 598129"/>
              <a:gd name="connsiteY98" fmla="*/ 525156 h 599715"/>
              <a:gd name="connsiteX99" fmla="*/ 366502 w 598129"/>
              <a:gd name="connsiteY99" fmla="*/ 63753 h 599715"/>
              <a:gd name="connsiteX100" fmla="*/ 321184 w 598129"/>
              <a:gd name="connsiteY100" fmla="*/ 18369 h 599715"/>
              <a:gd name="connsiteX101" fmla="*/ 276225 w 598129"/>
              <a:gd name="connsiteY101" fmla="*/ 63753 h 599715"/>
              <a:gd name="connsiteX102" fmla="*/ 276225 w 598129"/>
              <a:gd name="connsiteY102" fmla="*/ 563336 h 599715"/>
              <a:gd name="connsiteX103" fmla="*/ 239899 w 598129"/>
              <a:gd name="connsiteY103" fmla="*/ 599715 h 599715"/>
              <a:gd name="connsiteX104" fmla="*/ 35967 w 598129"/>
              <a:gd name="connsiteY104" fmla="*/ 599715 h 599715"/>
              <a:gd name="connsiteX105" fmla="*/ 0 w 598129"/>
              <a:gd name="connsiteY105" fmla="*/ 563336 h 599715"/>
              <a:gd name="connsiteX106" fmla="*/ 0 w 598129"/>
              <a:gd name="connsiteY106" fmla="*/ 91128 h 599715"/>
              <a:gd name="connsiteX107" fmla="*/ 35967 w 598129"/>
              <a:gd name="connsiteY107" fmla="*/ 54748 h 599715"/>
              <a:gd name="connsiteX108" fmla="*/ 70136 w 598129"/>
              <a:gd name="connsiteY108" fmla="*/ 54748 h 599715"/>
              <a:gd name="connsiteX109" fmla="*/ 70136 w 598129"/>
              <a:gd name="connsiteY109" fmla="*/ 9004 h 599715"/>
              <a:gd name="connsiteX110" fmla="*/ 79127 w 598129"/>
              <a:gd name="connsiteY110" fmla="*/ 0 h 5997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Lst>
            <a:rect l="l" t="t" r="r" b="b"/>
            <a:pathLst>
              <a:path w="598129" h="599715">
                <a:moveTo>
                  <a:pt x="51832" y="504825"/>
                </a:moveTo>
                <a:lnTo>
                  <a:pt x="223677" y="504825"/>
                </a:lnTo>
                <a:cubicBezTo>
                  <a:pt x="229058" y="504825"/>
                  <a:pt x="233004" y="508855"/>
                  <a:pt x="233004" y="513984"/>
                </a:cubicBezTo>
                <a:cubicBezTo>
                  <a:pt x="233004" y="519113"/>
                  <a:pt x="229058" y="523509"/>
                  <a:pt x="223677" y="523509"/>
                </a:cubicBezTo>
                <a:lnTo>
                  <a:pt x="51832" y="523509"/>
                </a:lnTo>
                <a:cubicBezTo>
                  <a:pt x="47168" y="523509"/>
                  <a:pt x="42863" y="519113"/>
                  <a:pt x="42863" y="513984"/>
                </a:cubicBezTo>
                <a:cubicBezTo>
                  <a:pt x="42863" y="508855"/>
                  <a:pt x="47168" y="504825"/>
                  <a:pt x="51832" y="504825"/>
                </a:cubicBezTo>
                <a:close/>
                <a:moveTo>
                  <a:pt x="51832" y="430212"/>
                </a:moveTo>
                <a:lnTo>
                  <a:pt x="223677" y="430212"/>
                </a:lnTo>
                <a:cubicBezTo>
                  <a:pt x="229058" y="430212"/>
                  <a:pt x="233004" y="434694"/>
                  <a:pt x="233004" y="439550"/>
                </a:cubicBezTo>
                <a:cubicBezTo>
                  <a:pt x="233004" y="444779"/>
                  <a:pt x="229058" y="448888"/>
                  <a:pt x="223677" y="448888"/>
                </a:cubicBezTo>
                <a:lnTo>
                  <a:pt x="51832" y="448888"/>
                </a:lnTo>
                <a:cubicBezTo>
                  <a:pt x="47168" y="448888"/>
                  <a:pt x="42863" y="444779"/>
                  <a:pt x="42863" y="439550"/>
                </a:cubicBezTo>
                <a:cubicBezTo>
                  <a:pt x="42863" y="434694"/>
                  <a:pt x="47168" y="430212"/>
                  <a:pt x="51832" y="430212"/>
                </a:cubicBezTo>
                <a:close/>
                <a:moveTo>
                  <a:pt x="51832" y="355600"/>
                </a:moveTo>
                <a:lnTo>
                  <a:pt x="223677" y="355600"/>
                </a:lnTo>
                <a:cubicBezTo>
                  <a:pt x="229058" y="355600"/>
                  <a:pt x="233004" y="359709"/>
                  <a:pt x="233004" y="364938"/>
                </a:cubicBezTo>
                <a:cubicBezTo>
                  <a:pt x="233004" y="369794"/>
                  <a:pt x="229058" y="374276"/>
                  <a:pt x="223677" y="374276"/>
                </a:cubicBezTo>
                <a:lnTo>
                  <a:pt x="51832" y="374276"/>
                </a:lnTo>
                <a:cubicBezTo>
                  <a:pt x="47168" y="374276"/>
                  <a:pt x="42863" y="369794"/>
                  <a:pt x="42863" y="364938"/>
                </a:cubicBezTo>
                <a:cubicBezTo>
                  <a:pt x="42863" y="359709"/>
                  <a:pt x="47168" y="355600"/>
                  <a:pt x="51832" y="355600"/>
                </a:cubicBezTo>
                <a:close/>
                <a:moveTo>
                  <a:pt x="51832" y="279400"/>
                </a:moveTo>
                <a:lnTo>
                  <a:pt x="223677" y="279400"/>
                </a:lnTo>
                <a:cubicBezTo>
                  <a:pt x="229058" y="279400"/>
                  <a:pt x="233004" y="283430"/>
                  <a:pt x="233004" y="288925"/>
                </a:cubicBezTo>
                <a:cubicBezTo>
                  <a:pt x="233004" y="294054"/>
                  <a:pt x="229058" y="298083"/>
                  <a:pt x="223677" y="298083"/>
                </a:cubicBezTo>
                <a:lnTo>
                  <a:pt x="51832" y="298083"/>
                </a:lnTo>
                <a:cubicBezTo>
                  <a:pt x="47168" y="298083"/>
                  <a:pt x="42863" y="294054"/>
                  <a:pt x="42863" y="288925"/>
                </a:cubicBezTo>
                <a:cubicBezTo>
                  <a:pt x="42863" y="283430"/>
                  <a:pt x="47168" y="279400"/>
                  <a:pt x="51832" y="279400"/>
                </a:cubicBezTo>
                <a:close/>
                <a:moveTo>
                  <a:pt x="51832" y="204787"/>
                </a:moveTo>
                <a:lnTo>
                  <a:pt x="223677" y="204787"/>
                </a:lnTo>
                <a:cubicBezTo>
                  <a:pt x="229058" y="204787"/>
                  <a:pt x="233004" y="208817"/>
                  <a:pt x="233004" y="214312"/>
                </a:cubicBezTo>
                <a:cubicBezTo>
                  <a:pt x="233004" y="219074"/>
                  <a:pt x="229058" y="223470"/>
                  <a:pt x="223677" y="223470"/>
                </a:cubicBezTo>
                <a:lnTo>
                  <a:pt x="51832" y="223470"/>
                </a:lnTo>
                <a:cubicBezTo>
                  <a:pt x="47168" y="223470"/>
                  <a:pt x="42863" y="219074"/>
                  <a:pt x="42863" y="214312"/>
                </a:cubicBezTo>
                <a:cubicBezTo>
                  <a:pt x="42863" y="208817"/>
                  <a:pt x="47168" y="204787"/>
                  <a:pt x="51832" y="204787"/>
                </a:cubicBezTo>
                <a:close/>
                <a:moveTo>
                  <a:pt x="178782" y="130175"/>
                </a:moveTo>
                <a:lnTo>
                  <a:pt x="223731" y="130175"/>
                </a:lnTo>
                <a:cubicBezTo>
                  <a:pt x="229082" y="130175"/>
                  <a:pt x="233007" y="134284"/>
                  <a:pt x="233007" y="139513"/>
                </a:cubicBezTo>
                <a:cubicBezTo>
                  <a:pt x="233007" y="144742"/>
                  <a:pt x="229082" y="148851"/>
                  <a:pt x="223731" y="148851"/>
                </a:cubicBezTo>
                <a:lnTo>
                  <a:pt x="178782" y="148851"/>
                </a:lnTo>
                <a:cubicBezTo>
                  <a:pt x="174144" y="148851"/>
                  <a:pt x="169863" y="144742"/>
                  <a:pt x="169863" y="139513"/>
                </a:cubicBezTo>
                <a:cubicBezTo>
                  <a:pt x="169863" y="134284"/>
                  <a:pt x="174144" y="130175"/>
                  <a:pt x="178782" y="130175"/>
                </a:cubicBezTo>
                <a:close/>
                <a:moveTo>
                  <a:pt x="458577" y="92208"/>
                </a:moveTo>
                <a:lnTo>
                  <a:pt x="458577" y="137592"/>
                </a:lnTo>
                <a:cubicBezTo>
                  <a:pt x="458577" y="163165"/>
                  <a:pt x="479078" y="183696"/>
                  <a:pt x="504255" y="183696"/>
                </a:cubicBezTo>
                <a:lnTo>
                  <a:pt x="519002" y="183696"/>
                </a:lnTo>
                <a:cubicBezTo>
                  <a:pt x="544538" y="183696"/>
                  <a:pt x="565039" y="163165"/>
                  <a:pt x="565039" y="137592"/>
                </a:cubicBezTo>
                <a:lnTo>
                  <a:pt x="565039" y="92208"/>
                </a:lnTo>
                <a:lnTo>
                  <a:pt x="548135" y="92208"/>
                </a:lnTo>
                <a:lnTo>
                  <a:pt x="475482" y="92208"/>
                </a:lnTo>
                <a:close/>
                <a:moveTo>
                  <a:pt x="88119" y="18369"/>
                </a:moveTo>
                <a:lnTo>
                  <a:pt x="88119" y="54748"/>
                </a:lnTo>
                <a:lnTo>
                  <a:pt x="187747" y="54748"/>
                </a:lnTo>
                <a:lnTo>
                  <a:pt x="187747" y="18369"/>
                </a:lnTo>
                <a:close/>
                <a:moveTo>
                  <a:pt x="79127" y="0"/>
                </a:moveTo>
                <a:lnTo>
                  <a:pt x="197098" y="0"/>
                </a:lnTo>
                <a:cubicBezTo>
                  <a:pt x="202134" y="0"/>
                  <a:pt x="206090" y="4322"/>
                  <a:pt x="206090" y="9004"/>
                </a:cubicBezTo>
                <a:lnTo>
                  <a:pt x="206090" y="63753"/>
                </a:lnTo>
                <a:cubicBezTo>
                  <a:pt x="206090" y="68796"/>
                  <a:pt x="202134" y="72758"/>
                  <a:pt x="197098" y="72758"/>
                </a:cubicBezTo>
                <a:lnTo>
                  <a:pt x="79127" y="72758"/>
                </a:lnTo>
                <a:lnTo>
                  <a:pt x="35967" y="72758"/>
                </a:lnTo>
                <a:cubicBezTo>
                  <a:pt x="26256" y="72758"/>
                  <a:pt x="17983" y="80682"/>
                  <a:pt x="17983" y="91128"/>
                </a:cubicBezTo>
                <a:lnTo>
                  <a:pt x="17983" y="563336"/>
                </a:lnTo>
                <a:cubicBezTo>
                  <a:pt x="17983" y="573061"/>
                  <a:pt x="26256" y="581345"/>
                  <a:pt x="35967" y="581345"/>
                </a:cubicBezTo>
                <a:lnTo>
                  <a:pt x="239899" y="581345"/>
                </a:lnTo>
                <a:cubicBezTo>
                  <a:pt x="249970" y="581345"/>
                  <a:pt x="258242" y="573061"/>
                  <a:pt x="258242" y="563336"/>
                </a:cubicBezTo>
                <a:lnTo>
                  <a:pt x="258242" y="63753"/>
                </a:lnTo>
                <a:cubicBezTo>
                  <a:pt x="258242" y="28455"/>
                  <a:pt x="286656" y="0"/>
                  <a:pt x="321184" y="0"/>
                </a:cubicBezTo>
                <a:cubicBezTo>
                  <a:pt x="356431" y="0"/>
                  <a:pt x="384845" y="28455"/>
                  <a:pt x="384845" y="63753"/>
                </a:cubicBezTo>
                <a:lnTo>
                  <a:pt x="390600" y="524796"/>
                </a:lnTo>
                <a:cubicBezTo>
                  <a:pt x="390600" y="556132"/>
                  <a:pt x="415777" y="581345"/>
                  <a:pt x="446349" y="581345"/>
                </a:cubicBezTo>
                <a:cubicBezTo>
                  <a:pt x="477640" y="581345"/>
                  <a:pt x="502816" y="556132"/>
                  <a:pt x="502816" y="525156"/>
                </a:cubicBezTo>
                <a:lnTo>
                  <a:pt x="502816" y="201706"/>
                </a:lnTo>
                <a:cubicBezTo>
                  <a:pt x="468288" y="200985"/>
                  <a:pt x="440594" y="172530"/>
                  <a:pt x="440594" y="137592"/>
                </a:cubicBezTo>
                <a:lnTo>
                  <a:pt x="440594" y="92208"/>
                </a:lnTo>
                <a:lnTo>
                  <a:pt x="434839" y="92208"/>
                </a:lnTo>
                <a:cubicBezTo>
                  <a:pt x="429804" y="92208"/>
                  <a:pt x="425488" y="87886"/>
                  <a:pt x="425488" y="82843"/>
                </a:cubicBezTo>
                <a:cubicBezTo>
                  <a:pt x="425488" y="77801"/>
                  <a:pt x="429804" y="73839"/>
                  <a:pt x="434839" y="73839"/>
                </a:cubicBezTo>
                <a:lnTo>
                  <a:pt x="449586" y="73839"/>
                </a:lnTo>
                <a:lnTo>
                  <a:pt x="466490" y="73839"/>
                </a:lnTo>
                <a:lnTo>
                  <a:pt x="466490" y="9004"/>
                </a:lnTo>
                <a:cubicBezTo>
                  <a:pt x="466490" y="4322"/>
                  <a:pt x="470806" y="0"/>
                  <a:pt x="475482" y="0"/>
                </a:cubicBezTo>
                <a:cubicBezTo>
                  <a:pt x="480517" y="0"/>
                  <a:pt x="484473" y="4322"/>
                  <a:pt x="484473" y="9004"/>
                </a:cubicBezTo>
                <a:lnTo>
                  <a:pt x="484473" y="73839"/>
                </a:lnTo>
                <a:lnTo>
                  <a:pt x="539143" y="73839"/>
                </a:lnTo>
                <a:lnTo>
                  <a:pt x="539143" y="9004"/>
                </a:lnTo>
                <a:cubicBezTo>
                  <a:pt x="539143" y="4322"/>
                  <a:pt x="543099" y="0"/>
                  <a:pt x="548135" y="0"/>
                </a:cubicBezTo>
                <a:cubicBezTo>
                  <a:pt x="552810" y="0"/>
                  <a:pt x="557126" y="4322"/>
                  <a:pt x="557126" y="9004"/>
                </a:cubicBezTo>
                <a:lnTo>
                  <a:pt x="557126" y="73839"/>
                </a:lnTo>
                <a:lnTo>
                  <a:pt x="574031" y="73839"/>
                </a:lnTo>
                <a:lnTo>
                  <a:pt x="588777" y="73839"/>
                </a:lnTo>
                <a:cubicBezTo>
                  <a:pt x="594172" y="73839"/>
                  <a:pt x="598129" y="77801"/>
                  <a:pt x="598129" y="82843"/>
                </a:cubicBezTo>
                <a:cubicBezTo>
                  <a:pt x="598129" y="87886"/>
                  <a:pt x="594172" y="92208"/>
                  <a:pt x="588777" y="92208"/>
                </a:cubicBezTo>
                <a:lnTo>
                  <a:pt x="583382" y="92208"/>
                </a:lnTo>
                <a:lnTo>
                  <a:pt x="583382" y="137592"/>
                </a:lnTo>
                <a:cubicBezTo>
                  <a:pt x="583382" y="172530"/>
                  <a:pt x="555328" y="200625"/>
                  <a:pt x="520800" y="201706"/>
                </a:cubicBezTo>
                <a:lnTo>
                  <a:pt x="520800" y="525156"/>
                </a:lnTo>
                <a:cubicBezTo>
                  <a:pt x="520800" y="566217"/>
                  <a:pt x="487351" y="599715"/>
                  <a:pt x="446349" y="599715"/>
                </a:cubicBezTo>
                <a:cubicBezTo>
                  <a:pt x="405706" y="599715"/>
                  <a:pt x="372257" y="566217"/>
                  <a:pt x="372257" y="525156"/>
                </a:cubicBezTo>
                <a:lnTo>
                  <a:pt x="366502" y="63753"/>
                </a:lnTo>
                <a:cubicBezTo>
                  <a:pt x="366502" y="38900"/>
                  <a:pt x="346361" y="18369"/>
                  <a:pt x="321184" y="18369"/>
                </a:cubicBezTo>
                <a:cubicBezTo>
                  <a:pt x="296727" y="18369"/>
                  <a:pt x="276225" y="38900"/>
                  <a:pt x="276225" y="63753"/>
                </a:cubicBezTo>
                <a:lnTo>
                  <a:pt x="276225" y="563336"/>
                </a:lnTo>
                <a:cubicBezTo>
                  <a:pt x="276225" y="583146"/>
                  <a:pt x="260040" y="599715"/>
                  <a:pt x="239899" y="599715"/>
                </a:cubicBezTo>
                <a:lnTo>
                  <a:pt x="35967" y="599715"/>
                </a:lnTo>
                <a:cubicBezTo>
                  <a:pt x="16185" y="599715"/>
                  <a:pt x="0" y="583146"/>
                  <a:pt x="0" y="563336"/>
                </a:cubicBezTo>
                <a:lnTo>
                  <a:pt x="0" y="91128"/>
                </a:lnTo>
                <a:cubicBezTo>
                  <a:pt x="0" y="70957"/>
                  <a:pt x="16185" y="54748"/>
                  <a:pt x="35967" y="54748"/>
                </a:cubicBezTo>
                <a:lnTo>
                  <a:pt x="70136" y="54748"/>
                </a:lnTo>
                <a:lnTo>
                  <a:pt x="70136" y="9004"/>
                </a:lnTo>
                <a:cubicBezTo>
                  <a:pt x="70136" y="4322"/>
                  <a:pt x="74092" y="0"/>
                  <a:pt x="79127" y="0"/>
                </a:cubicBezTo>
                <a:close/>
              </a:path>
            </a:pathLst>
          </a:custGeom>
          <a:solidFill>
            <a:schemeClr val="bg1"/>
          </a:solidFill>
          <a:ln>
            <a:noFill/>
          </a:ln>
          <a:effectLst/>
        </p:spPr>
        <p:txBody>
          <a:bodyPr wrap="square" anchor="ctr">
            <a:noAutofit/>
          </a:bodyPr>
          <a:lstStyle/>
          <a:p>
            <a:endParaRPr lang="en-US" dirty="0">
              <a:latin typeface="Lato Light" panose="020F0502020204030203" pitchFamily="34" charset="0"/>
            </a:endParaRPr>
          </a:p>
        </p:txBody>
      </p:sp>
      <p:sp>
        <p:nvSpPr>
          <p:cNvPr id="35" name="Freeform 34">
            <a:extLst>
              <a:ext uri="{FF2B5EF4-FFF2-40B4-BE49-F238E27FC236}">
                <a16:creationId xmlns:a16="http://schemas.microsoft.com/office/drawing/2014/main" id="{FFCCBF53-F9A9-EF42-BCF6-CCC1DBC79C5C}"/>
              </a:ext>
            </a:extLst>
          </p:cNvPr>
          <p:cNvSpPr>
            <a:spLocks noChangeArrowheads="1"/>
          </p:cNvSpPr>
          <p:nvPr/>
        </p:nvSpPr>
        <p:spPr bwMode="auto">
          <a:xfrm>
            <a:off x="12041250" y="7529725"/>
            <a:ext cx="938834" cy="940226"/>
          </a:xfrm>
          <a:custGeom>
            <a:avLst/>
            <a:gdLst>
              <a:gd name="connsiteX0" fmla="*/ 408177 w 598827"/>
              <a:gd name="connsiteY0" fmla="*/ 525462 h 599715"/>
              <a:gd name="connsiteX1" fmla="*/ 535476 w 598827"/>
              <a:gd name="connsiteY1" fmla="*/ 525462 h 599715"/>
              <a:gd name="connsiteX2" fmla="*/ 544852 w 598827"/>
              <a:gd name="connsiteY2" fmla="*/ 534800 h 599715"/>
              <a:gd name="connsiteX3" fmla="*/ 535476 w 598827"/>
              <a:gd name="connsiteY3" fmla="*/ 544139 h 599715"/>
              <a:gd name="connsiteX4" fmla="*/ 408177 w 598827"/>
              <a:gd name="connsiteY4" fmla="*/ 544139 h 599715"/>
              <a:gd name="connsiteX5" fmla="*/ 399162 w 598827"/>
              <a:gd name="connsiteY5" fmla="*/ 534800 h 599715"/>
              <a:gd name="connsiteX6" fmla="*/ 408177 w 598827"/>
              <a:gd name="connsiteY6" fmla="*/ 525462 h 599715"/>
              <a:gd name="connsiteX7" fmla="*/ 212088 w 598827"/>
              <a:gd name="connsiteY7" fmla="*/ 401251 h 599715"/>
              <a:gd name="connsiteX8" fmla="*/ 184746 w 598827"/>
              <a:gd name="connsiteY8" fmla="*/ 428625 h 599715"/>
              <a:gd name="connsiteX9" fmla="*/ 198057 w 598827"/>
              <a:gd name="connsiteY9" fmla="*/ 451677 h 599715"/>
              <a:gd name="connsiteX10" fmla="*/ 218204 w 598827"/>
              <a:gd name="connsiteY10" fmla="*/ 428985 h 599715"/>
              <a:gd name="connsiteX11" fmla="*/ 218204 w 598827"/>
              <a:gd name="connsiteY11" fmla="*/ 401971 h 599715"/>
              <a:gd name="connsiteX12" fmla="*/ 212088 w 598827"/>
              <a:gd name="connsiteY12" fmla="*/ 401251 h 599715"/>
              <a:gd name="connsiteX13" fmla="*/ 470600 w 598827"/>
              <a:gd name="connsiteY13" fmla="*/ 311150 h 599715"/>
              <a:gd name="connsiteX14" fmla="*/ 479495 w 598827"/>
              <a:gd name="connsiteY14" fmla="*/ 320170 h 599715"/>
              <a:gd name="connsiteX15" fmla="*/ 479495 w 598827"/>
              <a:gd name="connsiteY15" fmla="*/ 335684 h 599715"/>
              <a:gd name="connsiteX16" fmla="*/ 490881 w 598827"/>
              <a:gd name="connsiteY16" fmla="*/ 354085 h 599715"/>
              <a:gd name="connsiteX17" fmla="*/ 470600 w 598827"/>
              <a:gd name="connsiteY17" fmla="*/ 374289 h 599715"/>
              <a:gd name="connsiteX18" fmla="*/ 449962 w 598827"/>
              <a:gd name="connsiteY18" fmla="*/ 354085 h 599715"/>
              <a:gd name="connsiteX19" fmla="*/ 461348 w 598827"/>
              <a:gd name="connsiteY19" fmla="*/ 335684 h 599715"/>
              <a:gd name="connsiteX20" fmla="*/ 461348 w 598827"/>
              <a:gd name="connsiteY20" fmla="*/ 320170 h 599715"/>
              <a:gd name="connsiteX21" fmla="*/ 470600 w 598827"/>
              <a:gd name="connsiteY21" fmla="*/ 311150 h 599715"/>
              <a:gd name="connsiteX22" fmla="*/ 417553 w 598827"/>
              <a:gd name="connsiteY22" fmla="*/ 289430 h 599715"/>
              <a:gd name="connsiteX23" fmla="*/ 417553 w 598827"/>
              <a:gd name="connsiteY23" fmla="*/ 416288 h 599715"/>
              <a:gd name="connsiteX24" fmla="*/ 526460 w 598827"/>
              <a:gd name="connsiteY24" fmla="*/ 416288 h 599715"/>
              <a:gd name="connsiteX25" fmla="*/ 526460 w 598827"/>
              <a:gd name="connsiteY25" fmla="*/ 289430 h 599715"/>
              <a:gd name="connsiteX26" fmla="*/ 408177 w 598827"/>
              <a:gd name="connsiteY26" fmla="*/ 271462 h 599715"/>
              <a:gd name="connsiteX27" fmla="*/ 535476 w 598827"/>
              <a:gd name="connsiteY27" fmla="*/ 271462 h 599715"/>
              <a:gd name="connsiteX28" fmla="*/ 544852 w 598827"/>
              <a:gd name="connsiteY28" fmla="*/ 280446 h 599715"/>
              <a:gd name="connsiteX29" fmla="*/ 544852 w 598827"/>
              <a:gd name="connsiteY29" fmla="*/ 425272 h 599715"/>
              <a:gd name="connsiteX30" fmla="*/ 535476 w 598827"/>
              <a:gd name="connsiteY30" fmla="*/ 434616 h 599715"/>
              <a:gd name="connsiteX31" fmla="*/ 408177 w 598827"/>
              <a:gd name="connsiteY31" fmla="*/ 434616 h 599715"/>
              <a:gd name="connsiteX32" fmla="*/ 399162 w 598827"/>
              <a:gd name="connsiteY32" fmla="*/ 425272 h 599715"/>
              <a:gd name="connsiteX33" fmla="*/ 399162 w 598827"/>
              <a:gd name="connsiteY33" fmla="*/ 280446 h 599715"/>
              <a:gd name="connsiteX34" fmla="*/ 408177 w 598827"/>
              <a:gd name="connsiteY34" fmla="*/ 271462 h 599715"/>
              <a:gd name="connsiteX35" fmla="*/ 390168 w 598827"/>
              <a:gd name="connsiteY35" fmla="*/ 236284 h 599715"/>
              <a:gd name="connsiteX36" fmla="*/ 362826 w 598827"/>
              <a:gd name="connsiteY36" fmla="*/ 263298 h 599715"/>
              <a:gd name="connsiteX37" fmla="*/ 362826 w 598827"/>
              <a:gd name="connsiteY37" fmla="*/ 581345 h 599715"/>
              <a:gd name="connsiteX38" fmla="*/ 580480 w 598827"/>
              <a:gd name="connsiteY38" fmla="*/ 581345 h 599715"/>
              <a:gd name="connsiteX39" fmla="*/ 580480 w 598827"/>
              <a:gd name="connsiteY39" fmla="*/ 263298 h 599715"/>
              <a:gd name="connsiteX40" fmla="*/ 553138 w 598827"/>
              <a:gd name="connsiteY40" fmla="*/ 236284 h 599715"/>
              <a:gd name="connsiteX41" fmla="*/ 72502 w 598827"/>
              <a:gd name="connsiteY41" fmla="*/ 127146 h 599715"/>
              <a:gd name="connsiteX42" fmla="*/ 72502 w 598827"/>
              <a:gd name="connsiteY42" fmla="*/ 581345 h 599715"/>
              <a:gd name="connsiteX43" fmla="*/ 344838 w 598827"/>
              <a:gd name="connsiteY43" fmla="*/ 581345 h 599715"/>
              <a:gd name="connsiteX44" fmla="*/ 344838 w 598827"/>
              <a:gd name="connsiteY44" fmla="*/ 544246 h 599715"/>
              <a:gd name="connsiteX45" fmla="*/ 282960 w 598827"/>
              <a:gd name="connsiteY45" fmla="*/ 474009 h 599715"/>
              <a:gd name="connsiteX46" fmla="*/ 282960 w 598827"/>
              <a:gd name="connsiteY46" fmla="*/ 323090 h 599715"/>
              <a:gd name="connsiteX47" fmla="*/ 259576 w 598827"/>
              <a:gd name="connsiteY47" fmla="*/ 299677 h 599715"/>
              <a:gd name="connsiteX48" fmla="*/ 236552 w 598827"/>
              <a:gd name="connsiteY48" fmla="*/ 323090 h 599715"/>
              <a:gd name="connsiteX49" fmla="*/ 236552 w 598827"/>
              <a:gd name="connsiteY49" fmla="*/ 432587 h 599715"/>
              <a:gd name="connsiteX50" fmla="*/ 234393 w 598827"/>
              <a:gd name="connsiteY50" fmla="*/ 438711 h 599715"/>
              <a:gd name="connsiteX51" fmla="*/ 172155 w 598827"/>
              <a:gd name="connsiteY51" fmla="*/ 507867 h 599715"/>
              <a:gd name="connsiteX52" fmla="*/ 165320 w 598827"/>
              <a:gd name="connsiteY52" fmla="*/ 511109 h 599715"/>
              <a:gd name="connsiteX53" fmla="*/ 159204 w 598827"/>
              <a:gd name="connsiteY53" fmla="*/ 508947 h 599715"/>
              <a:gd name="connsiteX54" fmla="*/ 158484 w 598827"/>
              <a:gd name="connsiteY54" fmla="*/ 495981 h 599715"/>
              <a:gd name="connsiteX55" fmla="*/ 185826 w 598827"/>
              <a:gd name="connsiteY55" fmla="*/ 465365 h 599715"/>
              <a:gd name="connsiteX56" fmla="*/ 166759 w 598827"/>
              <a:gd name="connsiteY56" fmla="*/ 428625 h 599715"/>
              <a:gd name="connsiteX57" fmla="*/ 212088 w 598827"/>
              <a:gd name="connsiteY57" fmla="*/ 383241 h 599715"/>
              <a:gd name="connsiteX58" fmla="*/ 218204 w 598827"/>
              <a:gd name="connsiteY58" fmla="*/ 383602 h 599715"/>
              <a:gd name="connsiteX59" fmla="*/ 218204 w 598827"/>
              <a:gd name="connsiteY59" fmla="*/ 323090 h 599715"/>
              <a:gd name="connsiteX60" fmla="*/ 259576 w 598827"/>
              <a:gd name="connsiteY60" fmla="*/ 281668 h 599715"/>
              <a:gd name="connsiteX61" fmla="*/ 300948 w 598827"/>
              <a:gd name="connsiteY61" fmla="*/ 323090 h 599715"/>
              <a:gd name="connsiteX62" fmla="*/ 300948 w 598827"/>
              <a:gd name="connsiteY62" fmla="*/ 474009 h 599715"/>
              <a:gd name="connsiteX63" fmla="*/ 344838 w 598827"/>
              <a:gd name="connsiteY63" fmla="*/ 525876 h 599715"/>
              <a:gd name="connsiteX64" fmla="*/ 344838 w 598827"/>
              <a:gd name="connsiteY64" fmla="*/ 263298 h 599715"/>
              <a:gd name="connsiteX65" fmla="*/ 390168 w 598827"/>
              <a:gd name="connsiteY65" fmla="*/ 218274 h 599715"/>
              <a:gd name="connsiteX66" fmla="*/ 517163 w 598827"/>
              <a:gd name="connsiteY66" fmla="*/ 218274 h 599715"/>
              <a:gd name="connsiteX67" fmla="*/ 517163 w 598827"/>
              <a:gd name="connsiteY67" fmla="*/ 127146 h 599715"/>
              <a:gd name="connsiteX68" fmla="*/ 580480 w 598827"/>
              <a:gd name="connsiteY68" fmla="*/ 18369 h 599715"/>
              <a:gd name="connsiteX69" fmla="*/ 45880 w 598827"/>
              <a:gd name="connsiteY69" fmla="*/ 109137 h 599715"/>
              <a:gd name="connsiteX70" fmla="*/ 580480 w 598827"/>
              <a:gd name="connsiteY70" fmla="*/ 109137 h 599715"/>
              <a:gd name="connsiteX71" fmla="*/ 589474 w 598827"/>
              <a:gd name="connsiteY71" fmla="*/ 0 h 599715"/>
              <a:gd name="connsiteX72" fmla="*/ 598827 w 598827"/>
              <a:gd name="connsiteY72" fmla="*/ 9004 h 599715"/>
              <a:gd name="connsiteX73" fmla="*/ 598827 w 598827"/>
              <a:gd name="connsiteY73" fmla="*/ 118142 h 599715"/>
              <a:gd name="connsiteX74" fmla="*/ 589474 w 598827"/>
              <a:gd name="connsiteY74" fmla="*/ 127146 h 599715"/>
              <a:gd name="connsiteX75" fmla="*/ 535150 w 598827"/>
              <a:gd name="connsiteY75" fmla="*/ 127146 h 599715"/>
              <a:gd name="connsiteX76" fmla="*/ 535150 w 598827"/>
              <a:gd name="connsiteY76" fmla="*/ 218274 h 599715"/>
              <a:gd name="connsiteX77" fmla="*/ 553138 w 598827"/>
              <a:gd name="connsiteY77" fmla="*/ 218274 h 599715"/>
              <a:gd name="connsiteX78" fmla="*/ 598827 w 598827"/>
              <a:gd name="connsiteY78" fmla="*/ 263298 h 599715"/>
              <a:gd name="connsiteX79" fmla="*/ 598827 w 598827"/>
              <a:gd name="connsiteY79" fmla="*/ 590350 h 599715"/>
              <a:gd name="connsiteX80" fmla="*/ 589474 w 598827"/>
              <a:gd name="connsiteY80" fmla="*/ 599715 h 599715"/>
              <a:gd name="connsiteX81" fmla="*/ 353832 w 598827"/>
              <a:gd name="connsiteY81" fmla="*/ 599715 h 599715"/>
              <a:gd name="connsiteX82" fmla="*/ 9185 w 598827"/>
              <a:gd name="connsiteY82" fmla="*/ 599715 h 599715"/>
              <a:gd name="connsiteX83" fmla="*/ 191 w 598827"/>
              <a:gd name="connsiteY83" fmla="*/ 590350 h 599715"/>
              <a:gd name="connsiteX84" fmla="*/ 9185 w 598827"/>
              <a:gd name="connsiteY84" fmla="*/ 581345 h 599715"/>
              <a:gd name="connsiteX85" fmla="*/ 54514 w 598827"/>
              <a:gd name="connsiteY85" fmla="*/ 581345 h 599715"/>
              <a:gd name="connsiteX86" fmla="*/ 54514 w 598827"/>
              <a:gd name="connsiteY86" fmla="*/ 127146 h 599715"/>
              <a:gd name="connsiteX87" fmla="*/ 9185 w 598827"/>
              <a:gd name="connsiteY87" fmla="*/ 127146 h 599715"/>
              <a:gd name="connsiteX88" fmla="*/ 551 w 598827"/>
              <a:gd name="connsiteY88" fmla="*/ 120663 h 599715"/>
              <a:gd name="connsiteX89" fmla="*/ 4148 w 598827"/>
              <a:gd name="connsiteY89" fmla="*/ 110578 h 599715"/>
              <a:gd name="connsiteX90" fmla="*/ 589474 w 598827"/>
              <a:gd name="connsiteY90" fmla="*/ 0 h 5997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Lst>
            <a:rect l="l" t="t" r="r" b="b"/>
            <a:pathLst>
              <a:path w="598827" h="599715">
                <a:moveTo>
                  <a:pt x="408177" y="525462"/>
                </a:moveTo>
                <a:lnTo>
                  <a:pt x="535476" y="525462"/>
                </a:lnTo>
                <a:cubicBezTo>
                  <a:pt x="540524" y="525462"/>
                  <a:pt x="544852" y="529571"/>
                  <a:pt x="544852" y="534800"/>
                </a:cubicBezTo>
                <a:cubicBezTo>
                  <a:pt x="544852" y="540030"/>
                  <a:pt x="540524" y="544139"/>
                  <a:pt x="535476" y="544139"/>
                </a:cubicBezTo>
                <a:lnTo>
                  <a:pt x="408177" y="544139"/>
                </a:lnTo>
                <a:cubicBezTo>
                  <a:pt x="403129" y="544139"/>
                  <a:pt x="399162" y="540030"/>
                  <a:pt x="399162" y="534800"/>
                </a:cubicBezTo>
                <a:cubicBezTo>
                  <a:pt x="399162" y="529571"/>
                  <a:pt x="403129" y="525462"/>
                  <a:pt x="408177" y="525462"/>
                </a:cubicBezTo>
                <a:close/>
                <a:moveTo>
                  <a:pt x="212088" y="401251"/>
                </a:moveTo>
                <a:cubicBezTo>
                  <a:pt x="196978" y="401251"/>
                  <a:pt x="184746" y="413497"/>
                  <a:pt x="184746" y="428625"/>
                </a:cubicBezTo>
                <a:cubicBezTo>
                  <a:pt x="184746" y="437990"/>
                  <a:pt x="190143" y="446995"/>
                  <a:pt x="198057" y="451677"/>
                </a:cubicBezTo>
                <a:lnTo>
                  <a:pt x="218204" y="428985"/>
                </a:lnTo>
                <a:lnTo>
                  <a:pt x="218204" y="401971"/>
                </a:lnTo>
                <a:cubicBezTo>
                  <a:pt x="216405" y="401611"/>
                  <a:pt x="214247" y="401251"/>
                  <a:pt x="212088" y="401251"/>
                </a:cubicBezTo>
                <a:close/>
                <a:moveTo>
                  <a:pt x="470600" y="311150"/>
                </a:moveTo>
                <a:cubicBezTo>
                  <a:pt x="475581" y="311150"/>
                  <a:pt x="479495" y="315119"/>
                  <a:pt x="479495" y="320170"/>
                </a:cubicBezTo>
                <a:lnTo>
                  <a:pt x="479495" y="335684"/>
                </a:lnTo>
                <a:cubicBezTo>
                  <a:pt x="486256" y="338931"/>
                  <a:pt x="490881" y="346147"/>
                  <a:pt x="490881" y="354085"/>
                </a:cubicBezTo>
                <a:cubicBezTo>
                  <a:pt x="490881" y="365270"/>
                  <a:pt x="481630" y="374289"/>
                  <a:pt x="470600" y="374289"/>
                </a:cubicBezTo>
                <a:cubicBezTo>
                  <a:pt x="459569" y="374289"/>
                  <a:pt x="449962" y="365270"/>
                  <a:pt x="449962" y="354085"/>
                </a:cubicBezTo>
                <a:cubicBezTo>
                  <a:pt x="449962" y="346147"/>
                  <a:pt x="454944" y="338931"/>
                  <a:pt x="461348" y="335684"/>
                </a:cubicBezTo>
                <a:lnTo>
                  <a:pt x="461348" y="320170"/>
                </a:lnTo>
                <a:cubicBezTo>
                  <a:pt x="461348" y="315119"/>
                  <a:pt x="465262" y="311150"/>
                  <a:pt x="470600" y="311150"/>
                </a:cubicBezTo>
                <a:close/>
                <a:moveTo>
                  <a:pt x="417553" y="289430"/>
                </a:moveTo>
                <a:lnTo>
                  <a:pt x="417553" y="416288"/>
                </a:lnTo>
                <a:lnTo>
                  <a:pt x="526460" y="416288"/>
                </a:lnTo>
                <a:lnTo>
                  <a:pt x="526460" y="289430"/>
                </a:lnTo>
                <a:close/>
                <a:moveTo>
                  <a:pt x="408177" y="271462"/>
                </a:moveTo>
                <a:lnTo>
                  <a:pt x="535476" y="271462"/>
                </a:lnTo>
                <a:cubicBezTo>
                  <a:pt x="540524" y="271462"/>
                  <a:pt x="544852" y="275415"/>
                  <a:pt x="544852" y="280446"/>
                </a:cubicBezTo>
                <a:lnTo>
                  <a:pt x="544852" y="425272"/>
                </a:lnTo>
                <a:cubicBezTo>
                  <a:pt x="544852" y="430663"/>
                  <a:pt x="540524" y="434616"/>
                  <a:pt x="535476" y="434616"/>
                </a:cubicBezTo>
                <a:lnTo>
                  <a:pt x="408177" y="434616"/>
                </a:lnTo>
                <a:cubicBezTo>
                  <a:pt x="403129" y="434616"/>
                  <a:pt x="399162" y="430663"/>
                  <a:pt x="399162" y="425272"/>
                </a:cubicBezTo>
                <a:lnTo>
                  <a:pt x="399162" y="280446"/>
                </a:lnTo>
                <a:cubicBezTo>
                  <a:pt x="399162" y="275415"/>
                  <a:pt x="403129" y="271462"/>
                  <a:pt x="408177" y="271462"/>
                </a:cubicBezTo>
                <a:close/>
                <a:moveTo>
                  <a:pt x="390168" y="236284"/>
                </a:moveTo>
                <a:cubicBezTo>
                  <a:pt x="375058" y="236284"/>
                  <a:pt x="362826" y="248530"/>
                  <a:pt x="362826" y="263298"/>
                </a:cubicBezTo>
                <a:lnTo>
                  <a:pt x="362826" y="581345"/>
                </a:lnTo>
                <a:lnTo>
                  <a:pt x="580480" y="581345"/>
                </a:lnTo>
                <a:lnTo>
                  <a:pt x="580480" y="263298"/>
                </a:lnTo>
                <a:cubicBezTo>
                  <a:pt x="580480" y="248530"/>
                  <a:pt x="568608" y="236284"/>
                  <a:pt x="553138" y="236284"/>
                </a:cubicBezTo>
                <a:close/>
                <a:moveTo>
                  <a:pt x="72502" y="127146"/>
                </a:moveTo>
                <a:lnTo>
                  <a:pt x="72502" y="581345"/>
                </a:lnTo>
                <a:lnTo>
                  <a:pt x="344838" y="581345"/>
                </a:lnTo>
                <a:lnTo>
                  <a:pt x="344838" y="544246"/>
                </a:lnTo>
                <a:cubicBezTo>
                  <a:pt x="309942" y="539924"/>
                  <a:pt x="282960" y="510028"/>
                  <a:pt x="282960" y="474009"/>
                </a:cubicBezTo>
                <a:lnTo>
                  <a:pt x="282960" y="323090"/>
                </a:lnTo>
                <a:cubicBezTo>
                  <a:pt x="282960" y="310123"/>
                  <a:pt x="272527" y="299677"/>
                  <a:pt x="259576" y="299677"/>
                </a:cubicBezTo>
                <a:cubicBezTo>
                  <a:pt x="246984" y="299677"/>
                  <a:pt x="236552" y="310123"/>
                  <a:pt x="236552" y="323090"/>
                </a:cubicBezTo>
                <a:lnTo>
                  <a:pt x="236552" y="432587"/>
                </a:lnTo>
                <a:cubicBezTo>
                  <a:pt x="236552" y="434748"/>
                  <a:pt x="235832" y="436910"/>
                  <a:pt x="234393" y="438711"/>
                </a:cubicBezTo>
                <a:lnTo>
                  <a:pt x="172155" y="507867"/>
                </a:lnTo>
                <a:cubicBezTo>
                  <a:pt x="170356" y="510028"/>
                  <a:pt x="167838" y="511109"/>
                  <a:pt x="165320" y="511109"/>
                </a:cubicBezTo>
                <a:cubicBezTo>
                  <a:pt x="163161" y="511109"/>
                  <a:pt x="161002" y="510388"/>
                  <a:pt x="159204" y="508947"/>
                </a:cubicBezTo>
                <a:cubicBezTo>
                  <a:pt x="155606" y="505346"/>
                  <a:pt x="155246" y="499582"/>
                  <a:pt x="158484" y="495981"/>
                </a:cubicBezTo>
                <a:lnTo>
                  <a:pt x="185826" y="465365"/>
                </a:lnTo>
                <a:cubicBezTo>
                  <a:pt x="173954" y="457080"/>
                  <a:pt x="166759" y="443393"/>
                  <a:pt x="166759" y="428625"/>
                </a:cubicBezTo>
                <a:cubicBezTo>
                  <a:pt x="166759" y="403412"/>
                  <a:pt x="187265" y="383241"/>
                  <a:pt x="212088" y="383241"/>
                </a:cubicBezTo>
                <a:cubicBezTo>
                  <a:pt x="214247" y="383241"/>
                  <a:pt x="216405" y="383241"/>
                  <a:pt x="218204" y="383602"/>
                </a:cubicBezTo>
                <a:lnTo>
                  <a:pt x="218204" y="323090"/>
                </a:lnTo>
                <a:cubicBezTo>
                  <a:pt x="218204" y="300397"/>
                  <a:pt x="236552" y="281668"/>
                  <a:pt x="259576" y="281668"/>
                </a:cubicBezTo>
                <a:cubicBezTo>
                  <a:pt x="282241" y="281668"/>
                  <a:pt x="300948" y="300397"/>
                  <a:pt x="300948" y="323090"/>
                </a:cubicBezTo>
                <a:lnTo>
                  <a:pt x="300948" y="474009"/>
                </a:lnTo>
                <a:cubicBezTo>
                  <a:pt x="300948" y="499943"/>
                  <a:pt x="320015" y="521554"/>
                  <a:pt x="344838" y="525876"/>
                </a:cubicBezTo>
                <a:lnTo>
                  <a:pt x="344838" y="263298"/>
                </a:lnTo>
                <a:cubicBezTo>
                  <a:pt x="344838" y="238445"/>
                  <a:pt x="364985" y="218274"/>
                  <a:pt x="390168" y="218274"/>
                </a:cubicBezTo>
                <a:lnTo>
                  <a:pt x="517163" y="218274"/>
                </a:lnTo>
                <a:lnTo>
                  <a:pt x="517163" y="127146"/>
                </a:lnTo>
                <a:close/>
                <a:moveTo>
                  <a:pt x="580480" y="18369"/>
                </a:moveTo>
                <a:cubicBezTo>
                  <a:pt x="277564" y="19450"/>
                  <a:pt x="110636" y="79241"/>
                  <a:pt x="45880" y="109137"/>
                </a:cubicBezTo>
                <a:lnTo>
                  <a:pt x="580480" y="109137"/>
                </a:lnTo>
                <a:close/>
                <a:moveTo>
                  <a:pt x="589474" y="0"/>
                </a:moveTo>
                <a:cubicBezTo>
                  <a:pt x="594510" y="0"/>
                  <a:pt x="598827" y="4322"/>
                  <a:pt x="598827" y="9004"/>
                </a:cubicBezTo>
                <a:lnTo>
                  <a:pt x="598827" y="118142"/>
                </a:lnTo>
                <a:cubicBezTo>
                  <a:pt x="598827" y="123184"/>
                  <a:pt x="594510" y="127146"/>
                  <a:pt x="589474" y="127146"/>
                </a:cubicBezTo>
                <a:lnTo>
                  <a:pt x="535150" y="127146"/>
                </a:lnTo>
                <a:lnTo>
                  <a:pt x="535150" y="218274"/>
                </a:lnTo>
                <a:lnTo>
                  <a:pt x="553138" y="218274"/>
                </a:lnTo>
                <a:cubicBezTo>
                  <a:pt x="578321" y="218274"/>
                  <a:pt x="598827" y="238445"/>
                  <a:pt x="598827" y="263298"/>
                </a:cubicBezTo>
                <a:lnTo>
                  <a:pt x="598827" y="590350"/>
                </a:lnTo>
                <a:cubicBezTo>
                  <a:pt x="598827" y="595393"/>
                  <a:pt x="594510" y="599715"/>
                  <a:pt x="589474" y="599715"/>
                </a:cubicBezTo>
                <a:lnTo>
                  <a:pt x="353832" y="599715"/>
                </a:lnTo>
                <a:lnTo>
                  <a:pt x="9185" y="599715"/>
                </a:lnTo>
                <a:cubicBezTo>
                  <a:pt x="4148" y="599715"/>
                  <a:pt x="191" y="595393"/>
                  <a:pt x="191" y="590350"/>
                </a:cubicBezTo>
                <a:cubicBezTo>
                  <a:pt x="191" y="585307"/>
                  <a:pt x="4148" y="581345"/>
                  <a:pt x="9185" y="581345"/>
                </a:cubicBezTo>
                <a:lnTo>
                  <a:pt x="54514" y="581345"/>
                </a:lnTo>
                <a:lnTo>
                  <a:pt x="54514" y="127146"/>
                </a:lnTo>
                <a:lnTo>
                  <a:pt x="9185" y="127146"/>
                </a:lnTo>
                <a:cubicBezTo>
                  <a:pt x="5228" y="127146"/>
                  <a:pt x="1630" y="124625"/>
                  <a:pt x="551" y="120663"/>
                </a:cubicBezTo>
                <a:cubicBezTo>
                  <a:pt x="-888" y="117061"/>
                  <a:pt x="551" y="112739"/>
                  <a:pt x="4148" y="110578"/>
                </a:cubicBezTo>
                <a:cubicBezTo>
                  <a:pt x="10984" y="105895"/>
                  <a:pt x="175393" y="0"/>
                  <a:pt x="589474" y="0"/>
                </a:cubicBezTo>
                <a:close/>
              </a:path>
            </a:pathLst>
          </a:custGeom>
          <a:solidFill>
            <a:schemeClr val="bg1"/>
          </a:solidFill>
          <a:ln>
            <a:noFill/>
          </a:ln>
          <a:effectLst/>
        </p:spPr>
        <p:txBody>
          <a:bodyPr wrap="square" anchor="ctr">
            <a:noAutofit/>
          </a:bodyPr>
          <a:lstStyle/>
          <a:p>
            <a:endParaRPr lang="en-US" dirty="0">
              <a:latin typeface="Lato Light" panose="020F0502020204030203" pitchFamily="34" charset="0"/>
            </a:endParaRPr>
          </a:p>
        </p:txBody>
      </p:sp>
      <p:sp>
        <p:nvSpPr>
          <p:cNvPr id="36" name="Freeform 35">
            <a:extLst>
              <a:ext uri="{FF2B5EF4-FFF2-40B4-BE49-F238E27FC236}">
                <a16:creationId xmlns:a16="http://schemas.microsoft.com/office/drawing/2014/main" id="{16E5AA26-2F05-0548-BF94-272131885B43}"/>
              </a:ext>
            </a:extLst>
          </p:cNvPr>
          <p:cNvSpPr>
            <a:spLocks noChangeArrowheads="1"/>
          </p:cNvSpPr>
          <p:nvPr/>
        </p:nvSpPr>
        <p:spPr bwMode="auto">
          <a:xfrm>
            <a:off x="20195538" y="7544498"/>
            <a:ext cx="940224" cy="907868"/>
          </a:xfrm>
          <a:custGeom>
            <a:avLst/>
            <a:gdLst>
              <a:gd name="connsiteX0" fmla="*/ 451036 w 599715"/>
              <a:gd name="connsiteY0" fmla="*/ 342900 h 579077"/>
              <a:gd name="connsiteX1" fmla="*/ 460016 w 599715"/>
              <a:gd name="connsiteY1" fmla="*/ 351881 h 579077"/>
              <a:gd name="connsiteX2" fmla="*/ 420143 w 599715"/>
              <a:gd name="connsiteY2" fmla="*/ 391753 h 579077"/>
              <a:gd name="connsiteX3" fmla="*/ 411162 w 599715"/>
              <a:gd name="connsiteY3" fmla="*/ 382414 h 579077"/>
              <a:gd name="connsiteX4" fmla="*/ 420143 w 599715"/>
              <a:gd name="connsiteY4" fmla="*/ 373433 h 579077"/>
              <a:gd name="connsiteX5" fmla="*/ 441696 w 599715"/>
              <a:gd name="connsiteY5" fmla="*/ 351881 h 579077"/>
              <a:gd name="connsiteX6" fmla="*/ 451036 w 599715"/>
              <a:gd name="connsiteY6" fmla="*/ 342900 h 579077"/>
              <a:gd name="connsiteX7" fmla="*/ 15063 w 599715"/>
              <a:gd name="connsiteY7" fmla="*/ 239204 h 579077"/>
              <a:gd name="connsiteX8" fmla="*/ 22236 w 599715"/>
              <a:gd name="connsiteY8" fmla="*/ 249633 h 579077"/>
              <a:gd name="connsiteX9" fmla="*/ 17933 w 599715"/>
              <a:gd name="connsiteY9" fmla="*/ 299263 h 579077"/>
              <a:gd name="connsiteX10" fmla="*/ 93250 w 599715"/>
              <a:gd name="connsiteY10" fmla="*/ 490948 h 579077"/>
              <a:gd name="connsiteX11" fmla="*/ 92892 w 599715"/>
              <a:gd name="connsiteY11" fmla="*/ 503535 h 579077"/>
              <a:gd name="connsiteX12" fmla="*/ 86436 w 599715"/>
              <a:gd name="connsiteY12" fmla="*/ 506053 h 579077"/>
              <a:gd name="connsiteX13" fmla="*/ 79980 w 599715"/>
              <a:gd name="connsiteY13" fmla="*/ 503176 h 579077"/>
              <a:gd name="connsiteX14" fmla="*/ 0 w 599715"/>
              <a:gd name="connsiteY14" fmla="*/ 299263 h 579077"/>
              <a:gd name="connsiteX15" fmla="*/ 4304 w 599715"/>
              <a:gd name="connsiteY15" fmla="*/ 246396 h 579077"/>
              <a:gd name="connsiteX16" fmla="*/ 15063 w 599715"/>
              <a:gd name="connsiteY16" fmla="*/ 239204 h 579077"/>
              <a:gd name="connsiteX17" fmla="*/ 413005 w 599715"/>
              <a:gd name="connsiteY17" fmla="*/ 229055 h 579077"/>
              <a:gd name="connsiteX18" fmla="*/ 341824 w 599715"/>
              <a:gd name="connsiteY18" fmla="*/ 345335 h 579077"/>
              <a:gd name="connsiteX19" fmla="*/ 413005 w 599715"/>
              <a:gd name="connsiteY19" fmla="*/ 416615 h 579077"/>
              <a:gd name="connsiteX20" fmla="*/ 484544 w 599715"/>
              <a:gd name="connsiteY20" fmla="*/ 345335 h 579077"/>
              <a:gd name="connsiteX21" fmla="*/ 413005 w 599715"/>
              <a:gd name="connsiteY21" fmla="*/ 229055 h 579077"/>
              <a:gd name="connsiteX22" fmla="*/ 407252 w 599715"/>
              <a:gd name="connsiteY22" fmla="*/ 209615 h 579077"/>
              <a:gd name="connsiteX23" fmla="*/ 419475 w 599715"/>
              <a:gd name="connsiteY23" fmla="*/ 209615 h 579077"/>
              <a:gd name="connsiteX24" fmla="*/ 502878 w 599715"/>
              <a:gd name="connsiteY24" fmla="*/ 345335 h 579077"/>
              <a:gd name="connsiteX25" fmla="*/ 413005 w 599715"/>
              <a:gd name="connsiteY25" fmla="*/ 434615 h 579077"/>
              <a:gd name="connsiteX26" fmla="*/ 323850 w 599715"/>
              <a:gd name="connsiteY26" fmla="*/ 345335 h 579077"/>
              <a:gd name="connsiteX27" fmla="*/ 407252 w 599715"/>
              <a:gd name="connsiteY27" fmla="*/ 209615 h 579077"/>
              <a:gd name="connsiteX28" fmla="*/ 304178 w 599715"/>
              <a:gd name="connsiteY28" fmla="*/ 146042 h 579077"/>
              <a:gd name="connsiteX29" fmla="*/ 170599 w 599715"/>
              <a:gd name="connsiteY29" fmla="*/ 298630 h 579077"/>
              <a:gd name="connsiteX30" fmla="*/ 186081 w 599715"/>
              <a:gd name="connsiteY30" fmla="*/ 399273 h 579077"/>
              <a:gd name="connsiteX31" fmla="*/ 260972 w 599715"/>
              <a:gd name="connsiteY31" fmla="*/ 438232 h 579077"/>
              <a:gd name="connsiteX32" fmla="*/ 304178 w 599715"/>
              <a:gd name="connsiteY32" fmla="*/ 146042 h 579077"/>
              <a:gd name="connsiteX33" fmla="*/ 465859 w 599715"/>
              <a:gd name="connsiteY33" fmla="*/ 120706 h 579077"/>
              <a:gd name="connsiteX34" fmla="*/ 544151 w 599715"/>
              <a:gd name="connsiteY34" fmla="*/ 299868 h 579077"/>
              <a:gd name="connsiteX35" fmla="*/ 535132 w 599715"/>
              <a:gd name="connsiteY35" fmla="*/ 309203 h 579077"/>
              <a:gd name="connsiteX36" fmla="*/ 526112 w 599715"/>
              <a:gd name="connsiteY36" fmla="*/ 299868 h 579077"/>
              <a:gd name="connsiteX37" fmla="*/ 453231 w 599715"/>
              <a:gd name="connsiteY37" fmla="*/ 133991 h 579077"/>
              <a:gd name="connsiteX38" fmla="*/ 452870 w 599715"/>
              <a:gd name="connsiteY38" fmla="*/ 121065 h 579077"/>
              <a:gd name="connsiteX39" fmla="*/ 465859 w 599715"/>
              <a:gd name="connsiteY39" fmla="*/ 120706 h 579077"/>
              <a:gd name="connsiteX40" fmla="*/ 342343 w 599715"/>
              <a:gd name="connsiteY40" fmla="*/ 106362 h 579077"/>
              <a:gd name="connsiteX41" fmla="*/ 343423 w 599715"/>
              <a:gd name="connsiteY41" fmla="*/ 106362 h 579077"/>
              <a:gd name="connsiteX42" fmla="*/ 345944 w 599715"/>
              <a:gd name="connsiteY42" fmla="*/ 106722 h 579077"/>
              <a:gd name="connsiteX43" fmla="*/ 346304 w 599715"/>
              <a:gd name="connsiteY43" fmla="*/ 107083 h 579077"/>
              <a:gd name="connsiteX44" fmla="*/ 348824 w 599715"/>
              <a:gd name="connsiteY44" fmla="*/ 108526 h 579077"/>
              <a:gd name="connsiteX45" fmla="*/ 349184 w 599715"/>
              <a:gd name="connsiteY45" fmla="*/ 108887 h 579077"/>
              <a:gd name="connsiteX46" fmla="*/ 349544 w 599715"/>
              <a:gd name="connsiteY46" fmla="*/ 109248 h 579077"/>
              <a:gd name="connsiteX47" fmla="*/ 350985 w 599715"/>
              <a:gd name="connsiteY47" fmla="*/ 111051 h 579077"/>
              <a:gd name="connsiteX48" fmla="*/ 351345 w 599715"/>
              <a:gd name="connsiteY48" fmla="*/ 112133 h 579077"/>
              <a:gd name="connsiteX49" fmla="*/ 351705 w 599715"/>
              <a:gd name="connsiteY49" fmla="*/ 114658 h 579077"/>
              <a:gd name="connsiteX50" fmla="*/ 352065 w 599715"/>
              <a:gd name="connsiteY50" fmla="*/ 115380 h 579077"/>
              <a:gd name="connsiteX51" fmla="*/ 351705 w 599715"/>
              <a:gd name="connsiteY51" fmla="*/ 117905 h 579077"/>
              <a:gd name="connsiteX52" fmla="*/ 340543 w 599715"/>
              <a:gd name="connsiteY52" fmla="*/ 248849 h 579077"/>
              <a:gd name="connsiteX53" fmla="*/ 332622 w 599715"/>
              <a:gd name="connsiteY53" fmla="*/ 258589 h 579077"/>
              <a:gd name="connsiteX54" fmla="*/ 322540 w 599715"/>
              <a:gd name="connsiteY54" fmla="*/ 250292 h 579077"/>
              <a:gd name="connsiteX55" fmla="*/ 326861 w 599715"/>
              <a:gd name="connsiteY55" fmla="*/ 147124 h 579077"/>
              <a:gd name="connsiteX56" fmla="*/ 281135 w 599715"/>
              <a:gd name="connsiteY56" fmla="*/ 438232 h 579077"/>
              <a:gd name="connsiteX57" fmla="*/ 312459 w 599715"/>
              <a:gd name="connsiteY57" fmla="*/ 423442 h 579077"/>
              <a:gd name="connsiteX58" fmla="*/ 325421 w 599715"/>
              <a:gd name="connsiteY58" fmla="*/ 425967 h 579077"/>
              <a:gd name="connsiteX59" fmla="*/ 322540 w 599715"/>
              <a:gd name="connsiteY59" fmla="*/ 438592 h 579077"/>
              <a:gd name="connsiteX60" fmla="*/ 290136 w 599715"/>
              <a:gd name="connsiteY60" fmla="*/ 454464 h 579077"/>
              <a:gd name="connsiteX61" fmla="*/ 304178 w 599715"/>
              <a:gd name="connsiteY61" fmla="*/ 475387 h 579077"/>
              <a:gd name="connsiteX62" fmla="*/ 302738 w 599715"/>
              <a:gd name="connsiteY62" fmla="*/ 488012 h 579077"/>
              <a:gd name="connsiteX63" fmla="*/ 296977 w 599715"/>
              <a:gd name="connsiteY63" fmla="*/ 490177 h 579077"/>
              <a:gd name="connsiteX64" fmla="*/ 289776 w 599715"/>
              <a:gd name="connsiteY64" fmla="*/ 486569 h 579077"/>
              <a:gd name="connsiteX65" fmla="*/ 271053 w 599715"/>
              <a:gd name="connsiteY65" fmla="*/ 457711 h 579077"/>
              <a:gd name="connsiteX66" fmla="*/ 171679 w 599715"/>
              <a:gd name="connsiteY66" fmla="*/ 410456 h 579077"/>
              <a:gd name="connsiteX67" fmla="*/ 152956 w 599715"/>
              <a:gd name="connsiteY67" fmla="*/ 295022 h 579077"/>
              <a:gd name="connsiteX68" fmla="*/ 339463 w 599715"/>
              <a:gd name="connsiteY68" fmla="*/ 107083 h 579077"/>
              <a:gd name="connsiteX69" fmla="*/ 342343 w 599715"/>
              <a:gd name="connsiteY69" fmla="*/ 106362 h 579077"/>
              <a:gd name="connsiteX70" fmla="*/ 299208 w 599715"/>
              <a:gd name="connsiteY70" fmla="*/ 55562 h 579077"/>
              <a:gd name="connsiteX71" fmla="*/ 308211 w 599715"/>
              <a:gd name="connsiteY71" fmla="*/ 64919 h 579077"/>
              <a:gd name="connsiteX72" fmla="*/ 299208 w 599715"/>
              <a:gd name="connsiteY72" fmla="*/ 73916 h 579077"/>
              <a:gd name="connsiteX73" fmla="*/ 71980 w 599715"/>
              <a:gd name="connsiteY73" fmla="*/ 300651 h 579077"/>
              <a:gd name="connsiteX74" fmla="*/ 299208 w 599715"/>
              <a:gd name="connsiteY74" fmla="*/ 527386 h 579077"/>
              <a:gd name="connsiteX75" fmla="*/ 453335 w 599715"/>
              <a:gd name="connsiteY75" fmla="*/ 466923 h 579077"/>
              <a:gd name="connsiteX76" fmla="*/ 466299 w 599715"/>
              <a:gd name="connsiteY76" fmla="*/ 467643 h 579077"/>
              <a:gd name="connsiteX77" fmla="*/ 465939 w 599715"/>
              <a:gd name="connsiteY77" fmla="*/ 480239 h 579077"/>
              <a:gd name="connsiteX78" fmla="*/ 299208 w 599715"/>
              <a:gd name="connsiteY78" fmla="*/ 545740 h 579077"/>
              <a:gd name="connsiteX79" fmla="*/ 53975 w 599715"/>
              <a:gd name="connsiteY79" fmla="*/ 300651 h 579077"/>
              <a:gd name="connsiteX80" fmla="*/ 299208 w 599715"/>
              <a:gd name="connsiteY80" fmla="*/ 55562 h 579077"/>
              <a:gd name="connsiteX81" fmla="*/ 300319 w 599715"/>
              <a:gd name="connsiteY81" fmla="*/ 0 h 579077"/>
              <a:gd name="connsiteX82" fmla="*/ 599715 w 599715"/>
              <a:gd name="connsiteY82" fmla="*/ 299808 h 579077"/>
              <a:gd name="connsiteX83" fmla="*/ 411647 w 599715"/>
              <a:gd name="connsiteY83" fmla="*/ 578356 h 579077"/>
              <a:gd name="connsiteX84" fmla="*/ 408044 w 599715"/>
              <a:gd name="connsiteY84" fmla="*/ 579077 h 579077"/>
              <a:gd name="connsiteX85" fmla="*/ 399757 w 599715"/>
              <a:gd name="connsiteY85" fmla="*/ 573311 h 579077"/>
              <a:gd name="connsiteX86" fmla="*/ 404801 w 599715"/>
              <a:gd name="connsiteY86" fmla="*/ 561420 h 579077"/>
              <a:gd name="connsiteX87" fmla="*/ 581701 w 599715"/>
              <a:gd name="connsiteY87" fmla="*/ 299808 h 579077"/>
              <a:gd name="connsiteX88" fmla="*/ 300319 w 599715"/>
              <a:gd name="connsiteY88" fmla="*/ 18017 h 579077"/>
              <a:gd name="connsiteX89" fmla="*/ 207005 w 599715"/>
              <a:gd name="connsiteY89" fmla="*/ 33872 h 579077"/>
              <a:gd name="connsiteX90" fmla="*/ 195116 w 599715"/>
              <a:gd name="connsiteY90" fmla="*/ 28467 h 579077"/>
              <a:gd name="connsiteX91" fmla="*/ 200880 w 599715"/>
              <a:gd name="connsiteY91" fmla="*/ 16936 h 579077"/>
              <a:gd name="connsiteX92" fmla="*/ 300319 w 599715"/>
              <a:gd name="connsiteY92" fmla="*/ 0 h 5790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Lst>
            <a:rect l="l" t="t" r="r" b="b"/>
            <a:pathLst>
              <a:path w="599715" h="579077">
                <a:moveTo>
                  <a:pt x="451036" y="342900"/>
                </a:moveTo>
                <a:cubicBezTo>
                  <a:pt x="456065" y="342900"/>
                  <a:pt x="460016" y="346852"/>
                  <a:pt x="460016" y="351881"/>
                </a:cubicBezTo>
                <a:cubicBezTo>
                  <a:pt x="460016" y="373792"/>
                  <a:pt x="442414" y="391753"/>
                  <a:pt x="420143" y="391753"/>
                </a:cubicBezTo>
                <a:cubicBezTo>
                  <a:pt x="415473" y="391753"/>
                  <a:pt x="411162" y="387442"/>
                  <a:pt x="411162" y="382414"/>
                </a:cubicBezTo>
                <a:cubicBezTo>
                  <a:pt x="411162" y="377744"/>
                  <a:pt x="415473" y="373433"/>
                  <a:pt x="420143" y="373433"/>
                </a:cubicBezTo>
                <a:cubicBezTo>
                  <a:pt x="431997" y="373433"/>
                  <a:pt x="441696" y="363735"/>
                  <a:pt x="441696" y="351881"/>
                </a:cubicBezTo>
                <a:cubicBezTo>
                  <a:pt x="441696" y="346852"/>
                  <a:pt x="445647" y="342900"/>
                  <a:pt x="451036" y="342900"/>
                </a:cubicBezTo>
                <a:close/>
                <a:moveTo>
                  <a:pt x="15063" y="239204"/>
                </a:moveTo>
                <a:cubicBezTo>
                  <a:pt x="19726" y="240283"/>
                  <a:pt x="23312" y="244598"/>
                  <a:pt x="22236" y="249633"/>
                </a:cubicBezTo>
                <a:cubicBezTo>
                  <a:pt x="19367" y="265817"/>
                  <a:pt x="17933" y="282719"/>
                  <a:pt x="17933" y="299263"/>
                </a:cubicBezTo>
                <a:cubicBezTo>
                  <a:pt x="17933" y="370830"/>
                  <a:pt x="44832" y="438801"/>
                  <a:pt x="93250" y="490948"/>
                </a:cubicBezTo>
                <a:cubicBezTo>
                  <a:pt x="96478" y="494544"/>
                  <a:pt x="96478" y="500298"/>
                  <a:pt x="92892" y="503535"/>
                </a:cubicBezTo>
                <a:cubicBezTo>
                  <a:pt x="90740" y="505333"/>
                  <a:pt x="88588" y="506053"/>
                  <a:pt x="86436" y="506053"/>
                </a:cubicBezTo>
                <a:cubicBezTo>
                  <a:pt x="83925" y="506053"/>
                  <a:pt x="81415" y="504974"/>
                  <a:pt x="79980" y="503176"/>
                </a:cubicBezTo>
                <a:cubicBezTo>
                  <a:pt x="28334" y="447432"/>
                  <a:pt x="0" y="375146"/>
                  <a:pt x="0" y="299263"/>
                </a:cubicBezTo>
                <a:cubicBezTo>
                  <a:pt x="0" y="281640"/>
                  <a:pt x="1434" y="263659"/>
                  <a:pt x="4304" y="246396"/>
                </a:cubicBezTo>
                <a:cubicBezTo>
                  <a:pt x="5380" y="241721"/>
                  <a:pt x="10042" y="238125"/>
                  <a:pt x="15063" y="239204"/>
                </a:cubicBezTo>
                <a:close/>
                <a:moveTo>
                  <a:pt x="413005" y="229055"/>
                </a:moveTo>
                <a:cubicBezTo>
                  <a:pt x="388558" y="253895"/>
                  <a:pt x="341824" y="308975"/>
                  <a:pt x="341824" y="345335"/>
                </a:cubicBezTo>
                <a:cubicBezTo>
                  <a:pt x="341824" y="384575"/>
                  <a:pt x="373819" y="416615"/>
                  <a:pt x="413005" y="416615"/>
                </a:cubicBezTo>
                <a:cubicBezTo>
                  <a:pt x="452549" y="416615"/>
                  <a:pt x="484544" y="384575"/>
                  <a:pt x="484544" y="345335"/>
                </a:cubicBezTo>
                <a:cubicBezTo>
                  <a:pt x="484544" y="308615"/>
                  <a:pt x="437810" y="253895"/>
                  <a:pt x="413005" y="229055"/>
                </a:cubicBezTo>
                <a:close/>
                <a:moveTo>
                  <a:pt x="407252" y="209615"/>
                </a:moveTo>
                <a:cubicBezTo>
                  <a:pt x="410488" y="206375"/>
                  <a:pt x="415880" y="206375"/>
                  <a:pt x="419475" y="209615"/>
                </a:cubicBezTo>
                <a:cubicBezTo>
                  <a:pt x="423070" y="212855"/>
                  <a:pt x="502878" y="289175"/>
                  <a:pt x="502878" y="345335"/>
                </a:cubicBezTo>
                <a:cubicBezTo>
                  <a:pt x="502878" y="394655"/>
                  <a:pt x="462615" y="434615"/>
                  <a:pt x="413005" y="434615"/>
                </a:cubicBezTo>
                <a:cubicBezTo>
                  <a:pt x="364113" y="434615"/>
                  <a:pt x="323850" y="394655"/>
                  <a:pt x="323850" y="345335"/>
                </a:cubicBezTo>
                <a:cubicBezTo>
                  <a:pt x="323850" y="289535"/>
                  <a:pt x="403657" y="213215"/>
                  <a:pt x="407252" y="209615"/>
                </a:cubicBezTo>
                <a:close/>
                <a:moveTo>
                  <a:pt x="304178" y="146042"/>
                </a:moveTo>
                <a:cubicBezTo>
                  <a:pt x="257011" y="174539"/>
                  <a:pt x="186081" y="227566"/>
                  <a:pt x="170599" y="298630"/>
                </a:cubicBezTo>
                <a:cubicBezTo>
                  <a:pt x="161597" y="341195"/>
                  <a:pt x="166638" y="375104"/>
                  <a:pt x="186081" y="399273"/>
                </a:cubicBezTo>
                <a:cubicBezTo>
                  <a:pt x="207324" y="425967"/>
                  <a:pt x="241529" y="435346"/>
                  <a:pt x="260972" y="438232"/>
                </a:cubicBezTo>
                <a:cubicBezTo>
                  <a:pt x="232528" y="376908"/>
                  <a:pt x="208764" y="268689"/>
                  <a:pt x="304178" y="146042"/>
                </a:cubicBezTo>
                <a:close/>
                <a:moveTo>
                  <a:pt x="465859" y="120706"/>
                </a:moveTo>
                <a:cubicBezTo>
                  <a:pt x="515649" y="167022"/>
                  <a:pt x="544151" y="232368"/>
                  <a:pt x="544151" y="299868"/>
                </a:cubicBezTo>
                <a:cubicBezTo>
                  <a:pt x="544151" y="304894"/>
                  <a:pt x="540183" y="309203"/>
                  <a:pt x="535132" y="309203"/>
                </a:cubicBezTo>
                <a:cubicBezTo>
                  <a:pt x="530080" y="309203"/>
                  <a:pt x="526112" y="304894"/>
                  <a:pt x="526112" y="299868"/>
                </a:cubicBezTo>
                <a:cubicBezTo>
                  <a:pt x="526112" y="237035"/>
                  <a:pt x="499413" y="176717"/>
                  <a:pt x="453231" y="133991"/>
                </a:cubicBezTo>
                <a:cubicBezTo>
                  <a:pt x="449623" y="130759"/>
                  <a:pt x="449262" y="125015"/>
                  <a:pt x="452870" y="121065"/>
                </a:cubicBezTo>
                <a:cubicBezTo>
                  <a:pt x="456117" y="117475"/>
                  <a:pt x="461890" y="117475"/>
                  <a:pt x="465859" y="120706"/>
                </a:cubicBezTo>
                <a:close/>
                <a:moveTo>
                  <a:pt x="342343" y="106362"/>
                </a:moveTo>
                <a:cubicBezTo>
                  <a:pt x="342703" y="106362"/>
                  <a:pt x="343063" y="106362"/>
                  <a:pt x="343423" y="106362"/>
                </a:cubicBezTo>
                <a:cubicBezTo>
                  <a:pt x="344144" y="106362"/>
                  <a:pt x="344864" y="106722"/>
                  <a:pt x="345944" y="106722"/>
                </a:cubicBezTo>
                <a:cubicBezTo>
                  <a:pt x="345944" y="106722"/>
                  <a:pt x="346304" y="106722"/>
                  <a:pt x="346304" y="107083"/>
                </a:cubicBezTo>
                <a:cubicBezTo>
                  <a:pt x="347384" y="107444"/>
                  <a:pt x="348104" y="107805"/>
                  <a:pt x="348824" y="108526"/>
                </a:cubicBezTo>
                <a:cubicBezTo>
                  <a:pt x="349184" y="108526"/>
                  <a:pt x="349184" y="108887"/>
                  <a:pt x="349184" y="108887"/>
                </a:cubicBezTo>
                <a:cubicBezTo>
                  <a:pt x="349184" y="108887"/>
                  <a:pt x="349184" y="109248"/>
                  <a:pt x="349544" y="109248"/>
                </a:cubicBezTo>
                <a:cubicBezTo>
                  <a:pt x="350264" y="109608"/>
                  <a:pt x="350625" y="110690"/>
                  <a:pt x="350985" y="111051"/>
                </a:cubicBezTo>
                <a:cubicBezTo>
                  <a:pt x="351345" y="111773"/>
                  <a:pt x="351345" y="111773"/>
                  <a:pt x="351345" y="112133"/>
                </a:cubicBezTo>
                <a:cubicBezTo>
                  <a:pt x="351705" y="112855"/>
                  <a:pt x="351705" y="113937"/>
                  <a:pt x="351705" y="114658"/>
                </a:cubicBezTo>
                <a:cubicBezTo>
                  <a:pt x="351705" y="114658"/>
                  <a:pt x="352065" y="115019"/>
                  <a:pt x="352065" y="115380"/>
                </a:cubicBezTo>
                <a:cubicBezTo>
                  <a:pt x="352065" y="116101"/>
                  <a:pt x="351705" y="116823"/>
                  <a:pt x="351705" y="117905"/>
                </a:cubicBezTo>
                <a:cubicBezTo>
                  <a:pt x="351345" y="118266"/>
                  <a:pt x="334422" y="177425"/>
                  <a:pt x="340543" y="248849"/>
                </a:cubicBezTo>
                <a:cubicBezTo>
                  <a:pt x="340903" y="253899"/>
                  <a:pt x="337303" y="258228"/>
                  <a:pt x="332622" y="258589"/>
                </a:cubicBezTo>
                <a:cubicBezTo>
                  <a:pt x="327221" y="259310"/>
                  <a:pt x="323261" y="255342"/>
                  <a:pt x="322540" y="250292"/>
                </a:cubicBezTo>
                <a:cubicBezTo>
                  <a:pt x="318940" y="208808"/>
                  <a:pt x="322540" y="172375"/>
                  <a:pt x="326861" y="147124"/>
                </a:cubicBezTo>
                <a:cubicBezTo>
                  <a:pt x="223886" y="271575"/>
                  <a:pt x="252330" y="381237"/>
                  <a:pt x="281135" y="438232"/>
                </a:cubicBezTo>
                <a:cubicBezTo>
                  <a:pt x="288696" y="436067"/>
                  <a:pt x="300577" y="431378"/>
                  <a:pt x="312459" y="423442"/>
                </a:cubicBezTo>
                <a:cubicBezTo>
                  <a:pt x="316780" y="420917"/>
                  <a:pt x="322180" y="421638"/>
                  <a:pt x="325421" y="425967"/>
                </a:cubicBezTo>
                <a:cubicBezTo>
                  <a:pt x="327941" y="429935"/>
                  <a:pt x="326861" y="435707"/>
                  <a:pt x="322540" y="438592"/>
                </a:cubicBezTo>
                <a:cubicBezTo>
                  <a:pt x="311019" y="446528"/>
                  <a:pt x="298777" y="451579"/>
                  <a:pt x="290136" y="454464"/>
                </a:cubicBezTo>
                <a:cubicBezTo>
                  <a:pt x="295897" y="463843"/>
                  <a:pt x="300937" y="471058"/>
                  <a:pt x="304178" y="475387"/>
                </a:cubicBezTo>
                <a:cubicBezTo>
                  <a:pt x="307418" y="479355"/>
                  <a:pt x="306698" y="485126"/>
                  <a:pt x="302738" y="488012"/>
                </a:cubicBezTo>
                <a:cubicBezTo>
                  <a:pt x="300937" y="489455"/>
                  <a:pt x="299137" y="490177"/>
                  <a:pt x="296977" y="490177"/>
                </a:cubicBezTo>
                <a:cubicBezTo>
                  <a:pt x="294456" y="490177"/>
                  <a:pt x="291936" y="488734"/>
                  <a:pt x="289776" y="486569"/>
                </a:cubicBezTo>
                <a:cubicBezTo>
                  <a:pt x="285815" y="481158"/>
                  <a:pt x="278614" y="471058"/>
                  <a:pt x="271053" y="457711"/>
                </a:cubicBezTo>
                <a:cubicBezTo>
                  <a:pt x="255211" y="456629"/>
                  <a:pt x="203003" y="450136"/>
                  <a:pt x="171679" y="410456"/>
                </a:cubicBezTo>
                <a:cubicBezTo>
                  <a:pt x="148996" y="381958"/>
                  <a:pt x="142875" y="343000"/>
                  <a:pt x="152956" y="295022"/>
                </a:cubicBezTo>
                <a:cubicBezTo>
                  <a:pt x="177800" y="178147"/>
                  <a:pt x="332982" y="109608"/>
                  <a:pt x="339463" y="107083"/>
                </a:cubicBezTo>
                <a:cubicBezTo>
                  <a:pt x="340543" y="106722"/>
                  <a:pt x="341623" y="106362"/>
                  <a:pt x="342343" y="106362"/>
                </a:cubicBezTo>
                <a:close/>
                <a:moveTo>
                  <a:pt x="299208" y="55562"/>
                </a:moveTo>
                <a:cubicBezTo>
                  <a:pt x="303890" y="55562"/>
                  <a:pt x="308211" y="59881"/>
                  <a:pt x="308211" y="64919"/>
                </a:cubicBezTo>
                <a:cubicBezTo>
                  <a:pt x="308211" y="69958"/>
                  <a:pt x="303890" y="73916"/>
                  <a:pt x="299208" y="73916"/>
                </a:cubicBezTo>
                <a:cubicBezTo>
                  <a:pt x="173891" y="73916"/>
                  <a:pt x="71980" y="175407"/>
                  <a:pt x="71980" y="300651"/>
                </a:cubicBezTo>
                <a:cubicBezTo>
                  <a:pt x="71980" y="425895"/>
                  <a:pt x="173891" y="527386"/>
                  <a:pt x="299208" y="527386"/>
                </a:cubicBezTo>
                <a:cubicBezTo>
                  <a:pt x="356466" y="527386"/>
                  <a:pt x="411203" y="505792"/>
                  <a:pt x="453335" y="466923"/>
                </a:cubicBezTo>
                <a:cubicBezTo>
                  <a:pt x="457296" y="463684"/>
                  <a:pt x="462698" y="464044"/>
                  <a:pt x="466299" y="467643"/>
                </a:cubicBezTo>
                <a:cubicBezTo>
                  <a:pt x="469540" y="471242"/>
                  <a:pt x="469540" y="477000"/>
                  <a:pt x="465939" y="480239"/>
                </a:cubicBezTo>
                <a:cubicBezTo>
                  <a:pt x="420205" y="522347"/>
                  <a:pt x="361147" y="545740"/>
                  <a:pt x="299208" y="545740"/>
                </a:cubicBezTo>
                <a:cubicBezTo>
                  <a:pt x="163808" y="545740"/>
                  <a:pt x="53975" y="435612"/>
                  <a:pt x="53975" y="300651"/>
                </a:cubicBezTo>
                <a:cubicBezTo>
                  <a:pt x="53975" y="165690"/>
                  <a:pt x="163808" y="55562"/>
                  <a:pt x="299208" y="55562"/>
                </a:cubicBezTo>
                <a:close/>
                <a:moveTo>
                  <a:pt x="300319" y="0"/>
                </a:moveTo>
                <a:cubicBezTo>
                  <a:pt x="465329" y="0"/>
                  <a:pt x="599715" y="134409"/>
                  <a:pt x="599715" y="299808"/>
                </a:cubicBezTo>
                <a:cubicBezTo>
                  <a:pt x="599715" y="423047"/>
                  <a:pt x="525857" y="532592"/>
                  <a:pt x="411647" y="578356"/>
                </a:cubicBezTo>
                <a:cubicBezTo>
                  <a:pt x="410566" y="578717"/>
                  <a:pt x="409124" y="579077"/>
                  <a:pt x="408044" y="579077"/>
                </a:cubicBezTo>
                <a:cubicBezTo>
                  <a:pt x="404441" y="579077"/>
                  <a:pt x="401198" y="576554"/>
                  <a:pt x="399757" y="573311"/>
                </a:cubicBezTo>
                <a:cubicBezTo>
                  <a:pt x="397956" y="568627"/>
                  <a:pt x="400117" y="563222"/>
                  <a:pt x="404801" y="561420"/>
                </a:cubicBezTo>
                <a:cubicBezTo>
                  <a:pt x="512166" y="518178"/>
                  <a:pt x="581701" y="415480"/>
                  <a:pt x="581701" y="299808"/>
                </a:cubicBezTo>
                <a:cubicBezTo>
                  <a:pt x="581701" y="144499"/>
                  <a:pt x="455241" y="18017"/>
                  <a:pt x="300319" y="18017"/>
                </a:cubicBezTo>
                <a:cubicBezTo>
                  <a:pt x="268253" y="18017"/>
                  <a:pt x="236909" y="23422"/>
                  <a:pt x="207005" y="33872"/>
                </a:cubicBezTo>
                <a:cubicBezTo>
                  <a:pt x="202322" y="35674"/>
                  <a:pt x="196917" y="33152"/>
                  <a:pt x="195116" y="28467"/>
                </a:cubicBezTo>
                <a:cubicBezTo>
                  <a:pt x="193675" y="23783"/>
                  <a:pt x="196197" y="18377"/>
                  <a:pt x="200880" y="16936"/>
                </a:cubicBezTo>
                <a:cubicBezTo>
                  <a:pt x="232946" y="5765"/>
                  <a:pt x="266092" y="0"/>
                  <a:pt x="300319" y="0"/>
                </a:cubicBezTo>
                <a:close/>
              </a:path>
            </a:pathLst>
          </a:custGeom>
          <a:solidFill>
            <a:schemeClr val="bg1"/>
          </a:solidFill>
          <a:ln>
            <a:noFill/>
          </a:ln>
          <a:effectLst/>
        </p:spPr>
        <p:txBody>
          <a:bodyPr wrap="square" anchor="ctr">
            <a:noAutofit/>
          </a:bodyPr>
          <a:lstStyle/>
          <a:p>
            <a:endParaRPr lang="en-US" dirty="0">
              <a:latin typeface="Lato Light" panose="020F0502020204030203" pitchFamily="34" charset="0"/>
            </a:endParaRPr>
          </a:p>
        </p:txBody>
      </p:sp>
      <p:sp>
        <p:nvSpPr>
          <p:cNvPr id="37" name="TextBox 36">
            <a:extLst>
              <a:ext uri="{FF2B5EF4-FFF2-40B4-BE49-F238E27FC236}">
                <a16:creationId xmlns:a16="http://schemas.microsoft.com/office/drawing/2014/main" id="{559731F1-7EEC-2B42-8D07-B5FBE345BFFB}"/>
              </a:ext>
            </a:extLst>
          </p:cNvPr>
          <p:cNvSpPr txBox="1"/>
          <p:nvPr/>
        </p:nvSpPr>
        <p:spPr>
          <a:xfrm>
            <a:off x="3278800" y="9781047"/>
            <a:ext cx="2956259" cy="584775"/>
          </a:xfrm>
          <a:prstGeom prst="rect">
            <a:avLst/>
          </a:prstGeom>
          <a:noFill/>
        </p:spPr>
        <p:txBody>
          <a:bodyPr wrap="none" rtlCol="0" anchor="ctr" anchorCtr="0">
            <a:spAutoFit/>
          </a:bodyPr>
          <a:lstStyle/>
          <a:p>
            <a:pPr algn="ctr"/>
            <a:r>
              <a:rPr lang="en-US" sz="3200" b="1" dirty="0">
                <a:solidFill>
                  <a:schemeClr val="tx2"/>
                </a:solidFill>
                <a:latin typeface="Poppins" pitchFamily="2" charset="77"/>
                <a:ea typeface="League Spartan" charset="0"/>
                <a:cs typeface="Poppins" pitchFamily="2" charset="77"/>
              </a:rPr>
              <a:t>YOUR TITLE 01</a:t>
            </a:r>
          </a:p>
        </p:txBody>
      </p:sp>
      <p:sp>
        <p:nvSpPr>
          <p:cNvPr id="38" name="Subtitle 2">
            <a:extLst>
              <a:ext uri="{FF2B5EF4-FFF2-40B4-BE49-F238E27FC236}">
                <a16:creationId xmlns:a16="http://schemas.microsoft.com/office/drawing/2014/main" id="{209BD341-40AE-D643-B1ED-3E67F78E65BC}"/>
              </a:ext>
            </a:extLst>
          </p:cNvPr>
          <p:cNvSpPr txBox="1">
            <a:spLocks/>
          </p:cNvSpPr>
          <p:nvPr/>
        </p:nvSpPr>
        <p:spPr>
          <a:xfrm>
            <a:off x="2013195" y="10470544"/>
            <a:ext cx="5487470" cy="1466042"/>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3500"/>
              </a:lnSpc>
            </a:pP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You can do wherever you want, impress your audience with an awesome design.</a:t>
            </a:r>
          </a:p>
          <a:p>
            <a:pPr>
              <a:lnSpc>
                <a:spcPts val="3500"/>
              </a:lnSpc>
            </a:pP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"If you serve Nature, she will serve you."</a:t>
            </a:r>
          </a:p>
        </p:txBody>
      </p:sp>
      <p:sp>
        <p:nvSpPr>
          <p:cNvPr id="39" name="TextBox 38">
            <a:extLst>
              <a:ext uri="{FF2B5EF4-FFF2-40B4-BE49-F238E27FC236}">
                <a16:creationId xmlns:a16="http://schemas.microsoft.com/office/drawing/2014/main" id="{07B95A24-0327-8A47-88DC-C8FA8B3A096B}"/>
              </a:ext>
            </a:extLst>
          </p:cNvPr>
          <p:cNvSpPr txBox="1"/>
          <p:nvPr/>
        </p:nvSpPr>
        <p:spPr>
          <a:xfrm>
            <a:off x="10670620" y="9781047"/>
            <a:ext cx="3036409" cy="584775"/>
          </a:xfrm>
          <a:prstGeom prst="rect">
            <a:avLst/>
          </a:prstGeom>
          <a:noFill/>
        </p:spPr>
        <p:txBody>
          <a:bodyPr wrap="none" rtlCol="0" anchor="ctr" anchorCtr="0">
            <a:spAutoFit/>
          </a:bodyPr>
          <a:lstStyle/>
          <a:p>
            <a:pPr algn="ctr"/>
            <a:r>
              <a:rPr lang="en-US" sz="3200" b="1" dirty="0">
                <a:solidFill>
                  <a:schemeClr val="tx2"/>
                </a:solidFill>
                <a:latin typeface="Poppins" pitchFamily="2" charset="77"/>
                <a:ea typeface="League Spartan" charset="0"/>
                <a:cs typeface="Poppins" pitchFamily="2" charset="77"/>
              </a:rPr>
              <a:t>YOUR TITLE 02</a:t>
            </a:r>
          </a:p>
        </p:txBody>
      </p:sp>
      <p:sp>
        <p:nvSpPr>
          <p:cNvPr id="40" name="Subtitle 2">
            <a:extLst>
              <a:ext uri="{FF2B5EF4-FFF2-40B4-BE49-F238E27FC236}">
                <a16:creationId xmlns:a16="http://schemas.microsoft.com/office/drawing/2014/main" id="{C3C87642-4562-F04E-B574-D3E586865AE3}"/>
              </a:ext>
            </a:extLst>
          </p:cNvPr>
          <p:cNvSpPr txBox="1">
            <a:spLocks/>
          </p:cNvSpPr>
          <p:nvPr/>
        </p:nvSpPr>
        <p:spPr>
          <a:xfrm>
            <a:off x="9445090" y="10470544"/>
            <a:ext cx="5487470" cy="1466042"/>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3500"/>
              </a:lnSpc>
            </a:pP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You can do wherever you want, impress your audience with an awesome design.</a:t>
            </a:r>
          </a:p>
          <a:p>
            <a:pPr>
              <a:lnSpc>
                <a:spcPts val="3500"/>
              </a:lnSpc>
            </a:pP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"If you serve Nature, she will serve you."</a:t>
            </a:r>
          </a:p>
        </p:txBody>
      </p:sp>
      <p:sp>
        <p:nvSpPr>
          <p:cNvPr id="41" name="TextBox 40">
            <a:extLst>
              <a:ext uri="{FF2B5EF4-FFF2-40B4-BE49-F238E27FC236}">
                <a16:creationId xmlns:a16="http://schemas.microsoft.com/office/drawing/2014/main" id="{2EF6ECF8-CE74-704E-B664-C2CD189B4040}"/>
              </a:ext>
            </a:extLst>
          </p:cNvPr>
          <p:cNvSpPr txBox="1"/>
          <p:nvPr/>
        </p:nvSpPr>
        <p:spPr>
          <a:xfrm>
            <a:off x="18095301" y="9781047"/>
            <a:ext cx="3050836" cy="584775"/>
          </a:xfrm>
          <a:prstGeom prst="rect">
            <a:avLst/>
          </a:prstGeom>
          <a:noFill/>
        </p:spPr>
        <p:txBody>
          <a:bodyPr wrap="none" rtlCol="0" anchor="ctr" anchorCtr="0">
            <a:spAutoFit/>
          </a:bodyPr>
          <a:lstStyle/>
          <a:p>
            <a:pPr algn="ctr"/>
            <a:r>
              <a:rPr lang="en-US" sz="3200" b="1" dirty="0">
                <a:solidFill>
                  <a:schemeClr val="tx2"/>
                </a:solidFill>
                <a:latin typeface="Poppins" pitchFamily="2" charset="77"/>
                <a:ea typeface="League Spartan" charset="0"/>
                <a:cs typeface="Poppins" pitchFamily="2" charset="77"/>
              </a:rPr>
              <a:t>YOUR TITLE 03</a:t>
            </a:r>
          </a:p>
        </p:txBody>
      </p:sp>
      <p:sp>
        <p:nvSpPr>
          <p:cNvPr id="42" name="Subtitle 2">
            <a:extLst>
              <a:ext uri="{FF2B5EF4-FFF2-40B4-BE49-F238E27FC236}">
                <a16:creationId xmlns:a16="http://schemas.microsoft.com/office/drawing/2014/main" id="{E376FA27-C54A-B248-8803-51206013533C}"/>
              </a:ext>
            </a:extLst>
          </p:cNvPr>
          <p:cNvSpPr txBox="1">
            <a:spLocks/>
          </p:cNvSpPr>
          <p:nvPr/>
        </p:nvSpPr>
        <p:spPr>
          <a:xfrm>
            <a:off x="16876985" y="10470544"/>
            <a:ext cx="5487470" cy="1466042"/>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3500"/>
              </a:lnSpc>
            </a:pP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You can do wherever you want, impress your audience with an awesome design.</a:t>
            </a:r>
          </a:p>
          <a:p>
            <a:pPr>
              <a:lnSpc>
                <a:spcPts val="3500"/>
              </a:lnSpc>
            </a:pP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"If you serve Nature, she will serve you."</a:t>
            </a:r>
          </a:p>
        </p:txBody>
      </p:sp>
    </p:spTree>
    <p:extLst>
      <p:ext uri="{BB962C8B-B14F-4D97-AF65-F5344CB8AC3E}">
        <p14:creationId xmlns:p14="http://schemas.microsoft.com/office/powerpoint/2010/main" val="21752496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2DEAF831-2932-469E-814C-76B0DB6752A8}"/>
              </a:ext>
            </a:extLst>
          </p:cNvPr>
          <p:cNvPicPr>
            <a:picLocks noChangeAspect="1"/>
          </p:cNvPicPr>
          <p:nvPr/>
        </p:nvPicPr>
        <p:blipFill rotWithShape="1">
          <a:blip r:embed="rId2">
            <a:extLst>
              <a:ext uri="{28A0092B-C50C-407E-A947-70E740481C1C}">
                <a14:useLocalDpi xmlns:a14="http://schemas.microsoft.com/office/drawing/2010/main" val="0"/>
              </a:ext>
            </a:extLst>
          </a:blip>
          <a:srcRect b="14937"/>
          <a:stretch/>
        </p:blipFill>
        <p:spPr>
          <a:xfrm>
            <a:off x="-5184" y="-26837"/>
            <a:ext cx="24371633" cy="13799329"/>
          </a:xfrm>
          <a:prstGeom prst="rect">
            <a:avLst/>
          </a:prstGeom>
        </p:spPr>
      </p:pic>
      <p:sp>
        <p:nvSpPr>
          <p:cNvPr id="8" name="TextBox 7">
            <a:extLst>
              <a:ext uri="{FF2B5EF4-FFF2-40B4-BE49-F238E27FC236}">
                <a16:creationId xmlns:a16="http://schemas.microsoft.com/office/drawing/2014/main" id="{B355F03A-503F-4672-88CB-6F2909F29228}"/>
              </a:ext>
            </a:extLst>
          </p:cNvPr>
          <p:cNvSpPr txBox="1"/>
          <p:nvPr/>
        </p:nvSpPr>
        <p:spPr>
          <a:xfrm>
            <a:off x="8631118" y="4974592"/>
            <a:ext cx="6629400" cy="1862048"/>
          </a:xfrm>
          <a:prstGeom prst="rect">
            <a:avLst/>
          </a:prstGeom>
          <a:noFill/>
        </p:spPr>
        <p:txBody>
          <a:bodyPr wrap="square" rtlCol="0">
            <a:spAutoFit/>
          </a:bodyPr>
          <a:lstStyle/>
          <a:p>
            <a:r>
              <a:rPr lang="en-US" sz="11500" dirty="0">
                <a:solidFill>
                  <a:schemeClr val="bg1"/>
                </a:solidFill>
                <a:effectLst>
                  <a:outerShdw blurRad="38100" dist="38100" dir="2700000" algn="tl">
                    <a:srgbClr val="000000">
                      <a:alpha val="43137"/>
                    </a:srgbClr>
                  </a:outerShdw>
                </a:effectLst>
                <a:latin typeface="Akzidenz-Grotesk BQ Super" pitchFamily="50" charset="0"/>
              </a:rPr>
              <a:t>THANKS</a:t>
            </a:r>
          </a:p>
        </p:txBody>
      </p:sp>
      <p:sp>
        <p:nvSpPr>
          <p:cNvPr id="10" name="TextBox 9">
            <a:extLst>
              <a:ext uri="{FF2B5EF4-FFF2-40B4-BE49-F238E27FC236}">
                <a16:creationId xmlns:a16="http://schemas.microsoft.com/office/drawing/2014/main" id="{A4D9E8CB-698D-4B7A-A6E5-2BBCC3C9A879}"/>
              </a:ext>
            </a:extLst>
          </p:cNvPr>
          <p:cNvSpPr txBox="1"/>
          <p:nvPr/>
        </p:nvSpPr>
        <p:spPr>
          <a:xfrm>
            <a:off x="7271414" y="6297422"/>
            <a:ext cx="9353550" cy="1323439"/>
          </a:xfrm>
          <a:prstGeom prst="rect">
            <a:avLst/>
          </a:prstGeom>
          <a:noFill/>
        </p:spPr>
        <p:txBody>
          <a:bodyPr wrap="square" rtlCol="0">
            <a:spAutoFit/>
          </a:bodyPr>
          <a:lstStyle/>
          <a:p>
            <a:pPr algn="ctr"/>
            <a:r>
              <a:rPr lang="en-US" sz="8000" b="1" dirty="0">
                <a:solidFill>
                  <a:schemeClr val="bg1"/>
                </a:solidFill>
                <a:latin typeface="Lato Light" panose="020F0302020204030203" pitchFamily="34" charset="0"/>
              </a:rPr>
              <a:t>Save the Planet</a:t>
            </a:r>
          </a:p>
        </p:txBody>
      </p:sp>
      <p:grpSp>
        <p:nvGrpSpPr>
          <p:cNvPr id="21" name="Group 20">
            <a:extLst>
              <a:ext uri="{FF2B5EF4-FFF2-40B4-BE49-F238E27FC236}">
                <a16:creationId xmlns:a16="http://schemas.microsoft.com/office/drawing/2014/main" id="{E5D6DCC6-5318-4C06-8A00-FC25957D83C9}"/>
              </a:ext>
            </a:extLst>
          </p:cNvPr>
          <p:cNvGrpSpPr/>
          <p:nvPr/>
        </p:nvGrpSpPr>
        <p:grpSpPr>
          <a:xfrm>
            <a:off x="667939" y="330502"/>
            <a:ext cx="1013619" cy="1022706"/>
            <a:chOff x="633413" y="-44085"/>
            <a:chExt cx="1952626" cy="1970132"/>
          </a:xfrm>
          <a:solidFill>
            <a:schemeClr val="accent5"/>
          </a:solidFill>
        </p:grpSpPr>
        <p:sp>
          <p:nvSpPr>
            <p:cNvPr id="17" name="Teardrop 16">
              <a:extLst>
                <a:ext uri="{FF2B5EF4-FFF2-40B4-BE49-F238E27FC236}">
                  <a16:creationId xmlns:a16="http://schemas.microsoft.com/office/drawing/2014/main" id="{6B3DB4E5-A8B6-4A37-A064-AA896AB90CD6}"/>
                </a:ext>
              </a:extLst>
            </p:cNvPr>
            <p:cNvSpPr/>
            <p:nvPr/>
          </p:nvSpPr>
          <p:spPr>
            <a:xfrm>
              <a:off x="633413" y="992597"/>
              <a:ext cx="933450" cy="933450"/>
            </a:xfrm>
            <a:prstGeom prst="teardrop">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ardrop 17">
              <a:extLst>
                <a:ext uri="{FF2B5EF4-FFF2-40B4-BE49-F238E27FC236}">
                  <a16:creationId xmlns:a16="http://schemas.microsoft.com/office/drawing/2014/main" id="{1653A1D8-763C-4283-9D64-41D974FBDFBA}"/>
                </a:ext>
              </a:extLst>
            </p:cNvPr>
            <p:cNvSpPr/>
            <p:nvPr/>
          </p:nvSpPr>
          <p:spPr>
            <a:xfrm rot="10800000">
              <a:off x="1647032" y="-44085"/>
              <a:ext cx="933450" cy="933450"/>
            </a:xfrm>
            <a:prstGeom prst="teardrop">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ardrop 18">
              <a:extLst>
                <a:ext uri="{FF2B5EF4-FFF2-40B4-BE49-F238E27FC236}">
                  <a16:creationId xmlns:a16="http://schemas.microsoft.com/office/drawing/2014/main" id="{89EE267E-0D9B-4DF5-95A3-5DD1D53007DA}"/>
                </a:ext>
              </a:extLst>
            </p:cNvPr>
            <p:cNvSpPr/>
            <p:nvPr/>
          </p:nvSpPr>
          <p:spPr>
            <a:xfrm rot="16200000">
              <a:off x="1652589" y="973547"/>
              <a:ext cx="933450" cy="933450"/>
            </a:xfrm>
            <a:prstGeom prst="teardrop">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ardrop 19">
              <a:extLst>
                <a:ext uri="{FF2B5EF4-FFF2-40B4-BE49-F238E27FC236}">
                  <a16:creationId xmlns:a16="http://schemas.microsoft.com/office/drawing/2014/main" id="{956D589C-000D-4BF8-BD43-5240666E9BCD}"/>
                </a:ext>
              </a:extLst>
            </p:cNvPr>
            <p:cNvSpPr/>
            <p:nvPr/>
          </p:nvSpPr>
          <p:spPr>
            <a:xfrm rot="5400000">
              <a:off x="647701" y="-20893"/>
              <a:ext cx="933450" cy="933450"/>
            </a:xfrm>
            <a:prstGeom prst="teardrop">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2" name="Group 21">
            <a:extLst>
              <a:ext uri="{FF2B5EF4-FFF2-40B4-BE49-F238E27FC236}">
                <a16:creationId xmlns:a16="http://schemas.microsoft.com/office/drawing/2014/main" id="{5682C21B-AE71-4982-B545-118506352865}"/>
              </a:ext>
            </a:extLst>
          </p:cNvPr>
          <p:cNvGrpSpPr/>
          <p:nvPr/>
        </p:nvGrpSpPr>
        <p:grpSpPr>
          <a:xfrm>
            <a:off x="21000244" y="681244"/>
            <a:ext cx="1013619" cy="1022706"/>
            <a:chOff x="633413" y="-44085"/>
            <a:chExt cx="1952626" cy="1970132"/>
          </a:xfrm>
          <a:solidFill>
            <a:schemeClr val="bg2">
              <a:lumMod val="95000"/>
              <a:alpha val="47000"/>
            </a:schemeClr>
          </a:solidFill>
        </p:grpSpPr>
        <p:sp>
          <p:nvSpPr>
            <p:cNvPr id="23" name="Teardrop 22">
              <a:extLst>
                <a:ext uri="{FF2B5EF4-FFF2-40B4-BE49-F238E27FC236}">
                  <a16:creationId xmlns:a16="http://schemas.microsoft.com/office/drawing/2014/main" id="{8D2FE418-C7C3-4FED-9B46-0B1EC24D81CC}"/>
                </a:ext>
              </a:extLst>
            </p:cNvPr>
            <p:cNvSpPr/>
            <p:nvPr/>
          </p:nvSpPr>
          <p:spPr>
            <a:xfrm>
              <a:off x="633413" y="992597"/>
              <a:ext cx="933450" cy="933450"/>
            </a:xfrm>
            <a:prstGeom prst="teardrop">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ardrop 23">
              <a:extLst>
                <a:ext uri="{FF2B5EF4-FFF2-40B4-BE49-F238E27FC236}">
                  <a16:creationId xmlns:a16="http://schemas.microsoft.com/office/drawing/2014/main" id="{E1B096EA-95D4-4C9C-B1AE-8626CC9B1F6F}"/>
                </a:ext>
              </a:extLst>
            </p:cNvPr>
            <p:cNvSpPr/>
            <p:nvPr/>
          </p:nvSpPr>
          <p:spPr>
            <a:xfrm rot="10800000">
              <a:off x="1647032" y="-44085"/>
              <a:ext cx="933450" cy="933450"/>
            </a:xfrm>
            <a:prstGeom prst="teardrop">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Teardrop 24">
              <a:extLst>
                <a:ext uri="{FF2B5EF4-FFF2-40B4-BE49-F238E27FC236}">
                  <a16:creationId xmlns:a16="http://schemas.microsoft.com/office/drawing/2014/main" id="{FD9E764C-02F1-4527-8151-3110AB3FF27B}"/>
                </a:ext>
              </a:extLst>
            </p:cNvPr>
            <p:cNvSpPr/>
            <p:nvPr/>
          </p:nvSpPr>
          <p:spPr>
            <a:xfrm rot="16200000">
              <a:off x="1652589" y="973547"/>
              <a:ext cx="933450" cy="933450"/>
            </a:xfrm>
            <a:prstGeom prst="teardrop">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ardrop 25">
              <a:extLst>
                <a:ext uri="{FF2B5EF4-FFF2-40B4-BE49-F238E27FC236}">
                  <a16:creationId xmlns:a16="http://schemas.microsoft.com/office/drawing/2014/main" id="{3CF2D7C9-2918-4DEA-AF2C-7C9C7B09C0B7}"/>
                </a:ext>
              </a:extLst>
            </p:cNvPr>
            <p:cNvSpPr/>
            <p:nvPr/>
          </p:nvSpPr>
          <p:spPr>
            <a:xfrm rot="5400000">
              <a:off x="647701" y="-20893"/>
              <a:ext cx="933450" cy="933450"/>
            </a:xfrm>
            <a:prstGeom prst="teardrop">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7" name="Group 26">
            <a:extLst>
              <a:ext uri="{FF2B5EF4-FFF2-40B4-BE49-F238E27FC236}">
                <a16:creationId xmlns:a16="http://schemas.microsoft.com/office/drawing/2014/main" id="{C6B62068-4130-4DDD-B09D-3E1B2FDD54E4}"/>
              </a:ext>
            </a:extLst>
          </p:cNvPr>
          <p:cNvGrpSpPr/>
          <p:nvPr/>
        </p:nvGrpSpPr>
        <p:grpSpPr>
          <a:xfrm>
            <a:off x="22388139" y="11718747"/>
            <a:ext cx="1013619" cy="1022706"/>
            <a:chOff x="633413" y="-44085"/>
            <a:chExt cx="1952626" cy="1970132"/>
          </a:xfrm>
          <a:solidFill>
            <a:srgbClr val="FFC000"/>
          </a:solidFill>
        </p:grpSpPr>
        <p:sp>
          <p:nvSpPr>
            <p:cNvPr id="28" name="Teardrop 27">
              <a:extLst>
                <a:ext uri="{FF2B5EF4-FFF2-40B4-BE49-F238E27FC236}">
                  <a16:creationId xmlns:a16="http://schemas.microsoft.com/office/drawing/2014/main" id="{CD9BF62E-D936-49C4-953A-03F06680A2C3}"/>
                </a:ext>
              </a:extLst>
            </p:cNvPr>
            <p:cNvSpPr/>
            <p:nvPr/>
          </p:nvSpPr>
          <p:spPr>
            <a:xfrm>
              <a:off x="633413" y="992597"/>
              <a:ext cx="933450" cy="933450"/>
            </a:xfrm>
            <a:prstGeom prst="teardrop">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Teardrop 28">
              <a:extLst>
                <a:ext uri="{FF2B5EF4-FFF2-40B4-BE49-F238E27FC236}">
                  <a16:creationId xmlns:a16="http://schemas.microsoft.com/office/drawing/2014/main" id="{73B4642C-3E9D-4351-87EA-43B020F67B59}"/>
                </a:ext>
              </a:extLst>
            </p:cNvPr>
            <p:cNvSpPr/>
            <p:nvPr/>
          </p:nvSpPr>
          <p:spPr>
            <a:xfrm rot="10800000">
              <a:off x="1647032" y="-44085"/>
              <a:ext cx="933450" cy="933450"/>
            </a:xfrm>
            <a:prstGeom prst="teardrop">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Teardrop 29">
              <a:extLst>
                <a:ext uri="{FF2B5EF4-FFF2-40B4-BE49-F238E27FC236}">
                  <a16:creationId xmlns:a16="http://schemas.microsoft.com/office/drawing/2014/main" id="{F21C5B05-BA71-4463-958C-830B2E1C1BA0}"/>
                </a:ext>
              </a:extLst>
            </p:cNvPr>
            <p:cNvSpPr/>
            <p:nvPr/>
          </p:nvSpPr>
          <p:spPr>
            <a:xfrm rot="16200000">
              <a:off x="1652589" y="973547"/>
              <a:ext cx="933450" cy="933450"/>
            </a:xfrm>
            <a:prstGeom prst="teardrop">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Teardrop 30">
              <a:extLst>
                <a:ext uri="{FF2B5EF4-FFF2-40B4-BE49-F238E27FC236}">
                  <a16:creationId xmlns:a16="http://schemas.microsoft.com/office/drawing/2014/main" id="{91DAA69A-C1D3-4978-B05F-D24E885800CB}"/>
                </a:ext>
              </a:extLst>
            </p:cNvPr>
            <p:cNvSpPr/>
            <p:nvPr/>
          </p:nvSpPr>
          <p:spPr>
            <a:xfrm rot="5400000">
              <a:off x="647701" y="-20893"/>
              <a:ext cx="933450" cy="933450"/>
            </a:xfrm>
            <a:prstGeom prst="teardrop">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2" name="Group 31">
            <a:extLst>
              <a:ext uri="{FF2B5EF4-FFF2-40B4-BE49-F238E27FC236}">
                <a16:creationId xmlns:a16="http://schemas.microsoft.com/office/drawing/2014/main" id="{51F8123A-9076-42D8-94F0-21DD18B1117C}"/>
              </a:ext>
            </a:extLst>
          </p:cNvPr>
          <p:cNvGrpSpPr/>
          <p:nvPr/>
        </p:nvGrpSpPr>
        <p:grpSpPr>
          <a:xfrm>
            <a:off x="5400158" y="6817120"/>
            <a:ext cx="1013619" cy="1022706"/>
            <a:chOff x="633413" y="-44085"/>
            <a:chExt cx="1952626" cy="1970132"/>
          </a:xfrm>
          <a:solidFill>
            <a:srgbClr val="FFC000"/>
          </a:solidFill>
        </p:grpSpPr>
        <p:sp>
          <p:nvSpPr>
            <p:cNvPr id="33" name="Teardrop 32">
              <a:extLst>
                <a:ext uri="{FF2B5EF4-FFF2-40B4-BE49-F238E27FC236}">
                  <a16:creationId xmlns:a16="http://schemas.microsoft.com/office/drawing/2014/main" id="{5E3493C1-3E28-4C61-A49A-DA8F6EEDDC63}"/>
                </a:ext>
              </a:extLst>
            </p:cNvPr>
            <p:cNvSpPr/>
            <p:nvPr/>
          </p:nvSpPr>
          <p:spPr>
            <a:xfrm>
              <a:off x="633413" y="992597"/>
              <a:ext cx="933450" cy="933450"/>
            </a:xfrm>
            <a:prstGeom prst="teardrop">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Teardrop 33">
              <a:extLst>
                <a:ext uri="{FF2B5EF4-FFF2-40B4-BE49-F238E27FC236}">
                  <a16:creationId xmlns:a16="http://schemas.microsoft.com/office/drawing/2014/main" id="{13776D62-8F10-4276-9821-BABD190F4A4F}"/>
                </a:ext>
              </a:extLst>
            </p:cNvPr>
            <p:cNvSpPr/>
            <p:nvPr/>
          </p:nvSpPr>
          <p:spPr>
            <a:xfrm rot="10800000">
              <a:off x="1647032" y="-44085"/>
              <a:ext cx="933450" cy="933450"/>
            </a:xfrm>
            <a:prstGeom prst="teardrop">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Teardrop 34">
              <a:extLst>
                <a:ext uri="{FF2B5EF4-FFF2-40B4-BE49-F238E27FC236}">
                  <a16:creationId xmlns:a16="http://schemas.microsoft.com/office/drawing/2014/main" id="{33BE3812-03A1-4B1B-8787-220C85CD0F2B}"/>
                </a:ext>
              </a:extLst>
            </p:cNvPr>
            <p:cNvSpPr/>
            <p:nvPr/>
          </p:nvSpPr>
          <p:spPr>
            <a:xfrm rot="16200000">
              <a:off x="1652589" y="973547"/>
              <a:ext cx="933450" cy="933450"/>
            </a:xfrm>
            <a:prstGeom prst="teardrop">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Teardrop 35">
              <a:extLst>
                <a:ext uri="{FF2B5EF4-FFF2-40B4-BE49-F238E27FC236}">
                  <a16:creationId xmlns:a16="http://schemas.microsoft.com/office/drawing/2014/main" id="{418B58F8-1052-4242-BACE-57B0680AF47C}"/>
                </a:ext>
              </a:extLst>
            </p:cNvPr>
            <p:cNvSpPr/>
            <p:nvPr/>
          </p:nvSpPr>
          <p:spPr>
            <a:xfrm rot="5400000">
              <a:off x="647701" y="-20893"/>
              <a:ext cx="933450" cy="933450"/>
            </a:xfrm>
            <a:prstGeom prst="teardrop">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7" name="Group 36">
            <a:extLst>
              <a:ext uri="{FF2B5EF4-FFF2-40B4-BE49-F238E27FC236}">
                <a16:creationId xmlns:a16="http://schemas.microsoft.com/office/drawing/2014/main" id="{5F8673D6-5AD7-4CFD-A58E-9F9DEB40B7C9}"/>
              </a:ext>
            </a:extLst>
          </p:cNvPr>
          <p:cNvGrpSpPr/>
          <p:nvPr/>
        </p:nvGrpSpPr>
        <p:grpSpPr>
          <a:xfrm>
            <a:off x="17864226" y="7109508"/>
            <a:ext cx="1013619" cy="1022706"/>
            <a:chOff x="633413" y="-44085"/>
            <a:chExt cx="1952626" cy="1970132"/>
          </a:xfrm>
          <a:solidFill>
            <a:schemeClr val="accent1">
              <a:lumMod val="50000"/>
            </a:schemeClr>
          </a:solidFill>
        </p:grpSpPr>
        <p:sp>
          <p:nvSpPr>
            <p:cNvPr id="38" name="Teardrop 37">
              <a:extLst>
                <a:ext uri="{FF2B5EF4-FFF2-40B4-BE49-F238E27FC236}">
                  <a16:creationId xmlns:a16="http://schemas.microsoft.com/office/drawing/2014/main" id="{2A8E4D9C-74E2-40B7-B6B0-ED914F88614A}"/>
                </a:ext>
              </a:extLst>
            </p:cNvPr>
            <p:cNvSpPr/>
            <p:nvPr/>
          </p:nvSpPr>
          <p:spPr>
            <a:xfrm>
              <a:off x="633413" y="992597"/>
              <a:ext cx="933450" cy="933450"/>
            </a:xfrm>
            <a:prstGeom prst="teardrop">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Teardrop 38">
              <a:extLst>
                <a:ext uri="{FF2B5EF4-FFF2-40B4-BE49-F238E27FC236}">
                  <a16:creationId xmlns:a16="http://schemas.microsoft.com/office/drawing/2014/main" id="{07E6A693-3455-4E0B-BA06-E0C156E1C9AD}"/>
                </a:ext>
              </a:extLst>
            </p:cNvPr>
            <p:cNvSpPr/>
            <p:nvPr/>
          </p:nvSpPr>
          <p:spPr>
            <a:xfrm rot="10800000">
              <a:off x="1647032" y="-44085"/>
              <a:ext cx="933450" cy="933450"/>
            </a:xfrm>
            <a:prstGeom prst="teardrop">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Teardrop 39">
              <a:extLst>
                <a:ext uri="{FF2B5EF4-FFF2-40B4-BE49-F238E27FC236}">
                  <a16:creationId xmlns:a16="http://schemas.microsoft.com/office/drawing/2014/main" id="{9683CD4C-C30B-4B5F-9550-8376D671B4DD}"/>
                </a:ext>
              </a:extLst>
            </p:cNvPr>
            <p:cNvSpPr/>
            <p:nvPr/>
          </p:nvSpPr>
          <p:spPr>
            <a:xfrm rot="16200000">
              <a:off x="1652589" y="973547"/>
              <a:ext cx="933450" cy="933450"/>
            </a:xfrm>
            <a:prstGeom prst="teardrop">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Teardrop 40">
              <a:extLst>
                <a:ext uri="{FF2B5EF4-FFF2-40B4-BE49-F238E27FC236}">
                  <a16:creationId xmlns:a16="http://schemas.microsoft.com/office/drawing/2014/main" id="{C2068C35-D366-4898-9FCE-0448CDF24351}"/>
                </a:ext>
              </a:extLst>
            </p:cNvPr>
            <p:cNvSpPr/>
            <p:nvPr/>
          </p:nvSpPr>
          <p:spPr>
            <a:xfrm rot="5400000">
              <a:off x="647701" y="-20893"/>
              <a:ext cx="933450" cy="933450"/>
            </a:xfrm>
            <a:prstGeom prst="teardrop">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2" name="TextBox 41">
            <a:extLst>
              <a:ext uri="{FF2B5EF4-FFF2-40B4-BE49-F238E27FC236}">
                <a16:creationId xmlns:a16="http://schemas.microsoft.com/office/drawing/2014/main" id="{19DB969E-0575-4B0D-9702-05890FDF92C8}"/>
              </a:ext>
            </a:extLst>
          </p:cNvPr>
          <p:cNvSpPr txBox="1"/>
          <p:nvPr/>
        </p:nvSpPr>
        <p:spPr>
          <a:xfrm>
            <a:off x="8510676" y="7328473"/>
            <a:ext cx="6870283" cy="830997"/>
          </a:xfrm>
          <a:prstGeom prst="rect">
            <a:avLst/>
          </a:prstGeom>
          <a:noFill/>
        </p:spPr>
        <p:txBody>
          <a:bodyPr wrap="square" rtlCol="0">
            <a:spAutoFit/>
          </a:bodyPr>
          <a:lstStyle/>
          <a:p>
            <a:pPr algn="ctr"/>
            <a:r>
              <a:rPr lang="en-US" sz="4800" dirty="0">
                <a:solidFill>
                  <a:schemeClr val="bg1"/>
                </a:solidFill>
              </a:rPr>
              <a:t>Ppthemes.com</a:t>
            </a:r>
          </a:p>
        </p:txBody>
      </p:sp>
    </p:spTree>
    <p:extLst>
      <p:ext uri="{BB962C8B-B14F-4D97-AF65-F5344CB8AC3E}">
        <p14:creationId xmlns:p14="http://schemas.microsoft.com/office/powerpoint/2010/main" val="358122147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7FCA87B9-E211-0E4B-A9F7-DF87D6193A8C}"/>
              </a:ext>
            </a:extLst>
          </p:cNvPr>
          <p:cNvSpPr/>
          <p:nvPr/>
        </p:nvSpPr>
        <p:spPr>
          <a:xfrm>
            <a:off x="9523" y="5356"/>
            <a:ext cx="24358611" cy="13705288"/>
          </a:xfrm>
          <a:prstGeom prst="rect">
            <a:avLst/>
          </a:prstGeom>
          <a:solidFill>
            <a:schemeClr val="accent2">
              <a:lumMod val="50000"/>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Lato Light" panose="020F0302020204030203" pitchFamily="34" charset="0"/>
            </a:endParaRPr>
          </a:p>
        </p:txBody>
      </p:sp>
      <p:sp>
        <p:nvSpPr>
          <p:cNvPr id="4" name="CuadroTexto 3">
            <a:extLst>
              <a:ext uri="{FF2B5EF4-FFF2-40B4-BE49-F238E27FC236}">
                <a16:creationId xmlns:a16="http://schemas.microsoft.com/office/drawing/2014/main" id="{F3C1E99B-F7CB-459B-A348-CDF66B2291AB}"/>
              </a:ext>
            </a:extLst>
          </p:cNvPr>
          <p:cNvSpPr txBox="1"/>
          <p:nvPr/>
        </p:nvSpPr>
        <p:spPr>
          <a:xfrm>
            <a:off x="4355714" y="5874347"/>
            <a:ext cx="15910859" cy="3431196"/>
          </a:xfrm>
          <a:prstGeom prst="rect">
            <a:avLst/>
          </a:prstGeom>
          <a:noFill/>
        </p:spPr>
        <p:txBody>
          <a:bodyPr wrap="square" rtlCol="0">
            <a:spAutoFit/>
          </a:bodyPr>
          <a:lstStyle/>
          <a:p>
            <a:pPr algn="ctr"/>
            <a:r>
              <a:rPr lang="en-US" altLang="ja-JP" sz="2000" b="1" dirty="0">
                <a:solidFill>
                  <a:schemeClr val="bg1"/>
                </a:solidFill>
                <a:latin typeface="Lato Light" panose="020F0302020204030203" pitchFamily="34" charset="0"/>
                <a:cs typeface="Arial" panose="020B0604020202020204" pitchFamily="34" charset="0"/>
              </a:rPr>
              <a:t>If you loved the template and want to show your support, I’d really appreciate it if you followed me on social media!! </a:t>
            </a:r>
            <a:r>
              <a:rPr lang="es-CO" altLang="ja-JP" sz="2000" b="1" dirty="0">
                <a:solidFill>
                  <a:schemeClr val="bg1"/>
                </a:solidFill>
                <a:latin typeface="Lato Light" panose="020F0302020204030203" pitchFamily="34" charset="0"/>
                <a:cs typeface="Arial" panose="020B0604020202020204" pitchFamily="34" charset="0"/>
                <a:sym typeface="Wingdings" panose="05000000000000000000" pitchFamily="2" charset="2"/>
              </a:rPr>
              <a:t></a:t>
            </a:r>
            <a:endParaRPr lang="es-CO" altLang="ja-JP" sz="2000" b="1" dirty="0">
              <a:solidFill>
                <a:schemeClr val="bg1"/>
              </a:solidFill>
              <a:latin typeface="Lato Light" panose="020F0302020204030203" pitchFamily="34" charset="0"/>
              <a:cs typeface="Arial" panose="020B0604020202020204" pitchFamily="34" charset="0"/>
            </a:endParaRPr>
          </a:p>
          <a:p>
            <a:pPr algn="ctr"/>
            <a:r>
              <a:rPr lang="es-CO" altLang="ja-JP" sz="4399" dirty="0">
                <a:solidFill>
                  <a:schemeClr val="bg1"/>
                </a:solidFill>
                <a:latin typeface="Lato Light" panose="020F0302020204030203" pitchFamily="34" charset="0"/>
                <a:cs typeface="Arial" panose="020B0604020202020204" pitchFamily="34" charset="0"/>
                <a:hlinkClick r:id="rId2">
                  <a:extLst>
                    <a:ext uri="{A12FA001-AC4F-418D-AE19-62706E023703}">
                      <ahyp:hlinkClr xmlns:ahyp="http://schemas.microsoft.com/office/drawing/2018/hyperlinkcolor" val="tx"/>
                    </a:ext>
                  </a:extLst>
                </a:hlinkClick>
              </a:rPr>
              <a:t>https://www.instagram.com/ppthemes/</a:t>
            </a:r>
            <a:r>
              <a:rPr lang="es-CO" altLang="ja-JP" sz="4399" dirty="0">
                <a:solidFill>
                  <a:schemeClr val="bg1"/>
                </a:solidFill>
                <a:latin typeface="Lato Light" panose="020F0302020204030203" pitchFamily="34" charset="0"/>
                <a:cs typeface="Arial" panose="020B0604020202020204" pitchFamily="34" charset="0"/>
              </a:rPr>
              <a:t> </a:t>
            </a:r>
          </a:p>
          <a:p>
            <a:pPr algn="ctr"/>
            <a:r>
              <a:rPr lang="es-CO" altLang="ja-JP" sz="4399" dirty="0">
                <a:solidFill>
                  <a:schemeClr val="bg1"/>
                </a:solidFill>
                <a:latin typeface="Lato Light" panose="020F0302020204030203" pitchFamily="34" charset="0"/>
                <a:cs typeface="Arial" panose="020B0604020202020204" pitchFamily="34" charset="0"/>
                <a:hlinkClick r:id="rId3">
                  <a:extLst>
                    <a:ext uri="{A12FA001-AC4F-418D-AE19-62706E023703}">
                      <ahyp:hlinkClr xmlns:ahyp="http://schemas.microsoft.com/office/drawing/2018/hyperlinkcolor" val="tx"/>
                    </a:ext>
                  </a:extLst>
                </a:hlinkClick>
              </a:rPr>
              <a:t>https://www.facebook.com/ppthemess</a:t>
            </a:r>
            <a:endParaRPr lang="es-CO" altLang="ja-JP" sz="4399" dirty="0">
              <a:solidFill>
                <a:schemeClr val="bg1"/>
              </a:solidFill>
              <a:latin typeface="Lato Light" panose="020F0302020204030203" pitchFamily="34" charset="0"/>
              <a:cs typeface="Arial" panose="020B0604020202020204" pitchFamily="34" charset="0"/>
            </a:endParaRPr>
          </a:p>
          <a:p>
            <a:pPr algn="ctr"/>
            <a:r>
              <a:rPr lang="es-CO" altLang="ja-JP" sz="4399" dirty="0">
                <a:solidFill>
                  <a:schemeClr val="bg1"/>
                </a:solidFill>
                <a:latin typeface="Lato Light" panose="020F0302020204030203" pitchFamily="34" charset="0"/>
                <a:cs typeface="Arial" panose="020B0604020202020204" pitchFamily="34" charset="0"/>
                <a:hlinkClick r:id="rId4">
                  <a:extLst>
                    <a:ext uri="{A12FA001-AC4F-418D-AE19-62706E023703}">
                      <ahyp:hlinkClr xmlns:ahyp="http://schemas.microsoft.com/office/drawing/2018/hyperlinkcolor" val="tx"/>
                    </a:ext>
                  </a:extLst>
                </a:hlinkClick>
              </a:rPr>
              <a:t>https://www.youtube.com/@Ppthemes</a:t>
            </a:r>
            <a:r>
              <a:rPr lang="es-CO" altLang="ja-JP" sz="4399" dirty="0">
                <a:solidFill>
                  <a:schemeClr val="bg1"/>
                </a:solidFill>
                <a:latin typeface="Lato Light" panose="020F0302020204030203" pitchFamily="34" charset="0"/>
                <a:cs typeface="Arial" panose="020B0604020202020204" pitchFamily="34" charset="0"/>
              </a:rPr>
              <a:t> </a:t>
            </a:r>
          </a:p>
          <a:p>
            <a:pPr algn="ctr"/>
            <a:r>
              <a:rPr lang="es-CO" altLang="ja-JP" sz="4399" dirty="0">
                <a:solidFill>
                  <a:schemeClr val="bg1"/>
                </a:solidFill>
                <a:latin typeface="Lato Light" panose="020F0302020204030203" pitchFamily="34" charset="0"/>
                <a:cs typeface="Arial" panose="020B0604020202020204" pitchFamily="34" charset="0"/>
                <a:hlinkClick r:id="rId5">
                  <a:extLst>
                    <a:ext uri="{A12FA001-AC4F-418D-AE19-62706E023703}">
                      <ahyp:hlinkClr xmlns:ahyp="http://schemas.microsoft.com/office/drawing/2018/hyperlinkcolor" val="tx"/>
                    </a:ext>
                  </a:extLst>
                </a:hlinkClick>
              </a:rPr>
              <a:t>https://www.tiktok.com/@Ppthemes</a:t>
            </a:r>
            <a:r>
              <a:rPr lang="es-CO" altLang="ja-JP" sz="4399" dirty="0">
                <a:solidFill>
                  <a:schemeClr val="bg1"/>
                </a:solidFill>
                <a:latin typeface="Lato Light" panose="020F0302020204030203" pitchFamily="34" charset="0"/>
                <a:cs typeface="Arial" panose="020B0604020202020204" pitchFamily="34" charset="0"/>
              </a:rPr>
              <a:t> </a:t>
            </a:r>
          </a:p>
          <a:p>
            <a:pPr algn="ctr"/>
            <a:endParaRPr lang="es-CO" altLang="ja-JP" sz="1050" dirty="0">
              <a:solidFill>
                <a:schemeClr val="bg1"/>
              </a:solidFill>
              <a:latin typeface="Lato Light" panose="020F0302020204030203" pitchFamily="34" charset="0"/>
              <a:cs typeface="Arial" panose="020B0604020202020204" pitchFamily="34" charset="0"/>
            </a:endParaRPr>
          </a:p>
          <a:p>
            <a:pPr algn="ctr"/>
            <a:endParaRPr lang="es-CO" altLang="ja-JP" sz="1050" dirty="0">
              <a:solidFill>
                <a:schemeClr val="bg1"/>
              </a:solidFill>
              <a:latin typeface="Lato Light" panose="020F0302020204030203" pitchFamily="34" charset="0"/>
              <a:cs typeface="Arial" panose="020B0604020202020204" pitchFamily="34" charset="0"/>
            </a:endParaRPr>
          </a:p>
        </p:txBody>
      </p:sp>
      <p:sp>
        <p:nvSpPr>
          <p:cNvPr id="2" name="TextBox 1">
            <a:extLst>
              <a:ext uri="{FF2B5EF4-FFF2-40B4-BE49-F238E27FC236}">
                <a16:creationId xmlns:a16="http://schemas.microsoft.com/office/drawing/2014/main" id="{63C2FFBD-9D13-BA64-9497-7955609534D6}"/>
              </a:ext>
            </a:extLst>
          </p:cNvPr>
          <p:cNvSpPr txBox="1"/>
          <p:nvPr/>
        </p:nvSpPr>
        <p:spPr>
          <a:xfrm>
            <a:off x="5677418" y="11878980"/>
            <a:ext cx="13743358" cy="1323183"/>
          </a:xfrm>
          <a:prstGeom prst="rect">
            <a:avLst/>
          </a:prstGeom>
          <a:noFill/>
        </p:spPr>
        <p:txBody>
          <a:bodyPr wrap="square" rtlCol="0">
            <a:spAutoFit/>
          </a:bodyPr>
          <a:lstStyle/>
          <a:p>
            <a:pPr algn="ctr"/>
            <a:r>
              <a:rPr lang="en-US" altLang="ja-JP" sz="3999" dirty="0">
                <a:solidFill>
                  <a:schemeClr val="accent5"/>
                </a:solidFill>
                <a:latin typeface="Lato Light" panose="020F0302020204030203" pitchFamily="34" charset="0"/>
                <a:cs typeface="Arial" panose="020B0604020202020204" pitchFamily="34" charset="0"/>
              </a:rPr>
              <a:t>Images used in this template are courtesy of </a:t>
            </a:r>
            <a:r>
              <a:rPr lang="en-US" altLang="ja-JP" sz="3999" dirty="0" err="1">
                <a:solidFill>
                  <a:schemeClr val="accent5"/>
                </a:solidFill>
                <a:latin typeface="Lato Light" panose="020F0302020204030203" pitchFamily="34" charset="0"/>
                <a:cs typeface="Arial" panose="020B0604020202020204" pitchFamily="34" charset="0"/>
              </a:rPr>
              <a:t>Freepik</a:t>
            </a:r>
            <a:r>
              <a:rPr lang="en-US" altLang="ja-JP" sz="3999" dirty="0">
                <a:solidFill>
                  <a:schemeClr val="accent5"/>
                </a:solidFill>
                <a:latin typeface="Lato Light" panose="020F0302020204030203" pitchFamily="34" charset="0"/>
                <a:cs typeface="Arial" panose="020B0604020202020204" pitchFamily="34" charset="0"/>
              </a:rPr>
              <a:t> and </a:t>
            </a:r>
            <a:r>
              <a:rPr lang="en-US" altLang="ja-JP" sz="3999" dirty="0" err="1">
                <a:solidFill>
                  <a:schemeClr val="accent5"/>
                </a:solidFill>
                <a:latin typeface="Lato Light" panose="020F0302020204030203" pitchFamily="34" charset="0"/>
                <a:cs typeface="Arial" panose="020B0604020202020204" pitchFamily="34" charset="0"/>
              </a:rPr>
              <a:t>Pixabay</a:t>
            </a:r>
            <a:r>
              <a:rPr lang="en-US" altLang="ja-JP" sz="3999" dirty="0">
                <a:solidFill>
                  <a:schemeClr val="accent5"/>
                </a:solidFill>
                <a:latin typeface="Lato Light" panose="020F0302020204030203" pitchFamily="34" charset="0"/>
                <a:cs typeface="Arial" panose="020B0604020202020204" pitchFamily="34" charset="0"/>
              </a:rPr>
              <a:t>.</a:t>
            </a:r>
            <a:endParaRPr lang="es-CO" sz="1000" dirty="0">
              <a:solidFill>
                <a:schemeClr val="accent5"/>
              </a:solidFill>
              <a:latin typeface="Lato Light" panose="020F0302020204030203" pitchFamily="34" charset="0"/>
            </a:endParaRPr>
          </a:p>
        </p:txBody>
      </p:sp>
      <p:sp>
        <p:nvSpPr>
          <p:cNvPr id="3" name="Rectangle 2">
            <a:hlinkClick r:id="rId4"/>
            <a:extLst>
              <a:ext uri="{FF2B5EF4-FFF2-40B4-BE49-F238E27FC236}">
                <a16:creationId xmlns:a16="http://schemas.microsoft.com/office/drawing/2014/main" id="{928C2DEF-D347-BC89-AECF-1B7CBA6FF171}"/>
              </a:ext>
            </a:extLst>
          </p:cNvPr>
          <p:cNvSpPr/>
          <p:nvPr/>
        </p:nvSpPr>
        <p:spPr>
          <a:xfrm>
            <a:off x="14459094" y="9880898"/>
            <a:ext cx="1615255" cy="1274498"/>
          </a:xfrm>
          <a:prstGeom prst="rect">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3534">
              <a:defRPr/>
            </a:pPr>
            <a:endParaRPr lang="en-US" sz="700" dirty="0">
              <a:latin typeface="Calibri Light"/>
            </a:endParaRPr>
          </a:p>
        </p:txBody>
      </p:sp>
      <p:sp>
        <p:nvSpPr>
          <p:cNvPr id="6" name="Rectangle 5">
            <a:hlinkClick r:id="rId3"/>
            <a:extLst>
              <a:ext uri="{FF2B5EF4-FFF2-40B4-BE49-F238E27FC236}">
                <a16:creationId xmlns:a16="http://schemas.microsoft.com/office/drawing/2014/main" id="{26C07AB2-8886-1404-41EF-D1270C73B29C}"/>
              </a:ext>
            </a:extLst>
          </p:cNvPr>
          <p:cNvSpPr/>
          <p:nvPr/>
        </p:nvSpPr>
        <p:spPr>
          <a:xfrm>
            <a:off x="9039252" y="9880898"/>
            <a:ext cx="1615255" cy="127449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3534">
              <a:defRPr/>
            </a:pPr>
            <a:endParaRPr lang="en-US" sz="700" dirty="0">
              <a:latin typeface="Calibri Light"/>
            </a:endParaRPr>
          </a:p>
        </p:txBody>
      </p:sp>
      <p:sp>
        <p:nvSpPr>
          <p:cNvPr id="11" name="Freeform 75">
            <a:hlinkClick r:id="rId6"/>
            <a:extLst>
              <a:ext uri="{FF2B5EF4-FFF2-40B4-BE49-F238E27FC236}">
                <a16:creationId xmlns:a16="http://schemas.microsoft.com/office/drawing/2014/main" id="{702ACFE8-377E-8586-7DE6-9A4DAFF3CBD0}"/>
              </a:ext>
            </a:extLst>
          </p:cNvPr>
          <p:cNvSpPr>
            <a:spLocks noChangeArrowheads="1"/>
          </p:cNvSpPr>
          <p:nvPr/>
        </p:nvSpPr>
        <p:spPr bwMode="auto">
          <a:xfrm>
            <a:off x="9590785" y="10076216"/>
            <a:ext cx="420852" cy="774254"/>
          </a:xfrm>
          <a:custGeom>
            <a:avLst/>
            <a:gdLst>
              <a:gd name="T0" fmla="*/ 946770 w 249"/>
              <a:gd name="T1" fmla="*/ 308768 h 453"/>
              <a:gd name="T2" fmla="*/ 946770 w 249"/>
              <a:gd name="T3" fmla="*/ 308768 h 453"/>
              <a:gd name="T4" fmla="*/ 675719 w 249"/>
              <a:gd name="T5" fmla="*/ 308768 h 453"/>
              <a:gd name="T6" fmla="*/ 610820 w 249"/>
              <a:gd name="T7" fmla="*/ 412977 h 453"/>
              <a:gd name="T8" fmla="*/ 610820 w 249"/>
              <a:gd name="T9" fmla="*/ 617535 h 453"/>
              <a:gd name="T10" fmla="*/ 946770 w 249"/>
              <a:gd name="T11" fmla="*/ 617535 h 453"/>
              <a:gd name="T12" fmla="*/ 946770 w 249"/>
              <a:gd name="T13" fmla="*/ 891566 h 453"/>
              <a:gd name="T14" fmla="*/ 610820 w 249"/>
              <a:gd name="T15" fmla="*/ 891566 h 453"/>
              <a:gd name="T16" fmla="*/ 610820 w 249"/>
              <a:gd name="T17" fmla="*/ 1744536 h 453"/>
              <a:gd name="T18" fmla="*/ 301592 w 249"/>
              <a:gd name="T19" fmla="*/ 1744536 h 453"/>
              <a:gd name="T20" fmla="*/ 301592 w 249"/>
              <a:gd name="T21" fmla="*/ 891566 h 453"/>
              <a:gd name="T22" fmla="*/ 0 w 249"/>
              <a:gd name="T23" fmla="*/ 891566 h 453"/>
              <a:gd name="T24" fmla="*/ 0 w 249"/>
              <a:gd name="T25" fmla="*/ 617535 h 453"/>
              <a:gd name="T26" fmla="*/ 301592 w 249"/>
              <a:gd name="T27" fmla="*/ 617535 h 453"/>
              <a:gd name="T28" fmla="*/ 301592 w 249"/>
              <a:gd name="T29" fmla="*/ 447713 h 453"/>
              <a:gd name="T30" fmla="*/ 675719 w 249"/>
              <a:gd name="T31" fmla="*/ 0 h 453"/>
              <a:gd name="T32" fmla="*/ 946770 w 249"/>
              <a:gd name="T33" fmla="*/ 0 h 453"/>
              <a:gd name="T34" fmla="*/ 946770 w 249"/>
              <a:gd name="T35" fmla="*/ 308768 h 45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49" h="453">
                <a:moveTo>
                  <a:pt x="248" y="80"/>
                </a:moveTo>
                <a:lnTo>
                  <a:pt x="248" y="80"/>
                </a:lnTo>
                <a:cubicBezTo>
                  <a:pt x="177" y="80"/>
                  <a:pt x="177" y="80"/>
                  <a:pt x="177" y="80"/>
                </a:cubicBezTo>
                <a:cubicBezTo>
                  <a:pt x="169" y="80"/>
                  <a:pt x="160" y="89"/>
                  <a:pt x="160" y="107"/>
                </a:cubicBezTo>
                <a:cubicBezTo>
                  <a:pt x="160" y="160"/>
                  <a:pt x="160" y="160"/>
                  <a:pt x="160" y="160"/>
                </a:cubicBezTo>
                <a:cubicBezTo>
                  <a:pt x="248" y="160"/>
                  <a:pt x="248" y="160"/>
                  <a:pt x="248" y="160"/>
                </a:cubicBezTo>
                <a:cubicBezTo>
                  <a:pt x="248" y="231"/>
                  <a:pt x="248" y="231"/>
                  <a:pt x="248" y="231"/>
                </a:cubicBezTo>
                <a:cubicBezTo>
                  <a:pt x="160" y="231"/>
                  <a:pt x="160" y="231"/>
                  <a:pt x="160" y="231"/>
                </a:cubicBezTo>
                <a:cubicBezTo>
                  <a:pt x="160" y="452"/>
                  <a:pt x="160" y="452"/>
                  <a:pt x="160" y="452"/>
                </a:cubicBezTo>
                <a:cubicBezTo>
                  <a:pt x="79" y="452"/>
                  <a:pt x="79" y="452"/>
                  <a:pt x="79" y="452"/>
                </a:cubicBezTo>
                <a:cubicBezTo>
                  <a:pt x="79" y="231"/>
                  <a:pt x="79" y="231"/>
                  <a:pt x="79" y="231"/>
                </a:cubicBezTo>
                <a:cubicBezTo>
                  <a:pt x="0" y="231"/>
                  <a:pt x="0" y="231"/>
                  <a:pt x="0" y="231"/>
                </a:cubicBezTo>
                <a:cubicBezTo>
                  <a:pt x="0" y="160"/>
                  <a:pt x="0" y="160"/>
                  <a:pt x="0" y="160"/>
                </a:cubicBezTo>
                <a:cubicBezTo>
                  <a:pt x="79" y="160"/>
                  <a:pt x="79" y="160"/>
                  <a:pt x="79" y="160"/>
                </a:cubicBezTo>
                <a:cubicBezTo>
                  <a:pt x="79" y="116"/>
                  <a:pt x="79" y="116"/>
                  <a:pt x="79" y="116"/>
                </a:cubicBezTo>
                <a:cubicBezTo>
                  <a:pt x="79" y="54"/>
                  <a:pt x="115" y="0"/>
                  <a:pt x="177" y="0"/>
                </a:cubicBezTo>
                <a:cubicBezTo>
                  <a:pt x="248" y="0"/>
                  <a:pt x="248" y="0"/>
                  <a:pt x="248" y="0"/>
                </a:cubicBezTo>
                <a:lnTo>
                  <a:pt x="248" y="80"/>
                </a:ln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700" dirty="0">
              <a:latin typeface="Lato Light" panose="020F0302020204030203" pitchFamily="34" charset="0"/>
            </a:endParaRPr>
          </a:p>
        </p:txBody>
      </p:sp>
      <p:sp>
        <p:nvSpPr>
          <p:cNvPr id="13" name="Rectangle 12">
            <a:hlinkClick r:id="rId5"/>
            <a:extLst>
              <a:ext uri="{FF2B5EF4-FFF2-40B4-BE49-F238E27FC236}">
                <a16:creationId xmlns:a16="http://schemas.microsoft.com/office/drawing/2014/main" id="{E9BB9DB0-C4FF-EF03-D649-B60F5161FE61}"/>
              </a:ext>
            </a:extLst>
          </p:cNvPr>
          <p:cNvSpPr/>
          <p:nvPr/>
        </p:nvSpPr>
        <p:spPr>
          <a:xfrm>
            <a:off x="10933842" y="9880898"/>
            <a:ext cx="1615255" cy="1274498"/>
          </a:xfrm>
          <a:prstGeom prst="rect">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3534">
              <a:defRPr/>
            </a:pPr>
            <a:endParaRPr lang="en-US" sz="700" dirty="0">
              <a:latin typeface="Calibri Light"/>
            </a:endParaRPr>
          </a:p>
        </p:txBody>
      </p:sp>
      <p:sp>
        <p:nvSpPr>
          <p:cNvPr id="15" name="Freeform 6">
            <a:hlinkClick r:id="rId5"/>
            <a:extLst>
              <a:ext uri="{FF2B5EF4-FFF2-40B4-BE49-F238E27FC236}">
                <a16:creationId xmlns:a16="http://schemas.microsoft.com/office/drawing/2014/main" id="{3400C557-8F12-2346-6F15-9B0E1B4E9C53}"/>
              </a:ext>
            </a:extLst>
          </p:cNvPr>
          <p:cNvSpPr>
            <a:spLocks/>
          </p:cNvSpPr>
          <p:nvPr/>
        </p:nvSpPr>
        <p:spPr bwMode="auto">
          <a:xfrm>
            <a:off x="11341696" y="10035395"/>
            <a:ext cx="703237" cy="812802"/>
          </a:xfrm>
          <a:custGeom>
            <a:avLst/>
            <a:gdLst>
              <a:gd name="T0" fmla="*/ 295 w 295"/>
              <a:gd name="T1" fmla="*/ 82 h 341"/>
              <a:gd name="T2" fmla="*/ 245 w 295"/>
              <a:gd name="T3" fmla="*/ 50 h 341"/>
              <a:gd name="T4" fmla="*/ 213 w 295"/>
              <a:gd name="T5" fmla="*/ 0 h 341"/>
              <a:gd name="T6" fmla="*/ 166 w 295"/>
              <a:gd name="T7" fmla="*/ 0 h 341"/>
              <a:gd name="T8" fmla="*/ 166 w 295"/>
              <a:gd name="T9" fmla="*/ 244 h 341"/>
              <a:gd name="T10" fmla="*/ 114 w 295"/>
              <a:gd name="T11" fmla="*/ 295 h 341"/>
              <a:gd name="T12" fmla="*/ 70 w 295"/>
              <a:gd name="T13" fmla="*/ 270 h 341"/>
              <a:gd name="T14" fmla="*/ 45 w 295"/>
              <a:gd name="T15" fmla="*/ 226 h 341"/>
              <a:gd name="T16" fmla="*/ 96 w 295"/>
              <a:gd name="T17" fmla="*/ 175 h 341"/>
              <a:gd name="T18" fmla="*/ 113 w 295"/>
              <a:gd name="T19" fmla="*/ 177 h 341"/>
              <a:gd name="T20" fmla="*/ 113 w 295"/>
              <a:gd name="T21" fmla="*/ 129 h 341"/>
              <a:gd name="T22" fmla="*/ 0 w 295"/>
              <a:gd name="T23" fmla="*/ 244 h 341"/>
              <a:gd name="T24" fmla="*/ 25 w 295"/>
              <a:gd name="T25" fmla="*/ 315 h 341"/>
              <a:gd name="T26" fmla="*/ 96 w 295"/>
              <a:gd name="T27" fmla="*/ 341 h 341"/>
              <a:gd name="T28" fmla="*/ 211 w 295"/>
              <a:gd name="T29" fmla="*/ 226 h 341"/>
              <a:gd name="T30" fmla="*/ 211 w 295"/>
              <a:gd name="T31" fmla="*/ 97 h 341"/>
              <a:gd name="T32" fmla="*/ 295 w 295"/>
              <a:gd name="T33" fmla="*/ 127 h 341"/>
              <a:gd name="T34" fmla="*/ 295 w 295"/>
              <a:gd name="T35" fmla="*/ 82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95" h="341">
                <a:moveTo>
                  <a:pt x="295" y="82"/>
                </a:moveTo>
                <a:cubicBezTo>
                  <a:pt x="275" y="78"/>
                  <a:pt x="257" y="66"/>
                  <a:pt x="245" y="50"/>
                </a:cubicBezTo>
                <a:cubicBezTo>
                  <a:pt x="229" y="38"/>
                  <a:pt x="217" y="20"/>
                  <a:pt x="213" y="0"/>
                </a:cubicBezTo>
                <a:cubicBezTo>
                  <a:pt x="166" y="0"/>
                  <a:pt x="166" y="0"/>
                  <a:pt x="166" y="0"/>
                </a:cubicBezTo>
                <a:cubicBezTo>
                  <a:pt x="166" y="244"/>
                  <a:pt x="166" y="244"/>
                  <a:pt x="166" y="244"/>
                </a:cubicBezTo>
                <a:cubicBezTo>
                  <a:pt x="166" y="272"/>
                  <a:pt x="143" y="295"/>
                  <a:pt x="114" y="295"/>
                </a:cubicBezTo>
                <a:cubicBezTo>
                  <a:pt x="95" y="295"/>
                  <a:pt x="79" y="285"/>
                  <a:pt x="70" y="270"/>
                </a:cubicBezTo>
                <a:cubicBezTo>
                  <a:pt x="55" y="261"/>
                  <a:pt x="45" y="245"/>
                  <a:pt x="45" y="226"/>
                </a:cubicBezTo>
                <a:cubicBezTo>
                  <a:pt x="45" y="198"/>
                  <a:pt x="68" y="175"/>
                  <a:pt x="96" y="175"/>
                </a:cubicBezTo>
                <a:cubicBezTo>
                  <a:pt x="102" y="175"/>
                  <a:pt x="108" y="175"/>
                  <a:pt x="113" y="177"/>
                </a:cubicBezTo>
                <a:cubicBezTo>
                  <a:pt x="113" y="129"/>
                  <a:pt x="113" y="129"/>
                  <a:pt x="113" y="129"/>
                </a:cubicBezTo>
                <a:cubicBezTo>
                  <a:pt x="50" y="130"/>
                  <a:pt x="0" y="181"/>
                  <a:pt x="0" y="244"/>
                </a:cubicBezTo>
                <a:cubicBezTo>
                  <a:pt x="0" y="271"/>
                  <a:pt x="9" y="296"/>
                  <a:pt x="25" y="315"/>
                </a:cubicBezTo>
                <a:cubicBezTo>
                  <a:pt x="44" y="331"/>
                  <a:pt x="69" y="341"/>
                  <a:pt x="96" y="341"/>
                </a:cubicBezTo>
                <a:cubicBezTo>
                  <a:pt x="160" y="341"/>
                  <a:pt x="211" y="289"/>
                  <a:pt x="211" y="226"/>
                </a:cubicBezTo>
                <a:cubicBezTo>
                  <a:pt x="211" y="97"/>
                  <a:pt x="211" y="97"/>
                  <a:pt x="211" y="97"/>
                </a:cubicBezTo>
                <a:cubicBezTo>
                  <a:pt x="234" y="116"/>
                  <a:pt x="263" y="127"/>
                  <a:pt x="295" y="127"/>
                </a:cubicBezTo>
                <a:lnTo>
                  <a:pt x="295"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368" tIns="45684" rIns="91368" bIns="45684" numCol="1" anchor="t" anchorCtr="0" compatLnSpc="1">
            <a:prstTxWarp prst="textNoShape">
              <a:avLst/>
            </a:prstTxWarp>
          </a:bodyPr>
          <a:lstStyle/>
          <a:p>
            <a:endParaRPr lang="en-US" sz="1400" dirty="0">
              <a:latin typeface="Lato Light" panose="020F0302020204030203" pitchFamily="34" charset="0"/>
            </a:endParaRPr>
          </a:p>
        </p:txBody>
      </p:sp>
      <p:sp>
        <p:nvSpPr>
          <p:cNvPr id="14" name="Rectangle 13">
            <a:hlinkClick r:id="rId2"/>
            <a:extLst>
              <a:ext uri="{FF2B5EF4-FFF2-40B4-BE49-F238E27FC236}">
                <a16:creationId xmlns:a16="http://schemas.microsoft.com/office/drawing/2014/main" id="{71D98B8F-F8D8-6022-6A88-957212C997E8}"/>
              </a:ext>
            </a:extLst>
          </p:cNvPr>
          <p:cNvSpPr/>
          <p:nvPr/>
        </p:nvSpPr>
        <p:spPr>
          <a:xfrm>
            <a:off x="12734871" y="9880898"/>
            <a:ext cx="1615255" cy="1274498"/>
          </a:xfrm>
          <a:prstGeom prst="rect">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3534">
              <a:defRPr/>
            </a:pPr>
            <a:endParaRPr lang="en-US" sz="700" dirty="0">
              <a:latin typeface="Calibri Light"/>
            </a:endParaRPr>
          </a:p>
        </p:txBody>
      </p:sp>
      <p:sp>
        <p:nvSpPr>
          <p:cNvPr id="18" name="Shape 1658">
            <a:hlinkClick r:id="rId2"/>
            <a:extLst>
              <a:ext uri="{FF2B5EF4-FFF2-40B4-BE49-F238E27FC236}">
                <a16:creationId xmlns:a16="http://schemas.microsoft.com/office/drawing/2014/main" id="{BFC62D93-4B50-993E-81D5-32DC717B26EC}"/>
              </a:ext>
            </a:extLst>
          </p:cNvPr>
          <p:cNvSpPr/>
          <p:nvPr/>
        </p:nvSpPr>
        <p:spPr>
          <a:xfrm>
            <a:off x="13212074" y="10076214"/>
            <a:ext cx="695871" cy="695871"/>
          </a:xfrm>
          <a:custGeom>
            <a:avLst/>
            <a:gdLst/>
            <a:ahLst/>
            <a:cxnLst>
              <a:cxn ang="0">
                <a:pos x="wd2" y="hd2"/>
              </a:cxn>
              <a:cxn ang="5400000">
                <a:pos x="wd2" y="hd2"/>
              </a:cxn>
              <a:cxn ang="10800000">
                <a:pos x="wd2" y="hd2"/>
              </a:cxn>
              <a:cxn ang="16200000">
                <a:pos x="wd2" y="hd2"/>
              </a:cxn>
            </a:cxnLst>
            <a:rect l="0" t="0" r="r" b="b"/>
            <a:pathLst>
              <a:path w="21600" h="21600" extrusionOk="0">
                <a:moveTo>
                  <a:pt x="19495" y="17427"/>
                </a:moveTo>
                <a:cubicBezTo>
                  <a:pt x="19495" y="18567"/>
                  <a:pt x="18567" y="19497"/>
                  <a:pt x="17424" y="19497"/>
                </a:cubicBezTo>
                <a:lnTo>
                  <a:pt x="4174" y="19497"/>
                </a:lnTo>
                <a:cubicBezTo>
                  <a:pt x="3033" y="19497"/>
                  <a:pt x="2104" y="18567"/>
                  <a:pt x="2104" y="17427"/>
                </a:cubicBezTo>
                <a:lnTo>
                  <a:pt x="2104" y="8583"/>
                </a:lnTo>
                <a:lnTo>
                  <a:pt x="5329" y="8583"/>
                </a:lnTo>
                <a:cubicBezTo>
                  <a:pt x="5049" y="9269"/>
                  <a:pt x="4895" y="10017"/>
                  <a:pt x="4895" y="10800"/>
                </a:cubicBezTo>
                <a:cubicBezTo>
                  <a:pt x="4895" y="14057"/>
                  <a:pt x="7543" y="16709"/>
                  <a:pt x="10799" y="16709"/>
                </a:cubicBezTo>
                <a:cubicBezTo>
                  <a:pt x="14056" y="16709"/>
                  <a:pt x="16705" y="14057"/>
                  <a:pt x="16705" y="10800"/>
                </a:cubicBezTo>
                <a:cubicBezTo>
                  <a:pt x="16705" y="10017"/>
                  <a:pt x="16549" y="9269"/>
                  <a:pt x="16269" y="8583"/>
                </a:cubicBezTo>
                <a:lnTo>
                  <a:pt x="19495" y="8583"/>
                </a:lnTo>
                <a:lnTo>
                  <a:pt x="19495" y="17427"/>
                </a:lnTo>
                <a:cubicBezTo>
                  <a:pt x="19495" y="17427"/>
                  <a:pt x="19495" y="17427"/>
                  <a:pt x="19495" y="17427"/>
                </a:cubicBezTo>
                <a:close/>
                <a:moveTo>
                  <a:pt x="7716" y="8583"/>
                </a:moveTo>
                <a:cubicBezTo>
                  <a:pt x="8408" y="7627"/>
                  <a:pt x="9531" y="7001"/>
                  <a:pt x="10799" y="7001"/>
                </a:cubicBezTo>
                <a:cubicBezTo>
                  <a:pt x="12068" y="7001"/>
                  <a:pt x="13191" y="7627"/>
                  <a:pt x="13882" y="8583"/>
                </a:cubicBezTo>
                <a:cubicBezTo>
                  <a:pt x="14331" y="9210"/>
                  <a:pt x="14603" y="9973"/>
                  <a:pt x="14603" y="10800"/>
                </a:cubicBezTo>
                <a:cubicBezTo>
                  <a:pt x="14603" y="12897"/>
                  <a:pt x="12896" y="14603"/>
                  <a:pt x="10799" y="14603"/>
                </a:cubicBezTo>
                <a:cubicBezTo>
                  <a:pt x="8703" y="14603"/>
                  <a:pt x="6998" y="12897"/>
                  <a:pt x="6998" y="10800"/>
                </a:cubicBezTo>
                <a:cubicBezTo>
                  <a:pt x="6998" y="9973"/>
                  <a:pt x="7266" y="9210"/>
                  <a:pt x="7716" y="8583"/>
                </a:cubicBezTo>
                <a:cubicBezTo>
                  <a:pt x="7716" y="8583"/>
                  <a:pt x="7716" y="8583"/>
                  <a:pt x="7716" y="8583"/>
                </a:cubicBezTo>
                <a:close/>
                <a:moveTo>
                  <a:pt x="18622" y="2490"/>
                </a:moveTo>
                <a:lnTo>
                  <a:pt x="19099" y="2487"/>
                </a:lnTo>
                <a:lnTo>
                  <a:pt x="19099" y="2965"/>
                </a:lnTo>
                <a:lnTo>
                  <a:pt x="19099" y="6150"/>
                </a:lnTo>
                <a:lnTo>
                  <a:pt x="15450" y="6163"/>
                </a:lnTo>
                <a:lnTo>
                  <a:pt x="15437" y="2502"/>
                </a:lnTo>
                <a:lnTo>
                  <a:pt x="18622" y="2490"/>
                </a:lnTo>
                <a:cubicBezTo>
                  <a:pt x="18622" y="2490"/>
                  <a:pt x="18622" y="2490"/>
                  <a:pt x="18622" y="2490"/>
                </a:cubicBezTo>
                <a:close/>
                <a:moveTo>
                  <a:pt x="17424" y="0"/>
                </a:moveTo>
                <a:lnTo>
                  <a:pt x="4174" y="0"/>
                </a:lnTo>
                <a:cubicBezTo>
                  <a:pt x="1873" y="0"/>
                  <a:pt x="0" y="1873"/>
                  <a:pt x="0" y="4176"/>
                </a:cubicBezTo>
                <a:lnTo>
                  <a:pt x="0" y="8583"/>
                </a:lnTo>
                <a:lnTo>
                  <a:pt x="0" y="17427"/>
                </a:lnTo>
                <a:cubicBezTo>
                  <a:pt x="0" y="19727"/>
                  <a:pt x="1873" y="21600"/>
                  <a:pt x="4174" y="21600"/>
                </a:cubicBezTo>
                <a:lnTo>
                  <a:pt x="17424" y="21600"/>
                </a:lnTo>
                <a:cubicBezTo>
                  <a:pt x="19727" y="21600"/>
                  <a:pt x="21600" y="19727"/>
                  <a:pt x="21600" y="17427"/>
                </a:cubicBezTo>
                <a:lnTo>
                  <a:pt x="21600" y="8583"/>
                </a:lnTo>
                <a:lnTo>
                  <a:pt x="21600" y="4176"/>
                </a:lnTo>
                <a:cubicBezTo>
                  <a:pt x="21600" y="1873"/>
                  <a:pt x="19727" y="0"/>
                  <a:pt x="17424" y="0"/>
                </a:cubicBezTo>
                <a:cubicBezTo>
                  <a:pt x="17424" y="0"/>
                  <a:pt x="17424" y="0"/>
                  <a:pt x="17424" y="0"/>
                </a:cubicBezTo>
                <a:close/>
              </a:path>
            </a:pathLst>
          </a:custGeom>
          <a:solidFill>
            <a:srgbClr val="FFFFFF"/>
          </a:solidFill>
          <a:ln w="12700" cap="flat">
            <a:noFill/>
            <a:miter lim="400000"/>
          </a:ln>
          <a:effectLst/>
        </p:spPr>
        <p:txBody>
          <a:bodyPr lIns="0" tIns="0" rIns="0" bIns="0" anchor="ctr"/>
          <a:lstStyle/>
          <a:p>
            <a:pPr defTabSz="913534">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12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sp>
        <p:nvSpPr>
          <p:cNvPr id="20" name="Freeform 5">
            <a:hlinkClick r:id="rId4"/>
            <a:extLst>
              <a:ext uri="{FF2B5EF4-FFF2-40B4-BE49-F238E27FC236}">
                <a16:creationId xmlns:a16="http://schemas.microsoft.com/office/drawing/2014/main" id="{22E9A0E3-E4FA-6118-3809-3A68BBFDC98B}"/>
              </a:ext>
            </a:extLst>
          </p:cNvPr>
          <p:cNvSpPr>
            <a:spLocks/>
          </p:cNvSpPr>
          <p:nvPr/>
        </p:nvSpPr>
        <p:spPr bwMode="auto">
          <a:xfrm>
            <a:off x="14827326" y="10179612"/>
            <a:ext cx="837114" cy="592472"/>
          </a:xfrm>
          <a:custGeom>
            <a:avLst/>
            <a:gdLst>
              <a:gd name="T0" fmla="*/ 724 w 726"/>
              <a:gd name="T1" fmla="*/ 177 h 513"/>
              <a:gd name="T2" fmla="*/ 722 w 726"/>
              <a:gd name="T3" fmla="*/ 152 h 513"/>
              <a:gd name="T4" fmla="*/ 692 w 726"/>
              <a:gd name="T5" fmla="*/ 45 h 513"/>
              <a:gd name="T6" fmla="*/ 609 w 726"/>
              <a:gd name="T7" fmla="*/ 11 h 513"/>
              <a:gd name="T8" fmla="*/ 495 w 726"/>
              <a:gd name="T9" fmla="*/ 3 h 513"/>
              <a:gd name="T10" fmla="*/ 262 w 726"/>
              <a:gd name="T11" fmla="*/ 3 h 513"/>
              <a:gd name="T12" fmla="*/ 142 w 726"/>
              <a:gd name="T13" fmla="*/ 8 h 513"/>
              <a:gd name="T14" fmla="*/ 21 w 726"/>
              <a:gd name="T15" fmla="*/ 68 h 513"/>
              <a:gd name="T16" fmla="*/ 2 w 726"/>
              <a:gd name="T17" fmla="*/ 215 h 513"/>
              <a:gd name="T18" fmla="*/ 4 w 726"/>
              <a:gd name="T19" fmla="*/ 341 h 513"/>
              <a:gd name="T20" fmla="*/ 68 w 726"/>
              <a:gd name="T21" fmla="*/ 492 h 513"/>
              <a:gd name="T22" fmla="*/ 172 w 726"/>
              <a:gd name="T23" fmla="*/ 509 h 513"/>
              <a:gd name="T24" fmla="*/ 279 w 726"/>
              <a:gd name="T25" fmla="*/ 512 h 513"/>
              <a:gd name="T26" fmla="*/ 504 w 726"/>
              <a:gd name="T27" fmla="*/ 509 h 513"/>
              <a:gd name="T28" fmla="*/ 660 w 726"/>
              <a:gd name="T29" fmla="*/ 490 h 513"/>
              <a:gd name="T30" fmla="*/ 720 w 726"/>
              <a:gd name="T31" fmla="*/ 389 h 513"/>
              <a:gd name="T32" fmla="*/ 724 w 726"/>
              <a:gd name="T33" fmla="*/ 267 h 513"/>
              <a:gd name="T34" fmla="*/ 724 w 726"/>
              <a:gd name="T35" fmla="*/ 177 h 5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6" h="513">
                <a:moveTo>
                  <a:pt x="724" y="177"/>
                </a:moveTo>
                <a:cubicBezTo>
                  <a:pt x="723" y="169"/>
                  <a:pt x="723" y="160"/>
                  <a:pt x="722" y="152"/>
                </a:cubicBezTo>
                <a:cubicBezTo>
                  <a:pt x="720" y="115"/>
                  <a:pt x="716" y="74"/>
                  <a:pt x="692" y="45"/>
                </a:cubicBezTo>
                <a:cubicBezTo>
                  <a:pt x="671" y="20"/>
                  <a:pt x="639" y="15"/>
                  <a:pt x="609" y="11"/>
                </a:cubicBezTo>
                <a:cubicBezTo>
                  <a:pt x="571" y="7"/>
                  <a:pt x="533" y="4"/>
                  <a:pt x="495" y="3"/>
                </a:cubicBezTo>
                <a:cubicBezTo>
                  <a:pt x="417" y="0"/>
                  <a:pt x="339" y="2"/>
                  <a:pt x="262" y="3"/>
                </a:cubicBezTo>
                <a:cubicBezTo>
                  <a:pt x="222" y="4"/>
                  <a:pt x="182" y="5"/>
                  <a:pt x="142" y="8"/>
                </a:cubicBezTo>
                <a:cubicBezTo>
                  <a:pt x="93" y="12"/>
                  <a:pt x="43" y="19"/>
                  <a:pt x="21" y="68"/>
                </a:cubicBezTo>
                <a:cubicBezTo>
                  <a:pt x="0" y="112"/>
                  <a:pt x="3" y="168"/>
                  <a:pt x="2" y="215"/>
                </a:cubicBezTo>
                <a:cubicBezTo>
                  <a:pt x="2" y="257"/>
                  <a:pt x="2" y="299"/>
                  <a:pt x="4" y="341"/>
                </a:cubicBezTo>
                <a:cubicBezTo>
                  <a:pt x="6" y="396"/>
                  <a:pt x="9" y="468"/>
                  <a:pt x="68" y="492"/>
                </a:cubicBezTo>
                <a:cubicBezTo>
                  <a:pt x="100" y="504"/>
                  <a:pt x="138" y="507"/>
                  <a:pt x="172" y="509"/>
                </a:cubicBezTo>
                <a:cubicBezTo>
                  <a:pt x="207" y="512"/>
                  <a:pt x="243" y="511"/>
                  <a:pt x="279" y="512"/>
                </a:cubicBezTo>
                <a:cubicBezTo>
                  <a:pt x="354" y="513"/>
                  <a:pt x="429" y="511"/>
                  <a:pt x="504" y="509"/>
                </a:cubicBezTo>
                <a:cubicBezTo>
                  <a:pt x="556" y="508"/>
                  <a:pt x="610" y="507"/>
                  <a:pt x="660" y="490"/>
                </a:cubicBezTo>
                <a:cubicBezTo>
                  <a:pt x="703" y="476"/>
                  <a:pt x="714" y="429"/>
                  <a:pt x="720" y="389"/>
                </a:cubicBezTo>
                <a:cubicBezTo>
                  <a:pt x="726" y="348"/>
                  <a:pt x="724" y="308"/>
                  <a:pt x="724" y="267"/>
                </a:cubicBezTo>
                <a:cubicBezTo>
                  <a:pt x="724" y="237"/>
                  <a:pt x="725" y="207"/>
                  <a:pt x="724" y="177"/>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368" tIns="45684" rIns="91368" bIns="45684" numCol="1" anchor="t" anchorCtr="0" compatLnSpc="1">
            <a:prstTxWarp prst="textNoShape">
              <a:avLst/>
            </a:prstTxWarp>
          </a:bodyPr>
          <a:lstStyle/>
          <a:p>
            <a:endParaRPr lang="en-US" sz="1800" dirty="0">
              <a:latin typeface="Lato Light" panose="020F0302020204030203" pitchFamily="34" charset="0"/>
            </a:endParaRPr>
          </a:p>
        </p:txBody>
      </p:sp>
      <p:sp>
        <p:nvSpPr>
          <p:cNvPr id="21" name="Freeform 6">
            <a:hlinkClick r:id="rId4"/>
            <a:extLst>
              <a:ext uri="{FF2B5EF4-FFF2-40B4-BE49-F238E27FC236}">
                <a16:creationId xmlns:a16="http://schemas.microsoft.com/office/drawing/2014/main" id="{4CBD0548-2812-7AAA-D87D-47DDCA2BE2B5}"/>
              </a:ext>
            </a:extLst>
          </p:cNvPr>
          <p:cNvSpPr>
            <a:spLocks/>
          </p:cNvSpPr>
          <p:nvPr/>
        </p:nvSpPr>
        <p:spPr bwMode="auto">
          <a:xfrm>
            <a:off x="15161591" y="10348198"/>
            <a:ext cx="215576" cy="253848"/>
          </a:xfrm>
          <a:custGeom>
            <a:avLst/>
            <a:gdLst>
              <a:gd name="T0" fmla="*/ 187 w 187"/>
              <a:gd name="T1" fmla="*/ 110 h 220"/>
              <a:gd name="T2" fmla="*/ 0 w 187"/>
              <a:gd name="T3" fmla="*/ 0 h 220"/>
              <a:gd name="T4" fmla="*/ 0 w 187"/>
              <a:gd name="T5" fmla="*/ 220 h 220"/>
              <a:gd name="T6" fmla="*/ 187 w 187"/>
              <a:gd name="T7" fmla="*/ 110 h 220"/>
            </a:gdLst>
            <a:ahLst/>
            <a:cxnLst>
              <a:cxn ang="0">
                <a:pos x="T0" y="T1"/>
              </a:cxn>
              <a:cxn ang="0">
                <a:pos x="T2" y="T3"/>
              </a:cxn>
              <a:cxn ang="0">
                <a:pos x="T4" y="T5"/>
              </a:cxn>
              <a:cxn ang="0">
                <a:pos x="T6" y="T7"/>
              </a:cxn>
            </a:cxnLst>
            <a:rect l="0" t="0" r="r" b="b"/>
            <a:pathLst>
              <a:path w="187" h="220">
                <a:moveTo>
                  <a:pt x="187" y="110"/>
                </a:moveTo>
                <a:cubicBezTo>
                  <a:pt x="124" y="73"/>
                  <a:pt x="62" y="37"/>
                  <a:pt x="0" y="0"/>
                </a:cubicBezTo>
                <a:cubicBezTo>
                  <a:pt x="0" y="74"/>
                  <a:pt x="0" y="147"/>
                  <a:pt x="0" y="220"/>
                </a:cubicBezTo>
                <a:cubicBezTo>
                  <a:pt x="63" y="183"/>
                  <a:pt x="124" y="147"/>
                  <a:pt x="187" y="110"/>
                </a:cubicBezTo>
                <a:close/>
              </a:path>
            </a:pathLst>
          </a:custGeom>
          <a:solidFill>
            <a:srgbClr val="9D6C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368" tIns="45684" rIns="91368" bIns="45684" numCol="1" anchor="t" anchorCtr="0" compatLnSpc="1">
            <a:prstTxWarp prst="textNoShape">
              <a:avLst/>
            </a:prstTxWarp>
          </a:bodyPr>
          <a:lstStyle/>
          <a:p>
            <a:endParaRPr lang="en-US" sz="1800" dirty="0">
              <a:latin typeface="Lato Light" panose="020F0302020204030203" pitchFamily="34" charset="0"/>
            </a:endParaRPr>
          </a:p>
        </p:txBody>
      </p:sp>
      <p:sp>
        <p:nvSpPr>
          <p:cNvPr id="7" name="タイトル 15">
            <a:extLst>
              <a:ext uri="{FF2B5EF4-FFF2-40B4-BE49-F238E27FC236}">
                <a16:creationId xmlns:a16="http://schemas.microsoft.com/office/drawing/2014/main" id="{FA0AAE3D-72C1-B78D-34E3-44A78CF1DA1D}"/>
              </a:ext>
            </a:extLst>
          </p:cNvPr>
          <p:cNvSpPr txBox="1">
            <a:spLocks/>
          </p:cNvSpPr>
          <p:nvPr/>
        </p:nvSpPr>
        <p:spPr>
          <a:xfrm>
            <a:off x="3173" y="1791814"/>
            <a:ext cx="24371304" cy="4222624"/>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kumimoji="1" lang="en-US" altLang="ja-JP" sz="6396" dirty="0">
                <a:solidFill>
                  <a:schemeClr val="accent5"/>
                </a:solidFill>
                <a:latin typeface="Lato Black" panose="020F0A02020204030203" pitchFamily="34" charset="0"/>
              </a:rPr>
              <a:t>THANKS FOR DOWNLOADING THESE TEMPLATES! </a:t>
            </a:r>
            <a:br>
              <a:rPr kumimoji="1" lang="en-US" altLang="ja-JP" sz="3999" b="1" dirty="0">
                <a:solidFill>
                  <a:schemeClr val="accent5"/>
                </a:solidFill>
                <a:latin typeface="Lato Light" panose="020F0302020204030203" pitchFamily="34" charset="0"/>
              </a:rPr>
            </a:br>
            <a:r>
              <a:rPr kumimoji="1" lang="en-US" altLang="ja-JP" sz="4799" dirty="0">
                <a:solidFill>
                  <a:schemeClr val="accent5"/>
                </a:solidFill>
                <a:latin typeface="Lato Light" panose="020F0302020204030203" pitchFamily="34" charset="0"/>
              </a:rPr>
              <a:t>Find even more free templates at </a:t>
            </a:r>
            <a:endParaRPr kumimoji="1" lang="en-US" altLang="ja-JP" sz="3999" b="1" dirty="0">
              <a:solidFill>
                <a:schemeClr val="accent5"/>
              </a:solidFill>
              <a:latin typeface="Lato Light" panose="020F0302020204030203" pitchFamily="34" charset="0"/>
            </a:endParaRPr>
          </a:p>
        </p:txBody>
      </p:sp>
      <p:sp>
        <p:nvSpPr>
          <p:cNvPr id="8" name="サブタイトル 16">
            <a:extLst>
              <a:ext uri="{FF2B5EF4-FFF2-40B4-BE49-F238E27FC236}">
                <a16:creationId xmlns:a16="http://schemas.microsoft.com/office/drawing/2014/main" id="{DE6CAAA4-C493-063B-ABAA-9F2DBBCC0E27}"/>
              </a:ext>
            </a:extLst>
          </p:cNvPr>
          <p:cNvSpPr txBox="1">
            <a:spLocks/>
          </p:cNvSpPr>
          <p:nvPr/>
        </p:nvSpPr>
        <p:spPr>
          <a:xfrm>
            <a:off x="3175" y="3802436"/>
            <a:ext cx="24358611" cy="2696646"/>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2799" dirty="0">
                <a:solidFill>
                  <a:schemeClr val="bg1"/>
                </a:solidFill>
                <a:latin typeface="Lato Light" panose="020F0302020204030203" pitchFamily="34" charset="0"/>
                <a:hlinkClick r:id="rId7">
                  <a:extLst>
                    <a:ext uri="{A12FA001-AC4F-418D-AE19-62706E023703}">
                      <ahyp:hlinkClr xmlns:ahyp="http://schemas.microsoft.com/office/drawing/2018/hyperlinkcolor" val="tx"/>
                    </a:ext>
                  </a:extLst>
                </a:hlinkClick>
              </a:rPr>
              <a:t>https://ppthemes.com/</a:t>
            </a:r>
            <a:r>
              <a:rPr lang="en-US" sz="2799" dirty="0">
                <a:solidFill>
                  <a:schemeClr val="bg1"/>
                </a:solidFill>
                <a:latin typeface="Lato Light" panose="020F0302020204030203" pitchFamily="34" charset="0"/>
              </a:rPr>
              <a:t> / </a:t>
            </a:r>
            <a:r>
              <a:rPr lang="en-US" sz="2799" dirty="0">
                <a:solidFill>
                  <a:schemeClr val="bg1"/>
                </a:solidFill>
                <a:latin typeface="Lato Light" panose="020F0302020204030203" pitchFamily="34" charset="0"/>
                <a:hlinkClick r:id="rId8">
                  <a:extLst>
                    <a:ext uri="{A12FA001-AC4F-418D-AE19-62706E023703}">
                      <ahyp:hlinkClr xmlns:ahyp="http://schemas.microsoft.com/office/drawing/2018/hyperlinkcolor" val="tx"/>
                    </a:ext>
                  </a:extLst>
                </a:hlinkClick>
              </a:rPr>
              <a:t>www.slidesgratis.com</a:t>
            </a:r>
            <a:r>
              <a:rPr lang="en-US" sz="2799" dirty="0">
                <a:solidFill>
                  <a:schemeClr val="bg1"/>
                </a:solidFill>
                <a:latin typeface="Lato Light" panose="020F0302020204030203" pitchFamily="34" charset="0"/>
              </a:rPr>
              <a:t>  </a:t>
            </a:r>
          </a:p>
          <a:p>
            <a:pPr marL="0" indent="0" algn="ctr">
              <a:buNone/>
            </a:pPr>
            <a:r>
              <a:rPr lang="en-US" sz="2799" dirty="0">
                <a:solidFill>
                  <a:schemeClr val="bg1"/>
                </a:solidFill>
                <a:latin typeface="Lato Light" panose="020F0302020204030203" pitchFamily="34" charset="0"/>
              </a:rPr>
              <a:t>Premium Templates: </a:t>
            </a:r>
            <a:r>
              <a:rPr lang="en-US" sz="2799" dirty="0">
                <a:solidFill>
                  <a:schemeClr val="bg1"/>
                </a:solidFill>
                <a:latin typeface="Lato Light" panose="020F0302020204030203" pitchFamily="34" charset="0"/>
                <a:hlinkClick r:id="rId9"/>
              </a:rPr>
              <a:t>https://www.pptbundle.com/</a:t>
            </a:r>
            <a:r>
              <a:rPr lang="en-US" sz="2799" dirty="0">
                <a:solidFill>
                  <a:schemeClr val="bg1"/>
                </a:solidFill>
                <a:latin typeface="Lato Light" panose="020F0302020204030203" pitchFamily="34" charset="0"/>
              </a:rPr>
              <a:t> </a:t>
            </a:r>
          </a:p>
          <a:p>
            <a:pPr marL="0" indent="0" algn="ctr">
              <a:buNone/>
            </a:pPr>
            <a:br>
              <a:rPr lang="en-US" altLang="ja-JP" sz="2799" dirty="0">
                <a:solidFill>
                  <a:schemeClr val="bg1"/>
                </a:solidFill>
                <a:latin typeface="Lato Light" panose="020F0302020204030203" pitchFamily="34" charset="0"/>
                <a:cs typeface="Arial" panose="020B0604020202020204" pitchFamily="34" charset="0"/>
              </a:rPr>
            </a:br>
            <a:endParaRPr lang="en-US" altLang="ja-JP" sz="2799" dirty="0">
              <a:solidFill>
                <a:schemeClr val="bg1"/>
              </a:solidFill>
              <a:latin typeface="Lato Light" panose="020F0302020204030203" pitchFamily="34" charset="0"/>
              <a:cs typeface="Arial" panose="020B0604020202020204" pitchFamily="34" charset="0"/>
            </a:endParaRPr>
          </a:p>
        </p:txBody>
      </p:sp>
    </p:spTree>
    <p:extLst>
      <p:ext uri="{BB962C8B-B14F-4D97-AF65-F5344CB8AC3E}">
        <p14:creationId xmlns:p14="http://schemas.microsoft.com/office/powerpoint/2010/main" val="3573392034"/>
      </p:ext>
    </p:extLst>
  </p:cSld>
  <p:clrMapOvr>
    <a:masterClrMapping/>
  </p:clrMapOvr>
  <mc:AlternateContent xmlns:mc="http://schemas.openxmlformats.org/markup-compatibility/2006" xmlns:p14="http://schemas.microsoft.com/office/powerpoint/2010/main">
    <mc:Choice Requires="p14">
      <p:transition p14:dur="0" advTm="9607"/>
    </mc:Choice>
    <mc:Fallback xmlns="">
      <p:transition advTm="9607"/>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7EFB79DD-2830-40AE-A92B-D828DE4EBD6A}"/>
              </a:ext>
            </a:extLst>
          </p:cNvPr>
          <p:cNvPicPr>
            <a:picLocks noChangeAspect="1"/>
          </p:cNvPicPr>
          <p:nvPr/>
        </p:nvPicPr>
        <p:blipFill rotWithShape="1">
          <a:blip r:embed="rId2">
            <a:extLst>
              <a:ext uri="{28A0092B-C50C-407E-A947-70E740481C1C}">
                <a14:useLocalDpi xmlns:a14="http://schemas.microsoft.com/office/drawing/2010/main" val="0"/>
              </a:ext>
            </a:extLst>
          </a:blip>
          <a:srcRect t="7736" b="7736"/>
          <a:stretch/>
        </p:blipFill>
        <p:spPr>
          <a:xfrm>
            <a:off x="0" y="-37361"/>
            <a:ext cx="24377650" cy="13716001"/>
          </a:xfrm>
          <a:prstGeom prst="rect">
            <a:avLst/>
          </a:prstGeom>
        </p:spPr>
      </p:pic>
      <p:sp>
        <p:nvSpPr>
          <p:cNvPr id="4" name="Right Triangle 3">
            <a:extLst>
              <a:ext uri="{FF2B5EF4-FFF2-40B4-BE49-F238E27FC236}">
                <a16:creationId xmlns:a16="http://schemas.microsoft.com/office/drawing/2014/main" id="{86A89347-E63D-4D35-A1DF-6FF5C55C36B8}"/>
              </a:ext>
            </a:extLst>
          </p:cNvPr>
          <p:cNvSpPr/>
          <p:nvPr/>
        </p:nvSpPr>
        <p:spPr>
          <a:xfrm rot="5400000">
            <a:off x="-1255625" y="1207529"/>
            <a:ext cx="12306300" cy="9772650"/>
          </a:xfrm>
          <a:prstGeom prst="rtTriangl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ight Triangle 4">
            <a:extLst>
              <a:ext uri="{FF2B5EF4-FFF2-40B4-BE49-F238E27FC236}">
                <a16:creationId xmlns:a16="http://schemas.microsoft.com/office/drawing/2014/main" id="{28C83DE2-102C-454F-AEB7-1782ED7FE480}"/>
              </a:ext>
            </a:extLst>
          </p:cNvPr>
          <p:cNvSpPr/>
          <p:nvPr/>
        </p:nvSpPr>
        <p:spPr>
          <a:xfrm rot="16200000">
            <a:off x="14579600" y="3917950"/>
            <a:ext cx="12306300" cy="7289800"/>
          </a:xfrm>
          <a:prstGeom prst="rtTriangl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Parallelogram 5">
            <a:extLst>
              <a:ext uri="{FF2B5EF4-FFF2-40B4-BE49-F238E27FC236}">
                <a16:creationId xmlns:a16="http://schemas.microsoft.com/office/drawing/2014/main" id="{21E4B172-5F73-469A-A835-E48CD4E2E2DE}"/>
              </a:ext>
            </a:extLst>
          </p:cNvPr>
          <p:cNvSpPr/>
          <p:nvPr/>
        </p:nvSpPr>
        <p:spPr>
          <a:xfrm>
            <a:off x="990600" y="1409700"/>
            <a:ext cx="8172450" cy="8324193"/>
          </a:xfrm>
          <a:custGeom>
            <a:avLst/>
            <a:gdLst>
              <a:gd name="connsiteX0" fmla="*/ 0 w 2514600"/>
              <a:gd name="connsiteY0" fmla="*/ 7448550 h 7448550"/>
              <a:gd name="connsiteX1" fmla="*/ 628650 w 2514600"/>
              <a:gd name="connsiteY1" fmla="*/ 0 h 7448550"/>
              <a:gd name="connsiteX2" fmla="*/ 2514600 w 2514600"/>
              <a:gd name="connsiteY2" fmla="*/ 0 h 7448550"/>
              <a:gd name="connsiteX3" fmla="*/ 1885950 w 2514600"/>
              <a:gd name="connsiteY3" fmla="*/ 7448550 h 7448550"/>
              <a:gd name="connsiteX4" fmla="*/ 0 w 2514600"/>
              <a:gd name="connsiteY4" fmla="*/ 7448550 h 7448550"/>
              <a:gd name="connsiteX0" fmla="*/ 0 w 7181850"/>
              <a:gd name="connsiteY0" fmla="*/ 7448550 h 7448550"/>
              <a:gd name="connsiteX1" fmla="*/ 628650 w 7181850"/>
              <a:gd name="connsiteY1" fmla="*/ 0 h 7448550"/>
              <a:gd name="connsiteX2" fmla="*/ 7181850 w 7181850"/>
              <a:gd name="connsiteY2" fmla="*/ 133350 h 7448550"/>
              <a:gd name="connsiteX3" fmla="*/ 1885950 w 7181850"/>
              <a:gd name="connsiteY3" fmla="*/ 7448550 h 7448550"/>
              <a:gd name="connsiteX4" fmla="*/ 0 w 7181850"/>
              <a:gd name="connsiteY4" fmla="*/ 7448550 h 7448550"/>
              <a:gd name="connsiteX0" fmla="*/ 0 w 7181850"/>
              <a:gd name="connsiteY0" fmla="*/ 7353300 h 7353300"/>
              <a:gd name="connsiteX1" fmla="*/ 5486400 w 7181850"/>
              <a:gd name="connsiteY1" fmla="*/ 0 h 7353300"/>
              <a:gd name="connsiteX2" fmla="*/ 7181850 w 7181850"/>
              <a:gd name="connsiteY2" fmla="*/ 38100 h 7353300"/>
              <a:gd name="connsiteX3" fmla="*/ 1885950 w 7181850"/>
              <a:gd name="connsiteY3" fmla="*/ 7353300 h 7353300"/>
              <a:gd name="connsiteX4" fmla="*/ 0 w 7181850"/>
              <a:gd name="connsiteY4" fmla="*/ 7353300 h 7353300"/>
              <a:gd name="connsiteX0" fmla="*/ 0 w 7181850"/>
              <a:gd name="connsiteY0" fmla="*/ 7315200 h 7315200"/>
              <a:gd name="connsiteX1" fmla="*/ 5391150 w 7181850"/>
              <a:gd name="connsiteY1" fmla="*/ 19050 h 7315200"/>
              <a:gd name="connsiteX2" fmla="*/ 7181850 w 7181850"/>
              <a:gd name="connsiteY2" fmla="*/ 0 h 7315200"/>
              <a:gd name="connsiteX3" fmla="*/ 1885950 w 7181850"/>
              <a:gd name="connsiteY3" fmla="*/ 7315200 h 7315200"/>
              <a:gd name="connsiteX4" fmla="*/ 0 w 7181850"/>
              <a:gd name="connsiteY4" fmla="*/ 7315200 h 73152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181850" h="7315200">
                <a:moveTo>
                  <a:pt x="0" y="7315200"/>
                </a:moveTo>
                <a:lnTo>
                  <a:pt x="5391150" y="19050"/>
                </a:lnTo>
                <a:lnTo>
                  <a:pt x="7181850" y="0"/>
                </a:lnTo>
                <a:lnTo>
                  <a:pt x="1885950" y="7315200"/>
                </a:lnTo>
                <a:lnTo>
                  <a:pt x="0" y="7315200"/>
                </a:lnTo>
                <a:close/>
              </a:path>
            </a:pathLst>
          </a:custGeom>
          <a:gradFill>
            <a:gsLst>
              <a:gs pos="0">
                <a:schemeClr val="accent1">
                  <a:lumMod val="5000"/>
                  <a:lumOff val="95000"/>
                  <a:alpha val="0"/>
                </a:schemeClr>
              </a:gs>
              <a:gs pos="67000">
                <a:schemeClr val="accent4">
                  <a:alpha val="83000"/>
                </a:schemeClr>
              </a:gs>
              <a:gs pos="100000">
                <a:schemeClr val="accent4"/>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Parallelogram 5">
            <a:extLst>
              <a:ext uri="{FF2B5EF4-FFF2-40B4-BE49-F238E27FC236}">
                <a16:creationId xmlns:a16="http://schemas.microsoft.com/office/drawing/2014/main" id="{E987A05F-DE1D-4ABA-8EBB-54EEB9D54BEB}"/>
              </a:ext>
            </a:extLst>
          </p:cNvPr>
          <p:cNvSpPr/>
          <p:nvPr/>
        </p:nvSpPr>
        <p:spPr>
          <a:xfrm>
            <a:off x="16846548" y="5160333"/>
            <a:ext cx="6210299" cy="7030179"/>
          </a:xfrm>
          <a:custGeom>
            <a:avLst/>
            <a:gdLst>
              <a:gd name="connsiteX0" fmla="*/ 0 w 2514600"/>
              <a:gd name="connsiteY0" fmla="*/ 7448550 h 7448550"/>
              <a:gd name="connsiteX1" fmla="*/ 628650 w 2514600"/>
              <a:gd name="connsiteY1" fmla="*/ 0 h 7448550"/>
              <a:gd name="connsiteX2" fmla="*/ 2514600 w 2514600"/>
              <a:gd name="connsiteY2" fmla="*/ 0 h 7448550"/>
              <a:gd name="connsiteX3" fmla="*/ 1885950 w 2514600"/>
              <a:gd name="connsiteY3" fmla="*/ 7448550 h 7448550"/>
              <a:gd name="connsiteX4" fmla="*/ 0 w 2514600"/>
              <a:gd name="connsiteY4" fmla="*/ 7448550 h 7448550"/>
              <a:gd name="connsiteX0" fmla="*/ 0 w 7181850"/>
              <a:gd name="connsiteY0" fmla="*/ 7448550 h 7448550"/>
              <a:gd name="connsiteX1" fmla="*/ 628650 w 7181850"/>
              <a:gd name="connsiteY1" fmla="*/ 0 h 7448550"/>
              <a:gd name="connsiteX2" fmla="*/ 7181850 w 7181850"/>
              <a:gd name="connsiteY2" fmla="*/ 133350 h 7448550"/>
              <a:gd name="connsiteX3" fmla="*/ 1885950 w 7181850"/>
              <a:gd name="connsiteY3" fmla="*/ 7448550 h 7448550"/>
              <a:gd name="connsiteX4" fmla="*/ 0 w 7181850"/>
              <a:gd name="connsiteY4" fmla="*/ 7448550 h 7448550"/>
              <a:gd name="connsiteX0" fmla="*/ 0 w 7181850"/>
              <a:gd name="connsiteY0" fmla="*/ 7353300 h 7353300"/>
              <a:gd name="connsiteX1" fmla="*/ 5486400 w 7181850"/>
              <a:gd name="connsiteY1" fmla="*/ 0 h 7353300"/>
              <a:gd name="connsiteX2" fmla="*/ 7181850 w 7181850"/>
              <a:gd name="connsiteY2" fmla="*/ 38100 h 7353300"/>
              <a:gd name="connsiteX3" fmla="*/ 1885950 w 7181850"/>
              <a:gd name="connsiteY3" fmla="*/ 7353300 h 7353300"/>
              <a:gd name="connsiteX4" fmla="*/ 0 w 7181850"/>
              <a:gd name="connsiteY4" fmla="*/ 7353300 h 7353300"/>
              <a:gd name="connsiteX0" fmla="*/ 0 w 7181850"/>
              <a:gd name="connsiteY0" fmla="*/ 7315200 h 7315200"/>
              <a:gd name="connsiteX1" fmla="*/ 5391150 w 7181850"/>
              <a:gd name="connsiteY1" fmla="*/ 19050 h 7315200"/>
              <a:gd name="connsiteX2" fmla="*/ 7181850 w 7181850"/>
              <a:gd name="connsiteY2" fmla="*/ 0 h 7315200"/>
              <a:gd name="connsiteX3" fmla="*/ 1885950 w 7181850"/>
              <a:gd name="connsiteY3" fmla="*/ 7315200 h 7315200"/>
              <a:gd name="connsiteX4" fmla="*/ 0 w 7181850"/>
              <a:gd name="connsiteY4" fmla="*/ 7315200 h 7315200"/>
              <a:gd name="connsiteX0" fmla="*/ 0 w 6930736"/>
              <a:gd name="connsiteY0" fmla="*/ 7348682 h 7348682"/>
              <a:gd name="connsiteX1" fmla="*/ 5140036 w 6930736"/>
              <a:gd name="connsiteY1" fmla="*/ 19050 h 7348682"/>
              <a:gd name="connsiteX2" fmla="*/ 6930736 w 6930736"/>
              <a:gd name="connsiteY2" fmla="*/ 0 h 7348682"/>
              <a:gd name="connsiteX3" fmla="*/ 1634836 w 6930736"/>
              <a:gd name="connsiteY3" fmla="*/ 7315200 h 7348682"/>
              <a:gd name="connsiteX4" fmla="*/ 0 w 6930736"/>
              <a:gd name="connsiteY4" fmla="*/ 7348682 h 7348682"/>
              <a:gd name="connsiteX0" fmla="*/ 0 w 6930736"/>
              <a:gd name="connsiteY0" fmla="*/ 7348682 h 7365423"/>
              <a:gd name="connsiteX1" fmla="*/ 5140036 w 6930736"/>
              <a:gd name="connsiteY1" fmla="*/ 19050 h 7365423"/>
              <a:gd name="connsiteX2" fmla="*/ 6930736 w 6930736"/>
              <a:gd name="connsiteY2" fmla="*/ 0 h 7365423"/>
              <a:gd name="connsiteX3" fmla="*/ 1986395 w 6930736"/>
              <a:gd name="connsiteY3" fmla="*/ 7365423 h 7365423"/>
              <a:gd name="connsiteX4" fmla="*/ 0 w 6930736"/>
              <a:gd name="connsiteY4" fmla="*/ 7348682 h 7365423"/>
              <a:gd name="connsiteX0" fmla="*/ 0 w 6780068"/>
              <a:gd name="connsiteY0" fmla="*/ 7231496 h 7365423"/>
              <a:gd name="connsiteX1" fmla="*/ 4989368 w 6780068"/>
              <a:gd name="connsiteY1" fmla="*/ 19050 h 7365423"/>
              <a:gd name="connsiteX2" fmla="*/ 6780068 w 6780068"/>
              <a:gd name="connsiteY2" fmla="*/ 0 h 7365423"/>
              <a:gd name="connsiteX3" fmla="*/ 1835727 w 6780068"/>
              <a:gd name="connsiteY3" fmla="*/ 7365423 h 7365423"/>
              <a:gd name="connsiteX4" fmla="*/ 0 w 6780068"/>
              <a:gd name="connsiteY4" fmla="*/ 7231496 h 7365423"/>
              <a:gd name="connsiteX0" fmla="*/ 0 w 6780068"/>
              <a:gd name="connsiteY0" fmla="*/ 7231496 h 7365423"/>
              <a:gd name="connsiteX1" fmla="*/ 4989368 w 6780068"/>
              <a:gd name="connsiteY1" fmla="*/ 19050 h 7365423"/>
              <a:gd name="connsiteX2" fmla="*/ 6780068 w 6780068"/>
              <a:gd name="connsiteY2" fmla="*/ 0 h 7365423"/>
              <a:gd name="connsiteX3" fmla="*/ 1835727 w 6780068"/>
              <a:gd name="connsiteY3" fmla="*/ 7365423 h 7365423"/>
              <a:gd name="connsiteX4" fmla="*/ 0 w 6780068"/>
              <a:gd name="connsiteY4" fmla="*/ 7231496 h 7365423"/>
              <a:gd name="connsiteX0" fmla="*/ 0 w 6780068"/>
              <a:gd name="connsiteY0" fmla="*/ 7231496 h 7365423"/>
              <a:gd name="connsiteX1" fmla="*/ 4754995 w 6780068"/>
              <a:gd name="connsiteY1" fmla="*/ 69273 h 7365423"/>
              <a:gd name="connsiteX2" fmla="*/ 6780068 w 6780068"/>
              <a:gd name="connsiteY2" fmla="*/ 0 h 7365423"/>
              <a:gd name="connsiteX3" fmla="*/ 1835727 w 6780068"/>
              <a:gd name="connsiteY3" fmla="*/ 7365423 h 7365423"/>
              <a:gd name="connsiteX4" fmla="*/ 0 w 6780068"/>
              <a:gd name="connsiteY4" fmla="*/ 7231496 h 7365423"/>
              <a:gd name="connsiteX0" fmla="*/ 0 w 6545695"/>
              <a:gd name="connsiteY0" fmla="*/ 7231496 h 7365423"/>
              <a:gd name="connsiteX1" fmla="*/ 4754995 w 6545695"/>
              <a:gd name="connsiteY1" fmla="*/ 69273 h 7365423"/>
              <a:gd name="connsiteX2" fmla="*/ 6545695 w 6545695"/>
              <a:gd name="connsiteY2" fmla="*/ 0 h 7365423"/>
              <a:gd name="connsiteX3" fmla="*/ 1835727 w 6545695"/>
              <a:gd name="connsiteY3" fmla="*/ 7365423 h 7365423"/>
              <a:gd name="connsiteX4" fmla="*/ 0 w 6545695"/>
              <a:gd name="connsiteY4" fmla="*/ 7231496 h 7365423"/>
              <a:gd name="connsiteX0" fmla="*/ 0 w 6445250"/>
              <a:gd name="connsiteY0" fmla="*/ 7162223 h 7296150"/>
              <a:gd name="connsiteX1" fmla="*/ 4754995 w 6445250"/>
              <a:gd name="connsiteY1" fmla="*/ 0 h 7296150"/>
              <a:gd name="connsiteX2" fmla="*/ 6445250 w 6445250"/>
              <a:gd name="connsiteY2" fmla="*/ 14432 h 7296150"/>
              <a:gd name="connsiteX3" fmla="*/ 1835727 w 6445250"/>
              <a:gd name="connsiteY3" fmla="*/ 7296150 h 7296150"/>
              <a:gd name="connsiteX4" fmla="*/ 0 w 6445250"/>
              <a:gd name="connsiteY4" fmla="*/ 7162223 h 72961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45250" h="7296150">
                <a:moveTo>
                  <a:pt x="0" y="7162223"/>
                </a:moveTo>
                <a:lnTo>
                  <a:pt x="4754995" y="0"/>
                </a:lnTo>
                <a:lnTo>
                  <a:pt x="6445250" y="14432"/>
                </a:lnTo>
                <a:lnTo>
                  <a:pt x="1835727" y="7296150"/>
                </a:lnTo>
                <a:lnTo>
                  <a:pt x="0" y="7162223"/>
                </a:lnTo>
                <a:close/>
              </a:path>
            </a:pathLst>
          </a:custGeom>
          <a:gradFill>
            <a:gsLst>
              <a:gs pos="100000">
                <a:schemeClr val="accent1">
                  <a:lumMod val="5000"/>
                  <a:lumOff val="95000"/>
                  <a:alpha val="0"/>
                </a:schemeClr>
              </a:gs>
              <a:gs pos="44000">
                <a:schemeClr val="accent4">
                  <a:alpha val="83000"/>
                </a:schemeClr>
              </a:gs>
              <a:gs pos="0">
                <a:schemeClr val="accent4"/>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Parallelogram 5">
            <a:extLst>
              <a:ext uri="{FF2B5EF4-FFF2-40B4-BE49-F238E27FC236}">
                <a16:creationId xmlns:a16="http://schemas.microsoft.com/office/drawing/2014/main" id="{133FF17F-68D3-4BAF-A23C-D08E9DE123FC}"/>
              </a:ext>
            </a:extLst>
          </p:cNvPr>
          <p:cNvSpPr/>
          <p:nvPr/>
        </p:nvSpPr>
        <p:spPr>
          <a:xfrm>
            <a:off x="4832349" y="-2"/>
            <a:ext cx="8172450" cy="8324193"/>
          </a:xfrm>
          <a:custGeom>
            <a:avLst/>
            <a:gdLst>
              <a:gd name="connsiteX0" fmla="*/ 0 w 2514600"/>
              <a:gd name="connsiteY0" fmla="*/ 7448550 h 7448550"/>
              <a:gd name="connsiteX1" fmla="*/ 628650 w 2514600"/>
              <a:gd name="connsiteY1" fmla="*/ 0 h 7448550"/>
              <a:gd name="connsiteX2" fmla="*/ 2514600 w 2514600"/>
              <a:gd name="connsiteY2" fmla="*/ 0 h 7448550"/>
              <a:gd name="connsiteX3" fmla="*/ 1885950 w 2514600"/>
              <a:gd name="connsiteY3" fmla="*/ 7448550 h 7448550"/>
              <a:gd name="connsiteX4" fmla="*/ 0 w 2514600"/>
              <a:gd name="connsiteY4" fmla="*/ 7448550 h 7448550"/>
              <a:gd name="connsiteX0" fmla="*/ 0 w 7181850"/>
              <a:gd name="connsiteY0" fmla="*/ 7448550 h 7448550"/>
              <a:gd name="connsiteX1" fmla="*/ 628650 w 7181850"/>
              <a:gd name="connsiteY1" fmla="*/ 0 h 7448550"/>
              <a:gd name="connsiteX2" fmla="*/ 7181850 w 7181850"/>
              <a:gd name="connsiteY2" fmla="*/ 133350 h 7448550"/>
              <a:gd name="connsiteX3" fmla="*/ 1885950 w 7181850"/>
              <a:gd name="connsiteY3" fmla="*/ 7448550 h 7448550"/>
              <a:gd name="connsiteX4" fmla="*/ 0 w 7181850"/>
              <a:gd name="connsiteY4" fmla="*/ 7448550 h 7448550"/>
              <a:gd name="connsiteX0" fmla="*/ 0 w 7181850"/>
              <a:gd name="connsiteY0" fmla="*/ 7353300 h 7353300"/>
              <a:gd name="connsiteX1" fmla="*/ 5486400 w 7181850"/>
              <a:gd name="connsiteY1" fmla="*/ 0 h 7353300"/>
              <a:gd name="connsiteX2" fmla="*/ 7181850 w 7181850"/>
              <a:gd name="connsiteY2" fmla="*/ 38100 h 7353300"/>
              <a:gd name="connsiteX3" fmla="*/ 1885950 w 7181850"/>
              <a:gd name="connsiteY3" fmla="*/ 7353300 h 7353300"/>
              <a:gd name="connsiteX4" fmla="*/ 0 w 7181850"/>
              <a:gd name="connsiteY4" fmla="*/ 7353300 h 7353300"/>
              <a:gd name="connsiteX0" fmla="*/ 0 w 7181850"/>
              <a:gd name="connsiteY0" fmla="*/ 7315200 h 7315200"/>
              <a:gd name="connsiteX1" fmla="*/ 5391150 w 7181850"/>
              <a:gd name="connsiteY1" fmla="*/ 19050 h 7315200"/>
              <a:gd name="connsiteX2" fmla="*/ 7181850 w 7181850"/>
              <a:gd name="connsiteY2" fmla="*/ 0 h 7315200"/>
              <a:gd name="connsiteX3" fmla="*/ 1885950 w 7181850"/>
              <a:gd name="connsiteY3" fmla="*/ 7315200 h 7315200"/>
              <a:gd name="connsiteX4" fmla="*/ 0 w 7181850"/>
              <a:gd name="connsiteY4" fmla="*/ 7315200 h 73152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181850" h="7315200">
                <a:moveTo>
                  <a:pt x="0" y="7315200"/>
                </a:moveTo>
                <a:lnTo>
                  <a:pt x="5391150" y="19050"/>
                </a:lnTo>
                <a:lnTo>
                  <a:pt x="7181850" y="0"/>
                </a:lnTo>
                <a:lnTo>
                  <a:pt x="1885950" y="7315200"/>
                </a:lnTo>
                <a:lnTo>
                  <a:pt x="0" y="7315200"/>
                </a:lnTo>
                <a:close/>
              </a:path>
            </a:pathLst>
          </a:custGeom>
          <a:gradFill>
            <a:gsLst>
              <a:gs pos="100000">
                <a:schemeClr val="accent1">
                  <a:lumMod val="5000"/>
                  <a:lumOff val="95000"/>
                  <a:alpha val="0"/>
                </a:schemeClr>
              </a:gs>
              <a:gs pos="0">
                <a:srgbClr val="FFC000">
                  <a:alpha val="75000"/>
                </a:srgbClr>
              </a:gs>
              <a:gs pos="40000">
                <a:schemeClr val="accent4">
                  <a:alpha val="72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Parallelogram 5">
            <a:extLst>
              <a:ext uri="{FF2B5EF4-FFF2-40B4-BE49-F238E27FC236}">
                <a16:creationId xmlns:a16="http://schemas.microsoft.com/office/drawing/2014/main" id="{4F621D44-D893-4675-846C-E6FC3A35AC5E}"/>
              </a:ext>
            </a:extLst>
          </p:cNvPr>
          <p:cNvSpPr/>
          <p:nvPr/>
        </p:nvSpPr>
        <p:spPr>
          <a:xfrm>
            <a:off x="2062163" y="-44085"/>
            <a:ext cx="5343525" cy="5442742"/>
          </a:xfrm>
          <a:custGeom>
            <a:avLst/>
            <a:gdLst>
              <a:gd name="connsiteX0" fmla="*/ 0 w 2514600"/>
              <a:gd name="connsiteY0" fmla="*/ 7448550 h 7448550"/>
              <a:gd name="connsiteX1" fmla="*/ 628650 w 2514600"/>
              <a:gd name="connsiteY1" fmla="*/ 0 h 7448550"/>
              <a:gd name="connsiteX2" fmla="*/ 2514600 w 2514600"/>
              <a:gd name="connsiteY2" fmla="*/ 0 h 7448550"/>
              <a:gd name="connsiteX3" fmla="*/ 1885950 w 2514600"/>
              <a:gd name="connsiteY3" fmla="*/ 7448550 h 7448550"/>
              <a:gd name="connsiteX4" fmla="*/ 0 w 2514600"/>
              <a:gd name="connsiteY4" fmla="*/ 7448550 h 7448550"/>
              <a:gd name="connsiteX0" fmla="*/ 0 w 7181850"/>
              <a:gd name="connsiteY0" fmla="*/ 7448550 h 7448550"/>
              <a:gd name="connsiteX1" fmla="*/ 628650 w 7181850"/>
              <a:gd name="connsiteY1" fmla="*/ 0 h 7448550"/>
              <a:gd name="connsiteX2" fmla="*/ 7181850 w 7181850"/>
              <a:gd name="connsiteY2" fmla="*/ 133350 h 7448550"/>
              <a:gd name="connsiteX3" fmla="*/ 1885950 w 7181850"/>
              <a:gd name="connsiteY3" fmla="*/ 7448550 h 7448550"/>
              <a:gd name="connsiteX4" fmla="*/ 0 w 7181850"/>
              <a:gd name="connsiteY4" fmla="*/ 7448550 h 7448550"/>
              <a:gd name="connsiteX0" fmla="*/ 0 w 7181850"/>
              <a:gd name="connsiteY0" fmla="*/ 7353300 h 7353300"/>
              <a:gd name="connsiteX1" fmla="*/ 5486400 w 7181850"/>
              <a:gd name="connsiteY1" fmla="*/ 0 h 7353300"/>
              <a:gd name="connsiteX2" fmla="*/ 7181850 w 7181850"/>
              <a:gd name="connsiteY2" fmla="*/ 38100 h 7353300"/>
              <a:gd name="connsiteX3" fmla="*/ 1885950 w 7181850"/>
              <a:gd name="connsiteY3" fmla="*/ 7353300 h 7353300"/>
              <a:gd name="connsiteX4" fmla="*/ 0 w 7181850"/>
              <a:gd name="connsiteY4" fmla="*/ 7353300 h 7353300"/>
              <a:gd name="connsiteX0" fmla="*/ 0 w 7181850"/>
              <a:gd name="connsiteY0" fmla="*/ 7315200 h 7315200"/>
              <a:gd name="connsiteX1" fmla="*/ 5391150 w 7181850"/>
              <a:gd name="connsiteY1" fmla="*/ 19050 h 7315200"/>
              <a:gd name="connsiteX2" fmla="*/ 7181850 w 7181850"/>
              <a:gd name="connsiteY2" fmla="*/ 0 h 7315200"/>
              <a:gd name="connsiteX3" fmla="*/ 1885950 w 7181850"/>
              <a:gd name="connsiteY3" fmla="*/ 7315200 h 7315200"/>
              <a:gd name="connsiteX4" fmla="*/ 0 w 7181850"/>
              <a:gd name="connsiteY4" fmla="*/ 7315200 h 73152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181850" h="7315200">
                <a:moveTo>
                  <a:pt x="0" y="7315200"/>
                </a:moveTo>
                <a:lnTo>
                  <a:pt x="5391150" y="19050"/>
                </a:lnTo>
                <a:lnTo>
                  <a:pt x="7181850" y="0"/>
                </a:lnTo>
                <a:lnTo>
                  <a:pt x="1885950" y="7315200"/>
                </a:lnTo>
                <a:lnTo>
                  <a:pt x="0" y="7315200"/>
                </a:lnTo>
                <a:close/>
              </a:path>
            </a:pathLst>
          </a:custGeom>
          <a:gradFill>
            <a:gsLst>
              <a:gs pos="100000">
                <a:schemeClr val="accent1">
                  <a:lumMod val="5000"/>
                  <a:lumOff val="95000"/>
                  <a:alpha val="0"/>
                </a:schemeClr>
              </a:gs>
              <a:gs pos="0">
                <a:srgbClr val="FFC000">
                  <a:alpha val="75000"/>
                </a:srgbClr>
              </a:gs>
              <a:gs pos="40000">
                <a:schemeClr val="accent4">
                  <a:alpha val="72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Parallelogram 5">
            <a:extLst>
              <a:ext uri="{FF2B5EF4-FFF2-40B4-BE49-F238E27FC236}">
                <a16:creationId xmlns:a16="http://schemas.microsoft.com/office/drawing/2014/main" id="{C7BCD5E6-EE96-4449-BE9F-35C365ECA25E}"/>
              </a:ext>
            </a:extLst>
          </p:cNvPr>
          <p:cNvSpPr/>
          <p:nvPr/>
        </p:nvSpPr>
        <p:spPr>
          <a:xfrm rot="10800000">
            <a:off x="-1322388" y="1569781"/>
            <a:ext cx="5343525" cy="5442742"/>
          </a:xfrm>
          <a:custGeom>
            <a:avLst/>
            <a:gdLst>
              <a:gd name="connsiteX0" fmla="*/ 0 w 2514600"/>
              <a:gd name="connsiteY0" fmla="*/ 7448550 h 7448550"/>
              <a:gd name="connsiteX1" fmla="*/ 628650 w 2514600"/>
              <a:gd name="connsiteY1" fmla="*/ 0 h 7448550"/>
              <a:gd name="connsiteX2" fmla="*/ 2514600 w 2514600"/>
              <a:gd name="connsiteY2" fmla="*/ 0 h 7448550"/>
              <a:gd name="connsiteX3" fmla="*/ 1885950 w 2514600"/>
              <a:gd name="connsiteY3" fmla="*/ 7448550 h 7448550"/>
              <a:gd name="connsiteX4" fmla="*/ 0 w 2514600"/>
              <a:gd name="connsiteY4" fmla="*/ 7448550 h 7448550"/>
              <a:gd name="connsiteX0" fmla="*/ 0 w 7181850"/>
              <a:gd name="connsiteY0" fmla="*/ 7448550 h 7448550"/>
              <a:gd name="connsiteX1" fmla="*/ 628650 w 7181850"/>
              <a:gd name="connsiteY1" fmla="*/ 0 h 7448550"/>
              <a:gd name="connsiteX2" fmla="*/ 7181850 w 7181850"/>
              <a:gd name="connsiteY2" fmla="*/ 133350 h 7448550"/>
              <a:gd name="connsiteX3" fmla="*/ 1885950 w 7181850"/>
              <a:gd name="connsiteY3" fmla="*/ 7448550 h 7448550"/>
              <a:gd name="connsiteX4" fmla="*/ 0 w 7181850"/>
              <a:gd name="connsiteY4" fmla="*/ 7448550 h 7448550"/>
              <a:gd name="connsiteX0" fmla="*/ 0 w 7181850"/>
              <a:gd name="connsiteY0" fmla="*/ 7353300 h 7353300"/>
              <a:gd name="connsiteX1" fmla="*/ 5486400 w 7181850"/>
              <a:gd name="connsiteY1" fmla="*/ 0 h 7353300"/>
              <a:gd name="connsiteX2" fmla="*/ 7181850 w 7181850"/>
              <a:gd name="connsiteY2" fmla="*/ 38100 h 7353300"/>
              <a:gd name="connsiteX3" fmla="*/ 1885950 w 7181850"/>
              <a:gd name="connsiteY3" fmla="*/ 7353300 h 7353300"/>
              <a:gd name="connsiteX4" fmla="*/ 0 w 7181850"/>
              <a:gd name="connsiteY4" fmla="*/ 7353300 h 7353300"/>
              <a:gd name="connsiteX0" fmla="*/ 0 w 7181850"/>
              <a:gd name="connsiteY0" fmla="*/ 7315200 h 7315200"/>
              <a:gd name="connsiteX1" fmla="*/ 5391150 w 7181850"/>
              <a:gd name="connsiteY1" fmla="*/ 19050 h 7315200"/>
              <a:gd name="connsiteX2" fmla="*/ 7181850 w 7181850"/>
              <a:gd name="connsiteY2" fmla="*/ 0 h 7315200"/>
              <a:gd name="connsiteX3" fmla="*/ 1885950 w 7181850"/>
              <a:gd name="connsiteY3" fmla="*/ 7315200 h 7315200"/>
              <a:gd name="connsiteX4" fmla="*/ 0 w 7181850"/>
              <a:gd name="connsiteY4" fmla="*/ 7315200 h 73152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181850" h="7315200">
                <a:moveTo>
                  <a:pt x="0" y="7315200"/>
                </a:moveTo>
                <a:lnTo>
                  <a:pt x="5391150" y="19050"/>
                </a:lnTo>
                <a:lnTo>
                  <a:pt x="7181850" y="0"/>
                </a:lnTo>
                <a:lnTo>
                  <a:pt x="1885950" y="7315200"/>
                </a:lnTo>
                <a:lnTo>
                  <a:pt x="0" y="7315200"/>
                </a:lnTo>
                <a:close/>
              </a:path>
            </a:pathLst>
          </a:custGeom>
          <a:gradFill>
            <a:gsLst>
              <a:gs pos="100000">
                <a:schemeClr val="accent1">
                  <a:lumMod val="5000"/>
                  <a:lumOff val="95000"/>
                  <a:alpha val="0"/>
                </a:schemeClr>
              </a:gs>
              <a:gs pos="0">
                <a:srgbClr val="FFC000">
                  <a:alpha val="75000"/>
                </a:srgbClr>
              </a:gs>
              <a:gs pos="40000">
                <a:schemeClr val="accent4">
                  <a:alpha val="72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B355F03A-503F-4672-88CB-6F2909F29228}"/>
              </a:ext>
            </a:extLst>
          </p:cNvPr>
          <p:cNvSpPr txBox="1"/>
          <p:nvPr/>
        </p:nvSpPr>
        <p:spPr>
          <a:xfrm>
            <a:off x="3199242" y="2842198"/>
            <a:ext cx="6629400" cy="1862048"/>
          </a:xfrm>
          <a:prstGeom prst="rect">
            <a:avLst/>
          </a:prstGeom>
          <a:noFill/>
        </p:spPr>
        <p:txBody>
          <a:bodyPr wrap="square" rtlCol="0">
            <a:spAutoFit/>
          </a:bodyPr>
          <a:lstStyle/>
          <a:p>
            <a:r>
              <a:rPr lang="en-US" sz="11500" dirty="0">
                <a:solidFill>
                  <a:schemeClr val="accent4"/>
                </a:solidFill>
                <a:effectLst>
                  <a:outerShdw blurRad="38100" dist="38100" dir="2700000" algn="tl">
                    <a:srgbClr val="000000">
                      <a:alpha val="43137"/>
                    </a:srgbClr>
                  </a:outerShdw>
                </a:effectLst>
                <a:latin typeface="Akzidenz-Grotesk BQ Super" pitchFamily="50" charset="0"/>
              </a:rPr>
              <a:t>THIN</a:t>
            </a:r>
            <a:r>
              <a:rPr lang="en-US" sz="11500" dirty="0">
                <a:solidFill>
                  <a:schemeClr val="bg1"/>
                </a:solidFill>
                <a:effectLst>
                  <a:outerShdw blurRad="38100" dist="38100" dir="2700000" algn="tl">
                    <a:srgbClr val="000000">
                      <a:alpha val="43137"/>
                    </a:srgbClr>
                  </a:outerShdw>
                </a:effectLst>
                <a:latin typeface="Akzidenz-Grotesk BQ Super" pitchFamily="50" charset="0"/>
              </a:rPr>
              <a:t>K</a:t>
            </a:r>
          </a:p>
        </p:txBody>
      </p:sp>
      <p:sp>
        <p:nvSpPr>
          <p:cNvPr id="9" name="TextBox 8">
            <a:extLst>
              <a:ext uri="{FF2B5EF4-FFF2-40B4-BE49-F238E27FC236}">
                <a16:creationId xmlns:a16="http://schemas.microsoft.com/office/drawing/2014/main" id="{9E93F6F0-D188-4E99-87B2-63821CA7783D}"/>
              </a:ext>
            </a:extLst>
          </p:cNvPr>
          <p:cNvSpPr txBox="1"/>
          <p:nvPr/>
        </p:nvSpPr>
        <p:spPr>
          <a:xfrm>
            <a:off x="3143250" y="4219246"/>
            <a:ext cx="6629400" cy="2215991"/>
          </a:xfrm>
          <a:prstGeom prst="rect">
            <a:avLst/>
          </a:prstGeom>
          <a:noFill/>
        </p:spPr>
        <p:txBody>
          <a:bodyPr wrap="square" rtlCol="0">
            <a:spAutoFit/>
          </a:bodyPr>
          <a:lstStyle/>
          <a:p>
            <a:r>
              <a:rPr lang="en-US" sz="13800" dirty="0">
                <a:solidFill>
                  <a:schemeClr val="accent4"/>
                </a:solidFill>
                <a:effectLst>
                  <a:outerShdw blurRad="38100" dist="38100" dir="2700000" algn="tl">
                    <a:srgbClr val="000000">
                      <a:alpha val="43137"/>
                    </a:srgbClr>
                  </a:outerShdw>
                </a:effectLst>
                <a:latin typeface="Akzidenz-Grotesk BQ Super" pitchFamily="50" charset="0"/>
              </a:rPr>
              <a:t>G</a:t>
            </a:r>
            <a:r>
              <a:rPr lang="en-US" sz="13800" dirty="0">
                <a:solidFill>
                  <a:schemeClr val="bg1"/>
                </a:solidFill>
                <a:effectLst>
                  <a:outerShdw blurRad="38100" dist="38100" dir="2700000" algn="tl">
                    <a:srgbClr val="000000">
                      <a:alpha val="43137"/>
                    </a:srgbClr>
                  </a:outerShdw>
                </a:effectLst>
                <a:latin typeface="Akzidenz-Grotesk BQ Super" pitchFamily="50" charset="0"/>
              </a:rPr>
              <a:t>REEN</a:t>
            </a:r>
          </a:p>
        </p:txBody>
      </p:sp>
      <p:sp>
        <p:nvSpPr>
          <p:cNvPr id="10" name="TextBox 9">
            <a:extLst>
              <a:ext uri="{FF2B5EF4-FFF2-40B4-BE49-F238E27FC236}">
                <a16:creationId xmlns:a16="http://schemas.microsoft.com/office/drawing/2014/main" id="{A4D9E8CB-698D-4B7A-A6E5-2BBCC3C9A879}"/>
              </a:ext>
            </a:extLst>
          </p:cNvPr>
          <p:cNvSpPr txBox="1"/>
          <p:nvPr/>
        </p:nvSpPr>
        <p:spPr>
          <a:xfrm>
            <a:off x="3390900" y="5938274"/>
            <a:ext cx="9353550" cy="1323439"/>
          </a:xfrm>
          <a:prstGeom prst="rect">
            <a:avLst/>
          </a:prstGeom>
          <a:noFill/>
        </p:spPr>
        <p:txBody>
          <a:bodyPr wrap="square" rtlCol="0">
            <a:spAutoFit/>
          </a:bodyPr>
          <a:lstStyle/>
          <a:p>
            <a:r>
              <a:rPr lang="en-US" sz="8000" b="1" dirty="0">
                <a:solidFill>
                  <a:schemeClr val="bg1"/>
                </a:solidFill>
                <a:latin typeface="Lato Light" panose="020F0302020204030203" pitchFamily="34" charset="0"/>
              </a:rPr>
              <a:t>Save the Planet</a:t>
            </a:r>
          </a:p>
        </p:txBody>
      </p:sp>
      <p:sp>
        <p:nvSpPr>
          <p:cNvPr id="16" name="Parallelogram 5">
            <a:extLst>
              <a:ext uri="{FF2B5EF4-FFF2-40B4-BE49-F238E27FC236}">
                <a16:creationId xmlns:a16="http://schemas.microsoft.com/office/drawing/2014/main" id="{A885C001-369B-47FD-A997-C5D590415168}"/>
              </a:ext>
            </a:extLst>
          </p:cNvPr>
          <p:cNvSpPr/>
          <p:nvPr/>
        </p:nvSpPr>
        <p:spPr>
          <a:xfrm rot="10800000">
            <a:off x="18365788" y="5469976"/>
            <a:ext cx="7334251" cy="8302515"/>
          </a:xfrm>
          <a:custGeom>
            <a:avLst/>
            <a:gdLst>
              <a:gd name="connsiteX0" fmla="*/ 0 w 2514600"/>
              <a:gd name="connsiteY0" fmla="*/ 7448550 h 7448550"/>
              <a:gd name="connsiteX1" fmla="*/ 628650 w 2514600"/>
              <a:gd name="connsiteY1" fmla="*/ 0 h 7448550"/>
              <a:gd name="connsiteX2" fmla="*/ 2514600 w 2514600"/>
              <a:gd name="connsiteY2" fmla="*/ 0 h 7448550"/>
              <a:gd name="connsiteX3" fmla="*/ 1885950 w 2514600"/>
              <a:gd name="connsiteY3" fmla="*/ 7448550 h 7448550"/>
              <a:gd name="connsiteX4" fmla="*/ 0 w 2514600"/>
              <a:gd name="connsiteY4" fmla="*/ 7448550 h 7448550"/>
              <a:gd name="connsiteX0" fmla="*/ 0 w 7181850"/>
              <a:gd name="connsiteY0" fmla="*/ 7448550 h 7448550"/>
              <a:gd name="connsiteX1" fmla="*/ 628650 w 7181850"/>
              <a:gd name="connsiteY1" fmla="*/ 0 h 7448550"/>
              <a:gd name="connsiteX2" fmla="*/ 7181850 w 7181850"/>
              <a:gd name="connsiteY2" fmla="*/ 133350 h 7448550"/>
              <a:gd name="connsiteX3" fmla="*/ 1885950 w 7181850"/>
              <a:gd name="connsiteY3" fmla="*/ 7448550 h 7448550"/>
              <a:gd name="connsiteX4" fmla="*/ 0 w 7181850"/>
              <a:gd name="connsiteY4" fmla="*/ 7448550 h 7448550"/>
              <a:gd name="connsiteX0" fmla="*/ 0 w 7181850"/>
              <a:gd name="connsiteY0" fmla="*/ 7353300 h 7353300"/>
              <a:gd name="connsiteX1" fmla="*/ 5486400 w 7181850"/>
              <a:gd name="connsiteY1" fmla="*/ 0 h 7353300"/>
              <a:gd name="connsiteX2" fmla="*/ 7181850 w 7181850"/>
              <a:gd name="connsiteY2" fmla="*/ 38100 h 7353300"/>
              <a:gd name="connsiteX3" fmla="*/ 1885950 w 7181850"/>
              <a:gd name="connsiteY3" fmla="*/ 7353300 h 7353300"/>
              <a:gd name="connsiteX4" fmla="*/ 0 w 7181850"/>
              <a:gd name="connsiteY4" fmla="*/ 7353300 h 7353300"/>
              <a:gd name="connsiteX0" fmla="*/ 0 w 7181850"/>
              <a:gd name="connsiteY0" fmla="*/ 7315200 h 7315200"/>
              <a:gd name="connsiteX1" fmla="*/ 5391150 w 7181850"/>
              <a:gd name="connsiteY1" fmla="*/ 19050 h 7315200"/>
              <a:gd name="connsiteX2" fmla="*/ 7181850 w 7181850"/>
              <a:gd name="connsiteY2" fmla="*/ 0 h 7315200"/>
              <a:gd name="connsiteX3" fmla="*/ 1885950 w 7181850"/>
              <a:gd name="connsiteY3" fmla="*/ 7315200 h 7315200"/>
              <a:gd name="connsiteX4" fmla="*/ 0 w 7181850"/>
              <a:gd name="connsiteY4" fmla="*/ 7315200 h 7315200"/>
              <a:gd name="connsiteX0" fmla="*/ 0 w 6930736"/>
              <a:gd name="connsiteY0" fmla="*/ 7348682 h 7348682"/>
              <a:gd name="connsiteX1" fmla="*/ 5140036 w 6930736"/>
              <a:gd name="connsiteY1" fmla="*/ 19050 h 7348682"/>
              <a:gd name="connsiteX2" fmla="*/ 6930736 w 6930736"/>
              <a:gd name="connsiteY2" fmla="*/ 0 h 7348682"/>
              <a:gd name="connsiteX3" fmla="*/ 1634836 w 6930736"/>
              <a:gd name="connsiteY3" fmla="*/ 7315200 h 7348682"/>
              <a:gd name="connsiteX4" fmla="*/ 0 w 6930736"/>
              <a:gd name="connsiteY4" fmla="*/ 7348682 h 7348682"/>
              <a:gd name="connsiteX0" fmla="*/ 0 w 6930736"/>
              <a:gd name="connsiteY0" fmla="*/ 7348682 h 7365423"/>
              <a:gd name="connsiteX1" fmla="*/ 5140036 w 6930736"/>
              <a:gd name="connsiteY1" fmla="*/ 19050 h 7365423"/>
              <a:gd name="connsiteX2" fmla="*/ 6930736 w 6930736"/>
              <a:gd name="connsiteY2" fmla="*/ 0 h 7365423"/>
              <a:gd name="connsiteX3" fmla="*/ 1986395 w 6930736"/>
              <a:gd name="connsiteY3" fmla="*/ 7365423 h 7365423"/>
              <a:gd name="connsiteX4" fmla="*/ 0 w 6930736"/>
              <a:gd name="connsiteY4" fmla="*/ 7348682 h 7365423"/>
              <a:gd name="connsiteX0" fmla="*/ 0 w 6780068"/>
              <a:gd name="connsiteY0" fmla="*/ 7231496 h 7365423"/>
              <a:gd name="connsiteX1" fmla="*/ 4989368 w 6780068"/>
              <a:gd name="connsiteY1" fmla="*/ 19050 h 7365423"/>
              <a:gd name="connsiteX2" fmla="*/ 6780068 w 6780068"/>
              <a:gd name="connsiteY2" fmla="*/ 0 h 7365423"/>
              <a:gd name="connsiteX3" fmla="*/ 1835727 w 6780068"/>
              <a:gd name="connsiteY3" fmla="*/ 7365423 h 7365423"/>
              <a:gd name="connsiteX4" fmla="*/ 0 w 6780068"/>
              <a:gd name="connsiteY4" fmla="*/ 7231496 h 7365423"/>
              <a:gd name="connsiteX0" fmla="*/ 0 w 6780068"/>
              <a:gd name="connsiteY0" fmla="*/ 7231496 h 7365423"/>
              <a:gd name="connsiteX1" fmla="*/ 4989368 w 6780068"/>
              <a:gd name="connsiteY1" fmla="*/ 19050 h 7365423"/>
              <a:gd name="connsiteX2" fmla="*/ 6780068 w 6780068"/>
              <a:gd name="connsiteY2" fmla="*/ 0 h 7365423"/>
              <a:gd name="connsiteX3" fmla="*/ 1835727 w 6780068"/>
              <a:gd name="connsiteY3" fmla="*/ 7365423 h 7365423"/>
              <a:gd name="connsiteX4" fmla="*/ 0 w 6780068"/>
              <a:gd name="connsiteY4" fmla="*/ 7231496 h 7365423"/>
              <a:gd name="connsiteX0" fmla="*/ 0 w 6780068"/>
              <a:gd name="connsiteY0" fmla="*/ 7231496 h 7365423"/>
              <a:gd name="connsiteX1" fmla="*/ 4754995 w 6780068"/>
              <a:gd name="connsiteY1" fmla="*/ 69273 h 7365423"/>
              <a:gd name="connsiteX2" fmla="*/ 6780068 w 6780068"/>
              <a:gd name="connsiteY2" fmla="*/ 0 h 7365423"/>
              <a:gd name="connsiteX3" fmla="*/ 1835727 w 6780068"/>
              <a:gd name="connsiteY3" fmla="*/ 7365423 h 7365423"/>
              <a:gd name="connsiteX4" fmla="*/ 0 w 6780068"/>
              <a:gd name="connsiteY4" fmla="*/ 7231496 h 7365423"/>
              <a:gd name="connsiteX0" fmla="*/ 0 w 6545695"/>
              <a:gd name="connsiteY0" fmla="*/ 7231496 h 7365423"/>
              <a:gd name="connsiteX1" fmla="*/ 4754995 w 6545695"/>
              <a:gd name="connsiteY1" fmla="*/ 69273 h 7365423"/>
              <a:gd name="connsiteX2" fmla="*/ 6545695 w 6545695"/>
              <a:gd name="connsiteY2" fmla="*/ 0 h 7365423"/>
              <a:gd name="connsiteX3" fmla="*/ 1835727 w 6545695"/>
              <a:gd name="connsiteY3" fmla="*/ 7365423 h 7365423"/>
              <a:gd name="connsiteX4" fmla="*/ 0 w 6545695"/>
              <a:gd name="connsiteY4" fmla="*/ 7231496 h 7365423"/>
              <a:gd name="connsiteX0" fmla="*/ 0 w 6445250"/>
              <a:gd name="connsiteY0" fmla="*/ 7162223 h 7296150"/>
              <a:gd name="connsiteX1" fmla="*/ 4754995 w 6445250"/>
              <a:gd name="connsiteY1" fmla="*/ 0 h 7296150"/>
              <a:gd name="connsiteX2" fmla="*/ 6445250 w 6445250"/>
              <a:gd name="connsiteY2" fmla="*/ 14432 h 7296150"/>
              <a:gd name="connsiteX3" fmla="*/ 1835727 w 6445250"/>
              <a:gd name="connsiteY3" fmla="*/ 7296150 h 7296150"/>
              <a:gd name="connsiteX4" fmla="*/ 0 w 6445250"/>
              <a:gd name="connsiteY4" fmla="*/ 7162223 h 72961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45250" h="7296150">
                <a:moveTo>
                  <a:pt x="0" y="7162223"/>
                </a:moveTo>
                <a:lnTo>
                  <a:pt x="4754995" y="0"/>
                </a:lnTo>
                <a:lnTo>
                  <a:pt x="6445250" y="14432"/>
                </a:lnTo>
                <a:lnTo>
                  <a:pt x="1835727" y="7296150"/>
                </a:lnTo>
                <a:lnTo>
                  <a:pt x="0" y="7162223"/>
                </a:lnTo>
                <a:close/>
              </a:path>
            </a:pathLst>
          </a:custGeom>
          <a:gradFill>
            <a:gsLst>
              <a:gs pos="69000">
                <a:schemeClr val="accent1">
                  <a:lumMod val="5000"/>
                  <a:lumOff val="95000"/>
                  <a:alpha val="0"/>
                </a:schemeClr>
              </a:gs>
              <a:gs pos="33000">
                <a:schemeClr val="accent4">
                  <a:alpha val="83000"/>
                </a:schemeClr>
              </a:gs>
              <a:gs pos="0">
                <a:srgbClr val="FFC000"/>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1" name="Group 20">
            <a:extLst>
              <a:ext uri="{FF2B5EF4-FFF2-40B4-BE49-F238E27FC236}">
                <a16:creationId xmlns:a16="http://schemas.microsoft.com/office/drawing/2014/main" id="{E5D6DCC6-5318-4C06-8A00-FC25957D83C9}"/>
              </a:ext>
            </a:extLst>
          </p:cNvPr>
          <p:cNvGrpSpPr/>
          <p:nvPr/>
        </p:nvGrpSpPr>
        <p:grpSpPr>
          <a:xfrm>
            <a:off x="667939" y="330502"/>
            <a:ext cx="1013619" cy="1022706"/>
            <a:chOff x="633413" y="-44085"/>
            <a:chExt cx="1952626" cy="1970132"/>
          </a:xfrm>
          <a:solidFill>
            <a:schemeClr val="accent5"/>
          </a:solidFill>
        </p:grpSpPr>
        <p:sp>
          <p:nvSpPr>
            <p:cNvPr id="17" name="Teardrop 16">
              <a:extLst>
                <a:ext uri="{FF2B5EF4-FFF2-40B4-BE49-F238E27FC236}">
                  <a16:creationId xmlns:a16="http://schemas.microsoft.com/office/drawing/2014/main" id="{6B3DB4E5-A8B6-4A37-A064-AA896AB90CD6}"/>
                </a:ext>
              </a:extLst>
            </p:cNvPr>
            <p:cNvSpPr/>
            <p:nvPr/>
          </p:nvSpPr>
          <p:spPr>
            <a:xfrm>
              <a:off x="633413" y="992597"/>
              <a:ext cx="933450" cy="933450"/>
            </a:xfrm>
            <a:prstGeom prst="teardrop">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ardrop 17">
              <a:extLst>
                <a:ext uri="{FF2B5EF4-FFF2-40B4-BE49-F238E27FC236}">
                  <a16:creationId xmlns:a16="http://schemas.microsoft.com/office/drawing/2014/main" id="{1653A1D8-763C-4283-9D64-41D974FBDFBA}"/>
                </a:ext>
              </a:extLst>
            </p:cNvPr>
            <p:cNvSpPr/>
            <p:nvPr/>
          </p:nvSpPr>
          <p:spPr>
            <a:xfrm rot="10800000">
              <a:off x="1647032" y="-44085"/>
              <a:ext cx="933450" cy="933450"/>
            </a:xfrm>
            <a:prstGeom prst="teardrop">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ardrop 18">
              <a:extLst>
                <a:ext uri="{FF2B5EF4-FFF2-40B4-BE49-F238E27FC236}">
                  <a16:creationId xmlns:a16="http://schemas.microsoft.com/office/drawing/2014/main" id="{89EE267E-0D9B-4DF5-95A3-5DD1D53007DA}"/>
                </a:ext>
              </a:extLst>
            </p:cNvPr>
            <p:cNvSpPr/>
            <p:nvPr/>
          </p:nvSpPr>
          <p:spPr>
            <a:xfrm rot="16200000">
              <a:off x="1652589" y="973547"/>
              <a:ext cx="933450" cy="933450"/>
            </a:xfrm>
            <a:prstGeom prst="teardrop">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ardrop 19">
              <a:extLst>
                <a:ext uri="{FF2B5EF4-FFF2-40B4-BE49-F238E27FC236}">
                  <a16:creationId xmlns:a16="http://schemas.microsoft.com/office/drawing/2014/main" id="{956D589C-000D-4BF8-BD43-5240666E9BCD}"/>
                </a:ext>
              </a:extLst>
            </p:cNvPr>
            <p:cNvSpPr/>
            <p:nvPr/>
          </p:nvSpPr>
          <p:spPr>
            <a:xfrm rot="5400000">
              <a:off x="647701" y="-20893"/>
              <a:ext cx="933450" cy="933450"/>
            </a:xfrm>
            <a:prstGeom prst="teardrop">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2" name="Group 21">
            <a:extLst>
              <a:ext uri="{FF2B5EF4-FFF2-40B4-BE49-F238E27FC236}">
                <a16:creationId xmlns:a16="http://schemas.microsoft.com/office/drawing/2014/main" id="{5682C21B-AE71-4982-B545-118506352865}"/>
              </a:ext>
            </a:extLst>
          </p:cNvPr>
          <p:cNvGrpSpPr/>
          <p:nvPr/>
        </p:nvGrpSpPr>
        <p:grpSpPr>
          <a:xfrm>
            <a:off x="21000244" y="681244"/>
            <a:ext cx="1013619" cy="1022706"/>
            <a:chOff x="633413" y="-44085"/>
            <a:chExt cx="1952626" cy="1970132"/>
          </a:xfrm>
          <a:solidFill>
            <a:schemeClr val="bg2">
              <a:lumMod val="95000"/>
              <a:alpha val="47000"/>
            </a:schemeClr>
          </a:solidFill>
        </p:grpSpPr>
        <p:sp>
          <p:nvSpPr>
            <p:cNvPr id="23" name="Teardrop 22">
              <a:extLst>
                <a:ext uri="{FF2B5EF4-FFF2-40B4-BE49-F238E27FC236}">
                  <a16:creationId xmlns:a16="http://schemas.microsoft.com/office/drawing/2014/main" id="{8D2FE418-C7C3-4FED-9B46-0B1EC24D81CC}"/>
                </a:ext>
              </a:extLst>
            </p:cNvPr>
            <p:cNvSpPr/>
            <p:nvPr/>
          </p:nvSpPr>
          <p:spPr>
            <a:xfrm>
              <a:off x="633413" y="992597"/>
              <a:ext cx="933450" cy="933450"/>
            </a:xfrm>
            <a:prstGeom prst="teardrop">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ardrop 23">
              <a:extLst>
                <a:ext uri="{FF2B5EF4-FFF2-40B4-BE49-F238E27FC236}">
                  <a16:creationId xmlns:a16="http://schemas.microsoft.com/office/drawing/2014/main" id="{E1B096EA-95D4-4C9C-B1AE-8626CC9B1F6F}"/>
                </a:ext>
              </a:extLst>
            </p:cNvPr>
            <p:cNvSpPr/>
            <p:nvPr/>
          </p:nvSpPr>
          <p:spPr>
            <a:xfrm rot="10800000">
              <a:off x="1647032" y="-44085"/>
              <a:ext cx="933450" cy="933450"/>
            </a:xfrm>
            <a:prstGeom prst="teardrop">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Teardrop 24">
              <a:extLst>
                <a:ext uri="{FF2B5EF4-FFF2-40B4-BE49-F238E27FC236}">
                  <a16:creationId xmlns:a16="http://schemas.microsoft.com/office/drawing/2014/main" id="{FD9E764C-02F1-4527-8151-3110AB3FF27B}"/>
                </a:ext>
              </a:extLst>
            </p:cNvPr>
            <p:cNvSpPr/>
            <p:nvPr/>
          </p:nvSpPr>
          <p:spPr>
            <a:xfrm rot="16200000">
              <a:off x="1652589" y="973547"/>
              <a:ext cx="933450" cy="933450"/>
            </a:xfrm>
            <a:prstGeom prst="teardrop">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ardrop 25">
              <a:extLst>
                <a:ext uri="{FF2B5EF4-FFF2-40B4-BE49-F238E27FC236}">
                  <a16:creationId xmlns:a16="http://schemas.microsoft.com/office/drawing/2014/main" id="{3CF2D7C9-2918-4DEA-AF2C-7C9C7B09C0B7}"/>
                </a:ext>
              </a:extLst>
            </p:cNvPr>
            <p:cNvSpPr/>
            <p:nvPr/>
          </p:nvSpPr>
          <p:spPr>
            <a:xfrm rot="5400000">
              <a:off x="647701" y="-20893"/>
              <a:ext cx="933450" cy="933450"/>
            </a:xfrm>
            <a:prstGeom prst="teardrop">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7" name="Group 26">
            <a:extLst>
              <a:ext uri="{FF2B5EF4-FFF2-40B4-BE49-F238E27FC236}">
                <a16:creationId xmlns:a16="http://schemas.microsoft.com/office/drawing/2014/main" id="{C6B62068-4130-4DDD-B09D-3E1B2FDD54E4}"/>
              </a:ext>
            </a:extLst>
          </p:cNvPr>
          <p:cNvGrpSpPr/>
          <p:nvPr/>
        </p:nvGrpSpPr>
        <p:grpSpPr>
          <a:xfrm>
            <a:off x="22388139" y="11718747"/>
            <a:ext cx="1013619" cy="1022706"/>
            <a:chOff x="633413" y="-44085"/>
            <a:chExt cx="1952626" cy="1970132"/>
          </a:xfrm>
          <a:solidFill>
            <a:srgbClr val="FFC000"/>
          </a:solidFill>
        </p:grpSpPr>
        <p:sp>
          <p:nvSpPr>
            <p:cNvPr id="28" name="Teardrop 27">
              <a:extLst>
                <a:ext uri="{FF2B5EF4-FFF2-40B4-BE49-F238E27FC236}">
                  <a16:creationId xmlns:a16="http://schemas.microsoft.com/office/drawing/2014/main" id="{CD9BF62E-D936-49C4-953A-03F06680A2C3}"/>
                </a:ext>
              </a:extLst>
            </p:cNvPr>
            <p:cNvSpPr/>
            <p:nvPr/>
          </p:nvSpPr>
          <p:spPr>
            <a:xfrm>
              <a:off x="633413" y="992597"/>
              <a:ext cx="933450" cy="933450"/>
            </a:xfrm>
            <a:prstGeom prst="teardrop">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Teardrop 28">
              <a:extLst>
                <a:ext uri="{FF2B5EF4-FFF2-40B4-BE49-F238E27FC236}">
                  <a16:creationId xmlns:a16="http://schemas.microsoft.com/office/drawing/2014/main" id="{73B4642C-3E9D-4351-87EA-43B020F67B59}"/>
                </a:ext>
              </a:extLst>
            </p:cNvPr>
            <p:cNvSpPr/>
            <p:nvPr/>
          </p:nvSpPr>
          <p:spPr>
            <a:xfrm rot="10800000">
              <a:off x="1647032" y="-44085"/>
              <a:ext cx="933450" cy="933450"/>
            </a:xfrm>
            <a:prstGeom prst="teardrop">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Teardrop 29">
              <a:extLst>
                <a:ext uri="{FF2B5EF4-FFF2-40B4-BE49-F238E27FC236}">
                  <a16:creationId xmlns:a16="http://schemas.microsoft.com/office/drawing/2014/main" id="{F21C5B05-BA71-4463-958C-830B2E1C1BA0}"/>
                </a:ext>
              </a:extLst>
            </p:cNvPr>
            <p:cNvSpPr/>
            <p:nvPr/>
          </p:nvSpPr>
          <p:spPr>
            <a:xfrm rot="16200000">
              <a:off x="1652589" y="973547"/>
              <a:ext cx="933450" cy="933450"/>
            </a:xfrm>
            <a:prstGeom prst="teardrop">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Teardrop 30">
              <a:extLst>
                <a:ext uri="{FF2B5EF4-FFF2-40B4-BE49-F238E27FC236}">
                  <a16:creationId xmlns:a16="http://schemas.microsoft.com/office/drawing/2014/main" id="{91DAA69A-C1D3-4978-B05F-D24E885800CB}"/>
                </a:ext>
              </a:extLst>
            </p:cNvPr>
            <p:cNvSpPr/>
            <p:nvPr/>
          </p:nvSpPr>
          <p:spPr>
            <a:xfrm rot="5400000">
              <a:off x="647701" y="-20893"/>
              <a:ext cx="933450" cy="933450"/>
            </a:xfrm>
            <a:prstGeom prst="teardrop">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2" name="Group 31">
            <a:extLst>
              <a:ext uri="{FF2B5EF4-FFF2-40B4-BE49-F238E27FC236}">
                <a16:creationId xmlns:a16="http://schemas.microsoft.com/office/drawing/2014/main" id="{51F8123A-9076-42D8-94F0-21DD18B1117C}"/>
              </a:ext>
            </a:extLst>
          </p:cNvPr>
          <p:cNvGrpSpPr/>
          <p:nvPr/>
        </p:nvGrpSpPr>
        <p:grpSpPr>
          <a:xfrm>
            <a:off x="2129631" y="4922226"/>
            <a:ext cx="1013619" cy="1022706"/>
            <a:chOff x="633413" y="-44085"/>
            <a:chExt cx="1952626" cy="1970132"/>
          </a:xfrm>
          <a:solidFill>
            <a:srgbClr val="FFC000"/>
          </a:solidFill>
        </p:grpSpPr>
        <p:sp>
          <p:nvSpPr>
            <p:cNvPr id="33" name="Teardrop 32">
              <a:extLst>
                <a:ext uri="{FF2B5EF4-FFF2-40B4-BE49-F238E27FC236}">
                  <a16:creationId xmlns:a16="http://schemas.microsoft.com/office/drawing/2014/main" id="{5E3493C1-3E28-4C61-A49A-DA8F6EEDDC63}"/>
                </a:ext>
              </a:extLst>
            </p:cNvPr>
            <p:cNvSpPr/>
            <p:nvPr/>
          </p:nvSpPr>
          <p:spPr>
            <a:xfrm>
              <a:off x="633413" y="992597"/>
              <a:ext cx="933450" cy="933450"/>
            </a:xfrm>
            <a:prstGeom prst="teardrop">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Teardrop 33">
              <a:extLst>
                <a:ext uri="{FF2B5EF4-FFF2-40B4-BE49-F238E27FC236}">
                  <a16:creationId xmlns:a16="http://schemas.microsoft.com/office/drawing/2014/main" id="{13776D62-8F10-4276-9821-BABD190F4A4F}"/>
                </a:ext>
              </a:extLst>
            </p:cNvPr>
            <p:cNvSpPr/>
            <p:nvPr/>
          </p:nvSpPr>
          <p:spPr>
            <a:xfrm rot="10800000">
              <a:off x="1647032" y="-44085"/>
              <a:ext cx="933450" cy="933450"/>
            </a:xfrm>
            <a:prstGeom prst="teardrop">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Teardrop 34">
              <a:extLst>
                <a:ext uri="{FF2B5EF4-FFF2-40B4-BE49-F238E27FC236}">
                  <a16:creationId xmlns:a16="http://schemas.microsoft.com/office/drawing/2014/main" id="{33BE3812-03A1-4B1B-8787-220C85CD0F2B}"/>
                </a:ext>
              </a:extLst>
            </p:cNvPr>
            <p:cNvSpPr/>
            <p:nvPr/>
          </p:nvSpPr>
          <p:spPr>
            <a:xfrm rot="16200000">
              <a:off x="1652589" y="973547"/>
              <a:ext cx="933450" cy="933450"/>
            </a:xfrm>
            <a:prstGeom prst="teardrop">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Teardrop 35">
              <a:extLst>
                <a:ext uri="{FF2B5EF4-FFF2-40B4-BE49-F238E27FC236}">
                  <a16:creationId xmlns:a16="http://schemas.microsoft.com/office/drawing/2014/main" id="{418B58F8-1052-4242-BACE-57B0680AF47C}"/>
                </a:ext>
              </a:extLst>
            </p:cNvPr>
            <p:cNvSpPr/>
            <p:nvPr/>
          </p:nvSpPr>
          <p:spPr>
            <a:xfrm rot="5400000">
              <a:off x="647701" y="-20893"/>
              <a:ext cx="933450" cy="933450"/>
            </a:xfrm>
            <a:prstGeom prst="teardrop">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7" name="Group 36">
            <a:extLst>
              <a:ext uri="{FF2B5EF4-FFF2-40B4-BE49-F238E27FC236}">
                <a16:creationId xmlns:a16="http://schemas.microsoft.com/office/drawing/2014/main" id="{5F8673D6-5AD7-4CFD-A58E-9F9DEB40B7C9}"/>
              </a:ext>
            </a:extLst>
          </p:cNvPr>
          <p:cNvGrpSpPr/>
          <p:nvPr/>
        </p:nvGrpSpPr>
        <p:grpSpPr>
          <a:xfrm>
            <a:off x="8390733" y="3331338"/>
            <a:ext cx="1013619" cy="1022706"/>
            <a:chOff x="633413" y="-44085"/>
            <a:chExt cx="1952626" cy="1970132"/>
          </a:xfrm>
          <a:solidFill>
            <a:schemeClr val="accent1">
              <a:lumMod val="50000"/>
            </a:schemeClr>
          </a:solidFill>
        </p:grpSpPr>
        <p:sp>
          <p:nvSpPr>
            <p:cNvPr id="38" name="Teardrop 37">
              <a:extLst>
                <a:ext uri="{FF2B5EF4-FFF2-40B4-BE49-F238E27FC236}">
                  <a16:creationId xmlns:a16="http://schemas.microsoft.com/office/drawing/2014/main" id="{2A8E4D9C-74E2-40B7-B6B0-ED914F88614A}"/>
                </a:ext>
              </a:extLst>
            </p:cNvPr>
            <p:cNvSpPr/>
            <p:nvPr/>
          </p:nvSpPr>
          <p:spPr>
            <a:xfrm>
              <a:off x="633413" y="992597"/>
              <a:ext cx="933450" cy="933450"/>
            </a:xfrm>
            <a:prstGeom prst="teardrop">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Teardrop 38">
              <a:extLst>
                <a:ext uri="{FF2B5EF4-FFF2-40B4-BE49-F238E27FC236}">
                  <a16:creationId xmlns:a16="http://schemas.microsoft.com/office/drawing/2014/main" id="{07E6A693-3455-4E0B-BA06-E0C156E1C9AD}"/>
                </a:ext>
              </a:extLst>
            </p:cNvPr>
            <p:cNvSpPr/>
            <p:nvPr/>
          </p:nvSpPr>
          <p:spPr>
            <a:xfrm rot="10800000">
              <a:off x="1647032" y="-44085"/>
              <a:ext cx="933450" cy="933450"/>
            </a:xfrm>
            <a:prstGeom prst="teardrop">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Teardrop 39">
              <a:extLst>
                <a:ext uri="{FF2B5EF4-FFF2-40B4-BE49-F238E27FC236}">
                  <a16:creationId xmlns:a16="http://schemas.microsoft.com/office/drawing/2014/main" id="{9683CD4C-C30B-4B5F-9550-8376D671B4DD}"/>
                </a:ext>
              </a:extLst>
            </p:cNvPr>
            <p:cNvSpPr/>
            <p:nvPr/>
          </p:nvSpPr>
          <p:spPr>
            <a:xfrm rot="16200000">
              <a:off x="1652589" y="973547"/>
              <a:ext cx="933450" cy="933450"/>
            </a:xfrm>
            <a:prstGeom prst="teardrop">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Teardrop 40">
              <a:extLst>
                <a:ext uri="{FF2B5EF4-FFF2-40B4-BE49-F238E27FC236}">
                  <a16:creationId xmlns:a16="http://schemas.microsoft.com/office/drawing/2014/main" id="{C2068C35-D366-4898-9FCE-0448CDF24351}"/>
                </a:ext>
              </a:extLst>
            </p:cNvPr>
            <p:cNvSpPr/>
            <p:nvPr/>
          </p:nvSpPr>
          <p:spPr>
            <a:xfrm rot="5400000">
              <a:off x="647701" y="-20893"/>
              <a:ext cx="933450" cy="933450"/>
            </a:xfrm>
            <a:prstGeom prst="teardrop">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2" name="TextBox 41">
            <a:extLst>
              <a:ext uri="{FF2B5EF4-FFF2-40B4-BE49-F238E27FC236}">
                <a16:creationId xmlns:a16="http://schemas.microsoft.com/office/drawing/2014/main" id="{19DB969E-0575-4B0D-9702-05890FDF92C8}"/>
              </a:ext>
            </a:extLst>
          </p:cNvPr>
          <p:cNvSpPr txBox="1"/>
          <p:nvPr/>
        </p:nvSpPr>
        <p:spPr>
          <a:xfrm>
            <a:off x="3509960" y="7163219"/>
            <a:ext cx="6870283" cy="830997"/>
          </a:xfrm>
          <a:prstGeom prst="rect">
            <a:avLst/>
          </a:prstGeom>
          <a:noFill/>
        </p:spPr>
        <p:txBody>
          <a:bodyPr wrap="square" rtlCol="0">
            <a:spAutoFit/>
          </a:bodyPr>
          <a:lstStyle/>
          <a:p>
            <a:r>
              <a:rPr lang="en-US" sz="4800" dirty="0">
                <a:solidFill>
                  <a:schemeClr val="bg1"/>
                </a:solidFill>
              </a:rPr>
              <a:t>Ppthemes.com</a:t>
            </a:r>
          </a:p>
        </p:txBody>
      </p:sp>
      <p:cxnSp>
        <p:nvCxnSpPr>
          <p:cNvPr id="44" name="Straight Connector 43">
            <a:extLst>
              <a:ext uri="{FF2B5EF4-FFF2-40B4-BE49-F238E27FC236}">
                <a16:creationId xmlns:a16="http://schemas.microsoft.com/office/drawing/2014/main" id="{C49A9963-C962-4EF5-98D6-E8E18DC0B235}"/>
              </a:ext>
            </a:extLst>
          </p:cNvPr>
          <p:cNvCxnSpPr/>
          <p:nvPr/>
        </p:nvCxnSpPr>
        <p:spPr>
          <a:xfrm>
            <a:off x="7405688" y="7801330"/>
            <a:ext cx="2589420" cy="0"/>
          </a:xfrm>
          <a:prstGeom prst="line">
            <a:avLst/>
          </a:prstGeom>
          <a:ln>
            <a:solidFill>
              <a:schemeClr val="bg1"/>
            </a:solidFill>
            <a:prstDash val="sys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3998569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Freeform 11">
            <a:extLst>
              <a:ext uri="{FF2B5EF4-FFF2-40B4-BE49-F238E27FC236}">
                <a16:creationId xmlns:a16="http://schemas.microsoft.com/office/drawing/2014/main" id="{FE3FCAAB-BF0E-1C4B-A7A0-6FCF8D4AE2D9}"/>
              </a:ext>
            </a:extLst>
          </p:cNvPr>
          <p:cNvSpPr/>
          <p:nvPr/>
        </p:nvSpPr>
        <p:spPr>
          <a:xfrm rot="10800000">
            <a:off x="0" y="7353737"/>
            <a:ext cx="24377650" cy="6362262"/>
          </a:xfrm>
          <a:custGeom>
            <a:avLst/>
            <a:gdLst>
              <a:gd name="connsiteX0" fmla="*/ 12069936 w 24377650"/>
              <a:gd name="connsiteY0" fmla="*/ 6362262 h 6362262"/>
              <a:gd name="connsiteX1" fmla="*/ 12026155 w 24377650"/>
              <a:gd name="connsiteY1" fmla="*/ 6348545 h 6362262"/>
              <a:gd name="connsiteX2" fmla="*/ 11543910 w 24377650"/>
              <a:gd name="connsiteY2" fmla="*/ 5208105 h 6362262"/>
              <a:gd name="connsiteX3" fmla="*/ 10975411 w 24377650"/>
              <a:gd name="connsiteY3" fmla="*/ 5620910 h 6362262"/>
              <a:gd name="connsiteX4" fmla="*/ 10671558 w 24377650"/>
              <a:gd name="connsiteY4" fmla="*/ 5683615 h 6362262"/>
              <a:gd name="connsiteX5" fmla="*/ 10671558 w 24377650"/>
              <a:gd name="connsiteY5" fmla="*/ 5636586 h 6362262"/>
              <a:gd name="connsiteX6" fmla="*/ 11279917 w 24377650"/>
              <a:gd name="connsiteY6" fmla="*/ 4264923 h 6362262"/>
              <a:gd name="connsiteX7" fmla="*/ 11264049 w 24377650"/>
              <a:gd name="connsiteY7" fmla="*/ 2290834 h 6362262"/>
              <a:gd name="connsiteX8" fmla="*/ 11254276 w 24377650"/>
              <a:gd name="connsiteY8" fmla="*/ 2229000 h 6362262"/>
              <a:gd name="connsiteX9" fmla="*/ 11040171 w 24377650"/>
              <a:gd name="connsiteY9" fmla="*/ 2240978 h 6362262"/>
              <a:gd name="connsiteX10" fmla="*/ 0 w 24377650"/>
              <a:gd name="connsiteY10" fmla="*/ 2179610 h 6362262"/>
              <a:gd name="connsiteX11" fmla="*/ 0 w 24377650"/>
              <a:gd name="connsiteY11" fmla="*/ 0 h 6362262"/>
              <a:gd name="connsiteX12" fmla="*/ 24377650 w 24377650"/>
              <a:gd name="connsiteY12" fmla="*/ 0 h 6362262"/>
              <a:gd name="connsiteX13" fmla="*/ 24377650 w 24377650"/>
              <a:gd name="connsiteY13" fmla="*/ 1740284 h 6362262"/>
              <a:gd name="connsiteX14" fmla="*/ 13337479 w 24377650"/>
              <a:gd name="connsiteY14" fmla="*/ 2105687 h 6362262"/>
              <a:gd name="connsiteX15" fmla="*/ 12221560 w 24377650"/>
              <a:gd name="connsiteY15" fmla="*/ 2174695 h 6362262"/>
              <a:gd name="connsiteX16" fmla="*/ 12219948 w 24377650"/>
              <a:gd name="connsiteY16" fmla="*/ 2191494 h 6362262"/>
              <a:gd name="connsiteX17" fmla="*/ 12135934 w 24377650"/>
              <a:gd name="connsiteY17" fmla="*/ 3775697 h 6362262"/>
              <a:gd name="connsiteX18" fmla="*/ 13008940 w 24377650"/>
              <a:gd name="connsiteY18" fmla="*/ 4815548 h 6362262"/>
              <a:gd name="connsiteX19" fmla="*/ 13174263 w 24377650"/>
              <a:gd name="connsiteY19" fmla="*/ 5179365 h 6362262"/>
              <a:gd name="connsiteX20" fmla="*/ 12628634 w 24377650"/>
              <a:gd name="connsiteY20" fmla="*/ 4893929 h 6362262"/>
              <a:gd name="connsiteX21" fmla="*/ 13202361 w 24377650"/>
              <a:gd name="connsiteY21" fmla="*/ 5551021 h 6362262"/>
              <a:gd name="connsiteX22" fmla="*/ 13272280 w 24377650"/>
              <a:gd name="connsiteY22" fmla="*/ 5696025 h 6362262"/>
              <a:gd name="connsiteX23" fmla="*/ 13272280 w 24377650"/>
              <a:gd name="connsiteY23" fmla="*/ 5775059 h 6362262"/>
              <a:gd name="connsiteX24" fmla="*/ 13187984 w 24377650"/>
              <a:gd name="connsiteY24" fmla="*/ 5848868 h 6362262"/>
              <a:gd name="connsiteX25" fmla="*/ 12833816 w 24377650"/>
              <a:gd name="connsiteY25" fmla="*/ 5526200 h 6362262"/>
              <a:gd name="connsiteX26" fmla="*/ 12482915 w 24377650"/>
              <a:gd name="connsiteY26" fmla="*/ 5205492 h 6362262"/>
              <a:gd name="connsiteX27" fmla="*/ 12910270 w 24377650"/>
              <a:gd name="connsiteY27" fmla="*/ 6162391 h 6362262"/>
              <a:gd name="connsiteX28" fmla="*/ 12553487 w 24377650"/>
              <a:gd name="connsiteY28" fmla="*/ 5893283 h 6362262"/>
              <a:gd name="connsiteX29" fmla="*/ 12072550 w 24377650"/>
              <a:gd name="connsiteY29" fmla="*/ 5593477 h 6362262"/>
              <a:gd name="connsiteX30" fmla="*/ 12069936 w 24377650"/>
              <a:gd name="connsiteY30" fmla="*/ 6362262 h 63622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24377650" h="6362262">
                <a:moveTo>
                  <a:pt x="12069936" y="6362262"/>
                </a:moveTo>
                <a:cubicBezTo>
                  <a:pt x="12056867" y="6362262"/>
                  <a:pt x="12042491" y="6357689"/>
                  <a:pt x="12026155" y="6348545"/>
                </a:cubicBezTo>
                <a:cubicBezTo>
                  <a:pt x="11850377" y="6249916"/>
                  <a:pt x="11785032" y="5259706"/>
                  <a:pt x="11543910" y="5208105"/>
                </a:cubicBezTo>
                <a:cubicBezTo>
                  <a:pt x="11302135" y="5157157"/>
                  <a:pt x="11039448" y="5473946"/>
                  <a:pt x="10975411" y="5620910"/>
                </a:cubicBezTo>
                <a:cubicBezTo>
                  <a:pt x="10910719" y="5767874"/>
                  <a:pt x="10710111" y="5842336"/>
                  <a:pt x="10671558" y="5683615"/>
                </a:cubicBezTo>
                <a:lnTo>
                  <a:pt x="10671558" y="5636586"/>
                </a:lnTo>
                <a:cubicBezTo>
                  <a:pt x="10704883" y="5476559"/>
                  <a:pt x="11051864" y="5208758"/>
                  <a:pt x="11279917" y="4264923"/>
                </a:cubicBezTo>
                <a:cubicBezTo>
                  <a:pt x="11421062" y="3678904"/>
                  <a:pt x="11351730" y="2878778"/>
                  <a:pt x="11264049" y="2290834"/>
                </a:cubicBezTo>
                <a:lnTo>
                  <a:pt x="11254276" y="2229000"/>
                </a:lnTo>
                <a:lnTo>
                  <a:pt x="11040171" y="2240978"/>
                </a:lnTo>
                <a:cubicBezTo>
                  <a:pt x="8332205" y="2380034"/>
                  <a:pt x="5332610" y="2432511"/>
                  <a:pt x="0" y="2179610"/>
                </a:cubicBezTo>
                <a:lnTo>
                  <a:pt x="0" y="0"/>
                </a:lnTo>
                <a:lnTo>
                  <a:pt x="24377650" y="0"/>
                </a:lnTo>
                <a:lnTo>
                  <a:pt x="24377650" y="1740284"/>
                </a:lnTo>
                <a:cubicBezTo>
                  <a:pt x="19045040" y="1740284"/>
                  <a:pt x="16045446" y="1935018"/>
                  <a:pt x="13337479" y="2105687"/>
                </a:cubicBezTo>
                <a:lnTo>
                  <a:pt x="12221560" y="2174695"/>
                </a:lnTo>
                <a:lnTo>
                  <a:pt x="12219948" y="2191494"/>
                </a:lnTo>
                <a:cubicBezTo>
                  <a:pt x="12181841" y="2596109"/>
                  <a:pt x="12122906" y="3315414"/>
                  <a:pt x="12135934" y="3775697"/>
                </a:cubicBezTo>
                <a:cubicBezTo>
                  <a:pt x="12155537" y="4445199"/>
                  <a:pt x="12761284" y="4638538"/>
                  <a:pt x="13008940" y="4815548"/>
                </a:cubicBezTo>
                <a:cubicBezTo>
                  <a:pt x="13256596" y="4992558"/>
                  <a:pt x="13312140" y="5187203"/>
                  <a:pt x="13174263" y="5179365"/>
                </a:cubicBezTo>
                <a:cubicBezTo>
                  <a:pt x="13036385" y="5170874"/>
                  <a:pt x="12658039" y="4831877"/>
                  <a:pt x="12628634" y="4893929"/>
                </a:cubicBezTo>
                <a:cubicBezTo>
                  <a:pt x="12599882" y="4956633"/>
                  <a:pt x="13057295" y="5328942"/>
                  <a:pt x="13202361" y="5551021"/>
                </a:cubicBezTo>
                <a:cubicBezTo>
                  <a:pt x="13242221" y="5610459"/>
                  <a:pt x="13263131" y="5657488"/>
                  <a:pt x="13272280" y="5696025"/>
                </a:cubicBezTo>
                <a:lnTo>
                  <a:pt x="13272280" y="5775059"/>
                </a:lnTo>
                <a:cubicBezTo>
                  <a:pt x="13257903" y="5819475"/>
                  <a:pt x="13218043" y="5838417"/>
                  <a:pt x="13187984" y="5848868"/>
                </a:cubicBezTo>
                <a:cubicBezTo>
                  <a:pt x="13159233" y="5858665"/>
                  <a:pt x="12995871" y="5692759"/>
                  <a:pt x="12833816" y="5526200"/>
                </a:cubicBezTo>
                <a:cubicBezTo>
                  <a:pt x="12667187" y="5355069"/>
                  <a:pt x="12501211" y="5184591"/>
                  <a:pt x="12482915" y="5205492"/>
                </a:cubicBezTo>
                <a:cubicBezTo>
                  <a:pt x="12446975" y="5245989"/>
                  <a:pt x="12933794" y="6095114"/>
                  <a:pt x="12910270" y="6162391"/>
                </a:cubicBezTo>
                <a:cubicBezTo>
                  <a:pt x="12887399" y="6229014"/>
                  <a:pt x="12763897" y="6368793"/>
                  <a:pt x="12553487" y="5893283"/>
                </a:cubicBezTo>
                <a:cubicBezTo>
                  <a:pt x="12342423" y="5417773"/>
                  <a:pt x="12003938" y="5196348"/>
                  <a:pt x="12072550" y="5593477"/>
                </a:cubicBezTo>
                <a:cubicBezTo>
                  <a:pt x="12135280" y="5953375"/>
                  <a:pt x="12190824" y="6362262"/>
                  <a:pt x="12069936" y="6362262"/>
                </a:cubicBezTo>
                <a:close/>
              </a:path>
            </a:pathLst>
          </a:custGeom>
          <a:gradFill>
            <a:gsLst>
              <a:gs pos="0">
                <a:schemeClr val="accent1">
                  <a:lumMod val="50000"/>
                </a:schemeClr>
              </a:gs>
              <a:gs pos="100000">
                <a:schemeClr val="accent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3074" name="Freeform 2">
            <a:extLst>
              <a:ext uri="{FF2B5EF4-FFF2-40B4-BE49-F238E27FC236}">
                <a16:creationId xmlns:a16="http://schemas.microsoft.com/office/drawing/2014/main" id="{325AD8DA-A8A6-B44F-81B1-1BB224269ECD}"/>
              </a:ext>
            </a:extLst>
          </p:cNvPr>
          <p:cNvSpPr>
            <a:spLocks noChangeArrowheads="1"/>
          </p:cNvSpPr>
          <p:nvPr/>
        </p:nvSpPr>
        <p:spPr bwMode="auto">
          <a:xfrm>
            <a:off x="12410609" y="2963386"/>
            <a:ext cx="2430975" cy="4769781"/>
          </a:xfrm>
          <a:custGeom>
            <a:avLst/>
            <a:gdLst>
              <a:gd name="T0" fmla="*/ 3719 w 3720"/>
              <a:gd name="T1" fmla="*/ 3657 h 7301"/>
              <a:gd name="T2" fmla="*/ 1316 w 3720"/>
              <a:gd name="T3" fmla="*/ 7300 h 7301"/>
              <a:gd name="T4" fmla="*/ 1958 w 3720"/>
              <a:gd name="T5" fmla="*/ 3356 h 7301"/>
              <a:gd name="T6" fmla="*/ 691 w 3720"/>
              <a:gd name="T7" fmla="*/ 7260 h 7301"/>
              <a:gd name="T8" fmla="*/ 0 w 3720"/>
              <a:gd name="T9" fmla="*/ 4879 h 7301"/>
              <a:gd name="T10" fmla="*/ 0 w 3720"/>
              <a:gd name="T11" fmla="*/ 4531 h 7301"/>
              <a:gd name="T12" fmla="*/ 2349 w 3720"/>
              <a:gd name="T13" fmla="*/ 0 h 7301"/>
              <a:gd name="T14" fmla="*/ 3719 w 3720"/>
              <a:gd name="T15" fmla="*/ 3440 h 7301"/>
              <a:gd name="T16" fmla="*/ 3719 w 3720"/>
              <a:gd name="T17" fmla="*/ 3657 h 73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720" h="7301">
                <a:moveTo>
                  <a:pt x="3719" y="3657"/>
                </a:moveTo>
                <a:cubicBezTo>
                  <a:pt x="3687" y="4863"/>
                  <a:pt x="3105" y="6182"/>
                  <a:pt x="1316" y="7300"/>
                </a:cubicBezTo>
                <a:cubicBezTo>
                  <a:pt x="1316" y="7300"/>
                  <a:pt x="1428" y="4497"/>
                  <a:pt x="1958" y="3356"/>
                </a:cubicBezTo>
                <a:cubicBezTo>
                  <a:pt x="1958" y="3356"/>
                  <a:pt x="538" y="5840"/>
                  <a:pt x="691" y="7260"/>
                </a:cubicBezTo>
                <a:cubicBezTo>
                  <a:pt x="691" y="7260"/>
                  <a:pt x="49" y="6316"/>
                  <a:pt x="0" y="4879"/>
                </a:cubicBezTo>
                <a:lnTo>
                  <a:pt x="0" y="4531"/>
                </a:lnTo>
                <a:cubicBezTo>
                  <a:pt x="43" y="3255"/>
                  <a:pt x="579" y="1654"/>
                  <a:pt x="2349" y="0"/>
                </a:cubicBezTo>
                <a:cubicBezTo>
                  <a:pt x="2349" y="0"/>
                  <a:pt x="3671" y="1557"/>
                  <a:pt x="3719" y="3440"/>
                </a:cubicBezTo>
                <a:lnTo>
                  <a:pt x="3719" y="3657"/>
                </a:lnTo>
              </a:path>
            </a:pathLst>
          </a:custGeom>
          <a:solidFill>
            <a:schemeClr val="accent3"/>
          </a:solidFill>
          <a:ln>
            <a:noFill/>
          </a:ln>
          <a:effectLst/>
        </p:spPr>
        <p:txBody>
          <a:bodyPr wrap="none" anchor="ctr"/>
          <a:lstStyle/>
          <a:p>
            <a:endParaRPr lang="en-US" sz="6532" dirty="0">
              <a:latin typeface="Lato Light" panose="020F0502020204030203" pitchFamily="34" charset="0"/>
            </a:endParaRPr>
          </a:p>
        </p:txBody>
      </p:sp>
      <p:sp>
        <p:nvSpPr>
          <p:cNvPr id="3075" name="Freeform 3">
            <a:extLst>
              <a:ext uri="{FF2B5EF4-FFF2-40B4-BE49-F238E27FC236}">
                <a16:creationId xmlns:a16="http://schemas.microsoft.com/office/drawing/2014/main" id="{B4ED2638-BA2E-CC42-ABB3-3B39410B8CF8}"/>
              </a:ext>
            </a:extLst>
          </p:cNvPr>
          <p:cNvSpPr>
            <a:spLocks noChangeArrowheads="1"/>
          </p:cNvSpPr>
          <p:nvPr/>
        </p:nvSpPr>
        <p:spPr bwMode="auto">
          <a:xfrm>
            <a:off x="13908366" y="6546483"/>
            <a:ext cx="3735753" cy="2042135"/>
          </a:xfrm>
          <a:custGeom>
            <a:avLst/>
            <a:gdLst>
              <a:gd name="T0" fmla="*/ 2230 w 5718"/>
              <a:gd name="T1" fmla="*/ 3125 h 3126"/>
              <a:gd name="T2" fmla="*/ 226 w 5718"/>
              <a:gd name="T3" fmla="*/ 2562 h 3126"/>
              <a:gd name="T4" fmla="*/ 3228 w 5718"/>
              <a:gd name="T5" fmla="*/ 1402 h 3126"/>
              <a:gd name="T6" fmla="*/ 0 w 5718"/>
              <a:gd name="T7" fmla="*/ 2111 h 3126"/>
              <a:gd name="T8" fmla="*/ 3772 w 5718"/>
              <a:gd name="T9" fmla="*/ 0 h 3126"/>
              <a:gd name="T10" fmla="*/ 5717 w 5718"/>
              <a:gd name="T11" fmla="*/ 307 h 3126"/>
              <a:gd name="T12" fmla="*/ 2322 w 5718"/>
              <a:gd name="T13" fmla="*/ 3125 h 3126"/>
              <a:gd name="T14" fmla="*/ 2230 w 5718"/>
              <a:gd name="T15" fmla="*/ 3125 h 312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718" h="3126">
                <a:moveTo>
                  <a:pt x="2230" y="3125"/>
                </a:moveTo>
                <a:cubicBezTo>
                  <a:pt x="1647" y="3121"/>
                  <a:pt x="981" y="2957"/>
                  <a:pt x="226" y="2562"/>
                </a:cubicBezTo>
                <a:cubicBezTo>
                  <a:pt x="226" y="2562"/>
                  <a:pt x="2219" y="1500"/>
                  <a:pt x="3228" y="1402"/>
                </a:cubicBezTo>
                <a:cubicBezTo>
                  <a:pt x="3228" y="1402"/>
                  <a:pt x="923" y="1428"/>
                  <a:pt x="0" y="2111"/>
                </a:cubicBezTo>
                <a:cubicBezTo>
                  <a:pt x="0" y="2111"/>
                  <a:pt x="1002" y="0"/>
                  <a:pt x="3772" y="0"/>
                </a:cubicBezTo>
                <a:cubicBezTo>
                  <a:pt x="4343" y="0"/>
                  <a:pt x="4989" y="90"/>
                  <a:pt x="5717" y="307"/>
                </a:cubicBezTo>
                <a:cubicBezTo>
                  <a:pt x="5717" y="307"/>
                  <a:pt x="4747" y="3082"/>
                  <a:pt x="2322" y="3125"/>
                </a:cubicBezTo>
                <a:lnTo>
                  <a:pt x="2230" y="3125"/>
                </a:lnTo>
              </a:path>
            </a:pathLst>
          </a:custGeom>
          <a:solidFill>
            <a:schemeClr val="accent4"/>
          </a:solidFill>
          <a:ln>
            <a:noFill/>
          </a:ln>
          <a:effectLst/>
        </p:spPr>
        <p:txBody>
          <a:bodyPr wrap="none" anchor="ctr"/>
          <a:lstStyle/>
          <a:p>
            <a:endParaRPr lang="en-US" sz="6532" dirty="0">
              <a:latin typeface="Lato Light" panose="020F0502020204030203" pitchFamily="34" charset="0"/>
            </a:endParaRPr>
          </a:p>
        </p:txBody>
      </p:sp>
      <p:sp>
        <p:nvSpPr>
          <p:cNvPr id="3076" name="Freeform 4">
            <a:extLst>
              <a:ext uri="{FF2B5EF4-FFF2-40B4-BE49-F238E27FC236}">
                <a16:creationId xmlns:a16="http://schemas.microsoft.com/office/drawing/2014/main" id="{158558A5-4FD8-BD4C-84AF-9617A4CD48F0}"/>
              </a:ext>
            </a:extLst>
          </p:cNvPr>
          <p:cNvSpPr>
            <a:spLocks noChangeArrowheads="1"/>
          </p:cNvSpPr>
          <p:nvPr/>
        </p:nvSpPr>
        <p:spPr bwMode="auto">
          <a:xfrm>
            <a:off x="7148298" y="6388067"/>
            <a:ext cx="3879766" cy="1967246"/>
          </a:xfrm>
          <a:custGeom>
            <a:avLst/>
            <a:gdLst>
              <a:gd name="T0" fmla="*/ 3775 w 5941"/>
              <a:gd name="T1" fmla="*/ 3009 h 3010"/>
              <a:gd name="T2" fmla="*/ 0 w 5941"/>
              <a:gd name="T3" fmla="*/ 1160 h 3010"/>
              <a:gd name="T4" fmla="*/ 2914 w 5941"/>
              <a:gd name="T5" fmla="*/ 0 h 3010"/>
              <a:gd name="T6" fmla="*/ 5940 w 5941"/>
              <a:gd name="T7" fmla="*/ 1905 h 3010"/>
              <a:gd name="T8" fmla="*/ 2729 w 5941"/>
              <a:gd name="T9" fmla="*/ 1434 h 3010"/>
              <a:gd name="T10" fmla="*/ 5915 w 5941"/>
              <a:gd name="T11" fmla="*/ 2412 h 3010"/>
              <a:gd name="T12" fmla="*/ 3805 w 5941"/>
              <a:gd name="T13" fmla="*/ 3009 h 3010"/>
              <a:gd name="T14" fmla="*/ 3775 w 5941"/>
              <a:gd name="T15" fmla="*/ 3009 h 301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941" h="3010">
                <a:moveTo>
                  <a:pt x="3775" y="3009"/>
                </a:moveTo>
                <a:cubicBezTo>
                  <a:pt x="2728" y="3008"/>
                  <a:pt x="1395" y="2607"/>
                  <a:pt x="0" y="1160"/>
                </a:cubicBezTo>
                <a:cubicBezTo>
                  <a:pt x="0" y="1160"/>
                  <a:pt x="1323" y="0"/>
                  <a:pt x="2914" y="0"/>
                </a:cubicBezTo>
                <a:cubicBezTo>
                  <a:pt x="3904" y="0"/>
                  <a:pt x="4997" y="449"/>
                  <a:pt x="5940" y="1905"/>
                </a:cubicBezTo>
                <a:cubicBezTo>
                  <a:pt x="5940" y="1905"/>
                  <a:pt x="3663" y="1849"/>
                  <a:pt x="2729" y="1434"/>
                </a:cubicBezTo>
                <a:cubicBezTo>
                  <a:pt x="2729" y="1434"/>
                  <a:pt x="4764" y="2555"/>
                  <a:pt x="5915" y="2412"/>
                </a:cubicBezTo>
                <a:cubicBezTo>
                  <a:pt x="5915" y="2412"/>
                  <a:pt x="5075" y="3003"/>
                  <a:pt x="3805" y="3009"/>
                </a:cubicBezTo>
                <a:lnTo>
                  <a:pt x="3775" y="3009"/>
                </a:lnTo>
              </a:path>
            </a:pathLst>
          </a:custGeom>
          <a:solidFill>
            <a:schemeClr val="accent1"/>
          </a:solidFill>
          <a:ln>
            <a:noFill/>
          </a:ln>
          <a:effectLst/>
        </p:spPr>
        <p:txBody>
          <a:bodyPr wrap="none" anchor="ctr"/>
          <a:lstStyle/>
          <a:p>
            <a:endParaRPr lang="en-US" sz="6532" dirty="0">
              <a:latin typeface="Lato Light" panose="020F0502020204030203" pitchFamily="34" charset="0"/>
            </a:endParaRPr>
          </a:p>
        </p:txBody>
      </p:sp>
      <p:sp>
        <p:nvSpPr>
          <p:cNvPr id="3077" name="Freeform 5">
            <a:extLst>
              <a:ext uri="{FF2B5EF4-FFF2-40B4-BE49-F238E27FC236}">
                <a16:creationId xmlns:a16="http://schemas.microsoft.com/office/drawing/2014/main" id="{E233061A-D053-7E4A-B388-3B410D37CFD7}"/>
              </a:ext>
            </a:extLst>
          </p:cNvPr>
          <p:cNvSpPr>
            <a:spLocks noChangeArrowheads="1"/>
          </p:cNvSpPr>
          <p:nvPr/>
        </p:nvSpPr>
        <p:spPr bwMode="auto">
          <a:xfrm>
            <a:off x="9582153" y="3323426"/>
            <a:ext cx="2451138" cy="4035303"/>
          </a:xfrm>
          <a:custGeom>
            <a:avLst/>
            <a:gdLst>
              <a:gd name="T0" fmla="*/ 3753 w 3754"/>
              <a:gd name="T1" fmla="*/ 4233 h 6180"/>
              <a:gd name="T2" fmla="*/ 3370 w 3754"/>
              <a:gd name="T3" fmla="*/ 5866 h 6180"/>
              <a:gd name="T4" fmla="*/ 1681 w 3754"/>
              <a:gd name="T5" fmla="*/ 2650 h 6180"/>
              <a:gd name="T6" fmla="*/ 2895 w 3754"/>
              <a:gd name="T7" fmla="*/ 6179 h 6180"/>
              <a:gd name="T8" fmla="*/ 0 w 3754"/>
              <a:gd name="T9" fmla="*/ 1665 h 6180"/>
              <a:gd name="T10" fmla="*/ 0 w 3754"/>
              <a:gd name="T11" fmla="*/ 1258 h 6180"/>
              <a:gd name="T12" fmla="*/ 131 w 3754"/>
              <a:gd name="T13" fmla="*/ 0 h 6180"/>
              <a:gd name="T14" fmla="*/ 3753 w 3754"/>
              <a:gd name="T15" fmla="*/ 3656 h 6180"/>
              <a:gd name="T16" fmla="*/ 3753 w 3754"/>
              <a:gd name="T17" fmla="*/ 4233 h 6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754" h="6180">
                <a:moveTo>
                  <a:pt x="3753" y="4233"/>
                </a:moveTo>
                <a:cubicBezTo>
                  <a:pt x="3721" y="4722"/>
                  <a:pt x="3601" y="5265"/>
                  <a:pt x="3370" y="5866"/>
                </a:cubicBezTo>
                <a:cubicBezTo>
                  <a:pt x="3370" y="5866"/>
                  <a:pt x="1920" y="3769"/>
                  <a:pt x="1681" y="2650"/>
                </a:cubicBezTo>
                <a:cubicBezTo>
                  <a:pt x="1681" y="2650"/>
                  <a:pt x="2008" y="5231"/>
                  <a:pt x="2895" y="6179"/>
                </a:cubicBezTo>
                <a:cubicBezTo>
                  <a:pt x="2895" y="6179"/>
                  <a:pt x="102" y="5226"/>
                  <a:pt x="0" y="1665"/>
                </a:cubicBezTo>
                <a:lnTo>
                  <a:pt x="0" y="1258"/>
                </a:lnTo>
                <a:cubicBezTo>
                  <a:pt x="9" y="869"/>
                  <a:pt x="51" y="450"/>
                  <a:pt x="131" y="0"/>
                </a:cubicBezTo>
                <a:cubicBezTo>
                  <a:pt x="131" y="0"/>
                  <a:pt x="3537" y="767"/>
                  <a:pt x="3753" y="3656"/>
                </a:cubicBezTo>
                <a:lnTo>
                  <a:pt x="3753" y="4233"/>
                </a:lnTo>
              </a:path>
            </a:pathLst>
          </a:custGeom>
          <a:solidFill>
            <a:schemeClr val="accent2"/>
          </a:solidFill>
          <a:ln>
            <a:noFill/>
          </a:ln>
          <a:effectLst/>
        </p:spPr>
        <p:txBody>
          <a:bodyPr wrap="none" anchor="ctr"/>
          <a:lstStyle/>
          <a:p>
            <a:endParaRPr lang="en-US" sz="6532" dirty="0">
              <a:latin typeface="Lato Light" panose="020F0502020204030203" pitchFamily="34" charset="0"/>
            </a:endParaRPr>
          </a:p>
        </p:txBody>
      </p:sp>
      <p:sp>
        <p:nvSpPr>
          <p:cNvPr id="9" name="TextBox 8">
            <a:extLst>
              <a:ext uri="{FF2B5EF4-FFF2-40B4-BE49-F238E27FC236}">
                <a16:creationId xmlns:a16="http://schemas.microsoft.com/office/drawing/2014/main" id="{30149F90-CE67-E449-9116-EF3BA3D71806}"/>
              </a:ext>
            </a:extLst>
          </p:cNvPr>
          <p:cNvSpPr txBox="1"/>
          <p:nvPr/>
        </p:nvSpPr>
        <p:spPr>
          <a:xfrm>
            <a:off x="3813002" y="612372"/>
            <a:ext cx="16751702" cy="1015663"/>
          </a:xfrm>
          <a:prstGeom prst="rect">
            <a:avLst/>
          </a:prstGeom>
          <a:noFill/>
        </p:spPr>
        <p:txBody>
          <a:bodyPr wrap="none" rtlCol="0">
            <a:spAutoFit/>
          </a:bodyPr>
          <a:lstStyle/>
          <a:p>
            <a:pPr algn="ctr"/>
            <a:r>
              <a:rPr lang="en-US" sz="6000" b="1" dirty="0">
                <a:solidFill>
                  <a:schemeClr val="tx2"/>
                </a:solidFill>
                <a:latin typeface="Poppins" pitchFamily="2" charset="77"/>
                <a:cs typeface="Poppins" pitchFamily="2" charset="77"/>
              </a:rPr>
              <a:t>THINK GREEN &amp; AND SAVE THE PLANET TITLE</a:t>
            </a:r>
          </a:p>
        </p:txBody>
      </p:sp>
      <p:sp>
        <p:nvSpPr>
          <p:cNvPr id="10" name="TextBox 9">
            <a:extLst>
              <a:ext uri="{FF2B5EF4-FFF2-40B4-BE49-F238E27FC236}">
                <a16:creationId xmlns:a16="http://schemas.microsoft.com/office/drawing/2014/main" id="{50EF394A-CD8D-1043-A34E-E22E1475508B}"/>
              </a:ext>
            </a:extLst>
          </p:cNvPr>
          <p:cNvSpPr txBox="1"/>
          <p:nvPr/>
        </p:nvSpPr>
        <p:spPr>
          <a:xfrm>
            <a:off x="9706414" y="1575186"/>
            <a:ext cx="4964821" cy="461665"/>
          </a:xfrm>
          <a:prstGeom prst="rect">
            <a:avLst/>
          </a:prstGeom>
          <a:noFill/>
        </p:spPr>
        <p:txBody>
          <a:bodyPr wrap="none" rtlCol="0">
            <a:spAutoFit/>
          </a:bodyPr>
          <a:lstStyle/>
          <a:p>
            <a:pPr algn="ctr"/>
            <a:r>
              <a:rPr lang="en-US" sz="2400" spc="300" dirty="0">
                <a:solidFill>
                  <a:schemeClr val="bg1">
                    <a:lumMod val="65000"/>
                  </a:schemeClr>
                </a:solidFill>
                <a:latin typeface="Poppins Light" pitchFamily="2" charset="77"/>
                <a:cs typeface="Poppins Light" pitchFamily="2" charset="77"/>
              </a:rPr>
              <a:t>WRITE YOUR SUBTITLE HERE</a:t>
            </a:r>
          </a:p>
        </p:txBody>
      </p:sp>
      <p:sp>
        <p:nvSpPr>
          <p:cNvPr id="13" name="Freeform 669">
            <a:extLst>
              <a:ext uri="{FF2B5EF4-FFF2-40B4-BE49-F238E27FC236}">
                <a16:creationId xmlns:a16="http://schemas.microsoft.com/office/drawing/2014/main" id="{D164E92E-4D75-4546-A68C-A568E249AEA8}"/>
              </a:ext>
            </a:extLst>
          </p:cNvPr>
          <p:cNvSpPr>
            <a:spLocks noChangeArrowheads="1"/>
          </p:cNvSpPr>
          <p:nvPr/>
        </p:nvSpPr>
        <p:spPr bwMode="auto">
          <a:xfrm>
            <a:off x="17339809" y="7482947"/>
            <a:ext cx="898838" cy="893564"/>
          </a:xfrm>
          <a:custGeom>
            <a:avLst/>
            <a:gdLst>
              <a:gd name="T0" fmla="*/ 1759871 w 298672"/>
              <a:gd name="T1" fmla="*/ 1701885 h 298210"/>
              <a:gd name="T2" fmla="*/ 1751285 w 298672"/>
              <a:gd name="T3" fmla="*/ 1752344 h 298210"/>
              <a:gd name="T4" fmla="*/ 35659 w 298672"/>
              <a:gd name="T5" fmla="*/ 1752344 h 298210"/>
              <a:gd name="T6" fmla="*/ 18482 w 298672"/>
              <a:gd name="T7" fmla="*/ 1701885 h 298210"/>
              <a:gd name="T8" fmla="*/ 1043247 w 298672"/>
              <a:gd name="T9" fmla="*/ 1263130 h 298210"/>
              <a:gd name="T10" fmla="*/ 1375868 w 298672"/>
              <a:gd name="T11" fmla="*/ 1417600 h 298210"/>
              <a:gd name="T12" fmla="*/ 1453123 w 298672"/>
              <a:gd name="T13" fmla="*/ 1587079 h 298210"/>
              <a:gd name="T14" fmla="*/ 1423078 w 298672"/>
              <a:gd name="T15" fmla="*/ 1563481 h 298210"/>
              <a:gd name="T16" fmla="*/ 1202046 w 298672"/>
              <a:gd name="T17" fmla="*/ 1529159 h 298210"/>
              <a:gd name="T18" fmla="*/ 1150548 w 298672"/>
              <a:gd name="T19" fmla="*/ 1507705 h 298210"/>
              <a:gd name="T20" fmla="*/ 1038961 w 298672"/>
              <a:gd name="T21" fmla="*/ 1314618 h 298210"/>
              <a:gd name="T22" fmla="*/ 790033 w 298672"/>
              <a:gd name="T23" fmla="*/ 1533443 h 298210"/>
              <a:gd name="T24" fmla="*/ 762133 w 298672"/>
              <a:gd name="T25" fmla="*/ 1505560 h 298210"/>
              <a:gd name="T26" fmla="*/ 650544 w 298672"/>
              <a:gd name="T27" fmla="*/ 1385416 h 298210"/>
              <a:gd name="T28" fmla="*/ 521789 w 298672"/>
              <a:gd name="T29" fmla="*/ 1559188 h 298210"/>
              <a:gd name="T30" fmla="*/ 491744 w 298672"/>
              <a:gd name="T31" fmla="*/ 1533443 h 298210"/>
              <a:gd name="T32" fmla="*/ 393031 w 298672"/>
              <a:gd name="T33" fmla="*/ 1505560 h 298210"/>
              <a:gd name="T34" fmla="*/ 317923 w 298672"/>
              <a:gd name="T35" fmla="*/ 1597808 h 298210"/>
              <a:gd name="T36" fmla="*/ 292172 w 298672"/>
              <a:gd name="T37" fmla="*/ 1567773 h 298210"/>
              <a:gd name="T38" fmla="*/ 500331 w 298672"/>
              <a:gd name="T39" fmla="*/ 1460503 h 298210"/>
              <a:gd name="T40" fmla="*/ 809343 w 298672"/>
              <a:gd name="T41" fmla="*/ 1374689 h 298210"/>
              <a:gd name="T42" fmla="*/ 676715 w 298672"/>
              <a:gd name="T43" fmla="*/ 1037044 h 298210"/>
              <a:gd name="T44" fmla="*/ 704643 w 298672"/>
              <a:gd name="T45" fmla="*/ 1117746 h 298210"/>
              <a:gd name="T46" fmla="*/ 893690 w 298672"/>
              <a:gd name="T47" fmla="*/ 1092261 h 298210"/>
              <a:gd name="T48" fmla="*/ 676715 w 298672"/>
              <a:gd name="T49" fmla="*/ 1037044 h 298210"/>
              <a:gd name="T50" fmla="*/ 599380 w 298672"/>
              <a:gd name="T51" fmla="*/ 986068 h 298210"/>
              <a:gd name="T52" fmla="*/ 919471 w 298672"/>
              <a:gd name="T53" fmla="*/ 986068 h 298210"/>
              <a:gd name="T54" fmla="*/ 973173 w 298672"/>
              <a:gd name="T55" fmla="*/ 905374 h 298210"/>
              <a:gd name="T56" fmla="*/ 803581 w 298672"/>
              <a:gd name="T57" fmla="*/ 226858 h 298210"/>
              <a:gd name="T58" fmla="*/ 732206 w 298672"/>
              <a:gd name="T59" fmla="*/ 474132 h 298210"/>
              <a:gd name="T60" fmla="*/ 903070 w 298672"/>
              <a:gd name="T61" fmla="*/ 463479 h 298210"/>
              <a:gd name="T62" fmla="*/ 801419 w 298672"/>
              <a:gd name="T63" fmla="*/ 740596 h 298210"/>
              <a:gd name="T64" fmla="*/ 766811 w 298672"/>
              <a:gd name="T65" fmla="*/ 755513 h 298210"/>
              <a:gd name="T66" fmla="*/ 838185 w 298672"/>
              <a:gd name="T67" fmla="*/ 512502 h 298210"/>
              <a:gd name="T68" fmla="*/ 667322 w 298672"/>
              <a:gd name="T69" fmla="*/ 523164 h 298210"/>
              <a:gd name="T70" fmla="*/ 766811 w 298672"/>
              <a:gd name="T71" fmla="*/ 239647 h 298210"/>
              <a:gd name="T72" fmla="*/ 766942 w 298672"/>
              <a:gd name="T73" fmla="*/ 53749 h 298210"/>
              <a:gd name="T74" fmla="*/ 515594 w 298672"/>
              <a:gd name="T75" fmla="*/ 612295 h 298210"/>
              <a:gd name="T76" fmla="*/ 973173 w 298672"/>
              <a:gd name="T77" fmla="*/ 852276 h 298210"/>
              <a:gd name="T78" fmla="*/ 1054811 w 298672"/>
              <a:gd name="T79" fmla="*/ 610171 h 298210"/>
              <a:gd name="T80" fmla="*/ 1024736 w 298672"/>
              <a:gd name="T81" fmla="*/ 147194 h 298210"/>
              <a:gd name="T82" fmla="*/ 762644 w 298672"/>
              <a:gd name="T83" fmla="*/ 651 h 298210"/>
              <a:gd name="T84" fmla="*/ 1185849 w 298672"/>
              <a:gd name="T85" fmla="*/ 397797 h 298210"/>
              <a:gd name="T86" fmla="*/ 1026880 w 298672"/>
              <a:gd name="T87" fmla="*/ 848033 h 298210"/>
              <a:gd name="T88" fmla="*/ 1026880 w 298672"/>
              <a:gd name="T89" fmla="*/ 1011557 h 298210"/>
              <a:gd name="T90" fmla="*/ 947398 w 298672"/>
              <a:gd name="T91" fmla="*/ 1037044 h 298210"/>
              <a:gd name="T92" fmla="*/ 865764 w 298672"/>
              <a:gd name="T93" fmla="*/ 1170837 h 298210"/>
              <a:gd name="T94" fmla="*/ 812060 w 298672"/>
              <a:gd name="T95" fmla="*/ 1264281 h 298210"/>
              <a:gd name="T96" fmla="*/ 758352 w 298672"/>
              <a:gd name="T97" fmla="*/ 1264281 h 298210"/>
              <a:gd name="T98" fmla="*/ 704643 w 298672"/>
              <a:gd name="T99" fmla="*/ 1170837 h 298210"/>
              <a:gd name="T100" fmla="*/ 625155 w 298672"/>
              <a:gd name="T101" fmla="*/ 1037044 h 298210"/>
              <a:gd name="T102" fmla="*/ 545672 w 298672"/>
              <a:gd name="T103" fmla="*/ 1011557 h 298210"/>
              <a:gd name="T104" fmla="*/ 545672 w 298672"/>
              <a:gd name="T105" fmla="*/ 856522 h 298210"/>
              <a:gd name="T106" fmla="*/ 384552 w 298672"/>
              <a:gd name="T107" fmla="*/ 395677 h 298210"/>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0" t="0" r="r" b="b"/>
            <a:pathLst>
              <a:path w="298672" h="298210">
                <a:moveTo>
                  <a:pt x="149201" y="266887"/>
                </a:moveTo>
                <a:cubicBezTo>
                  <a:pt x="202167" y="266887"/>
                  <a:pt x="255179" y="274395"/>
                  <a:pt x="295568" y="289412"/>
                </a:cubicBezTo>
                <a:cubicBezTo>
                  <a:pt x="298093" y="290485"/>
                  <a:pt x="299175" y="292988"/>
                  <a:pt x="298453" y="295133"/>
                </a:cubicBezTo>
                <a:cubicBezTo>
                  <a:pt x="297732" y="296921"/>
                  <a:pt x="295929" y="297993"/>
                  <a:pt x="294126" y="297993"/>
                </a:cubicBezTo>
                <a:cubicBezTo>
                  <a:pt x="293405" y="297993"/>
                  <a:pt x="293044" y="297993"/>
                  <a:pt x="292323" y="297993"/>
                </a:cubicBezTo>
                <a:cubicBezTo>
                  <a:pt x="213707" y="268317"/>
                  <a:pt x="84965" y="268317"/>
                  <a:pt x="5989" y="297993"/>
                </a:cubicBezTo>
                <a:cubicBezTo>
                  <a:pt x="3825" y="298709"/>
                  <a:pt x="1301" y="297636"/>
                  <a:pt x="219" y="295133"/>
                </a:cubicBezTo>
                <a:cubicBezTo>
                  <a:pt x="-502" y="292988"/>
                  <a:pt x="580" y="290485"/>
                  <a:pt x="3104" y="289412"/>
                </a:cubicBezTo>
                <a:cubicBezTo>
                  <a:pt x="43313" y="274395"/>
                  <a:pt x="96235" y="266887"/>
                  <a:pt x="149201" y="266887"/>
                </a:cubicBezTo>
                <a:close/>
                <a:moveTo>
                  <a:pt x="175212" y="214800"/>
                </a:moveTo>
                <a:cubicBezTo>
                  <a:pt x="191070" y="215530"/>
                  <a:pt x="205126" y="225745"/>
                  <a:pt x="211613" y="239973"/>
                </a:cubicBezTo>
                <a:cubicBezTo>
                  <a:pt x="217740" y="238149"/>
                  <a:pt x="224588" y="238514"/>
                  <a:pt x="231075" y="241068"/>
                </a:cubicBezTo>
                <a:cubicBezTo>
                  <a:pt x="240446" y="245081"/>
                  <a:pt x="246933" y="254566"/>
                  <a:pt x="248014" y="265146"/>
                </a:cubicBezTo>
                <a:cubicBezTo>
                  <a:pt x="248375" y="267335"/>
                  <a:pt x="246573" y="269889"/>
                  <a:pt x="244050" y="269889"/>
                </a:cubicBezTo>
                <a:cubicBezTo>
                  <a:pt x="244050" y="269889"/>
                  <a:pt x="243690" y="269889"/>
                  <a:pt x="243329" y="269889"/>
                </a:cubicBezTo>
                <a:cubicBezTo>
                  <a:pt x="241167" y="269889"/>
                  <a:pt x="239365" y="268065"/>
                  <a:pt x="239004" y="265876"/>
                </a:cubicBezTo>
                <a:cubicBezTo>
                  <a:pt x="238283" y="258944"/>
                  <a:pt x="233959" y="252377"/>
                  <a:pt x="227471" y="249459"/>
                </a:cubicBezTo>
                <a:cubicBezTo>
                  <a:pt x="217380" y="245081"/>
                  <a:pt x="205847" y="249824"/>
                  <a:pt x="201882" y="260039"/>
                </a:cubicBezTo>
                <a:cubicBezTo>
                  <a:pt x="200801" y="262228"/>
                  <a:pt x="197918" y="263322"/>
                  <a:pt x="195756" y="262593"/>
                </a:cubicBezTo>
                <a:cubicBezTo>
                  <a:pt x="193593" y="261498"/>
                  <a:pt x="192512" y="258944"/>
                  <a:pt x="193233" y="256391"/>
                </a:cubicBezTo>
                <a:cubicBezTo>
                  <a:pt x="195756" y="251283"/>
                  <a:pt x="199360" y="246905"/>
                  <a:pt x="203684" y="243986"/>
                </a:cubicBezTo>
                <a:cubicBezTo>
                  <a:pt x="198278" y="232312"/>
                  <a:pt x="187106" y="224651"/>
                  <a:pt x="174492" y="223556"/>
                </a:cubicBezTo>
                <a:cubicBezTo>
                  <a:pt x="155030" y="222097"/>
                  <a:pt x="138451" y="237055"/>
                  <a:pt x="137009" y="256755"/>
                </a:cubicBezTo>
                <a:cubicBezTo>
                  <a:pt x="136649" y="258944"/>
                  <a:pt x="134847" y="260768"/>
                  <a:pt x="132685" y="260768"/>
                </a:cubicBezTo>
                <a:cubicBezTo>
                  <a:pt x="132324" y="260768"/>
                  <a:pt x="132324" y="260768"/>
                  <a:pt x="132324" y="260768"/>
                </a:cubicBezTo>
                <a:cubicBezTo>
                  <a:pt x="129441" y="260768"/>
                  <a:pt x="127639" y="258215"/>
                  <a:pt x="127999" y="256026"/>
                </a:cubicBezTo>
                <a:cubicBezTo>
                  <a:pt x="128360" y="251283"/>
                  <a:pt x="129441" y="246175"/>
                  <a:pt x="131243" y="242162"/>
                </a:cubicBezTo>
                <a:cubicBezTo>
                  <a:pt x="125476" y="236325"/>
                  <a:pt x="117187" y="233771"/>
                  <a:pt x="109258" y="235595"/>
                </a:cubicBezTo>
                <a:cubicBezTo>
                  <a:pt x="98085" y="238514"/>
                  <a:pt x="90877" y="248729"/>
                  <a:pt x="91598" y="260039"/>
                </a:cubicBezTo>
                <a:cubicBezTo>
                  <a:pt x="91959" y="262593"/>
                  <a:pt x="90156" y="264782"/>
                  <a:pt x="87634" y="265146"/>
                </a:cubicBezTo>
                <a:lnTo>
                  <a:pt x="87273" y="265146"/>
                </a:lnTo>
                <a:cubicBezTo>
                  <a:pt x="85111" y="265146"/>
                  <a:pt x="82948" y="263322"/>
                  <a:pt x="82588" y="260768"/>
                </a:cubicBezTo>
                <a:cubicBezTo>
                  <a:pt x="82588" y="260039"/>
                  <a:pt x="82588" y="259309"/>
                  <a:pt x="82588" y="258579"/>
                </a:cubicBezTo>
                <a:cubicBezTo>
                  <a:pt x="78263" y="254566"/>
                  <a:pt x="71415" y="253472"/>
                  <a:pt x="66009" y="256026"/>
                </a:cubicBezTo>
                <a:cubicBezTo>
                  <a:pt x="61324" y="258579"/>
                  <a:pt x="58441" y="262957"/>
                  <a:pt x="57720" y="268065"/>
                </a:cubicBezTo>
                <a:cubicBezTo>
                  <a:pt x="57720" y="270254"/>
                  <a:pt x="55558" y="271713"/>
                  <a:pt x="53395" y="271713"/>
                </a:cubicBezTo>
                <a:cubicBezTo>
                  <a:pt x="53035" y="271713"/>
                  <a:pt x="53035" y="271713"/>
                  <a:pt x="52674" y="271713"/>
                </a:cubicBezTo>
                <a:cubicBezTo>
                  <a:pt x="50151" y="271713"/>
                  <a:pt x="48710" y="269159"/>
                  <a:pt x="49070" y="266606"/>
                </a:cubicBezTo>
                <a:cubicBezTo>
                  <a:pt x="49791" y="258579"/>
                  <a:pt x="54837" y="251648"/>
                  <a:pt x="62045" y="248000"/>
                </a:cubicBezTo>
                <a:cubicBezTo>
                  <a:pt x="69253" y="244351"/>
                  <a:pt x="77182" y="244716"/>
                  <a:pt x="84030" y="248364"/>
                </a:cubicBezTo>
                <a:cubicBezTo>
                  <a:pt x="87273" y="238149"/>
                  <a:pt x="95923" y="229758"/>
                  <a:pt x="106735" y="226840"/>
                </a:cubicBezTo>
                <a:cubicBezTo>
                  <a:pt x="117187" y="224286"/>
                  <a:pt x="127999" y="227204"/>
                  <a:pt x="135928" y="233771"/>
                </a:cubicBezTo>
                <a:cubicBezTo>
                  <a:pt x="144218" y="221367"/>
                  <a:pt x="158994" y="213341"/>
                  <a:pt x="175212" y="214800"/>
                </a:cubicBezTo>
                <a:close/>
                <a:moveTo>
                  <a:pt x="113653" y="176353"/>
                </a:moveTo>
                <a:lnTo>
                  <a:pt x="113653" y="185743"/>
                </a:lnTo>
                <a:cubicBezTo>
                  <a:pt x="113653" y="188271"/>
                  <a:pt x="115818" y="190077"/>
                  <a:pt x="118344" y="190077"/>
                </a:cubicBezTo>
                <a:lnTo>
                  <a:pt x="145404" y="190077"/>
                </a:lnTo>
                <a:cubicBezTo>
                  <a:pt x="147929" y="190077"/>
                  <a:pt x="150094" y="188271"/>
                  <a:pt x="150094" y="185743"/>
                </a:cubicBezTo>
                <a:lnTo>
                  <a:pt x="150094" y="176353"/>
                </a:lnTo>
                <a:lnTo>
                  <a:pt x="113653" y="176353"/>
                </a:lnTo>
                <a:close/>
                <a:moveTo>
                  <a:pt x="100665" y="153962"/>
                </a:moveTo>
                <a:lnTo>
                  <a:pt x="100665" y="167685"/>
                </a:lnTo>
                <a:lnTo>
                  <a:pt x="109324" y="167685"/>
                </a:lnTo>
                <a:lnTo>
                  <a:pt x="154424" y="167685"/>
                </a:lnTo>
                <a:lnTo>
                  <a:pt x="163443" y="167685"/>
                </a:lnTo>
                <a:lnTo>
                  <a:pt x="163443" y="153962"/>
                </a:lnTo>
                <a:lnTo>
                  <a:pt x="100665" y="153962"/>
                </a:lnTo>
                <a:close/>
                <a:moveTo>
                  <a:pt x="134960" y="38578"/>
                </a:moveTo>
                <a:cubicBezTo>
                  <a:pt x="137139" y="39303"/>
                  <a:pt x="138229" y="42203"/>
                  <a:pt x="137503" y="44378"/>
                </a:cubicBezTo>
                <a:lnTo>
                  <a:pt x="122973" y="80628"/>
                </a:lnTo>
                <a:lnTo>
                  <a:pt x="147310" y="77003"/>
                </a:lnTo>
                <a:cubicBezTo>
                  <a:pt x="149126" y="77003"/>
                  <a:pt x="150579" y="77366"/>
                  <a:pt x="151669" y="78816"/>
                </a:cubicBezTo>
                <a:cubicBezTo>
                  <a:pt x="152759" y="80266"/>
                  <a:pt x="153122" y="81716"/>
                  <a:pt x="152395" y="83166"/>
                </a:cubicBezTo>
                <a:lnTo>
                  <a:pt x="134597" y="125941"/>
                </a:lnTo>
                <a:cubicBezTo>
                  <a:pt x="134234" y="127753"/>
                  <a:pt x="132417" y="128841"/>
                  <a:pt x="130601" y="128841"/>
                </a:cubicBezTo>
                <a:cubicBezTo>
                  <a:pt x="129875" y="128841"/>
                  <a:pt x="129511" y="128841"/>
                  <a:pt x="128785" y="128478"/>
                </a:cubicBezTo>
                <a:cubicBezTo>
                  <a:pt x="126606" y="127753"/>
                  <a:pt x="125153" y="124853"/>
                  <a:pt x="126242" y="122678"/>
                </a:cubicBezTo>
                <a:lnTo>
                  <a:pt x="140772" y="87153"/>
                </a:lnTo>
                <a:lnTo>
                  <a:pt x="116435" y="90778"/>
                </a:lnTo>
                <a:cubicBezTo>
                  <a:pt x="114619" y="91141"/>
                  <a:pt x="113166" y="90416"/>
                  <a:pt x="112076" y="88966"/>
                </a:cubicBezTo>
                <a:cubicBezTo>
                  <a:pt x="110986" y="87878"/>
                  <a:pt x="110623" y="86066"/>
                  <a:pt x="111350" y="84616"/>
                </a:cubicBezTo>
                <a:lnTo>
                  <a:pt x="128785" y="40753"/>
                </a:lnTo>
                <a:cubicBezTo>
                  <a:pt x="129875" y="38578"/>
                  <a:pt x="132417" y="37128"/>
                  <a:pt x="134960" y="38578"/>
                </a:cubicBezTo>
                <a:close/>
                <a:moveTo>
                  <a:pt x="128807" y="9140"/>
                </a:moveTo>
                <a:cubicBezTo>
                  <a:pt x="98500" y="10946"/>
                  <a:pt x="73605" y="36949"/>
                  <a:pt x="73605" y="67286"/>
                </a:cubicBezTo>
                <a:cubicBezTo>
                  <a:pt x="73605" y="80648"/>
                  <a:pt x="77934" y="93288"/>
                  <a:pt x="86593" y="104123"/>
                </a:cubicBezTo>
                <a:cubicBezTo>
                  <a:pt x="95613" y="114957"/>
                  <a:pt x="100304" y="129765"/>
                  <a:pt x="100665" y="144933"/>
                </a:cubicBezTo>
                <a:lnTo>
                  <a:pt x="163443" y="144933"/>
                </a:lnTo>
                <a:lnTo>
                  <a:pt x="163443" y="144211"/>
                </a:lnTo>
                <a:cubicBezTo>
                  <a:pt x="163443" y="129403"/>
                  <a:pt x="168134" y="115319"/>
                  <a:pt x="177154" y="103762"/>
                </a:cubicBezTo>
                <a:cubicBezTo>
                  <a:pt x="185813" y="93288"/>
                  <a:pt x="190142" y="80648"/>
                  <a:pt x="190142" y="67647"/>
                </a:cubicBezTo>
                <a:cubicBezTo>
                  <a:pt x="190142" y="51395"/>
                  <a:pt x="183648" y="36226"/>
                  <a:pt x="172103" y="25031"/>
                </a:cubicBezTo>
                <a:cubicBezTo>
                  <a:pt x="160196" y="14196"/>
                  <a:pt x="145043" y="8418"/>
                  <a:pt x="128807" y="9140"/>
                </a:cubicBezTo>
                <a:close/>
                <a:moveTo>
                  <a:pt x="128085" y="111"/>
                </a:moveTo>
                <a:cubicBezTo>
                  <a:pt x="146847" y="-972"/>
                  <a:pt x="164526" y="5890"/>
                  <a:pt x="178236" y="18530"/>
                </a:cubicBezTo>
                <a:cubicBezTo>
                  <a:pt x="191586" y="31531"/>
                  <a:pt x="199162" y="48867"/>
                  <a:pt x="199162" y="67647"/>
                </a:cubicBezTo>
                <a:cubicBezTo>
                  <a:pt x="199162" y="82815"/>
                  <a:pt x="194111" y="97261"/>
                  <a:pt x="184370" y="109540"/>
                </a:cubicBezTo>
                <a:cubicBezTo>
                  <a:pt x="176793" y="119291"/>
                  <a:pt x="172463" y="131570"/>
                  <a:pt x="172463" y="144211"/>
                </a:cubicBezTo>
                <a:lnTo>
                  <a:pt x="172463" y="149267"/>
                </a:lnTo>
                <a:lnTo>
                  <a:pt x="172463" y="172019"/>
                </a:lnTo>
                <a:cubicBezTo>
                  <a:pt x="172463" y="174547"/>
                  <a:pt x="170299" y="176353"/>
                  <a:pt x="167773" y="176353"/>
                </a:cubicBezTo>
                <a:lnTo>
                  <a:pt x="159114" y="176353"/>
                </a:lnTo>
                <a:lnTo>
                  <a:pt x="159114" y="185743"/>
                </a:lnTo>
                <a:cubicBezTo>
                  <a:pt x="159114" y="192966"/>
                  <a:pt x="152980" y="199105"/>
                  <a:pt x="145404" y="199105"/>
                </a:cubicBezTo>
                <a:lnTo>
                  <a:pt x="136384" y="199105"/>
                </a:lnTo>
                <a:lnTo>
                  <a:pt x="136384" y="214996"/>
                </a:lnTo>
                <a:cubicBezTo>
                  <a:pt x="136384" y="217524"/>
                  <a:pt x="134580" y="219330"/>
                  <a:pt x="132054" y="219330"/>
                </a:cubicBezTo>
                <a:cubicBezTo>
                  <a:pt x="129529" y="219330"/>
                  <a:pt x="127364" y="217524"/>
                  <a:pt x="127364" y="214996"/>
                </a:cubicBezTo>
                <a:lnTo>
                  <a:pt x="127364" y="199105"/>
                </a:lnTo>
                <a:lnTo>
                  <a:pt x="118344" y="199105"/>
                </a:lnTo>
                <a:cubicBezTo>
                  <a:pt x="110767" y="199105"/>
                  <a:pt x="104994" y="192966"/>
                  <a:pt x="104994" y="185743"/>
                </a:cubicBezTo>
                <a:lnTo>
                  <a:pt x="104994" y="176353"/>
                </a:lnTo>
                <a:lnTo>
                  <a:pt x="95974" y="176353"/>
                </a:lnTo>
                <a:cubicBezTo>
                  <a:pt x="93449" y="176353"/>
                  <a:pt x="91645" y="174547"/>
                  <a:pt x="91645" y="172019"/>
                </a:cubicBezTo>
                <a:lnTo>
                  <a:pt x="91645" y="149267"/>
                </a:lnTo>
                <a:lnTo>
                  <a:pt x="91645" y="145655"/>
                </a:lnTo>
                <a:cubicBezTo>
                  <a:pt x="91645" y="131931"/>
                  <a:pt x="87315" y="119291"/>
                  <a:pt x="79738" y="109540"/>
                </a:cubicBezTo>
                <a:cubicBezTo>
                  <a:pt x="69997" y="97622"/>
                  <a:pt x="64585" y="82454"/>
                  <a:pt x="64585" y="67286"/>
                </a:cubicBezTo>
                <a:cubicBezTo>
                  <a:pt x="64946" y="31893"/>
                  <a:pt x="93088" y="1917"/>
                  <a:pt x="128085" y="111"/>
                </a:cubicBezTo>
                <a:close/>
              </a:path>
            </a:pathLst>
          </a:custGeom>
          <a:solidFill>
            <a:schemeClr val="accent4"/>
          </a:solidFill>
          <a:ln>
            <a:noFill/>
          </a:ln>
          <a:effectLst/>
        </p:spPr>
        <p:txBody>
          <a:bodyPr anchor="ctr"/>
          <a:lstStyle/>
          <a:p>
            <a:endParaRPr lang="en-US" dirty="0">
              <a:latin typeface="Lato Light" panose="020F0502020204030203" pitchFamily="34" charset="0"/>
            </a:endParaRPr>
          </a:p>
        </p:txBody>
      </p:sp>
      <p:sp>
        <p:nvSpPr>
          <p:cNvPr id="14" name="Freeform 674">
            <a:extLst>
              <a:ext uri="{FF2B5EF4-FFF2-40B4-BE49-F238E27FC236}">
                <a16:creationId xmlns:a16="http://schemas.microsoft.com/office/drawing/2014/main" id="{B0D4F026-F4E8-5444-97B3-816897E1CFEE}"/>
              </a:ext>
            </a:extLst>
          </p:cNvPr>
          <p:cNvSpPr>
            <a:spLocks noChangeArrowheads="1"/>
          </p:cNvSpPr>
          <p:nvPr/>
        </p:nvSpPr>
        <p:spPr bwMode="auto">
          <a:xfrm>
            <a:off x="15138331" y="3630835"/>
            <a:ext cx="898838" cy="898838"/>
          </a:xfrm>
          <a:custGeom>
            <a:avLst/>
            <a:gdLst>
              <a:gd name="T0" fmla="*/ 306175 w 298090"/>
              <a:gd name="T1" fmla="*/ 1593389 h 298090"/>
              <a:gd name="T2" fmla="*/ 1464034 w 298090"/>
              <a:gd name="T3" fmla="*/ 1729247 h 298090"/>
              <a:gd name="T4" fmla="*/ 1202657 w 298090"/>
              <a:gd name="T5" fmla="*/ 978336 h 298090"/>
              <a:gd name="T6" fmla="*/ 1272154 w 298090"/>
              <a:gd name="T7" fmla="*/ 1031693 h 298090"/>
              <a:gd name="T8" fmla="*/ 1165741 w 298090"/>
              <a:gd name="T9" fmla="*/ 1228063 h 298090"/>
              <a:gd name="T10" fmla="*/ 1015886 w 298090"/>
              <a:gd name="T11" fmla="*/ 1281423 h 298090"/>
              <a:gd name="T12" fmla="*/ 1015886 w 298090"/>
              <a:gd name="T13" fmla="*/ 1121341 h 298090"/>
              <a:gd name="T14" fmla="*/ 1165741 w 298090"/>
              <a:gd name="T15" fmla="*/ 1174705 h 298090"/>
              <a:gd name="T16" fmla="*/ 1226548 w 298090"/>
              <a:gd name="T17" fmla="*/ 1061579 h 298090"/>
              <a:gd name="T18" fmla="*/ 1202657 w 298090"/>
              <a:gd name="T19" fmla="*/ 978336 h 298090"/>
              <a:gd name="T20" fmla="*/ 663693 w 298090"/>
              <a:gd name="T21" fmla="*/ 1036976 h 298090"/>
              <a:gd name="T22" fmla="*/ 578331 w 298090"/>
              <a:gd name="T23" fmla="*/ 1065101 h 298090"/>
              <a:gd name="T24" fmla="*/ 641808 w 298090"/>
              <a:gd name="T25" fmla="*/ 1179764 h 298090"/>
              <a:gd name="T26" fmla="*/ 805973 w 298090"/>
              <a:gd name="T27" fmla="*/ 1205728 h 298090"/>
              <a:gd name="T28" fmla="*/ 641808 w 298090"/>
              <a:gd name="T29" fmla="*/ 1233853 h 298090"/>
              <a:gd name="T30" fmla="*/ 532364 w 298090"/>
              <a:gd name="T31" fmla="*/ 1034813 h 298090"/>
              <a:gd name="T32" fmla="*/ 525797 w 298090"/>
              <a:gd name="T33" fmla="*/ 948279 h 298090"/>
              <a:gd name="T34" fmla="*/ 909429 w 298090"/>
              <a:gd name="T35" fmla="*/ 579978 h 298090"/>
              <a:gd name="T36" fmla="*/ 1110951 w 298090"/>
              <a:gd name="T37" fmla="*/ 780938 h 298090"/>
              <a:gd name="T38" fmla="*/ 1167284 w 298090"/>
              <a:gd name="T39" fmla="*/ 910586 h 298090"/>
              <a:gd name="T40" fmla="*/ 1065444 w 298090"/>
              <a:gd name="T41" fmla="*/ 809031 h 298090"/>
              <a:gd name="T42" fmla="*/ 909429 w 298090"/>
              <a:gd name="T43" fmla="*/ 631838 h 298090"/>
              <a:gd name="T44" fmla="*/ 757748 w 298090"/>
              <a:gd name="T45" fmla="*/ 798225 h 298090"/>
              <a:gd name="T46" fmla="*/ 712243 w 298090"/>
              <a:gd name="T47" fmla="*/ 767974 h 298090"/>
              <a:gd name="T48" fmla="*/ 909429 w 298090"/>
              <a:gd name="T49" fmla="*/ 579978 h 298090"/>
              <a:gd name="T50" fmla="*/ 297551 w 298090"/>
              <a:gd name="T51" fmla="*/ 1537323 h 298090"/>
              <a:gd name="T52" fmla="*/ 1647311 w 298090"/>
              <a:gd name="T53" fmla="*/ 377175 h 298090"/>
              <a:gd name="T54" fmla="*/ 28028 w 298090"/>
              <a:gd name="T55" fmla="*/ 323266 h 298090"/>
              <a:gd name="T56" fmla="*/ 1679656 w 298090"/>
              <a:gd name="T57" fmla="*/ 323266 h 298090"/>
              <a:gd name="T58" fmla="*/ 1785304 w 298090"/>
              <a:gd name="T59" fmla="*/ 351299 h 298090"/>
              <a:gd name="T60" fmla="*/ 1701217 w 298090"/>
              <a:gd name="T61" fmla="*/ 377175 h 298090"/>
              <a:gd name="T62" fmla="*/ 1487759 w 298090"/>
              <a:gd name="T63" fmla="*/ 1785311 h 298090"/>
              <a:gd name="T64" fmla="*/ 273836 w 298090"/>
              <a:gd name="T65" fmla="*/ 1761592 h 298090"/>
              <a:gd name="T66" fmla="*/ 28028 w 298090"/>
              <a:gd name="T67" fmla="*/ 377175 h 298090"/>
              <a:gd name="T68" fmla="*/ 28028 w 298090"/>
              <a:gd name="T69" fmla="*/ 323266 h 298090"/>
              <a:gd name="T70" fmla="*/ 609545 w 298090"/>
              <a:gd name="T71" fmla="*/ 135067 h 298090"/>
              <a:gd name="T72" fmla="*/ 1217610 w 298090"/>
              <a:gd name="T73" fmla="*/ 160798 h 298090"/>
              <a:gd name="T74" fmla="*/ 1137830 w 298090"/>
              <a:gd name="T75" fmla="*/ 53598 h 298090"/>
              <a:gd name="T76" fmla="*/ 689326 w 298090"/>
              <a:gd name="T77" fmla="*/ 0 h 298090"/>
              <a:gd name="T78" fmla="*/ 1273674 w 298090"/>
              <a:gd name="T79" fmla="*/ 135067 h 298090"/>
              <a:gd name="T80" fmla="*/ 1683369 w 298090"/>
              <a:gd name="T81" fmla="*/ 160798 h 298090"/>
              <a:gd name="T82" fmla="*/ 1683369 w 298090"/>
              <a:gd name="T83" fmla="*/ 216539 h 298090"/>
              <a:gd name="T84" fmla="*/ 583667 w 298090"/>
              <a:gd name="T85" fmla="*/ 216539 h 298090"/>
              <a:gd name="T86" fmla="*/ 85567 w 298090"/>
              <a:gd name="T87" fmla="*/ 188665 h 298090"/>
              <a:gd name="T88" fmla="*/ 555638 w 298090"/>
              <a:gd name="T89" fmla="*/ 160798 h 298090"/>
              <a:gd name="T90" fmla="*/ 689326 w 298090"/>
              <a:gd name="T91" fmla="*/ 0 h 298090"/>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0" t="0" r="r" b="b"/>
            <a:pathLst>
              <a:path w="298090" h="298090">
                <a:moveTo>
                  <a:pt x="247329" y="265685"/>
                </a:moveTo>
                <a:lnTo>
                  <a:pt x="51122" y="266045"/>
                </a:lnTo>
                <a:lnTo>
                  <a:pt x="54002" y="288729"/>
                </a:lnTo>
                <a:lnTo>
                  <a:pt x="244448" y="288729"/>
                </a:lnTo>
                <a:lnTo>
                  <a:pt x="247329" y="265685"/>
                </a:lnTo>
                <a:close/>
                <a:moveTo>
                  <a:pt x="200806" y="163351"/>
                </a:moveTo>
                <a:cubicBezTo>
                  <a:pt x="202982" y="161925"/>
                  <a:pt x="205521" y="162638"/>
                  <a:pt x="207334" y="164420"/>
                </a:cubicBezTo>
                <a:lnTo>
                  <a:pt x="212410" y="172260"/>
                </a:lnTo>
                <a:cubicBezTo>
                  <a:pt x="216762" y="179031"/>
                  <a:pt x="217125" y="186872"/>
                  <a:pt x="213498" y="193643"/>
                </a:cubicBezTo>
                <a:cubicBezTo>
                  <a:pt x="209872" y="200771"/>
                  <a:pt x="202620" y="205047"/>
                  <a:pt x="194642" y="205047"/>
                </a:cubicBezTo>
                <a:lnTo>
                  <a:pt x="169621" y="205047"/>
                </a:lnTo>
                <a:lnTo>
                  <a:pt x="169621" y="213957"/>
                </a:lnTo>
                <a:lnTo>
                  <a:pt x="146050" y="200414"/>
                </a:lnTo>
                <a:lnTo>
                  <a:pt x="169621" y="187228"/>
                </a:lnTo>
                <a:lnTo>
                  <a:pt x="169621" y="196138"/>
                </a:lnTo>
                <a:lnTo>
                  <a:pt x="194642" y="196138"/>
                </a:lnTo>
                <a:cubicBezTo>
                  <a:pt x="199356" y="196138"/>
                  <a:pt x="203345" y="193643"/>
                  <a:pt x="205521" y="189723"/>
                </a:cubicBezTo>
                <a:cubicBezTo>
                  <a:pt x="207696" y="185446"/>
                  <a:pt x="207334" y="181170"/>
                  <a:pt x="204795" y="177250"/>
                </a:cubicBezTo>
                <a:lnTo>
                  <a:pt x="199356" y="169409"/>
                </a:lnTo>
                <a:cubicBezTo>
                  <a:pt x="198268" y="167271"/>
                  <a:pt x="198631" y="164776"/>
                  <a:pt x="200806" y="163351"/>
                </a:cubicBezTo>
                <a:close/>
                <a:moveTo>
                  <a:pt x="112644" y="146050"/>
                </a:moveTo>
                <a:lnTo>
                  <a:pt x="110816" y="173142"/>
                </a:lnTo>
                <a:lnTo>
                  <a:pt x="103141" y="168446"/>
                </a:lnTo>
                <a:lnTo>
                  <a:pt x="96563" y="177838"/>
                </a:lnTo>
                <a:cubicBezTo>
                  <a:pt x="94005" y="181812"/>
                  <a:pt x="94005" y="186146"/>
                  <a:pt x="96198" y="190481"/>
                </a:cubicBezTo>
                <a:cubicBezTo>
                  <a:pt x="98390" y="194455"/>
                  <a:pt x="102411" y="196983"/>
                  <a:pt x="107162" y="196983"/>
                </a:cubicBezTo>
                <a:lnTo>
                  <a:pt x="129821" y="196983"/>
                </a:lnTo>
                <a:cubicBezTo>
                  <a:pt x="132379" y="196983"/>
                  <a:pt x="134572" y="198789"/>
                  <a:pt x="134572" y="201318"/>
                </a:cubicBezTo>
                <a:cubicBezTo>
                  <a:pt x="134572" y="203847"/>
                  <a:pt x="132379" y="206014"/>
                  <a:pt x="129821" y="206014"/>
                </a:cubicBezTo>
                <a:lnTo>
                  <a:pt x="107162" y="206014"/>
                </a:lnTo>
                <a:cubicBezTo>
                  <a:pt x="98756" y="206014"/>
                  <a:pt x="91812" y="201679"/>
                  <a:pt x="87792" y="194455"/>
                </a:cubicBezTo>
                <a:cubicBezTo>
                  <a:pt x="84137" y="187591"/>
                  <a:pt x="84503" y="179644"/>
                  <a:pt x="88888" y="172781"/>
                </a:cubicBezTo>
                <a:lnTo>
                  <a:pt x="95832" y="163389"/>
                </a:lnTo>
                <a:lnTo>
                  <a:pt x="87792" y="158332"/>
                </a:lnTo>
                <a:lnTo>
                  <a:pt x="112644" y="146050"/>
                </a:lnTo>
                <a:close/>
                <a:moveTo>
                  <a:pt x="151846" y="96838"/>
                </a:moveTo>
                <a:cubicBezTo>
                  <a:pt x="158720" y="96838"/>
                  <a:pt x="165595" y="100085"/>
                  <a:pt x="169574" y="106219"/>
                </a:cubicBezTo>
                <a:lnTo>
                  <a:pt x="185494" y="130392"/>
                </a:lnTo>
                <a:lnTo>
                  <a:pt x="193091" y="125341"/>
                </a:lnTo>
                <a:lnTo>
                  <a:pt x="194900" y="152039"/>
                </a:lnTo>
                <a:lnTo>
                  <a:pt x="170298" y="140133"/>
                </a:lnTo>
                <a:lnTo>
                  <a:pt x="177896" y="135082"/>
                </a:lnTo>
                <a:lnTo>
                  <a:pt x="161977" y="111270"/>
                </a:lnTo>
                <a:cubicBezTo>
                  <a:pt x="159444" y="108023"/>
                  <a:pt x="155826" y="105497"/>
                  <a:pt x="151846" y="105497"/>
                </a:cubicBezTo>
                <a:cubicBezTo>
                  <a:pt x="147505" y="105497"/>
                  <a:pt x="143887" y="108023"/>
                  <a:pt x="141716" y="111270"/>
                </a:cubicBezTo>
                <a:lnTo>
                  <a:pt x="126520" y="133278"/>
                </a:lnTo>
                <a:cubicBezTo>
                  <a:pt x="125073" y="135082"/>
                  <a:pt x="122179" y="135804"/>
                  <a:pt x="120370" y="134360"/>
                </a:cubicBezTo>
                <a:cubicBezTo>
                  <a:pt x="118199" y="132917"/>
                  <a:pt x="117475" y="130031"/>
                  <a:pt x="118922" y="128227"/>
                </a:cubicBezTo>
                <a:lnTo>
                  <a:pt x="134118" y="106219"/>
                </a:lnTo>
                <a:cubicBezTo>
                  <a:pt x="138098" y="100085"/>
                  <a:pt x="144610" y="96838"/>
                  <a:pt x="151846" y="96838"/>
                </a:cubicBezTo>
                <a:close/>
                <a:moveTo>
                  <a:pt x="23401" y="62976"/>
                </a:moveTo>
                <a:lnTo>
                  <a:pt x="49682" y="256684"/>
                </a:lnTo>
                <a:lnTo>
                  <a:pt x="248769" y="256324"/>
                </a:lnTo>
                <a:lnTo>
                  <a:pt x="275049" y="62976"/>
                </a:lnTo>
                <a:lnTo>
                  <a:pt x="23401" y="62976"/>
                </a:lnTo>
                <a:close/>
                <a:moveTo>
                  <a:pt x="4680" y="53975"/>
                </a:moveTo>
                <a:lnTo>
                  <a:pt x="18361" y="53975"/>
                </a:lnTo>
                <a:lnTo>
                  <a:pt x="280450" y="53975"/>
                </a:lnTo>
                <a:lnTo>
                  <a:pt x="293770" y="53975"/>
                </a:lnTo>
                <a:cubicBezTo>
                  <a:pt x="296290" y="53975"/>
                  <a:pt x="298090" y="55775"/>
                  <a:pt x="298090" y="58656"/>
                </a:cubicBezTo>
                <a:cubicBezTo>
                  <a:pt x="298090" y="61176"/>
                  <a:pt x="296290" y="62976"/>
                  <a:pt x="293770" y="62976"/>
                </a:cubicBezTo>
                <a:lnTo>
                  <a:pt x="284050" y="62976"/>
                </a:lnTo>
                <a:lnTo>
                  <a:pt x="252729" y="294130"/>
                </a:lnTo>
                <a:cubicBezTo>
                  <a:pt x="252369" y="296290"/>
                  <a:pt x="250569" y="298090"/>
                  <a:pt x="248409" y="298090"/>
                </a:cubicBezTo>
                <a:lnTo>
                  <a:pt x="50042" y="298090"/>
                </a:lnTo>
                <a:cubicBezTo>
                  <a:pt x="47882" y="298090"/>
                  <a:pt x="46082" y="296290"/>
                  <a:pt x="45722" y="294130"/>
                </a:cubicBezTo>
                <a:lnTo>
                  <a:pt x="14401" y="62976"/>
                </a:lnTo>
                <a:lnTo>
                  <a:pt x="4680" y="62976"/>
                </a:lnTo>
                <a:cubicBezTo>
                  <a:pt x="2160" y="62976"/>
                  <a:pt x="0" y="61176"/>
                  <a:pt x="0" y="58656"/>
                </a:cubicBezTo>
                <a:cubicBezTo>
                  <a:pt x="0" y="55775"/>
                  <a:pt x="2160" y="53975"/>
                  <a:pt x="4680" y="53975"/>
                </a:cubicBezTo>
                <a:close/>
                <a:moveTo>
                  <a:pt x="115096" y="8949"/>
                </a:moveTo>
                <a:cubicBezTo>
                  <a:pt x="107895" y="8949"/>
                  <a:pt x="101775" y="15393"/>
                  <a:pt x="101775" y="22552"/>
                </a:cubicBezTo>
                <a:lnTo>
                  <a:pt x="101775" y="26848"/>
                </a:lnTo>
                <a:lnTo>
                  <a:pt x="203303" y="26848"/>
                </a:lnTo>
                <a:lnTo>
                  <a:pt x="203303" y="22552"/>
                </a:lnTo>
                <a:cubicBezTo>
                  <a:pt x="203303" y="15393"/>
                  <a:pt x="197543" y="8949"/>
                  <a:pt x="189982" y="8949"/>
                </a:cubicBezTo>
                <a:lnTo>
                  <a:pt x="115096" y="8949"/>
                </a:lnTo>
                <a:close/>
                <a:moveTo>
                  <a:pt x="115096" y="0"/>
                </a:moveTo>
                <a:lnTo>
                  <a:pt x="189982" y="0"/>
                </a:lnTo>
                <a:cubicBezTo>
                  <a:pt x="202223" y="0"/>
                  <a:pt x="212664" y="10381"/>
                  <a:pt x="212664" y="22552"/>
                </a:cubicBezTo>
                <a:lnTo>
                  <a:pt x="212664" y="26848"/>
                </a:lnTo>
                <a:lnTo>
                  <a:pt x="281070" y="26848"/>
                </a:lnTo>
                <a:cubicBezTo>
                  <a:pt x="283230" y="26848"/>
                  <a:pt x="285390" y="28996"/>
                  <a:pt x="285390" y="31501"/>
                </a:cubicBezTo>
                <a:cubicBezTo>
                  <a:pt x="285390" y="34007"/>
                  <a:pt x="283230" y="36155"/>
                  <a:pt x="281070" y="36155"/>
                </a:cubicBezTo>
                <a:lnTo>
                  <a:pt x="207984" y="36155"/>
                </a:lnTo>
                <a:lnTo>
                  <a:pt x="97454" y="36155"/>
                </a:lnTo>
                <a:lnTo>
                  <a:pt x="18968" y="36155"/>
                </a:lnTo>
                <a:cubicBezTo>
                  <a:pt x="16447" y="36155"/>
                  <a:pt x="14287" y="34007"/>
                  <a:pt x="14287" y="31501"/>
                </a:cubicBezTo>
                <a:cubicBezTo>
                  <a:pt x="14287" y="28996"/>
                  <a:pt x="16447" y="26848"/>
                  <a:pt x="18968" y="26848"/>
                </a:cubicBezTo>
                <a:lnTo>
                  <a:pt x="92774" y="26848"/>
                </a:lnTo>
                <a:lnTo>
                  <a:pt x="92774" y="22552"/>
                </a:lnTo>
                <a:cubicBezTo>
                  <a:pt x="92774" y="10381"/>
                  <a:pt x="102855" y="0"/>
                  <a:pt x="115096" y="0"/>
                </a:cubicBezTo>
                <a:close/>
              </a:path>
            </a:pathLst>
          </a:custGeom>
          <a:solidFill>
            <a:schemeClr val="accent3"/>
          </a:solidFill>
          <a:ln>
            <a:noFill/>
          </a:ln>
          <a:effectLst/>
        </p:spPr>
        <p:txBody>
          <a:bodyPr anchor="ctr"/>
          <a:lstStyle/>
          <a:p>
            <a:endParaRPr lang="en-US" dirty="0">
              <a:latin typeface="Lato Light" panose="020F0502020204030203" pitchFamily="34" charset="0"/>
            </a:endParaRPr>
          </a:p>
        </p:txBody>
      </p:sp>
      <p:sp>
        <p:nvSpPr>
          <p:cNvPr id="15" name="Freeform 678">
            <a:extLst>
              <a:ext uri="{FF2B5EF4-FFF2-40B4-BE49-F238E27FC236}">
                <a16:creationId xmlns:a16="http://schemas.microsoft.com/office/drawing/2014/main" id="{41ACA458-6147-814B-B4F1-2E63F42FAF94}"/>
              </a:ext>
            </a:extLst>
          </p:cNvPr>
          <p:cNvSpPr>
            <a:spLocks noChangeArrowheads="1"/>
          </p:cNvSpPr>
          <p:nvPr/>
        </p:nvSpPr>
        <p:spPr bwMode="auto">
          <a:xfrm>
            <a:off x="8391592" y="3656393"/>
            <a:ext cx="898836" cy="888294"/>
          </a:xfrm>
          <a:custGeom>
            <a:avLst/>
            <a:gdLst>
              <a:gd name="T0" fmla="*/ 1389115 w 297391"/>
              <a:gd name="T1" fmla="*/ 970948 h 294625"/>
              <a:gd name="T2" fmla="*/ 1417371 w 297391"/>
              <a:gd name="T3" fmla="*/ 999244 h 294625"/>
              <a:gd name="T4" fmla="*/ 1095700 w 297391"/>
              <a:gd name="T5" fmla="*/ 1567368 h 294625"/>
              <a:gd name="T6" fmla="*/ 1086996 w 297391"/>
              <a:gd name="T7" fmla="*/ 1569543 h 294625"/>
              <a:gd name="T8" fmla="*/ 1060916 w 297391"/>
              <a:gd name="T9" fmla="*/ 1549958 h 294625"/>
              <a:gd name="T10" fmla="*/ 1076134 w 297391"/>
              <a:gd name="T11" fmla="*/ 1515127 h 294625"/>
              <a:gd name="T12" fmla="*/ 1363033 w 297391"/>
              <a:gd name="T13" fmla="*/ 999244 h 294625"/>
              <a:gd name="T14" fmla="*/ 1389115 w 297391"/>
              <a:gd name="T15" fmla="*/ 970948 h 294625"/>
              <a:gd name="T16" fmla="*/ 1077821 w 297391"/>
              <a:gd name="T17" fmla="*/ 646644 h 294625"/>
              <a:gd name="T18" fmla="*/ 586521 w 297391"/>
              <a:gd name="T19" fmla="*/ 897206 h 294625"/>
              <a:gd name="T20" fmla="*/ 1077821 w 297391"/>
              <a:gd name="T21" fmla="*/ 1713665 h 294625"/>
              <a:gd name="T22" fmla="*/ 1566953 w 297391"/>
              <a:gd name="T23" fmla="*/ 897206 h 294625"/>
              <a:gd name="T24" fmla="*/ 1077821 w 297391"/>
              <a:gd name="T25" fmla="*/ 646644 h 294625"/>
              <a:gd name="T26" fmla="*/ 116961 w 297391"/>
              <a:gd name="T27" fmla="*/ 383137 h 294625"/>
              <a:gd name="T28" fmla="*/ 382181 w 297391"/>
              <a:gd name="T29" fmla="*/ 936079 h 294625"/>
              <a:gd name="T30" fmla="*/ 501743 w 297391"/>
              <a:gd name="T31" fmla="*/ 1134799 h 294625"/>
              <a:gd name="T32" fmla="*/ 564782 w 297391"/>
              <a:gd name="T33" fmla="*/ 1160718 h 294625"/>
              <a:gd name="T34" fmla="*/ 530007 w 297391"/>
              <a:gd name="T35" fmla="*/ 875601 h 294625"/>
              <a:gd name="T36" fmla="*/ 551743 w 297391"/>
              <a:gd name="T37" fmla="*/ 849686 h 294625"/>
              <a:gd name="T38" fmla="*/ 649567 w 297391"/>
              <a:gd name="T39" fmla="*/ 823770 h 294625"/>
              <a:gd name="T40" fmla="*/ 116961 w 297391"/>
              <a:gd name="T41" fmla="*/ 383137 h 294625"/>
              <a:gd name="T42" fmla="*/ 173483 w 297391"/>
              <a:gd name="T43" fmla="*/ 346412 h 294625"/>
              <a:gd name="T44" fmla="*/ 701740 w 297391"/>
              <a:gd name="T45" fmla="*/ 804323 h 294625"/>
              <a:gd name="T46" fmla="*/ 916949 w 297391"/>
              <a:gd name="T47" fmla="*/ 700641 h 294625"/>
              <a:gd name="T48" fmla="*/ 830001 w 297391"/>
              <a:gd name="T49" fmla="*/ 573214 h 294625"/>
              <a:gd name="T50" fmla="*/ 173483 w 297391"/>
              <a:gd name="T51" fmla="*/ 346412 h 294625"/>
              <a:gd name="T52" fmla="*/ 1671298 w 297391"/>
              <a:gd name="T53" fmla="*/ 136900 h 294625"/>
              <a:gd name="T54" fmla="*/ 884344 w 297391"/>
              <a:gd name="T55" fmla="*/ 551611 h 294625"/>
              <a:gd name="T56" fmla="*/ 960433 w 297391"/>
              <a:gd name="T57" fmla="*/ 670402 h 294625"/>
              <a:gd name="T58" fmla="*/ 1058262 w 297391"/>
              <a:gd name="T59" fmla="*/ 592652 h 294625"/>
              <a:gd name="T60" fmla="*/ 1095218 w 297391"/>
              <a:gd name="T61" fmla="*/ 592652 h 294625"/>
              <a:gd name="T62" fmla="*/ 1227824 w 297391"/>
              <a:gd name="T63" fmla="*/ 694169 h 294625"/>
              <a:gd name="T64" fmla="*/ 1671298 w 297391"/>
              <a:gd name="T65" fmla="*/ 136900 h 294625"/>
              <a:gd name="T66" fmla="*/ 1183531 w 297391"/>
              <a:gd name="T67" fmla="*/ 57253 h 294625"/>
              <a:gd name="T68" fmla="*/ 703912 w 297391"/>
              <a:gd name="T69" fmla="*/ 214659 h 294625"/>
              <a:gd name="T70" fmla="*/ 564782 w 297391"/>
              <a:gd name="T71" fmla="*/ 350735 h 294625"/>
              <a:gd name="T72" fmla="*/ 847396 w 297391"/>
              <a:gd name="T73" fmla="*/ 512730 h 294625"/>
              <a:gd name="T74" fmla="*/ 1625645 w 297391"/>
              <a:gd name="T75" fmla="*/ 89380 h 294625"/>
              <a:gd name="T76" fmla="*/ 1183531 w 297391"/>
              <a:gd name="T77" fmla="*/ 57253 h 294625"/>
              <a:gd name="T78" fmla="*/ 1362613 w 297391"/>
              <a:gd name="T79" fmla="*/ 2440 h 294625"/>
              <a:gd name="T80" fmla="*/ 1779998 w 297391"/>
              <a:gd name="T81" fmla="*/ 69940 h 294625"/>
              <a:gd name="T82" fmla="*/ 1799565 w 297391"/>
              <a:gd name="T83" fmla="*/ 91545 h 294625"/>
              <a:gd name="T84" fmla="*/ 1786517 w 297391"/>
              <a:gd name="T85" fmla="*/ 117460 h 294625"/>
              <a:gd name="T86" fmla="*/ 1273477 w 297391"/>
              <a:gd name="T87" fmla="*/ 722246 h 294625"/>
              <a:gd name="T88" fmla="*/ 1601739 w 297391"/>
              <a:gd name="T89" fmla="*/ 849686 h 294625"/>
              <a:gd name="T90" fmla="*/ 1623475 w 297391"/>
              <a:gd name="T91" fmla="*/ 875601 h 294625"/>
              <a:gd name="T92" fmla="*/ 1086519 w 297391"/>
              <a:gd name="T93" fmla="*/ 1767664 h 294625"/>
              <a:gd name="T94" fmla="*/ 1077821 w 297391"/>
              <a:gd name="T95" fmla="*/ 1769831 h 294625"/>
              <a:gd name="T96" fmla="*/ 1066960 w 297391"/>
              <a:gd name="T97" fmla="*/ 1767664 h 294625"/>
              <a:gd name="T98" fmla="*/ 582171 w 297391"/>
              <a:gd name="T99" fmla="*/ 1219037 h 294625"/>
              <a:gd name="T100" fmla="*/ 473483 w 297391"/>
              <a:gd name="T101" fmla="*/ 1182319 h 294625"/>
              <a:gd name="T102" fmla="*/ 330000 w 297391"/>
              <a:gd name="T103" fmla="*/ 946881 h 294625"/>
              <a:gd name="T104" fmla="*/ 8270 w 297391"/>
              <a:gd name="T105" fmla="*/ 344249 h 294625"/>
              <a:gd name="T106" fmla="*/ 1742 w 297391"/>
              <a:gd name="T107" fmla="*/ 316173 h 294625"/>
              <a:gd name="T108" fmla="*/ 23485 w 297391"/>
              <a:gd name="T109" fmla="*/ 296736 h 294625"/>
              <a:gd name="T110" fmla="*/ 508262 w 297391"/>
              <a:gd name="T111" fmla="*/ 335613 h 294625"/>
              <a:gd name="T112" fmla="*/ 671307 w 297391"/>
              <a:gd name="T113" fmla="*/ 171459 h 294625"/>
              <a:gd name="T114" fmla="*/ 1362613 w 297391"/>
              <a:gd name="T115" fmla="*/ 2440 h 294625"/>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297391" h="294625">
                <a:moveTo>
                  <a:pt x="229493" y="161634"/>
                </a:moveTo>
                <a:cubicBezTo>
                  <a:pt x="232007" y="161634"/>
                  <a:pt x="234161" y="163808"/>
                  <a:pt x="234161" y="166345"/>
                </a:cubicBezTo>
                <a:cubicBezTo>
                  <a:pt x="234161" y="239542"/>
                  <a:pt x="181736" y="260559"/>
                  <a:pt x="181018" y="260921"/>
                </a:cubicBezTo>
                <a:cubicBezTo>
                  <a:pt x="180659" y="260921"/>
                  <a:pt x="179940" y="261284"/>
                  <a:pt x="179581" y="261284"/>
                </a:cubicBezTo>
                <a:cubicBezTo>
                  <a:pt x="177786" y="261284"/>
                  <a:pt x="175991" y="259834"/>
                  <a:pt x="175272" y="258023"/>
                </a:cubicBezTo>
                <a:cubicBezTo>
                  <a:pt x="174195" y="255848"/>
                  <a:pt x="175631" y="252949"/>
                  <a:pt x="177786" y="252225"/>
                </a:cubicBezTo>
                <a:cubicBezTo>
                  <a:pt x="179581" y="251500"/>
                  <a:pt x="225184" y="233020"/>
                  <a:pt x="225184" y="166345"/>
                </a:cubicBezTo>
                <a:cubicBezTo>
                  <a:pt x="225184" y="163808"/>
                  <a:pt x="226980" y="161634"/>
                  <a:pt x="229493" y="161634"/>
                </a:cubicBezTo>
                <a:close/>
                <a:moveTo>
                  <a:pt x="178065" y="107648"/>
                </a:moveTo>
                <a:cubicBezTo>
                  <a:pt x="148256" y="135335"/>
                  <a:pt x="109109" y="146482"/>
                  <a:pt x="96898" y="149358"/>
                </a:cubicBezTo>
                <a:cubicBezTo>
                  <a:pt x="98335" y="248600"/>
                  <a:pt x="166573" y="280601"/>
                  <a:pt x="178065" y="285276"/>
                </a:cubicBezTo>
                <a:cubicBezTo>
                  <a:pt x="189199" y="280601"/>
                  <a:pt x="257437" y="248600"/>
                  <a:pt x="258873" y="149358"/>
                </a:cubicBezTo>
                <a:cubicBezTo>
                  <a:pt x="247022" y="146482"/>
                  <a:pt x="207515" y="135335"/>
                  <a:pt x="178065" y="107648"/>
                </a:cubicBezTo>
                <a:close/>
                <a:moveTo>
                  <a:pt x="19323" y="63781"/>
                </a:moveTo>
                <a:cubicBezTo>
                  <a:pt x="33689" y="81040"/>
                  <a:pt x="55956" y="114120"/>
                  <a:pt x="63139" y="155830"/>
                </a:cubicBezTo>
                <a:cubicBezTo>
                  <a:pt x="66012" y="171652"/>
                  <a:pt x="72836" y="182798"/>
                  <a:pt x="82892" y="188911"/>
                </a:cubicBezTo>
                <a:cubicBezTo>
                  <a:pt x="86124" y="191069"/>
                  <a:pt x="89715" y="192507"/>
                  <a:pt x="93307" y="193226"/>
                </a:cubicBezTo>
                <a:cubicBezTo>
                  <a:pt x="89715" y="179203"/>
                  <a:pt x="87561" y="163741"/>
                  <a:pt x="87561" y="145762"/>
                </a:cubicBezTo>
                <a:cubicBezTo>
                  <a:pt x="87561" y="143605"/>
                  <a:pt x="89356" y="141807"/>
                  <a:pt x="91152" y="141448"/>
                </a:cubicBezTo>
                <a:cubicBezTo>
                  <a:pt x="91511" y="141448"/>
                  <a:pt x="97976" y="140009"/>
                  <a:pt x="107314" y="137133"/>
                </a:cubicBezTo>
                <a:cubicBezTo>
                  <a:pt x="93307" y="109805"/>
                  <a:pt x="67808" y="82119"/>
                  <a:pt x="19323" y="63781"/>
                </a:cubicBezTo>
                <a:close/>
                <a:moveTo>
                  <a:pt x="28661" y="57668"/>
                </a:moveTo>
                <a:cubicBezTo>
                  <a:pt x="76427" y="77444"/>
                  <a:pt x="101926" y="105850"/>
                  <a:pt x="115933" y="133897"/>
                </a:cubicBezTo>
                <a:cubicBezTo>
                  <a:pt x="126348" y="130301"/>
                  <a:pt x="138918" y="124548"/>
                  <a:pt x="151488" y="116637"/>
                </a:cubicBezTo>
                <a:cubicBezTo>
                  <a:pt x="148256" y="109805"/>
                  <a:pt x="143587" y="102614"/>
                  <a:pt x="137123" y="95423"/>
                </a:cubicBezTo>
                <a:cubicBezTo>
                  <a:pt x="109828" y="64500"/>
                  <a:pt x="58470" y="58387"/>
                  <a:pt x="28661" y="57668"/>
                </a:cubicBezTo>
                <a:close/>
                <a:moveTo>
                  <a:pt x="276112" y="22790"/>
                </a:moveTo>
                <a:cubicBezTo>
                  <a:pt x="210389" y="33217"/>
                  <a:pt x="170523" y="61264"/>
                  <a:pt x="146101" y="91827"/>
                </a:cubicBezTo>
                <a:cubicBezTo>
                  <a:pt x="151488" y="98659"/>
                  <a:pt x="155798" y="105131"/>
                  <a:pt x="158671" y="111603"/>
                </a:cubicBezTo>
                <a:cubicBezTo>
                  <a:pt x="164418" y="107648"/>
                  <a:pt x="169805" y="103333"/>
                  <a:pt x="174833" y="98659"/>
                </a:cubicBezTo>
                <a:cubicBezTo>
                  <a:pt x="176629" y="96501"/>
                  <a:pt x="179143" y="96501"/>
                  <a:pt x="180939" y="98659"/>
                </a:cubicBezTo>
                <a:cubicBezTo>
                  <a:pt x="187762" y="105131"/>
                  <a:pt x="195304" y="110525"/>
                  <a:pt x="202847" y="115559"/>
                </a:cubicBezTo>
                <a:cubicBezTo>
                  <a:pt x="223677" y="70253"/>
                  <a:pt x="257437" y="38251"/>
                  <a:pt x="276112" y="22790"/>
                </a:cubicBezTo>
                <a:close/>
                <a:moveTo>
                  <a:pt x="195529" y="9531"/>
                </a:moveTo>
                <a:cubicBezTo>
                  <a:pt x="167560" y="11194"/>
                  <a:pt x="138559" y="18115"/>
                  <a:pt x="116292" y="35734"/>
                </a:cubicBezTo>
                <a:cubicBezTo>
                  <a:pt x="106954" y="42926"/>
                  <a:pt x="99412" y="50477"/>
                  <a:pt x="93307" y="58387"/>
                </a:cubicBezTo>
                <a:cubicBezTo>
                  <a:pt x="110546" y="63781"/>
                  <a:pt x="127067" y="72410"/>
                  <a:pt x="139996" y="85355"/>
                </a:cubicBezTo>
                <a:cubicBezTo>
                  <a:pt x="164418" y="54432"/>
                  <a:pt x="204283" y="26385"/>
                  <a:pt x="268570" y="14879"/>
                </a:cubicBezTo>
                <a:cubicBezTo>
                  <a:pt x="250433" y="11463"/>
                  <a:pt x="223497" y="7868"/>
                  <a:pt x="195529" y="9531"/>
                </a:cubicBezTo>
                <a:close/>
                <a:moveTo>
                  <a:pt x="225114" y="406"/>
                </a:moveTo>
                <a:cubicBezTo>
                  <a:pt x="262196" y="2384"/>
                  <a:pt x="291735" y="10924"/>
                  <a:pt x="294070" y="11643"/>
                </a:cubicBezTo>
                <a:cubicBezTo>
                  <a:pt x="295865" y="12003"/>
                  <a:pt x="296943" y="13441"/>
                  <a:pt x="297302" y="15239"/>
                </a:cubicBezTo>
                <a:cubicBezTo>
                  <a:pt x="297661" y="16677"/>
                  <a:pt x="296943" y="18475"/>
                  <a:pt x="295147" y="19554"/>
                </a:cubicBezTo>
                <a:cubicBezTo>
                  <a:pt x="294788" y="19913"/>
                  <a:pt x="239120" y="57668"/>
                  <a:pt x="210389" y="120233"/>
                </a:cubicBezTo>
                <a:cubicBezTo>
                  <a:pt x="237684" y="136054"/>
                  <a:pt x="264261" y="141448"/>
                  <a:pt x="264620" y="141448"/>
                </a:cubicBezTo>
                <a:cubicBezTo>
                  <a:pt x="266775" y="141807"/>
                  <a:pt x="268211" y="143605"/>
                  <a:pt x="268211" y="145762"/>
                </a:cubicBezTo>
                <a:cubicBezTo>
                  <a:pt x="268211" y="261544"/>
                  <a:pt x="180220" y="294265"/>
                  <a:pt x="179502" y="294265"/>
                </a:cubicBezTo>
                <a:cubicBezTo>
                  <a:pt x="178784" y="294625"/>
                  <a:pt x="178425" y="294625"/>
                  <a:pt x="178065" y="294625"/>
                </a:cubicBezTo>
                <a:cubicBezTo>
                  <a:pt x="177347" y="294625"/>
                  <a:pt x="176988" y="294625"/>
                  <a:pt x="176270" y="294265"/>
                </a:cubicBezTo>
                <a:cubicBezTo>
                  <a:pt x="175551" y="294265"/>
                  <a:pt x="118088" y="272691"/>
                  <a:pt x="96180" y="202934"/>
                </a:cubicBezTo>
                <a:cubicBezTo>
                  <a:pt x="90434" y="201856"/>
                  <a:pt x="83969" y="200058"/>
                  <a:pt x="78223" y="196822"/>
                </a:cubicBezTo>
                <a:cubicBezTo>
                  <a:pt x="65653" y="189271"/>
                  <a:pt x="57751" y="175967"/>
                  <a:pt x="54519" y="157628"/>
                </a:cubicBezTo>
                <a:cubicBezTo>
                  <a:pt x="44104" y="99738"/>
                  <a:pt x="2084" y="57668"/>
                  <a:pt x="1366" y="57308"/>
                </a:cubicBezTo>
                <a:cubicBezTo>
                  <a:pt x="288" y="56230"/>
                  <a:pt x="-430" y="54072"/>
                  <a:pt x="288" y="52634"/>
                </a:cubicBezTo>
                <a:cubicBezTo>
                  <a:pt x="647" y="50836"/>
                  <a:pt x="2443" y="49757"/>
                  <a:pt x="3880" y="49398"/>
                </a:cubicBezTo>
                <a:cubicBezTo>
                  <a:pt x="6394" y="49398"/>
                  <a:pt x="45541" y="45443"/>
                  <a:pt x="83969" y="55870"/>
                </a:cubicBezTo>
                <a:cubicBezTo>
                  <a:pt x="90793" y="46521"/>
                  <a:pt x="99412" y="37172"/>
                  <a:pt x="110905" y="28543"/>
                </a:cubicBezTo>
                <a:cubicBezTo>
                  <a:pt x="143408" y="3013"/>
                  <a:pt x="188032" y="-1571"/>
                  <a:pt x="225114" y="406"/>
                </a:cubicBezTo>
                <a:close/>
              </a:path>
            </a:pathLst>
          </a:custGeom>
          <a:solidFill>
            <a:schemeClr val="accent2"/>
          </a:solidFill>
          <a:ln>
            <a:noFill/>
          </a:ln>
          <a:effectLst/>
        </p:spPr>
        <p:txBody>
          <a:bodyPr anchor="ctr"/>
          <a:lstStyle/>
          <a:p>
            <a:endParaRPr lang="en-US" dirty="0">
              <a:latin typeface="Lato Light" panose="020F0502020204030203" pitchFamily="34" charset="0"/>
            </a:endParaRPr>
          </a:p>
        </p:txBody>
      </p:sp>
      <p:sp>
        <p:nvSpPr>
          <p:cNvPr id="16" name="Freeform 683">
            <a:extLst>
              <a:ext uri="{FF2B5EF4-FFF2-40B4-BE49-F238E27FC236}">
                <a16:creationId xmlns:a16="http://schemas.microsoft.com/office/drawing/2014/main" id="{5BB0A8BE-B5E1-5141-AF6A-1D0CFA50EEF9}"/>
              </a:ext>
            </a:extLst>
          </p:cNvPr>
          <p:cNvSpPr>
            <a:spLocks noChangeArrowheads="1"/>
          </p:cNvSpPr>
          <p:nvPr/>
        </p:nvSpPr>
        <p:spPr bwMode="auto">
          <a:xfrm>
            <a:off x="6162708" y="7489544"/>
            <a:ext cx="893564" cy="885658"/>
          </a:xfrm>
          <a:custGeom>
            <a:avLst/>
            <a:gdLst>
              <a:gd name="T0" fmla="*/ 1196395 w 297522"/>
              <a:gd name="T1" fmla="*/ 837905 h 293327"/>
              <a:gd name="T2" fmla="*/ 552851 w 297522"/>
              <a:gd name="T3" fmla="*/ 837905 h 293327"/>
              <a:gd name="T4" fmla="*/ 901175 w 297522"/>
              <a:gd name="T5" fmla="*/ 715132 h 293327"/>
              <a:gd name="T6" fmla="*/ 901175 w 297522"/>
              <a:gd name="T7" fmla="*/ 715132 h 293327"/>
              <a:gd name="T8" fmla="*/ 848075 w 297522"/>
              <a:gd name="T9" fmla="*/ 936992 h 293327"/>
              <a:gd name="T10" fmla="*/ 1522821 w 297522"/>
              <a:gd name="T11" fmla="*/ 626783 h 293327"/>
              <a:gd name="T12" fmla="*/ 1522821 w 297522"/>
              <a:gd name="T13" fmla="*/ 932704 h 293327"/>
              <a:gd name="T14" fmla="*/ 1580068 w 297522"/>
              <a:gd name="T15" fmla="*/ 611588 h 293327"/>
              <a:gd name="T16" fmla="*/ 182249 w 297522"/>
              <a:gd name="T17" fmla="*/ 611588 h 293327"/>
              <a:gd name="T18" fmla="*/ 237711 w 297522"/>
              <a:gd name="T19" fmla="*/ 932704 h 293327"/>
              <a:gd name="T20" fmla="*/ 241980 w 297522"/>
              <a:gd name="T21" fmla="*/ 626783 h 293327"/>
              <a:gd name="T22" fmla="*/ 1113567 w 297522"/>
              <a:gd name="T23" fmla="*/ 721593 h 293327"/>
              <a:gd name="T24" fmla="*/ 1158167 w 297522"/>
              <a:gd name="T25" fmla="*/ 540650 h 293327"/>
              <a:gd name="T26" fmla="*/ 1064715 w 297522"/>
              <a:gd name="T27" fmla="*/ 700054 h 293327"/>
              <a:gd name="T28" fmla="*/ 644184 w 297522"/>
              <a:gd name="T29" fmla="*/ 540650 h 293327"/>
              <a:gd name="T30" fmla="*/ 848075 w 297522"/>
              <a:gd name="T31" fmla="*/ 540650 h 293327"/>
              <a:gd name="T32" fmla="*/ 516749 w 297522"/>
              <a:gd name="T33" fmla="*/ 794827 h 293327"/>
              <a:gd name="T34" fmla="*/ 423297 w 297522"/>
              <a:gd name="T35" fmla="*/ 540650 h 293327"/>
              <a:gd name="T36" fmla="*/ 1743337 w 297522"/>
              <a:gd name="T37" fmla="*/ 611588 h 293327"/>
              <a:gd name="T38" fmla="*/ 1331989 w 297522"/>
              <a:gd name="T39" fmla="*/ 1761522 h 293327"/>
              <a:gd name="T40" fmla="*/ 1378633 w 297522"/>
              <a:gd name="T41" fmla="*/ 1668221 h 293327"/>
              <a:gd name="T42" fmla="*/ 1645802 w 297522"/>
              <a:gd name="T43" fmla="*/ 568200 h 293327"/>
              <a:gd name="T44" fmla="*/ 1404078 w 297522"/>
              <a:gd name="T45" fmla="*/ 1368812 h 293327"/>
              <a:gd name="T46" fmla="*/ 1361675 w 297522"/>
              <a:gd name="T47" fmla="*/ 1338436 h 293327"/>
              <a:gd name="T48" fmla="*/ 1438005 w 297522"/>
              <a:gd name="T49" fmla="*/ 965245 h 293327"/>
              <a:gd name="T50" fmla="*/ 1071180 w 297522"/>
              <a:gd name="T51" fmla="*/ 1433901 h 293327"/>
              <a:gd name="T52" fmla="*/ 1028778 w 297522"/>
              <a:gd name="T53" fmla="*/ 1592284 h 293327"/>
              <a:gd name="T54" fmla="*/ 1196285 w 297522"/>
              <a:gd name="T55" fmla="*/ 1203916 h 293327"/>
              <a:gd name="T56" fmla="*/ 1448607 w 297522"/>
              <a:gd name="T57" fmla="*/ 726583 h 293327"/>
              <a:gd name="T58" fmla="*/ 1590671 w 297522"/>
              <a:gd name="T59" fmla="*/ 557347 h 293327"/>
              <a:gd name="T60" fmla="*/ 171580 w 297522"/>
              <a:gd name="T61" fmla="*/ 557347 h 293327"/>
              <a:gd name="T62" fmla="*/ 314509 w 297522"/>
              <a:gd name="T63" fmla="*/ 726583 h 293327"/>
              <a:gd name="T64" fmla="*/ 568358 w 297522"/>
              <a:gd name="T65" fmla="*/ 1203916 h 293327"/>
              <a:gd name="T66" fmla="*/ 736889 w 297522"/>
              <a:gd name="T67" fmla="*/ 1592284 h 293327"/>
              <a:gd name="T68" fmla="*/ 694225 w 297522"/>
              <a:gd name="T69" fmla="*/ 1433901 h 293327"/>
              <a:gd name="T70" fmla="*/ 323042 w 297522"/>
              <a:gd name="T71" fmla="*/ 965245 h 293327"/>
              <a:gd name="T72" fmla="*/ 401967 w 297522"/>
              <a:gd name="T73" fmla="*/ 1338436 h 293327"/>
              <a:gd name="T74" fmla="*/ 357174 w 297522"/>
              <a:gd name="T75" fmla="*/ 1368812 h 293327"/>
              <a:gd name="T76" fmla="*/ 116120 w 297522"/>
              <a:gd name="T77" fmla="*/ 568200 h 293327"/>
              <a:gd name="T78" fmla="*/ 384903 w 297522"/>
              <a:gd name="T79" fmla="*/ 1668221 h 293327"/>
              <a:gd name="T80" fmla="*/ 431836 w 297522"/>
              <a:gd name="T81" fmla="*/ 1761522 h 293327"/>
              <a:gd name="T82" fmla="*/ 20121 w 297522"/>
              <a:gd name="T83" fmla="*/ 609418 h 293327"/>
              <a:gd name="T84" fmla="*/ 1064715 w 297522"/>
              <a:gd name="T85" fmla="*/ 329561 h 293327"/>
              <a:gd name="T86" fmla="*/ 1102943 w 297522"/>
              <a:gd name="T87" fmla="*/ 486804 h 293327"/>
              <a:gd name="T88" fmla="*/ 644184 w 297522"/>
              <a:gd name="T89" fmla="*/ 486804 h 293327"/>
              <a:gd name="T90" fmla="*/ 684538 w 297522"/>
              <a:gd name="T91" fmla="*/ 329561 h 293327"/>
              <a:gd name="T92" fmla="*/ 1158167 w 297522"/>
              <a:gd name="T93" fmla="*/ 486804 h 293327"/>
              <a:gd name="T94" fmla="*/ 518876 w 297522"/>
              <a:gd name="T95" fmla="*/ 232634 h 293327"/>
              <a:gd name="T96" fmla="*/ 635686 w 297522"/>
              <a:gd name="T97" fmla="*/ 308023 h 293327"/>
              <a:gd name="T98" fmla="*/ 901175 w 297522"/>
              <a:gd name="T99" fmla="*/ 314486 h 293327"/>
              <a:gd name="T100" fmla="*/ 848075 w 297522"/>
              <a:gd name="T101" fmla="*/ 90470 h 293327"/>
              <a:gd name="T102" fmla="*/ 848075 w 297522"/>
              <a:gd name="T103" fmla="*/ 90470 h 293327"/>
              <a:gd name="T104" fmla="*/ 1196395 w 297522"/>
              <a:gd name="T105" fmla="*/ 191710 h 293327"/>
              <a:gd name="T106" fmla="*/ 552851 w 297522"/>
              <a:gd name="T107" fmla="*/ 191710 h 293327"/>
              <a:gd name="T108" fmla="*/ 873560 w 297522"/>
              <a:gd name="T109" fmla="*/ 0 h 293327"/>
              <a:gd name="T110" fmla="*/ 1381174 w 297522"/>
              <a:gd name="T111" fmla="*/ 514805 h 293327"/>
              <a:gd name="T112" fmla="*/ 873560 w 297522"/>
              <a:gd name="T113" fmla="*/ 1027454 h 293327"/>
              <a:gd name="T114" fmla="*/ 368076 w 297522"/>
              <a:gd name="T115" fmla="*/ 514805 h 293327"/>
              <a:gd name="T116" fmla="*/ 873560 w 297522"/>
              <a:gd name="T117" fmla="*/ 0 h 293327"/>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0" t="0" r="r" b="b"/>
            <a:pathLst>
              <a:path w="297522" h="293327">
                <a:moveTo>
                  <a:pt x="184112" y="128408"/>
                </a:moveTo>
                <a:cubicBezTo>
                  <a:pt x="176580" y="142038"/>
                  <a:pt x="166895" y="153875"/>
                  <a:pt x="160080" y="161048"/>
                </a:cubicBezTo>
                <a:cubicBezTo>
                  <a:pt x="175862" y="158538"/>
                  <a:pt x="190568" y="151005"/>
                  <a:pt x="202046" y="139527"/>
                </a:cubicBezTo>
                <a:cubicBezTo>
                  <a:pt x="196666" y="135582"/>
                  <a:pt x="190568" y="131636"/>
                  <a:pt x="184112" y="128408"/>
                </a:cubicBezTo>
                <a:close/>
                <a:moveTo>
                  <a:pt x="111300" y="128408"/>
                </a:moveTo>
                <a:cubicBezTo>
                  <a:pt x="104485" y="131636"/>
                  <a:pt x="98387" y="135582"/>
                  <a:pt x="93365" y="139527"/>
                </a:cubicBezTo>
                <a:cubicBezTo>
                  <a:pt x="104843" y="151005"/>
                  <a:pt x="119549" y="158538"/>
                  <a:pt x="135331" y="161048"/>
                </a:cubicBezTo>
                <a:cubicBezTo>
                  <a:pt x="128158" y="153875"/>
                  <a:pt x="118832" y="142397"/>
                  <a:pt x="111300" y="128408"/>
                </a:cubicBezTo>
                <a:close/>
                <a:moveTo>
                  <a:pt x="152189" y="119083"/>
                </a:moveTo>
                <a:lnTo>
                  <a:pt x="152189" y="156027"/>
                </a:lnTo>
                <a:cubicBezTo>
                  <a:pt x="158646" y="149212"/>
                  <a:pt x="168330" y="138093"/>
                  <a:pt x="175504" y="124463"/>
                </a:cubicBezTo>
                <a:cubicBezTo>
                  <a:pt x="168330" y="121593"/>
                  <a:pt x="160439" y="119800"/>
                  <a:pt x="152189" y="119083"/>
                </a:cubicBezTo>
                <a:close/>
                <a:moveTo>
                  <a:pt x="143222" y="119083"/>
                </a:moveTo>
                <a:cubicBezTo>
                  <a:pt x="134973" y="119800"/>
                  <a:pt x="127082" y="121593"/>
                  <a:pt x="119549" y="124463"/>
                </a:cubicBezTo>
                <a:cubicBezTo>
                  <a:pt x="127082" y="138093"/>
                  <a:pt x="136766" y="149212"/>
                  <a:pt x="143222" y="156027"/>
                </a:cubicBezTo>
                <a:lnTo>
                  <a:pt x="143222" y="119083"/>
                </a:lnTo>
                <a:close/>
                <a:moveTo>
                  <a:pt x="261111" y="100758"/>
                </a:moveTo>
                <a:cubicBezTo>
                  <a:pt x="259321" y="101119"/>
                  <a:pt x="257888" y="102203"/>
                  <a:pt x="257172" y="104371"/>
                </a:cubicBezTo>
                <a:cubicBezTo>
                  <a:pt x="255024" y="107983"/>
                  <a:pt x="254666" y="113764"/>
                  <a:pt x="253591" y="121713"/>
                </a:cubicBezTo>
                <a:cubicBezTo>
                  <a:pt x="252875" y="130022"/>
                  <a:pt x="251443" y="140139"/>
                  <a:pt x="248936" y="151700"/>
                </a:cubicBezTo>
                <a:cubicBezTo>
                  <a:pt x="251443" y="152061"/>
                  <a:pt x="254666" y="153145"/>
                  <a:pt x="257172" y="155313"/>
                </a:cubicBezTo>
                <a:cubicBezTo>
                  <a:pt x="258246" y="155674"/>
                  <a:pt x="258604" y="156035"/>
                  <a:pt x="259321" y="156758"/>
                </a:cubicBezTo>
                <a:cubicBezTo>
                  <a:pt x="263976" y="136887"/>
                  <a:pt x="265408" y="121351"/>
                  <a:pt x="266124" y="110513"/>
                </a:cubicBezTo>
                <a:cubicBezTo>
                  <a:pt x="266124" y="107261"/>
                  <a:pt x="266482" y="104371"/>
                  <a:pt x="266840" y="101841"/>
                </a:cubicBezTo>
                <a:cubicBezTo>
                  <a:pt x="265050" y="100758"/>
                  <a:pt x="262901" y="100396"/>
                  <a:pt x="261111" y="100758"/>
                </a:cubicBezTo>
                <a:close/>
                <a:moveTo>
                  <a:pt x="36542" y="100758"/>
                </a:moveTo>
                <a:cubicBezTo>
                  <a:pt x="34380" y="100396"/>
                  <a:pt x="32579" y="100758"/>
                  <a:pt x="30778" y="101841"/>
                </a:cubicBezTo>
                <a:cubicBezTo>
                  <a:pt x="30778" y="104371"/>
                  <a:pt x="31138" y="107261"/>
                  <a:pt x="31498" y="110513"/>
                </a:cubicBezTo>
                <a:cubicBezTo>
                  <a:pt x="32219" y="121351"/>
                  <a:pt x="33660" y="136887"/>
                  <a:pt x="37983" y="156758"/>
                </a:cubicBezTo>
                <a:cubicBezTo>
                  <a:pt x="39064" y="156035"/>
                  <a:pt x="39784" y="155674"/>
                  <a:pt x="40144" y="155313"/>
                </a:cubicBezTo>
                <a:cubicBezTo>
                  <a:pt x="43387" y="153145"/>
                  <a:pt x="45908" y="152061"/>
                  <a:pt x="48791" y="151700"/>
                </a:cubicBezTo>
                <a:cubicBezTo>
                  <a:pt x="45908" y="140139"/>
                  <a:pt x="44828" y="130022"/>
                  <a:pt x="43747" y="121713"/>
                </a:cubicBezTo>
                <a:cubicBezTo>
                  <a:pt x="43026" y="113764"/>
                  <a:pt x="42306" y="107983"/>
                  <a:pt x="40865" y="104371"/>
                </a:cubicBezTo>
                <a:cubicBezTo>
                  <a:pt x="39784" y="102203"/>
                  <a:pt x="37983" y="101119"/>
                  <a:pt x="36542" y="100758"/>
                </a:cubicBezTo>
                <a:close/>
                <a:moveTo>
                  <a:pt x="195590" y="90029"/>
                </a:moveTo>
                <a:cubicBezTo>
                  <a:pt x="194872" y="100790"/>
                  <a:pt x="192003" y="111192"/>
                  <a:pt x="188058" y="120159"/>
                </a:cubicBezTo>
                <a:cubicBezTo>
                  <a:pt x="195590" y="123745"/>
                  <a:pt x="202046" y="128408"/>
                  <a:pt x="207785" y="132354"/>
                </a:cubicBezTo>
                <a:cubicBezTo>
                  <a:pt x="217111" y="120517"/>
                  <a:pt x="223208" y="106170"/>
                  <a:pt x="223926" y="90029"/>
                </a:cubicBezTo>
                <a:lnTo>
                  <a:pt x="195590" y="90029"/>
                </a:lnTo>
                <a:close/>
                <a:moveTo>
                  <a:pt x="152189" y="90029"/>
                </a:moveTo>
                <a:lnTo>
                  <a:pt x="152189" y="109757"/>
                </a:lnTo>
                <a:cubicBezTo>
                  <a:pt x="161874" y="110474"/>
                  <a:pt x="171199" y="112985"/>
                  <a:pt x="179808" y="116572"/>
                </a:cubicBezTo>
                <a:cubicBezTo>
                  <a:pt x="183395" y="108322"/>
                  <a:pt x="185547" y="99355"/>
                  <a:pt x="186264" y="90029"/>
                </a:cubicBezTo>
                <a:lnTo>
                  <a:pt x="152189" y="90029"/>
                </a:lnTo>
                <a:close/>
                <a:moveTo>
                  <a:pt x="108789" y="90029"/>
                </a:moveTo>
                <a:cubicBezTo>
                  <a:pt x="109506" y="99355"/>
                  <a:pt x="112376" y="108322"/>
                  <a:pt x="115604" y="116572"/>
                </a:cubicBezTo>
                <a:cubicBezTo>
                  <a:pt x="124212" y="112985"/>
                  <a:pt x="133538" y="110474"/>
                  <a:pt x="143222" y="109757"/>
                </a:cubicBezTo>
                <a:lnTo>
                  <a:pt x="143222" y="90029"/>
                </a:lnTo>
                <a:lnTo>
                  <a:pt x="108789" y="90029"/>
                </a:lnTo>
                <a:close/>
                <a:moveTo>
                  <a:pt x="71486" y="90029"/>
                </a:moveTo>
                <a:cubicBezTo>
                  <a:pt x="72562" y="106170"/>
                  <a:pt x="78301" y="120517"/>
                  <a:pt x="87268" y="132354"/>
                </a:cubicBezTo>
                <a:cubicBezTo>
                  <a:pt x="93365" y="128408"/>
                  <a:pt x="99822" y="123745"/>
                  <a:pt x="107354" y="120159"/>
                </a:cubicBezTo>
                <a:cubicBezTo>
                  <a:pt x="103409" y="111192"/>
                  <a:pt x="100539" y="100790"/>
                  <a:pt x="100180" y="90029"/>
                </a:cubicBezTo>
                <a:lnTo>
                  <a:pt x="71486" y="90029"/>
                </a:lnTo>
                <a:close/>
                <a:moveTo>
                  <a:pt x="274360" y="86306"/>
                </a:moveTo>
                <a:cubicBezTo>
                  <a:pt x="279731" y="84138"/>
                  <a:pt x="283670" y="85222"/>
                  <a:pt x="285819" y="86667"/>
                </a:cubicBezTo>
                <a:cubicBezTo>
                  <a:pt x="292622" y="90641"/>
                  <a:pt x="294055" y="100758"/>
                  <a:pt x="294413" y="101841"/>
                </a:cubicBezTo>
                <a:cubicBezTo>
                  <a:pt x="309452" y="183132"/>
                  <a:pt x="266482" y="250694"/>
                  <a:pt x="239626" y="283572"/>
                </a:cubicBezTo>
                <a:cubicBezTo>
                  <a:pt x="236403" y="287907"/>
                  <a:pt x="231748" y="291159"/>
                  <a:pt x="226377" y="292966"/>
                </a:cubicBezTo>
                <a:cubicBezTo>
                  <a:pt x="226019" y="293327"/>
                  <a:pt x="225661" y="293327"/>
                  <a:pt x="224945" y="293327"/>
                </a:cubicBezTo>
                <a:cubicBezTo>
                  <a:pt x="223154" y="293327"/>
                  <a:pt x="221364" y="292243"/>
                  <a:pt x="221006" y="290436"/>
                </a:cubicBezTo>
                <a:cubicBezTo>
                  <a:pt x="219931" y="288269"/>
                  <a:pt x="221006" y="285740"/>
                  <a:pt x="223154" y="284656"/>
                </a:cubicBezTo>
                <a:cubicBezTo>
                  <a:pt x="226735" y="283211"/>
                  <a:pt x="230316" y="281043"/>
                  <a:pt x="232822" y="277791"/>
                </a:cubicBezTo>
                <a:cubicBezTo>
                  <a:pt x="258604" y="245997"/>
                  <a:pt x="300142" y="181326"/>
                  <a:pt x="285103" y="102925"/>
                </a:cubicBezTo>
                <a:cubicBezTo>
                  <a:pt x="285103" y="100758"/>
                  <a:pt x="283670" y="95700"/>
                  <a:pt x="281164" y="94254"/>
                </a:cubicBezTo>
                <a:cubicBezTo>
                  <a:pt x="280806" y="94254"/>
                  <a:pt x="280089" y="93532"/>
                  <a:pt x="277941" y="94616"/>
                </a:cubicBezTo>
                <a:cubicBezTo>
                  <a:pt x="276150" y="95338"/>
                  <a:pt x="275434" y="104371"/>
                  <a:pt x="275076" y="111235"/>
                </a:cubicBezTo>
                <a:cubicBezTo>
                  <a:pt x="273644" y="124964"/>
                  <a:pt x="272570" y="145558"/>
                  <a:pt x="264334" y="173378"/>
                </a:cubicBezTo>
                <a:cubicBezTo>
                  <a:pt x="262543" y="186023"/>
                  <a:pt x="253591" y="204087"/>
                  <a:pt x="237119" y="227933"/>
                </a:cubicBezTo>
                <a:cubicBezTo>
                  <a:pt x="236403" y="229017"/>
                  <a:pt x="234971" y="229739"/>
                  <a:pt x="233539" y="229739"/>
                </a:cubicBezTo>
                <a:cubicBezTo>
                  <a:pt x="232822" y="229739"/>
                  <a:pt x="231748" y="229739"/>
                  <a:pt x="231032" y="229017"/>
                </a:cubicBezTo>
                <a:cubicBezTo>
                  <a:pt x="229242" y="227571"/>
                  <a:pt x="228525" y="224681"/>
                  <a:pt x="229958" y="222875"/>
                </a:cubicBezTo>
                <a:cubicBezTo>
                  <a:pt x="249294" y="194333"/>
                  <a:pt x="254666" y="179520"/>
                  <a:pt x="255382" y="171932"/>
                </a:cubicBezTo>
                <a:cubicBezTo>
                  <a:pt x="256098" y="164706"/>
                  <a:pt x="253591" y="163261"/>
                  <a:pt x="252517" y="162900"/>
                </a:cubicBezTo>
                <a:cubicBezTo>
                  <a:pt x="248936" y="160371"/>
                  <a:pt x="245713" y="159648"/>
                  <a:pt x="242849" y="160732"/>
                </a:cubicBezTo>
                <a:cubicBezTo>
                  <a:pt x="239626" y="161816"/>
                  <a:pt x="237478" y="165429"/>
                  <a:pt x="237478" y="165429"/>
                </a:cubicBezTo>
                <a:cubicBezTo>
                  <a:pt x="221006" y="199029"/>
                  <a:pt x="214202" y="203365"/>
                  <a:pt x="206682" y="208062"/>
                </a:cubicBezTo>
                <a:cubicBezTo>
                  <a:pt x="200595" y="212036"/>
                  <a:pt x="194507" y="215649"/>
                  <a:pt x="180900" y="238772"/>
                </a:cubicBezTo>
                <a:cubicBezTo>
                  <a:pt x="176961" y="244914"/>
                  <a:pt x="175887" y="252501"/>
                  <a:pt x="178036" y="259365"/>
                </a:cubicBezTo>
                <a:cubicBezTo>
                  <a:pt x="178752" y="262256"/>
                  <a:pt x="177320" y="264423"/>
                  <a:pt x="174813" y="265146"/>
                </a:cubicBezTo>
                <a:cubicBezTo>
                  <a:pt x="174455" y="265146"/>
                  <a:pt x="174097" y="265146"/>
                  <a:pt x="173739" y="265146"/>
                </a:cubicBezTo>
                <a:cubicBezTo>
                  <a:pt x="171590" y="265146"/>
                  <a:pt x="169800" y="264062"/>
                  <a:pt x="169442" y="262256"/>
                </a:cubicBezTo>
                <a:cubicBezTo>
                  <a:pt x="166935" y="252501"/>
                  <a:pt x="168009" y="242385"/>
                  <a:pt x="173023" y="234075"/>
                </a:cubicBezTo>
                <a:cubicBezTo>
                  <a:pt x="188062" y="209146"/>
                  <a:pt x="195582" y="204449"/>
                  <a:pt x="202027" y="200475"/>
                </a:cubicBezTo>
                <a:cubicBezTo>
                  <a:pt x="208473" y="196139"/>
                  <a:pt x="214202" y="192526"/>
                  <a:pt x="229600" y="161455"/>
                </a:cubicBezTo>
                <a:cubicBezTo>
                  <a:pt x="229958" y="160732"/>
                  <a:pt x="232822" y="154590"/>
                  <a:pt x="239626" y="152423"/>
                </a:cubicBezTo>
                <a:cubicBezTo>
                  <a:pt x="242849" y="140139"/>
                  <a:pt x="243923" y="129300"/>
                  <a:pt x="244639" y="120990"/>
                </a:cubicBezTo>
                <a:cubicBezTo>
                  <a:pt x="245713" y="112319"/>
                  <a:pt x="246430" y="105093"/>
                  <a:pt x="248936" y="100396"/>
                </a:cubicBezTo>
                <a:cubicBezTo>
                  <a:pt x="251085" y="95700"/>
                  <a:pt x="255024" y="92809"/>
                  <a:pt x="259321" y="91725"/>
                </a:cubicBezTo>
                <a:cubicBezTo>
                  <a:pt x="262543" y="91364"/>
                  <a:pt x="265766" y="91725"/>
                  <a:pt x="268631" y="92809"/>
                </a:cubicBezTo>
                <a:cubicBezTo>
                  <a:pt x="269705" y="89919"/>
                  <a:pt x="271495" y="87390"/>
                  <a:pt x="274360" y="86306"/>
                </a:cubicBezTo>
                <a:close/>
                <a:moveTo>
                  <a:pt x="23212" y="86306"/>
                </a:moveTo>
                <a:cubicBezTo>
                  <a:pt x="26094" y="87390"/>
                  <a:pt x="27896" y="89919"/>
                  <a:pt x="28976" y="92809"/>
                </a:cubicBezTo>
                <a:cubicBezTo>
                  <a:pt x="32219" y="91725"/>
                  <a:pt x="35101" y="91364"/>
                  <a:pt x="37983" y="91725"/>
                </a:cubicBezTo>
                <a:cubicBezTo>
                  <a:pt x="43026" y="92809"/>
                  <a:pt x="46629" y="95700"/>
                  <a:pt x="48791" y="100396"/>
                </a:cubicBezTo>
                <a:cubicBezTo>
                  <a:pt x="51312" y="105093"/>
                  <a:pt x="52033" y="112319"/>
                  <a:pt x="53114" y="120990"/>
                </a:cubicBezTo>
                <a:cubicBezTo>
                  <a:pt x="53834" y="129300"/>
                  <a:pt x="54915" y="140139"/>
                  <a:pt x="58157" y="152423"/>
                </a:cubicBezTo>
                <a:cubicBezTo>
                  <a:pt x="65002" y="154590"/>
                  <a:pt x="67884" y="161094"/>
                  <a:pt x="68245" y="161816"/>
                </a:cubicBezTo>
                <a:cubicBezTo>
                  <a:pt x="83736" y="192526"/>
                  <a:pt x="89500" y="196139"/>
                  <a:pt x="95984" y="200475"/>
                </a:cubicBezTo>
                <a:cubicBezTo>
                  <a:pt x="102829" y="204449"/>
                  <a:pt x="110034" y="209146"/>
                  <a:pt x="124805" y="234075"/>
                </a:cubicBezTo>
                <a:cubicBezTo>
                  <a:pt x="129849" y="242385"/>
                  <a:pt x="131650" y="252501"/>
                  <a:pt x="128768" y="262256"/>
                </a:cubicBezTo>
                <a:cubicBezTo>
                  <a:pt x="128408" y="264062"/>
                  <a:pt x="126246" y="265146"/>
                  <a:pt x="124445" y="265146"/>
                </a:cubicBezTo>
                <a:cubicBezTo>
                  <a:pt x="124084" y="265146"/>
                  <a:pt x="123724" y="265146"/>
                  <a:pt x="123364" y="265146"/>
                </a:cubicBezTo>
                <a:cubicBezTo>
                  <a:pt x="120842" y="264423"/>
                  <a:pt x="119401" y="262256"/>
                  <a:pt x="120122" y="259365"/>
                </a:cubicBezTo>
                <a:cubicBezTo>
                  <a:pt x="121923" y="252501"/>
                  <a:pt x="121202" y="244914"/>
                  <a:pt x="117240" y="238772"/>
                </a:cubicBezTo>
                <a:cubicBezTo>
                  <a:pt x="103190" y="215649"/>
                  <a:pt x="97065" y="212036"/>
                  <a:pt x="91301" y="208062"/>
                </a:cubicBezTo>
                <a:cubicBezTo>
                  <a:pt x="83375" y="203365"/>
                  <a:pt x="76531" y="199029"/>
                  <a:pt x="60319" y="165429"/>
                </a:cubicBezTo>
                <a:cubicBezTo>
                  <a:pt x="59958" y="165429"/>
                  <a:pt x="58157" y="161816"/>
                  <a:pt x="54555" y="160732"/>
                </a:cubicBezTo>
                <a:cubicBezTo>
                  <a:pt x="52033" y="159648"/>
                  <a:pt x="48791" y="160732"/>
                  <a:pt x="44828" y="162900"/>
                </a:cubicBezTo>
                <a:cubicBezTo>
                  <a:pt x="44107" y="163261"/>
                  <a:pt x="41225" y="164706"/>
                  <a:pt x="42306" y="171932"/>
                </a:cubicBezTo>
                <a:cubicBezTo>
                  <a:pt x="43026" y="179520"/>
                  <a:pt x="48070" y="194333"/>
                  <a:pt x="67884" y="222875"/>
                </a:cubicBezTo>
                <a:cubicBezTo>
                  <a:pt x="69325" y="224681"/>
                  <a:pt x="68965" y="227571"/>
                  <a:pt x="66804" y="229017"/>
                </a:cubicBezTo>
                <a:cubicBezTo>
                  <a:pt x="65723" y="229739"/>
                  <a:pt x="65002" y="229739"/>
                  <a:pt x="64282" y="229739"/>
                </a:cubicBezTo>
                <a:cubicBezTo>
                  <a:pt x="62841" y="229739"/>
                  <a:pt x="61400" y="229017"/>
                  <a:pt x="60319" y="227933"/>
                </a:cubicBezTo>
                <a:cubicBezTo>
                  <a:pt x="43747" y="204087"/>
                  <a:pt x="34741" y="186023"/>
                  <a:pt x="33299" y="173378"/>
                </a:cubicBezTo>
                <a:cubicBezTo>
                  <a:pt x="25374" y="145558"/>
                  <a:pt x="23573" y="124964"/>
                  <a:pt x="22492" y="111235"/>
                </a:cubicBezTo>
                <a:cubicBezTo>
                  <a:pt x="21771" y="104371"/>
                  <a:pt x="21411" y="95338"/>
                  <a:pt x="19610" y="94616"/>
                </a:cubicBezTo>
                <a:cubicBezTo>
                  <a:pt x="17448" y="93532"/>
                  <a:pt x="16728" y="94254"/>
                  <a:pt x="16007" y="94254"/>
                </a:cubicBezTo>
                <a:cubicBezTo>
                  <a:pt x="13846" y="95700"/>
                  <a:pt x="12405" y="100758"/>
                  <a:pt x="12044" y="102925"/>
                </a:cubicBezTo>
                <a:cubicBezTo>
                  <a:pt x="-2726" y="181326"/>
                  <a:pt x="38703" y="245997"/>
                  <a:pt x="65002" y="277791"/>
                </a:cubicBezTo>
                <a:cubicBezTo>
                  <a:pt x="67524" y="281043"/>
                  <a:pt x="70766" y="283211"/>
                  <a:pt x="74369" y="284656"/>
                </a:cubicBezTo>
                <a:cubicBezTo>
                  <a:pt x="76531" y="285740"/>
                  <a:pt x="77972" y="288269"/>
                  <a:pt x="77251" y="290436"/>
                </a:cubicBezTo>
                <a:cubicBezTo>
                  <a:pt x="76531" y="292243"/>
                  <a:pt x="74369" y="293327"/>
                  <a:pt x="72928" y="293327"/>
                </a:cubicBezTo>
                <a:cubicBezTo>
                  <a:pt x="72207" y="293327"/>
                  <a:pt x="71847" y="293327"/>
                  <a:pt x="71127" y="292966"/>
                </a:cubicBezTo>
                <a:cubicBezTo>
                  <a:pt x="66083" y="291159"/>
                  <a:pt x="61400" y="287907"/>
                  <a:pt x="58157" y="283572"/>
                </a:cubicBezTo>
                <a:cubicBezTo>
                  <a:pt x="30778" y="250694"/>
                  <a:pt x="-12453" y="183132"/>
                  <a:pt x="3398" y="101480"/>
                </a:cubicBezTo>
                <a:cubicBezTo>
                  <a:pt x="3398" y="100758"/>
                  <a:pt x="4839" y="90641"/>
                  <a:pt x="11684" y="86667"/>
                </a:cubicBezTo>
                <a:cubicBezTo>
                  <a:pt x="14206" y="85222"/>
                  <a:pt x="17808" y="84138"/>
                  <a:pt x="23212" y="86306"/>
                </a:cubicBezTo>
                <a:close/>
                <a:moveTo>
                  <a:pt x="179808" y="54878"/>
                </a:moveTo>
                <a:cubicBezTo>
                  <a:pt x="171199" y="58465"/>
                  <a:pt x="161874" y="60976"/>
                  <a:pt x="152189" y="61335"/>
                </a:cubicBezTo>
                <a:lnTo>
                  <a:pt x="152189" y="81062"/>
                </a:lnTo>
                <a:lnTo>
                  <a:pt x="186264" y="81062"/>
                </a:lnTo>
                <a:cubicBezTo>
                  <a:pt x="185547" y="71737"/>
                  <a:pt x="183395" y="63128"/>
                  <a:pt x="179808" y="54878"/>
                </a:cubicBezTo>
                <a:close/>
                <a:moveTo>
                  <a:pt x="115604" y="54878"/>
                </a:moveTo>
                <a:cubicBezTo>
                  <a:pt x="112376" y="63128"/>
                  <a:pt x="109506" y="71737"/>
                  <a:pt x="108789" y="81062"/>
                </a:cubicBezTo>
                <a:lnTo>
                  <a:pt x="143222" y="81062"/>
                </a:lnTo>
                <a:lnTo>
                  <a:pt x="143222" y="61335"/>
                </a:lnTo>
                <a:cubicBezTo>
                  <a:pt x="133538" y="60976"/>
                  <a:pt x="124212" y="58465"/>
                  <a:pt x="115604" y="54878"/>
                </a:cubicBezTo>
                <a:close/>
                <a:moveTo>
                  <a:pt x="207785" y="38738"/>
                </a:moveTo>
                <a:cubicBezTo>
                  <a:pt x="202046" y="43042"/>
                  <a:pt x="195590" y="47346"/>
                  <a:pt x="188058" y="51292"/>
                </a:cubicBezTo>
                <a:cubicBezTo>
                  <a:pt x="192003" y="60259"/>
                  <a:pt x="194872" y="70302"/>
                  <a:pt x="195590" y="81062"/>
                </a:cubicBezTo>
                <a:lnTo>
                  <a:pt x="223926" y="81062"/>
                </a:lnTo>
                <a:cubicBezTo>
                  <a:pt x="223208" y="64922"/>
                  <a:pt x="217111" y="50574"/>
                  <a:pt x="207785" y="38738"/>
                </a:cubicBezTo>
                <a:close/>
                <a:moveTo>
                  <a:pt x="87627" y="38738"/>
                </a:moveTo>
                <a:cubicBezTo>
                  <a:pt x="78301" y="50574"/>
                  <a:pt x="72562" y="64922"/>
                  <a:pt x="71486" y="81062"/>
                </a:cubicBezTo>
                <a:lnTo>
                  <a:pt x="100180" y="81062"/>
                </a:lnTo>
                <a:cubicBezTo>
                  <a:pt x="100539" y="70302"/>
                  <a:pt x="103409" y="60617"/>
                  <a:pt x="107354" y="51292"/>
                </a:cubicBezTo>
                <a:cubicBezTo>
                  <a:pt x="100180" y="47346"/>
                  <a:pt x="93365" y="43042"/>
                  <a:pt x="87627" y="38738"/>
                </a:cubicBezTo>
                <a:close/>
                <a:moveTo>
                  <a:pt x="152189" y="15065"/>
                </a:moveTo>
                <a:lnTo>
                  <a:pt x="152189" y="52368"/>
                </a:lnTo>
                <a:cubicBezTo>
                  <a:pt x="160439" y="51650"/>
                  <a:pt x="168330" y="49857"/>
                  <a:pt x="175504" y="46629"/>
                </a:cubicBezTo>
                <a:cubicBezTo>
                  <a:pt x="168330" y="32999"/>
                  <a:pt x="158646" y="21880"/>
                  <a:pt x="152189" y="15065"/>
                </a:cubicBezTo>
                <a:close/>
                <a:moveTo>
                  <a:pt x="143222" y="15065"/>
                </a:moveTo>
                <a:cubicBezTo>
                  <a:pt x="136766" y="21880"/>
                  <a:pt x="127082" y="32999"/>
                  <a:pt x="119549" y="46629"/>
                </a:cubicBezTo>
                <a:cubicBezTo>
                  <a:pt x="127082" y="49857"/>
                  <a:pt x="134973" y="51650"/>
                  <a:pt x="143222" y="52368"/>
                </a:cubicBezTo>
                <a:lnTo>
                  <a:pt x="143222" y="15065"/>
                </a:lnTo>
                <a:close/>
                <a:moveTo>
                  <a:pt x="160080" y="10402"/>
                </a:moveTo>
                <a:cubicBezTo>
                  <a:pt x="166895" y="17576"/>
                  <a:pt x="176580" y="28695"/>
                  <a:pt x="184112" y="43042"/>
                </a:cubicBezTo>
                <a:cubicBezTo>
                  <a:pt x="190568" y="39455"/>
                  <a:pt x="196666" y="35868"/>
                  <a:pt x="202046" y="31923"/>
                </a:cubicBezTo>
                <a:cubicBezTo>
                  <a:pt x="190568" y="20445"/>
                  <a:pt x="175862" y="12913"/>
                  <a:pt x="160080" y="10402"/>
                </a:cubicBezTo>
                <a:close/>
                <a:moveTo>
                  <a:pt x="135331" y="10402"/>
                </a:moveTo>
                <a:cubicBezTo>
                  <a:pt x="119549" y="12913"/>
                  <a:pt x="104843" y="20445"/>
                  <a:pt x="93365" y="31923"/>
                </a:cubicBezTo>
                <a:cubicBezTo>
                  <a:pt x="98387" y="35868"/>
                  <a:pt x="104485" y="39455"/>
                  <a:pt x="111300" y="43042"/>
                </a:cubicBezTo>
                <a:cubicBezTo>
                  <a:pt x="118832" y="29053"/>
                  <a:pt x="128158" y="17576"/>
                  <a:pt x="135331" y="10402"/>
                </a:cubicBezTo>
                <a:close/>
                <a:moveTo>
                  <a:pt x="147526" y="0"/>
                </a:moveTo>
                <a:cubicBezTo>
                  <a:pt x="171558" y="0"/>
                  <a:pt x="194155" y="10402"/>
                  <a:pt x="210296" y="27977"/>
                </a:cubicBezTo>
                <a:cubicBezTo>
                  <a:pt x="210296" y="27977"/>
                  <a:pt x="212448" y="29771"/>
                  <a:pt x="212448" y="30129"/>
                </a:cubicBezTo>
                <a:cubicBezTo>
                  <a:pt x="225002" y="45194"/>
                  <a:pt x="233251" y="64563"/>
                  <a:pt x="233251" y="85725"/>
                </a:cubicBezTo>
                <a:cubicBezTo>
                  <a:pt x="233251" y="106887"/>
                  <a:pt x="225002" y="126256"/>
                  <a:pt x="212448" y="140962"/>
                </a:cubicBezTo>
                <a:cubicBezTo>
                  <a:pt x="212448" y="141321"/>
                  <a:pt x="210296" y="143832"/>
                  <a:pt x="210296" y="143832"/>
                </a:cubicBezTo>
                <a:cubicBezTo>
                  <a:pt x="194155" y="161048"/>
                  <a:pt x="171558" y="171091"/>
                  <a:pt x="147526" y="171091"/>
                </a:cubicBezTo>
                <a:cubicBezTo>
                  <a:pt x="123495" y="171091"/>
                  <a:pt x="100539" y="160690"/>
                  <a:pt x="84040" y="142397"/>
                </a:cubicBezTo>
                <a:cubicBezTo>
                  <a:pt x="84040" y="142397"/>
                  <a:pt x="83322" y="141680"/>
                  <a:pt x="83322" y="141321"/>
                </a:cubicBezTo>
                <a:cubicBezTo>
                  <a:pt x="70051" y="126256"/>
                  <a:pt x="62160" y="106887"/>
                  <a:pt x="62160" y="85725"/>
                </a:cubicBezTo>
                <a:cubicBezTo>
                  <a:pt x="62160" y="64204"/>
                  <a:pt x="70051" y="44835"/>
                  <a:pt x="83322" y="29771"/>
                </a:cubicBezTo>
                <a:cubicBezTo>
                  <a:pt x="83322" y="29771"/>
                  <a:pt x="83322" y="29771"/>
                  <a:pt x="83322" y="29412"/>
                </a:cubicBezTo>
                <a:cubicBezTo>
                  <a:pt x="99463" y="10761"/>
                  <a:pt x="123136" y="0"/>
                  <a:pt x="147526" y="0"/>
                </a:cubicBezTo>
                <a:close/>
              </a:path>
            </a:pathLst>
          </a:custGeom>
          <a:solidFill>
            <a:schemeClr val="accent1"/>
          </a:solidFill>
          <a:ln>
            <a:noFill/>
          </a:ln>
          <a:effectLst/>
        </p:spPr>
        <p:txBody>
          <a:bodyPr anchor="ctr"/>
          <a:lstStyle/>
          <a:p>
            <a:endParaRPr lang="en-US" dirty="0">
              <a:latin typeface="Lato Light" panose="020F0502020204030203" pitchFamily="34" charset="0"/>
            </a:endParaRPr>
          </a:p>
        </p:txBody>
      </p:sp>
      <p:sp>
        <p:nvSpPr>
          <p:cNvPr id="17" name="TextBox 16">
            <a:extLst>
              <a:ext uri="{FF2B5EF4-FFF2-40B4-BE49-F238E27FC236}">
                <a16:creationId xmlns:a16="http://schemas.microsoft.com/office/drawing/2014/main" id="{A4B0CB72-A778-1649-992A-4D664131D706}"/>
              </a:ext>
            </a:extLst>
          </p:cNvPr>
          <p:cNvSpPr txBox="1"/>
          <p:nvPr/>
        </p:nvSpPr>
        <p:spPr>
          <a:xfrm>
            <a:off x="5760860" y="3495479"/>
            <a:ext cx="2448106" cy="584775"/>
          </a:xfrm>
          <a:prstGeom prst="rect">
            <a:avLst/>
          </a:prstGeom>
          <a:noFill/>
        </p:spPr>
        <p:txBody>
          <a:bodyPr wrap="none" rtlCol="0" anchor="ctr" anchorCtr="0">
            <a:spAutoFit/>
          </a:bodyPr>
          <a:lstStyle/>
          <a:p>
            <a:pPr algn="r"/>
            <a:r>
              <a:rPr lang="en-US" sz="3200" b="1" dirty="0">
                <a:solidFill>
                  <a:schemeClr val="tx2"/>
                </a:solidFill>
                <a:latin typeface="Poppins" pitchFamily="2" charset="77"/>
                <a:ea typeface="League Spartan" charset="0"/>
                <a:cs typeface="Poppins" pitchFamily="2" charset="77"/>
              </a:rPr>
              <a:t>YOUR TITLE</a:t>
            </a:r>
          </a:p>
        </p:txBody>
      </p:sp>
      <p:sp>
        <p:nvSpPr>
          <p:cNvPr id="18" name="Subtitle 2">
            <a:extLst>
              <a:ext uri="{FF2B5EF4-FFF2-40B4-BE49-F238E27FC236}">
                <a16:creationId xmlns:a16="http://schemas.microsoft.com/office/drawing/2014/main" id="{BEB26317-FF05-F944-9004-762EE0B9A17A}"/>
              </a:ext>
            </a:extLst>
          </p:cNvPr>
          <p:cNvSpPr txBox="1">
            <a:spLocks/>
          </p:cNvSpPr>
          <p:nvPr/>
        </p:nvSpPr>
        <p:spPr>
          <a:xfrm>
            <a:off x="3768389" y="4162197"/>
            <a:ext cx="4431219" cy="943335"/>
          </a:xfrm>
          <a:prstGeom prst="rect">
            <a:avLst/>
          </a:prstGeom>
        </p:spPr>
        <p:txBody>
          <a:bodyPr vert="horz" wrap="square" lIns="91440" tIns="45720" rIns="91440" bIns="4572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r">
              <a:lnSpc>
                <a:spcPts val="3500"/>
              </a:lnSpc>
            </a:pP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Green marketing is a practice whereby companies seek to go.</a:t>
            </a:r>
          </a:p>
        </p:txBody>
      </p:sp>
      <p:sp>
        <p:nvSpPr>
          <p:cNvPr id="19" name="TextBox 18">
            <a:extLst>
              <a:ext uri="{FF2B5EF4-FFF2-40B4-BE49-F238E27FC236}">
                <a16:creationId xmlns:a16="http://schemas.microsoft.com/office/drawing/2014/main" id="{92A8C2F8-6D80-CD40-86FD-984F7451D717}"/>
              </a:ext>
            </a:extLst>
          </p:cNvPr>
          <p:cNvSpPr txBox="1"/>
          <p:nvPr/>
        </p:nvSpPr>
        <p:spPr>
          <a:xfrm>
            <a:off x="3527522" y="7326229"/>
            <a:ext cx="2448106" cy="584775"/>
          </a:xfrm>
          <a:prstGeom prst="rect">
            <a:avLst/>
          </a:prstGeom>
          <a:noFill/>
        </p:spPr>
        <p:txBody>
          <a:bodyPr wrap="none" rtlCol="0" anchor="ctr" anchorCtr="0">
            <a:spAutoFit/>
          </a:bodyPr>
          <a:lstStyle/>
          <a:p>
            <a:pPr algn="r"/>
            <a:r>
              <a:rPr lang="en-US" sz="3200" b="1" dirty="0">
                <a:solidFill>
                  <a:schemeClr val="tx2"/>
                </a:solidFill>
                <a:latin typeface="Poppins" pitchFamily="2" charset="77"/>
                <a:ea typeface="League Spartan" charset="0"/>
                <a:cs typeface="Poppins" pitchFamily="2" charset="77"/>
              </a:rPr>
              <a:t>YOUR TITLE</a:t>
            </a:r>
          </a:p>
        </p:txBody>
      </p:sp>
      <p:sp>
        <p:nvSpPr>
          <p:cNvPr id="20" name="Subtitle 2">
            <a:extLst>
              <a:ext uri="{FF2B5EF4-FFF2-40B4-BE49-F238E27FC236}">
                <a16:creationId xmlns:a16="http://schemas.microsoft.com/office/drawing/2014/main" id="{23B3BF05-1587-3F48-8F4B-F1A471639C92}"/>
              </a:ext>
            </a:extLst>
          </p:cNvPr>
          <p:cNvSpPr txBox="1">
            <a:spLocks/>
          </p:cNvSpPr>
          <p:nvPr/>
        </p:nvSpPr>
        <p:spPr>
          <a:xfrm>
            <a:off x="1534702" y="7992947"/>
            <a:ext cx="4431219" cy="943335"/>
          </a:xfrm>
          <a:prstGeom prst="rect">
            <a:avLst/>
          </a:prstGeom>
        </p:spPr>
        <p:txBody>
          <a:bodyPr vert="horz" wrap="square" lIns="91440" tIns="45720" rIns="91440" bIns="4572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r">
              <a:lnSpc>
                <a:spcPts val="3500"/>
              </a:lnSpc>
            </a:pP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Green marketing is a practice whereby companies seek to go.</a:t>
            </a:r>
          </a:p>
        </p:txBody>
      </p:sp>
      <p:sp>
        <p:nvSpPr>
          <p:cNvPr id="21" name="TextBox 20">
            <a:extLst>
              <a:ext uri="{FF2B5EF4-FFF2-40B4-BE49-F238E27FC236}">
                <a16:creationId xmlns:a16="http://schemas.microsoft.com/office/drawing/2014/main" id="{9380EDEB-38E7-3D45-A8C4-2D7E1ED75BA0}"/>
              </a:ext>
            </a:extLst>
          </p:cNvPr>
          <p:cNvSpPr txBox="1"/>
          <p:nvPr/>
        </p:nvSpPr>
        <p:spPr>
          <a:xfrm>
            <a:off x="18425606" y="7326229"/>
            <a:ext cx="2448106" cy="584775"/>
          </a:xfrm>
          <a:prstGeom prst="rect">
            <a:avLst/>
          </a:prstGeom>
          <a:noFill/>
        </p:spPr>
        <p:txBody>
          <a:bodyPr wrap="none" rtlCol="0" anchor="ctr" anchorCtr="0">
            <a:spAutoFit/>
          </a:bodyPr>
          <a:lstStyle/>
          <a:p>
            <a:r>
              <a:rPr lang="en-US" sz="3200" b="1" dirty="0">
                <a:solidFill>
                  <a:schemeClr val="tx2"/>
                </a:solidFill>
                <a:latin typeface="Poppins" pitchFamily="2" charset="77"/>
                <a:ea typeface="League Spartan" charset="0"/>
                <a:cs typeface="Poppins" pitchFamily="2" charset="77"/>
              </a:rPr>
              <a:t>YOUR TITLE</a:t>
            </a:r>
          </a:p>
        </p:txBody>
      </p:sp>
      <p:sp>
        <p:nvSpPr>
          <p:cNvPr id="22" name="Subtitle 2">
            <a:extLst>
              <a:ext uri="{FF2B5EF4-FFF2-40B4-BE49-F238E27FC236}">
                <a16:creationId xmlns:a16="http://schemas.microsoft.com/office/drawing/2014/main" id="{9838874A-4137-2C40-9DE0-0729E05E5D08}"/>
              </a:ext>
            </a:extLst>
          </p:cNvPr>
          <p:cNvSpPr txBox="1">
            <a:spLocks/>
          </p:cNvSpPr>
          <p:nvPr/>
        </p:nvSpPr>
        <p:spPr>
          <a:xfrm>
            <a:off x="18425606" y="7992947"/>
            <a:ext cx="4431219" cy="943335"/>
          </a:xfrm>
          <a:prstGeom prst="rect">
            <a:avLst/>
          </a:prstGeom>
        </p:spPr>
        <p:txBody>
          <a:bodyPr vert="horz" wrap="square" lIns="91440" tIns="45720" rIns="91440" bIns="4572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3500"/>
              </a:lnSpc>
            </a:pP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Green marketing is a practice whereby companies seek to go.</a:t>
            </a:r>
          </a:p>
        </p:txBody>
      </p:sp>
      <p:sp>
        <p:nvSpPr>
          <p:cNvPr id="23" name="TextBox 22">
            <a:extLst>
              <a:ext uri="{FF2B5EF4-FFF2-40B4-BE49-F238E27FC236}">
                <a16:creationId xmlns:a16="http://schemas.microsoft.com/office/drawing/2014/main" id="{4F98B8E4-6E11-7744-AFFB-6D568EF73A10}"/>
              </a:ext>
            </a:extLst>
          </p:cNvPr>
          <p:cNvSpPr txBox="1"/>
          <p:nvPr/>
        </p:nvSpPr>
        <p:spPr>
          <a:xfrm>
            <a:off x="16224129" y="3495479"/>
            <a:ext cx="2448106" cy="584775"/>
          </a:xfrm>
          <a:prstGeom prst="rect">
            <a:avLst/>
          </a:prstGeom>
          <a:noFill/>
        </p:spPr>
        <p:txBody>
          <a:bodyPr wrap="none" rtlCol="0" anchor="ctr" anchorCtr="0">
            <a:spAutoFit/>
          </a:bodyPr>
          <a:lstStyle/>
          <a:p>
            <a:r>
              <a:rPr lang="en-US" sz="3200" b="1" dirty="0">
                <a:solidFill>
                  <a:schemeClr val="tx2"/>
                </a:solidFill>
                <a:latin typeface="Poppins" pitchFamily="2" charset="77"/>
                <a:ea typeface="League Spartan" charset="0"/>
                <a:cs typeface="Poppins" pitchFamily="2" charset="77"/>
              </a:rPr>
              <a:t>YOUR TITLE</a:t>
            </a:r>
          </a:p>
        </p:txBody>
      </p:sp>
      <p:sp>
        <p:nvSpPr>
          <p:cNvPr id="24" name="Subtitle 2">
            <a:extLst>
              <a:ext uri="{FF2B5EF4-FFF2-40B4-BE49-F238E27FC236}">
                <a16:creationId xmlns:a16="http://schemas.microsoft.com/office/drawing/2014/main" id="{E1E012FA-A103-154D-9D39-D401CDABE268}"/>
              </a:ext>
            </a:extLst>
          </p:cNvPr>
          <p:cNvSpPr txBox="1">
            <a:spLocks/>
          </p:cNvSpPr>
          <p:nvPr/>
        </p:nvSpPr>
        <p:spPr>
          <a:xfrm>
            <a:off x="16224129" y="4162197"/>
            <a:ext cx="4431219" cy="943335"/>
          </a:xfrm>
          <a:prstGeom prst="rect">
            <a:avLst/>
          </a:prstGeom>
        </p:spPr>
        <p:txBody>
          <a:bodyPr vert="horz" wrap="square" lIns="91440" tIns="45720" rIns="91440" bIns="4572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3500"/>
              </a:lnSpc>
            </a:pP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Green marketing is a practice whereby companies seek to go.</a:t>
            </a:r>
          </a:p>
        </p:txBody>
      </p:sp>
    </p:spTree>
    <p:extLst>
      <p:ext uri="{BB962C8B-B14F-4D97-AF65-F5344CB8AC3E}">
        <p14:creationId xmlns:p14="http://schemas.microsoft.com/office/powerpoint/2010/main" val="115943279"/>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E6F4873-A934-9F49-B9AB-462F5F4CD766}"/>
              </a:ext>
            </a:extLst>
          </p:cNvPr>
          <p:cNvSpPr txBox="1"/>
          <p:nvPr/>
        </p:nvSpPr>
        <p:spPr>
          <a:xfrm>
            <a:off x="3812993" y="612372"/>
            <a:ext cx="16751702" cy="1015663"/>
          </a:xfrm>
          <a:prstGeom prst="rect">
            <a:avLst/>
          </a:prstGeom>
          <a:noFill/>
        </p:spPr>
        <p:txBody>
          <a:bodyPr wrap="none" rtlCol="0">
            <a:spAutoFit/>
          </a:bodyPr>
          <a:lstStyle/>
          <a:p>
            <a:pPr algn="ctr"/>
            <a:r>
              <a:rPr lang="en-US" sz="6000" b="1" dirty="0">
                <a:solidFill>
                  <a:schemeClr val="tx2"/>
                </a:solidFill>
                <a:latin typeface="Poppins" pitchFamily="2" charset="77"/>
                <a:cs typeface="Poppins" pitchFamily="2" charset="77"/>
              </a:rPr>
              <a:t>THINK GREEN &amp; AND SAVE THE PLANET TITLE</a:t>
            </a:r>
          </a:p>
        </p:txBody>
      </p:sp>
      <p:sp>
        <p:nvSpPr>
          <p:cNvPr id="3" name="TextBox 2">
            <a:extLst>
              <a:ext uri="{FF2B5EF4-FFF2-40B4-BE49-F238E27FC236}">
                <a16:creationId xmlns:a16="http://schemas.microsoft.com/office/drawing/2014/main" id="{C98733BD-1717-9D4A-A889-AED7CA7BBCE1}"/>
              </a:ext>
            </a:extLst>
          </p:cNvPr>
          <p:cNvSpPr txBox="1"/>
          <p:nvPr/>
        </p:nvSpPr>
        <p:spPr>
          <a:xfrm>
            <a:off x="9706414" y="1575186"/>
            <a:ext cx="4964821" cy="461665"/>
          </a:xfrm>
          <a:prstGeom prst="rect">
            <a:avLst/>
          </a:prstGeom>
          <a:noFill/>
        </p:spPr>
        <p:txBody>
          <a:bodyPr wrap="none" rtlCol="0">
            <a:spAutoFit/>
          </a:bodyPr>
          <a:lstStyle/>
          <a:p>
            <a:pPr algn="ctr"/>
            <a:r>
              <a:rPr lang="en-US" sz="2400" spc="300" dirty="0">
                <a:solidFill>
                  <a:schemeClr val="bg1">
                    <a:lumMod val="65000"/>
                  </a:schemeClr>
                </a:solidFill>
                <a:latin typeface="Poppins Light" pitchFamily="2" charset="77"/>
                <a:cs typeface="Poppins Light" pitchFamily="2" charset="77"/>
              </a:rPr>
              <a:t>WRITE YOUR SUBTITLE HERE</a:t>
            </a:r>
          </a:p>
        </p:txBody>
      </p:sp>
      <p:sp>
        <p:nvSpPr>
          <p:cNvPr id="4" name="Freeform 50">
            <a:extLst>
              <a:ext uri="{FF2B5EF4-FFF2-40B4-BE49-F238E27FC236}">
                <a16:creationId xmlns:a16="http://schemas.microsoft.com/office/drawing/2014/main" id="{94C0FA61-5630-2C4D-BC0B-D8E6FEA15632}"/>
              </a:ext>
            </a:extLst>
          </p:cNvPr>
          <p:cNvSpPr>
            <a:spLocks noChangeArrowheads="1"/>
          </p:cNvSpPr>
          <p:nvPr/>
        </p:nvSpPr>
        <p:spPr bwMode="auto">
          <a:xfrm>
            <a:off x="6289440" y="8505536"/>
            <a:ext cx="1906760" cy="1307657"/>
          </a:xfrm>
          <a:custGeom>
            <a:avLst/>
            <a:gdLst>
              <a:gd name="T0" fmla="*/ 2917 w 2918"/>
              <a:gd name="T1" fmla="*/ 329 h 2004"/>
              <a:gd name="T2" fmla="*/ 2917 w 2918"/>
              <a:gd name="T3" fmla="*/ 329 h 2004"/>
              <a:gd name="T4" fmla="*/ 2379 w 2918"/>
              <a:gd name="T5" fmla="*/ 1023 h 2004"/>
              <a:gd name="T6" fmla="*/ 2379 w 2918"/>
              <a:gd name="T7" fmla="*/ 1023 h 2004"/>
              <a:gd name="T8" fmla="*/ 1681 w 2918"/>
              <a:gd name="T9" fmla="*/ 1556 h 2004"/>
              <a:gd name="T10" fmla="*/ 1681 w 2918"/>
              <a:gd name="T11" fmla="*/ 1556 h 2004"/>
              <a:gd name="T12" fmla="*/ 869 w 2918"/>
              <a:gd name="T13" fmla="*/ 1890 h 2004"/>
              <a:gd name="T14" fmla="*/ 869 w 2918"/>
              <a:gd name="T15" fmla="*/ 1890 h 2004"/>
              <a:gd name="T16" fmla="*/ 0 w 2918"/>
              <a:gd name="T17" fmla="*/ 2003 h 2004"/>
              <a:gd name="T18" fmla="*/ 0 w 2918"/>
              <a:gd name="T19" fmla="*/ 1345 h 2004"/>
              <a:gd name="T20" fmla="*/ 0 w 2918"/>
              <a:gd name="T21" fmla="*/ 1345 h 2004"/>
              <a:gd name="T22" fmla="*/ 700 w 2918"/>
              <a:gd name="T23" fmla="*/ 1254 h 2004"/>
              <a:gd name="T24" fmla="*/ 700 w 2918"/>
              <a:gd name="T25" fmla="*/ 1254 h 2004"/>
              <a:gd name="T26" fmla="*/ 1353 w 2918"/>
              <a:gd name="T27" fmla="*/ 985 h 2004"/>
              <a:gd name="T28" fmla="*/ 1353 w 2918"/>
              <a:gd name="T29" fmla="*/ 985 h 2004"/>
              <a:gd name="T30" fmla="*/ 1915 w 2918"/>
              <a:gd name="T31" fmla="*/ 556 h 2004"/>
              <a:gd name="T32" fmla="*/ 1915 w 2918"/>
              <a:gd name="T33" fmla="*/ 556 h 2004"/>
              <a:gd name="T34" fmla="*/ 2347 w 2918"/>
              <a:gd name="T35" fmla="*/ 0 h 2004"/>
              <a:gd name="T36" fmla="*/ 2917 w 2918"/>
              <a:gd name="T37" fmla="*/ 329 h 20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918" h="2004">
                <a:moveTo>
                  <a:pt x="2917" y="329"/>
                </a:moveTo>
                <a:lnTo>
                  <a:pt x="2917" y="329"/>
                </a:lnTo>
                <a:cubicBezTo>
                  <a:pt x="2768" y="583"/>
                  <a:pt x="2586" y="817"/>
                  <a:pt x="2379" y="1023"/>
                </a:cubicBezTo>
                <a:lnTo>
                  <a:pt x="2379" y="1023"/>
                </a:lnTo>
                <a:cubicBezTo>
                  <a:pt x="2171" y="1229"/>
                  <a:pt x="1936" y="1409"/>
                  <a:pt x="1681" y="1556"/>
                </a:cubicBezTo>
                <a:lnTo>
                  <a:pt x="1681" y="1556"/>
                </a:lnTo>
                <a:cubicBezTo>
                  <a:pt x="1429" y="1700"/>
                  <a:pt x="1156" y="1813"/>
                  <a:pt x="869" y="1890"/>
                </a:cubicBezTo>
                <a:lnTo>
                  <a:pt x="869" y="1890"/>
                </a:lnTo>
                <a:cubicBezTo>
                  <a:pt x="592" y="1963"/>
                  <a:pt x="300" y="2003"/>
                  <a:pt x="0" y="2003"/>
                </a:cubicBezTo>
                <a:lnTo>
                  <a:pt x="0" y="1345"/>
                </a:lnTo>
                <a:lnTo>
                  <a:pt x="0" y="1345"/>
                </a:lnTo>
                <a:cubicBezTo>
                  <a:pt x="241" y="1345"/>
                  <a:pt x="476" y="1314"/>
                  <a:pt x="700" y="1254"/>
                </a:cubicBezTo>
                <a:lnTo>
                  <a:pt x="700" y="1254"/>
                </a:lnTo>
                <a:cubicBezTo>
                  <a:pt x="932" y="1193"/>
                  <a:pt x="1150" y="1101"/>
                  <a:pt x="1353" y="985"/>
                </a:cubicBezTo>
                <a:lnTo>
                  <a:pt x="1353" y="985"/>
                </a:lnTo>
                <a:cubicBezTo>
                  <a:pt x="1559" y="866"/>
                  <a:pt x="1748" y="722"/>
                  <a:pt x="1915" y="556"/>
                </a:cubicBezTo>
                <a:lnTo>
                  <a:pt x="1915" y="556"/>
                </a:lnTo>
                <a:cubicBezTo>
                  <a:pt x="2082" y="390"/>
                  <a:pt x="2228" y="204"/>
                  <a:pt x="2347" y="0"/>
                </a:cubicBezTo>
                <a:lnTo>
                  <a:pt x="2917" y="329"/>
                </a:lnTo>
              </a:path>
            </a:pathLst>
          </a:custGeom>
          <a:solidFill>
            <a:schemeClr val="accent3"/>
          </a:solidFill>
          <a:ln>
            <a:noFill/>
          </a:ln>
          <a:effectLst/>
        </p:spPr>
        <p:txBody>
          <a:bodyPr wrap="none" anchor="ctr"/>
          <a:lstStyle/>
          <a:p>
            <a:endParaRPr lang="en-US" sz="6532" dirty="0">
              <a:latin typeface="Lato Light" panose="020F0502020204030203" pitchFamily="34" charset="0"/>
            </a:endParaRPr>
          </a:p>
        </p:txBody>
      </p:sp>
      <p:sp>
        <p:nvSpPr>
          <p:cNvPr id="5" name="Freeform 51">
            <a:extLst>
              <a:ext uri="{FF2B5EF4-FFF2-40B4-BE49-F238E27FC236}">
                <a16:creationId xmlns:a16="http://schemas.microsoft.com/office/drawing/2014/main" id="{E1BA83DB-D842-0644-BB4A-21679D3170D5}"/>
              </a:ext>
            </a:extLst>
          </p:cNvPr>
          <p:cNvSpPr>
            <a:spLocks noChangeArrowheads="1"/>
          </p:cNvSpPr>
          <p:nvPr/>
        </p:nvSpPr>
        <p:spPr bwMode="auto">
          <a:xfrm>
            <a:off x="7824642" y="6515246"/>
            <a:ext cx="673991" cy="2206312"/>
          </a:xfrm>
          <a:custGeom>
            <a:avLst/>
            <a:gdLst>
              <a:gd name="T0" fmla="*/ 1031 w 1032"/>
              <a:gd name="T1" fmla="*/ 1673 h 3379"/>
              <a:gd name="T2" fmla="*/ 1031 w 1032"/>
              <a:gd name="T3" fmla="*/ 1673 h 3379"/>
              <a:gd name="T4" fmla="*/ 1031 w 1032"/>
              <a:gd name="T5" fmla="*/ 1692 h 3379"/>
              <a:gd name="T6" fmla="*/ 1031 w 1032"/>
              <a:gd name="T7" fmla="*/ 1692 h 3379"/>
              <a:gd name="T8" fmla="*/ 912 w 1032"/>
              <a:gd name="T9" fmla="*/ 2565 h 3379"/>
              <a:gd name="T10" fmla="*/ 912 w 1032"/>
              <a:gd name="T11" fmla="*/ 2565 h 3379"/>
              <a:gd name="T12" fmla="*/ 571 w 1032"/>
              <a:gd name="T13" fmla="*/ 3377 h 3379"/>
              <a:gd name="T14" fmla="*/ 571 w 1032"/>
              <a:gd name="T15" fmla="*/ 3377 h 3379"/>
              <a:gd name="T16" fmla="*/ 570 w 1032"/>
              <a:gd name="T17" fmla="*/ 3378 h 3379"/>
              <a:gd name="T18" fmla="*/ 0 w 1032"/>
              <a:gd name="T19" fmla="*/ 3049 h 3379"/>
              <a:gd name="T20" fmla="*/ 0 w 1032"/>
              <a:gd name="T21" fmla="*/ 3049 h 3379"/>
              <a:gd name="T22" fmla="*/ 2 w 1032"/>
              <a:gd name="T23" fmla="*/ 3045 h 3379"/>
              <a:gd name="T24" fmla="*/ 2 w 1032"/>
              <a:gd name="T25" fmla="*/ 3045 h 3379"/>
              <a:gd name="T26" fmla="*/ 277 w 1032"/>
              <a:gd name="T27" fmla="*/ 2392 h 3379"/>
              <a:gd name="T28" fmla="*/ 277 w 1032"/>
              <a:gd name="T29" fmla="*/ 2392 h 3379"/>
              <a:gd name="T30" fmla="*/ 373 w 1032"/>
              <a:gd name="T31" fmla="*/ 1689 h 3379"/>
              <a:gd name="T32" fmla="*/ 373 w 1032"/>
              <a:gd name="T33" fmla="*/ 1689 h 3379"/>
              <a:gd name="T34" fmla="*/ 373 w 1032"/>
              <a:gd name="T35" fmla="*/ 1673 h 3379"/>
              <a:gd name="T36" fmla="*/ 373 w 1032"/>
              <a:gd name="T37" fmla="*/ 1673 h 3379"/>
              <a:gd name="T38" fmla="*/ 285 w 1032"/>
              <a:gd name="T39" fmla="*/ 983 h 3379"/>
              <a:gd name="T40" fmla="*/ 285 w 1032"/>
              <a:gd name="T41" fmla="*/ 983 h 3379"/>
              <a:gd name="T42" fmla="*/ 18 w 1032"/>
              <a:gd name="T43" fmla="*/ 329 h 3379"/>
              <a:gd name="T44" fmla="*/ 588 w 1032"/>
              <a:gd name="T45" fmla="*/ 0 h 3379"/>
              <a:gd name="T46" fmla="*/ 588 w 1032"/>
              <a:gd name="T47" fmla="*/ 0 h 3379"/>
              <a:gd name="T48" fmla="*/ 922 w 1032"/>
              <a:gd name="T49" fmla="*/ 816 h 3379"/>
              <a:gd name="T50" fmla="*/ 922 w 1032"/>
              <a:gd name="T51" fmla="*/ 816 h 3379"/>
              <a:gd name="T52" fmla="*/ 1031 w 1032"/>
              <a:gd name="T53" fmla="*/ 1673 h 33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032" h="3379">
                <a:moveTo>
                  <a:pt x="1031" y="1673"/>
                </a:moveTo>
                <a:lnTo>
                  <a:pt x="1031" y="1673"/>
                </a:lnTo>
                <a:cubicBezTo>
                  <a:pt x="1031" y="1679"/>
                  <a:pt x="1031" y="1686"/>
                  <a:pt x="1031" y="1692"/>
                </a:cubicBezTo>
                <a:lnTo>
                  <a:pt x="1031" y="1692"/>
                </a:lnTo>
                <a:cubicBezTo>
                  <a:pt x="1029" y="1994"/>
                  <a:pt x="988" y="2287"/>
                  <a:pt x="912" y="2565"/>
                </a:cubicBezTo>
                <a:lnTo>
                  <a:pt x="912" y="2565"/>
                </a:lnTo>
                <a:cubicBezTo>
                  <a:pt x="833" y="2853"/>
                  <a:pt x="718" y="3125"/>
                  <a:pt x="571" y="3377"/>
                </a:cubicBezTo>
                <a:lnTo>
                  <a:pt x="571" y="3377"/>
                </a:lnTo>
                <a:cubicBezTo>
                  <a:pt x="571" y="3378"/>
                  <a:pt x="570" y="3378"/>
                  <a:pt x="570" y="3378"/>
                </a:cubicBezTo>
                <a:lnTo>
                  <a:pt x="0" y="3049"/>
                </a:lnTo>
                <a:lnTo>
                  <a:pt x="0" y="3049"/>
                </a:lnTo>
                <a:cubicBezTo>
                  <a:pt x="1" y="3048"/>
                  <a:pt x="1" y="3046"/>
                  <a:pt x="2" y="3045"/>
                </a:cubicBezTo>
                <a:lnTo>
                  <a:pt x="2" y="3045"/>
                </a:lnTo>
                <a:cubicBezTo>
                  <a:pt x="121" y="2843"/>
                  <a:pt x="214" y="2623"/>
                  <a:pt x="277" y="2392"/>
                </a:cubicBezTo>
                <a:lnTo>
                  <a:pt x="277" y="2392"/>
                </a:lnTo>
                <a:cubicBezTo>
                  <a:pt x="338" y="2168"/>
                  <a:pt x="372" y="1932"/>
                  <a:pt x="373" y="1689"/>
                </a:cubicBezTo>
                <a:lnTo>
                  <a:pt x="373" y="1689"/>
                </a:lnTo>
                <a:cubicBezTo>
                  <a:pt x="373" y="1683"/>
                  <a:pt x="373" y="1678"/>
                  <a:pt x="373" y="1673"/>
                </a:cubicBezTo>
                <a:lnTo>
                  <a:pt x="373" y="1673"/>
                </a:lnTo>
                <a:cubicBezTo>
                  <a:pt x="373" y="1435"/>
                  <a:pt x="343" y="1203"/>
                  <a:pt x="285" y="983"/>
                </a:cubicBezTo>
                <a:lnTo>
                  <a:pt x="285" y="983"/>
                </a:lnTo>
                <a:cubicBezTo>
                  <a:pt x="224" y="752"/>
                  <a:pt x="134" y="532"/>
                  <a:pt x="18" y="329"/>
                </a:cubicBezTo>
                <a:lnTo>
                  <a:pt x="588" y="0"/>
                </a:lnTo>
                <a:lnTo>
                  <a:pt x="588" y="0"/>
                </a:lnTo>
                <a:cubicBezTo>
                  <a:pt x="733" y="253"/>
                  <a:pt x="846" y="528"/>
                  <a:pt x="922" y="816"/>
                </a:cubicBezTo>
                <a:lnTo>
                  <a:pt x="922" y="816"/>
                </a:lnTo>
                <a:cubicBezTo>
                  <a:pt x="993" y="1090"/>
                  <a:pt x="1031" y="1377"/>
                  <a:pt x="1031" y="1673"/>
                </a:cubicBezTo>
              </a:path>
            </a:pathLst>
          </a:custGeom>
          <a:solidFill>
            <a:schemeClr val="accent2"/>
          </a:solidFill>
          <a:ln>
            <a:noFill/>
          </a:ln>
          <a:effectLst/>
        </p:spPr>
        <p:txBody>
          <a:bodyPr wrap="none" anchor="ctr"/>
          <a:lstStyle/>
          <a:p>
            <a:endParaRPr lang="en-US" sz="6532" dirty="0">
              <a:latin typeface="Lato Light" panose="020F0502020204030203" pitchFamily="34" charset="0"/>
            </a:endParaRPr>
          </a:p>
        </p:txBody>
      </p:sp>
      <p:sp>
        <p:nvSpPr>
          <p:cNvPr id="6" name="Freeform 55">
            <a:extLst>
              <a:ext uri="{FF2B5EF4-FFF2-40B4-BE49-F238E27FC236}">
                <a16:creationId xmlns:a16="http://schemas.microsoft.com/office/drawing/2014/main" id="{FEB0789F-1012-744B-AD3B-BEDDECE6CFC9}"/>
              </a:ext>
            </a:extLst>
          </p:cNvPr>
          <p:cNvSpPr>
            <a:spLocks noChangeArrowheads="1"/>
          </p:cNvSpPr>
          <p:nvPr/>
        </p:nvSpPr>
        <p:spPr bwMode="auto">
          <a:xfrm>
            <a:off x="6289440" y="5400570"/>
            <a:ext cx="1918281" cy="1327818"/>
          </a:xfrm>
          <a:custGeom>
            <a:avLst/>
            <a:gdLst>
              <a:gd name="T0" fmla="*/ 2935 w 2936"/>
              <a:gd name="T1" fmla="*/ 1705 h 2035"/>
              <a:gd name="T2" fmla="*/ 2365 w 2936"/>
              <a:gd name="T3" fmla="*/ 2034 h 2035"/>
              <a:gd name="T4" fmla="*/ 2365 w 2936"/>
              <a:gd name="T5" fmla="*/ 2034 h 2035"/>
              <a:gd name="T6" fmla="*/ 2363 w 2936"/>
              <a:gd name="T7" fmla="*/ 2030 h 2035"/>
              <a:gd name="T8" fmla="*/ 2363 w 2936"/>
              <a:gd name="T9" fmla="*/ 2030 h 2035"/>
              <a:gd name="T10" fmla="*/ 1931 w 2936"/>
              <a:gd name="T11" fmla="*/ 1463 h 2035"/>
              <a:gd name="T12" fmla="*/ 1931 w 2936"/>
              <a:gd name="T13" fmla="*/ 1463 h 2035"/>
              <a:gd name="T14" fmla="*/ 1367 w 2936"/>
              <a:gd name="T15" fmla="*/ 1026 h 2035"/>
              <a:gd name="T16" fmla="*/ 1367 w 2936"/>
              <a:gd name="T17" fmla="*/ 1026 h 2035"/>
              <a:gd name="T18" fmla="*/ 708 w 2936"/>
              <a:gd name="T19" fmla="*/ 752 h 2035"/>
              <a:gd name="T20" fmla="*/ 708 w 2936"/>
              <a:gd name="T21" fmla="*/ 752 h 2035"/>
              <a:gd name="T22" fmla="*/ 0 w 2936"/>
              <a:gd name="T23" fmla="*/ 658 h 2035"/>
              <a:gd name="T24" fmla="*/ 0 w 2936"/>
              <a:gd name="T25" fmla="*/ 0 h 2035"/>
              <a:gd name="T26" fmla="*/ 0 w 2936"/>
              <a:gd name="T27" fmla="*/ 0 h 2035"/>
              <a:gd name="T28" fmla="*/ 879 w 2936"/>
              <a:gd name="T29" fmla="*/ 116 h 2035"/>
              <a:gd name="T30" fmla="*/ 879 w 2936"/>
              <a:gd name="T31" fmla="*/ 116 h 2035"/>
              <a:gd name="T32" fmla="*/ 1697 w 2936"/>
              <a:gd name="T33" fmla="*/ 457 h 2035"/>
              <a:gd name="T34" fmla="*/ 1697 w 2936"/>
              <a:gd name="T35" fmla="*/ 457 h 2035"/>
              <a:gd name="T36" fmla="*/ 2397 w 2936"/>
              <a:gd name="T37" fmla="*/ 999 h 2035"/>
              <a:gd name="T38" fmla="*/ 2397 w 2936"/>
              <a:gd name="T39" fmla="*/ 999 h 2035"/>
              <a:gd name="T40" fmla="*/ 2934 w 2936"/>
              <a:gd name="T41" fmla="*/ 1704 h 2035"/>
              <a:gd name="T42" fmla="*/ 2934 w 2936"/>
              <a:gd name="T43" fmla="*/ 1704 h 2035"/>
              <a:gd name="T44" fmla="*/ 2935 w 2936"/>
              <a:gd name="T45" fmla="*/ 1705 h 2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936" h="2035">
                <a:moveTo>
                  <a:pt x="2935" y="1705"/>
                </a:moveTo>
                <a:lnTo>
                  <a:pt x="2365" y="2034"/>
                </a:lnTo>
                <a:lnTo>
                  <a:pt x="2365" y="2034"/>
                </a:lnTo>
                <a:cubicBezTo>
                  <a:pt x="2364" y="2032"/>
                  <a:pt x="2363" y="2031"/>
                  <a:pt x="2363" y="2030"/>
                </a:cubicBezTo>
                <a:lnTo>
                  <a:pt x="2363" y="2030"/>
                </a:lnTo>
                <a:cubicBezTo>
                  <a:pt x="2243" y="1822"/>
                  <a:pt x="2098" y="1631"/>
                  <a:pt x="1931" y="1463"/>
                </a:cubicBezTo>
                <a:lnTo>
                  <a:pt x="1931" y="1463"/>
                </a:lnTo>
                <a:cubicBezTo>
                  <a:pt x="1763" y="1294"/>
                  <a:pt x="1573" y="1147"/>
                  <a:pt x="1367" y="1026"/>
                </a:cubicBezTo>
                <a:lnTo>
                  <a:pt x="1367" y="1026"/>
                </a:lnTo>
                <a:cubicBezTo>
                  <a:pt x="1162" y="907"/>
                  <a:pt x="942" y="814"/>
                  <a:pt x="708" y="752"/>
                </a:cubicBezTo>
                <a:lnTo>
                  <a:pt x="708" y="752"/>
                </a:lnTo>
                <a:cubicBezTo>
                  <a:pt x="482" y="690"/>
                  <a:pt x="244" y="658"/>
                  <a:pt x="0" y="658"/>
                </a:cubicBezTo>
                <a:lnTo>
                  <a:pt x="0" y="0"/>
                </a:lnTo>
                <a:lnTo>
                  <a:pt x="0" y="0"/>
                </a:lnTo>
                <a:cubicBezTo>
                  <a:pt x="303" y="0"/>
                  <a:pt x="599" y="40"/>
                  <a:pt x="879" y="116"/>
                </a:cubicBezTo>
                <a:lnTo>
                  <a:pt x="879" y="116"/>
                </a:lnTo>
                <a:cubicBezTo>
                  <a:pt x="1169" y="194"/>
                  <a:pt x="1444" y="310"/>
                  <a:pt x="1697" y="457"/>
                </a:cubicBezTo>
                <a:lnTo>
                  <a:pt x="1697" y="457"/>
                </a:lnTo>
                <a:cubicBezTo>
                  <a:pt x="1955" y="607"/>
                  <a:pt x="2189" y="789"/>
                  <a:pt x="2397" y="999"/>
                </a:cubicBezTo>
                <a:lnTo>
                  <a:pt x="2397" y="999"/>
                </a:lnTo>
                <a:cubicBezTo>
                  <a:pt x="2606" y="1209"/>
                  <a:pt x="2787" y="1446"/>
                  <a:pt x="2934" y="1704"/>
                </a:cubicBezTo>
                <a:lnTo>
                  <a:pt x="2934" y="1704"/>
                </a:lnTo>
                <a:cubicBezTo>
                  <a:pt x="2934" y="1704"/>
                  <a:pt x="2935" y="1704"/>
                  <a:pt x="2935" y="1705"/>
                </a:cubicBezTo>
              </a:path>
            </a:pathLst>
          </a:custGeom>
          <a:solidFill>
            <a:schemeClr val="accent1"/>
          </a:solidFill>
          <a:ln>
            <a:noFill/>
          </a:ln>
          <a:effectLst/>
        </p:spPr>
        <p:txBody>
          <a:bodyPr wrap="none" anchor="ctr"/>
          <a:lstStyle/>
          <a:p>
            <a:endParaRPr lang="en-US" sz="6532" dirty="0">
              <a:latin typeface="Lato Light" panose="020F0502020204030203" pitchFamily="34" charset="0"/>
            </a:endParaRPr>
          </a:p>
        </p:txBody>
      </p:sp>
      <p:sp>
        <p:nvSpPr>
          <p:cNvPr id="7" name="Freeform 56">
            <a:extLst>
              <a:ext uri="{FF2B5EF4-FFF2-40B4-BE49-F238E27FC236}">
                <a16:creationId xmlns:a16="http://schemas.microsoft.com/office/drawing/2014/main" id="{6B248F9A-D2CB-B94A-A1ED-62AAC196765D}"/>
              </a:ext>
            </a:extLst>
          </p:cNvPr>
          <p:cNvSpPr>
            <a:spLocks noChangeArrowheads="1"/>
          </p:cNvSpPr>
          <p:nvPr/>
        </p:nvSpPr>
        <p:spPr bwMode="auto">
          <a:xfrm>
            <a:off x="3835421" y="5164385"/>
            <a:ext cx="4887874" cy="4887872"/>
          </a:xfrm>
          <a:custGeom>
            <a:avLst/>
            <a:gdLst>
              <a:gd name="T0" fmla="*/ 6963 w 7483"/>
              <a:gd name="T1" fmla="*/ 5237 h 7482"/>
              <a:gd name="T2" fmla="*/ 6963 w 7483"/>
              <a:gd name="T3" fmla="*/ 5237 h 7482"/>
              <a:gd name="T4" fmla="*/ 3741 w 7483"/>
              <a:gd name="T5" fmla="*/ 7292 h 7482"/>
              <a:gd name="T6" fmla="*/ 3741 w 7483"/>
              <a:gd name="T7" fmla="*/ 7292 h 7482"/>
              <a:gd name="T8" fmla="*/ 1779 w 7483"/>
              <a:gd name="T9" fmla="*/ 6702 h 7482"/>
              <a:gd name="T10" fmla="*/ 1779 w 7483"/>
              <a:gd name="T11" fmla="*/ 6702 h 7482"/>
              <a:gd name="T12" fmla="*/ 1582 w 7483"/>
              <a:gd name="T13" fmla="*/ 6561 h 7482"/>
              <a:gd name="T14" fmla="*/ 1579 w 7483"/>
              <a:gd name="T15" fmla="*/ 6558 h 7482"/>
              <a:gd name="T16" fmla="*/ 1579 w 7483"/>
              <a:gd name="T17" fmla="*/ 6558 h 7482"/>
              <a:gd name="T18" fmla="*/ 1579 w 7483"/>
              <a:gd name="T19" fmla="*/ 6558 h 7482"/>
              <a:gd name="T20" fmla="*/ 228 w 7483"/>
              <a:gd name="T21" fmla="*/ 4266 h 7482"/>
              <a:gd name="T22" fmla="*/ 228 w 7483"/>
              <a:gd name="T23" fmla="*/ 4266 h 7482"/>
              <a:gd name="T24" fmla="*/ 189 w 7483"/>
              <a:gd name="T25" fmla="*/ 3740 h 7482"/>
              <a:gd name="T26" fmla="*/ 189 w 7483"/>
              <a:gd name="T27" fmla="*/ 3740 h 7482"/>
              <a:gd name="T28" fmla="*/ 438 w 7483"/>
              <a:gd name="T29" fmla="*/ 2433 h 7482"/>
              <a:gd name="T30" fmla="*/ 438 w 7483"/>
              <a:gd name="T31" fmla="*/ 2433 h 7482"/>
              <a:gd name="T32" fmla="*/ 823 w 7483"/>
              <a:gd name="T33" fmla="*/ 1715 h 7482"/>
              <a:gd name="T34" fmla="*/ 823 w 7483"/>
              <a:gd name="T35" fmla="*/ 1715 h 7482"/>
              <a:gd name="T36" fmla="*/ 3238 w 7483"/>
              <a:gd name="T37" fmla="*/ 224 h 7482"/>
              <a:gd name="T38" fmla="*/ 3238 w 7483"/>
              <a:gd name="T39" fmla="*/ 224 h 7482"/>
              <a:gd name="T40" fmla="*/ 3238 w 7483"/>
              <a:gd name="T41" fmla="*/ 224 h 7482"/>
              <a:gd name="T42" fmla="*/ 3741 w 7483"/>
              <a:gd name="T43" fmla="*/ 189 h 7482"/>
              <a:gd name="T44" fmla="*/ 3741 w 7483"/>
              <a:gd name="T45" fmla="*/ 189 h 7482"/>
              <a:gd name="T46" fmla="*/ 6721 w 7483"/>
              <a:gd name="T47" fmla="*/ 1807 h 7482"/>
              <a:gd name="T48" fmla="*/ 6721 w 7483"/>
              <a:gd name="T49" fmla="*/ 1807 h 7482"/>
              <a:gd name="T50" fmla="*/ 7293 w 7483"/>
              <a:gd name="T51" fmla="*/ 3740 h 7482"/>
              <a:gd name="T52" fmla="*/ 7293 w 7483"/>
              <a:gd name="T53" fmla="*/ 3740 h 7482"/>
              <a:gd name="T54" fmla="*/ 6963 w 7483"/>
              <a:gd name="T55" fmla="*/ 5237 h 7482"/>
              <a:gd name="T56" fmla="*/ 6879 w 7483"/>
              <a:gd name="T57" fmla="*/ 1704 h 7482"/>
              <a:gd name="T58" fmla="*/ 6879 w 7483"/>
              <a:gd name="T59" fmla="*/ 1704 h 7482"/>
              <a:gd name="T60" fmla="*/ 3741 w 7483"/>
              <a:gd name="T61" fmla="*/ 0 h 7482"/>
              <a:gd name="T62" fmla="*/ 3741 w 7483"/>
              <a:gd name="T63" fmla="*/ 0 h 7482"/>
              <a:gd name="T64" fmla="*/ 3211 w 7483"/>
              <a:gd name="T65" fmla="*/ 37 h 7482"/>
              <a:gd name="T66" fmla="*/ 3211 w 7483"/>
              <a:gd name="T67" fmla="*/ 37 h 7482"/>
              <a:gd name="T68" fmla="*/ 3211 w 7483"/>
              <a:gd name="T69" fmla="*/ 37 h 7482"/>
              <a:gd name="T70" fmla="*/ 668 w 7483"/>
              <a:gd name="T71" fmla="*/ 1607 h 7482"/>
              <a:gd name="T72" fmla="*/ 668 w 7483"/>
              <a:gd name="T73" fmla="*/ 1607 h 7482"/>
              <a:gd name="T74" fmla="*/ 262 w 7483"/>
              <a:gd name="T75" fmla="*/ 2363 h 7482"/>
              <a:gd name="T76" fmla="*/ 262 w 7483"/>
              <a:gd name="T77" fmla="*/ 2363 h 7482"/>
              <a:gd name="T78" fmla="*/ 0 w 7483"/>
              <a:gd name="T79" fmla="*/ 3740 h 7482"/>
              <a:gd name="T80" fmla="*/ 0 w 7483"/>
              <a:gd name="T81" fmla="*/ 3740 h 7482"/>
              <a:gd name="T82" fmla="*/ 41 w 7483"/>
              <a:gd name="T83" fmla="*/ 4295 h 7482"/>
              <a:gd name="T84" fmla="*/ 41 w 7483"/>
              <a:gd name="T85" fmla="*/ 4295 h 7482"/>
              <a:gd name="T86" fmla="*/ 1463 w 7483"/>
              <a:gd name="T87" fmla="*/ 6708 h 7482"/>
              <a:gd name="T88" fmla="*/ 1463 w 7483"/>
              <a:gd name="T89" fmla="*/ 6709 h 7482"/>
              <a:gd name="T90" fmla="*/ 1467 w 7483"/>
              <a:gd name="T91" fmla="*/ 6711 h 7482"/>
              <a:gd name="T92" fmla="*/ 1467 w 7483"/>
              <a:gd name="T93" fmla="*/ 6711 h 7482"/>
              <a:gd name="T94" fmla="*/ 1675 w 7483"/>
              <a:gd name="T95" fmla="*/ 6859 h 7482"/>
              <a:gd name="T96" fmla="*/ 1675 w 7483"/>
              <a:gd name="T97" fmla="*/ 6859 h 7482"/>
              <a:gd name="T98" fmla="*/ 3741 w 7483"/>
              <a:gd name="T99" fmla="*/ 7481 h 7482"/>
              <a:gd name="T100" fmla="*/ 3741 w 7483"/>
              <a:gd name="T101" fmla="*/ 7481 h 7482"/>
              <a:gd name="T102" fmla="*/ 7135 w 7483"/>
              <a:gd name="T103" fmla="*/ 5316 h 7482"/>
              <a:gd name="T104" fmla="*/ 7135 w 7483"/>
              <a:gd name="T105" fmla="*/ 5316 h 7482"/>
              <a:gd name="T106" fmla="*/ 7482 w 7483"/>
              <a:gd name="T107" fmla="*/ 3740 h 7482"/>
              <a:gd name="T108" fmla="*/ 7482 w 7483"/>
              <a:gd name="T109" fmla="*/ 3740 h 7482"/>
              <a:gd name="T110" fmla="*/ 6879 w 7483"/>
              <a:gd name="T111" fmla="*/ 1704 h 74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7483" h="7482">
                <a:moveTo>
                  <a:pt x="6963" y="5237"/>
                </a:moveTo>
                <a:lnTo>
                  <a:pt x="6963" y="5237"/>
                </a:lnTo>
                <a:cubicBezTo>
                  <a:pt x="6399" y="6450"/>
                  <a:pt x="5168" y="7292"/>
                  <a:pt x="3741" y="7292"/>
                </a:cubicBezTo>
                <a:lnTo>
                  <a:pt x="3741" y="7292"/>
                </a:lnTo>
                <a:cubicBezTo>
                  <a:pt x="3016" y="7292"/>
                  <a:pt x="2342" y="7075"/>
                  <a:pt x="1779" y="6702"/>
                </a:cubicBezTo>
                <a:lnTo>
                  <a:pt x="1779" y="6702"/>
                </a:lnTo>
                <a:cubicBezTo>
                  <a:pt x="1712" y="6657"/>
                  <a:pt x="1646" y="6610"/>
                  <a:pt x="1582" y="6561"/>
                </a:cubicBezTo>
                <a:lnTo>
                  <a:pt x="1579" y="6558"/>
                </a:lnTo>
                <a:lnTo>
                  <a:pt x="1579" y="6558"/>
                </a:lnTo>
                <a:lnTo>
                  <a:pt x="1579" y="6558"/>
                </a:lnTo>
                <a:cubicBezTo>
                  <a:pt x="866" y="6010"/>
                  <a:pt x="367" y="5197"/>
                  <a:pt x="228" y="4266"/>
                </a:cubicBezTo>
                <a:lnTo>
                  <a:pt x="228" y="4266"/>
                </a:lnTo>
                <a:cubicBezTo>
                  <a:pt x="203" y="4095"/>
                  <a:pt x="189" y="3919"/>
                  <a:pt x="189" y="3740"/>
                </a:cubicBezTo>
                <a:lnTo>
                  <a:pt x="189" y="3740"/>
                </a:lnTo>
                <a:cubicBezTo>
                  <a:pt x="189" y="3278"/>
                  <a:pt x="278" y="2838"/>
                  <a:pt x="438" y="2433"/>
                </a:cubicBezTo>
                <a:lnTo>
                  <a:pt x="438" y="2433"/>
                </a:lnTo>
                <a:cubicBezTo>
                  <a:pt x="539" y="2178"/>
                  <a:pt x="669" y="1937"/>
                  <a:pt x="823" y="1715"/>
                </a:cubicBezTo>
                <a:lnTo>
                  <a:pt x="823" y="1715"/>
                </a:lnTo>
                <a:cubicBezTo>
                  <a:pt x="1375" y="923"/>
                  <a:pt x="2239" y="366"/>
                  <a:pt x="3238" y="224"/>
                </a:cubicBezTo>
                <a:lnTo>
                  <a:pt x="3238" y="224"/>
                </a:lnTo>
                <a:lnTo>
                  <a:pt x="3238" y="224"/>
                </a:lnTo>
                <a:cubicBezTo>
                  <a:pt x="3403" y="201"/>
                  <a:pt x="3571" y="189"/>
                  <a:pt x="3741" y="189"/>
                </a:cubicBezTo>
                <a:lnTo>
                  <a:pt x="3741" y="189"/>
                </a:lnTo>
                <a:cubicBezTo>
                  <a:pt x="4989" y="189"/>
                  <a:pt x="6087" y="833"/>
                  <a:pt x="6721" y="1807"/>
                </a:cubicBezTo>
                <a:lnTo>
                  <a:pt x="6721" y="1807"/>
                </a:lnTo>
                <a:cubicBezTo>
                  <a:pt x="7082" y="2363"/>
                  <a:pt x="7293" y="3027"/>
                  <a:pt x="7293" y="3740"/>
                </a:cubicBezTo>
                <a:lnTo>
                  <a:pt x="7293" y="3740"/>
                </a:lnTo>
                <a:cubicBezTo>
                  <a:pt x="7293" y="4275"/>
                  <a:pt x="7175" y="4781"/>
                  <a:pt x="6963" y="5237"/>
                </a:cubicBezTo>
                <a:close/>
                <a:moveTo>
                  <a:pt x="6879" y="1704"/>
                </a:moveTo>
                <a:lnTo>
                  <a:pt x="6879" y="1704"/>
                </a:lnTo>
                <a:cubicBezTo>
                  <a:pt x="6212" y="678"/>
                  <a:pt x="5056" y="0"/>
                  <a:pt x="3741" y="0"/>
                </a:cubicBezTo>
                <a:lnTo>
                  <a:pt x="3741" y="0"/>
                </a:lnTo>
                <a:cubicBezTo>
                  <a:pt x="3561" y="0"/>
                  <a:pt x="3385" y="12"/>
                  <a:pt x="3211" y="37"/>
                </a:cubicBezTo>
                <a:lnTo>
                  <a:pt x="3211" y="37"/>
                </a:lnTo>
                <a:lnTo>
                  <a:pt x="3211" y="37"/>
                </a:lnTo>
                <a:cubicBezTo>
                  <a:pt x="2160" y="186"/>
                  <a:pt x="1249" y="773"/>
                  <a:pt x="668" y="1607"/>
                </a:cubicBezTo>
                <a:lnTo>
                  <a:pt x="668" y="1607"/>
                </a:lnTo>
                <a:cubicBezTo>
                  <a:pt x="505" y="1841"/>
                  <a:pt x="369" y="2094"/>
                  <a:pt x="262" y="2363"/>
                </a:cubicBezTo>
                <a:lnTo>
                  <a:pt x="262" y="2363"/>
                </a:lnTo>
                <a:cubicBezTo>
                  <a:pt x="93" y="2790"/>
                  <a:pt x="0" y="3253"/>
                  <a:pt x="0" y="3740"/>
                </a:cubicBezTo>
                <a:lnTo>
                  <a:pt x="0" y="3740"/>
                </a:lnTo>
                <a:cubicBezTo>
                  <a:pt x="0" y="3929"/>
                  <a:pt x="14" y="4114"/>
                  <a:pt x="41" y="4295"/>
                </a:cubicBezTo>
                <a:lnTo>
                  <a:pt x="41" y="4295"/>
                </a:lnTo>
                <a:cubicBezTo>
                  <a:pt x="187" y="5275"/>
                  <a:pt x="712" y="6131"/>
                  <a:pt x="1463" y="6708"/>
                </a:cubicBezTo>
                <a:lnTo>
                  <a:pt x="1463" y="6709"/>
                </a:lnTo>
                <a:lnTo>
                  <a:pt x="1467" y="6711"/>
                </a:lnTo>
                <a:lnTo>
                  <a:pt x="1467" y="6711"/>
                </a:lnTo>
                <a:cubicBezTo>
                  <a:pt x="1534" y="6763"/>
                  <a:pt x="1604" y="6812"/>
                  <a:pt x="1675" y="6859"/>
                </a:cubicBezTo>
                <a:lnTo>
                  <a:pt x="1675" y="6859"/>
                </a:lnTo>
                <a:cubicBezTo>
                  <a:pt x="2267" y="7252"/>
                  <a:pt x="2978" y="7481"/>
                  <a:pt x="3741" y="7481"/>
                </a:cubicBezTo>
                <a:lnTo>
                  <a:pt x="3741" y="7481"/>
                </a:lnTo>
                <a:cubicBezTo>
                  <a:pt x="5244" y="7481"/>
                  <a:pt x="6540" y="6595"/>
                  <a:pt x="7135" y="5316"/>
                </a:cubicBezTo>
                <a:lnTo>
                  <a:pt x="7135" y="5316"/>
                </a:lnTo>
                <a:cubicBezTo>
                  <a:pt x="7358" y="4837"/>
                  <a:pt x="7482" y="4303"/>
                  <a:pt x="7482" y="3740"/>
                </a:cubicBezTo>
                <a:lnTo>
                  <a:pt x="7482" y="3740"/>
                </a:lnTo>
                <a:cubicBezTo>
                  <a:pt x="7482" y="2988"/>
                  <a:pt x="7261" y="2290"/>
                  <a:pt x="6879" y="1704"/>
                </a:cubicBezTo>
                <a:close/>
              </a:path>
            </a:pathLst>
          </a:custGeom>
          <a:solidFill>
            <a:schemeClr val="accent4"/>
          </a:solidFill>
          <a:ln>
            <a:noFill/>
          </a:ln>
          <a:effectLst/>
        </p:spPr>
        <p:txBody>
          <a:bodyPr wrap="none" anchor="ctr"/>
          <a:lstStyle/>
          <a:p>
            <a:endParaRPr lang="en-US" sz="6532" dirty="0">
              <a:latin typeface="Lato Light" panose="020F0502020204030203" pitchFamily="34" charset="0"/>
            </a:endParaRPr>
          </a:p>
        </p:txBody>
      </p:sp>
      <p:sp>
        <p:nvSpPr>
          <p:cNvPr id="8" name="Freeform 60">
            <a:extLst>
              <a:ext uri="{FF2B5EF4-FFF2-40B4-BE49-F238E27FC236}">
                <a16:creationId xmlns:a16="http://schemas.microsoft.com/office/drawing/2014/main" id="{C463B3F5-37CF-6B4C-AD69-0428CCD8F7B8}"/>
              </a:ext>
            </a:extLst>
          </p:cNvPr>
          <p:cNvSpPr>
            <a:spLocks noChangeArrowheads="1"/>
          </p:cNvSpPr>
          <p:nvPr/>
        </p:nvSpPr>
        <p:spPr bwMode="auto">
          <a:xfrm>
            <a:off x="4388439" y="5717403"/>
            <a:ext cx="3781838" cy="3781836"/>
          </a:xfrm>
          <a:custGeom>
            <a:avLst/>
            <a:gdLst>
              <a:gd name="T0" fmla="*/ 5790 w 5791"/>
              <a:gd name="T1" fmla="*/ 2894 h 5790"/>
              <a:gd name="T2" fmla="*/ 5790 w 5791"/>
              <a:gd name="T3" fmla="*/ 2894 h 5790"/>
              <a:gd name="T4" fmla="*/ 5522 w 5791"/>
              <a:gd name="T5" fmla="*/ 4114 h 5790"/>
              <a:gd name="T6" fmla="*/ 5522 w 5791"/>
              <a:gd name="T7" fmla="*/ 4114 h 5790"/>
              <a:gd name="T8" fmla="*/ 2895 w 5791"/>
              <a:gd name="T9" fmla="*/ 5789 h 5790"/>
              <a:gd name="T10" fmla="*/ 2895 w 5791"/>
              <a:gd name="T11" fmla="*/ 5789 h 5790"/>
              <a:gd name="T12" fmla="*/ 1296 w 5791"/>
              <a:gd name="T13" fmla="*/ 5308 h 5790"/>
              <a:gd name="T14" fmla="*/ 1296 w 5791"/>
              <a:gd name="T15" fmla="*/ 5308 h 5790"/>
              <a:gd name="T16" fmla="*/ 1135 w 5791"/>
              <a:gd name="T17" fmla="*/ 5193 h 5790"/>
              <a:gd name="T18" fmla="*/ 1133 w 5791"/>
              <a:gd name="T19" fmla="*/ 5191 h 5790"/>
              <a:gd name="T20" fmla="*/ 1133 w 5791"/>
              <a:gd name="T21" fmla="*/ 5191 h 5790"/>
              <a:gd name="T22" fmla="*/ 1133 w 5791"/>
              <a:gd name="T23" fmla="*/ 5191 h 5790"/>
              <a:gd name="T24" fmla="*/ 32 w 5791"/>
              <a:gd name="T25" fmla="*/ 3324 h 5790"/>
              <a:gd name="T26" fmla="*/ 32 w 5791"/>
              <a:gd name="T27" fmla="*/ 3324 h 5790"/>
              <a:gd name="T28" fmla="*/ 0 w 5791"/>
              <a:gd name="T29" fmla="*/ 2894 h 5790"/>
              <a:gd name="T30" fmla="*/ 0 w 5791"/>
              <a:gd name="T31" fmla="*/ 2894 h 5790"/>
              <a:gd name="T32" fmla="*/ 203 w 5791"/>
              <a:gd name="T33" fmla="*/ 1829 h 5790"/>
              <a:gd name="T34" fmla="*/ 203 w 5791"/>
              <a:gd name="T35" fmla="*/ 1829 h 5790"/>
              <a:gd name="T36" fmla="*/ 517 w 5791"/>
              <a:gd name="T37" fmla="*/ 1243 h 5790"/>
              <a:gd name="T38" fmla="*/ 517 w 5791"/>
              <a:gd name="T39" fmla="*/ 1243 h 5790"/>
              <a:gd name="T40" fmla="*/ 2485 w 5791"/>
              <a:gd name="T41" fmla="*/ 28 h 5790"/>
              <a:gd name="T42" fmla="*/ 2485 w 5791"/>
              <a:gd name="T43" fmla="*/ 28 h 5790"/>
              <a:gd name="T44" fmla="*/ 2485 w 5791"/>
              <a:gd name="T45" fmla="*/ 28 h 5790"/>
              <a:gd name="T46" fmla="*/ 2895 w 5791"/>
              <a:gd name="T47" fmla="*/ 0 h 5790"/>
              <a:gd name="T48" fmla="*/ 2895 w 5791"/>
              <a:gd name="T49" fmla="*/ 0 h 5790"/>
              <a:gd name="T50" fmla="*/ 5324 w 5791"/>
              <a:gd name="T51" fmla="*/ 1319 h 5790"/>
              <a:gd name="T52" fmla="*/ 5324 w 5791"/>
              <a:gd name="T53" fmla="*/ 1319 h 5790"/>
              <a:gd name="T54" fmla="*/ 5790 w 5791"/>
              <a:gd name="T55" fmla="*/ 2894 h 57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5791" h="5790">
                <a:moveTo>
                  <a:pt x="5790" y="2894"/>
                </a:moveTo>
                <a:lnTo>
                  <a:pt x="5790" y="2894"/>
                </a:lnTo>
                <a:cubicBezTo>
                  <a:pt x="5790" y="3330"/>
                  <a:pt x="5694" y="3743"/>
                  <a:pt x="5522" y="4114"/>
                </a:cubicBezTo>
                <a:lnTo>
                  <a:pt x="5522" y="4114"/>
                </a:lnTo>
                <a:cubicBezTo>
                  <a:pt x="5061" y="5103"/>
                  <a:pt x="4058" y="5789"/>
                  <a:pt x="2895" y="5789"/>
                </a:cubicBezTo>
                <a:lnTo>
                  <a:pt x="2895" y="5789"/>
                </a:lnTo>
                <a:cubicBezTo>
                  <a:pt x="2304" y="5789"/>
                  <a:pt x="1755" y="5612"/>
                  <a:pt x="1296" y="5308"/>
                </a:cubicBezTo>
                <a:lnTo>
                  <a:pt x="1296" y="5308"/>
                </a:lnTo>
                <a:cubicBezTo>
                  <a:pt x="1241" y="5271"/>
                  <a:pt x="1188" y="5233"/>
                  <a:pt x="1135" y="5193"/>
                </a:cubicBezTo>
                <a:lnTo>
                  <a:pt x="1133" y="5191"/>
                </a:lnTo>
                <a:lnTo>
                  <a:pt x="1133" y="5191"/>
                </a:lnTo>
                <a:lnTo>
                  <a:pt x="1133" y="5191"/>
                </a:lnTo>
                <a:cubicBezTo>
                  <a:pt x="551" y="4744"/>
                  <a:pt x="145" y="4082"/>
                  <a:pt x="32" y="3324"/>
                </a:cubicBezTo>
                <a:lnTo>
                  <a:pt x="32" y="3324"/>
                </a:lnTo>
                <a:cubicBezTo>
                  <a:pt x="11" y="3183"/>
                  <a:pt x="0" y="3040"/>
                  <a:pt x="0" y="2894"/>
                </a:cubicBezTo>
                <a:lnTo>
                  <a:pt x="0" y="2894"/>
                </a:lnTo>
                <a:cubicBezTo>
                  <a:pt x="0" y="2518"/>
                  <a:pt x="72" y="2158"/>
                  <a:pt x="203" y="1829"/>
                </a:cubicBezTo>
                <a:lnTo>
                  <a:pt x="203" y="1829"/>
                </a:lnTo>
                <a:cubicBezTo>
                  <a:pt x="285" y="1621"/>
                  <a:pt x="391" y="1424"/>
                  <a:pt x="517" y="1243"/>
                </a:cubicBezTo>
                <a:lnTo>
                  <a:pt x="517" y="1243"/>
                </a:lnTo>
                <a:cubicBezTo>
                  <a:pt x="967" y="598"/>
                  <a:pt x="1671" y="144"/>
                  <a:pt x="2485" y="28"/>
                </a:cubicBezTo>
                <a:lnTo>
                  <a:pt x="2485" y="28"/>
                </a:lnTo>
                <a:lnTo>
                  <a:pt x="2485" y="28"/>
                </a:lnTo>
                <a:cubicBezTo>
                  <a:pt x="2619" y="10"/>
                  <a:pt x="2756" y="0"/>
                  <a:pt x="2895" y="0"/>
                </a:cubicBezTo>
                <a:lnTo>
                  <a:pt x="2895" y="0"/>
                </a:lnTo>
                <a:cubicBezTo>
                  <a:pt x="3913" y="0"/>
                  <a:pt x="4807" y="525"/>
                  <a:pt x="5324" y="1319"/>
                </a:cubicBezTo>
                <a:lnTo>
                  <a:pt x="5324" y="1319"/>
                </a:lnTo>
                <a:cubicBezTo>
                  <a:pt x="5618" y="1772"/>
                  <a:pt x="5790" y="2313"/>
                  <a:pt x="5790" y="2894"/>
                </a:cubicBezTo>
              </a:path>
            </a:pathLst>
          </a:custGeom>
          <a:solidFill>
            <a:schemeClr val="accent5">
              <a:lumMod val="75000"/>
            </a:schemeClr>
          </a:solidFill>
          <a:ln>
            <a:noFill/>
          </a:ln>
          <a:effectLst/>
        </p:spPr>
        <p:txBody>
          <a:bodyPr wrap="none" anchor="ctr"/>
          <a:lstStyle/>
          <a:p>
            <a:endParaRPr lang="en-US" sz="6532" dirty="0">
              <a:latin typeface="Lato Light" panose="020F0502020204030203" pitchFamily="34" charset="0"/>
            </a:endParaRPr>
          </a:p>
        </p:txBody>
      </p:sp>
      <p:sp>
        <p:nvSpPr>
          <p:cNvPr id="9" name="Freeform 8">
            <a:extLst>
              <a:ext uri="{FF2B5EF4-FFF2-40B4-BE49-F238E27FC236}">
                <a16:creationId xmlns:a16="http://schemas.microsoft.com/office/drawing/2014/main" id="{CF28DA63-4522-3A48-A633-420E58510E3B}"/>
              </a:ext>
            </a:extLst>
          </p:cNvPr>
          <p:cNvSpPr>
            <a:spLocks noChangeArrowheads="1"/>
          </p:cNvSpPr>
          <p:nvPr/>
        </p:nvSpPr>
        <p:spPr bwMode="auto">
          <a:xfrm>
            <a:off x="4388439" y="5737563"/>
            <a:ext cx="3781185" cy="3447070"/>
          </a:xfrm>
          <a:custGeom>
            <a:avLst/>
            <a:gdLst>
              <a:gd name="connsiteX0" fmla="*/ 1070169 w 2084028"/>
              <a:gd name="connsiteY0" fmla="*/ 1135393 h 1899878"/>
              <a:gd name="connsiteX1" fmla="*/ 1110371 w 2084028"/>
              <a:gd name="connsiteY1" fmla="*/ 1151359 h 1899878"/>
              <a:gd name="connsiteX2" fmla="*/ 1196087 w 2084028"/>
              <a:gd name="connsiteY2" fmla="*/ 1219004 h 1899878"/>
              <a:gd name="connsiteX3" fmla="*/ 1267397 w 2084028"/>
              <a:gd name="connsiteY3" fmla="*/ 1197056 h 1899878"/>
              <a:gd name="connsiteX4" fmla="*/ 1332585 w 2084028"/>
              <a:gd name="connsiteY4" fmla="*/ 1294205 h 1899878"/>
              <a:gd name="connsiteX5" fmla="*/ 1474124 w 2084028"/>
              <a:gd name="connsiteY5" fmla="*/ 1387037 h 1899878"/>
              <a:gd name="connsiteX6" fmla="*/ 1402454 w 2084028"/>
              <a:gd name="connsiteY6" fmla="*/ 1500737 h 1899878"/>
              <a:gd name="connsiteX7" fmla="*/ 1413979 w 2084028"/>
              <a:gd name="connsiteY7" fmla="*/ 1614079 h 1899878"/>
              <a:gd name="connsiteX8" fmla="*/ 1349152 w 2084028"/>
              <a:gd name="connsiteY8" fmla="*/ 1658695 h 1899878"/>
              <a:gd name="connsiteX9" fmla="*/ 1292968 w 2084028"/>
              <a:gd name="connsiteY9" fmla="*/ 1801541 h 1899878"/>
              <a:gd name="connsiteX10" fmla="*/ 1191045 w 2084028"/>
              <a:gd name="connsiteY10" fmla="*/ 1821331 h 1899878"/>
              <a:gd name="connsiteX11" fmla="*/ 1143145 w 2084028"/>
              <a:gd name="connsiteY11" fmla="*/ 1600046 h 1899878"/>
              <a:gd name="connsiteX12" fmla="*/ 1123336 w 2084028"/>
              <a:gd name="connsiteY12" fmla="*/ 1496780 h 1899878"/>
              <a:gd name="connsiteX13" fmla="*/ 1149987 w 2084028"/>
              <a:gd name="connsiteY13" fmla="*/ 1412583 h 1899878"/>
              <a:gd name="connsiteX14" fmla="*/ 1051666 w 2084028"/>
              <a:gd name="connsiteY14" fmla="*/ 1417621 h 1899878"/>
              <a:gd name="connsiteX15" fmla="*/ 933176 w 2084028"/>
              <a:gd name="connsiteY15" fmla="*/ 1407546 h 1899878"/>
              <a:gd name="connsiteX16" fmla="*/ 897161 w 2084028"/>
              <a:gd name="connsiteY16" fmla="*/ 1248869 h 1899878"/>
              <a:gd name="connsiteX17" fmla="*/ 999444 w 2084028"/>
              <a:gd name="connsiteY17" fmla="*/ 1157476 h 1899878"/>
              <a:gd name="connsiteX18" fmla="*/ 1070169 w 2084028"/>
              <a:gd name="connsiteY18" fmla="*/ 1135393 h 1899878"/>
              <a:gd name="connsiteX19" fmla="*/ 226595 w 2084028"/>
              <a:gd name="connsiteY19" fmla="*/ 614131 h 1899878"/>
              <a:gd name="connsiteX20" fmla="*/ 297810 w 2084028"/>
              <a:gd name="connsiteY20" fmla="*/ 663790 h 1899878"/>
              <a:gd name="connsiteX21" fmla="*/ 302486 w 2084028"/>
              <a:gd name="connsiteY21" fmla="*/ 716688 h 1899878"/>
              <a:gd name="connsiteX22" fmla="*/ 225156 w 2084028"/>
              <a:gd name="connsiteY22" fmla="*/ 828602 h 1899878"/>
              <a:gd name="connsiteX23" fmla="*/ 307162 w 2084028"/>
              <a:gd name="connsiteY23" fmla="*/ 881140 h 1899878"/>
              <a:gd name="connsiteX24" fmla="*/ 354279 w 2084028"/>
              <a:gd name="connsiteY24" fmla="*/ 961747 h 1899878"/>
              <a:gd name="connsiteX25" fmla="*/ 377298 w 2084028"/>
              <a:gd name="connsiteY25" fmla="*/ 780742 h 1899878"/>
              <a:gd name="connsiteX26" fmla="*/ 463980 w 2084028"/>
              <a:gd name="connsiteY26" fmla="*/ 832560 h 1899878"/>
              <a:gd name="connsiteX27" fmla="*/ 566127 w 2084028"/>
              <a:gd name="connsiteY27" fmla="*/ 914966 h 1899878"/>
              <a:gd name="connsiteX28" fmla="*/ 519729 w 2084028"/>
              <a:gd name="connsiteY28" fmla="*/ 981898 h 1899878"/>
              <a:gd name="connsiteX29" fmla="*/ 429451 w 2084028"/>
              <a:gd name="connsiteY29" fmla="*/ 1001690 h 1899878"/>
              <a:gd name="connsiteX30" fmla="*/ 486279 w 2084028"/>
              <a:gd name="connsiteY30" fmla="*/ 1024721 h 1899878"/>
              <a:gd name="connsiteX31" fmla="*/ 416862 w 2084028"/>
              <a:gd name="connsiteY31" fmla="*/ 1076179 h 1899878"/>
              <a:gd name="connsiteX32" fmla="*/ 369385 w 2084028"/>
              <a:gd name="connsiteY32" fmla="*/ 1174059 h 1899878"/>
              <a:gd name="connsiteX33" fmla="*/ 308960 w 2084028"/>
              <a:gd name="connsiteY33" fmla="*/ 1209324 h 1899878"/>
              <a:gd name="connsiteX34" fmla="*/ 205374 w 2084028"/>
              <a:gd name="connsiteY34" fmla="*/ 1215442 h 1899878"/>
              <a:gd name="connsiteX35" fmla="*/ 205014 w 2084028"/>
              <a:gd name="connsiteY35" fmla="*/ 1287772 h 1899878"/>
              <a:gd name="connsiteX36" fmla="*/ 307162 w 2084028"/>
              <a:gd name="connsiteY36" fmla="*/ 1308643 h 1899878"/>
              <a:gd name="connsiteX37" fmla="*/ 344568 w 2084028"/>
              <a:gd name="connsiteY37" fmla="*/ 1369098 h 1899878"/>
              <a:gd name="connsiteX38" fmla="*/ 453549 w 2084028"/>
              <a:gd name="connsiteY38" fmla="*/ 1374856 h 1899878"/>
              <a:gd name="connsiteX39" fmla="*/ 557855 w 2084028"/>
              <a:gd name="connsiteY39" fmla="*/ 1407242 h 1899878"/>
              <a:gd name="connsiteX40" fmla="*/ 608569 w 2084028"/>
              <a:gd name="connsiteY40" fmla="*/ 1455103 h 1899878"/>
              <a:gd name="connsiteX41" fmla="*/ 629430 w 2084028"/>
              <a:gd name="connsiteY41" fmla="*/ 1489648 h 1899878"/>
              <a:gd name="connsiteX42" fmla="*/ 736613 w 2084028"/>
              <a:gd name="connsiteY42" fmla="*/ 1549743 h 1899878"/>
              <a:gd name="connsiteX43" fmla="*/ 695250 w 2084028"/>
              <a:gd name="connsiteY43" fmla="*/ 1620634 h 1899878"/>
              <a:gd name="connsiteX44" fmla="*/ 638062 w 2084028"/>
              <a:gd name="connsiteY44" fmla="*/ 1687566 h 1899878"/>
              <a:gd name="connsiteX45" fmla="*/ 598857 w 2084028"/>
              <a:gd name="connsiteY45" fmla="*/ 1748741 h 1899878"/>
              <a:gd name="connsiteX46" fmla="*/ 493473 w 2084028"/>
              <a:gd name="connsiteY46" fmla="*/ 1848060 h 1899878"/>
              <a:gd name="connsiteX47" fmla="*/ 466138 w 2084028"/>
              <a:gd name="connsiteY47" fmla="*/ 1899878 h 1899878"/>
              <a:gd name="connsiteX48" fmla="*/ 408230 w 2084028"/>
              <a:gd name="connsiteY48" fmla="*/ 1858495 h 1899878"/>
              <a:gd name="connsiteX49" fmla="*/ 407511 w 2084028"/>
              <a:gd name="connsiteY49" fmla="*/ 1857776 h 1899878"/>
              <a:gd name="connsiteX50" fmla="*/ 405353 w 2084028"/>
              <a:gd name="connsiteY50" fmla="*/ 1835465 h 1899878"/>
              <a:gd name="connsiteX51" fmla="*/ 454628 w 2084028"/>
              <a:gd name="connsiteY51" fmla="*/ 1626751 h 1899878"/>
              <a:gd name="connsiteX52" fmla="*/ 388088 w 2084028"/>
              <a:gd name="connsiteY52" fmla="*/ 1628191 h 1899878"/>
              <a:gd name="connsiteX53" fmla="*/ 331260 w 2084028"/>
              <a:gd name="connsiteY53" fmla="*/ 1506561 h 1899878"/>
              <a:gd name="connsiteX54" fmla="*/ 389887 w 2084028"/>
              <a:gd name="connsiteY54" fmla="*/ 1400765 h 1899878"/>
              <a:gd name="connsiteX55" fmla="*/ 314355 w 2084028"/>
              <a:gd name="connsiteY55" fmla="*/ 1373056 h 1899878"/>
              <a:gd name="connsiteX56" fmla="*/ 135597 w 2084028"/>
              <a:gd name="connsiteY56" fmla="*/ 1310802 h 1899878"/>
              <a:gd name="connsiteX57" fmla="*/ 72294 w 2084028"/>
              <a:gd name="connsiteY57" fmla="*/ 1157506 h 1899878"/>
              <a:gd name="connsiteX58" fmla="*/ 11510 w 2084028"/>
              <a:gd name="connsiteY58" fmla="*/ 1185934 h 1899878"/>
              <a:gd name="connsiteX59" fmla="*/ 0 w 2084028"/>
              <a:gd name="connsiteY59" fmla="*/ 1031198 h 1899878"/>
              <a:gd name="connsiteX60" fmla="*/ 73014 w 2084028"/>
              <a:gd name="connsiteY60" fmla="*/ 647957 h 1899878"/>
              <a:gd name="connsiteX61" fmla="*/ 177319 w 2084028"/>
              <a:gd name="connsiteY61" fmla="*/ 672067 h 1899878"/>
              <a:gd name="connsiteX62" fmla="*/ 226595 w 2084028"/>
              <a:gd name="connsiteY62" fmla="*/ 614131 h 1899878"/>
              <a:gd name="connsiteX63" fmla="*/ 1916376 w 2084028"/>
              <a:gd name="connsiteY63" fmla="*/ 463550 h 1899878"/>
              <a:gd name="connsiteX64" fmla="*/ 2084028 w 2084028"/>
              <a:gd name="connsiteY64" fmla="*/ 1030502 h 1899878"/>
              <a:gd name="connsiteX65" fmla="*/ 1987250 w 2084028"/>
              <a:gd name="connsiteY65" fmla="*/ 1469665 h 1899878"/>
              <a:gd name="connsiteX66" fmla="*/ 1830751 w 2084028"/>
              <a:gd name="connsiteY66" fmla="*/ 1285001 h 1899878"/>
              <a:gd name="connsiteX67" fmla="*/ 1692599 w 2084028"/>
              <a:gd name="connsiteY67" fmla="*/ 1344396 h 1899878"/>
              <a:gd name="connsiteX68" fmla="*/ 1547612 w 2084028"/>
              <a:gd name="connsiteY68" fmla="*/ 1220206 h 1899878"/>
              <a:gd name="connsiteX69" fmla="*/ 1495446 w 2084028"/>
              <a:gd name="connsiteY69" fmla="*/ 1227766 h 1899878"/>
              <a:gd name="connsiteX70" fmla="*/ 1409101 w 2084028"/>
              <a:gd name="connsiteY70" fmla="*/ 1341516 h 1899878"/>
              <a:gd name="connsiteX71" fmla="*/ 1326714 w 2084028"/>
              <a:gd name="connsiteY71" fmla="*/ 1119415 h 1899878"/>
              <a:gd name="connsiteX72" fmla="*/ 1405863 w 2084028"/>
              <a:gd name="connsiteY72" fmla="*/ 1009624 h 1899878"/>
              <a:gd name="connsiteX73" fmla="*/ 1199355 w 2084028"/>
              <a:gd name="connsiteY73" fmla="*/ 1074779 h 1899878"/>
              <a:gd name="connsiteX74" fmla="*/ 994646 w 2084028"/>
              <a:gd name="connsiteY74" fmla="*/ 1088097 h 1899878"/>
              <a:gd name="connsiteX75" fmla="*/ 1168775 w 2084028"/>
              <a:gd name="connsiteY75" fmla="*/ 918192 h 1899878"/>
              <a:gd name="connsiteX76" fmla="*/ 1350818 w 2084028"/>
              <a:gd name="connsiteY76" fmla="*/ 822080 h 1899878"/>
              <a:gd name="connsiteX77" fmla="*/ 1244686 w 2084028"/>
              <a:gd name="connsiteY77" fmla="*/ 826759 h 1899878"/>
              <a:gd name="connsiteX78" fmla="*/ 1249363 w 2084028"/>
              <a:gd name="connsiteY78" fmla="*/ 728488 h 1899878"/>
              <a:gd name="connsiteX79" fmla="*/ 1075235 w 2084028"/>
              <a:gd name="connsiteY79" fmla="*/ 812721 h 1899878"/>
              <a:gd name="connsiteX80" fmla="*/ 1266272 w 2084028"/>
              <a:gd name="connsiteY80" fmla="*/ 623377 h 1899878"/>
              <a:gd name="connsiteX81" fmla="*/ 1390753 w 2084028"/>
              <a:gd name="connsiteY81" fmla="*/ 700050 h 1899878"/>
              <a:gd name="connsiteX82" fmla="*/ 1344702 w 2084028"/>
              <a:gd name="connsiteY82" fmla="*/ 751526 h 1899878"/>
              <a:gd name="connsiteX83" fmla="*/ 1486092 w 2084028"/>
              <a:gd name="connsiteY83" fmla="*/ 696090 h 1899878"/>
              <a:gd name="connsiteX84" fmla="*/ 1583589 w 2084028"/>
              <a:gd name="connsiteY84" fmla="*/ 650374 h 1899878"/>
              <a:gd name="connsiteX85" fmla="*/ 1732893 w 2084028"/>
              <a:gd name="connsiteY85" fmla="*/ 541304 h 1899878"/>
              <a:gd name="connsiteX86" fmla="*/ 1916376 w 2084028"/>
              <a:gd name="connsiteY86" fmla="*/ 463550 h 1899878"/>
              <a:gd name="connsiteX87" fmla="*/ 895477 w 2084028"/>
              <a:gd name="connsiteY87" fmla="*/ 0 h 1899878"/>
              <a:gd name="connsiteX88" fmla="*/ 919946 w 2084028"/>
              <a:gd name="connsiteY88" fmla="*/ 158379 h 1899878"/>
              <a:gd name="connsiteX89" fmla="*/ 871728 w 2084028"/>
              <a:gd name="connsiteY89" fmla="*/ 403507 h 1899878"/>
              <a:gd name="connsiteX90" fmla="*/ 826029 w 2084028"/>
              <a:gd name="connsiteY90" fmla="*/ 623078 h 1899878"/>
              <a:gd name="connsiteX91" fmla="*/ 616606 w 2084028"/>
              <a:gd name="connsiteY91" fmla="*/ 762739 h 1899878"/>
              <a:gd name="connsiteX92" fmla="*/ 477351 w 2084028"/>
              <a:gd name="connsiteY92" fmla="*/ 432663 h 1899878"/>
              <a:gd name="connsiteX93" fmla="*/ 241660 w 2084028"/>
              <a:gd name="connsiteY93" fmla="*/ 439142 h 1899878"/>
              <a:gd name="connsiteX94" fmla="*/ 187325 w 2084028"/>
              <a:gd name="connsiteY94" fmla="*/ 437342 h 1899878"/>
              <a:gd name="connsiteX95" fmla="*/ 895477 w 2084028"/>
              <a:gd name="connsiteY95" fmla="*/ 0 h 18998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Lst>
            <a:rect l="l" t="t" r="r" b="b"/>
            <a:pathLst>
              <a:path w="2084028" h="1899878">
                <a:moveTo>
                  <a:pt x="1070169" y="1135393"/>
                </a:moveTo>
                <a:cubicBezTo>
                  <a:pt x="1095064" y="1132559"/>
                  <a:pt x="1114873" y="1136067"/>
                  <a:pt x="1110371" y="1151359"/>
                </a:cubicBezTo>
                <a:cubicBezTo>
                  <a:pt x="1101367" y="1181943"/>
                  <a:pt x="1196087" y="1219004"/>
                  <a:pt x="1196087" y="1219004"/>
                </a:cubicBezTo>
                <a:cubicBezTo>
                  <a:pt x="1196087" y="1219004"/>
                  <a:pt x="1206171" y="1206051"/>
                  <a:pt x="1267397" y="1197056"/>
                </a:cubicBezTo>
                <a:cubicBezTo>
                  <a:pt x="1328623" y="1188420"/>
                  <a:pt x="1313497" y="1212527"/>
                  <a:pt x="1332585" y="1294205"/>
                </a:cubicBezTo>
                <a:cubicBezTo>
                  <a:pt x="1351673" y="1375882"/>
                  <a:pt x="1442071" y="1379481"/>
                  <a:pt x="1474124" y="1387037"/>
                </a:cubicBezTo>
                <a:cubicBezTo>
                  <a:pt x="1506178" y="1394593"/>
                  <a:pt x="1438469" y="1476270"/>
                  <a:pt x="1402454" y="1500737"/>
                </a:cubicBezTo>
                <a:cubicBezTo>
                  <a:pt x="1366799" y="1524845"/>
                  <a:pt x="1411458" y="1598966"/>
                  <a:pt x="1413979" y="1614079"/>
                </a:cubicBezTo>
                <a:cubicBezTo>
                  <a:pt x="1416500" y="1629191"/>
                  <a:pt x="1379765" y="1671649"/>
                  <a:pt x="1349152" y="1658695"/>
                </a:cubicBezTo>
                <a:cubicBezTo>
                  <a:pt x="1318539" y="1646102"/>
                  <a:pt x="1337267" y="1742891"/>
                  <a:pt x="1292968" y="1801541"/>
                </a:cubicBezTo>
                <a:cubicBezTo>
                  <a:pt x="1248309" y="1860190"/>
                  <a:pt x="1166554" y="1857672"/>
                  <a:pt x="1191045" y="1821331"/>
                </a:cubicBezTo>
                <a:cubicBezTo>
                  <a:pt x="1215535" y="1784630"/>
                  <a:pt x="1113972" y="1626672"/>
                  <a:pt x="1143145" y="1600046"/>
                </a:cubicBezTo>
                <a:cubicBezTo>
                  <a:pt x="1172317" y="1573060"/>
                  <a:pt x="1162593" y="1528803"/>
                  <a:pt x="1123336" y="1496780"/>
                </a:cubicBezTo>
                <a:cubicBezTo>
                  <a:pt x="1083719" y="1464756"/>
                  <a:pt x="1143505" y="1433093"/>
                  <a:pt x="1149987" y="1412583"/>
                </a:cubicBezTo>
                <a:cubicBezTo>
                  <a:pt x="1156470" y="1392074"/>
                  <a:pt x="1091283" y="1408985"/>
                  <a:pt x="1051666" y="1417621"/>
                </a:cubicBezTo>
                <a:cubicBezTo>
                  <a:pt x="1012049" y="1426616"/>
                  <a:pt x="985398" y="1428055"/>
                  <a:pt x="933176" y="1407546"/>
                </a:cubicBezTo>
                <a:cubicBezTo>
                  <a:pt x="880594" y="1387037"/>
                  <a:pt x="860425" y="1250668"/>
                  <a:pt x="897161" y="1248869"/>
                </a:cubicBezTo>
                <a:cubicBezTo>
                  <a:pt x="934256" y="1247070"/>
                  <a:pt x="967390" y="1177985"/>
                  <a:pt x="999444" y="1157476"/>
                </a:cubicBezTo>
                <a:cubicBezTo>
                  <a:pt x="1015291" y="1147402"/>
                  <a:pt x="1045273" y="1138226"/>
                  <a:pt x="1070169" y="1135393"/>
                </a:cubicBezTo>
                <a:close/>
                <a:moveTo>
                  <a:pt x="226595" y="614131"/>
                </a:moveTo>
                <a:cubicBezTo>
                  <a:pt x="256088" y="619888"/>
                  <a:pt x="272633" y="660551"/>
                  <a:pt x="297810" y="663790"/>
                </a:cubicBezTo>
                <a:cubicBezTo>
                  <a:pt x="322628" y="666309"/>
                  <a:pt x="383772" y="697976"/>
                  <a:pt x="302486" y="716688"/>
                </a:cubicBezTo>
                <a:cubicBezTo>
                  <a:pt x="221200" y="736120"/>
                  <a:pt x="217603" y="791537"/>
                  <a:pt x="225156" y="828602"/>
                </a:cubicBezTo>
                <a:cubicBezTo>
                  <a:pt x="232709" y="866026"/>
                  <a:pt x="270835" y="867826"/>
                  <a:pt x="307162" y="881140"/>
                </a:cubicBezTo>
                <a:cubicBezTo>
                  <a:pt x="343489" y="894814"/>
                  <a:pt x="310039" y="941595"/>
                  <a:pt x="354279" y="961747"/>
                </a:cubicBezTo>
                <a:cubicBezTo>
                  <a:pt x="398159" y="982618"/>
                  <a:pt x="362911" y="793336"/>
                  <a:pt x="377298" y="780742"/>
                </a:cubicBezTo>
                <a:cubicBezTo>
                  <a:pt x="391326" y="768147"/>
                  <a:pt x="433407" y="776064"/>
                  <a:pt x="463980" y="832560"/>
                </a:cubicBezTo>
                <a:cubicBezTo>
                  <a:pt x="494552" y="888697"/>
                  <a:pt x="539511" y="914966"/>
                  <a:pt x="566127" y="914966"/>
                </a:cubicBezTo>
                <a:cubicBezTo>
                  <a:pt x="593103" y="914966"/>
                  <a:pt x="530879" y="975781"/>
                  <a:pt x="519729" y="981898"/>
                </a:cubicBezTo>
                <a:cubicBezTo>
                  <a:pt x="508220" y="988016"/>
                  <a:pt x="451751" y="985497"/>
                  <a:pt x="429451" y="1001690"/>
                </a:cubicBezTo>
                <a:cubicBezTo>
                  <a:pt x="407511" y="1017883"/>
                  <a:pt x="494552" y="1013205"/>
                  <a:pt x="486279" y="1024721"/>
                </a:cubicBezTo>
                <a:cubicBezTo>
                  <a:pt x="478007" y="1036236"/>
                  <a:pt x="455347" y="1056028"/>
                  <a:pt x="416862" y="1076179"/>
                </a:cubicBezTo>
                <a:cubicBezTo>
                  <a:pt x="378377" y="1095611"/>
                  <a:pt x="379097" y="1157506"/>
                  <a:pt x="369385" y="1174059"/>
                </a:cubicBezTo>
                <a:cubicBezTo>
                  <a:pt x="359674" y="1190252"/>
                  <a:pt x="335936" y="1241711"/>
                  <a:pt x="308960" y="1209324"/>
                </a:cubicBezTo>
                <a:cubicBezTo>
                  <a:pt x="282344" y="1176938"/>
                  <a:pt x="205374" y="1215442"/>
                  <a:pt x="205374" y="1215442"/>
                </a:cubicBezTo>
                <a:cubicBezTo>
                  <a:pt x="205374" y="1215442"/>
                  <a:pt x="203935" y="1261863"/>
                  <a:pt x="205014" y="1287772"/>
                </a:cubicBezTo>
                <a:cubicBezTo>
                  <a:pt x="206093" y="1313681"/>
                  <a:pt x="307162" y="1308643"/>
                  <a:pt x="307162" y="1308643"/>
                </a:cubicBezTo>
                <a:cubicBezTo>
                  <a:pt x="307162" y="1308643"/>
                  <a:pt x="326584" y="1370897"/>
                  <a:pt x="344568" y="1369098"/>
                </a:cubicBezTo>
                <a:cubicBezTo>
                  <a:pt x="362911" y="1366939"/>
                  <a:pt x="438083" y="1370178"/>
                  <a:pt x="453549" y="1374856"/>
                </a:cubicBezTo>
                <a:cubicBezTo>
                  <a:pt x="469015" y="1379534"/>
                  <a:pt x="546345" y="1404723"/>
                  <a:pt x="557855" y="1407242"/>
                </a:cubicBezTo>
                <a:cubicBezTo>
                  <a:pt x="569364" y="1410121"/>
                  <a:pt x="623675" y="1436030"/>
                  <a:pt x="608569" y="1455103"/>
                </a:cubicBezTo>
                <a:cubicBezTo>
                  <a:pt x="593103" y="1474175"/>
                  <a:pt x="604612" y="1487489"/>
                  <a:pt x="629430" y="1489648"/>
                </a:cubicBezTo>
                <a:cubicBezTo>
                  <a:pt x="654247" y="1491447"/>
                  <a:pt x="763228" y="1521315"/>
                  <a:pt x="736613" y="1549743"/>
                </a:cubicBezTo>
                <a:cubicBezTo>
                  <a:pt x="709637" y="1578531"/>
                  <a:pt x="700286" y="1591846"/>
                  <a:pt x="695250" y="1620634"/>
                </a:cubicBezTo>
                <a:cubicBezTo>
                  <a:pt x="690574" y="1649422"/>
                  <a:pt x="674389" y="1680009"/>
                  <a:pt x="638062" y="1687566"/>
                </a:cubicBezTo>
                <a:cubicBezTo>
                  <a:pt x="601735" y="1695123"/>
                  <a:pt x="614323" y="1730748"/>
                  <a:pt x="598857" y="1748741"/>
                </a:cubicBezTo>
                <a:cubicBezTo>
                  <a:pt x="583391" y="1767093"/>
                  <a:pt x="530160" y="1836545"/>
                  <a:pt x="493473" y="1848060"/>
                </a:cubicBezTo>
                <a:cubicBezTo>
                  <a:pt x="481604" y="1851658"/>
                  <a:pt x="472972" y="1872890"/>
                  <a:pt x="466138" y="1899878"/>
                </a:cubicBezTo>
                <a:lnTo>
                  <a:pt x="408230" y="1858495"/>
                </a:lnTo>
                <a:lnTo>
                  <a:pt x="407511" y="1857776"/>
                </a:lnTo>
                <a:cubicBezTo>
                  <a:pt x="404993" y="1850219"/>
                  <a:pt x="403554" y="1842302"/>
                  <a:pt x="405353" y="1835465"/>
                </a:cubicBezTo>
                <a:cubicBezTo>
                  <a:pt x="411467" y="1815673"/>
                  <a:pt x="451751" y="1639706"/>
                  <a:pt x="454628" y="1626751"/>
                </a:cubicBezTo>
                <a:cubicBezTo>
                  <a:pt x="457146" y="1614157"/>
                  <a:pt x="408590" y="1625672"/>
                  <a:pt x="388088" y="1628191"/>
                </a:cubicBezTo>
                <a:cubicBezTo>
                  <a:pt x="367947" y="1630710"/>
                  <a:pt x="332339" y="1538948"/>
                  <a:pt x="331260" y="1506561"/>
                </a:cubicBezTo>
                <a:cubicBezTo>
                  <a:pt x="330181" y="1474175"/>
                  <a:pt x="389887" y="1400765"/>
                  <a:pt x="389887" y="1400765"/>
                </a:cubicBezTo>
                <a:cubicBezTo>
                  <a:pt x="389887" y="1400765"/>
                  <a:pt x="316873" y="1403644"/>
                  <a:pt x="314355" y="1373056"/>
                </a:cubicBezTo>
                <a:cubicBezTo>
                  <a:pt x="311838" y="1342469"/>
                  <a:pt x="175521" y="1329874"/>
                  <a:pt x="135597" y="1310802"/>
                </a:cubicBezTo>
                <a:cubicBezTo>
                  <a:pt x="95314" y="1291370"/>
                  <a:pt x="85962" y="1194570"/>
                  <a:pt x="72294" y="1157506"/>
                </a:cubicBezTo>
                <a:cubicBezTo>
                  <a:pt x="62583" y="1132316"/>
                  <a:pt x="33090" y="1172619"/>
                  <a:pt x="11510" y="1185934"/>
                </a:cubicBezTo>
                <a:cubicBezTo>
                  <a:pt x="3956" y="1135195"/>
                  <a:pt x="0" y="1083736"/>
                  <a:pt x="0" y="1031198"/>
                </a:cubicBezTo>
                <a:cubicBezTo>
                  <a:pt x="0" y="895894"/>
                  <a:pt x="25896" y="766348"/>
                  <a:pt x="73014" y="647957"/>
                </a:cubicBezTo>
                <a:cubicBezTo>
                  <a:pt x="113657" y="656953"/>
                  <a:pt x="155019" y="666309"/>
                  <a:pt x="177319" y="672067"/>
                </a:cubicBezTo>
                <a:cubicBezTo>
                  <a:pt x="230911" y="686461"/>
                  <a:pt x="197461" y="608013"/>
                  <a:pt x="226595" y="614131"/>
                </a:cubicBezTo>
                <a:close/>
                <a:moveTo>
                  <a:pt x="1916376" y="463550"/>
                </a:moveTo>
                <a:cubicBezTo>
                  <a:pt x="2022148" y="626616"/>
                  <a:pt x="2084028" y="821000"/>
                  <a:pt x="2084028" y="1030502"/>
                </a:cubicBezTo>
                <a:cubicBezTo>
                  <a:pt x="2084028" y="1187089"/>
                  <a:pt x="2049491" y="1336117"/>
                  <a:pt x="1987250" y="1469665"/>
                </a:cubicBezTo>
                <a:cubicBezTo>
                  <a:pt x="1930407" y="1420349"/>
                  <a:pt x="1874283" y="1333957"/>
                  <a:pt x="1830751" y="1285001"/>
                </a:cubicBezTo>
                <a:cubicBezTo>
                  <a:pt x="1759516" y="1206887"/>
                  <a:pt x="1763834" y="1340796"/>
                  <a:pt x="1692599" y="1344396"/>
                </a:cubicBezTo>
                <a:cubicBezTo>
                  <a:pt x="1622084" y="1348355"/>
                  <a:pt x="1629640" y="1252604"/>
                  <a:pt x="1547612" y="1220206"/>
                </a:cubicBezTo>
                <a:cubicBezTo>
                  <a:pt x="1525306" y="1211567"/>
                  <a:pt x="1508757" y="1216247"/>
                  <a:pt x="1495446" y="1227766"/>
                </a:cubicBezTo>
                <a:cubicBezTo>
                  <a:pt x="1459109" y="1259083"/>
                  <a:pt x="1445797" y="1340796"/>
                  <a:pt x="1409101" y="1341516"/>
                </a:cubicBezTo>
                <a:cubicBezTo>
                  <a:pt x="1358373" y="1341876"/>
                  <a:pt x="1342903" y="1183849"/>
                  <a:pt x="1326714" y="1119415"/>
                </a:cubicBezTo>
                <a:cubicBezTo>
                  <a:pt x="1310884" y="1054620"/>
                  <a:pt x="1438602" y="1084138"/>
                  <a:pt x="1405863" y="1009624"/>
                </a:cubicBezTo>
                <a:cubicBezTo>
                  <a:pt x="1373484" y="935110"/>
                  <a:pt x="1228137" y="1134174"/>
                  <a:pt x="1199355" y="1074779"/>
                </a:cubicBezTo>
                <a:cubicBezTo>
                  <a:pt x="1170934" y="1015384"/>
                  <a:pt x="1094303" y="1067219"/>
                  <a:pt x="994646" y="1088097"/>
                </a:cubicBezTo>
                <a:cubicBezTo>
                  <a:pt x="895350" y="1109336"/>
                  <a:pt x="1098260" y="913872"/>
                  <a:pt x="1168775" y="918192"/>
                </a:cubicBezTo>
                <a:cubicBezTo>
                  <a:pt x="1239649" y="922511"/>
                  <a:pt x="1322037" y="862396"/>
                  <a:pt x="1350818" y="822080"/>
                </a:cubicBezTo>
                <a:cubicBezTo>
                  <a:pt x="1379240" y="781763"/>
                  <a:pt x="1299011" y="820280"/>
                  <a:pt x="1244686" y="826759"/>
                </a:cubicBezTo>
                <a:cubicBezTo>
                  <a:pt x="1190361" y="833239"/>
                  <a:pt x="1247205" y="768444"/>
                  <a:pt x="1249363" y="728488"/>
                </a:cubicBezTo>
                <a:cubicBezTo>
                  <a:pt x="1251162" y="688531"/>
                  <a:pt x="1147908" y="816320"/>
                  <a:pt x="1075235" y="812721"/>
                </a:cubicBezTo>
                <a:cubicBezTo>
                  <a:pt x="1002202" y="808761"/>
                  <a:pt x="1232094" y="598899"/>
                  <a:pt x="1266272" y="623377"/>
                </a:cubicBezTo>
                <a:cubicBezTo>
                  <a:pt x="1300810" y="648575"/>
                  <a:pt x="1408022" y="669453"/>
                  <a:pt x="1390753" y="700050"/>
                </a:cubicBezTo>
                <a:cubicBezTo>
                  <a:pt x="1373484" y="730288"/>
                  <a:pt x="1316280" y="701850"/>
                  <a:pt x="1344702" y="751526"/>
                </a:cubicBezTo>
                <a:cubicBezTo>
                  <a:pt x="1363050" y="783203"/>
                  <a:pt x="1424211" y="736047"/>
                  <a:pt x="1486092" y="696090"/>
                </a:cubicBezTo>
                <a:cubicBezTo>
                  <a:pt x="1520989" y="673772"/>
                  <a:pt x="1556247" y="653254"/>
                  <a:pt x="1583589" y="650374"/>
                </a:cubicBezTo>
                <a:cubicBezTo>
                  <a:pt x="1660580" y="642815"/>
                  <a:pt x="1778944" y="587020"/>
                  <a:pt x="1732893" y="541304"/>
                </a:cubicBezTo>
                <a:cubicBezTo>
                  <a:pt x="1690800" y="498827"/>
                  <a:pt x="1885076" y="468230"/>
                  <a:pt x="1916376" y="463550"/>
                </a:cubicBezTo>
                <a:close/>
                <a:moveTo>
                  <a:pt x="895477" y="0"/>
                </a:moveTo>
                <a:cubicBezTo>
                  <a:pt x="922105" y="38155"/>
                  <a:pt x="942615" y="92148"/>
                  <a:pt x="919946" y="158379"/>
                </a:cubicBezTo>
                <a:cubicBezTo>
                  <a:pt x="874247" y="293721"/>
                  <a:pt x="859134" y="321798"/>
                  <a:pt x="871728" y="403507"/>
                </a:cubicBezTo>
                <a:cubicBezTo>
                  <a:pt x="884322" y="484856"/>
                  <a:pt x="892598" y="587802"/>
                  <a:pt x="826029" y="623078"/>
                </a:cubicBezTo>
                <a:cubicBezTo>
                  <a:pt x="759460" y="658353"/>
                  <a:pt x="642154" y="831490"/>
                  <a:pt x="616606" y="762739"/>
                </a:cubicBezTo>
                <a:cubicBezTo>
                  <a:pt x="591058" y="694348"/>
                  <a:pt x="613728" y="492415"/>
                  <a:pt x="477351" y="432663"/>
                </a:cubicBezTo>
                <a:cubicBezTo>
                  <a:pt x="341334" y="372551"/>
                  <a:pt x="328380" y="441662"/>
                  <a:pt x="241660" y="439142"/>
                </a:cubicBezTo>
                <a:cubicBezTo>
                  <a:pt x="223668" y="438782"/>
                  <a:pt x="205317" y="438062"/>
                  <a:pt x="187325" y="437342"/>
                </a:cubicBezTo>
                <a:cubicBezTo>
                  <a:pt x="349250" y="205173"/>
                  <a:pt x="602573" y="41755"/>
                  <a:pt x="895477" y="0"/>
                </a:cubicBezTo>
                <a:close/>
              </a:path>
            </a:pathLst>
          </a:custGeom>
          <a:solidFill>
            <a:schemeClr val="accent5">
              <a:lumMod val="60000"/>
              <a:lumOff val="40000"/>
            </a:schemeClr>
          </a:solidFill>
          <a:ln>
            <a:noFill/>
          </a:ln>
          <a:effectLst/>
        </p:spPr>
        <p:txBody>
          <a:bodyPr wrap="square" anchor="ctr">
            <a:noAutofit/>
          </a:bodyPr>
          <a:lstStyle/>
          <a:p>
            <a:endParaRPr lang="en-US" sz="6532" dirty="0">
              <a:latin typeface="Lato Light" panose="020F0502020204030203" pitchFamily="34" charset="0"/>
            </a:endParaRPr>
          </a:p>
        </p:txBody>
      </p:sp>
      <p:sp>
        <p:nvSpPr>
          <p:cNvPr id="10" name="Freeform 65">
            <a:extLst>
              <a:ext uri="{FF2B5EF4-FFF2-40B4-BE49-F238E27FC236}">
                <a16:creationId xmlns:a16="http://schemas.microsoft.com/office/drawing/2014/main" id="{8037C309-A726-1D43-92F7-661FCD113D18}"/>
              </a:ext>
            </a:extLst>
          </p:cNvPr>
          <p:cNvSpPr>
            <a:spLocks noChangeArrowheads="1"/>
          </p:cNvSpPr>
          <p:nvPr/>
        </p:nvSpPr>
        <p:spPr bwMode="auto">
          <a:xfrm>
            <a:off x="4875212" y="5717403"/>
            <a:ext cx="3297945" cy="3781836"/>
          </a:xfrm>
          <a:custGeom>
            <a:avLst/>
            <a:gdLst>
              <a:gd name="T0" fmla="*/ 4581 w 5048"/>
              <a:gd name="T1" fmla="*/ 1319 h 5790"/>
              <a:gd name="T2" fmla="*/ 4581 w 5048"/>
              <a:gd name="T3" fmla="*/ 1319 h 5790"/>
              <a:gd name="T4" fmla="*/ 2152 w 5048"/>
              <a:gd name="T5" fmla="*/ 0 h 5790"/>
              <a:gd name="T6" fmla="*/ 2152 w 5048"/>
              <a:gd name="T7" fmla="*/ 0 h 5790"/>
              <a:gd name="T8" fmla="*/ 1742 w 5048"/>
              <a:gd name="T9" fmla="*/ 28 h 5790"/>
              <a:gd name="T10" fmla="*/ 1742 w 5048"/>
              <a:gd name="T11" fmla="*/ 28 h 5790"/>
              <a:gd name="T12" fmla="*/ 1742 w 5048"/>
              <a:gd name="T13" fmla="*/ 28 h 5790"/>
              <a:gd name="T14" fmla="*/ 794 w 5048"/>
              <a:gd name="T15" fmla="*/ 338 h 5790"/>
              <a:gd name="T16" fmla="*/ 794 w 5048"/>
              <a:gd name="T17" fmla="*/ 338 h 5790"/>
              <a:gd name="T18" fmla="*/ 1816 w 5048"/>
              <a:gd name="T19" fmla="*/ 1208 h 5790"/>
              <a:gd name="T20" fmla="*/ 1816 w 5048"/>
              <a:gd name="T21" fmla="*/ 1208 h 5790"/>
              <a:gd name="T22" fmla="*/ 2194 w 5048"/>
              <a:gd name="T23" fmla="*/ 2486 h 5790"/>
              <a:gd name="T24" fmla="*/ 2194 w 5048"/>
              <a:gd name="T25" fmla="*/ 2486 h 5790"/>
              <a:gd name="T26" fmla="*/ 1976 w 5048"/>
              <a:gd name="T27" fmla="*/ 3476 h 5790"/>
              <a:gd name="T28" fmla="*/ 1976 w 5048"/>
              <a:gd name="T29" fmla="*/ 3476 h 5790"/>
              <a:gd name="T30" fmla="*/ 0 w 5048"/>
              <a:gd name="T31" fmla="*/ 4829 h 5790"/>
              <a:gd name="T32" fmla="*/ 0 w 5048"/>
              <a:gd name="T33" fmla="*/ 4829 h 5790"/>
              <a:gd name="T34" fmla="*/ 390 w 5048"/>
              <a:gd name="T35" fmla="*/ 5191 h 5790"/>
              <a:gd name="T36" fmla="*/ 390 w 5048"/>
              <a:gd name="T37" fmla="*/ 5191 h 5790"/>
              <a:gd name="T38" fmla="*/ 392 w 5048"/>
              <a:gd name="T39" fmla="*/ 5193 h 5790"/>
              <a:gd name="T40" fmla="*/ 392 w 5048"/>
              <a:gd name="T41" fmla="*/ 5193 h 5790"/>
              <a:gd name="T42" fmla="*/ 553 w 5048"/>
              <a:gd name="T43" fmla="*/ 5308 h 5790"/>
              <a:gd name="T44" fmla="*/ 553 w 5048"/>
              <a:gd name="T45" fmla="*/ 5308 h 5790"/>
              <a:gd name="T46" fmla="*/ 2152 w 5048"/>
              <a:gd name="T47" fmla="*/ 5789 h 5790"/>
              <a:gd name="T48" fmla="*/ 2152 w 5048"/>
              <a:gd name="T49" fmla="*/ 5789 h 5790"/>
              <a:gd name="T50" fmla="*/ 4779 w 5048"/>
              <a:gd name="T51" fmla="*/ 4114 h 5790"/>
              <a:gd name="T52" fmla="*/ 4779 w 5048"/>
              <a:gd name="T53" fmla="*/ 4114 h 5790"/>
              <a:gd name="T54" fmla="*/ 5047 w 5048"/>
              <a:gd name="T55" fmla="*/ 2894 h 5790"/>
              <a:gd name="T56" fmla="*/ 5047 w 5048"/>
              <a:gd name="T57" fmla="*/ 2894 h 5790"/>
              <a:gd name="T58" fmla="*/ 4581 w 5048"/>
              <a:gd name="T59" fmla="*/ 1319 h 57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5048" h="5790">
                <a:moveTo>
                  <a:pt x="4581" y="1319"/>
                </a:moveTo>
                <a:lnTo>
                  <a:pt x="4581" y="1319"/>
                </a:lnTo>
                <a:cubicBezTo>
                  <a:pt x="4064" y="525"/>
                  <a:pt x="3170" y="0"/>
                  <a:pt x="2152" y="0"/>
                </a:cubicBezTo>
                <a:lnTo>
                  <a:pt x="2152" y="0"/>
                </a:lnTo>
                <a:cubicBezTo>
                  <a:pt x="2013" y="0"/>
                  <a:pt x="1876" y="10"/>
                  <a:pt x="1742" y="28"/>
                </a:cubicBezTo>
                <a:lnTo>
                  <a:pt x="1742" y="28"/>
                </a:lnTo>
                <a:lnTo>
                  <a:pt x="1742" y="28"/>
                </a:lnTo>
                <a:cubicBezTo>
                  <a:pt x="1404" y="77"/>
                  <a:pt x="1085" y="184"/>
                  <a:pt x="794" y="338"/>
                </a:cubicBezTo>
                <a:lnTo>
                  <a:pt x="794" y="338"/>
                </a:lnTo>
                <a:cubicBezTo>
                  <a:pt x="1213" y="523"/>
                  <a:pt x="1568" y="828"/>
                  <a:pt x="1816" y="1208"/>
                </a:cubicBezTo>
                <a:lnTo>
                  <a:pt x="1816" y="1208"/>
                </a:lnTo>
                <a:cubicBezTo>
                  <a:pt x="2055" y="1576"/>
                  <a:pt x="2194" y="2014"/>
                  <a:pt x="2194" y="2486"/>
                </a:cubicBezTo>
                <a:lnTo>
                  <a:pt x="2194" y="2486"/>
                </a:lnTo>
                <a:cubicBezTo>
                  <a:pt x="2194" y="2840"/>
                  <a:pt x="2116" y="3175"/>
                  <a:pt x="1976" y="3476"/>
                </a:cubicBezTo>
                <a:lnTo>
                  <a:pt x="1976" y="3476"/>
                </a:lnTo>
                <a:cubicBezTo>
                  <a:pt x="1623" y="4234"/>
                  <a:pt x="877" y="4773"/>
                  <a:pt x="0" y="4829"/>
                </a:cubicBezTo>
                <a:lnTo>
                  <a:pt x="0" y="4829"/>
                </a:lnTo>
                <a:cubicBezTo>
                  <a:pt x="118" y="4961"/>
                  <a:pt x="249" y="5083"/>
                  <a:pt x="390" y="5191"/>
                </a:cubicBezTo>
                <a:lnTo>
                  <a:pt x="390" y="5191"/>
                </a:lnTo>
                <a:lnTo>
                  <a:pt x="392" y="5193"/>
                </a:lnTo>
                <a:lnTo>
                  <a:pt x="392" y="5193"/>
                </a:lnTo>
                <a:cubicBezTo>
                  <a:pt x="445" y="5233"/>
                  <a:pt x="498" y="5271"/>
                  <a:pt x="553" y="5308"/>
                </a:cubicBezTo>
                <a:lnTo>
                  <a:pt x="553" y="5308"/>
                </a:lnTo>
                <a:cubicBezTo>
                  <a:pt x="1012" y="5612"/>
                  <a:pt x="1561" y="5789"/>
                  <a:pt x="2152" y="5789"/>
                </a:cubicBezTo>
                <a:lnTo>
                  <a:pt x="2152" y="5789"/>
                </a:lnTo>
                <a:cubicBezTo>
                  <a:pt x="3315" y="5789"/>
                  <a:pt x="4318" y="5103"/>
                  <a:pt x="4779" y="4114"/>
                </a:cubicBezTo>
                <a:lnTo>
                  <a:pt x="4779" y="4114"/>
                </a:lnTo>
                <a:cubicBezTo>
                  <a:pt x="4951" y="3743"/>
                  <a:pt x="5047" y="3330"/>
                  <a:pt x="5047" y="2894"/>
                </a:cubicBezTo>
                <a:lnTo>
                  <a:pt x="5047" y="2894"/>
                </a:lnTo>
                <a:cubicBezTo>
                  <a:pt x="5047" y="2313"/>
                  <a:pt x="4875" y="1772"/>
                  <a:pt x="4581" y="1319"/>
                </a:cubicBezTo>
              </a:path>
            </a:pathLst>
          </a:custGeom>
          <a:solidFill>
            <a:schemeClr val="tx2">
              <a:alpha val="15000"/>
            </a:schemeClr>
          </a:solidFill>
          <a:ln>
            <a:noFill/>
          </a:ln>
          <a:effectLst/>
        </p:spPr>
        <p:txBody>
          <a:bodyPr wrap="none" anchor="ctr"/>
          <a:lstStyle/>
          <a:p>
            <a:endParaRPr lang="en-US" sz="6532" dirty="0">
              <a:latin typeface="Lato Light" panose="020F0502020204030203" pitchFamily="34" charset="0"/>
            </a:endParaRPr>
          </a:p>
        </p:txBody>
      </p:sp>
      <p:sp>
        <p:nvSpPr>
          <p:cNvPr id="11" name="Freeform 66">
            <a:extLst>
              <a:ext uri="{FF2B5EF4-FFF2-40B4-BE49-F238E27FC236}">
                <a16:creationId xmlns:a16="http://schemas.microsoft.com/office/drawing/2014/main" id="{AEB0596D-6C39-644A-8275-5CD68321F0AA}"/>
              </a:ext>
            </a:extLst>
          </p:cNvPr>
          <p:cNvSpPr>
            <a:spLocks noChangeArrowheads="1"/>
          </p:cNvSpPr>
          <p:nvPr/>
        </p:nvSpPr>
        <p:spPr bwMode="auto">
          <a:xfrm>
            <a:off x="5606809" y="5717403"/>
            <a:ext cx="2563469" cy="3781836"/>
          </a:xfrm>
          <a:custGeom>
            <a:avLst/>
            <a:gdLst>
              <a:gd name="T0" fmla="*/ 3924 w 3925"/>
              <a:gd name="T1" fmla="*/ 2894 h 5790"/>
              <a:gd name="T2" fmla="*/ 3924 w 3925"/>
              <a:gd name="T3" fmla="*/ 2894 h 5790"/>
              <a:gd name="T4" fmla="*/ 3655 w 3925"/>
              <a:gd name="T5" fmla="*/ 4114 h 5790"/>
              <a:gd name="T6" fmla="*/ 3655 w 3925"/>
              <a:gd name="T7" fmla="*/ 4114 h 5790"/>
              <a:gd name="T8" fmla="*/ 1029 w 3925"/>
              <a:gd name="T9" fmla="*/ 5789 h 5790"/>
              <a:gd name="T10" fmla="*/ 1029 w 3925"/>
              <a:gd name="T11" fmla="*/ 5789 h 5790"/>
              <a:gd name="T12" fmla="*/ 0 w 3925"/>
              <a:gd name="T13" fmla="*/ 5601 h 5790"/>
              <a:gd name="T14" fmla="*/ 0 w 3925"/>
              <a:gd name="T15" fmla="*/ 5601 h 5790"/>
              <a:gd name="T16" fmla="*/ 2102 w 3925"/>
              <a:gd name="T17" fmla="*/ 3973 h 5790"/>
              <a:gd name="T18" fmla="*/ 2102 w 3925"/>
              <a:gd name="T19" fmla="*/ 3973 h 5790"/>
              <a:gd name="T20" fmla="*/ 2288 w 3925"/>
              <a:gd name="T21" fmla="*/ 3442 h 5790"/>
              <a:gd name="T22" fmla="*/ 2288 w 3925"/>
              <a:gd name="T23" fmla="*/ 3442 h 5790"/>
              <a:gd name="T24" fmla="*/ 2371 w 3925"/>
              <a:gd name="T25" fmla="*/ 2753 h 5790"/>
              <a:gd name="T26" fmla="*/ 2371 w 3925"/>
              <a:gd name="T27" fmla="*/ 2753 h 5790"/>
              <a:gd name="T28" fmla="*/ 2262 w 3925"/>
              <a:gd name="T29" fmla="*/ 1965 h 5790"/>
              <a:gd name="T30" fmla="*/ 2262 w 3925"/>
              <a:gd name="T31" fmla="*/ 1965 h 5790"/>
              <a:gd name="T32" fmla="*/ 1904 w 3925"/>
              <a:gd name="T33" fmla="*/ 1177 h 5790"/>
              <a:gd name="T34" fmla="*/ 1904 w 3925"/>
              <a:gd name="T35" fmla="*/ 1177 h 5790"/>
              <a:gd name="T36" fmla="*/ 505 w 3925"/>
              <a:gd name="T37" fmla="*/ 48 h 5790"/>
              <a:gd name="T38" fmla="*/ 505 w 3925"/>
              <a:gd name="T39" fmla="*/ 48 h 5790"/>
              <a:gd name="T40" fmla="*/ 619 w 3925"/>
              <a:gd name="T41" fmla="*/ 29 h 5790"/>
              <a:gd name="T42" fmla="*/ 619 w 3925"/>
              <a:gd name="T43" fmla="*/ 29 h 5790"/>
              <a:gd name="T44" fmla="*/ 619 w 3925"/>
              <a:gd name="T45" fmla="*/ 29 h 5790"/>
              <a:gd name="T46" fmla="*/ 1029 w 3925"/>
              <a:gd name="T47" fmla="*/ 0 h 5790"/>
              <a:gd name="T48" fmla="*/ 1029 w 3925"/>
              <a:gd name="T49" fmla="*/ 0 h 5790"/>
              <a:gd name="T50" fmla="*/ 3458 w 3925"/>
              <a:gd name="T51" fmla="*/ 1319 h 5790"/>
              <a:gd name="T52" fmla="*/ 3458 w 3925"/>
              <a:gd name="T53" fmla="*/ 1319 h 5790"/>
              <a:gd name="T54" fmla="*/ 3924 w 3925"/>
              <a:gd name="T55" fmla="*/ 2894 h 57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3925" h="5790">
                <a:moveTo>
                  <a:pt x="3924" y="2894"/>
                </a:moveTo>
                <a:lnTo>
                  <a:pt x="3924" y="2894"/>
                </a:lnTo>
                <a:cubicBezTo>
                  <a:pt x="3924" y="3329"/>
                  <a:pt x="3828" y="3743"/>
                  <a:pt x="3655" y="4114"/>
                </a:cubicBezTo>
                <a:lnTo>
                  <a:pt x="3655" y="4114"/>
                </a:lnTo>
                <a:cubicBezTo>
                  <a:pt x="3195" y="5103"/>
                  <a:pt x="2192" y="5789"/>
                  <a:pt x="1029" y="5789"/>
                </a:cubicBezTo>
                <a:lnTo>
                  <a:pt x="1029" y="5789"/>
                </a:lnTo>
                <a:cubicBezTo>
                  <a:pt x="667" y="5789"/>
                  <a:pt x="320" y="5722"/>
                  <a:pt x="0" y="5601"/>
                </a:cubicBezTo>
                <a:lnTo>
                  <a:pt x="0" y="5601"/>
                </a:lnTo>
                <a:cubicBezTo>
                  <a:pt x="935" y="5430"/>
                  <a:pt x="1713" y="4809"/>
                  <a:pt x="2102" y="3973"/>
                </a:cubicBezTo>
                <a:lnTo>
                  <a:pt x="2102" y="3973"/>
                </a:lnTo>
                <a:cubicBezTo>
                  <a:pt x="2180" y="3804"/>
                  <a:pt x="2243" y="3627"/>
                  <a:pt x="2288" y="3442"/>
                </a:cubicBezTo>
                <a:lnTo>
                  <a:pt x="2288" y="3442"/>
                </a:lnTo>
                <a:cubicBezTo>
                  <a:pt x="2342" y="3221"/>
                  <a:pt x="2371" y="2991"/>
                  <a:pt x="2371" y="2753"/>
                </a:cubicBezTo>
                <a:lnTo>
                  <a:pt x="2371" y="2753"/>
                </a:lnTo>
                <a:cubicBezTo>
                  <a:pt x="2371" y="2479"/>
                  <a:pt x="2332" y="2215"/>
                  <a:pt x="2262" y="1965"/>
                </a:cubicBezTo>
                <a:lnTo>
                  <a:pt x="2262" y="1965"/>
                </a:lnTo>
                <a:cubicBezTo>
                  <a:pt x="2182" y="1682"/>
                  <a:pt x="2060" y="1417"/>
                  <a:pt x="1904" y="1177"/>
                </a:cubicBezTo>
                <a:lnTo>
                  <a:pt x="1904" y="1177"/>
                </a:lnTo>
                <a:cubicBezTo>
                  <a:pt x="1572" y="666"/>
                  <a:pt x="1083" y="268"/>
                  <a:pt x="505" y="48"/>
                </a:cubicBezTo>
                <a:lnTo>
                  <a:pt x="505" y="48"/>
                </a:lnTo>
                <a:cubicBezTo>
                  <a:pt x="543" y="41"/>
                  <a:pt x="581" y="34"/>
                  <a:pt x="619" y="29"/>
                </a:cubicBezTo>
                <a:lnTo>
                  <a:pt x="619" y="29"/>
                </a:lnTo>
                <a:lnTo>
                  <a:pt x="619" y="29"/>
                </a:lnTo>
                <a:cubicBezTo>
                  <a:pt x="753" y="10"/>
                  <a:pt x="890" y="0"/>
                  <a:pt x="1029" y="0"/>
                </a:cubicBezTo>
                <a:lnTo>
                  <a:pt x="1029" y="0"/>
                </a:lnTo>
                <a:cubicBezTo>
                  <a:pt x="2047" y="0"/>
                  <a:pt x="2941" y="525"/>
                  <a:pt x="3458" y="1319"/>
                </a:cubicBezTo>
                <a:lnTo>
                  <a:pt x="3458" y="1319"/>
                </a:lnTo>
                <a:cubicBezTo>
                  <a:pt x="3752" y="1772"/>
                  <a:pt x="3924" y="2312"/>
                  <a:pt x="3924" y="2894"/>
                </a:cubicBezTo>
              </a:path>
            </a:pathLst>
          </a:custGeom>
          <a:solidFill>
            <a:schemeClr val="tx2">
              <a:alpha val="15000"/>
            </a:schemeClr>
          </a:solidFill>
          <a:ln>
            <a:noFill/>
          </a:ln>
          <a:effectLst/>
        </p:spPr>
        <p:txBody>
          <a:bodyPr wrap="none" anchor="ctr"/>
          <a:lstStyle/>
          <a:p>
            <a:endParaRPr lang="en-US" sz="6532" dirty="0">
              <a:latin typeface="Lato Light" panose="020F0502020204030203" pitchFamily="34" charset="0"/>
            </a:endParaRPr>
          </a:p>
        </p:txBody>
      </p:sp>
      <p:sp>
        <p:nvSpPr>
          <p:cNvPr id="12" name="Freeform 11">
            <a:extLst>
              <a:ext uri="{FF2B5EF4-FFF2-40B4-BE49-F238E27FC236}">
                <a16:creationId xmlns:a16="http://schemas.microsoft.com/office/drawing/2014/main" id="{8C9157DE-ACB4-024F-A768-9B1477F36645}"/>
              </a:ext>
            </a:extLst>
          </p:cNvPr>
          <p:cNvSpPr>
            <a:spLocks noChangeArrowheads="1"/>
          </p:cNvSpPr>
          <p:nvPr/>
        </p:nvSpPr>
        <p:spPr bwMode="auto">
          <a:xfrm>
            <a:off x="3711570" y="4697775"/>
            <a:ext cx="5140686" cy="6137270"/>
          </a:xfrm>
          <a:custGeom>
            <a:avLst/>
            <a:gdLst>
              <a:gd name="connsiteX0" fmla="*/ 1562996 w 2833327"/>
              <a:gd name="connsiteY0" fmla="*/ 3016250 h 3382602"/>
              <a:gd name="connsiteX1" fmla="*/ 1587140 w 2833327"/>
              <a:gd name="connsiteY1" fmla="*/ 3375765 h 3382602"/>
              <a:gd name="connsiteX2" fmla="*/ 1494169 w 2833327"/>
              <a:gd name="connsiteY2" fmla="*/ 3382602 h 3382602"/>
              <a:gd name="connsiteX3" fmla="*/ 1494169 w 2833327"/>
              <a:gd name="connsiteY3" fmla="*/ 3382602 h 3382602"/>
              <a:gd name="connsiteX4" fmla="*/ 1487682 w 2833327"/>
              <a:gd name="connsiteY4" fmla="*/ 3299097 h 3382602"/>
              <a:gd name="connsiteX5" fmla="*/ 1470108 w 2833327"/>
              <a:gd name="connsiteY5" fmla="*/ 3022887 h 3382602"/>
              <a:gd name="connsiteX6" fmla="*/ 1470025 w 2833327"/>
              <a:gd name="connsiteY6" fmla="*/ 3021648 h 3382602"/>
              <a:gd name="connsiteX7" fmla="*/ 1470029 w 2833327"/>
              <a:gd name="connsiteY7" fmla="*/ 3021648 h 3382602"/>
              <a:gd name="connsiteX8" fmla="*/ 1470025 w 2833327"/>
              <a:gd name="connsiteY8" fmla="*/ 3021585 h 3382602"/>
              <a:gd name="connsiteX9" fmla="*/ 1506421 w 2833327"/>
              <a:gd name="connsiteY9" fmla="*/ 3019425 h 3382602"/>
              <a:gd name="connsiteX10" fmla="*/ 1506428 w 2833327"/>
              <a:gd name="connsiteY10" fmla="*/ 3019535 h 3382602"/>
              <a:gd name="connsiteX11" fmla="*/ 1416484 w 2833327"/>
              <a:gd name="connsiteY11" fmla="*/ 260174 h 3382602"/>
              <a:gd name="connsiteX12" fmla="*/ 1226371 w 2833327"/>
              <a:gd name="connsiteY12" fmla="*/ 273850 h 3382602"/>
              <a:gd name="connsiteX13" fmla="*/ 1226011 w 2833327"/>
              <a:gd name="connsiteY13" fmla="*/ 273850 h 3382602"/>
              <a:gd name="connsiteX14" fmla="*/ 311453 w 2833327"/>
              <a:gd name="connsiteY14" fmla="*/ 837823 h 3382602"/>
              <a:gd name="connsiteX15" fmla="*/ 165628 w 2833327"/>
              <a:gd name="connsiteY15" fmla="*/ 1109912 h 3382602"/>
              <a:gd name="connsiteX16" fmla="*/ 71652 w 2833327"/>
              <a:gd name="connsiteY16" fmla="*/ 1604422 h 3382602"/>
              <a:gd name="connsiteX17" fmla="*/ 86415 w 2833327"/>
              <a:gd name="connsiteY17" fmla="*/ 1803810 h 3382602"/>
              <a:gd name="connsiteX18" fmla="*/ 597703 w 2833327"/>
              <a:gd name="connsiteY18" fmla="*/ 2671184 h 3382602"/>
              <a:gd name="connsiteX19" fmla="*/ 599143 w 2833327"/>
              <a:gd name="connsiteY19" fmla="*/ 2671903 h 3382602"/>
              <a:gd name="connsiteX20" fmla="*/ 673676 w 2833327"/>
              <a:gd name="connsiteY20" fmla="*/ 2725529 h 3382602"/>
              <a:gd name="connsiteX21" fmla="*/ 1416484 w 2833327"/>
              <a:gd name="connsiteY21" fmla="*/ 2949031 h 3382602"/>
              <a:gd name="connsiteX22" fmla="*/ 2636733 w 2833327"/>
              <a:gd name="connsiteY22" fmla="*/ 2170914 h 3382602"/>
              <a:gd name="connsiteX23" fmla="*/ 2761315 w 2833327"/>
              <a:gd name="connsiteY23" fmla="*/ 1604422 h 3382602"/>
              <a:gd name="connsiteX24" fmla="*/ 2544917 w 2833327"/>
              <a:gd name="connsiteY24" fmla="*/ 872733 h 3382602"/>
              <a:gd name="connsiteX25" fmla="*/ 1416484 w 2833327"/>
              <a:gd name="connsiteY25" fmla="*/ 260174 h 3382602"/>
              <a:gd name="connsiteX26" fmla="*/ 1772239 w 2833327"/>
              <a:gd name="connsiteY26" fmla="*/ 25400 h 3382602"/>
              <a:gd name="connsiteX27" fmla="*/ 1772897 w 2833327"/>
              <a:gd name="connsiteY27" fmla="*/ 25548 h 3382602"/>
              <a:gd name="connsiteX28" fmla="*/ 1772930 w 2833327"/>
              <a:gd name="connsiteY28" fmla="*/ 25400 h 3382602"/>
              <a:gd name="connsiteX29" fmla="*/ 1855425 w 2833327"/>
              <a:gd name="connsiteY29" fmla="*/ 43764 h 3382602"/>
              <a:gd name="connsiteX30" fmla="*/ 1811283 w 2833327"/>
              <a:gd name="connsiteY30" fmla="*/ 242527 h 3382602"/>
              <a:gd name="connsiteX31" fmla="*/ 1810229 w 2833327"/>
              <a:gd name="connsiteY31" fmla="*/ 242292 h 3382602"/>
              <a:gd name="connsiteX32" fmla="*/ 1810177 w 2833327"/>
              <a:gd name="connsiteY32" fmla="*/ 242527 h 3382602"/>
              <a:gd name="connsiteX33" fmla="*/ 1777965 w 2833327"/>
              <a:gd name="connsiteY33" fmla="*/ 235325 h 3382602"/>
              <a:gd name="connsiteX34" fmla="*/ 1778010 w 2833327"/>
              <a:gd name="connsiteY34" fmla="*/ 235120 h 3382602"/>
              <a:gd name="connsiteX35" fmla="*/ 1728787 w 2833327"/>
              <a:gd name="connsiteY35" fmla="*/ 224163 h 3382602"/>
              <a:gd name="connsiteX36" fmla="*/ 1756348 w 2833327"/>
              <a:gd name="connsiteY36" fmla="*/ 100066 h 3382602"/>
              <a:gd name="connsiteX37" fmla="*/ 1755775 w 2833327"/>
              <a:gd name="connsiteY37" fmla="*/ 99936 h 3382602"/>
              <a:gd name="connsiteX38" fmla="*/ 1334510 w 2833327"/>
              <a:gd name="connsiteY38" fmla="*/ 0 h 3382602"/>
              <a:gd name="connsiteX39" fmla="*/ 1334510 w 2833327"/>
              <a:gd name="connsiteY39" fmla="*/ 0 h 3382602"/>
              <a:gd name="connsiteX40" fmla="*/ 1334529 w 2833327"/>
              <a:gd name="connsiteY40" fmla="*/ 243 h 3382602"/>
              <a:gd name="connsiteX41" fmla="*/ 1349582 w 2833327"/>
              <a:gd name="connsiteY41" fmla="*/ 191142 h 3382602"/>
              <a:gd name="connsiteX42" fmla="*/ 1416484 w 2833327"/>
              <a:gd name="connsiteY42" fmla="*/ 188912 h 3382602"/>
              <a:gd name="connsiteX43" fmla="*/ 2605048 w 2833327"/>
              <a:gd name="connsiteY43" fmla="*/ 833864 h 3382602"/>
              <a:gd name="connsiteX44" fmla="*/ 2833327 w 2833327"/>
              <a:gd name="connsiteY44" fmla="*/ 1604422 h 3382602"/>
              <a:gd name="connsiteX45" fmla="*/ 2701544 w 2833327"/>
              <a:gd name="connsiteY45" fmla="*/ 2201146 h 3382602"/>
              <a:gd name="connsiteX46" fmla="*/ 1416484 w 2833327"/>
              <a:gd name="connsiteY46" fmla="*/ 3020652 h 3382602"/>
              <a:gd name="connsiteX47" fmla="*/ 1203806 w 2833327"/>
              <a:gd name="connsiteY47" fmla="*/ 3004771 h 3382602"/>
              <a:gd name="connsiteX48" fmla="*/ 1133604 w 2833327"/>
              <a:gd name="connsiteY48" fmla="*/ 2988808 h 3382602"/>
              <a:gd name="connsiteX49" fmla="*/ 1046605 w 2833327"/>
              <a:gd name="connsiteY49" fmla="*/ 3244490 h 3382602"/>
              <a:gd name="connsiteX50" fmla="*/ 1046396 w 2833327"/>
              <a:gd name="connsiteY50" fmla="*/ 3244421 h 3382602"/>
              <a:gd name="connsiteX51" fmla="*/ 1046372 w 2833327"/>
              <a:gd name="connsiteY51" fmla="*/ 3244490 h 3382602"/>
              <a:gd name="connsiteX52" fmla="*/ 968882 w 2833327"/>
              <a:gd name="connsiteY52" fmla="*/ 3218744 h 3382602"/>
              <a:gd name="connsiteX53" fmla="*/ 968375 w 2833327"/>
              <a:gd name="connsiteY53" fmla="*/ 3218576 h 3382602"/>
              <a:gd name="connsiteX54" fmla="*/ 968375 w 2833327"/>
              <a:gd name="connsiteY54" fmla="*/ 3218576 h 3382602"/>
              <a:gd name="connsiteX55" fmla="*/ 968375 w 2833327"/>
              <a:gd name="connsiteY55" fmla="*/ 3218576 h 3382602"/>
              <a:gd name="connsiteX56" fmla="*/ 991738 w 2833327"/>
              <a:gd name="connsiteY56" fmla="*/ 3148390 h 3382602"/>
              <a:gd name="connsiteX57" fmla="*/ 1052386 w 2833327"/>
              <a:gd name="connsiteY57" fmla="*/ 2970339 h 3382602"/>
              <a:gd name="connsiteX58" fmla="*/ 1001018 w 2833327"/>
              <a:gd name="connsiteY58" fmla="*/ 2958659 h 3382602"/>
              <a:gd name="connsiteX59" fmla="*/ 634429 w 2833327"/>
              <a:gd name="connsiteY59" fmla="*/ 2784914 h 3382602"/>
              <a:gd name="connsiteX60" fmla="*/ 555575 w 2833327"/>
              <a:gd name="connsiteY60" fmla="*/ 2728768 h 3382602"/>
              <a:gd name="connsiteX61" fmla="*/ 554135 w 2833327"/>
              <a:gd name="connsiteY61" fmla="*/ 2728049 h 3382602"/>
              <a:gd name="connsiteX62" fmla="*/ 554135 w 2833327"/>
              <a:gd name="connsiteY62" fmla="*/ 2727689 h 3382602"/>
              <a:gd name="connsiteX63" fmla="*/ 15483 w 2833327"/>
              <a:gd name="connsiteY63" fmla="*/ 1814248 h 3382602"/>
              <a:gd name="connsiteX64" fmla="*/ 0 w 2833327"/>
              <a:gd name="connsiteY64" fmla="*/ 1604422 h 3382602"/>
              <a:gd name="connsiteX65" fmla="*/ 99017 w 2833327"/>
              <a:gd name="connsiteY65" fmla="*/ 1083278 h 3382602"/>
              <a:gd name="connsiteX66" fmla="*/ 252763 w 2833327"/>
              <a:gd name="connsiteY66" fmla="*/ 797153 h 3382602"/>
              <a:gd name="connsiteX67" fmla="*/ 667375 w 2833327"/>
              <a:gd name="connsiteY67" fmla="*/ 402606 h 3382602"/>
              <a:gd name="connsiteX68" fmla="*/ 727475 w 2833327"/>
              <a:gd name="connsiteY68" fmla="*/ 369265 h 3382602"/>
              <a:gd name="connsiteX69" fmla="*/ 645173 w 2833327"/>
              <a:gd name="connsiteY69" fmla="*/ 191920 h 3382602"/>
              <a:gd name="connsiteX70" fmla="*/ 644525 w 2833327"/>
              <a:gd name="connsiteY70" fmla="*/ 190525 h 3382602"/>
              <a:gd name="connsiteX71" fmla="*/ 644526 w 2833327"/>
              <a:gd name="connsiteY71" fmla="*/ 190525 h 3382602"/>
              <a:gd name="connsiteX72" fmla="*/ 644525 w 2833327"/>
              <a:gd name="connsiteY72" fmla="*/ 190523 h 3382602"/>
              <a:gd name="connsiteX73" fmla="*/ 730755 w 2833327"/>
              <a:gd name="connsiteY73" fmla="*/ 150812 h 3382602"/>
              <a:gd name="connsiteX74" fmla="*/ 811395 w 2833327"/>
              <a:gd name="connsiteY74" fmla="*/ 324928 h 3382602"/>
              <a:gd name="connsiteX75" fmla="*/ 928318 w 2833327"/>
              <a:gd name="connsiteY75" fmla="*/ 275042 h 3382602"/>
              <a:gd name="connsiteX76" fmla="*/ 1215929 w 2833327"/>
              <a:gd name="connsiteY76" fmla="*/ 202948 h 3382602"/>
              <a:gd name="connsiteX77" fmla="*/ 1256821 w 2833327"/>
              <a:gd name="connsiteY77" fmla="*/ 198559 h 3382602"/>
              <a:gd name="connsiteX78" fmla="*/ 1248168 w 2833327"/>
              <a:gd name="connsiteY78" fmla="*/ 91002 h 3382602"/>
              <a:gd name="connsiteX79" fmla="*/ 1247919 w 2833327"/>
              <a:gd name="connsiteY79" fmla="*/ 91021 h 3382602"/>
              <a:gd name="connsiteX80" fmla="*/ 1241431 w 2833327"/>
              <a:gd name="connsiteY80" fmla="*/ 7270 h 3382602"/>
              <a:gd name="connsiteX81" fmla="*/ 1241425 w 2833327"/>
              <a:gd name="connsiteY81" fmla="*/ 7198 h 3382602"/>
              <a:gd name="connsiteX82" fmla="*/ 1241425 w 2833327"/>
              <a:gd name="connsiteY82" fmla="*/ 7198 h 3382602"/>
              <a:gd name="connsiteX83" fmla="*/ 1241425 w 2833327"/>
              <a:gd name="connsiteY83" fmla="*/ 7195 h 3382602"/>
              <a:gd name="connsiteX84" fmla="*/ 1333857 w 2833327"/>
              <a:gd name="connsiteY84" fmla="*/ 51 h 33826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Lst>
            <a:rect l="l" t="t" r="r" b="b"/>
            <a:pathLst>
              <a:path w="2833327" h="3382602">
                <a:moveTo>
                  <a:pt x="1562996" y="3016250"/>
                </a:moveTo>
                <a:lnTo>
                  <a:pt x="1587140" y="3375765"/>
                </a:lnTo>
                <a:lnTo>
                  <a:pt x="1494169" y="3382602"/>
                </a:lnTo>
                <a:lnTo>
                  <a:pt x="1494169" y="3382602"/>
                </a:lnTo>
                <a:lnTo>
                  <a:pt x="1487682" y="3299097"/>
                </a:lnTo>
                <a:lnTo>
                  <a:pt x="1470108" y="3022887"/>
                </a:lnTo>
                <a:lnTo>
                  <a:pt x="1470025" y="3021648"/>
                </a:lnTo>
                <a:lnTo>
                  <a:pt x="1470029" y="3021648"/>
                </a:lnTo>
                <a:lnTo>
                  <a:pt x="1470025" y="3021585"/>
                </a:lnTo>
                <a:lnTo>
                  <a:pt x="1506421" y="3019425"/>
                </a:lnTo>
                <a:lnTo>
                  <a:pt x="1506428" y="3019535"/>
                </a:lnTo>
                <a:close/>
                <a:moveTo>
                  <a:pt x="1416484" y="260174"/>
                </a:moveTo>
                <a:cubicBezTo>
                  <a:pt x="1352033" y="260174"/>
                  <a:pt x="1288302" y="264852"/>
                  <a:pt x="1226371" y="273850"/>
                </a:cubicBezTo>
                <a:lnTo>
                  <a:pt x="1226011" y="273850"/>
                </a:lnTo>
                <a:cubicBezTo>
                  <a:pt x="847946" y="327116"/>
                  <a:pt x="520289" y="538021"/>
                  <a:pt x="311453" y="837823"/>
                </a:cubicBezTo>
                <a:cubicBezTo>
                  <a:pt x="253123" y="922041"/>
                  <a:pt x="204155" y="1013097"/>
                  <a:pt x="165628" y="1109912"/>
                </a:cubicBezTo>
                <a:cubicBezTo>
                  <a:pt x="105138" y="1262872"/>
                  <a:pt x="71652" y="1429508"/>
                  <a:pt x="71652" y="1604422"/>
                </a:cubicBezTo>
                <a:cubicBezTo>
                  <a:pt x="71652" y="1672085"/>
                  <a:pt x="76693" y="1738667"/>
                  <a:pt x="86415" y="1803810"/>
                </a:cubicBezTo>
                <a:cubicBezTo>
                  <a:pt x="138624" y="2156158"/>
                  <a:pt x="327656" y="2463518"/>
                  <a:pt x="597703" y="2671184"/>
                </a:cubicBezTo>
                <a:lnTo>
                  <a:pt x="599143" y="2671903"/>
                </a:lnTo>
                <a:cubicBezTo>
                  <a:pt x="623267" y="2690618"/>
                  <a:pt x="648112" y="2708614"/>
                  <a:pt x="673676" y="2725529"/>
                </a:cubicBezTo>
                <a:cubicBezTo>
                  <a:pt x="886473" y="2866612"/>
                  <a:pt x="1142116" y="2949031"/>
                  <a:pt x="1416484" y="2949031"/>
                </a:cubicBezTo>
                <a:cubicBezTo>
                  <a:pt x="1956937" y="2949031"/>
                  <a:pt x="2422857" y="2630514"/>
                  <a:pt x="2636733" y="2170914"/>
                </a:cubicBezTo>
                <a:cubicBezTo>
                  <a:pt x="2717027" y="1998879"/>
                  <a:pt x="2761315" y="1806689"/>
                  <a:pt x="2761315" y="1604422"/>
                </a:cubicBezTo>
                <a:cubicBezTo>
                  <a:pt x="2761315" y="1334133"/>
                  <a:pt x="2682101" y="1083278"/>
                  <a:pt x="2544917" y="872733"/>
                </a:cubicBezTo>
                <a:cubicBezTo>
                  <a:pt x="2304756" y="503830"/>
                  <a:pt x="1889245" y="260174"/>
                  <a:pt x="1416484" y="260174"/>
                </a:cubicBezTo>
                <a:close/>
                <a:moveTo>
                  <a:pt x="1772239" y="25400"/>
                </a:moveTo>
                <a:lnTo>
                  <a:pt x="1772897" y="25548"/>
                </a:lnTo>
                <a:lnTo>
                  <a:pt x="1772930" y="25400"/>
                </a:lnTo>
                <a:lnTo>
                  <a:pt x="1855425" y="43764"/>
                </a:lnTo>
                <a:lnTo>
                  <a:pt x="1811283" y="242527"/>
                </a:lnTo>
                <a:lnTo>
                  <a:pt x="1810229" y="242292"/>
                </a:lnTo>
                <a:lnTo>
                  <a:pt x="1810177" y="242527"/>
                </a:lnTo>
                <a:lnTo>
                  <a:pt x="1777965" y="235325"/>
                </a:lnTo>
                <a:lnTo>
                  <a:pt x="1778010" y="235120"/>
                </a:lnTo>
                <a:lnTo>
                  <a:pt x="1728787" y="224163"/>
                </a:lnTo>
                <a:lnTo>
                  <a:pt x="1756348" y="100066"/>
                </a:lnTo>
                <a:lnTo>
                  <a:pt x="1755775" y="99936"/>
                </a:lnTo>
                <a:close/>
                <a:moveTo>
                  <a:pt x="1334510" y="0"/>
                </a:moveTo>
                <a:lnTo>
                  <a:pt x="1334510" y="0"/>
                </a:lnTo>
                <a:lnTo>
                  <a:pt x="1334529" y="243"/>
                </a:lnTo>
                <a:lnTo>
                  <a:pt x="1349582" y="191142"/>
                </a:lnTo>
                <a:lnTo>
                  <a:pt x="1416484" y="188912"/>
                </a:lnTo>
                <a:cubicBezTo>
                  <a:pt x="1914449" y="188912"/>
                  <a:pt x="2352284" y="445525"/>
                  <a:pt x="2605048" y="833864"/>
                </a:cubicBezTo>
                <a:cubicBezTo>
                  <a:pt x="2749073" y="1055566"/>
                  <a:pt x="2833327" y="1320097"/>
                  <a:pt x="2833327" y="1604422"/>
                </a:cubicBezTo>
                <a:cubicBezTo>
                  <a:pt x="2833327" y="1817487"/>
                  <a:pt x="2786159" y="2019754"/>
                  <a:pt x="2701544" y="2201146"/>
                </a:cubicBezTo>
                <a:cubicBezTo>
                  <a:pt x="2476506" y="2684860"/>
                  <a:pt x="1985741" y="3020652"/>
                  <a:pt x="1416484" y="3020652"/>
                </a:cubicBezTo>
                <a:cubicBezTo>
                  <a:pt x="1344202" y="3020652"/>
                  <a:pt x="1273179" y="3015231"/>
                  <a:pt x="1203806" y="3004771"/>
                </a:cubicBezTo>
                <a:lnTo>
                  <a:pt x="1133604" y="2988808"/>
                </a:lnTo>
                <a:lnTo>
                  <a:pt x="1046605" y="3244490"/>
                </a:lnTo>
                <a:lnTo>
                  <a:pt x="1046396" y="3244421"/>
                </a:lnTo>
                <a:lnTo>
                  <a:pt x="1046372" y="3244490"/>
                </a:lnTo>
                <a:lnTo>
                  <a:pt x="968882" y="3218744"/>
                </a:lnTo>
                <a:lnTo>
                  <a:pt x="968375" y="3218576"/>
                </a:lnTo>
                <a:lnTo>
                  <a:pt x="968375" y="3218576"/>
                </a:lnTo>
                <a:lnTo>
                  <a:pt x="968375" y="3218576"/>
                </a:lnTo>
                <a:lnTo>
                  <a:pt x="991738" y="3148390"/>
                </a:lnTo>
                <a:lnTo>
                  <a:pt x="1052386" y="2970339"/>
                </a:lnTo>
                <a:lnTo>
                  <a:pt x="1001018" y="2958659"/>
                </a:lnTo>
                <a:cubicBezTo>
                  <a:pt x="869640" y="2918349"/>
                  <a:pt x="746409" y="2859415"/>
                  <a:pt x="634429" y="2784914"/>
                </a:cubicBezTo>
                <a:cubicBezTo>
                  <a:pt x="607064" y="2767278"/>
                  <a:pt x="581140" y="2748563"/>
                  <a:pt x="555575" y="2728768"/>
                </a:cubicBezTo>
                <a:lnTo>
                  <a:pt x="554135" y="2728049"/>
                </a:lnTo>
                <a:lnTo>
                  <a:pt x="554135" y="2727689"/>
                </a:lnTo>
                <a:cubicBezTo>
                  <a:pt x="269686" y="2509586"/>
                  <a:pt x="70572" y="2185311"/>
                  <a:pt x="15483" y="1814248"/>
                </a:cubicBezTo>
                <a:cubicBezTo>
                  <a:pt x="5041" y="1745865"/>
                  <a:pt x="0" y="1675684"/>
                  <a:pt x="0" y="1604422"/>
                </a:cubicBezTo>
                <a:cubicBezTo>
                  <a:pt x="0" y="1420510"/>
                  <a:pt x="34926" y="1244516"/>
                  <a:pt x="99017" y="1083278"/>
                </a:cubicBezTo>
                <a:cubicBezTo>
                  <a:pt x="139344" y="981425"/>
                  <a:pt x="191193" y="885690"/>
                  <a:pt x="252763" y="797153"/>
                </a:cubicBezTo>
                <a:cubicBezTo>
                  <a:pt x="362582" y="639154"/>
                  <a:pt x="503817" y="504640"/>
                  <a:pt x="667375" y="402606"/>
                </a:cubicBezTo>
                <a:lnTo>
                  <a:pt x="727475" y="369265"/>
                </a:lnTo>
                <a:lnTo>
                  <a:pt x="645173" y="191920"/>
                </a:lnTo>
                <a:lnTo>
                  <a:pt x="644525" y="190525"/>
                </a:lnTo>
                <a:lnTo>
                  <a:pt x="644526" y="190525"/>
                </a:lnTo>
                <a:lnTo>
                  <a:pt x="644525" y="190523"/>
                </a:lnTo>
                <a:lnTo>
                  <a:pt x="730755" y="150812"/>
                </a:lnTo>
                <a:lnTo>
                  <a:pt x="811395" y="324928"/>
                </a:lnTo>
                <a:lnTo>
                  <a:pt x="928318" y="275042"/>
                </a:lnTo>
                <a:cubicBezTo>
                  <a:pt x="1020123" y="241391"/>
                  <a:pt x="1116372" y="216985"/>
                  <a:pt x="1215929" y="202948"/>
                </a:cubicBezTo>
                <a:lnTo>
                  <a:pt x="1256821" y="198559"/>
                </a:lnTo>
                <a:lnTo>
                  <a:pt x="1248168" y="91002"/>
                </a:lnTo>
                <a:lnTo>
                  <a:pt x="1247919" y="91021"/>
                </a:lnTo>
                <a:lnTo>
                  <a:pt x="1241431" y="7270"/>
                </a:lnTo>
                <a:lnTo>
                  <a:pt x="1241425" y="7198"/>
                </a:lnTo>
                <a:lnTo>
                  <a:pt x="1241425" y="7198"/>
                </a:lnTo>
                <a:lnTo>
                  <a:pt x="1241425" y="7195"/>
                </a:lnTo>
                <a:lnTo>
                  <a:pt x="1333857" y="51"/>
                </a:lnTo>
                <a:close/>
              </a:path>
            </a:pathLst>
          </a:custGeom>
          <a:solidFill>
            <a:schemeClr val="accent5"/>
          </a:solidFill>
          <a:ln>
            <a:noFill/>
          </a:ln>
          <a:effectLst/>
        </p:spPr>
        <p:txBody>
          <a:bodyPr wrap="square" anchor="ctr">
            <a:noAutofit/>
          </a:bodyPr>
          <a:lstStyle/>
          <a:p>
            <a:endParaRPr lang="en-US" sz="6532" dirty="0">
              <a:latin typeface="Lato Light" panose="020F0502020204030203" pitchFamily="34" charset="0"/>
            </a:endParaRPr>
          </a:p>
        </p:txBody>
      </p:sp>
      <p:grpSp>
        <p:nvGrpSpPr>
          <p:cNvPr id="13" name="Group 12">
            <a:extLst>
              <a:ext uri="{FF2B5EF4-FFF2-40B4-BE49-F238E27FC236}">
                <a16:creationId xmlns:a16="http://schemas.microsoft.com/office/drawing/2014/main" id="{14FA2A74-BDC6-1D43-A134-A8CCD59DCC90}"/>
              </a:ext>
            </a:extLst>
          </p:cNvPr>
          <p:cNvGrpSpPr/>
          <p:nvPr/>
        </p:nvGrpSpPr>
        <p:grpSpPr>
          <a:xfrm>
            <a:off x="4999065" y="10438217"/>
            <a:ext cx="2013332" cy="1235651"/>
            <a:chOff x="2187575" y="5753100"/>
            <a:chExt cx="1109663" cy="681038"/>
          </a:xfrm>
        </p:grpSpPr>
        <p:sp>
          <p:nvSpPr>
            <p:cNvPr id="14" name="Freeform 93">
              <a:extLst>
                <a:ext uri="{FF2B5EF4-FFF2-40B4-BE49-F238E27FC236}">
                  <a16:creationId xmlns:a16="http://schemas.microsoft.com/office/drawing/2014/main" id="{9274975F-B03E-7B4B-9507-B5FF885C5517}"/>
                </a:ext>
              </a:extLst>
            </p:cNvPr>
            <p:cNvSpPr>
              <a:spLocks noChangeArrowheads="1"/>
            </p:cNvSpPr>
            <p:nvPr/>
          </p:nvSpPr>
          <p:spPr bwMode="auto">
            <a:xfrm>
              <a:off x="2187575" y="5753100"/>
              <a:ext cx="488950" cy="488950"/>
            </a:xfrm>
            <a:custGeom>
              <a:avLst/>
              <a:gdLst>
                <a:gd name="T0" fmla="*/ 105 w 1358"/>
                <a:gd name="T1" fmla="*/ 489 h 1357"/>
                <a:gd name="T2" fmla="*/ 105 w 1358"/>
                <a:gd name="T3" fmla="*/ 489 h 1357"/>
                <a:gd name="T4" fmla="*/ 867 w 1358"/>
                <a:gd name="T5" fmla="*/ 104 h 1357"/>
                <a:gd name="T6" fmla="*/ 867 w 1358"/>
                <a:gd name="T7" fmla="*/ 104 h 1357"/>
                <a:gd name="T8" fmla="*/ 1252 w 1358"/>
                <a:gd name="T9" fmla="*/ 867 h 1357"/>
                <a:gd name="T10" fmla="*/ 1252 w 1358"/>
                <a:gd name="T11" fmla="*/ 867 h 1357"/>
                <a:gd name="T12" fmla="*/ 490 w 1358"/>
                <a:gd name="T13" fmla="*/ 1252 h 1357"/>
                <a:gd name="T14" fmla="*/ 490 w 1358"/>
                <a:gd name="T15" fmla="*/ 1252 h 1357"/>
                <a:gd name="T16" fmla="*/ 105 w 1358"/>
                <a:gd name="T17" fmla="*/ 489 h 13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58" h="1357">
                  <a:moveTo>
                    <a:pt x="105" y="489"/>
                  </a:moveTo>
                  <a:lnTo>
                    <a:pt x="105" y="489"/>
                  </a:lnTo>
                  <a:cubicBezTo>
                    <a:pt x="210" y="172"/>
                    <a:pt x="551" y="0"/>
                    <a:pt x="867" y="104"/>
                  </a:cubicBezTo>
                  <a:lnTo>
                    <a:pt x="867" y="104"/>
                  </a:lnTo>
                  <a:cubicBezTo>
                    <a:pt x="1184" y="209"/>
                    <a:pt x="1357" y="550"/>
                    <a:pt x="1252" y="867"/>
                  </a:cubicBezTo>
                  <a:lnTo>
                    <a:pt x="1252" y="867"/>
                  </a:lnTo>
                  <a:cubicBezTo>
                    <a:pt x="1148" y="1184"/>
                    <a:pt x="806" y="1356"/>
                    <a:pt x="490" y="1252"/>
                  </a:cubicBezTo>
                  <a:lnTo>
                    <a:pt x="490" y="1252"/>
                  </a:lnTo>
                  <a:cubicBezTo>
                    <a:pt x="173" y="1147"/>
                    <a:pt x="0" y="806"/>
                    <a:pt x="105" y="489"/>
                  </a:cubicBezTo>
                </a:path>
              </a:pathLst>
            </a:custGeom>
            <a:solidFill>
              <a:schemeClr val="accent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15" name="Freeform 94">
              <a:extLst>
                <a:ext uri="{FF2B5EF4-FFF2-40B4-BE49-F238E27FC236}">
                  <a16:creationId xmlns:a16="http://schemas.microsoft.com/office/drawing/2014/main" id="{03E946E6-0B9F-5446-AD49-DC0399B43115}"/>
                </a:ext>
              </a:extLst>
            </p:cNvPr>
            <p:cNvSpPr>
              <a:spLocks noChangeArrowheads="1"/>
            </p:cNvSpPr>
            <p:nvPr/>
          </p:nvSpPr>
          <p:spPr bwMode="auto">
            <a:xfrm>
              <a:off x="2187575" y="5753100"/>
              <a:ext cx="460375" cy="460375"/>
            </a:xfrm>
            <a:custGeom>
              <a:avLst/>
              <a:gdLst>
                <a:gd name="T0" fmla="*/ 490 w 1277"/>
                <a:gd name="T1" fmla="*/ 1252 h 1277"/>
                <a:gd name="T2" fmla="*/ 490 w 1277"/>
                <a:gd name="T3" fmla="*/ 1252 h 1277"/>
                <a:gd name="T4" fmla="*/ 598 w 1277"/>
                <a:gd name="T5" fmla="*/ 1276 h 1277"/>
                <a:gd name="T6" fmla="*/ 598 w 1277"/>
                <a:gd name="T7" fmla="*/ 1276 h 1277"/>
                <a:gd name="T8" fmla="*/ 348 w 1277"/>
                <a:gd name="T9" fmla="*/ 667 h 1277"/>
                <a:gd name="T10" fmla="*/ 348 w 1277"/>
                <a:gd name="T11" fmla="*/ 667 h 1277"/>
                <a:gd name="T12" fmla="*/ 988 w 1277"/>
                <a:gd name="T13" fmla="*/ 345 h 1277"/>
                <a:gd name="T14" fmla="*/ 988 w 1277"/>
                <a:gd name="T15" fmla="*/ 345 h 1277"/>
                <a:gd name="T16" fmla="*/ 1276 w 1277"/>
                <a:gd name="T17" fmla="*/ 587 h 1277"/>
                <a:gd name="T18" fmla="*/ 1276 w 1277"/>
                <a:gd name="T19" fmla="*/ 587 h 1277"/>
                <a:gd name="T20" fmla="*/ 867 w 1277"/>
                <a:gd name="T21" fmla="*/ 104 h 1277"/>
                <a:gd name="T22" fmla="*/ 867 w 1277"/>
                <a:gd name="T23" fmla="*/ 104 h 1277"/>
                <a:gd name="T24" fmla="*/ 105 w 1277"/>
                <a:gd name="T25" fmla="*/ 489 h 1277"/>
                <a:gd name="T26" fmla="*/ 105 w 1277"/>
                <a:gd name="T27" fmla="*/ 489 h 1277"/>
                <a:gd name="T28" fmla="*/ 490 w 1277"/>
                <a:gd name="T29" fmla="*/ 1252 h 12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277" h="1277">
                  <a:moveTo>
                    <a:pt x="490" y="1252"/>
                  </a:moveTo>
                  <a:lnTo>
                    <a:pt x="490" y="1252"/>
                  </a:lnTo>
                  <a:cubicBezTo>
                    <a:pt x="525" y="1264"/>
                    <a:pt x="562" y="1271"/>
                    <a:pt x="598" y="1276"/>
                  </a:cubicBezTo>
                  <a:lnTo>
                    <a:pt x="598" y="1276"/>
                  </a:lnTo>
                  <a:cubicBezTo>
                    <a:pt x="379" y="1165"/>
                    <a:pt x="269" y="908"/>
                    <a:pt x="348" y="667"/>
                  </a:cubicBezTo>
                  <a:lnTo>
                    <a:pt x="348" y="667"/>
                  </a:lnTo>
                  <a:cubicBezTo>
                    <a:pt x="436" y="402"/>
                    <a:pt x="722" y="258"/>
                    <a:pt x="988" y="345"/>
                  </a:cubicBezTo>
                  <a:lnTo>
                    <a:pt x="988" y="345"/>
                  </a:lnTo>
                  <a:cubicBezTo>
                    <a:pt x="1117" y="387"/>
                    <a:pt x="1216" y="477"/>
                    <a:pt x="1276" y="587"/>
                  </a:cubicBezTo>
                  <a:lnTo>
                    <a:pt x="1276" y="587"/>
                  </a:lnTo>
                  <a:cubicBezTo>
                    <a:pt x="1242" y="370"/>
                    <a:pt x="1090" y="178"/>
                    <a:pt x="867" y="104"/>
                  </a:cubicBezTo>
                  <a:lnTo>
                    <a:pt x="867" y="104"/>
                  </a:lnTo>
                  <a:cubicBezTo>
                    <a:pt x="551" y="0"/>
                    <a:pt x="210" y="172"/>
                    <a:pt x="105" y="489"/>
                  </a:cubicBezTo>
                  <a:lnTo>
                    <a:pt x="105" y="489"/>
                  </a:lnTo>
                  <a:cubicBezTo>
                    <a:pt x="0" y="806"/>
                    <a:pt x="173" y="1147"/>
                    <a:pt x="490" y="1252"/>
                  </a:cubicBezTo>
                </a:path>
              </a:pathLst>
            </a:custGeom>
            <a:solidFill>
              <a:schemeClr val="accent5">
                <a:lumMod val="75000"/>
              </a:schemeClr>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16" name="Freeform 97">
              <a:extLst>
                <a:ext uri="{FF2B5EF4-FFF2-40B4-BE49-F238E27FC236}">
                  <a16:creationId xmlns:a16="http://schemas.microsoft.com/office/drawing/2014/main" id="{EF38FD8B-A6DA-D647-8B48-0471829D4B26}"/>
                </a:ext>
              </a:extLst>
            </p:cNvPr>
            <p:cNvSpPr>
              <a:spLocks noChangeArrowheads="1"/>
            </p:cNvSpPr>
            <p:nvPr/>
          </p:nvSpPr>
          <p:spPr bwMode="auto">
            <a:xfrm>
              <a:off x="2784475" y="5921375"/>
              <a:ext cx="512763" cy="512763"/>
            </a:xfrm>
            <a:custGeom>
              <a:avLst/>
              <a:gdLst>
                <a:gd name="T0" fmla="*/ 29 w 1424"/>
                <a:gd name="T1" fmla="*/ 763 h 1424"/>
                <a:gd name="T2" fmla="*/ 29 w 1424"/>
                <a:gd name="T3" fmla="*/ 763 h 1424"/>
                <a:gd name="T4" fmla="*/ 660 w 1424"/>
                <a:gd name="T5" fmla="*/ 29 h 1424"/>
                <a:gd name="T6" fmla="*/ 660 w 1424"/>
                <a:gd name="T7" fmla="*/ 29 h 1424"/>
                <a:gd name="T8" fmla="*/ 1394 w 1424"/>
                <a:gd name="T9" fmla="*/ 659 h 1424"/>
                <a:gd name="T10" fmla="*/ 1394 w 1424"/>
                <a:gd name="T11" fmla="*/ 659 h 1424"/>
                <a:gd name="T12" fmla="*/ 763 w 1424"/>
                <a:gd name="T13" fmla="*/ 1394 h 1424"/>
                <a:gd name="T14" fmla="*/ 763 w 1424"/>
                <a:gd name="T15" fmla="*/ 1394 h 1424"/>
                <a:gd name="T16" fmla="*/ 29 w 1424"/>
                <a:gd name="T17" fmla="*/ 763 h 14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424" h="1424">
                  <a:moveTo>
                    <a:pt x="29" y="763"/>
                  </a:moveTo>
                  <a:lnTo>
                    <a:pt x="29" y="763"/>
                  </a:lnTo>
                  <a:cubicBezTo>
                    <a:pt x="0" y="386"/>
                    <a:pt x="283" y="58"/>
                    <a:pt x="660" y="29"/>
                  </a:cubicBezTo>
                  <a:lnTo>
                    <a:pt x="660" y="29"/>
                  </a:lnTo>
                  <a:cubicBezTo>
                    <a:pt x="1037" y="0"/>
                    <a:pt x="1365" y="283"/>
                    <a:pt x="1394" y="659"/>
                  </a:cubicBezTo>
                  <a:lnTo>
                    <a:pt x="1394" y="659"/>
                  </a:lnTo>
                  <a:cubicBezTo>
                    <a:pt x="1423" y="1037"/>
                    <a:pt x="1141" y="1365"/>
                    <a:pt x="763" y="1394"/>
                  </a:cubicBezTo>
                  <a:lnTo>
                    <a:pt x="763" y="1394"/>
                  </a:lnTo>
                  <a:cubicBezTo>
                    <a:pt x="386" y="1423"/>
                    <a:pt x="58" y="1140"/>
                    <a:pt x="29" y="763"/>
                  </a:cubicBezTo>
                </a:path>
              </a:pathLst>
            </a:custGeom>
            <a:solidFill>
              <a:schemeClr val="accent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17" name="Freeform 98">
              <a:extLst>
                <a:ext uri="{FF2B5EF4-FFF2-40B4-BE49-F238E27FC236}">
                  <a16:creationId xmlns:a16="http://schemas.microsoft.com/office/drawing/2014/main" id="{9EF15665-03B1-164A-BA38-60D128BE8EB5}"/>
                </a:ext>
              </a:extLst>
            </p:cNvPr>
            <p:cNvSpPr>
              <a:spLocks noChangeArrowheads="1"/>
            </p:cNvSpPr>
            <p:nvPr/>
          </p:nvSpPr>
          <p:spPr bwMode="auto">
            <a:xfrm>
              <a:off x="2784475" y="5924550"/>
              <a:ext cx="466725" cy="509588"/>
            </a:xfrm>
            <a:custGeom>
              <a:avLst/>
              <a:gdLst>
                <a:gd name="T0" fmla="*/ 763 w 1298"/>
                <a:gd name="T1" fmla="*/ 1385 h 1415"/>
                <a:gd name="T2" fmla="*/ 763 w 1298"/>
                <a:gd name="T3" fmla="*/ 1385 h 1415"/>
                <a:gd name="T4" fmla="*/ 887 w 1298"/>
                <a:gd name="T5" fmla="*/ 1364 h 1415"/>
                <a:gd name="T6" fmla="*/ 887 w 1298"/>
                <a:gd name="T7" fmla="*/ 1364 h 1415"/>
                <a:gd name="T8" fmla="*/ 361 w 1298"/>
                <a:gd name="T9" fmla="*/ 835 h 1415"/>
                <a:gd name="T10" fmla="*/ 361 w 1298"/>
                <a:gd name="T11" fmla="*/ 835 h 1415"/>
                <a:gd name="T12" fmla="*/ 890 w 1298"/>
                <a:gd name="T13" fmla="*/ 220 h 1415"/>
                <a:gd name="T14" fmla="*/ 890 w 1298"/>
                <a:gd name="T15" fmla="*/ 220 h 1415"/>
                <a:gd name="T16" fmla="*/ 1297 w 1298"/>
                <a:gd name="T17" fmla="*/ 347 h 1415"/>
                <a:gd name="T18" fmla="*/ 1297 w 1298"/>
                <a:gd name="T19" fmla="*/ 347 h 1415"/>
                <a:gd name="T20" fmla="*/ 660 w 1298"/>
                <a:gd name="T21" fmla="*/ 20 h 1415"/>
                <a:gd name="T22" fmla="*/ 660 w 1298"/>
                <a:gd name="T23" fmla="*/ 20 h 1415"/>
                <a:gd name="T24" fmla="*/ 29 w 1298"/>
                <a:gd name="T25" fmla="*/ 754 h 1415"/>
                <a:gd name="T26" fmla="*/ 29 w 1298"/>
                <a:gd name="T27" fmla="*/ 754 h 1415"/>
                <a:gd name="T28" fmla="*/ 763 w 1298"/>
                <a:gd name="T29" fmla="*/ 1385 h 14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298" h="1415">
                  <a:moveTo>
                    <a:pt x="763" y="1385"/>
                  </a:moveTo>
                  <a:lnTo>
                    <a:pt x="763" y="1385"/>
                  </a:lnTo>
                  <a:cubicBezTo>
                    <a:pt x="806" y="1382"/>
                    <a:pt x="847" y="1375"/>
                    <a:pt x="887" y="1364"/>
                  </a:cubicBezTo>
                  <a:lnTo>
                    <a:pt x="887" y="1364"/>
                  </a:lnTo>
                  <a:cubicBezTo>
                    <a:pt x="611" y="1342"/>
                    <a:pt x="383" y="1121"/>
                    <a:pt x="361" y="835"/>
                  </a:cubicBezTo>
                  <a:lnTo>
                    <a:pt x="361" y="835"/>
                  </a:lnTo>
                  <a:cubicBezTo>
                    <a:pt x="338" y="519"/>
                    <a:pt x="574" y="243"/>
                    <a:pt x="890" y="220"/>
                  </a:cubicBezTo>
                  <a:lnTo>
                    <a:pt x="890" y="220"/>
                  </a:lnTo>
                  <a:cubicBezTo>
                    <a:pt x="1043" y="208"/>
                    <a:pt x="1187" y="258"/>
                    <a:pt x="1297" y="347"/>
                  </a:cubicBezTo>
                  <a:lnTo>
                    <a:pt x="1297" y="347"/>
                  </a:lnTo>
                  <a:cubicBezTo>
                    <a:pt x="1168" y="134"/>
                    <a:pt x="926" y="0"/>
                    <a:pt x="660" y="20"/>
                  </a:cubicBezTo>
                  <a:lnTo>
                    <a:pt x="660" y="20"/>
                  </a:lnTo>
                  <a:cubicBezTo>
                    <a:pt x="283" y="49"/>
                    <a:pt x="0" y="377"/>
                    <a:pt x="29" y="754"/>
                  </a:cubicBezTo>
                  <a:lnTo>
                    <a:pt x="29" y="754"/>
                  </a:lnTo>
                  <a:cubicBezTo>
                    <a:pt x="58" y="1131"/>
                    <a:pt x="386" y="1414"/>
                    <a:pt x="763" y="1385"/>
                  </a:cubicBezTo>
                </a:path>
              </a:pathLst>
            </a:custGeom>
            <a:solidFill>
              <a:schemeClr val="accent5">
                <a:lumMod val="75000"/>
              </a:schemeClr>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grpSp>
      <p:sp>
        <p:nvSpPr>
          <p:cNvPr id="18" name="Freeform 17">
            <a:extLst>
              <a:ext uri="{FF2B5EF4-FFF2-40B4-BE49-F238E27FC236}">
                <a16:creationId xmlns:a16="http://schemas.microsoft.com/office/drawing/2014/main" id="{BC347C98-C697-8448-BFF5-E90A5DA96834}"/>
              </a:ext>
            </a:extLst>
          </p:cNvPr>
          <p:cNvSpPr>
            <a:spLocks noChangeArrowheads="1"/>
          </p:cNvSpPr>
          <p:nvPr/>
        </p:nvSpPr>
        <p:spPr bwMode="auto">
          <a:xfrm>
            <a:off x="8740575" y="5527300"/>
            <a:ext cx="912404" cy="1465418"/>
          </a:xfrm>
          <a:custGeom>
            <a:avLst/>
            <a:gdLst>
              <a:gd name="connsiteX0" fmla="*/ 66299 w 502878"/>
              <a:gd name="connsiteY0" fmla="*/ 0 h 807676"/>
              <a:gd name="connsiteX1" fmla="*/ 295103 w 502878"/>
              <a:gd name="connsiteY1" fmla="*/ 300195 h 807676"/>
              <a:gd name="connsiteX2" fmla="*/ 377526 w 502878"/>
              <a:gd name="connsiteY2" fmla="*/ 468920 h 807676"/>
              <a:gd name="connsiteX3" fmla="*/ 407516 w 502878"/>
              <a:gd name="connsiteY3" fmla="*/ 558528 h 807676"/>
              <a:gd name="connsiteX4" fmla="*/ 502878 w 502878"/>
              <a:gd name="connsiteY4" fmla="*/ 533400 h 807676"/>
              <a:gd name="connsiteX5" fmla="*/ 465133 w 502878"/>
              <a:gd name="connsiteY5" fmla="*/ 670538 h 807676"/>
              <a:gd name="connsiteX6" fmla="*/ 427748 w 502878"/>
              <a:gd name="connsiteY6" fmla="*/ 807676 h 807676"/>
              <a:gd name="connsiteX7" fmla="*/ 328174 w 502878"/>
              <a:gd name="connsiteY7" fmla="*/ 706266 h 807676"/>
              <a:gd name="connsiteX8" fmla="*/ 228600 w 502878"/>
              <a:gd name="connsiteY8" fmla="*/ 605217 h 807676"/>
              <a:gd name="connsiteX9" fmla="*/ 317117 w 502878"/>
              <a:gd name="connsiteY9" fmla="*/ 582186 h 807676"/>
              <a:gd name="connsiteX10" fmla="*/ 291094 w 502878"/>
              <a:gd name="connsiteY10" fmla="*/ 504240 h 807676"/>
              <a:gd name="connsiteX11" fmla="*/ 214030 w 502878"/>
              <a:gd name="connsiteY11" fmla="*/ 346268 h 807676"/>
              <a:gd name="connsiteX12" fmla="*/ 0 w 502878"/>
              <a:gd name="connsiteY12" fmla="*/ 65870 h 8076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02878" h="807676">
                <a:moveTo>
                  <a:pt x="66299" y="0"/>
                </a:moveTo>
                <a:cubicBezTo>
                  <a:pt x="154938" y="89267"/>
                  <a:pt x="232047" y="190052"/>
                  <a:pt x="295103" y="300195"/>
                </a:cubicBezTo>
                <a:cubicBezTo>
                  <a:pt x="326091" y="354367"/>
                  <a:pt x="353655" y="410699"/>
                  <a:pt x="377526" y="468920"/>
                </a:cubicBezTo>
                <a:lnTo>
                  <a:pt x="407516" y="558528"/>
                </a:lnTo>
                <a:lnTo>
                  <a:pt x="502878" y="533400"/>
                </a:lnTo>
                <a:lnTo>
                  <a:pt x="465133" y="670538"/>
                </a:lnTo>
                <a:lnTo>
                  <a:pt x="427748" y="807676"/>
                </a:lnTo>
                <a:lnTo>
                  <a:pt x="328174" y="706266"/>
                </a:lnTo>
                <a:lnTo>
                  <a:pt x="228600" y="605217"/>
                </a:lnTo>
                <a:lnTo>
                  <a:pt x="317117" y="582186"/>
                </a:lnTo>
                <a:lnTo>
                  <a:pt x="291094" y="504240"/>
                </a:lnTo>
                <a:cubicBezTo>
                  <a:pt x="268799" y="449753"/>
                  <a:pt x="243037" y="397021"/>
                  <a:pt x="214030" y="346268"/>
                </a:cubicBezTo>
                <a:cubicBezTo>
                  <a:pt x="154938" y="243684"/>
                  <a:pt x="83234" y="149378"/>
                  <a:pt x="0" y="65870"/>
                </a:cubicBezTo>
                <a:close/>
              </a:path>
            </a:pathLst>
          </a:custGeom>
          <a:solidFill>
            <a:schemeClr val="accent2"/>
          </a:solidFill>
          <a:ln>
            <a:noFill/>
          </a:ln>
          <a:effectLst/>
        </p:spPr>
        <p:txBody>
          <a:bodyPr wrap="square" anchor="ctr">
            <a:noAutofit/>
          </a:bodyPr>
          <a:lstStyle/>
          <a:p>
            <a:endParaRPr lang="en-US" sz="6532" dirty="0">
              <a:latin typeface="Lato Light" panose="020F0502020204030203" pitchFamily="34" charset="0"/>
            </a:endParaRPr>
          </a:p>
        </p:txBody>
      </p:sp>
      <p:sp>
        <p:nvSpPr>
          <p:cNvPr id="19" name="Freeform 18">
            <a:extLst>
              <a:ext uri="{FF2B5EF4-FFF2-40B4-BE49-F238E27FC236}">
                <a16:creationId xmlns:a16="http://schemas.microsoft.com/office/drawing/2014/main" id="{FDDF88A3-E2AC-9B48-B0F7-76C82F780CC4}"/>
              </a:ext>
            </a:extLst>
          </p:cNvPr>
          <p:cNvSpPr>
            <a:spLocks noChangeArrowheads="1"/>
          </p:cNvSpPr>
          <p:nvPr/>
        </p:nvSpPr>
        <p:spPr bwMode="auto">
          <a:xfrm>
            <a:off x="8740577" y="8257830"/>
            <a:ext cx="661818" cy="1471182"/>
          </a:xfrm>
          <a:custGeom>
            <a:avLst/>
            <a:gdLst>
              <a:gd name="connsiteX0" fmla="*/ 271743 w 364766"/>
              <a:gd name="connsiteY0" fmla="*/ 0 h 810853"/>
              <a:gd name="connsiteX1" fmla="*/ 364766 w 364766"/>
              <a:gd name="connsiteY1" fmla="*/ 6121 h 810853"/>
              <a:gd name="connsiteX2" fmla="*/ 291497 w 364766"/>
              <a:gd name="connsiteY2" fmla="*/ 376271 h 810853"/>
              <a:gd name="connsiteX3" fmla="*/ 219934 w 364766"/>
              <a:gd name="connsiteY3" fmla="*/ 549734 h 810853"/>
              <a:gd name="connsiteX4" fmla="*/ 172932 w 364766"/>
              <a:gd name="connsiteY4" fmla="*/ 631246 h 810853"/>
              <a:gd name="connsiteX5" fmla="*/ 255227 w 364766"/>
              <a:gd name="connsiteY5" fmla="*/ 686462 h 810853"/>
              <a:gd name="connsiteX6" fmla="*/ 127614 w 364766"/>
              <a:gd name="connsiteY6" fmla="*/ 748657 h 810853"/>
              <a:gd name="connsiteX7" fmla="*/ 0 w 364766"/>
              <a:gd name="connsiteY7" fmla="*/ 810853 h 810853"/>
              <a:gd name="connsiteX8" fmla="*/ 9733 w 364766"/>
              <a:gd name="connsiteY8" fmla="*/ 669925 h 810853"/>
              <a:gd name="connsiteX9" fmla="*/ 19466 w 364766"/>
              <a:gd name="connsiteY9" fmla="*/ 528637 h 810853"/>
              <a:gd name="connsiteX10" fmla="*/ 95348 w 364766"/>
              <a:gd name="connsiteY10" fmla="*/ 579319 h 810853"/>
              <a:gd name="connsiteX11" fmla="*/ 136473 w 364766"/>
              <a:gd name="connsiteY11" fmla="*/ 508236 h 810853"/>
              <a:gd name="connsiteX12" fmla="*/ 203502 w 364766"/>
              <a:gd name="connsiteY12" fmla="*/ 346026 h 810853"/>
              <a:gd name="connsiteX13" fmla="*/ 271743 w 364766"/>
              <a:gd name="connsiteY13" fmla="*/ 0 h 8108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64766" h="810853">
                <a:moveTo>
                  <a:pt x="271743" y="0"/>
                </a:moveTo>
                <a:lnTo>
                  <a:pt x="364766" y="6121"/>
                </a:lnTo>
                <a:cubicBezTo>
                  <a:pt x="356505" y="131785"/>
                  <a:pt x="332082" y="256369"/>
                  <a:pt x="291497" y="376271"/>
                </a:cubicBezTo>
                <a:cubicBezTo>
                  <a:pt x="271563" y="435323"/>
                  <a:pt x="247679" y="493294"/>
                  <a:pt x="219934" y="549734"/>
                </a:cubicBezTo>
                <a:lnTo>
                  <a:pt x="172932" y="631246"/>
                </a:lnTo>
                <a:lnTo>
                  <a:pt x="255227" y="686462"/>
                </a:lnTo>
                <a:lnTo>
                  <a:pt x="127614" y="748657"/>
                </a:lnTo>
                <a:lnTo>
                  <a:pt x="0" y="810853"/>
                </a:lnTo>
                <a:lnTo>
                  <a:pt x="9733" y="669925"/>
                </a:lnTo>
                <a:lnTo>
                  <a:pt x="19466" y="528637"/>
                </a:lnTo>
                <a:lnTo>
                  <a:pt x="95348" y="579319"/>
                </a:lnTo>
                <a:lnTo>
                  <a:pt x="136473" y="508236"/>
                </a:lnTo>
                <a:cubicBezTo>
                  <a:pt x="162468" y="455487"/>
                  <a:pt x="184826" y="401296"/>
                  <a:pt x="203502" y="346026"/>
                </a:cubicBezTo>
                <a:cubicBezTo>
                  <a:pt x="241573" y="233684"/>
                  <a:pt x="264200" y="117382"/>
                  <a:pt x="271743" y="0"/>
                </a:cubicBezTo>
                <a:close/>
              </a:path>
            </a:pathLst>
          </a:custGeom>
          <a:solidFill>
            <a:schemeClr val="accent3"/>
          </a:solidFill>
          <a:ln>
            <a:noFill/>
          </a:ln>
          <a:effectLst/>
        </p:spPr>
        <p:txBody>
          <a:bodyPr wrap="square" anchor="ctr">
            <a:noAutofit/>
          </a:bodyPr>
          <a:lstStyle/>
          <a:p>
            <a:endParaRPr lang="en-US" sz="6532" dirty="0">
              <a:latin typeface="Lato Light" panose="020F0502020204030203" pitchFamily="34" charset="0"/>
            </a:endParaRPr>
          </a:p>
        </p:txBody>
      </p:sp>
      <p:sp>
        <p:nvSpPr>
          <p:cNvPr id="20" name="Freeform 216">
            <a:extLst>
              <a:ext uri="{FF2B5EF4-FFF2-40B4-BE49-F238E27FC236}">
                <a16:creationId xmlns:a16="http://schemas.microsoft.com/office/drawing/2014/main" id="{F3541F6F-01D6-2940-9E2E-9A45267189D4}"/>
              </a:ext>
            </a:extLst>
          </p:cNvPr>
          <p:cNvSpPr>
            <a:spLocks noChangeArrowheads="1"/>
          </p:cNvSpPr>
          <p:nvPr/>
        </p:nvSpPr>
        <p:spPr bwMode="auto">
          <a:xfrm>
            <a:off x="12942318" y="7811381"/>
            <a:ext cx="7772400" cy="406124"/>
          </a:xfrm>
          <a:custGeom>
            <a:avLst/>
            <a:gdLst>
              <a:gd name="T0" fmla="*/ 6106 w 6107"/>
              <a:gd name="T1" fmla="*/ 0 h 621"/>
              <a:gd name="T2" fmla="*/ 0 w 6107"/>
              <a:gd name="T3" fmla="*/ 0 h 621"/>
              <a:gd name="T4" fmla="*/ 0 w 6107"/>
              <a:gd name="T5" fmla="*/ 620 h 621"/>
              <a:gd name="T6" fmla="*/ 6106 w 6107"/>
              <a:gd name="T7" fmla="*/ 620 h 621"/>
              <a:gd name="T8" fmla="*/ 6106 w 6107"/>
              <a:gd name="T9" fmla="*/ 0 h 621"/>
            </a:gdLst>
            <a:ahLst/>
            <a:cxnLst>
              <a:cxn ang="0">
                <a:pos x="T0" y="T1"/>
              </a:cxn>
              <a:cxn ang="0">
                <a:pos x="T2" y="T3"/>
              </a:cxn>
              <a:cxn ang="0">
                <a:pos x="T4" y="T5"/>
              </a:cxn>
              <a:cxn ang="0">
                <a:pos x="T6" y="T7"/>
              </a:cxn>
              <a:cxn ang="0">
                <a:pos x="T8" y="T9"/>
              </a:cxn>
            </a:cxnLst>
            <a:rect l="0" t="0" r="r" b="b"/>
            <a:pathLst>
              <a:path w="6107" h="621">
                <a:moveTo>
                  <a:pt x="6106" y="0"/>
                </a:moveTo>
                <a:lnTo>
                  <a:pt x="0" y="0"/>
                </a:lnTo>
                <a:lnTo>
                  <a:pt x="0" y="620"/>
                </a:lnTo>
                <a:lnTo>
                  <a:pt x="6106" y="620"/>
                </a:lnTo>
                <a:lnTo>
                  <a:pt x="6106" y="0"/>
                </a:lnTo>
              </a:path>
            </a:pathLst>
          </a:custGeom>
          <a:solidFill>
            <a:schemeClr val="accent2"/>
          </a:solidFill>
          <a:ln>
            <a:noFill/>
          </a:ln>
          <a:effectLst/>
        </p:spPr>
        <p:txBody>
          <a:bodyPr wrap="none" anchor="ctr"/>
          <a:lstStyle/>
          <a:p>
            <a:endParaRPr lang="en-US" sz="6532" dirty="0">
              <a:latin typeface="Lato Light" panose="020F0502020204030203" pitchFamily="34" charset="0"/>
            </a:endParaRPr>
          </a:p>
        </p:txBody>
      </p:sp>
      <p:sp>
        <p:nvSpPr>
          <p:cNvPr id="21" name="Freeform 217">
            <a:extLst>
              <a:ext uri="{FF2B5EF4-FFF2-40B4-BE49-F238E27FC236}">
                <a16:creationId xmlns:a16="http://schemas.microsoft.com/office/drawing/2014/main" id="{F87208FA-79AA-DF45-9FA0-189D8228DFD8}"/>
              </a:ext>
            </a:extLst>
          </p:cNvPr>
          <p:cNvSpPr>
            <a:spLocks noChangeArrowheads="1"/>
          </p:cNvSpPr>
          <p:nvPr/>
        </p:nvSpPr>
        <p:spPr bwMode="auto">
          <a:xfrm>
            <a:off x="13089215" y="7923714"/>
            <a:ext cx="3749040" cy="184339"/>
          </a:xfrm>
          <a:custGeom>
            <a:avLst/>
            <a:gdLst>
              <a:gd name="T0" fmla="*/ 3142 w 3143"/>
              <a:gd name="T1" fmla="*/ 0 h 283"/>
              <a:gd name="T2" fmla="*/ 0 w 3143"/>
              <a:gd name="T3" fmla="*/ 0 h 283"/>
              <a:gd name="T4" fmla="*/ 0 w 3143"/>
              <a:gd name="T5" fmla="*/ 282 h 283"/>
              <a:gd name="T6" fmla="*/ 3142 w 3143"/>
              <a:gd name="T7" fmla="*/ 282 h 283"/>
              <a:gd name="T8" fmla="*/ 3142 w 3143"/>
              <a:gd name="T9" fmla="*/ 0 h 283"/>
            </a:gdLst>
            <a:ahLst/>
            <a:cxnLst>
              <a:cxn ang="0">
                <a:pos x="T0" y="T1"/>
              </a:cxn>
              <a:cxn ang="0">
                <a:pos x="T2" y="T3"/>
              </a:cxn>
              <a:cxn ang="0">
                <a:pos x="T4" y="T5"/>
              </a:cxn>
              <a:cxn ang="0">
                <a:pos x="T6" y="T7"/>
              </a:cxn>
              <a:cxn ang="0">
                <a:pos x="T8" y="T9"/>
              </a:cxn>
            </a:cxnLst>
            <a:rect l="0" t="0" r="r" b="b"/>
            <a:pathLst>
              <a:path w="3143" h="283">
                <a:moveTo>
                  <a:pt x="3142" y="0"/>
                </a:moveTo>
                <a:lnTo>
                  <a:pt x="0" y="0"/>
                </a:lnTo>
                <a:lnTo>
                  <a:pt x="0" y="282"/>
                </a:lnTo>
                <a:lnTo>
                  <a:pt x="3142" y="282"/>
                </a:lnTo>
                <a:lnTo>
                  <a:pt x="3142"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22" name="Freeform 21">
            <a:extLst>
              <a:ext uri="{FF2B5EF4-FFF2-40B4-BE49-F238E27FC236}">
                <a16:creationId xmlns:a16="http://schemas.microsoft.com/office/drawing/2014/main" id="{7B25024E-C190-204A-B0D6-9DE79520C179}"/>
              </a:ext>
            </a:extLst>
          </p:cNvPr>
          <p:cNvSpPr>
            <a:spLocks noChangeArrowheads="1"/>
          </p:cNvSpPr>
          <p:nvPr/>
        </p:nvSpPr>
        <p:spPr bwMode="auto">
          <a:xfrm>
            <a:off x="8328691" y="6444884"/>
            <a:ext cx="3612297" cy="2173561"/>
          </a:xfrm>
          <a:custGeom>
            <a:avLst/>
            <a:gdLst>
              <a:gd name="connsiteX0" fmla="*/ 1429350 w 1990944"/>
              <a:gd name="connsiteY0" fmla="*/ 62403 h 1197974"/>
              <a:gd name="connsiteX1" fmla="*/ 1123664 w 1990944"/>
              <a:gd name="connsiteY1" fmla="*/ 131972 h 1197974"/>
              <a:gd name="connsiteX2" fmla="*/ 924683 w 1990944"/>
              <a:gd name="connsiteY2" fmla="*/ 863848 h 1197974"/>
              <a:gd name="connsiteX3" fmla="*/ 1656919 w 1990944"/>
              <a:gd name="connsiteY3" fmla="*/ 1062469 h 1197974"/>
              <a:gd name="connsiteX4" fmla="*/ 1855900 w 1990944"/>
              <a:gd name="connsiteY4" fmla="*/ 330593 h 1197974"/>
              <a:gd name="connsiteX5" fmla="*/ 1429350 w 1990944"/>
              <a:gd name="connsiteY5" fmla="*/ 62403 h 1197974"/>
              <a:gd name="connsiteX6" fmla="*/ 1348868 w 1990944"/>
              <a:gd name="connsiteY6" fmla="*/ 1499 h 1197974"/>
              <a:gd name="connsiteX7" fmla="*/ 1435605 w 1990944"/>
              <a:gd name="connsiteY7" fmla="*/ 1652 h 1197974"/>
              <a:gd name="connsiteX8" fmla="*/ 1911519 w 1990944"/>
              <a:gd name="connsiteY8" fmla="*/ 301457 h 1197974"/>
              <a:gd name="connsiteX9" fmla="*/ 1689330 w 1990944"/>
              <a:gd name="connsiteY9" fmla="*/ 1118766 h 1197974"/>
              <a:gd name="connsiteX10" fmla="*/ 872596 w 1990944"/>
              <a:gd name="connsiteY10" fmla="*/ 896518 h 1197974"/>
              <a:gd name="connsiteX11" fmla="*/ 797513 w 1990944"/>
              <a:gd name="connsiteY11" fmla="*/ 670849 h 1197974"/>
              <a:gd name="connsiteX12" fmla="*/ 797137 w 1990944"/>
              <a:gd name="connsiteY12" fmla="*/ 654438 h 1197974"/>
              <a:gd name="connsiteX13" fmla="*/ 34904 w 1990944"/>
              <a:gd name="connsiteY13" fmla="*/ 651979 h 1197974"/>
              <a:gd name="connsiteX14" fmla="*/ 0 w 1990944"/>
              <a:gd name="connsiteY14" fmla="*/ 591230 h 1197974"/>
              <a:gd name="connsiteX15" fmla="*/ 795752 w 1990944"/>
              <a:gd name="connsiteY15" fmla="*/ 593953 h 1197974"/>
              <a:gd name="connsiteX16" fmla="*/ 794863 w 1990944"/>
              <a:gd name="connsiteY16" fmla="*/ 555161 h 1197974"/>
              <a:gd name="connsiteX17" fmla="*/ 1094065 w 1990944"/>
              <a:gd name="connsiteY17" fmla="*/ 79209 h 1197974"/>
              <a:gd name="connsiteX18" fmla="*/ 1348868 w 1990944"/>
              <a:gd name="connsiteY18" fmla="*/ 1499 h 11979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990944" h="1197974">
                <a:moveTo>
                  <a:pt x="1429350" y="62403"/>
                </a:moveTo>
                <a:cubicBezTo>
                  <a:pt x="1326316" y="54790"/>
                  <a:pt x="1220006" y="76784"/>
                  <a:pt x="1123664" y="131972"/>
                </a:cubicBezTo>
                <a:cubicBezTo>
                  <a:pt x="867112" y="279139"/>
                  <a:pt x="777876" y="606576"/>
                  <a:pt x="924683" y="863848"/>
                </a:cubicBezTo>
                <a:cubicBezTo>
                  <a:pt x="1071850" y="1120760"/>
                  <a:pt x="1399647" y="1209995"/>
                  <a:pt x="1656919" y="1062469"/>
                </a:cubicBezTo>
                <a:cubicBezTo>
                  <a:pt x="1913831" y="915302"/>
                  <a:pt x="2003066" y="587505"/>
                  <a:pt x="1855900" y="330593"/>
                </a:cubicBezTo>
                <a:cubicBezTo>
                  <a:pt x="1763696" y="170023"/>
                  <a:pt x="1601073" y="75092"/>
                  <a:pt x="1429350" y="62403"/>
                </a:cubicBezTo>
                <a:close/>
                <a:moveTo>
                  <a:pt x="1348868" y="1499"/>
                </a:moveTo>
                <a:cubicBezTo>
                  <a:pt x="1377860" y="-559"/>
                  <a:pt x="1406849" y="-487"/>
                  <a:pt x="1435605" y="1652"/>
                </a:cubicBezTo>
                <a:cubicBezTo>
                  <a:pt x="1627312" y="15909"/>
                  <a:pt x="1808662" y="122029"/>
                  <a:pt x="1911519" y="301457"/>
                </a:cubicBezTo>
                <a:cubicBezTo>
                  <a:pt x="2076090" y="588181"/>
                  <a:pt x="1976699" y="954512"/>
                  <a:pt x="1689330" y="1118766"/>
                </a:cubicBezTo>
                <a:cubicBezTo>
                  <a:pt x="1402321" y="1283020"/>
                  <a:pt x="1036447" y="1183603"/>
                  <a:pt x="872596" y="896518"/>
                </a:cubicBezTo>
                <a:cubicBezTo>
                  <a:pt x="831454" y="824747"/>
                  <a:pt x="806831" y="748068"/>
                  <a:pt x="797513" y="670849"/>
                </a:cubicBezTo>
                <a:lnTo>
                  <a:pt x="797137" y="654438"/>
                </a:lnTo>
                <a:lnTo>
                  <a:pt x="34904" y="651979"/>
                </a:lnTo>
                <a:lnTo>
                  <a:pt x="0" y="591230"/>
                </a:lnTo>
                <a:lnTo>
                  <a:pt x="795752" y="593953"/>
                </a:lnTo>
                <a:lnTo>
                  <a:pt x="794863" y="555161"/>
                </a:lnTo>
                <a:cubicBezTo>
                  <a:pt x="809070" y="363491"/>
                  <a:pt x="915135" y="182093"/>
                  <a:pt x="1094065" y="79209"/>
                </a:cubicBezTo>
                <a:cubicBezTo>
                  <a:pt x="1174888" y="33013"/>
                  <a:pt x="1261892" y="7673"/>
                  <a:pt x="1348868" y="1499"/>
                </a:cubicBezTo>
                <a:close/>
              </a:path>
            </a:pathLst>
          </a:custGeom>
          <a:solidFill>
            <a:schemeClr val="accent2"/>
          </a:solidFill>
          <a:ln>
            <a:noFill/>
          </a:ln>
          <a:effectLst/>
        </p:spPr>
        <p:txBody>
          <a:bodyPr wrap="square" anchor="ctr">
            <a:noAutofit/>
          </a:bodyPr>
          <a:lstStyle/>
          <a:p>
            <a:endParaRPr lang="en-US" sz="6532" dirty="0">
              <a:latin typeface="Lato Light" panose="020F0502020204030203" pitchFamily="34" charset="0"/>
            </a:endParaRPr>
          </a:p>
        </p:txBody>
      </p:sp>
      <p:sp>
        <p:nvSpPr>
          <p:cNvPr id="23" name="Freeform 350">
            <a:extLst>
              <a:ext uri="{FF2B5EF4-FFF2-40B4-BE49-F238E27FC236}">
                <a16:creationId xmlns:a16="http://schemas.microsoft.com/office/drawing/2014/main" id="{5499B8C1-FD32-C74A-A799-07D1DD23C1D4}"/>
              </a:ext>
            </a:extLst>
          </p:cNvPr>
          <p:cNvSpPr>
            <a:spLocks noChangeArrowheads="1"/>
          </p:cNvSpPr>
          <p:nvPr/>
        </p:nvSpPr>
        <p:spPr bwMode="auto">
          <a:xfrm>
            <a:off x="10681282" y="11768916"/>
            <a:ext cx="7772400" cy="406124"/>
          </a:xfrm>
          <a:custGeom>
            <a:avLst/>
            <a:gdLst>
              <a:gd name="T0" fmla="*/ 6105 w 6106"/>
              <a:gd name="T1" fmla="*/ 0 h 621"/>
              <a:gd name="T2" fmla="*/ 0 w 6106"/>
              <a:gd name="T3" fmla="*/ 0 h 621"/>
              <a:gd name="T4" fmla="*/ 0 w 6106"/>
              <a:gd name="T5" fmla="*/ 620 h 621"/>
              <a:gd name="T6" fmla="*/ 6105 w 6106"/>
              <a:gd name="T7" fmla="*/ 620 h 621"/>
              <a:gd name="T8" fmla="*/ 6105 w 6106"/>
              <a:gd name="T9" fmla="*/ 0 h 621"/>
            </a:gdLst>
            <a:ahLst/>
            <a:cxnLst>
              <a:cxn ang="0">
                <a:pos x="T0" y="T1"/>
              </a:cxn>
              <a:cxn ang="0">
                <a:pos x="T2" y="T3"/>
              </a:cxn>
              <a:cxn ang="0">
                <a:pos x="T4" y="T5"/>
              </a:cxn>
              <a:cxn ang="0">
                <a:pos x="T6" y="T7"/>
              </a:cxn>
              <a:cxn ang="0">
                <a:pos x="T8" y="T9"/>
              </a:cxn>
            </a:cxnLst>
            <a:rect l="0" t="0" r="r" b="b"/>
            <a:pathLst>
              <a:path w="6106" h="621">
                <a:moveTo>
                  <a:pt x="6105" y="0"/>
                </a:moveTo>
                <a:lnTo>
                  <a:pt x="0" y="0"/>
                </a:lnTo>
                <a:lnTo>
                  <a:pt x="0" y="620"/>
                </a:lnTo>
                <a:lnTo>
                  <a:pt x="6105" y="620"/>
                </a:lnTo>
                <a:lnTo>
                  <a:pt x="6105" y="0"/>
                </a:lnTo>
              </a:path>
            </a:pathLst>
          </a:custGeom>
          <a:solidFill>
            <a:schemeClr val="accent3"/>
          </a:solidFill>
          <a:ln>
            <a:noFill/>
          </a:ln>
          <a:effectLst/>
        </p:spPr>
        <p:txBody>
          <a:bodyPr wrap="none" anchor="ctr"/>
          <a:lstStyle/>
          <a:p>
            <a:endParaRPr lang="en-US" sz="6532" dirty="0">
              <a:latin typeface="Lato Light" panose="020F0502020204030203" pitchFamily="34" charset="0"/>
            </a:endParaRPr>
          </a:p>
        </p:txBody>
      </p:sp>
      <p:sp>
        <p:nvSpPr>
          <p:cNvPr id="24" name="Freeform 351">
            <a:extLst>
              <a:ext uri="{FF2B5EF4-FFF2-40B4-BE49-F238E27FC236}">
                <a16:creationId xmlns:a16="http://schemas.microsoft.com/office/drawing/2014/main" id="{ED11BB6A-5C1C-EE4A-8A46-9C400B36C0B9}"/>
              </a:ext>
            </a:extLst>
          </p:cNvPr>
          <p:cNvSpPr>
            <a:spLocks noChangeArrowheads="1"/>
          </p:cNvSpPr>
          <p:nvPr/>
        </p:nvSpPr>
        <p:spPr bwMode="auto">
          <a:xfrm>
            <a:off x="10825297" y="11881249"/>
            <a:ext cx="2560320" cy="184339"/>
          </a:xfrm>
          <a:custGeom>
            <a:avLst/>
            <a:gdLst>
              <a:gd name="T0" fmla="*/ 2099 w 2100"/>
              <a:gd name="T1" fmla="*/ 0 h 283"/>
              <a:gd name="T2" fmla="*/ 0 w 2100"/>
              <a:gd name="T3" fmla="*/ 0 h 283"/>
              <a:gd name="T4" fmla="*/ 0 w 2100"/>
              <a:gd name="T5" fmla="*/ 282 h 283"/>
              <a:gd name="T6" fmla="*/ 2099 w 2100"/>
              <a:gd name="T7" fmla="*/ 282 h 283"/>
              <a:gd name="T8" fmla="*/ 2099 w 2100"/>
              <a:gd name="T9" fmla="*/ 0 h 283"/>
            </a:gdLst>
            <a:ahLst/>
            <a:cxnLst>
              <a:cxn ang="0">
                <a:pos x="T0" y="T1"/>
              </a:cxn>
              <a:cxn ang="0">
                <a:pos x="T2" y="T3"/>
              </a:cxn>
              <a:cxn ang="0">
                <a:pos x="T4" y="T5"/>
              </a:cxn>
              <a:cxn ang="0">
                <a:pos x="T6" y="T7"/>
              </a:cxn>
              <a:cxn ang="0">
                <a:pos x="T8" y="T9"/>
              </a:cxn>
            </a:cxnLst>
            <a:rect l="0" t="0" r="r" b="b"/>
            <a:pathLst>
              <a:path w="2100" h="283">
                <a:moveTo>
                  <a:pt x="2099" y="0"/>
                </a:moveTo>
                <a:lnTo>
                  <a:pt x="0" y="0"/>
                </a:lnTo>
                <a:lnTo>
                  <a:pt x="0" y="282"/>
                </a:lnTo>
                <a:lnTo>
                  <a:pt x="2099" y="282"/>
                </a:lnTo>
                <a:lnTo>
                  <a:pt x="2099"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25" name="Freeform 24">
            <a:extLst>
              <a:ext uri="{FF2B5EF4-FFF2-40B4-BE49-F238E27FC236}">
                <a16:creationId xmlns:a16="http://schemas.microsoft.com/office/drawing/2014/main" id="{2B3DD759-41F4-234A-97A3-D758A3ABAE1B}"/>
              </a:ext>
            </a:extLst>
          </p:cNvPr>
          <p:cNvSpPr>
            <a:spLocks noChangeArrowheads="1"/>
          </p:cNvSpPr>
          <p:nvPr/>
        </p:nvSpPr>
        <p:spPr bwMode="auto">
          <a:xfrm>
            <a:off x="7313386" y="9443074"/>
            <a:ext cx="2218618" cy="3045266"/>
          </a:xfrm>
          <a:custGeom>
            <a:avLst/>
            <a:gdLst>
              <a:gd name="connsiteX0" fmla="*/ 623274 w 1222808"/>
              <a:gd name="connsiteY0" fmla="*/ 543719 h 1678421"/>
              <a:gd name="connsiteX1" fmla="*/ 86519 w 1222808"/>
              <a:gd name="connsiteY1" fmla="*/ 1080114 h 1678421"/>
              <a:gd name="connsiteX2" fmla="*/ 623274 w 1222808"/>
              <a:gd name="connsiteY2" fmla="*/ 1616509 h 1678421"/>
              <a:gd name="connsiteX3" fmla="*/ 1159309 w 1222808"/>
              <a:gd name="connsiteY3" fmla="*/ 1080114 h 1678421"/>
              <a:gd name="connsiteX4" fmla="*/ 623274 w 1222808"/>
              <a:gd name="connsiteY4" fmla="*/ 543719 h 1678421"/>
              <a:gd name="connsiteX5" fmla="*/ 0 w 1222808"/>
              <a:gd name="connsiteY5" fmla="*/ 0 h 1678421"/>
              <a:gd name="connsiteX6" fmla="*/ 69760 w 1222808"/>
              <a:gd name="connsiteY6" fmla="*/ 0 h 1678421"/>
              <a:gd name="connsiteX7" fmla="*/ 378511 w 1222808"/>
              <a:gd name="connsiteY7" fmla="*/ 535412 h 1678421"/>
              <a:gd name="connsiteX8" fmla="*/ 390620 w 1222808"/>
              <a:gd name="connsiteY8" fmla="*/ 528847 h 1678421"/>
              <a:gd name="connsiteX9" fmla="*/ 623887 w 1222808"/>
              <a:gd name="connsiteY9" fmla="*/ 481806 h 1678421"/>
              <a:gd name="connsiteX10" fmla="*/ 1222808 w 1222808"/>
              <a:gd name="connsiteY10" fmla="*/ 1080114 h 1678421"/>
              <a:gd name="connsiteX11" fmla="*/ 623887 w 1222808"/>
              <a:gd name="connsiteY11" fmla="*/ 1678421 h 1678421"/>
              <a:gd name="connsiteX12" fmla="*/ 24606 w 1222808"/>
              <a:gd name="connsiteY12" fmla="*/ 1080114 h 1678421"/>
              <a:gd name="connsiteX13" fmla="*/ 288824 w 1222808"/>
              <a:gd name="connsiteY13" fmla="*/ 584030 h 1678421"/>
              <a:gd name="connsiteX14" fmla="*/ 325289 w 1222808"/>
              <a:gd name="connsiteY14" fmla="*/ 564263 h 16784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222808" h="1678421">
                <a:moveTo>
                  <a:pt x="623274" y="543719"/>
                </a:moveTo>
                <a:cubicBezTo>
                  <a:pt x="326836" y="543719"/>
                  <a:pt x="86519" y="784036"/>
                  <a:pt x="86519" y="1080114"/>
                </a:cubicBezTo>
                <a:cubicBezTo>
                  <a:pt x="86519" y="1376553"/>
                  <a:pt x="326836" y="1616509"/>
                  <a:pt x="623274" y="1616509"/>
                </a:cubicBezTo>
                <a:cubicBezTo>
                  <a:pt x="919353" y="1616509"/>
                  <a:pt x="1159309" y="1376553"/>
                  <a:pt x="1159309" y="1080114"/>
                </a:cubicBezTo>
                <a:cubicBezTo>
                  <a:pt x="1159309" y="784036"/>
                  <a:pt x="919353" y="543719"/>
                  <a:pt x="623274" y="543719"/>
                </a:cubicBezTo>
                <a:close/>
                <a:moveTo>
                  <a:pt x="0" y="0"/>
                </a:moveTo>
                <a:lnTo>
                  <a:pt x="69760" y="0"/>
                </a:lnTo>
                <a:lnTo>
                  <a:pt x="378511" y="535412"/>
                </a:lnTo>
                <a:lnTo>
                  <a:pt x="390620" y="528847"/>
                </a:lnTo>
                <a:cubicBezTo>
                  <a:pt x="462317" y="498558"/>
                  <a:pt x="541144" y="481806"/>
                  <a:pt x="623887" y="481806"/>
                </a:cubicBezTo>
                <a:cubicBezTo>
                  <a:pt x="954500" y="481806"/>
                  <a:pt x="1222808" y="749839"/>
                  <a:pt x="1222808" y="1080114"/>
                </a:cubicBezTo>
                <a:cubicBezTo>
                  <a:pt x="1222808" y="1410748"/>
                  <a:pt x="954500" y="1678421"/>
                  <a:pt x="623887" y="1678421"/>
                </a:cubicBezTo>
                <a:cubicBezTo>
                  <a:pt x="292914" y="1678421"/>
                  <a:pt x="24606" y="1410748"/>
                  <a:pt x="24606" y="1080114"/>
                </a:cubicBezTo>
                <a:cubicBezTo>
                  <a:pt x="24606" y="873692"/>
                  <a:pt x="129414" y="691584"/>
                  <a:pt x="288824" y="584030"/>
                </a:cubicBezTo>
                <a:lnTo>
                  <a:pt x="325289" y="564263"/>
                </a:lnTo>
                <a:close/>
              </a:path>
            </a:pathLst>
          </a:custGeom>
          <a:solidFill>
            <a:schemeClr val="accent3"/>
          </a:solidFill>
          <a:ln>
            <a:noFill/>
          </a:ln>
          <a:effectLst/>
        </p:spPr>
        <p:txBody>
          <a:bodyPr wrap="square" anchor="ctr">
            <a:noAutofit/>
          </a:bodyPr>
          <a:lstStyle/>
          <a:p>
            <a:endParaRPr lang="en-US" sz="6532" dirty="0">
              <a:latin typeface="Lato Light" panose="020F0502020204030203" pitchFamily="34" charset="0"/>
            </a:endParaRPr>
          </a:p>
        </p:txBody>
      </p:sp>
      <p:sp>
        <p:nvSpPr>
          <p:cNvPr id="26" name="Freeform 484">
            <a:extLst>
              <a:ext uri="{FF2B5EF4-FFF2-40B4-BE49-F238E27FC236}">
                <a16:creationId xmlns:a16="http://schemas.microsoft.com/office/drawing/2014/main" id="{82E00D7C-F6EF-2149-8EEF-84CD26559178}"/>
              </a:ext>
            </a:extLst>
          </p:cNvPr>
          <p:cNvSpPr>
            <a:spLocks noChangeArrowheads="1"/>
          </p:cNvSpPr>
          <p:nvPr/>
        </p:nvSpPr>
        <p:spPr bwMode="auto">
          <a:xfrm>
            <a:off x="10825298" y="4297412"/>
            <a:ext cx="7772400" cy="406124"/>
          </a:xfrm>
          <a:custGeom>
            <a:avLst/>
            <a:gdLst>
              <a:gd name="T0" fmla="*/ 6106 w 6107"/>
              <a:gd name="T1" fmla="*/ 0 h 621"/>
              <a:gd name="T2" fmla="*/ 0 w 6107"/>
              <a:gd name="T3" fmla="*/ 0 h 621"/>
              <a:gd name="T4" fmla="*/ 0 w 6107"/>
              <a:gd name="T5" fmla="*/ 620 h 621"/>
              <a:gd name="T6" fmla="*/ 6106 w 6107"/>
              <a:gd name="T7" fmla="*/ 620 h 621"/>
              <a:gd name="T8" fmla="*/ 6106 w 6107"/>
              <a:gd name="T9" fmla="*/ 0 h 621"/>
            </a:gdLst>
            <a:ahLst/>
            <a:cxnLst>
              <a:cxn ang="0">
                <a:pos x="T0" y="T1"/>
              </a:cxn>
              <a:cxn ang="0">
                <a:pos x="T2" y="T3"/>
              </a:cxn>
              <a:cxn ang="0">
                <a:pos x="T4" y="T5"/>
              </a:cxn>
              <a:cxn ang="0">
                <a:pos x="T6" y="T7"/>
              </a:cxn>
              <a:cxn ang="0">
                <a:pos x="T8" y="T9"/>
              </a:cxn>
            </a:cxnLst>
            <a:rect l="0" t="0" r="r" b="b"/>
            <a:pathLst>
              <a:path w="6107" h="621">
                <a:moveTo>
                  <a:pt x="6106" y="0"/>
                </a:moveTo>
                <a:lnTo>
                  <a:pt x="0" y="0"/>
                </a:lnTo>
                <a:lnTo>
                  <a:pt x="0" y="620"/>
                </a:lnTo>
                <a:lnTo>
                  <a:pt x="6106" y="620"/>
                </a:lnTo>
                <a:lnTo>
                  <a:pt x="6106" y="0"/>
                </a:lnTo>
              </a:path>
            </a:pathLst>
          </a:custGeom>
          <a:solidFill>
            <a:schemeClr val="accent1"/>
          </a:solidFill>
          <a:ln>
            <a:noFill/>
          </a:ln>
          <a:effectLst/>
        </p:spPr>
        <p:txBody>
          <a:bodyPr wrap="none" anchor="ctr"/>
          <a:lstStyle/>
          <a:p>
            <a:endParaRPr lang="en-US" sz="6532" dirty="0">
              <a:latin typeface="Lato Light" panose="020F0502020204030203" pitchFamily="34" charset="0"/>
            </a:endParaRPr>
          </a:p>
        </p:txBody>
      </p:sp>
      <p:sp>
        <p:nvSpPr>
          <p:cNvPr id="27" name="Freeform 485">
            <a:extLst>
              <a:ext uri="{FF2B5EF4-FFF2-40B4-BE49-F238E27FC236}">
                <a16:creationId xmlns:a16="http://schemas.microsoft.com/office/drawing/2014/main" id="{A115BD5B-66F7-8548-8CA2-8BDDF3BCA512}"/>
              </a:ext>
            </a:extLst>
          </p:cNvPr>
          <p:cNvSpPr>
            <a:spLocks noChangeArrowheads="1"/>
          </p:cNvSpPr>
          <p:nvPr/>
        </p:nvSpPr>
        <p:spPr bwMode="auto">
          <a:xfrm>
            <a:off x="10975072" y="4406864"/>
            <a:ext cx="5669280" cy="184339"/>
          </a:xfrm>
          <a:custGeom>
            <a:avLst/>
            <a:gdLst>
              <a:gd name="T0" fmla="*/ 0 w 4393"/>
              <a:gd name="T1" fmla="*/ 0 h 283"/>
              <a:gd name="T2" fmla="*/ 4392 w 4393"/>
              <a:gd name="T3" fmla="*/ 0 h 283"/>
              <a:gd name="T4" fmla="*/ 4392 w 4393"/>
              <a:gd name="T5" fmla="*/ 282 h 283"/>
              <a:gd name="T6" fmla="*/ 0 w 4393"/>
              <a:gd name="T7" fmla="*/ 282 h 283"/>
              <a:gd name="T8" fmla="*/ 0 w 4393"/>
              <a:gd name="T9" fmla="*/ 0 h 283"/>
            </a:gdLst>
            <a:ahLst/>
            <a:cxnLst>
              <a:cxn ang="0">
                <a:pos x="T0" y="T1"/>
              </a:cxn>
              <a:cxn ang="0">
                <a:pos x="T2" y="T3"/>
              </a:cxn>
              <a:cxn ang="0">
                <a:pos x="T4" y="T5"/>
              </a:cxn>
              <a:cxn ang="0">
                <a:pos x="T6" y="T7"/>
              </a:cxn>
              <a:cxn ang="0">
                <a:pos x="T8" y="T9"/>
              </a:cxn>
            </a:cxnLst>
            <a:rect l="0" t="0" r="r" b="b"/>
            <a:pathLst>
              <a:path w="4393" h="283">
                <a:moveTo>
                  <a:pt x="0" y="0"/>
                </a:moveTo>
                <a:lnTo>
                  <a:pt x="4392" y="0"/>
                </a:lnTo>
                <a:lnTo>
                  <a:pt x="4392" y="282"/>
                </a:lnTo>
                <a:lnTo>
                  <a:pt x="0" y="282"/>
                </a:lnTo>
                <a:lnTo>
                  <a:pt x="0"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28" name="Freeform 27">
            <a:extLst>
              <a:ext uri="{FF2B5EF4-FFF2-40B4-BE49-F238E27FC236}">
                <a16:creationId xmlns:a16="http://schemas.microsoft.com/office/drawing/2014/main" id="{36110DE4-0DE0-1B42-BC9A-FF20D55E6B0A}"/>
              </a:ext>
            </a:extLst>
          </p:cNvPr>
          <p:cNvSpPr>
            <a:spLocks noChangeArrowheads="1"/>
          </p:cNvSpPr>
          <p:nvPr/>
        </p:nvSpPr>
        <p:spPr bwMode="auto">
          <a:xfrm>
            <a:off x="7438679" y="2816935"/>
            <a:ext cx="2269025" cy="3133116"/>
          </a:xfrm>
          <a:custGeom>
            <a:avLst/>
            <a:gdLst>
              <a:gd name="connsiteX0" fmla="*/ 652283 w 1250590"/>
              <a:gd name="connsiteY0" fmla="*/ 61914 h 1726840"/>
              <a:gd name="connsiteX1" fmla="*/ 115888 w 1250590"/>
              <a:gd name="connsiteY1" fmla="*/ 598489 h 1726840"/>
              <a:gd name="connsiteX2" fmla="*/ 652283 w 1250590"/>
              <a:gd name="connsiteY2" fmla="*/ 1134704 h 1726840"/>
              <a:gd name="connsiteX3" fmla="*/ 1188678 w 1250590"/>
              <a:gd name="connsiteY3" fmla="*/ 598489 h 1726840"/>
              <a:gd name="connsiteX4" fmla="*/ 652283 w 1250590"/>
              <a:gd name="connsiteY4" fmla="*/ 61914 h 1726840"/>
              <a:gd name="connsiteX5" fmla="*/ 652283 w 1250590"/>
              <a:gd name="connsiteY5" fmla="*/ 0 h 1726840"/>
              <a:gd name="connsiteX6" fmla="*/ 1250590 w 1250590"/>
              <a:gd name="connsiteY6" fmla="*/ 598308 h 1726840"/>
              <a:gd name="connsiteX7" fmla="*/ 652283 w 1250590"/>
              <a:gd name="connsiteY7" fmla="*/ 1196615 h 1726840"/>
              <a:gd name="connsiteX8" fmla="*/ 419463 w 1250590"/>
              <a:gd name="connsiteY8" fmla="*/ 1149625 h 1726840"/>
              <a:gd name="connsiteX9" fmla="*/ 406531 w 1250590"/>
              <a:gd name="connsiteY9" fmla="*/ 1142609 h 1726840"/>
              <a:gd name="connsiteX10" fmla="*/ 69439 w 1250590"/>
              <a:gd name="connsiteY10" fmla="*/ 1726840 h 1726840"/>
              <a:gd name="connsiteX11" fmla="*/ 0 w 1250590"/>
              <a:gd name="connsiteY11" fmla="*/ 1726840 h 1726840"/>
              <a:gd name="connsiteX12" fmla="*/ 353565 w 1250590"/>
              <a:gd name="connsiteY12" fmla="*/ 1113872 h 1726840"/>
              <a:gd name="connsiteX13" fmla="*/ 317834 w 1250590"/>
              <a:gd name="connsiteY13" fmla="*/ 1094486 h 1726840"/>
              <a:gd name="connsiteX14" fmla="*/ 53975 w 1250590"/>
              <a:gd name="connsiteY14" fmla="*/ 598308 h 1726840"/>
              <a:gd name="connsiteX15" fmla="*/ 652283 w 1250590"/>
              <a:gd name="connsiteY15" fmla="*/ 0 h 17268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250590" h="1726840">
                <a:moveTo>
                  <a:pt x="652283" y="61914"/>
                </a:moveTo>
                <a:cubicBezTo>
                  <a:pt x="356205" y="61914"/>
                  <a:pt x="115888" y="302311"/>
                  <a:pt x="115888" y="598489"/>
                </a:cubicBezTo>
                <a:cubicBezTo>
                  <a:pt x="115888" y="894667"/>
                  <a:pt x="356205" y="1134704"/>
                  <a:pt x="652283" y="1134704"/>
                </a:cubicBezTo>
                <a:cubicBezTo>
                  <a:pt x="948362" y="1134704"/>
                  <a:pt x="1188678" y="894667"/>
                  <a:pt x="1188678" y="598489"/>
                </a:cubicBezTo>
                <a:cubicBezTo>
                  <a:pt x="1188678" y="302311"/>
                  <a:pt x="948362" y="61914"/>
                  <a:pt x="652283" y="61914"/>
                </a:cubicBezTo>
                <a:close/>
                <a:moveTo>
                  <a:pt x="652283" y="0"/>
                </a:moveTo>
                <a:cubicBezTo>
                  <a:pt x="982917" y="0"/>
                  <a:pt x="1250590" y="267673"/>
                  <a:pt x="1250590" y="598308"/>
                </a:cubicBezTo>
                <a:cubicBezTo>
                  <a:pt x="1250590" y="928942"/>
                  <a:pt x="982917" y="1196615"/>
                  <a:pt x="652283" y="1196615"/>
                </a:cubicBezTo>
                <a:cubicBezTo>
                  <a:pt x="569714" y="1196615"/>
                  <a:pt x="491036" y="1179886"/>
                  <a:pt x="419463" y="1149625"/>
                </a:cubicBezTo>
                <a:lnTo>
                  <a:pt x="406531" y="1142609"/>
                </a:lnTo>
                <a:lnTo>
                  <a:pt x="69439" y="1726840"/>
                </a:lnTo>
                <a:lnTo>
                  <a:pt x="0" y="1726840"/>
                </a:lnTo>
                <a:lnTo>
                  <a:pt x="353565" y="1113872"/>
                </a:lnTo>
                <a:lnTo>
                  <a:pt x="317834" y="1094486"/>
                </a:lnTo>
                <a:cubicBezTo>
                  <a:pt x="158676" y="987006"/>
                  <a:pt x="53975" y="804954"/>
                  <a:pt x="53975" y="598308"/>
                </a:cubicBezTo>
                <a:cubicBezTo>
                  <a:pt x="53975" y="267673"/>
                  <a:pt x="322008" y="0"/>
                  <a:pt x="652283" y="0"/>
                </a:cubicBezTo>
                <a:close/>
              </a:path>
            </a:pathLst>
          </a:custGeom>
          <a:solidFill>
            <a:schemeClr val="accent1"/>
          </a:solidFill>
          <a:ln>
            <a:noFill/>
          </a:ln>
          <a:effectLst/>
        </p:spPr>
        <p:txBody>
          <a:bodyPr wrap="square" anchor="ctr">
            <a:noAutofit/>
          </a:bodyPr>
          <a:lstStyle/>
          <a:p>
            <a:endParaRPr lang="en-US" sz="6532" dirty="0">
              <a:latin typeface="Lato Light" panose="020F0502020204030203" pitchFamily="34" charset="0"/>
            </a:endParaRPr>
          </a:p>
        </p:txBody>
      </p:sp>
      <p:sp>
        <p:nvSpPr>
          <p:cNvPr id="29" name="Freeform 28">
            <a:extLst>
              <a:ext uri="{FF2B5EF4-FFF2-40B4-BE49-F238E27FC236}">
                <a16:creationId xmlns:a16="http://schemas.microsoft.com/office/drawing/2014/main" id="{6D6E7C27-8897-AB49-BBCA-3AC399C527EF}"/>
              </a:ext>
            </a:extLst>
          </p:cNvPr>
          <p:cNvSpPr>
            <a:spLocks noChangeArrowheads="1"/>
          </p:cNvSpPr>
          <p:nvPr/>
        </p:nvSpPr>
        <p:spPr bwMode="auto">
          <a:xfrm>
            <a:off x="4423001" y="3989221"/>
            <a:ext cx="1039137" cy="1286841"/>
          </a:xfrm>
          <a:custGeom>
            <a:avLst/>
            <a:gdLst>
              <a:gd name="connsiteX0" fmla="*/ 48303 w 572728"/>
              <a:gd name="connsiteY0" fmla="*/ 0 h 709252"/>
              <a:gd name="connsiteX1" fmla="*/ 321903 w 572728"/>
              <a:gd name="connsiteY1" fmla="*/ 168448 h 709252"/>
              <a:gd name="connsiteX2" fmla="*/ 251261 w 572728"/>
              <a:gd name="connsiteY2" fmla="*/ 201092 h 709252"/>
              <a:gd name="connsiteX3" fmla="*/ 445729 w 572728"/>
              <a:gd name="connsiteY3" fmla="*/ 321014 h 709252"/>
              <a:gd name="connsiteX4" fmla="*/ 371040 w 572728"/>
              <a:gd name="connsiteY4" fmla="*/ 355631 h 709252"/>
              <a:gd name="connsiteX5" fmla="*/ 572728 w 572728"/>
              <a:gd name="connsiteY5" fmla="*/ 479730 h 709252"/>
              <a:gd name="connsiteX6" fmla="*/ 327601 w 572728"/>
              <a:gd name="connsiteY6" fmla="*/ 593590 h 709252"/>
              <a:gd name="connsiteX7" fmla="*/ 77788 w 572728"/>
              <a:gd name="connsiteY7" fmla="*/ 709252 h 709252"/>
              <a:gd name="connsiteX8" fmla="*/ 113184 w 572728"/>
              <a:gd name="connsiteY8" fmla="*/ 475229 h 709252"/>
              <a:gd name="connsiteX9" fmla="*/ 36513 w 572728"/>
              <a:gd name="connsiteY9" fmla="*/ 510815 h 709252"/>
              <a:gd name="connsiteX10" fmla="*/ 70721 w 572728"/>
              <a:gd name="connsiteY10" fmla="*/ 284487 h 709252"/>
              <a:gd name="connsiteX11" fmla="*/ 0 w 572728"/>
              <a:gd name="connsiteY11" fmla="*/ 317141 h 7092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72728" h="709252">
                <a:moveTo>
                  <a:pt x="48303" y="0"/>
                </a:moveTo>
                <a:lnTo>
                  <a:pt x="321903" y="168448"/>
                </a:lnTo>
                <a:lnTo>
                  <a:pt x="251261" y="201092"/>
                </a:lnTo>
                <a:lnTo>
                  <a:pt x="445729" y="321014"/>
                </a:lnTo>
                <a:lnTo>
                  <a:pt x="371040" y="355631"/>
                </a:lnTo>
                <a:lnTo>
                  <a:pt x="572728" y="479730"/>
                </a:lnTo>
                <a:lnTo>
                  <a:pt x="327601" y="593590"/>
                </a:lnTo>
                <a:lnTo>
                  <a:pt x="77788" y="709252"/>
                </a:lnTo>
                <a:lnTo>
                  <a:pt x="113184" y="475229"/>
                </a:lnTo>
                <a:lnTo>
                  <a:pt x="36513" y="510815"/>
                </a:lnTo>
                <a:lnTo>
                  <a:pt x="70721" y="284487"/>
                </a:lnTo>
                <a:lnTo>
                  <a:pt x="0" y="317141"/>
                </a:lnTo>
                <a:close/>
              </a:path>
            </a:pathLst>
          </a:custGeom>
          <a:solidFill>
            <a:srgbClr val="A4CE5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6532" dirty="0">
              <a:latin typeface="Lato Light" panose="020F0502020204030203" pitchFamily="34" charset="0"/>
            </a:endParaRPr>
          </a:p>
        </p:txBody>
      </p:sp>
      <p:sp>
        <p:nvSpPr>
          <p:cNvPr id="30" name="Freeform 29">
            <a:extLst>
              <a:ext uri="{FF2B5EF4-FFF2-40B4-BE49-F238E27FC236}">
                <a16:creationId xmlns:a16="http://schemas.microsoft.com/office/drawing/2014/main" id="{DFDBCB62-AFFC-6348-9D00-E399E353B09E}"/>
              </a:ext>
            </a:extLst>
          </p:cNvPr>
          <p:cNvSpPr>
            <a:spLocks noChangeArrowheads="1"/>
          </p:cNvSpPr>
          <p:nvPr/>
        </p:nvSpPr>
        <p:spPr bwMode="auto">
          <a:xfrm>
            <a:off x="4423003" y="3977543"/>
            <a:ext cx="1039137" cy="1286841"/>
          </a:xfrm>
          <a:custGeom>
            <a:avLst/>
            <a:gdLst>
              <a:gd name="connsiteX0" fmla="*/ 176332 w 572728"/>
              <a:gd name="connsiteY0" fmla="*/ 235718 h 709252"/>
              <a:gd name="connsiteX1" fmla="*/ 176231 w 572728"/>
              <a:gd name="connsiteY1" fmla="*/ 235764 h 709252"/>
              <a:gd name="connsiteX2" fmla="*/ 176396 w 572728"/>
              <a:gd name="connsiteY2" fmla="*/ 235866 h 709252"/>
              <a:gd name="connsiteX3" fmla="*/ 48303 w 572728"/>
              <a:gd name="connsiteY3" fmla="*/ 0 h 709252"/>
              <a:gd name="connsiteX4" fmla="*/ 321903 w 572728"/>
              <a:gd name="connsiteY4" fmla="*/ 168447 h 709252"/>
              <a:gd name="connsiteX5" fmla="*/ 251261 w 572728"/>
              <a:gd name="connsiteY5" fmla="*/ 201092 h 709252"/>
              <a:gd name="connsiteX6" fmla="*/ 445728 w 572728"/>
              <a:gd name="connsiteY6" fmla="*/ 321014 h 709252"/>
              <a:gd name="connsiteX7" fmla="*/ 371040 w 572728"/>
              <a:gd name="connsiteY7" fmla="*/ 355631 h 709252"/>
              <a:gd name="connsiteX8" fmla="*/ 572728 w 572728"/>
              <a:gd name="connsiteY8" fmla="*/ 479730 h 709252"/>
              <a:gd name="connsiteX9" fmla="*/ 327601 w 572728"/>
              <a:gd name="connsiteY9" fmla="*/ 593590 h 709252"/>
              <a:gd name="connsiteX10" fmla="*/ 77788 w 572728"/>
              <a:gd name="connsiteY10" fmla="*/ 709252 h 709252"/>
              <a:gd name="connsiteX11" fmla="*/ 91126 w 572728"/>
              <a:gd name="connsiteY11" fmla="*/ 623136 h 709252"/>
              <a:gd name="connsiteX12" fmla="*/ 265534 w 572728"/>
              <a:gd name="connsiteY12" fmla="*/ 461589 h 709252"/>
              <a:gd name="connsiteX13" fmla="*/ 256584 w 572728"/>
              <a:gd name="connsiteY13" fmla="*/ 408681 h 709252"/>
              <a:gd name="connsiteX14" fmla="*/ 242919 w 572728"/>
              <a:gd name="connsiteY14" fmla="*/ 415014 h 709252"/>
              <a:gd name="connsiteX15" fmla="*/ 36513 w 572728"/>
              <a:gd name="connsiteY15" fmla="*/ 510815 h 709252"/>
              <a:gd name="connsiteX16" fmla="*/ 47301 w 572728"/>
              <a:gd name="connsiteY16" fmla="*/ 439865 h 709252"/>
              <a:gd name="connsiteX17" fmla="*/ 191545 w 572728"/>
              <a:gd name="connsiteY17" fmla="*/ 305854 h 709252"/>
              <a:gd name="connsiteX18" fmla="*/ 184247 w 572728"/>
              <a:gd name="connsiteY18" fmla="*/ 262377 h 709252"/>
              <a:gd name="connsiteX19" fmla="*/ 167384 w 572728"/>
              <a:gd name="connsiteY19" fmla="*/ 239853 h 709252"/>
              <a:gd name="connsiteX20" fmla="*/ 162573 w 572728"/>
              <a:gd name="connsiteY20" fmla="*/ 242076 h 709252"/>
              <a:gd name="connsiteX21" fmla="*/ 0 w 572728"/>
              <a:gd name="connsiteY21" fmla="*/ 317141 h 709252"/>
              <a:gd name="connsiteX22" fmla="*/ 8651 w 572728"/>
              <a:gd name="connsiteY22" fmla="*/ 261471 h 709252"/>
              <a:gd name="connsiteX23" fmla="*/ 122105 w 572728"/>
              <a:gd name="connsiteY23" fmla="*/ 156485 h 709252"/>
              <a:gd name="connsiteX24" fmla="*/ 117893 w 572728"/>
              <a:gd name="connsiteY24" fmla="*/ 131425 h 709252"/>
              <a:gd name="connsiteX25" fmla="*/ 103376 w 572728"/>
              <a:gd name="connsiteY25" fmla="*/ 113057 h 709252"/>
              <a:gd name="connsiteX26" fmla="*/ 97644 w 572728"/>
              <a:gd name="connsiteY26" fmla="*/ 106362 h 709252"/>
              <a:gd name="connsiteX27" fmla="*/ 115535 w 572728"/>
              <a:gd name="connsiteY27" fmla="*/ 117395 h 709252"/>
              <a:gd name="connsiteX28" fmla="*/ 114585 w 572728"/>
              <a:gd name="connsiteY28" fmla="*/ 111744 h 709252"/>
              <a:gd name="connsiteX29" fmla="*/ 48303 w 572728"/>
              <a:gd name="connsiteY29" fmla="*/ 0 h 7092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72728" h="709252">
                <a:moveTo>
                  <a:pt x="176332" y="235718"/>
                </a:moveTo>
                <a:lnTo>
                  <a:pt x="176231" y="235764"/>
                </a:lnTo>
                <a:lnTo>
                  <a:pt x="176396" y="235866"/>
                </a:lnTo>
                <a:close/>
                <a:moveTo>
                  <a:pt x="48303" y="0"/>
                </a:moveTo>
                <a:lnTo>
                  <a:pt x="321903" y="168447"/>
                </a:lnTo>
                <a:lnTo>
                  <a:pt x="251261" y="201092"/>
                </a:lnTo>
                <a:lnTo>
                  <a:pt x="445728" y="321014"/>
                </a:lnTo>
                <a:lnTo>
                  <a:pt x="371040" y="355631"/>
                </a:lnTo>
                <a:lnTo>
                  <a:pt x="572728" y="479730"/>
                </a:lnTo>
                <a:lnTo>
                  <a:pt x="327601" y="593590"/>
                </a:lnTo>
                <a:lnTo>
                  <a:pt x="77788" y="709252"/>
                </a:lnTo>
                <a:lnTo>
                  <a:pt x="91126" y="623136"/>
                </a:lnTo>
                <a:cubicBezTo>
                  <a:pt x="223602" y="593950"/>
                  <a:pt x="265238" y="530056"/>
                  <a:pt x="265534" y="461589"/>
                </a:cubicBezTo>
                <a:lnTo>
                  <a:pt x="256584" y="408681"/>
                </a:lnTo>
                <a:lnTo>
                  <a:pt x="242919" y="415014"/>
                </a:lnTo>
                <a:lnTo>
                  <a:pt x="36513" y="510815"/>
                </a:lnTo>
                <a:lnTo>
                  <a:pt x="47301" y="439865"/>
                </a:lnTo>
                <a:cubicBezTo>
                  <a:pt x="156797" y="415554"/>
                  <a:pt x="191250" y="362578"/>
                  <a:pt x="191545" y="305854"/>
                </a:cubicBezTo>
                <a:lnTo>
                  <a:pt x="184247" y="262377"/>
                </a:lnTo>
                <a:lnTo>
                  <a:pt x="167384" y="239853"/>
                </a:lnTo>
                <a:lnTo>
                  <a:pt x="162573" y="242076"/>
                </a:lnTo>
                <a:lnTo>
                  <a:pt x="0" y="317141"/>
                </a:lnTo>
                <a:lnTo>
                  <a:pt x="8651" y="261471"/>
                </a:lnTo>
                <a:cubicBezTo>
                  <a:pt x="94759" y="242480"/>
                  <a:pt x="121863" y="200963"/>
                  <a:pt x="122105" y="156485"/>
                </a:cubicBezTo>
                <a:lnTo>
                  <a:pt x="117893" y="131425"/>
                </a:lnTo>
                <a:lnTo>
                  <a:pt x="103376" y="113057"/>
                </a:lnTo>
                <a:cubicBezTo>
                  <a:pt x="99768" y="108723"/>
                  <a:pt x="97644" y="106362"/>
                  <a:pt x="97644" y="106362"/>
                </a:cubicBezTo>
                <a:lnTo>
                  <a:pt x="115535" y="117395"/>
                </a:lnTo>
                <a:lnTo>
                  <a:pt x="114585" y="111744"/>
                </a:lnTo>
                <a:cubicBezTo>
                  <a:pt x="95796" y="52707"/>
                  <a:pt x="48303" y="0"/>
                  <a:pt x="48303" y="0"/>
                </a:cubicBezTo>
                <a:close/>
              </a:path>
            </a:pathLst>
          </a:custGeom>
          <a:solidFill>
            <a:srgbClr val="8CB24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6532" dirty="0">
              <a:latin typeface="Lato Light" panose="020F0502020204030203" pitchFamily="34" charset="0"/>
            </a:endParaRPr>
          </a:p>
        </p:txBody>
      </p:sp>
      <p:sp>
        <p:nvSpPr>
          <p:cNvPr id="31" name="Freeform 30">
            <a:extLst>
              <a:ext uri="{FF2B5EF4-FFF2-40B4-BE49-F238E27FC236}">
                <a16:creationId xmlns:a16="http://schemas.microsoft.com/office/drawing/2014/main" id="{E316A1E7-08F2-C745-855D-700FBD76971F}"/>
              </a:ext>
            </a:extLst>
          </p:cNvPr>
          <p:cNvSpPr>
            <a:spLocks noChangeArrowheads="1"/>
          </p:cNvSpPr>
          <p:nvPr/>
        </p:nvSpPr>
        <p:spPr bwMode="auto">
          <a:xfrm>
            <a:off x="5592404" y="3609022"/>
            <a:ext cx="970010" cy="1206194"/>
          </a:xfrm>
          <a:custGeom>
            <a:avLst/>
            <a:gdLst>
              <a:gd name="connsiteX0" fmla="*/ 216299 w 534628"/>
              <a:gd name="connsiteY0" fmla="*/ 0 h 664803"/>
              <a:gd name="connsiteX1" fmla="*/ 410804 w 534628"/>
              <a:gd name="connsiteY1" fmla="*/ 249670 h 664803"/>
              <a:gd name="connsiteX2" fmla="*/ 335510 w 534628"/>
              <a:gd name="connsiteY2" fmla="*/ 255677 h 664803"/>
              <a:gd name="connsiteX3" fmla="*/ 472715 w 534628"/>
              <a:gd name="connsiteY3" fmla="*/ 431483 h 664803"/>
              <a:gd name="connsiteX4" fmla="*/ 390382 w 534628"/>
              <a:gd name="connsiteY4" fmla="*/ 437969 h 664803"/>
              <a:gd name="connsiteX5" fmla="*/ 534628 w 534628"/>
              <a:gd name="connsiteY5" fmla="*/ 622365 h 664803"/>
              <a:gd name="connsiteX6" fmla="*/ 269473 w 534628"/>
              <a:gd name="connsiteY6" fmla="*/ 643584 h 664803"/>
              <a:gd name="connsiteX7" fmla="*/ 0 w 534628"/>
              <a:gd name="connsiteY7" fmla="*/ 664803 h 664803"/>
              <a:gd name="connsiteX8" fmla="*/ 113475 w 534628"/>
              <a:gd name="connsiteY8" fmla="*/ 459795 h 664803"/>
              <a:gd name="connsiteX9" fmla="*/ 30163 w 534628"/>
              <a:gd name="connsiteY9" fmla="*/ 466366 h 664803"/>
              <a:gd name="connsiteX10" fmla="*/ 138118 w 534628"/>
              <a:gd name="connsiteY10" fmla="*/ 271467 h 664803"/>
              <a:gd name="connsiteX11" fmla="*/ 63500 w 534628"/>
              <a:gd name="connsiteY11" fmla="*/ 277451 h 6648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34628" h="664803">
                <a:moveTo>
                  <a:pt x="216299" y="0"/>
                </a:moveTo>
                <a:lnTo>
                  <a:pt x="410804" y="249670"/>
                </a:lnTo>
                <a:lnTo>
                  <a:pt x="335510" y="255677"/>
                </a:lnTo>
                <a:lnTo>
                  <a:pt x="472715" y="431483"/>
                </a:lnTo>
                <a:lnTo>
                  <a:pt x="390382" y="437969"/>
                </a:lnTo>
                <a:lnTo>
                  <a:pt x="534628" y="622365"/>
                </a:lnTo>
                <a:lnTo>
                  <a:pt x="269473" y="643584"/>
                </a:lnTo>
                <a:lnTo>
                  <a:pt x="0" y="664803"/>
                </a:lnTo>
                <a:lnTo>
                  <a:pt x="113475" y="459795"/>
                </a:lnTo>
                <a:lnTo>
                  <a:pt x="30163" y="466366"/>
                </a:lnTo>
                <a:lnTo>
                  <a:pt x="138118" y="271467"/>
                </a:lnTo>
                <a:lnTo>
                  <a:pt x="63500" y="277451"/>
                </a:lnTo>
                <a:close/>
              </a:path>
            </a:pathLst>
          </a:custGeom>
          <a:solidFill>
            <a:srgbClr val="A4CE5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6532" dirty="0">
              <a:latin typeface="Lato Light" panose="020F0502020204030203" pitchFamily="34" charset="0"/>
            </a:endParaRPr>
          </a:p>
        </p:txBody>
      </p:sp>
      <p:sp>
        <p:nvSpPr>
          <p:cNvPr id="32" name="Freeform 31">
            <a:extLst>
              <a:ext uri="{FF2B5EF4-FFF2-40B4-BE49-F238E27FC236}">
                <a16:creationId xmlns:a16="http://schemas.microsoft.com/office/drawing/2014/main" id="{09964DFF-BED2-B544-868D-9049221734A2}"/>
              </a:ext>
            </a:extLst>
          </p:cNvPr>
          <p:cNvSpPr>
            <a:spLocks noChangeArrowheads="1"/>
          </p:cNvSpPr>
          <p:nvPr/>
        </p:nvSpPr>
        <p:spPr bwMode="auto">
          <a:xfrm>
            <a:off x="5592404" y="3609022"/>
            <a:ext cx="970010" cy="1206194"/>
          </a:xfrm>
          <a:custGeom>
            <a:avLst/>
            <a:gdLst>
              <a:gd name="connsiteX0" fmla="*/ 253547 w 534628"/>
              <a:gd name="connsiteY0" fmla="*/ 262216 h 664803"/>
              <a:gd name="connsiteX1" fmla="*/ 252936 w 534628"/>
              <a:gd name="connsiteY1" fmla="*/ 262265 h 664803"/>
              <a:gd name="connsiteX2" fmla="*/ 253592 w 534628"/>
              <a:gd name="connsiteY2" fmla="*/ 263103 h 664803"/>
              <a:gd name="connsiteX3" fmla="*/ 216299 w 534628"/>
              <a:gd name="connsiteY3" fmla="*/ 0 h 664803"/>
              <a:gd name="connsiteX4" fmla="*/ 410804 w 534628"/>
              <a:gd name="connsiteY4" fmla="*/ 249670 h 664803"/>
              <a:gd name="connsiteX5" fmla="*/ 335510 w 534628"/>
              <a:gd name="connsiteY5" fmla="*/ 255677 h 664803"/>
              <a:gd name="connsiteX6" fmla="*/ 472715 w 534628"/>
              <a:gd name="connsiteY6" fmla="*/ 431483 h 664803"/>
              <a:gd name="connsiteX7" fmla="*/ 390382 w 534628"/>
              <a:gd name="connsiteY7" fmla="*/ 437969 h 664803"/>
              <a:gd name="connsiteX8" fmla="*/ 534628 w 534628"/>
              <a:gd name="connsiteY8" fmla="*/ 622365 h 664803"/>
              <a:gd name="connsiteX9" fmla="*/ 269473 w 534628"/>
              <a:gd name="connsiteY9" fmla="*/ 643584 h 664803"/>
              <a:gd name="connsiteX10" fmla="*/ 0 w 534628"/>
              <a:gd name="connsiteY10" fmla="*/ 664803 h 664803"/>
              <a:gd name="connsiteX11" fmla="*/ 41374 w 534628"/>
              <a:gd name="connsiteY11" fmla="*/ 590358 h 664803"/>
              <a:gd name="connsiteX12" fmla="*/ 257675 w 534628"/>
              <a:gd name="connsiteY12" fmla="*/ 500747 h 664803"/>
              <a:gd name="connsiteX13" fmla="*/ 267808 w 534628"/>
              <a:gd name="connsiteY13" fmla="*/ 447625 h 664803"/>
              <a:gd name="connsiteX14" fmla="*/ 253598 w 534628"/>
              <a:gd name="connsiteY14" fmla="*/ 448744 h 664803"/>
              <a:gd name="connsiteX15" fmla="*/ 30163 w 534628"/>
              <a:gd name="connsiteY15" fmla="*/ 466366 h 664803"/>
              <a:gd name="connsiteX16" fmla="*/ 64344 w 534628"/>
              <a:gd name="connsiteY16" fmla="*/ 404511 h 664803"/>
              <a:gd name="connsiteX17" fmla="*/ 243463 w 534628"/>
              <a:gd name="connsiteY17" fmla="*/ 330545 h 664803"/>
              <a:gd name="connsiteX18" fmla="*/ 251236 w 534628"/>
              <a:gd name="connsiteY18" fmla="*/ 290012 h 664803"/>
              <a:gd name="connsiteX19" fmla="*/ 243272 w 534628"/>
              <a:gd name="connsiteY19" fmla="*/ 263036 h 664803"/>
              <a:gd name="connsiteX20" fmla="*/ 238950 w 534628"/>
              <a:gd name="connsiteY20" fmla="*/ 263380 h 664803"/>
              <a:gd name="connsiteX21" fmla="*/ 63500 w 534628"/>
              <a:gd name="connsiteY21" fmla="*/ 277451 h 664803"/>
              <a:gd name="connsiteX22" fmla="*/ 90465 w 534628"/>
              <a:gd name="connsiteY22" fmla="*/ 228383 h 664803"/>
              <a:gd name="connsiteX23" fmla="*/ 230923 w 534628"/>
              <a:gd name="connsiteY23" fmla="*/ 170074 h 664803"/>
              <a:gd name="connsiteX24" fmla="*/ 235451 w 534628"/>
              <a:gd name="connsiteY24" fmla="*/ 146203 h 664803"/>
              <a:gd name="connsiteX25" fmla="*/ 230231 w 534628"/>
              <a:gd name="connsiteY25" fmla="*/ 128437 h 664803"/>
              <a:gd name="connsiteX26" fmla="*/ 225174 w 534628"/>
              <a:gd name="connsiteY26" fmla="*/ 114300 h 664803"/>
              <a:gd name="connsiteX27" fmla="*/ 238309 w 534628"/>
              <a:gd name="connsiteY27" fmla="*/ 131131 h 664803"/>
              <a:gd name="connsiteX28" fmla="*/ 239264 w 534628"/>
              <a:gd name="connsiteY28" fmla="*/ 126098 h 664803"/>
              <a:gd name="connsiteX29" fmla="*/ 216299 w 534628"/>
              <a:gd name="connsiteY29" fmla="*/ 0 h 6648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34628" h="664803">
                <a:moveTo>
                  <a:pt x="253547" y="262216"/>
                </a:moveTo>
                <a:lnTo>
                  <a:pt x="252936" y="262265"/>
                </a:lnTo>
                <a:lnTo>
                  <a:pt x="253592" y="263103"/>
                </a:lnTo>
                <a:close/>
                <a:moveTo>
                  <a:pt x="216299" y="0"/>
                </a:moveTo>
                <a:lnTo>
                  <a:pt x="410804" y="249670"/>
                </a:lnTo>
                <a:lnTo>
                  <a:pt x="335510" y="255677"/>
                </a:lnTo>
                <a:lnTo>
                  <a:pt x="472715" y="431483"/>
                </a:lnTo>
                <a:lnTo>
                  <a:pt x="390382" y="437969"/>
                </a:lnTo>
                <a:lnTo>
                  <a:pt x="534628" y="622365"/>
                </a:lnTo>
                <a:lnTo>
                  <a:pt x="269473" y="643584"/>
                </a:lnTo>
                <a:lnTo>
                  <a:pt x="0" y="664803"/>
                </a:lnTo>
                <a:lnTo>
                  <a:pt x="41374" y="590358"/>
                </a:lnTo>
                <a:cubicBezTo>
                  <a:pt x="173592" y="608564"/>
                  <a:pt x="233917" y="563806"/>
                  <a:pt x="257675" y="500747"/>
                </a:cubicBezTo>
                <a:lnTo>
                  <a:pt x="267808" y="447625"/>
                </a:lnTo>
                <a:lnTo>
                  <a:pt x="253598" y="448744"/>
                </a:lnTo>
                <a:lnTo>
                  <a:pt x="30163" y="466366"/>
                </a:lnTo>
                <a:lnTo>
                  <a:pt x="64344" y="404511"/>
                </a:lnTo>
                <a:cubicBezTo>
                  <a:pt x="173768" y="419750"/>
                  <a:pt x="223740" y="382749"/>
                  <a:pt x="243463" y="330545"/>
                </a:cubicBezTo>
                <a:lnTo>
                  <a:pt x="251236" y="290012"/>
                </a:lnTo>
                <a:lnTo>
                  <a:pt x="243272" y="263036"/>
                </a:lnTo>
                <a:lnTo>
                  <a:pt x="238950" y="263380"/>
                </a:lnTo>
                <a:lnTo>
                  <a:pt x="63500" y="277451"/>
                </a:lnTo>
                <a:lnTo>
                  <a:pt x="90465" y="228383"/>
                </a:lnTo>
                <a:cubicBezTo>
                  <a:pt x="176347" y="240289"/>
                  <a:pt x="215513" y="211150"/>
                  <a:pt x="230923" y="170074"/>
                </a:cubicBezTo>
                <a:lnTo>
                  <a:pt x="235451" y="146203"/>
                </a:lnTo>
                <a:lnTo>
                  <a:pt x="230231" y="128437"/>
                </a:lnTo>
                <a:cubicBezTo>
                  <a:pt x="227220" y="119470"/>
                  <a:pt x="225174" y="114300"/>
                  <a:pt x="225174" y="114300"/>
                </a:cubicBezTo>
                <a:lnTo>
                  <a:pt x="238309" y="131131"/>
                </a:lnTo>
                <a:lnTo>
                  <a:pt x="239264" y="126098"/>
                </a:lnTo>
                <a:cubicBezTo>
                  <a:pt x="242095" y="65033"/>
                  <a:pt x="216299" y="0"/>
                  <a:pt x="216299" y="0"/>
                </a:cubicBezTo>
                <a:close/>
              </a:path>
            </a:pathLst>
          </a:custGeom>
          <a:solidFill>
            <a:srgbClr val="8CB24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6532" dirty="0">
              <a:latin typeface="Lato Light" panose="020F0502020204030203" pitchFamily="34" charset="0"/>
            </a:endParaRPr>
          </a:p>
        </p:txBody>
      </p:sp>
      <p:sp>
        <p:nvSpPr>
          <p:cNvPr id="33" name="Freeform 32">
            <a:extLst>
              <a:ext uri="{FF2B5EF4-FFF2-40B4-BE49-F238E27FC236}">
                <a16:creationId xmlns:a16="http://schemas.microsoft.com/office/drawing/2014/main" id="{DF775B30-4F79-8140-BC71-76B3FF1F6341}"/>
              </a:ext>
            </a:extLst>
          </p:cNvPr>
          <p:cNvSpPr>
            <a:spLocks noChangeArrowheads="1"/>
          </p:cNvSpPr>
          <p:nvPr/>
        </p:nvSpPr>
        <p:spPr bwMode="auto">
          <a:xfrm>
            <a:off x="6577470" y="3796237"/>
            <a:ext cx="860558" cy="1131307"/>
          </a:xfrm>
          <a:custGeom>
            <a:avLst/>
            <a:gdLst>
              <a:gd name="connsiteX0" fmla="*/ 362360 w 474303"/>
              <a:gd name="connsiteY0" fmla="*/ 0 h 623528"/>
              <a:gd name="connsiteX1" fmla="*/ 464779 w 474303"/>
              <a:gd name="connsiteY1" fmla="*/ 266341 h 623528"/>
              <a:gd name="connsiteX2" fmla="*/ 396533 w 474303"/>
              <a:gd name="connsiteY2" fmla="*/ 251229 h 623528"/>
              <a:gd name="connsiteX3" fmla="*/ 469541 w 474303"/>
              <a:gd name="connsiteY3" fmla="*/ 442552 h 623528"/>
              <a:gd name="connsiteX4" fmla="*/ 398928 w 474303"/>
              <a:gd name="connsiteY4" fmla="*/ 426931 h 623528"/>
              <a:gd name="connsiteX5" fmla="*/ 474303 w 474303"/>
              <a:gd name="connsiteY5" fmla="*/ 623528 h 623528"/>
              <a:gd name="connsiteX6" fmla="*/ 239314 w 474303"/>
              <a:gd name="connsiteY6" fmla="*/ 571369 h 623528"/>
              <a:gd name="connsiteX7" fmla="*/ 0 w 474303"/>
              <a:gd name="connsiteY7" fmla="*/ 518489 h 623528"/>
              <a:gd name="connsiteX8" fmla="*/ 151904 w 474303"/>
              <a:gd name="connsiteY8" fmla="*/ 371879 h 623528"/>
              <a:gd name="connsiteX9" fmla="*/ 77788 w 474303"/>
              <a:gd name="connsiteY9" fmla="*/ 355240 h 623528"/>
              <a:gd name="connsiteX10" fmla="*/ 224442 w 474303"/>
              <a:gd name="connsiteY10" fmla="*/ 213074 h 623528"/>
              <a:gd name="connsiteX11" fmla="*/ 157163 w 474303"/>
              <a:gd name="connsiteY11" fmla="*/ 198140 h 6235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74303" h="623528">
                <a:moveTo>
                  <a:pt x="362360" y="0"/>
                </a:moveTo>
                <a:lnTo>
                  <a:pt x="464779" y="266341"/>
                </a:lnTo>
                <a:lnTo>
                  <a:pt x="396533" y="251229"/>
                </a:lnTo>
                <a:lnTo>
                  <a:pt x="469541" y="442552"/>
                </a:lnTo>
                <a:lnTo>
                  <a:pt x="398928" y="426931"/>
                </a:lnTo>
                <a:lnTo>
                  <a:pt x="474303" y="623528"/>
                </a:lnTo>
                <a:lnTo>
                  <a:pt x="239314" y="571369"/>
                </a:lnTo>
                <a:lnTo>
                  <a:pt x="0" y="518489"/>
                </a:lnTo>
                <a:lnTo>
                  <a:pt x="151904" y="371879"/>
                </a:lnTo>
                <a:lnTo>
                  <a:pt x="77788" y="355240"/>
                </a:lnTo>
                <a:lnTo>
                  <a:pt x="224442" y="213074"/>
                </a:lnTo>
                <a:lnTo>
                  <a:pt x="157163" y="198140"/>
                </a:lnTo>
                <a:close/>
              </a:path>
            </a:pathLst>
          </a:custGeom>
          <a:solidFill>
            <a:srgbClr val="A4CE5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6532" dirty="0">
              <a:latin typeface="Lato Light" panose="020F0502020204030203" pitchFamily="34" charset="0"/>
            </a:endParaRPr>
          </a:p>
        </p:txBody>
      </p:sp>
      <p:sp>
        <p:nvSpPr>
          <p:cNvPr id="34" name="Freeform 33">
            <a:extLst>
              <a:ext uri="{FF2B5EF4-FFF2-40B4-BE49-F238E27FC236}">
                <a16:creationId xmlns:a16="http://schemas.microsoft.com/office/drawing/2014/main" id="{CBD91866-3184-4141-953D-6B72E55ED664}"/>
              </a:ext>
            </a:extLst>
          </p:cNvPr>
          <p:cNvSpPr>
            <a:spLocks noChangeArrowheads="1"/>
          </p:cNvSpPr>
          <p:nvPr/>
        </p:nvSpPr>
        <p:spPr bwMode="auto">
          <a:xfrm>
            <a:off x="6577470" y="3796239"/>
            <a:ext cx="860558" cy="1131307"/>
          </a:xfrm>
          <a:custGeom>
            <a:avLst/>
            <a:gdLst>
              <a:gd name="connsiteX0" fmla="*/ 362360 w 474303"/>
              <a:gd name="connsiteY0" fmla="*/ 0 h 623528"/>
              <a:gd name="connsiteX1" fmla="*/ 464779 w 474303"/>
              <a:gd name="connsiteY1" fmla="*/ 266341 h 623528"/>
              <a:gd name="connsiteX2" fmla="*/ 396533 w 474303"/>
              <a:gd name="connsiteY2" fmla="*/ 251229 h 623528"/>
              <a:gd name="connsiteX3" fmla="*/ 469541 w 474303"/>
              <a:gd name="connsiteY3" fmla="*/ 442552 h 623528"/>
              <a:gd name="connsiteX4" fmla="*/ 398928 w 474303"/>
              <a:gd name="connsiteY4" fmla="*/ 426931 h 623528"/>
              <a:gd name="connsiteX5" fmla="*/ 474303 w 474303"/>
              <a:gd name="connsiteY5" fmla="*/ 623528 h 623528"/>
              <a:gd name="connsiteX6" fmla="*/ 239314 w 474303"/>
              <a:gd name="connsiteY6" fmla="*/ 571369 h 623528"/>
              <a:gd name="connsiteX7" fmla="*/ 0 w 474303"/>
              <a:gd name="connsiteY7" fmla="*/ 518489 h 623528"/>
              <a:gd name="connsiteX8" fmla="*/ 55503 w 474303"/>
              <a:gd name="connsiteY8" fmla="*/ 464531 h 623528"/>
              <a:gd name="connsiteX9" fmla="*/ 266788 w 474303"/>
              <a:gd name="connsiteY9" fmla="*/ 444455 h 623528"/>
              <a:gd name="connsiteX10" fmla="*/ 288952 w 474303"/>
              <a:gd name="connsiteY10" fmla="*/ 402602 h 623528"/>
              <a:gd name="connsiteX11" fmla="*/ 275461 w 474303"/>
              <a:gd name="connsiteY11" fmla="*/ 399618 h 623528"/>
              <a:gd name="connsiteX12" fmla="*/ 77788 w 474303"/>
              <a:gd name="connsiteY12" fmla="*/ 355240 h 623528"/>
              <a:gd name="connsiteX13" fmla="*/ 123792 w 474303"/>
              <a:gd name="connsiteY13" fmla="*/ 310501 h 623528"/>
              <a:gd name="connsiteX14" fmla="*/ 298160 w 474303"/>
              <a:gd name="connsiteY14" fmla="*/ 294031 h 623528"/>
              <a:gd name="connsiteX15" fmla="*/ 317273 w 474303"/>
              <a:gd name="connsiteY15" fmla="*/ 257728 h 623528"/>
              <a:gd name="connsiteX16" fmla="*/ 317529 w 474303"/>
              <a:gd name="connsiteY16" fmla="*/ 233734 h 623528"/>
              <a:gd name="connsiteX17" fmla="*/ 312408 w 474303"/>
              <a:gd name="connsiteY17" fmla="*/ 232600 h 623528"/>
              <a:gd name="connsiteX18" fmla="*/ 157163 w 474303"/>
              <a:gd name="connsiteY18" fmla="*/ 198141 h 623528"/>
              <a:gd name="connsiteX19" fmla="*/ 193459 w 474303"/>
              <a:gd name="connsiteY19" fmla="*/ 163322 h 623528"/>
              <a:gd name="connsiteX20" fmla="*/ 330126 w 474303"/>
              <a:gd name="connsiteY20" fmla="*/ 150293 h 623528"/>
              <a:gd name="connsiteX21" fmla="*/ 339900 w 474303"/>
              <a:gd name="connsiteY21" fmla="*/ 131760 h 623528"/>
              <a:gd name="connsiteX22" fmla="*/ 340076 w 474303"/>
              <a:gd name="connsiteY22" fmla="*/ 115208 h 623528"/>
              <a:gd name="connsiteX23" fmla="*/ 339436 w 474303"/>
              <a:gd name="connsiteY23" fmla="*/ 101600 h 623528"/>
              <a:gd name="connsiteX24" fmla="*/ 346308 w 474303"/>
              <a:gd name="connsiteY24" fmla="*/ 119610 h 623528"/>
              <a:gd name="connsiteX25" fmla="*/ 348929 w 474303"/>
              <a:gd name="connsiteY25" fmla="*/ 114640 h 623528"/>
              <a:gd name="connsiteX26" fmla="*/ 362360 w 474303"/>
              <a:gd name="connsiteY26" fmla="*/ 0 h 6235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474303" h="623528">
                <a:moveTo>
                  <a:pt x="362360" y="0"/>
                </a:moveTo>
                <a:lnTo>
                  <a:pt x="464779" y="266341"/>
                </a:lnTo>
                <a:lnTo>
                  <a:pt x="396533" y="251229"/>
                </a:lnTo>
                <a:lnTo>
                  <a:pt x="469541" y="442552"/>
                </a:lnTo>
                <a:lnTo>
                  <a:pt x="398928" y="426931"/>
                </a:lnTo>
                <a:lnTo>
                  <a:pt x="474303" y="623528"/>
                </a:lnTo>
                <a:lnTo>
                  <a:pt x="239314" y="571369"/>
                </a:lnTo>
                <a:lnTo>
                  <a:pt x="0" y="518489"/>
                </a:lnTo>
                <a:lnTo>
                  <a:pt x="55503" y="464531"/>
                </a:lnTo>
                <a:cubicBezTo>
                  <a:pt x="165249" y="515387"/>
                  <a:pt x="229431" y="492690"/>
                  <a:pt x="266788" y="444455"/>
                </a:cubicBezTo>
                <a:lnTo>
                  <a:pt x="288952" y="402602"/>
                </a:lnTo>
                <a:lnTo>
                  <a:pt x="275461" y="399618"/>
                </a:lnTo>
                <a:lnTo>
                  <a:pt x="77788" y="355240"/>
                </a:lnTo>
                <a:lnTo>
                  <a:pt x="123792" y="310501"/>
                </a:lnTo>
                <a:cubicBezTo>
                  <a:pt x="214363" y="352850"/>
                  <a:pt x="267330" y="334060"/>
                  <a:pt x="298160" y="294031"/>
                </a:cubicBezTo>
                <a:lnTo>
                  <a:pt x="317273" y="257728"/>
                </a:lnTo>
                <a:lnTo>
                  <a:pt x="317529" y="233734"/>
                </a:lnTo>
                <a:lnTo>
                  <a:pt x="312408" y="232600"/>
                </a:lnTo>
                <a:lnTo>
                  <a:pt x="157163" y="198141"/>
                </a:lnTo>
                <a:lnTo>
                  <a:pt x="193459" y="163322"/>
                </a:lnTo>
                <a:cubicBezTo>
                  <a:pt x="264478" y="196301"/>
                  <a:pt x="305985" y="181578"/>
                  <a:pt x="330126" y="150293"/>
                </a:cubicBezTo>
                <a:lnTo>
                  <a:pt x="339900" y="131760"/>
                </a:lnTo>
                <a:lnTo>
                  <a:pt x="340076" y="115208"/>
                </a:lnTo>
                <a:cubicBezTo>
                  <a:pt x="339840" y="106629"/>
                  <a:pt x="339436" y="101600"/>
                  <a:pt x="339436" y="101600"/>
                </a:cubicBezTo>
                <a:lnTo>
                  <a:pt x="346308" y="119610"/>
                </a:lnTo>
                <a:lnTo>
                  <a:pt x="348929" y="114640"/>
                </a:lnTo>
                <a:cubicBezTo>
                  <a:pt x="367481" y="62816"/>
                  <a:pt x="362360" y="0"/>
                  <a:pt x="362360" y="0"/>
                </a:cubicBezTo>
                <a:close/>
              </a:path>
            </a:pathLst>
          </a:custGeom>
          <a:solidFill>
            <a:srgbClr val="8CB24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6532" dirty="0">
              <a:latin typeface="Lato Light" panose="020F0502020204030203" pitchFamily="34" charset="0"/>
            </a:endParaRPr>
          </a:p>
        </p:txBody>
      </p:sp>
      <p:sp>
        <p:nvSpPr>
          <p:cNvPr id="35" name="Freeform 34">
            <a:extLst>
              <a:ext uri="{FF2B5EF4-FFF2-40B4-BE49-F238E27FC236}">
                <a16:creationId xmlns:a16="http://schemas.microsoft.com/office/drawing/2014/main" id="{F9BAD9CA-B7D4-F04A-A505-6DA7E9DE5E4F}"/>
              </a:ext>
            </a:extLst>
          </p:cNvPr>
          <p:cNvSpPr>
            <a:spLocks noChangeArrowheads="1"/>
          </p:cNvSpPr>
          <p:nvPr/>
        </p:nvSpPr>
        <p:spPr bwMode="auto">
          <a:xfrm>
            <a:off x="8053302" y="3354112"/>
            <a:ext cx="1088099" cy="1085222"/>
          </a:xfrm>
          <a:custGeom>
            <a:avLst/>
            <a:gdLst>
              <a:gd name="connsiteX0" fmla="*/ 135553 w 599714"/>
              <a:gd name="connsiteY0" fmla="*/ 206401 h 598128"/>
              <a:gd name="connsiteX1" fmla="*/ 158928 w 599714"/>
              <a:gd name="connsiteY1" fmla="*/ 372574 h 598128"/>
              <a:gd name="connsiteX2" fmla="*/ 174032 w 599714"/>
              <a:gd name="connsiteY2" fmla="*/ 434799 h 598128"/>
              <a:gd name="connsiteX3" fmla="*/ 231210 w 599714"/>
              <a:gd name="connsiteY3" fmla="*/ 460336 h 598128"/>
              <a:gd name="connsiteX4" fmla="*/ 135553 w 599714"/>
              <a:gd name="connsiteY4" fmla="*/ 206401 h 598128"/>
              <a:gd name="connsiteX5" fmla="*/ 155332 w 599714"/>
              <a:gd name="connsiteY5" fmla="*/ 199208 h 598128"/>
              <a:gd name="connsiteX6" fmla="*/ 249550 w 599714"/>
              <a:gd name="connsiteY6" fmla="*/ 457458 h 598128"/>
              <a:gd name="connsiteX7" fmla="*/ 312483 w 599714"/>
              <a:gd name="connsiteY7" fmla="*/ 406024 h 598128"/>
              <a:gd name="connsiteX8" fmla="*/ 306369 w 599714"/>
              <a:gd name="connsiteY8" fmla="*/ 311788 h 598128"/>
              <a:gd name="connsiteX9" fmla="*/ 155332 w 599714"/>
              <a:gd name="connsiteY9" fmla="*/ 199208 h 598128"/>
              <a:gd name="connsiteX10" fmla="*/ 111100 w 599714"/>
              <a:gd name="connsiteY10" fmla="*/ 168275 h 598128"/>
              <a:gd name="connsiteX11" fmla="*/ 113617 w 599714"/>
              <a:gd name="connsiteY11" fmla="*/ 168275 h 598128"/>
              <a:gd name="connsiteX12" fmla="*/ 113977 w 599714"/>
              <a:gd name="connsiteY12" fmla="*/ 168275 h 598128"/>
              <a:gd name="connsiteX13" fmla="*/ 114336 w 599714"/>
              <a:gd name="connsiteY13" fmla="*/ 168275 h 598128"/>
              <a:gd name="connsiteX14" fmla="*/ 323271 w 599714"/>
              <a:gd name="connsiteY14" fmla="*/ 303875 h 598128"/>
              <a:gd name="connsiteX15" fmla="*/ 329025 w 599714"/>
              <a:gd name="connsiteY15" fmla="*/ 414656 h 598128"/>
              <a:gd name="connsiteX16" fmla="*/ 248831 w 599714"/>
              <a:gd name="connsiteY16" fmla="*/ 477241 h 598128"/>
              <a:gd name="connsiteX17" fmla="*/ 245954 w 599714"/>
              <a:gd name="connsiteY17" fmla="*/ 508893 h 598128"/>
              <a:gd name="connsiteX18" fmla="*/ 236604 w 599714"/>
              <a:gd name="connsiteY18" fmla="*/ 517165 h 598128"/>
              <a:gd name="connsiteX19" fmla="*/ 235526 w 599714"/>
              <a:gd name="connsiteY19" fmla="*/ 517165 h 598128"/>
              <a:gd name="connsiteX20" fmla="*/ 227614 w 599714"/>
              <a:gd name="connsiteY20" fmla="*/ 506735 h 598128"/>
              <a:gd name="connsiteX21" fmla="*/ 230131 w 599714"/>
              <a:gd name="connsiteY21" fmla="*/ 478680 h 598128"/>
              <a:gd name="connsiteX22" fmla="*/ 160726 w 599714"/>
              <a:gd name="connsiteY22" fmla="*/ 447387 h 598128"/>
              <a:gd name="connsiteX23" fmla="*/ 140947 w 599714"/>
              <a:gd name="connsiteY23" fmla="*/ 370056 h 598128"/>
              <a:gd name="connsiteX24" fmla="*/ 104267 w 599714"/>
              <a:gd name="connsiteY24" fmla="*/ 181943 h 598128"/>
              <a:gd name="connsiteX25" fmla="*/ 103548 w 599714"/>
              <a:gd name="connsiteY25" fmla="*/ 179425 h 598128"/>
              <a:gd name="connsiteX26" fmla="*/ 103188 w 599714"/>
              <a:gd name="connsiteY26" fmla="*/ 176548 h 598128"/>
              <a:gd name="connsiteX27" fmla="*/ 103548 w 599714"/>
              <a:gd name="connsiteY27" fmla="*/ 175469 h 598128"/>
              <a:gd name="connsiteX28" fmla="*/ 104627 w 599714"/>
              <a:gd name="connsiteY28" fmla="*/ 172951 h 598128"/>
              <a:gd name="connsiteX29" fmla="*/ 104627 w 599714"/>
              <a:gd name="connsiteY29" fmla="*/ 172591 h 598128"/>
              <a:gd name="connsiteX30" fmla="*/ 104627 w 599714"/>
              <a:gd name="connsiteY30" fmla="*/ 172232 h 598128"/>
              <a:gd name="connsiteX31" fmla="*/ 104986 w 599714"/>
              <a:gd name="connsiteY31" fmla="*/ 171872 h 598128"/>
              <a:gd name="connsiteX32" fmla="*/ 107144 w 599714"/>
              <a:gd name="connsiteY32" fmla="*/ 170074 h 598128"/>
              <a:gd name="connsiteX33" fmla="*/ 107863 w 599714"/>
              <a:gd name="connsiteY33" fmla="*/ 169714 h 598128"/>
              <a:gd name="connsiteX34" fmla="*/ 110021 w 599714"/>
              <a:gd name="connsiteY34" fmla="*/ 168635 h 598128"/>
              <a:gd name="connsiteX35" fmla="*/ 111100 w 599714"/>
              <a:gd name="connsiteY35" fmla="*/ 168275 h 598128"/>
              <a:gd name="connsiteX36" fmla="*/ 304988 w 599714"/>
              <a:gd name="connsiteY36" fmla="*/ 87912 h 598128"/>
              <a:gd name="connsiteX37" fmla="*/ 403427 w 599714"/>
              <a:gd name="connsiteY37" fmla="*/ 478549 h 598128"/>
              <a:gd name="connsiteX38" fmla="*/ 475904 w 599714"/>
              <a:gd name="connsiteY38" fmla="*/ 333948 h 598128"/>
              <a:gd name="connsiteX39" fmla="*/ 304988 w 599714"/>
              <a:gd name="connsiteY39" fmla="*/ 87912 h 598128"/>
              <a:gd name="connsiteX40" fmla="*/ 273617 w 599714"/>
              <a:gd name="connsiteY40" fmla="*/ 47625 h 598128"/>
              <a:gd name="connsiteX41" fmla="*/ 275060 w 599714"/>
              <a:gd name="connsiteY41" fmla="*/ 47625 h 598128"/>
              <a:gd name="connsiteX42" fmla="*/ 276502 w 599714"/>
              <a:gd name="connsiteY42" fmla="*/ 48344 h 598128"/>
              <a:gd name="connsiteX43" fmla="*/ 278305 w 599714"/>
              <a:gd name="connsiteY43" fmla="*/ 49064 h 598128"/>
              <a:gd name="connsiteX44" fmla="*/ 278665 w 599714"/>
              <a:gd name="connsiteY44" fmla="*/ 49064 h 598128"/>
              <a:gd name="connsiteX45" fmla="*/ 494294 w 599714"/>
              <a:gd name="connsiteY45" fmla="*/ 332869 h 598128"/>
              <a:gd name="connsiteX46" fmla="*/ 401624 w 599714"/>
              <a:gd name="connsiteY46" fmla="*/ 500491 h 598128"/>
              <a:gd name="connsiteX47" fmla="*/ 391888 w 599714"/>
              <a:gd name="connsiteY47" fmla="*/ 562000 h 598128"/>
              <a:gd name="connsiteX48" fmla="*/ 382874 w 599714"/>
              <a:gd name="connsiteY48" fmla="*/ 569553 h 598128"/>
              <a:gd name="connsiteX49" fmla="*/ 381071 w 599714"/>
              <a:gd name="connsiteY49" fmla="*/ 569194 h 598128"/>
              <a:gd name="connsiteX50" fmla="*/ 373859 w 599714"/>
              <a:gd name="connsiteY50" fmla="*/ 558043 h 598128"/>
              <a:gd name="connsiteX51" fmla="*/ 382874 w 599714"/>
              <a:gd name="connsiteY51" fmla="*/ 501570 h 598128"/>
              <a:gd name="connsiteX52" fmla="*/ 332392 w 599714"/>
              <a:gd name="connsiteY52" fmla="*/ 473513 h 598128"/>
              <a:gd name="connsiteX53" fmla="*/ 332032 w 599714"/>
              <a:gd name="connsiteY53" fmla="*/ 460564 h 598128"/>
              <a:gd name="connsiteX54" fmla="*/ 345013 w 599714"/>
              <a:gd name="connsiteY54" fmla="*/ 459844 h 598128"/>
              <a:gd name="connsiteX55" fmla="*/ 385037 w 599714"/>
              <a:gd name="connsiteY55" fmla="*/ 482505 h 598128"/>
              <a:gd name="connsiteX56" fmla="*/ 280108 w 599714"/>
              <a:gd name="connsiteY56" fmla="*/ 82516 h 598128"/>
              <a:gd name="connsiteX57" fmla="*/ 273978 w 599714"/>
              <a:gd name="connsiteY57" fmla="*/ 186111 h 598128"/>
              <a:gd name="connsiteX58" fmla="*/ 264963 w 599714"/>
              <a:gd name="connsiteY58" fmla="*/ 195103 h 598128"/>
              <a:gd name="connsiteX59" fmla="*/ 255588 w 599714"/>
              <a:gd name="connsiteY59" fmla="*/ 185751 h 598128"/>
              <a:gd name="connsiteX60" fmla="*/ 264603 w 599714"/>
              <a:gd name="connsiteY60" fmla="*/ 55538 h 598128"/>
              <a:gd name="connsiteX61" fmla="*/ 264963 w 599714"/>
              <a:gd name="connsiteY61" fmla="*/ 54459 h 598128"/>
              <a:gd name="connsiteX62" fmla="*/ 265684 w 599714"/>
              <a:gd name="connsiteY62" fmla="*/ 52301 h 598128"/>
              <a:gd name="connsiteX63" fmla="*/ 266045 w 599714"/>
              <a:gd name="connsiteY63" fmla="*/ 52301 h 598128"/>
              <a:gd name="connsiteX64" fmla="*/ 266045 w 599714"/>
              <a:gd name="connsiteY64" fmla="*/ 51941 h 598128"/>
              <a:gd name="connsiteX65" fmla="*/ 266766 w 599714"/>
              <a:gd name="connsiteY65" fmla="*/ 50862 h 598128"/>
              <a:gd name="connsiteX66" fmla="*/ 267487 w 599714"/>
              <a:gd name="connsiteY66" fmla="*/ 50502 h 598128"/>
              <a:gd name="connsiteX67" fmla="*/ 268209 w 599714"/>
              <a:gd name="connsiteY67" fmla="*/ 49783 h 598128"/>
              <a:gd name="connsiteX68" fmla="*/ 268209 w 599714"/>
              <a:gd name="connsiteY68" fmla="*/ 49423 h 598128"/>
              <a:gd name="connsiteX69" fmla="*/ 270372 w 599714"/>
              <a:gd name="connsiteY69" fmla="*/ 48344 h 598128"/>
              <a:gd name="connsiteX70" fmla="*/ 271454 w 599714"/>
              <a:gd name="connsiteY70" fmla="*/ 47985 h 598128"/>
              <a:gd name="connsiteX71" fmla="*/ 273617 w 599714"/>
              <a:gd name="connsiteY71" fmla="*/ 47625 h 598128"/>
              <a:gd name="connsiteX72" fmla="*/ 185594 w 599714"/>
              <a:gd name="connsiteY72" fmla="*/ 26988 h 598128"/>
              <a:gd name="connsiteX73" fmla="*/ 152439 w 599714"/>
              <a:gd name="connsiteY73" fmla="*/ 92446 h 598128"/>
              <a:gd name="connsiteX74" fmla="*/ 137664 w 599714"/>
              <a:gd name="connsiteY74" fmla="*/ 69787 h 598128"/>
              <a:gd name="connsiteX75" fmla="*/ 18379 w 599714"/>
              <a:gd name="connsiteY75" fmla="*/ 298891 h 598128"/>
              <a:gd name="connsiteX76" fmla="*/ 299833 w 599714"/>
              <a:gd name="connsiteY76" fmla="*/ 579786 h 598128"/>
              <a:gd name="connsiteX77" fmla="*/ 309203 w 599714"/>
              <a:gd name="connsiteY77" fmla="*/ 588777 h 598128"/>
              <a:gd name="connsiteX78" fmla="*/ 299833 w 599714"/>
              <a:gd name="connsiteY78" fmla="*/ 598128 h 598128"/>
              <a:gd name="connsiteX79" fmla="*/ 0 w 599714"/>
              <a:gd name="connsiteY79" fmla="*/ 298891 h 598128"/>
              <a:gd name="connsiteX80" fmla="*/ 127213 w 599714"/>
              <a:gd name="connsiteY80" fmla="*/ 54322 h 598128"/>
              <a:gd name="connsiteX81" fmla="*/ 112077 w 599714"/>
              <a:gd name="connsiteY81" fmla="*/ 30944 h 598128"/>
              <a:gd name="connsiteX82" fmla="*/ 299533 w 599714"/>
              <a:gd name="connsiteY82" fmla="*/ 0 h 598128"/>
              <a:gd name="connsiteX83" fmla="*/ 599714 w 599714"/>
              <a:gd name="connsiteY83" fmla="*/ 299237 h 598128"/>
              <a:gd name="connsiteX84" fmla="*/ 472354 w 599714"/>
              <a:gd name="connsiteY84" fmla="*/ 543806 h 598128"/>
              <a:gd name="connsiteX85" fmla="*/ 487868 w 599714"/>
              <a:gd name="connsiteY85" fmla="*/ 567184 h 598128"/>
              <a:gd name="connsiteX86" fmla="*/ 414266 w 599714"/>
              <a:gd name="connsiteY86" fmla="*/ 571140 h 598128"/>
              <a:gd name="connsiteX87" fmla="*/ 447459 w 599714"/>
              <a:gd name="connsiteY87" fmla="*/ 505682 h 598128"/>
              <a:gd name="connsiteX88" fmla="*/ 462612 w 599714"/>
              <a:gd name="connsiteY88" fmla="*/ 528341 h 598128"/>
              <a:gd name="connsiteX89" fmla="*/ 581314 w 599714"/>
              <a:gd name="connsiteY89" fmla="*/ 299237 h 598128"/>
              <a:gd name="connsiteX90" fmla="*/ 299533 w 599714"/>
              <a:gd name="connsiteY90" fmla="*/ 18702 h 598128"/>
              <a:gd name="connsiteX91" fmla="*/ 290513 w 599714"/>
              <a:gd name="connsiteY91" fmla="*/ 9351 h 598128"/>
              <a:gd name="connsiteX92" fmla="*/ 299533 w 599714"/>
              <a:gd name="connsiteY92" fmla="*/ 0 h 5981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Lst>
            <a:rect l="l" t="t" r="r" b="b"/>
            <a:pathLst>
              <a:path w="599714" h="598128">
                <a:moveTo>
                  <a:pt x="135553" y="206401"/>
                </a:moveTo>
                <a:cubicBezTo>
                  <a:pt x="149578" y="242729"/>
                  <a:pt x="167199" y="304594"/>
                  <a:pt x="158928" y="372574"/>
                </a:cubicBezTo>
                <a:cubicBezTo>
                  <a:pt x="155692" y="398830"/>
                  <a:pt x="161086" y="420052"/>
                  <a:pt x="174032" y="434799"/>
                </a:cubicBezTo>
                <a:cubicBezTo>
                  <a:pt x="191293" y="453502"/>
                  <a:pt x="217545" y="458897"/>
                  <a:pt x="231210" y="460336"/>
                </a:cubicBezTo>
                <a:cubicBezTo>
                  <a:pt x="233008" y="387321"/>
                  <a:pt x="219343" y="278337"/>
                  <a:pt x="135553" y="206401"/>
                </a:cubicBezTo>
                <a:close/>
                <a:moveTo>
                  <a:pt x="155332" y="199208"/>
                </a:moveTo>
                <a:cubicBezTo>
                  <a:pt x="236604" y="274741"/>
                  <a:pt x="250989" y="383364"/>
                  <a:pt x="249550" y="457458"/>
                </a:cubicBezTo>
                <a:cubicBezTo>
                  <a:pt x="266452" y="450984"/>
                  <a:pt x="297739" y="435878"/>
                  <a:pt x="312483" y="406024"/>
                </a:cubicBezTo>
                <a:cubicBezTo>
                  <a:pt x="325069" y="380487"/>
                  <a:pt x="322911" y="348475"/>
                  <a:pt x="306369" y="311788"/>
                </a:cubicBezTo>
                <a:cubicBezTo>
                  <a:pt x="278679" y="250282"/>
                  <a:pt x="203880" y="215753"/>
                  <a:pt x="155332" y="199208"/>
                </a:cubicBezTo>
                <a:close/>
                <a:moveTo>
                  <a:pt x="111100" y="168275"/>
                </a:moveTo>
                <a:cubicBezTo>
                  <a:pt x="111819" y="168275"/>
                  <a:pt x="112898" y="168275"/>
                  <a:pt x="113617" y="168275"/>
                </a:cubicBezTo>
                <a:cubicBezTo>
                  <a:pt x="113977" y="168275"/>
                  <a:pt x="113977" y="168275"/>
                  <a:pt x="113977" y="168275"/>
                </a:cubicBezTo>
                <a:lnTo>
                  <a:pt x="114336" y="168275"/>
                </a:lnTo>
                <a:cubicBezTo>
                  <a:pt x="120809" y="170074"/>
                  <a:pt x="276881" y="201725"/>
                  <a:pt x="323271" y="303875"/>
                </a:cubicBezTo>
                <a:cubicBezTo>
                  <a:pt x="341971" y="346677"/>
                  <a:pt x="344129" y="383364"/>
                  <a:pt x="329025" y="414656"/>
                </a:cubicBezTo>
                <a:cubicBezTo>
                  <a:pt x="308886" y="454941"/>
                  <a:pt x="265373" y="471846"/>
                  <a:pt x="248831" y="477241"/>
                </a:cubicBezTo>
                <a:cubicBezTo>
                  <a:pt x="248112" y="489110"/>
                  <a:pt x="247033" y="499901"/>
                  <a:pt x="245954" y="508893"/>
                </a:cubicBezTo>
                <a:cubicBezTo>
                  <a:pt x="245595" y="513569"/>
                  <a:pt x="241279" y="517165"/>
                  <a:pt x="236604" y="517165"/>
                </a:cubicBezTo>
                <a:cubicBezTo>
                  <a:pt x="236245" y="517165"/>
                  <a:pt x="236245" y="517165"/>
                  <a:pt x="235526" y="517165"/>
                </a:cubicBezTo>
                <a:cubicBezTo>
                  <a:pt x="230851" y="516446"/>
                  <a:pt x="227254" y="511770"/>
                  <a:pt x="227614" y="506735"/>
                </a:cubicBezTo>
                <a:cubicBezTo>
                  <a:pt x="228693" y="498822"/>
                  <a:pt x="229412" y="489110"/>
                  <a:pt x="230131" y="478680"/>
                </a:cubicBezTo>
                <a:cubicBezTo>
                  <a:pt x="214308" y="477241"/>
                  <a:pt x="182303" y="471126"/>
                  <a:pt x="160726" y="447387"/>
                </a:cubicBezTo>
                <a:cubicBezTo>
                  <a:pt x="143824" y="428324"/>
                  <a:pt x="136992" y="402427"/>
                  <a:pt x="140947" y="370056"/>
                </a:cubicBezTo>
                <a:cubicBezTo>
                  <a:pt x="152815" y="271863"/>
                  <a:pt x="104627" y="182662"/>
                  <a:pt x="104267" y="181943"/>
                </a:cubicBezTo>
                <a:cubicBezTo>
                  <a:pt x="103907" y="181224"/>
                  <a:pt x="103907" y="180504"/>
                  <a:pt x="103548" y="179425"/>
                </a:cubicBezTo>
                <a:cubicBezTo>
                  <a:pt x="103188" y="178346"/>
                  <a:pt x="103188" y="177267"/>
                  <a:pt x="103188" y="176548"/>
                </a:cubicBezTo>
                <a:cubicBezTo>
                  <a:pt x="103548" y="175828"/>
                  <a:pt x="103548" y="175828"/>
                  <a:pt x="103548" y="175469"/>
                </a:cubicBezTo>
                <a:cubicBezTo>
                  <a:pt x="103907" y="174749"/>
                  <a:pt x="104267" y="174030"/>
                  <a:pt x="104627" y="172951"/>
                </a:cubicBezTo>
                <a:lnTo>
                  <a:pt x="104627" y="172591"/>
                </a:lnTo>
                <a:cubicBezTo>
                  <a:pt x="104627" y="172232"/>
                  <a:pt x="104627" y="172232"/>
                  <a:pt x="104627" y="172232"/>
                </a:cubicBezTo>
                <a:cubicBezTo>
                  <a:pt x="104986" y="172232"/>
                  <a:pt x="104986" y="172232"/>
                  <a:pt x="104986" y="171872"/>
                </a:cubicBezTo>
                <a:cubicBezTo>
                  <a:pt x="105705" y="171512"/>
                  <a:pt x="106065" y="170793"/>
                  <a:pt x="107144" y="170074"/>
                </a:cubicBezTo>
                <a:cubicBezTo>
                  <a:pt x="107503" y="170074"/>
                  <a:pt x="107503" y="170074"/>
                  <a:pt x="107863" y="169714"/>
                </a:cubicBezTo>
                <a:cubicBezTo>
                  <a:pt x="108223" y="169354"/>
                  <a:pt x="109302" y="168994"/>
                  <a:pt x="110021" y="168635"/>
                </a:cubicBezTo>
                <a:cubicBezTo>
                  <a:pt x="110380" y="168635"/>
                  <a:pt x="110740" y="168635"/>
                  <a:pt x="111100" y="168275"/>
                </a:cubicBezTo>
                <a:close/>
                <a:moveTo>
                  <a:pt x="304988" y="87912"/>
                </a:moveTo>
                <a:cubicBezTo>
                  <a:pt x="343570" y="153018"/>
                  <a:pt x="415687" y="299777"/>
                  <a:pt x="403427" y="478549"/>
                </a:cubicBezTo>
                <a:cubicBezTo>
                  <a:pt x="429028" y="463082"/>
                  <a:pt x="480592" y="420277"/>
                  <a:pt x="475904" y="333948"/>
                </a:cubicBezTo>
                <a:cubicBezTo>
                  <a:pt x="471217" y="236829"/>
                  <a:pt x="423980" y="167406"/>
                  <a:pt x="304988" y="87912"/>
                </a:cubicBezTo>
                <a:close/>
                <a:moveTo>
                  <a:pt x="273617" y="47625"/>
                </a:moveTo>
                <a:cubicBezTo>
                  <a:pt x="273978" y="47625"/>
                  <a:pt x="274338" y="47625"/>
                  <a:pt x="275060" y="47625"/>
                </a:cubicBezTo>
                <a:cubicBezTo>
                  <a:pt x="275420" y="47985"/>
                  <a:pt x="275781" y="48344"/>
                  <a:pt x="276502" y="48344"/>
                </a:cubicBezTo>
                <a:cubicBezTo>
                  <a:pt x="277223" y="48344"/>
                  <a:pt x="277584" y="48704"/>
                  <a:pt x="278305" y="49064"/>
                </a:cubicBezTo>
                <a:cubicBezTo>
                  <a:pt x="278665" y="49064"/>
                  <a:pt x="278665" y="49064"/>
                  <a:pt x="278665" y="49064"/>
                </a:cubicBezTo>
                <a:cubicBezTo>
                  <a:pt x="428307" y="141507"/>
                  <a:pt x="488885" y="221002"/>
                  <a:pt x="494294" y="332869"/>
                </a:cubicBezTo>
                <a:cubicBezTo>
                  <a:pt x="499703" y="442578"/>
                  <a:pt x="422177" y="490059"/>
                  <a:pt x="401624" y="500491"/>
                </a:cubicBezTo>
                <a:cubicBezTo>
                  <a:pt x="399461" y="520994"/>
                  <a:pt x="396576" y="541137"/>
                  <a:pt x="391888" y="562000"/>
                </a:cubicBezTo>
                <a:cubicBezTo>
                  <a:pt x="391167" y="566316"/>
                  <a:pt x="387201" y="569553"/>
                  <a:pt x="382874" y="569553"/>
                </a:cubicBezTo>
                <a:cubicBezTo>
                  <a:pt x="382513" y="569553"/>
                  <a:pt x="381792" y="569194"/>
                  <a:pt x="381071" y="569194"/>
                </a:cubicBezTo>
                <a:cubicBezTo>
                  <a:pt x="376023" y="568115"/>
                  <a:pt x="372777" y="563079"/>
                  <a:pt x="373859" y="558043"/>
                </a:cubicBezTo>
                <a:cubicBezTo>
                  <a:pt x="378186" y="538979"/>
                  <a:pt x="381071" y="520274"/>
                  <a:pt x="382874" y="501570"/>
                </a:cubicBezTo>
                <a:cubicBezTo>
                  <a:pt x="364484" y="496174"/>
                  <a:pt x="347537" y="487182"/>
                  <a:pt x="332392" y="473513"/>
                </a:cubicBezTo>
                <a:cubicBezTo>
                  <a:pt x="328786" y="470276"/>
                  <a:pt x="328426" y="464161"/>
                  <a:pt x="332032" y="460564"/>
                </a:cubicBezTo>
                <a:cubicBezTo>
                  <a:pt x="335637" y="456607"/>
                  <a:pt x="341407" y="456607"/>
                  <a:pt x="345013" y="459844"/>
                </a:cubicBezTo>
                <a:cubicBezTo>
                  <a:pt x="356912" y="470635"/>
                  <a:pt x="370253" y="478189"/>
                  <a:pt x="385037" y="482505"/>
                </a:cubicBezTo>
                <a:cubicBezTo>
                  <a:pt x="399821" y="290784"/>
                  <a:pt x="314003" y="136112"/>
                  <a:pt x="280108" y="82516"/>
                </a:cubicBezTo>
                <a:cubicBezTo>
                  <a:pt x="277584" y="105537"/>
                  <a:pt x="274699" y="142946"/>
                  <a:pt x="273978" y="186111"/>
                </a:cubicBezTo>
                <a:cubicBezTo>
                  <a:pt x="273978" y="191146"/>
                  <a:pt x="270011" y="195103"/>
                  <a:pt x="264963" y="195103"/>
                </a:cubicBezTo>
                <a:cubicBezTo>
                  <a:pt x="259555" y="195103"/>
                  <a:pt x="255588" y="190787"/>
                  <a:pt x="255588" y="185751"/>
                </a:cubicBezTo>
                <a:cubicBezTo>
                  <a:pt x="256309" y="113450"/>
                  <a:pt x="264603" y="56258"/>
                  <a:pt x="264603" y="55538"/>
                </a:cubicBezTo>
                <a:cubicBezTo>
                  <a:pt x="264603" y="55179"/>
                  <a:pt x="264963" y="54819"/>
                  <a:pt x="264963" y="54459"/>
                </a:cubicBezTo>
                <a:cubicBezTo>
                  <a:pt x="265324" y="53740"/>
                  <a:pt x="265324" y="52661"/>
                  <a:pt x="265684" y="52301"/>
                </a:cubicBezTo>
                <a:cubicBezTo>
                  <a:pt x="265684" y="52301"/>
                  <a:pt x="265684" y="52301"/>
                  <a:pt x="266045" y="52301"/>
                </a:cubicBezTo>
                <a:lnTo>
                  <a:pt x="266045" y="51941"/>
                </a:lnTo>
                <a:cubicBezTo>
                  <a:pt x="266045" y="51582"/>
                  <a:pt x="266406" y="51222"/>
                  <a:pt x="266766" y="50862"/>
                </a:cubicBezTo>
                <a:cubicBezTo>
                  <a:pt x="266766" y="50862"/>
                  <a:pt x="267127" y="50502"/>
                  <a:pt x="267487" y="50502"/>
                </a:cubicBezTo>
                <a:cubicBezTo>
                  <a:pt x="267487" y="50502"/>
                  <a:pt x="267848" y="49783"/>
                  <a:pt x="268209" y="49783"/>
                </a:cubicBezTo>
                <a:cubicBezTo>
                  <a:pt x="268209" y="49783"/>
                  <a:pt x="268209" y="49783"/>
                  <a:pt x="268209" y="49423"/>
                </a:cubicBezTo>
                <a:cubicBezTo>
                  <a:pt x="268930" y="49064"/>
                  <a:pt x="269290" y="48704"/>
                  <a:pt x="270372" y="48344"/>
                </a:cubicBezTo>
                <a:cubicBezTo>
                  <a:pt x="270733" y="48344"/>
                  <a:pt x="271093" y="48344"/>
                  <a:pt x="271454" y="47985"/>
                </a:cubicBezTo>
                <a:cubicBezTo>
                  <a:pt x="272175" y="47625"/>
                  <a:pt x="272896" y="47985"/>
                  <a:pt x="273617" y="47625"/>
                </a:cubicBezTo>
                <a:close/>
                <a:moveTo>
                  <a:pt x="185594" y="26988"/>
                </a:moveTo>
                <a:lnTo>
                  <a:pt x="152439" y="92446"/>
                </a:lnTo>
                <a:lnTo>
                  <a:pt x="137664" y="69787"/>
                </a:lnTo>
                <a:cubicBezTo>
                  <a:pt x="63066" y="122657"/>
                  <a:pt x="18379" y="207178"/>
                  <a:pt x="18379" y="298891"/>
                </a:cubicBezTo>
                <a:cubicBezTo>
                  <a:pt x="18379" y="453545"/>
                  <a:pt x="144871" y="579786"/>
                  <a:pt x="299833" y="579786"/>
                </a:cubicBezTo>
                <a:cubicBezTo>
                  <a:pt x="305239" y="579786"/>
                  <a:pt x="309203" y="583742"/>
                  <a:pt x="309203" y="588777"/>
                </a:cubicBezTo>
                <a:cubicBezTo>
                  <a:pt x="309203" y="594172"/>
                  <a:pt x="305239" y="598128"/>
                  <a:pt x="299833" y="598128"/>
                </a:cubicBezTo>
                <a:cubicBezTo>
                  <a:pt x="134781" y="598128"/>
                  <a:pt x="0" y="463975"/>
                  <a:pt x="0" y="298891"/>
                </a:cubicBezTo>
                <a:cubicBezTo>
                  <a:pt x="0" y="201064"/>
                  <a:pt x="47570" y="110429"/>
                  <a:pt x="127213" y="54322"/>
                </a:cubicBezTo>
                <a:lnTo>
                  <a:pt x="112077" y="30944"/>
                </a:lnTo>
                <a:close/>
                <a:moveTo>
                  <a:pt x="299533" y="0"/>
                </a:moveTo>
                <a:cubicBezTo>
                  <a:pt x="465138" y="0"/>
                  <a:pt x="599714" y="134153"/>
                  <a:pt x="599714" y="299237"/>
                </a:cubicBezTo>
                <a:cubicBezTo>
                  <a:pt x="599714" y="397065"/>
                  <a:pt x="552450" y="487699"/>
                  <a:pt x="472354" y="543806"/>
                </a:cubicBezTo>
                <a:lnTo>
                  <a:pt x="487868" y="567184"/>
                </a:lnTo>
                <a:lnTo>
                  <a:pt x="414266" y="571140"/>
                </a:lnTo>
                <a:lnTo>
                  <a:pt x="447459" y="505682"/>
                </a:lnTo>
                <a:lnTo>
                  <a:pt x="462612" y="528341"/>
                </a:lnTo>
                <a:cubicBezTo>
                  <a:pt x="536936" y="475471"/>
                  <a:pt x="581314" y="390951"/>
                  <a:pt x="581314" y="299237"/>
                </a:cubicBezTo>
                <a:cubicBezTo>
                  <a:pt x="581314" y="144224"/>
                  <a:pt x="455036" y="18702"/>
                  <a:pt x="299533" y="18702"/>
                </a:cubicBezTo>
                <a:cubicBezTo>
                  <a:pt x="294482" y="18702"/>
                  <a:pt x="290513" y="14386"/>
                  <a:pt x="290513" y="9351"/>
                </a:cubicBezTo>
                <a:cubicBezTo>
                  <a:pt x="290513" y="4316"/>
                  <a:pt x="294482" y="0"/>
                  <a:pt x="299533" y="0"/>
                </a:cubicBezTo>
                <a:close/>
              </a:path>
            </a:pathLst>
          </a:custGeom>
          <a:solidFill>
            <a:schemeClr val="accent1"/>
          </a:solidFill>
          <a:ln>
            <a:noFill/>
          </a:ln>
          <a:effectLst/>
        </p:spPr>
        <p:txBody>
          <a:bodyPr wrap="square" anchor="ctr">
            <a:noAutofit/>
          </a:bodyPr>
          <a:lstStyle/>
          <a:p>
            <a:endParaRPr lang="en-US" dirty="0">
              <a:latin typeface="Lato Light" panose="020F0502020204030203" pitchFamily="34" charset="0"/>
            </a:endParaRPr>
          </a:p>
        </p:txBody>
      </p:sp>
      <p:sp>
        <p:nvSpPr>
          <p:cNvPr id="37" name="Freeform 36">
            <a:extLst>
              <a:ext uri="{FF2B5EF4-FFF2-40B4-BE49-F238E27FC236}">
                <a16:creationId xmlns:a16="http://schemas.microsoft.com/office/drawing/2014/main" id="{16575F3A-1805-C644-8D33-13977FE18A20}"/>
              </a:ext>
            </a:extLst>
          </p:cNvPr>
          <p:cNvSpPr>
            <a:spLocks noChangeArrowheads="1"/>
          </p:cNvSpPr>
          <p:nvPr/>
        </p:nvSpPr>
        <p:spPr bwMode="auto">
          <a:xfrm>
            <a:off x="10340059" y="6929223"/>
            <a:ext cx="1085528" cy="1085220"/>
          </a:xfrm>
          <a:custGeom>
            <a:avLst/>
            <a:gdLst>
              <a:gd name="connsiteX0" fmla="*/ 490973 w 598297"/>
              <a:gd name="connsiteY0" fmla="*/ 313093 h 598127"/>
              <a:gd name="connsiteX1" fmla="*/ 543191 w 598297"/>
              <a:gd name="connsiteY1" fmla="*/ 314872 h 598127"/>
              <a:gd name="connsiteX2" fmla="*/ 551894 w 598297"/>
              <a:gd name="connsiteY2" fmla="*/ 324124 h 598127"/>
              <a:gd name="connsiteX3" fmla="*/ 542828 w 598297"/>
              <a:gd name="connsiteY3" fmla="*/ 333019 h 598127"/>
              <a:gd name="connsiteX4" fmla="*/ 542466 w 598297"/>
              <a:gd name="connsiteY4" fmla="*/ 333019 h 598127"/>
              <a:gd name="connsiteX5" fmla="*/ 490248 w 598297"/>
              <a:gd name="connsiteY5" fmla="*/ 331240 h 598127"/>
              <a:gd name="connsiteX6" fmla="*/ 481182 w 598297"/>
              <a:gd name="connsiteY6" fmla="*/ 321989 h 598127"/>
              <a:gd name="connsiteX7" fmla="*/ 490973 w 598297"/>
              <a:gd name="connsiteY7" fmla="*/ 313093 h 598127"/>
              <a:gd name="connsiteX8" fmla="*/ 515526 w 598297"/>
              <a:gd name="connsiteY8" fmla="*/ 255918 h 598127"/>
              <a:gd name="connsiteX9" fmla="*/ 467662 w 598297"/>
              <a:gd name="connsiteY9" fmla="*/ 300135 h 598127"/>
              <a:gd name="connsiteX10" fmla="*/ 465863 w 598297"/>
              <a:gd name="connsiteY10" fmla="*/ 354777 h 598127"/>
              <a:gd name="connsiteX11" fmla="*/ 481338 w 598297"/>
              <a:gd name="connsiteY11" fmla="*/ 355137 h 598127"/>
              <a:gd name="connsiteX12" fmla="*/ 550794 w 598297"/>
              <a:gd name="connsiteY12" fmla="*/ 357653 h 598127"/>
              <a:gd name="connsiteX13" fmla="*/ 566268 w 598297"/>
              <a:gd name="connsiteY13" fmla="*/ 358372 h 598127"/>
              <a:gd name="connsiteX14" fmla="*/ 568068 w 598297"/>
              <a:gd name="connsiteY14" fmla="*/ 303730 h 598127"/>
              <a:gd name="connsiteX15" fmla="*/ 555832 w 598297"/>
              <a:gd name="connsiteY15" fmla="*/ 270657 h 598127"/>
              <a:gd name="connsiteX16" fmla="*/ 524163 w 598297"/>
              <a:gd name="connsiteY16" fmla="*/ 256277 h 598127"/>
              <a:gd name="connsiteX17" fmla="*/ 103296 w 598297"/>
              <a:gd name="connsiteY17" fmla="*/ 114365 h 598127"/>
              <a:gd name="connsiteX18" fmla="*/ 115883 w 598297"/>
              <a:gd name="connsiteY18" fmla="*/ 115445 h 598127"/>
              <a:gd name="connsiteX19" fmla="*/ 114445 w 598297"/>
              <a:gd name="connsiteY19" fmla="*/ 128402 h 598127"/>
              <a:gd name="connsiteX20" fmla="*/ 18783 w 598297"/>
              <a:gd name="connsiteY20" fmla="*/ 342208 h 598127"/>
              <a:gd name="connsiteX21" fmla="*/ 286349 w 598297"/>
              <a:gd name="connsiteY21" fmla="*/ 579410 h 598127"/>
              <a:gd name="connsiteX22" fmla="*/ 446385 w 598297"/>
              <a:gd name="connsiteY22" fmla="*/ 509222 h 598127"/>
              <a:gd name="connsiteX23" fmla="*/ 433438 w 598297"/>
              <a:gd name="connsiteY23" fmla="*/ 496624 h 598127"/>
              <a:gd name="connsiteX24" fmla="*/ 485585 w 598297"/>
              <a:gd name="connsiteY24" fmla="*/ 481866 h 598127"/>
              <a:gd name="connsiteX25" fmla="*/ 472278 w 598297"/>
              <a:gd name="connsiteY25" fmla="*/ 534417 h 598127"/>
              <a:gd name="connsiteX26" fmla="*/ 458972 w 598297"/>
              <a:gd name="connsiteY26" fmla="*/ 521820 h 598127"/>
              <a:gd name="connsiteX27" fmla="*/ 287428 w 598297"/>
              <a:gd name="connsiteY27" fmla="*/ 597407 h 598127"/>
              <a:gd name="connsiteX28" fmla="*/ 270885 w 598297"/>
              <a:gd name="connsiteY28" fmla="*/ 598127 h 598127"/>
              <a:gd name="connsiteX29" fmla="*/ 442 w 598297"/>
              <a:gd name="connsiteY29" fmla="*/ 343288 h 598127"/>
              <a:gd name="connsiteX30" fmla="*/ 103296 w 598297"/>
              <a:gd name="connsiteY30" fmla="*/ 114365 h 598127"/>
              <a:gd name="connsiteX31" fmla="*/ 175933 w 598297"/>
              <a:gd name="connsiteY31" fmla="*/ 71256 h 598127"/>
              <a:gd name="connsiteX32" fmla="*/ 136978 w 598297"/>
              <a:gd name="connsiteY32" fmla="*/ 354478 h 598127"/>
              <a:gd name="connsiteX33" fmla="*/ 286308 w 598297"/>
              <a:gd name="connsiteY33" fmla="*/ 276745 h 598127"/>
              <a:gd name="connsiteX34" fmla="*/ 290636 w 598297"/>
              <a:gd name="connsiteY34" fmla="*/ 275665 h 598127"/>
              <a:gd name="connsiteX35" fmla="*/ 294604 w 598297"/>
              <a:gd name="connsiteY35" fmla="*/ 276745 h 598127"/>
              <a:gd name="connsiteX36" fmla="*/ 299293 w 598297"/>
              <a:gd name="connsiteY36" fmla="*/ 283223 h 598127"/>
              <a:gd name="connsiteX37" fmla="*/ 327427 w 598297"/>
              <a:gd name="connsiteY37" fmla="*/ 465320 h 598127"/>
              <a:gd name="connsiteX38" fmla="*/ 367826 w 598297"/>
              <a:gd name="connsiteY38" fmla="*/ 183537 h 598127"/>
              <a:gd name="connsiteX39" fmla="*/ 218496 w 598297"/>
              <a:gd name="connsiteY39" fmla="*/ 261270 h 598127"/>
              <a:gd name="connsiteX40" fmla="*/ 210200 w 598297"/>
              <a:gd name="connsiteY40" fmla="*/ 261270 h 598127"/>
              <a:gd name="connsiteX41" fmla="*/ 205150 w 598297"/>
              <a:gd name="connsiteY41" fmla="*/ 254433 h 598127"/>
              <a:gd name="connsiteX42" fmla="*/ 255696 w 598297"/>
              <a:gd name="connsiteY42" fmla="*/ 57121 h 598127"/>
              <a:gd name="connsiteX43" fmla="*/ 528122 w 598297"/>
              <a:gd name="connsiteY43" fmla="*/ 238663 h 598127"/>
              <a:gd name="connsiteX44" fmla="*/ 569147 w 598297"/>
              <a:gd name="connsiteY44" fmla="*/ 258434 h 598127"/>
              <a:gd name="connsiteX45" fmla="*/ 586421 w 598297"/>
              <a:gd name="connsiteY45" fmla="*/ 304449 h 598127"/>
              <a:gd name="connsiteX46" fmla="*/ 584622 w 598297"/>
              <a:gd name="connsiteY46" fmla="*/ 358732 h 598127"/>
              <a:gd name="connsiteX47" fmla="*/ 589300 w 598297"/>
              <a:gd name="connsiteY47" fmla="*/ 359091 h 598127"/>
              <a:gd name="connsiteX48" fmla="*/ 598297 w 598297"/>
              <a:gd name="connsiteY48" fmla="*/ 368438 h 598127"/>
              <a:gd name="connsiteX49" fmla="*/ 589300 w 598297"/>
              <a:gd name="connsiteY49" fmla="*/ 377425 h 598127"/>
              <a:gd name="connsiteX50" fmla="*/ 588581 w 598297"/>
              <a:gd name="connsiteY50" fmla="*/ 377425 h 598127"/>
              <a:gd name="connsiteX51" fmla="*/ 559071 w 598297"/>
              <a:gd name="connsiteY51" fmla="*/ 376347 h 598127"/>
              <a:gd name="connsiteX52" fmla="*/ 556912 w 598297"/>
              <a:gd name="connsiteY52" fmla="*/ 437100 h 598127"/>
              <a:gd name="connsiteX53" fmla="*/ 547555 w 598297"/>
              <a:gd name="connsiteY53" fmla="*/ 445728 h 598127"/>
              <a:gd name="connsiteX54" fmla="*/ 538558 w 598297"/>
              <a:gd name="connsiteY54" fmla="*/ 436381 h 598127"/>
              <a:gd name="connsiteX55" fmla="*/ 541077 w 598297"/>
              <a:gd name="connsiteY55" fmla="*/ 375628 h 598127"/>
              <a:gd name="connsiteX56" fmla="*/ 515526 w 598297"/>
              <a:gd name="connsiteY56" fmla="*/ 374549 h 598127"/>
              <a:gd name="connsiteX57" fmla="*/ 514086 w 598297"/>
              <a:gd name="connsiteY57" fmla="*/ 374549 h 598127"/>
              <a:gd name="connsiteX58" fmla="*/ 489975 w 598297"/>
              <a:gd name="connsiteY58" fmla="*/ 373830 h 598127"/>
              <a:gd name="connsiteX59" fmla="*/ 487816 w 598297"/>
              <a:gd name="connsiteY59" fmla="*/ 434584 h 598127"/>
              <a:gd name="connsiteX60" fmla="*/ 478459 w 598297"/>
              <a:gd name="connsiteY60" fmla="*/ 443211 h 598127"/>
              <a:gd name="connsiteX61" fmla="*/ 469822 w 598297"/>
              <a:gd name="connsiteY61" fmla="*/ 433865 h 598127"/>
              <a:gd name="connsiteX62" fmla="*/ 471981 w 598297"/>
              <a:gd name="connsiteY62" fmla="*/ 373111 h 598127"/>
              <a:gd name="connsiteX63" fmla="*/ 456146 w 598297"/>
              <a:gd name="connsiteY63" fmla="*/ 372752 h 598127"/>
              <a:gd name="connsiteX64" fmla="*/ 442111 w 598297"/>
              <a:gd name="connsiteY64" fmla="*/ 372033 h 598127"/>
              <a:gd name="connsiteX65" fmla="*/ 433474 w 598297"/>
              <a:gd name="connsiteY65" fmla="*/ 362686 h 598127"/>
              <a:gd name="connsiteX66" fmla="*/ 442831 w 598297"/>
              <a:gd name="connsiteY66" fmla="*/ 353699 h 598127"/>
              <a:gd name="connsiteX67" fmla="*/ 447869 w 598297"/>
              <a:gd name="connsiteY67" fmla="*/ 354058 h 598127"/>
              <a:gd name="connsiteX68" fmla="*/ 449669 w 598297"/>
              <a:gd name="connsiteY68" fmla="*/ 299416 h 598127"/>
              <a:gd name="connsiteX69" fmla="*/ 508688 w 598297"/>
              <a:gd name="connsiteY69" fmla="*/ 237944 h 598127"/>
              <a:gd name="connsiteX70" fmla="*/ 256776 w 598297"/>
              <a:gd name="connsiteY70" fmla="*/ 75095 h 598127"/>
              <a:gd name="connsiteX71" fmla="*/ 242381 w 598297"/>
              <a:gd name="connsiteY71" fmla="*/ 76174 h 598127"/>
              <a:gd name="connsiteX72" fmla="*/ 232304 w 598297"/>
              <a:gd name="connsiteY72" fmla="*/ 68625 h 598127"/>
              <a:gd name="connsiteX73" fmla="*/ 240221 w 598297"/>
              <a:gd name="connsiteY73" fmla="*/ 58199 h 598127"/>
              <a:gd name="connsiteX74" fmla="*/ 255696 w 598297"/>
              <a:gd name="connsiteY74" fmla="*/ 57121 h 598127"/>
              <a:gd name="connsiteX75" fmla="*/ 174851 w 598297"/>
              <a:gd name="connsiteY75" fmla="*/ 0 h 598127"/>
              <a:gd name="connsiteX76" fmla="*/ 175212 w 598297"/>
              <a:gd name="connsiteY76" fmla="*/ 0 h 598127"/>
              <a:gd name="connsiteX77" fmla="*/ 184229 w 598297"/>
              <a:gd name="connsiteY77" fmla="*/ 7918 h 598127"/>
              <a:gd name="connsiteX78" fmla="*/ 221382 w 598297"/>
              <a:gd name="connsiteY78" fmla="*/ 239318 h 598127"/>
              <a:gd name="connsiteX79" fmla="*/ 375040 w 598297"/>
              <a:gd name="connsiteY79" fmla="*/ 159425 h 598127"/>
              <a:gd name="connsiteX80" fmla="*/ 384779 w 598297"/>
              <a:gd name="connsiteY80" fmla="*/ 159785 h 598127"/>
              <a:gd name="connsiteX81" fmla="*/ 388386 w 598297"/>
              <a:gd name="connsiteY81" fmla="*/ 168422 h 598127"/>
              <a:gd name="connsiteX82" fmla="*/ 336806 w 598297"/>
              <a:gd name="connsiteY82" fmla="*/ 528298 h 598127"/>
              <a:gd name="connsiteX83" fmla="*/ 327788 w 598297"/>
              <a:gd name="connsiteY83" fmla="*/ 536215 h 598127"/>
              <a:gd name="connsiteX84" fmla="*/ 318771 w 598297"/>
              <a:gd name="connsiteY84" fmla="*/ 528298 h 598127"/>
              <a:gd name="connsiteX85" fmla="*/ 283422 w 598297"/>
              <a:gd name="connsiteY85" fmla="*/ 298697 h 598127"/>
              <a:gd name="connsiteX86" fmla="*/ 129764 w 598297"/>
              <a:gd name="connsiteY86" fmla="*/ 378590 h 598127"/>
              <a:gd name="connsiteX87" fmla="*/ 120386 w 598297"/>
              <a:gd name="connsiteY87" fmla="*/ 378230 h 598127"/>
              <a:gd name="connsiteX88" fmla="*/ 116418 w 598297"/>
              <a:gd name="connsiteY88" fmla="*/ 369233 h 598127"/>
              <a:gd name="connsiteX89" fmla="*/ 166194 w 598297"/>
              <a:gd name="connsiteY89" fmla="*/ 7918 h 598127"/>
              <a:gd name="connsiteX90" fmla="*/ 174851 w 598297"/>
              <a:gd name="connsiteY90" fmla="*/ 0 h 5981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Lst>
            <a:rect l="l" t="t" r="r" b="b"/>
            <a:pathLst>
              <a:path w="598297" h="598127">
                <a:moveTo>
                  <a:pt x="490973" y="313093"/>
                </a:moveTo>
                <a:lnTo>
                  <a:pt x="543191" y="314872"/>
                </a:lnTo>
                <a:cubicBezTo>
                  <a:pt x="548268" y="315228"/>
                  <a:pt x="552257" y="319498"/>
                  <a:pt x="551894" y="324124"/>
                </a:cubicBezTo>
                <a:cubicBezTo>
                  <a:pt x="551894" y="329105"/>
                  <a:pt x="547905" y="333019"/>
                  <a:pt x="542828" y="333019"/>
                </a:cubicBezTo>
                <a:lnTo>
                  <a:pt x="542466" y="333019"/>
                </a:lnTo>
                <a:lnTo>
                  <a:pt x="490248" y="331240"/>
                </a:lnTo>
                <a:cubicBezTo>
                  <a:pt x="485171" y="330884"/>
                  <a:pt x="481182" y="326615"/>
                  <a:pt x="481182" y="321989"/>
                </a:cubicBezTo>
                <a:cubicBezTo>
                  <a:pt x="481545" y="317007"/>
                  <a:pt x="485896" y="312737"/>
                  <a:pt x="490973" y="313093"/>
                </a:cubicBezTo>
                <a:close/>
                <a:moveTo>
                  <a:pt x="515526" y="255918"/>
                </a:moveTo>
                <a:cubicBezTo>
                  <a:pt x="489975" y="254840"/>
                  <a:pt x="468742" y="274971"/>
                  <a:pt x="467662" y="300135"/>
                </a:cubicBezTo>
                <a:lnTo>
                  <a:pt x="465863" y="354777"/>
                </a:lnTo>
                <a:lnTo>
                  <a:pt x="481338" y="355137"/>
                </a:lnTo>
                <a:lnTo>
                  <a:pt x="550794" y="357653"/>
                </a:lnTo>
                <a:lnTo>
                  <a:pt x="566268" y="358372"/>
                </a:lnTo>
                <a:lnTo>
                  <a:pt x="568068" y="303730"/>
                </a:lnTo>
                <a:cubicBezTo>
                  <a:pt x="568428" y="291507"/>
                  <a:pt x="564469" y="280004"/>
                  <a:pt x="555832" y="270657"/>
                </a:cubicBezTo>
                <a:cubicBezTo>
                  <a:pt x="547555" y="262029"/>
                  <a:pt x="536399" y="256637"/>
                  <a:pt x="524163" y="256277"/>
                </a:cubicBezTo>
                <a:close/>
                <a:moveTo>
                  <a:pt x="103296" y="114365"/>
                </a:moveTo>
                <a:cubicBezTo>
                  <a:pt x="107252" y="111125"/>
                  <a:pt x="113006" y="111485"/>
                  <a:pt x="115883" y="115445"/>
                </a:cubicBezTo>
                <a:cubicBezTo>
                  <a:pt x="119120" y="119404"/>
                  <a:pt x="118401" y="125163"/>
                  <a:pt x="114445" y="128402"/>
                </a:cubicBezTo>
                <a:cubicBezTo>
                  <a:pt x="49352" y="179874"/>
                  <a:pt x="13748" y="259781"/>
                  <a:pt x="18783" y="342208"/>
                </a:cubicBezTo>
                <a:cubicBezTo>
                  <a:pt x="27054" y="481506"/>
                  <a:pt x="147531" y="588049"/>
                  <a:pt x="286349" y="579410"/>
                </a:cubicBezTo>
                <a:cubicBezTo>
                  <a:pt x="346407" y="575451"/>
                  <a:pt x="402869" y="550615"/>
                  <a:pt x="446385" y="509222"/>
                </a:cubicBezTo>
                <a:lnTo>
                  <a:pt x="433438" y="496624"/>
                </a:lnTo>
                <a:lnTo>
                  <a:pt x="485585" y="481866"/>
                </a:lnTo>
                <a:lnTo>
                  <a:pt x="472278" y="534417"/>
                </a:lnTo>
                <a:lnTo>
                  <a:pt x="458972" y="521820"/>
                </a:lnTo>
                <a:cubicBezTo>
                  <a:pt x="412939" y="566452"/>
                  <a:pt x="352161" y="593448"/>
                  <a:pt x="287428" y="597407"/>
                </a:cubicBezTo>
                <a:cubicBezTo>
                  <a:pt x="282033" y="597767"/>
                  <a:pt x="276279" y="598127"/>
                  <a:pt x="270885" y="598127"/>
                </a:cubicBezTo>
                <a:cubicBezTo>
                  <a:pt x="129190" y="598127"/>
                  <a:pt x="9432" y="486905"/>
                  <a:pt x="442" y="343288"/>
                </a:cubicBezTo>
                <a:cubicBezTo>
                  <a:pt x="-4593" y="254742"/>
                  <a:pt x="33528" y="169076"/>
                  <a:pt x="103296" y="114365"/>
                </a:cubicBezTo>
                <a:close/>
                <a:moveTo>
                  <a:pt x="175933" y="71256"/>
                </a:moveTo>
                <a:lnTo>
                  <a:pt x="136978" y="354478"/>
                </a:lnTo>
                <a:lnTo>
                  <a:pt x="286308" y="276745"/>
                </a:lnTo>
                <a:cubicBezTo>
                  <a:pt x="287750" y="276025"/>
                  <a:pt x="289193" y="275665"/>
                  <a:pt x="290636" y="275665"/>
                </a:cubicBezTo>
                <a:cubicBezTo>
                  <a:pt x="292079" y="275665"/>
                  <a:pt x="293522" y="276025"/>
                  <a:pt x="294604" y="276745"/>
                </a:cubicBezTo>
                <a:cubicBezTo>
                  <a:pt x="297489" y="278184"/>
                  <a:pt x="298932" y="280703"/>
                  <a:pt x="299293" y="283223"/>
                </a:cubicBezTo>
                <a:lnTo>
                  <a:pt x="327427" y="465320"/>
                </a:lnTo>
                <a:lnTo>
                  <a:pt x="367826" y="183537"/>
                </a:lnTo>
                <a:lnTo>
                  <a:pt x="218496" y="261270"/>
                </a:lnTo>
                <a:cubicBezTo>
                  <a:pt x="215610" y="262710"/>
                  <a:pt x="212725" y="262710"/>
                  <a:pt x="210200" y="261270"/>
                </a:cubicBezTo>
                <a:cubicBezTo>
                  <a:pt x="207675" y="260191"/>
                  <a:pt x="205511" y="257671"/>
                  <a:pt x="205150" y="254433"/>
                </a:cubicBezTo>
                <a:close/>
                <a:moveTo>
                  <a:pt x="255696" y="57121"/>
                </a:moveTo>
                <a:cubicBezTo>
                  <a:pt x="379493" y="49212"/>
                  <a:pt x="489255" y="126502"/>
                  <a:pt x="528122" y="238663"/>
                </a:cubicBezTo>
                <a:cubicBezTo>
                  <a:pt x="543956" y="239741"/>
                  <a:pt x="558351" y="246931"/>
                  <a:pt x="569147" y="258434"/>
                </a:cubicBezTo>
                <a:cubicBezTo>
                  <a:pt x="581023" y="271016"/>
                  <a:pt x="587141" y="287193"/>
                  <a:pt x="586421" y="304449"/>
                </a:cubicBezTo>
                <a:lnTo>
                  <a:pt x="584622" y="358732"/>
                </a:lnTo>
                <a:lnTo>
                  <a:pt x="589300" y="359091"/>
                </a:lnTo>
                <a:cubicBezTo>
                  <a:pt x="594339" y="359451"/>
                  <a:pt x="598297" y="363405"/>
                  <a:pt x="598297" y="368438"/>
                </a:cubicBezTo>
                <a:cubicBezTo>
                  <a:pt x="597937" y="373471"/>
                  <a:pt x="593979" y="377425"/>
                  <a:pt x="589300" y="377425"/>
                </a:cubicBezTo>
                <a:cubicBezTo>
                  <a:pt x="588941" y="377425"/>
                  <a:pt x="588941" y="377425"/>
                  <a:pt x="588581" y="377425"/>
                </a:cubicBezTo>
                <a:lnTo>
                  <a:pt x="559071" y="376347"/>
                </a:lnTo>
                <a:lnTo>
                  <a:pt x="556912" y="437100"/>
                </a:lnTo>
                <a:cubicBezTo>
                  <a:pt x="556552" y="442133"/>
                  <a:pt x="552593" y="445728"/>
                  <a:pt x="547555" y="445728"/>
                </a:cubicBezTo>
                <a:cubicBezTo>
                  <a:pt x="542517" y="445728"/>
                  <a:pt x="538558" y="441414"/>
                  <a:pt x="538558" y="436381"/>
                </a:cubicBezTo>
                <a:lnTo>
                  <a:pt x="541077" y="375628"/>
                </a:lnTo>
                <a:lnTo>
                  <a:pt x="515526" y="374549"/>
                </a:lnTo>
                <a:lnTo>
                  <a:pt x="514086" y="374549"/>
                </a:lnTo>
                <a:lnTo>
                  <a:pt x="489975" y="373830"/>
                </a:lnTo>
                <a:lnTo>
                  <a:pt x="487816" y="434584"/>
                </a:lnTo>
                <a:cubicBezTo>
                  <a:pt x="487816" y="439616"/>
                  <a:pt x="483497" y="443930"/>
                  <a:pt x="478459" y="443211"/>
                </a:cubicBezTo>
                <a:cubicBezTo>
                  <a:pt x="473421" y="443211"/>
                  <a:pt x="469462" y="439257"/>
                  <a:pt x="469822" y="433865"/>
                </a:cubicBezTo>
                <a:lnTo>
                  <a:pt x="471981" y="373111"/>
                </a:lnTo>
                <a:lnTo>
                  <a:pt x="456146" y="372752"/>
                </a:lnTo>
                <a:lnTo>
                  <a:pt x="442111" y="372033"/>
                </a:lnTo>
                <a:cubicBezTo>
                  <a:pt x="437073" y="371673"/>
                  <a:pt x="433114" y="367719"/>
                  <a:pt x="433474" y="362686"/>
                </a:cubicBezTo>
                <a:cubicBezTo>
                  <a:pt x="433474" y="357653"/>
                  <a:pt x="437793" y="353339"/>
                  <a:pt x="442831" y="353699"/>
                </a:cubicBezTo>
                <a:lnTo>
                  <a:pt x="447869" y="354058"/>
                </a:lnTo>
                <a:lnTo>
                  <a:pt x="449669" y="299416"/>
                </a:lnTo>
                <a:cubicBezTo>
                  <a:pt x="450748" y="266703"/>
                  <a:pt x="476659" y="240460"/>
                  <a:pt x="508688" y="237944"/>
                </a:cubicBezTo>
                <a:cubicBezTo>
                  <a:pt x="470182" y="137287"/>
                  <a:pt x="370136" y="68265"/>
                  <a:pt x="256776" y="75095"/>
                </a:cubicBezTo>
                <a:cubicBezTo>
                  <a:pt x="252097" y="75455"/>
                  <a:pt x="247059" y="75814"/>
                  <a:pt x="242381" y="76174"/>
                </a:cubicBezTo>
                <a:cubicBezTo>
                  <a:pt x="237342" y="76893"/>
                  <a:pt x="232664" y="73298"/>
                  <a:pt x="232304" y="68625"/>
                </a:cubicBezTo>
                <a:cubicBezTo>
                  <a:pt x="231944" y="63592"/>
                  <a:pt x="235183" y="58918"/>
                  <a:pt x="240221" y="58199"/>
                </a:cubicBezTo>
                <a:cubicBezTo>
                  <a:pt x="245260" y="57840"/>
                  <a:pt x="250658" y="57480"/>
                  <a:pt x="255696" y="57121"/>
                </a:cubicBezTo>
                <a:close/>
                <a:moveTo>
                  <a:pt x="174851" y="0"/>
                </a:moveTo>
                <a:lnTo>
                  <a:pt x="175212" y="0"/>
                </a:lnTo>
                <a:cubicBezTo>
                  <a:pt x="179540" y="0"/>
                  <a:pt x="183508" y="3599"/>
                  <a:pt x="184229" y="7918"/>
                </a:cubicBezTo>
                <a:lnTo>
                  <a:pt x="221382" y="239318"/>
                </a:lnTo>
                <a:lnTo>
                  <a:pt x="375040" y="159425"/>
                </a:lnTo>
                <a:cubicBezTo>
                  <a:pt x="377925" y="157626"/>
                  <a:pt x="381532" y="157986"/>
                  <a:pt x="384779" y="159785"/>
                </a:cubicBezTo>
                <a:cubicBezTo>
                  <a:pt x="387304" y="161944"/>
                  <a:pt x="388746" y="165543"/>
                  <a:pt x="388386" y="168422"/>
                </a:cubicBezTo>
                <a:lnTo>
                  <a:pt x="336806" y="528298"/>
                </a:lnTo>
                <a:cubicBezTo>
                  <a:pt x="336084" y="532617"/>
                  <a:pt x="332117" y="536215"/>
                  <a:pt x="327788" y="536215"/>
                </a:cubicBezTo>
                <a:cubicBezTo>
                  <a:pt x="323099" y="536215"/>
                  <a:pt x="319492" y="532617"/>
                  <a:pt x="318771" y="528298"/>
                </a:cubicBezTo>
                <a:lnTo>
                  <a:pt x="283422" y="298697"/>
                </a:lnTo>
                <a:lnTo>
                  <a:pt x="129764" y="378590"/>
                </a:lnTo>
                <a:cubicBezTo>
                  <a:pt x="126517" y="380029"/>
                  <a:pt x="122910" y="380029"/>
                  <a:pt x="120386" y="378230"/>
                </a:cubicBezTo>
                <a:cubicBezTo>
                  <a:pt x="117500" y="376071"/>
                  <a:pt x="116057" y="372832"/>
                  <a:pt x="116418" y="369233"/>
                </a:cubicBezTo>
                <a:lnTo>
                  <a:pt x="166194" y="7918"/>
                </a:lnTo>
                <a:cubicBezTo>
                  <a:pt x="166555" y="3599"/>
                  <a:pt x="170523" y="360"/>
                  <a:pt x="174851" y="0"/>
                </a:cubicBezTo>
                <a:close/>
              </a:path>
            </a:pathLst>
          </a:custGeom>
          <a:solidFill>
            <a:schemeClr val="accent2"/>
          </a:solidFill>
          <a:ln>
            <a:noFill/>
          </a:ln>
          <a:effectLst/>
        </p:spPr>
        <p:txBody>
          <a:bodyPr wrap="square" anchor="ctr">
            <a:noAutofit/>
          </a:bodyPr>
          <a:lstStyle/>
          <a:p>
            <a:endParaRPr lang="en-US" dirty="0">
              <a:latin typeface="Lato Light" panose="020F0502020204030203" pitchFamily="34" charset="0"/>
            </a:endParaRPr>
          </a:p>
        </p:txBody>
      </p:sp>
      <p:sp>
        <p:nvSpPr>
          <p:cNvPr id="38" name="Freeform 37">
            <a:extLst>
              <a:ext uri="{FF2B5EF4-FFF2-40B4-BE49-F238E27FC236}">
                <a16:creationId xmlns:a16="http://schemas.microsoft.com/office/drawing/2014/main" id="{5913F96E-E0C8-8B47-BBA3-084694428384}"/>
              </a:ext>
            </a:extLst>
          </p:cNvPr>
          <p:cNvSpPr>
            <a:spLocks noChangeArrowheads="1"/>
          </p:cNvSpPr>
          <p:nvPr/>
        </p:nvSpPr>
        <p:spPr bwMode="auto">
          <a:xfrm>
            <a:off x="7997457" y="10865820"/>
            <a:ext cx="854799" cy="1088101"/>
          </a:xfrm>
          <a:custGeom>
            <a:avLst/>
            <a:gdLst>
              <a:gd name="connsiteX0" fmla="*/ 336695 w 471129"/>
              <a:gd name="connsiteY0" fmla="*/ 458506 h 599715"/>
              <a:gd name="connsiteX1" fmla="*/ 349323 w 471129"/>
              <a:gd name="connsiteY1" fmla="*/ 461039 h 599715"/>
              <a:gd name="connsiteX2" fmla="*/ 359786 w 471129"/>
              <a:gd name="connsiteY2" fmla="*/ 476957 h 599715"/>
              <a:gd name="connsiteX3" fmla="*/ 361951 w 471129"/>
              <a:gd name="connsiteY3" fmla="*/ 520732 h 599715"/>
              <a:gd name="connsiteX4" fmla="*/ 324428 w 471129"/>
              <a:gd name="connsiteY4" fmla="*/ 543525 h 599715"/>
              <a:gd name="connsiteX5" fmla="*/ 273917 w 471129"/>
              <a:gd name="connsiteY5" fmla="*/ 543525 h 599715"/>
              <a:gd name="connsiteX6" fmla="*/ 273917 w 471129"/>
              <a:gd name="connsiteY6" fmla="*/ 561613 h 599715"/>
              <a:gd name="connsiteX7" fmla="*/ 227013 w 471129"/>
              <a:gd name="connsiteY7" fmla="*/ 534480 h 599715"/>
              <a:gd name="connsiteX8" fmla="*/ 273917 w 471129"/>
              <a:gd name="connsiteY8" fmla="*/ 506985 h 599715"/>
              <a:gd name="connsiteX9" fmla="*/ 273917 w 471129"/>
              <a:gd name="connsiteY9" fmla="*/ 525074 h 599715"/>
              <a:gd name="connsiteX10" fmla="*/ 324428 w 471129"/>
              <a:gd name="connsiteY10" fmla="*/ 525074 h 599715"/>
              <a:gd name="connsiteX11" fmla="*/ 346076 w 471129"/>
              <a:gd name="connsiteY11" fmla="*/ 512050 h 599715"/>
              <a:gd name="connsiteX12" fmla="*/ 344633 w 471129"/>
              <a:gd name="connsiteY12" fmla="*/ 487087 h 599715"/>
              <a:gd name="connsiteX13" fmla="*/ 334169 w 471129"/>
              <a:gd name="connsiteY13" fmla="*/ 471169 h 599715"/>
              <a:gd name="connsiteX14" fmla="*/ 336695 w 471129"/>
              <a:gd name="connsiteY14" fmla="*/ 458506 h 599715"/>
              <a:gd name="connsiteX15" fmla="*/ 159310 w 471129"/>
              <a:gd name="connsiteY15" fmla="*/ 423862 h 599715"/>
              <a:gd name="connsiteX16" fmla="*/ 155712 w 471129"/>
              <a:gd name="connsiteY16" fmla="*/ 478408 h 599715"/>
              <a:gd name="connsiteX17" fmla="*/ 140602 w 471129"/>
              <a:gd name="connsiteY17" fmla="*/ 468293 h 599715"/>
              <a:gd name="connsiteX18" fmla="*/ 128011 w 471129"/>
              <a:gd name="connsiteY18" fmla="*/ 487800 h 599715"/>
              <a:gd name="connsiteX19" fmla="*/ 126572 w 471129"/>
              <a:gd name="connsiteY19" fmla="*/ 512724 h 599715"/>
              <a:gd name="connsiteX20" fmla="*/ 148157 w 471129"/>
              <a:gd name="connsiteY20" fmla="*/ 525728 h 599715"/>
              <a:gd name="connsiteX21" fmla="*/ 193486 w 471129"/>
              <a:gd name="connsiteY21" fmla="*/ 525728 h 599715"/>
              <a:gd name="connsiteX22" fmla="*/ 202840 w 471129"/>
              <a:gd name="connsiteY22" fmla="*/ 535120 h 599715"/>
              <a:gd name="connsiteX23" fmla="*/ 193486 w 471129"/>
              <a:gd name="connsiteY23" fmla="*/ 544151 h 599715"/>
              <a:gd name="connsiteX24" fmla="*/ 148157 w 471129"/>
              <a:gd name="connsiteY24" fmla="*/ 544151 h 599715"/>
              <a:gd name="connsiteX25" fmla="*/ 110743 w 471129"/>
              <a:gd name="connsiteY25" fmla="*/ 521394 h 599715"/>
              <a:gd name="connsiteX26" fmla="*/ 112901 w 471129"/>
              <a:gd name="connsiteY26" fmla="*/ 477685 h 599715"/>
              <a:gd name="connsiteX27" fmla="*/ 125493 w 471129"/>
              <a:gd name="connsiteY27" fmla="*/ 458540 h 599715"/>
              <a:gd name="connsiteX28" fmla="*/ 110383 w 471129"/>
              <a:gd name="connsiteY28" fmla="*/ 448064 h 599715"/>
              <a:gd name="connsiteX29" fmla="*/ 236475 w 471129"/>
              <a:gd name="connsiteY29" fmla="*/ 325437 h 599715"/>
              <a:gd name="connsiteX30" fmla="*/ 271293 w 471129"/>
              <a:gd name="connsiteY30" fmla="*/ 344645 h 599715"/>
              <a:gd name="connsiteX31" fmla="*/ 303239 w 471129"/>
              <a:gd name="connsiteY31" fmla="*/ 393210 h 599715"/>
              <a:gd name="connsiteX32" fmla="*/ 318315 w 471129"/>
              <a:gd name="connsiteY32" fmla="*/ 383062 h 599715"/>
              <a:gd name="connsiteX33" fmla="*/ 321904 w 471129"/>
              <a:gd name="connsiteY33" fmla="*/ 437787 h 599715"/>
              <a:gd name="connsiteX34" fmla="*/ 273447 w 471129"/>
              <a:gd name="connsiteY34" fmla="*/ 413505 h 599715"/>
              <a:gd name="connsiteX35" fmla="*/ 288522 w 471129"/>
              <a:gd name="connsiteY35" fmla="*/ 403357 h 599715"/>
              <a:gd name="connsiteX36" fmla="*/ 256217 w 471129"/>
              <a:gd name="connsiteY36" fmla="*/ 354793 h 599715"/>
              <a:gd name="connsiteX37" fmla="*/ 236475 w 471129"/>
              <a:gd name="connsiteY37" fmla="*/ 343920 h 599715"/>
              <a:gd name="connsiteX38" fmla="*/ 216374 w 471129"/>
              <a:gd name="connsiteY38" fmla="*/ 354793 h 599715"/>
              <a:gd name="connsiteX39" fmla="*/ 186222 w 471129"/>
              <a:gd name="connsiteY39" fmla="*/ 399008 h 599715"/>
              <a:gd name="connsiteX40" fmla="*/ 173659 w 471129"/>
              <a:gd name="connsiteY40" fmla="*/ 401545 h 599715"/>
              <a:gd name="connsiteX41" fmla="*/ 171146 w 471129"/>
              <a:gd name="connsiteY41" fmla="*/ 388860 h 599715"/>
              <a:gd name="connsiteX42" fmla="*/ 200939 w 471129"/>
              <a:gd name="connsiteY42" fmla="*/ 344645 h 599715"/>
              <a:gd name="connsiteX43" fmla="*/ 236475 w 471129"/>
              <a:gd name="connsiteY43" fmla="*/ 325437 h 599715"/>
              <a:gd name="connsiteX44" fmla="*/ 19420 w 471129"/>
              <a:gd name="connsiteY44" fmla="*/ 252492 h 599715"/>
              <a:gd name="connsiteX45" fmla="*/ 44595 w 471129"/>
              <a:gd name="connsiteY45" fmla="*/ 531279 h 599715"/>
              <a:gd name="connsiteX46" fmla="*/ 426174 w 471129"/>
              <a:gd name="connsiteY46" fmla="*/ 531279 h 599715"/>
              <a:gd name="connsiteX47" fmla="*/ 451708 w 471129"/>
              <a:gd name="connsiteY47" fmla="*/ 252492 h 599715"/>
              <a:gd name="connsiteX48" fmla="*/ 19420 w 471129"/>
              <a:gd name="connsiteY48" fmla="*/ 252492 h 599715"/>
              <a:gd name="connsiteX49" fmla="*/ 236312 w 471129"/>
              <a:gd name="connsiteY49" fmla="*/ 76823 h 599715"/>
              <a:gd name="connsiteX50" fmla="*/ 143868 w 471129"/>
              <a:gd name="connsiteY50" fmla="*/ 101185 h 599715"/>
              <a:gd name="connsiteX51" fmla="*/ 143507 w 471129"/>
              <a:gd name="connsiteY51" fmla="*/ 222094 h 599715"/>
              <a:gd name="connsiteX52" fmla="*/ 328847 w 471129"/>
              <a:gd name="connsiteY52" fmla="*/ 222094 h 599715"/>
              <a:gd name="connsiteX53" fmla="*/ 328486 w 471129"/>
              <a:gd name="connsiteY53" fmla="*/ 101185 h 599715"/>
              <a:gd name="connsiteX54" fmla="*/ 236312 w 471129"/>
              <a:gd name="connsiteY54" fmla="*/ 76823 h 599715"/>
              <a:gd name="connsiteX55" fmla="*/ 236402 w 471129"/>
              <a:gd name="connsiteY55" fmla="*/ 58776 h 599715"/>
              <a:gd name="connsiteX56" fmla="*/ 341467 w 471129"/>
              <a:gd name="connsiteY56" fmla="*/ 87470 h 599715"/>
              <a:gd name="connsiteX57" fmla="*/ 344713 w 471129"/>
              <a:gd name="connsiteY57" fmla="*/ 92162 h 599715"/>
              <a:gd name="connsiteX58" fmla="*/ 344713 w 471129"/>
              <a:gd name="connsiteY58" fmla="*/ 232561 h 599715"/>
              <a:gd name="connsiteX59" fmla="*/ 339304 w 471129"/>
              <a:gd name="connsiteY59" fmla="*/ 237975 h 599715"/>
              <a:gd name="connsiteX60" fmla="*/ 236538 w 471129"/>
              <a:gd name="connsiteY60" fmla="*/ 252051 h 599715"/>
              <a:gd name="connsiteX61" fmla="*/ 133771 w 471129"/>
              <a:gd name="connsiteY61" fmla="*/ 237975 h 599715"/>
              <a:gd name="connsiteX62" fmla="*/ 128002 w 471129"/>
              <a:gd name="connsiteY62" fmla="*/ 232561 h 599715"/>
              <a:gd name="connsiteX63" fmla="*/ 128002 w 471129"/>
              <a:gd name="connsiteY63" fmla="*/ 92162 h 599715"/>
              <a:gd name="connsiteX64" fmla="*/ 131608 w 471129"/>
              <a:gd name="connsiteY64" fmla="*/ 87470 h 599715"/>
              <a:gd name="connsiteX65" fmla="*/ 236402 w 471129"/>
              <a:gd name="connsiteY65" fmla="*/ 58776 h 599715"/>
              <a:gd name="connsiteX66" fmla="*/ 235564 w 471129"/>
              <a:gd name="connsiteY66" fmla="*/ 18369 h 599715"/>
              <a:gd name="connsiteX67" fmla="*/ 18341 w 471129"/>
              <a:gd name="connsiteY67" fmla="*/ 230881 h 599715"/>
              <a:gd name="connsiteX68" fmla="*/ 452787 w 471129"/>
              <a:gd name="connsiteY68" fmla="*/ 230881 h 599715"/>
              <a:gd name="connsiteX69" fmla="*/ 235564 w 471129"/>
              <a:gd name="connsiteY69" fmla="*/ 18369 h 599715"/>
              <a:gd name="connsiteX70" fmla="*/ 235564 w 471129"/>
              <a:gd name="connsiteY70" fmla="*/ 0 h 599715"/>
              <a:gd name="connsiteX71" fmla="*/ 471129 w 471129"/>
              <a:gd name="connsiteY71" fmla="*/ 236284 h 599715"/>
              <a:gd name="connsiteX72" fmla="*/ 471129 w 471129"/>
              <a:gd name="connsiteY72" fmla="*/ 236644 h 599715"/>
              <a:gd name="connsiteX73" fmla="*/ 471129 w 471129"/>
              <a:gd name="connsiteY73" fmla="*/ 237364 h 599715"/>
              <a:gd name="connsiteX74" fmla="*/ 444156 w 471129"/>
              <a:gd name="connsiteY74" fmla="*/ 537042 h 599715"/>
              <a:gd name="connsiteX75" fmla="*/ 439840 w 471129"/>
              <a:gd name="connsiteY75" fmla="*/ 543886 h 599715"/>
              <a:gd name="connsiteX76" fmla="*/ 235564 w 471129"/>
              <a:gd name="connsiteY76" fmla="*/ 599715 h 599715"/>
              <a:gd name="connsiteX77" fmla="*/ 31288 w 471129"/>
              <a:gd name="connsiteY77" fmla="*/ 543886 h 599715"/>
              <a:gd name="connsiteX78" fmla="*/ 27332 w 471129"/>
              <a:gd name="connsiteY78" fmla="*/ 537042 h 599715"/>
              <a:gd name="connsiteX79" fmla="*/ 0 w 471129"/>
              <a:gd name="connsiteY79" fmla="*/ 237364 h 599715"/>
              <a:gd name="connsiteX80" fmla="*/ 0 w 471129"/>
              <a:gd name="connsiteY80" fmla="*/ 236644 h 599715"/>
              <a:gd name="connsiteX81" fmla="*/ 0 w 471129"/>
              <a:gd name="connsiteY81" fmla="*/ 236284 h 599715"/>
              <a:gd name="connsiteX82" fmla="*/ 235564 w 471129"/>
              <a:gd name="connsiteY82" fmla="*/ 0 h 5997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Lst>
            <a:rect l="l" t="t" r="r" b="b"/>
            <a:pathLst>
              <a:path w="471129" h="599715">
                <a:moveTo>
                  <a:pt x="336695" y="458506"/>
                </a:moveTo>
                <a:cubicBezTo>
                  <a:pt x="341025" y="455612"/>
                  <a:pt x="346437" y="457059"/>
                  <a:pt x="349323" y="461039"/>
                </a:cubicBezTo>
                <a:lnTo>
                  <a:pt x="359786" y="476957"/>
                </a:lnTo>
                <a:cubicBezTo>
                  <a:pt x="368806" y="490343"/>
                  <a:pt x="369527" y="506623"/>
                  <a:pt x="361951" y="520732"/>
                </a:cubicBezTo>
                <a:cubicBezTo>
                  <a:pt x="354374" y="534842"/>
                  <a:pt x="340303" y="543525"/>
                  <a:pt x="324428" y="543525"/>
                </a:cubicBezTo>
                <a:lnTo>
                  <a:pt x="273917" y="543525"/>
                </a:lnTo>
                <a:lnTo>
                  <a:pt x="273917" y="561613"/>
                </a:lnTo>
                <a:lnTo>
                  <a:pt x="227013" y="534480"/>
                </a:lnTo>
                <a:lnTo>
                  <a:pt x="273917" y="506985"/>
                </a:lnTo>
                <a:lnTo>
                  <a:pt x="273917" y="525074"/>
                </a:lnTo>
                <a:lnTo>
                  <a:pt x="324428" y="525074"/>
                </a:lnTo>
                <a:cubicBezTo>
                  <a:pt x="333809" y="525074"/>
                  <a:pt x="341746" y="520371"/>
                  <a:pt x="346076" y="512050"/>
                </a:cubicBezTo>
                <a:cubicBezTo>
                  <a:pt x="350405" y="504091"/>
                  <a:pt x="349684" y="494684"/>
                  <a:pt x="344633" y="487087"/>
                </a:cubicBezTo>
                <a:lnTo>
                  <a:pt x="334169" y="471169"/>
                </a:lnTo>
                <a:cubicBezTo>
                  <a:pt x="331644" y="466827"/>
                  <a:pt x="332366" y="461401"/>
                  <a:pt x="336695" y="458506"/>
                </a:cubicBezTo>
                <a:close/>
                <a:moveTo>
                  <a:pt x="159310" y="423862"/>
                </a:moveTo>
                <a:lnTo>
                  <a:pt x="155712" y="478408"/>
                </a:lnTo>
                <a:lnTo>
                  <a:pt x="140602" y="468293"/>
                </a:lnTo>
                <a:lnTo>
                  <a:pt x="128011" y="487800"/>
                </a:lnTo>
                <a:cubicBezTo>
                  <a:pt x="122974" y="495385"/>
                  <a:pt x="122255" y="504777"/>
                  <a:pt x="126572" y="512724"/>
                </a:cubicBezTo>
                <a:cubicBezTo>
                  <a:pt x="131249" y="521032"/>
                  <a:pt x="139163" y="525728"/>
                  <a:pt x="148157" y="525728"/>
                </a:cubicBezTo>
                <a:lnTo>
                  <a:pt x="193486" y="525728"/>
                </a:lnTo>
                <a:cubicBezTo>
                  <a:pt x="198523" y="525728"/>
                  <a:pt x="202840" y="529702"/>
                  <a:pt x="202840" y="535120"/>
                </a:cubicBezTo>
                <a:cubicBezTo>
                  <a:pt x="202840" y="540178"/>
                  <a:pt x="198523" y="544151"/>
                  <a:pt x="193486" y="544151"/>
                </a:cubicBezTo>
                <a:lnTo>
                  <a:pt x="148157" y="544151"/>
                </a:lnTo>
                <a:cubicBezTo>
                  <a:pt x="132328" y="544151"/>
                  <a:pt x="118297" y="535482"/>
                  <a:pt x="110743" y="521394"/>
                </a:cubicBezTo>
                <a:cubicBezTo>
                  <a:pt x="103188" y="507306"/>
                  <a:pt x="103907" y="491051"/>
                  <a:pt x="112901" y="477685"/>
                </a:cubicBezTo>
                <a:lnTo>
                  <a:pt x="125493" y="458540"/>
                </a:lnTo>
                <a:lnTo>
                  <a:pt x="110383" y="448064"/>
                </a:lnTo>
                <a:close/>
                <a:moveTo>
                  <a:pt x="236475" y="325437"/>
                </a:moveTo>
                <a:cubicBezTo>
                  <a:pt x="250474" y="325437"/>
                  <a:pt x="263396" y="332685"/>
                  <a:pt x="271293" y="344645"/>
                </a:cubicBezTo>
                <a:lnTo>
                  <a:pt x="303239" y="393210"/>
                </a:lnTo>
                <a:lnTo>
                  <a:pt x="318315" y="383062"/>
                </a:lnTo>
                <a:lnTo>
                  <a:pt x="321904" y="437787"/>
                </a:lnTo>
                <a:lnTo>
                  <a:pt x="273447" y="413505"/>
                </a:lnTo>
                <a:lnTo>
                  <a:pt x="288522" y="403357"/>
                </a:lnTo>
                <a:lnTo>
                  <a:pt x="256217" y="354793"/>
                </a:lnTo>
                <a:cubicBezTo>
                  <a:pt x="251910" y="347907"/>
                  <a:pt x="244731" y="343920"/>
                  <a:pt x="236475" y="343920"/>
                </a:cubicBezTo>
                <a:cubicBezTo>
                  <a:pt x="228219" y="343920"/>
                  <a:pt x="220681" y="347907"/>
                  <a:pt x="216374" y="354793"/>
                </a:cubicBezTo>
                <a:lnTo>
                  <a:pt x="186222" y="399008"/>
                </a:lnTo>
                <a:cubicBezTo>
                  <a:pt x="183350" y="403357"/>
                  <a:pt x="177607" y="404445"/>
                  <a:pt x="173659" y="401545"/>
                </a:cubicBezTo>
                <a:cubicBezTo>
                  <a:pt x="169352" y="398646"/>
                  <a:pt x="168275" y="393210"/>
                  <a:pt x="171146" y="388860"/>
                </a:cubicBezTo>
                <a:lnTo>
                  <a:pt x="200939" y="344645"/>
                </a:lnTo>
                <a:cubicBezTo>
                  <a:pt x="209195" y="332685"/>
                  <a:pt x="222117" y="325437"/>
                  <a:pt x="236475" y="325437"/>
                </a:cubicBezTo>
                <a:close/>
                <a:moveTo>
                  <a:pt x="19420" y="252492"/>
                </a:moveTo>
                <a:lnTo>
                  <a:pt x="44595" y="531279"/>
                </a:lnTo>
                <a:cubicBezTo>
                  <a:pt x="151049" y="598634"/>
                  <a:pt x="320080" y="598634"/>
                  <a:pt x="426174" y="531279"/>
                </a:cubicBezTo>
                <a:lnTo>
                  <a:pt x="451708" y="252492"/>
                </a:lnTo>
                <a:cubicBezTo>
                  <a:pt x="328352" y="315525"/>
                  <a:pt x="142777" y="315525"/>
                  <a:pt x="19420" y="252492"/>
                </a:cubicBezTo>
                <a:close/>
                <a:moveTo>
                  <a:pt x="236312" y="76823"/>
                </a:moveTo>
                <a:cubicBezTo>
                  <a:pt x="203093" y="76823"/>
                  <a:pt x="169830" y="84943"/>
                  <a:pt x="143868" y="101185"/>
                </a:cubicBezTo>
                <a:cubicBezTo>
                  <a:pt x="133411" y="135112"/>
                  <a:pt x="133411" y="187446"/>
                  <a:pt x="143507" y="222094"/>
                </a:cubicBezTo>
                <a:cubicBezTo>
                  <a:pt x="196152" y="237975"/>
                  <a:pt x="276562" y="237975"/>
                  <a:pt x="328847" y="222094"/>
                </a:cubicBezTo>
                <a:cubicBezTo>
                  <a:pt x="339664" y="187446"/>
                  <a:pt x="339304" y="135112"/>
                  <a:pt x="328486" y="101185"/>
                </a:cubicBezTo>
                <a:cubicBezTo>
                  <a:pt x="302705" y="84943"/>
                  <a:pt x="269531" y="76823"/>
                  <a:pt x="236312" y="76823"/>
                </a:cubicBezTo>
                <a:close/>
                <a:moveTo>
                  <a:pt x="236402" y="58776"/>
                </a:moveTo>
                <a:cubicBezTo>
                  <a:pt x="274399" y="58776"/>
                  <a:pt x="312440" y="68341"/>
                  <a:pt x="341467" y="87470"/>
                </a:cubicBezTo>
                <a:cubicBezTo>
                  <a:pt x="342910" y="88552"/>
                  <a:pt x="344352" y="90357"/>
                  <a:pt x="344713" y="92162"/>
                </a:cubicBezTo>
                <a:cubicBezTo>
                  <a:pt x="358415" y="131141"/>
                  <a:pt x="358415" y="192859"/>
                  <a:pt x="344713" y="232561"/>
                </a:cubicBezTo>
                <a:cubicBezTo>
                  <a:pt x="343631" y="235087"/>
                  <a:pt x="341828" y="237253"/>
                  <a:pt x="339304" y="237975"/>
                </a:cubicBezTo>
                <a:cubicBezTo>
                  <a:pt x="310818" y="247359"/>
                  <a:pt x="273678" y="252051"/>
                  <a:pt x="236538" y="252051"/>
                </a:cubicBezTo>
                <a:cubicBezTo>
                  <a:pt x="199397" y="252051"/>
                  <a:pt x="161897" y="247359"/>
                  <a:pt x="133771" y="237975"/>
                </a:cubicBezTo>
                <a:cubicBezTo>
                  <a:pt x="130887" y="237253"/>
                  <a:pt x="128723" y="235087"/>
                  <a:pt x="128002" y="232561"/>
                </a:cubicBezTo>
                <a:cubicBezTo>
                  <a:pt x="114300" y="192859"/>
                  <a:pt x="114300" y="131141"/>
                  <a:pt x="128002" y="92162"/>
                </a:cubicBezTo>
                <a:cubicBezTo>
                  <a:pt x="128723" y="90357"/>
                  <a:pt x="129805" y="88552"/>
                  <a:pt x="131608" y="87470"/>
                </a:cubicBezTo>
                <a:cubicBezTo>
                  <a:pt x="160454" y="68341"/>
                  <a:pt x="198406" y="58776"/>
                  <a:pt x="236402" y="58776"/>
                </a:cubicBezTo>
                <a:close/>
                <a:moveTo>
                  <a:pt x="235564" y="18369"/>
                </a:moveTo>
                <a:cubicBezTo>
                  <a:pt x="117242" y="18369"/>
                  <a:pt x="21219" y="113099"/>
                  <a:pt x="18341" y="230881"/>
                </a:cubicBezTo>
                <a:cubicBezTo>
                  <a:pt x="139540" y="298597"/>
                  <a:pt x="331588" y="298597"/>
                  <a:pt x="452787" y="230881"/>
                </a:cubicBezTo>
                <a:cubicBezTo>
                  <a:pt x="449910" y="113099"/>
                  <a:pt x="353526" y="18369"/>
                  <a:pt x="235564" y="18369"/>
                </a:cubicBezTo>
                <a:close/>
                <a:moveTo>
                  <a:pt x="235564" y="0"/>
                </a:moveTo>
                <a:cubicBezTo>
                  <a:pt x="365394" y="0"/>
                  <a:pt x="471129" y="105895"/>
                  <a:pt x="471129" y="236284"/>
                </a:cubicBezTo>
                <a:lnTo>
                  <a:pt x="471129" y="236644"/>
                </a:lnTo>
                <a:cubicBezTo>
                  <a:pt x="471129" y="237004"/>
                  <a:pt x="471129" y="237004"/>
                  <a:pt x="471129" y="237364"/>
                </a:cubicBezTo>
                <a:lnTo>
                  <a:pt x="444156" y="537042"/>
                </a:lnTo>
                <a:cubicBezTo>
                  <a:pt x="443796" y="539924"/>
                  <a:pt x="441998" y="542445"/>
                  <a:pt x="439840" y="543886"/>
                </a:cubicBezTo>
                <a:cubicBezTo>
                  <a:pt x="383736" y="580985"/>
                  <a:pt x="309650" y="599715"/>
                  <a:pt x="235564" y="599715"/>
                </a:cubicBezTo>
                <a:cubicBezTo>
                  <a:pt x="161478" y="599715"/>
                  <a:pt x="87752" y="580985"/>
                  <a:pt x="31288" y="543886"/>
                </a:cubicBezTo>
                <a:cubicBezTo>
                  <a:pt x="29131" y="542445"/>
                  <a:pt x="27332" y="539924"/>
                  <a:pt x="27332" y="537042"/>
                </a:cubicBezTo>
                <a:lnTo>
                  <a:pt x="0" y="237364"/>
                </a:lnTo>
                <a:cubicBezTo>
                  <a:pt x="0" y="237004"/>
                  <a:pt x="0" y="237004"/>
                  <a:pt x="0" y="236644"/>
                </a:cubicBezTo>
                <a:lnTo>
                  <a:pt x="0" y="236284"/>
                </a:lnTo>
                <a:cubicBezTo>
                  <a:pt x="0" y="105895"/>
                  <a:pt x="105734" y="0"/>
                  <a:pt x="235564" y="0"/>
                </a:cubicBezTo>
                <a:close/>
              </a:path>
            </a:pathLst>
          </a:custGeom>
          <a:solidFill>
            <a:schemeClr val="accent3"/>
          </a:solidFill>
          <a:ln>
            <a:noFill/>
          </a:ln>
          <a:effectLst/>
        </p:spPr>
        <p:txBody>
          <a:bodyPr wrap="square" anchor="ctr">
            <a:noAutofit/>
          </a:bodyPr>
          <a:lstStyle/>
          <a:p>
            <a:endParaRPr lang="en-US" dirty="0">
              <a:latin typeface="Lato Light" panose="020F0502020204030203" pitchFamily="34" charset="0"/>
            </a:endParaRPr>
          </a:p>
        </p:txBody>
      </p:sp>
      <p:sp>
        <p:nvSpPr>
          <p:cNvPr id="39" name="TextBox 38">
            <a:extLst>
              <a:ext uri="{FF2B5EF4-FFF2-40B4-BE49-F238E27FC236}">
                <a16:creationId xmlns:a16="http://schemas.microsoft.com/office/drawing/2014/main" id="{4376D394-8D9E-A045-94FA-EFAB2913CD4E}"/>
              </a:ext>
            </a:extLst>
          </p:cNvPr>
          <p:cNvSpPr txBox="1"/>
          <p:nvPr/>
        </p:nvSpPr>
        <p:spPr>
          <a:xfrm>
            <a:off x="10744912" y="2540819"/>
            <a:ext cx="2956259" cy="584775"/>
          </a:xfrm>
          <a:prstGeom prst="rect">
            <a:avLst/>
          </a:prstGeom>
          <a:noFill/>
        </p:spPr>
        <p:txBody>
          <a:bodyPr wrap="none" rtlCol="0" anchor="ctr" anchorCtr="0">
            <a:spAutoFit/>
          </a:bodyPr>
          <a:lstStyle/>
          <a:p>
            <a:r>
              <a:rPr lang="en-US" sz="3200" b="1" dirty="0">
                <a:solidFill>
                  <a:schemeClr val="tx2"/>
                </a:solidFill>
                <a:latin typeface="Poppins" pitchFamily="2" charset="77"/>
                <a:ea typeface="League Spartan" charset="0"/>
                <a:cs typeface="Poppins" pitchFamily="2" charset="77"/>
              </a:rPr>
              <a:t>YOUR TITLE 01</a:t>
            </a:r>
          </a:p>
        </p:txBody>
      </p:sp>
      <p:sp>
        <p:nvSpPr>
          <p:cNvPr id="41" name="TextBox 40">
            <a:extLst>
              <a:ext uri="{FF2B5EF4-FFF2-40B4-BE49-F238E27FC236}">
                <a16:creationId xmlns:a16="http://schemas.microsoft.com/office/drawing/2014/main" id="{FC895398-7DD1-604A-B1BC-870FF81AA5D1}"/>
              </a:ext>
            </a:extLst>
          </p:cNvPr>
          <p:cNvSpPr txBox="1"/>
          <p:nvPr/>
        </p:nvSpPr>
        <p:spPr>
          <a:xfrm>
            <a:off x="10744912" y="4910365"/>
            <a:ext cx="1027845" cy="584775"/>
          </a:xfrm>
          <a:prstGeom prst="rect">
            <a:avLst/>
          </a:prstGeom>
          <a:noFill/>
        </p:spPr>
        <p:txBody>
          <a:bodyPr wrap="none" rtlCol="0" anchor="ctr" anchorCtr="0">
            <a:spAutoFit/>
          </a:bodyPr>
          <a:lstStyle/>
          <a:p>
            <a:r>
              <a:rPr lang="en-US" sz="3200" b="1" dirty="0">
                <a:solidFill>
                  <a:schemeClr val="accent1"/>
                </a:solidFill>
                <a:latin typeface="Poppins" pitchFamily="2" charset="77"/>
                <a:ea typeface="League Spartan" charset="0"/>
                <a:cs typeface="Poppins" pitchFamily="2" charset="77"/>
              </a:rPr>
              <a:t>75%</a:t>
            </a:r>
          </a:p>
        </p:txBody>
      </p:sp>
      <p:sp>
        <p:nvSpPr>
          <p:cNvPr id="42" name="TextBox 41">
            <a:extLst>
              <a:ext uri="{FF2B5EF4-FFF2-40B4-BE49-F238E27FC236}">
                <a16:creationId xmlns:a16="http://schemas.microsoft.com/office/drawing/2014/main" id="{DD97CB9D-4718-DA40-8FF1-C68A55951D16}"/>
              </a:ext>
            </a:extLst>
          </p:cNvPr>
          <p:cNvSpPr txBox="1"/>
          <p:nvPr/>
        </p:nvSpPr>
        <p:spPr>
          <a:xfrm>
            <a:off x="12834385" y="6043154"/>
            <a:ext cx="3036409" cy="584775"/>
          </a:xfrm>
          <a:prstGeom prst="rect">
            <a:avLst/>
          </a:prstGeom>
          <a:noFill/>
        </p:spPr>
        <p:txBody>
          <a:bodyPr wrap="none" rtlCol="0" anchor="ctr" anchorCtr="0">
            <a:spAutoFit/>
          </a:bodyPr>
          <a:lstStyle/>
          <a:p>
            <a:r>
              <a:rPr lang="en-US" sz="3200" b="1" dirty="0">
                <a:solidFill>
                  <a:schemeClr val="tx2"/>
                </a:solidFill>
                <a:latin typeface="Poppins" pitchFamily="2" charset="77"/>
                <a:ea typeface="League Spartan" charset="0"/>
                <a:cs typeface="Poppins" pitchFamily="2" charset="77"/>
              </a:rPr>
              <a:t>YOUR TITLE 02</a:t>
            </a:r>
          </a:p>
        </p:txBody>
      </p:sp>
      <p:sp>
        <p:nvSpPr>
          <p:cNvPr id="43" name="Subtitle 2">
            <a:extLst>
              <a:ext uri="{FF2B5EF4-FFF2-40B4-BE49-F238E27FC236}">
                <a16:creationId xmlns:a16="http://schemas.microsoft.com/office/drawing/2014/main" id="{8082170F-7992-EE4E-87C9-7D76C61C1A0C}"/>
              </a:ext>
            </a:extLst>
          </p:cNvPr>
          <p:cNvSpPr txBox="1">
            <a:spLocks/>
          </p:cNvSpPr>
          <p:nvPr/>
        </p:nvSpPr>
        <p:spPr>
          <a:xfrm>
            <a:off x="12834385" y="6649583"/>
            <a:ext cx="7770747" cy="943335"/>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just">
              <a:lnSpc>
                <a:spcPts val="3500"/>
              </a:lnSpc>
            </a:pP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Green marketing is a practice whereby companies seek to go above and beyond traditional marketing by.</a:t>
            </a:r>
          </a:p>
        </p:txBody>
      </p:sp>
      <p:sp>
        <p:nvSpPr>
          <p:cNvPr id="44" name="TextBox 43">
            <a:extLst>
              <a:ext uri="{FF2B5EF4-FFF2-40B4-BE49-F238E27FC236}">
                <a16:creationId xmlns:a16="http://schemas.microsoft.com/office/drawing/2014/main" id="{34A7D70A-EF7A-AD44-BBFE-2902E959E7A4}"/>
              </a:ext>
            </a:extLst>
          </p:cNvPr>
          <p:cNvSpPr txBox="1"/>
          <p:nvPr/>
        </p:nvSpPr>
        <p:spPr>
          <a:xfrm>
            <a:off x="12834385" y="8412700"/>
            <a:ext cx="1075936" cy="584775"/>
          </a:xfrm>
          <a:prstGeom prst="rect">
            <a:avLst/>
          </a:prstGeom>
          <a:noFill/>
        </p:spPr>
        <p:txBody>
          <a:bodyPr wrap="none" rtlCol="0" anchor="ctr" anchorCtr="0">
            <a:spAutoFit/>
          </a:bodyPr>
          <a:lstStyle/>
          <a:p>
            <a:r>
              <a:rPr lang="en-US" sz="3200" b="1" dirty="0">
                <a:solidFill>
                  <a:schemeClr val="accent2"/>
                </a:solidFill>
                <a:latin typeface="Poppins" pitchFamily="2" charset="77"/>
                <a:ea typeface="League Spartan" charset="0"/>
                <a:cs typeface="Poppins" pitchFamily="2" charset="77"/>
              </a:rPr>
              <a:t>50%</a:t>
            </a:r>
          </a:p>
        </p:txBody>
      </p:sp>
      <p:sp>
        <p:nvSpPr>
          <p:cNvPr id="45" name="TextBox 44">
            <a:extLst>
              <a:ext uri="{FF2B5EF4-FFF2-40B4-BE49-F238E27FC236}">
                <a16:creationId xmlns:a16="http://schemas.microsoft.com/office/drawing/2014/main" id="{90C84248-2817-D24A-91DF-5685800E8990}"/>
              </a:ext>
            </a:extLst>
          </p:cNvPr>
          <p:cNvSpPr txBox="1"/>
          <p:nvPr/>
        </p:nvSpPr>
        <p:spPr>
          <a:xfrm>
            <a:off x="10598534" y="9996490"/>
            <a:ext cx="3050835" cy="584775"/>
          </a:xfrm>
          <a:prstGeom prst="rect">
            <a:avLst/>
          </a:prstGeom>
          <a:noFill/>
        </p:spPr>
        <p:txBody>
          <a:bodyPr wrap="none" rtlCol="0" anchor="ctr" anchorCtr="0">
            <a:spAutoFit/>
          </a:bodyPr>
          <a:lstStyle/>
          <a:p>
            <a:r>
              <a:rPr lang="en-US" sz="3200" b="1" dirty="0">
                <a:solidFill>
                  <a:schemeClr val="tx2"/>
                </a:solidFill>
                <a:latin typeface="Poppins" pitchFamily="2" charset="77"/>
                <a:ea typeface="League Spartan" charset="0"/>
                <a:cs typeface="Poppins" pitchFamily="2" charset="77"/>
              </a:rPr>
              <a:t>YOUR TITLE 03</a:t>
            </a:r>
          </a:p>
        </p:txBody>
      </p:sp>
      <p:sp>
        <p:nvSpPr>
          <p:cNvPr id="47" name="TextBox 46">
            <a:extLst>
              <a:ext uri="{FF2B5EF4-FFF2-40B4-BE49-F238E27FC236}">
                <a16:creationId xmlns:a16="http://schemas.microsoft.com/office/drawing/2014/main" id="{3BC99F66-AAFB-7746-A7D9-D6CC83CFD174}"/>
              </a:ext>
            </a:extLst>
          </p:cNvPr>
          <p:cNvSpPr txBox="1"/>
          <p:nvPr/>
        </p:nvSpPr>
        <p:spPr>
          <a:xfrm>
            <a:off x="10598534" y="12366036"/>
            <a:ext cx="1056700" cy="584775"/>
          </a:xfrm>
          <a:prstGeom prst="rect">
            <a:avLst/>
          </a:prstGeom>
          <a:noFill/>
        </p:spPr>
        <p:txBody>
          <a:bodyPr wrap="none" rtlCol="0" anchor="ctr" anchorCtr="0">
            <a:spAutoFit/>
          </a:bodyPr>
          <a:lstStyle/>
          <a:p>
            <a:r>
              <a:rPr lang="en-US" sz="3200" b="1" dirty="0">
                <a:solidFill>
                  <a:schemeClr val="accent3"/>
                </a:solidFill>
                <a:latin typeface="Poppins" pitchFamily="2" charset="77"/>
                <a:ea typeface="League Spartan" charset="0"/>
                <a:cs typeface="Poppins" pitchFamily="2" charset="77"/>
              </a:rPr>
              <a:t>35%</a:t>
            </a:r>
          </a:p>
        </p:txBody>
      </p:sp>
      <p:sp>
        <p:nvSpPr>
          <p:cNvPr id="49" name="Subtitle 2">
            <a:extLst>
              <a:ext uri="{FF2B5EF4-FFF2-40B4-BE49-F238E27FC236}">
                <a16:creationId xmlns:a16="http://schemas.microsoft.com/office/drawing/2014/main" id="{B164B153-FF8C-4741-8643-15DA9618800B}"/>
              </a:ext>
            </a:extLst>
          </p:cNvPr>
          <p:cNvSpPr txBox="1">
            <a:spLocks/>
          </p:cNvSpPr>
          <p:nvPr/>
        </p:nvSpPr>
        <p:spPr>
          <a:xfrm>
            <a:off x="10744912" y="3142401"/>
            <a:ext cx="7770747" cy="943335"/>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just">
              <a:lnSpc>
                <a:spcPts val="3500"/>
              </a:lnSpc>
            </a:pP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Green marketing is a practice whereby companies seek to go above and beyond traditional marketing by.</a:t>
            </a:r>
          </a:p>
        </p:txBody>
      </p:sp>
      <p:sp>
        <p:nvSpPr>
          <p:cNvPr id="50" name="Subtitle 2">
            <a:extLst>
              <a:ext uri="{FF2B5EF4-FFF2-40B4-BE49-F238E27FC236}">
                <a16:creationId xmlns:a16="http://schemas.microsoft.com/office/drawing/2014/main" id="{47677A7A-2170-5A41-ADB5-B75D4F553479}"/>
              </a:ext>
            </a:extLst>
          </p:cNvPr>
          <p:cNvSpPr txBox="1">
            <a:spLocks/>
          </p:cNvSpPr>
          <p:nvPr/>
        </p:nvSpPr>
        <p:spPr>
          <a:xfrm>
            <a:off x="10594526" y="10602530"/>
            <a:ext cx="7770747" cy="943335"/>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just">
              <a:lnSpc>
                <a:spcPts val="3500"/>
              </a:lnSpc>
            </a:pP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Green marketing is a practice whereby companies seek to go above and beyond traditional marketing by.</a:t>
            </a:r>
          </a:p>
        </p:txBody>
      </p:sp>
    </p:spTree>
    <p:extLst>
      <p:ext uri="{BB962C8B-B14F-4D97-AF65-F5344CB8AC3E}">
        <p14:creationId xmlns:p14="http://schemas.microsoft.com/office/powerpoint/2010/main" val="1172930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Group 15">
            <a:extLst>
              <a:ext uri="{FF2B5EF4-FFF2-40B4-BE49-F238E27FC236}">
                <a16:creationId xmlns:a16="http://schemas.microsoft.com/office/drawing/2014/main" id="{A5E15ECB-9E35-1446-8196-8670B99FF229}"/>
              </a:ext>
            </a:extLst>
          </p:cNvPr>
          <p:cNvGrpSpPr/>
          <p:nvPr/>
        </p:nvGrpSpPr>
        <p:grpSpPr>
          <a:xfrm>
            <a:off x="8908560" y="6048369"/>
            <a:ext cx="6552516" cy="6463368"/>
            <a:chOff x="8993218" y="5826697"/>
            <a:chExt cx="6391216" cy="6304262"/>
          </a:xfrm>
        </p:grpSpPr>
        <p:sp>
          <p:nvSpPr>
            <p:cNvPr id="13" name="Shape 63">
              <a:extLst>
                <a:ext uri="{FF2B5EF4-FFF2-40B4-BE49-F238E27FC236}">
                  <a16:creationId xmlns:a16="http://schemas.microsoft.com/office/drawing/2014/main" id="{BA9E4009-7CF7-2545-9140-D407E0AA823A}"/>
                </a:ext>
              </a:extLst>
            </p:cNvPr>
            <p:cNvSpPr/>
            <p:nvPr/>
          </p:nvSpPr>
          <p:spPr>
            <a:xfrm>
              <a:off x="8993218" y="8101074"/>
              <a:ext cx="2994851" cy="3496676"/>
            </a:xfrm>
            <a:custGeom>
              <a:avLst/>
              <a:gdLst/>
              <a:ahLst/>
              <a:cxnLst>
                <a:cxn ang="0">
                  <a:pos x="wd2" y="hd2"/>
                </a:cxn>
                <a:cxn ang="5400000">
                  <a:pos x="wd2" y="hd2"/>
                </a:cxn>
                <a:cxn ang="10800000">
                  <a:pos x="wd2" y="hd2"/>
                </a:cxn>
                <a:cxn ang="16200000">
                  <a:pos x="wd2" y="hd2"/>
                </a:cxn>
              </a:cxnLst>
              <a:rect l="0" t="0" r="r" b="b"/>
              <a:pathLst>
                <a:path w="21600" h="21600" extrusionOk="0">
                  <a:moveTo>
                    <a:pt x="12684" y="21600"/>
                  </a:moveTo>
                  <a:cubicBezTo>
                    <a:pt x="9892" y="21600"/>
                    <a:pt x="7591" y="19609"/>
                    <a:pt x="7591" y="17196"/>
                  </a:cubicBezTo>
                  <a:cubicBezTo>
                    <a:pt x="7591" y="16518"/>
                    <a:pt x="7934" y="15373"/>
                    <a:pt x="8425" y="14654"/>
                  </a:cubicBezTo>
                  <a:lnTo>
                    <a:pt x="9990" y="12240"/>
                  </a:lnTo>
                  <a:lnTo>
                    <a:pt x="21600" y="12240"/>
                  </a:lnTo>
                  <a:lnTo>
                    <a:pt x="21600" y="21600"/>
                  </a:lnTo>
                  <a:lnTo>
                    <a:pt x="12684" y="21600"/>
                  </a:lnTo>
                  <a:cubicBezTo>
                    <a:pt x="12684" y="21600"/>
                    <a:pt x="12684" y="21600"/>
                    <a:pt x="12684" y="21600"/>
                  </a:cubicBezTo>
                  <a:close/>
                  <a:moveTo>
                    <a:pt x="7297" y="14273"/>
                  </a:moveTo>
                  <a:cubicBezTo>
                    <a:pt x="6807" y="15034"/>
                    <a:pt x="6417" y="16179"/>
                    <a:pt x="6417" y="16900"/>
                  </a:cubicBezTo>
                  <a:cubicBezTo>
                    <a:pt x="6417" y="17068"/>
                    <a:pt x="6417" y="17281"/>
                    <a:pt x="6465" y="17576"/>
                  </a:cubicBezTo>
                  <a:lnTo>
                    <a:pt x="342" y="8471"/>
                  </a:lnTo>
                  <a:cubicBezTo>
                    <a:pt x="146" y="8175"/>
                    <a:pt x="0" y="7751"/>
                    <a:pt x="0" y="7369"/>
                  </a:cubicBezTo>
                  <a:cubicBezTo>
                    <a:pt x="0" y="6987"/>
                    <a:pt x="146" y="6522"/>
                    <a:pt x="342" y="6226"/>
                  </a:cubicBezTo>
                  <a:lnTo>
                    <a:pt x="3281" y="1779"/>
                  </a:lnTo>
                  <a:lnTo>
                    <a:pt x="0" y="171"/>
                  </a:lnTo>
                  <a:lnTo>
                    <a:pt x="10678" y="0"/>
                  </a:lnTo>
                  <a:lnTo>
                    <a:pt x="15869" y="8089"/>
                  </a:lnTo>
                  <a:lnTo>
                    <a:pt x="12540" y="6437"/>
                  </a:lnTo>
                  <a:cubicBezTo>
                    <a:pt x="12540" y="6437"/>
                    <a:pt x="7297" y="14273"/>
                    <a:pt x="7297" y="14273"/>
                  </a:cubicBezTo>
                  <a:close/>
                </a:path>
              </a:pathLst>
            </a:custGeom>
            <a:solidFill>
              <a:schemeClr val="accent3"/>
            </a:solidFill>
            <a:ln w="12700" cap="flat">
              <a:noFill/>
              <a:miter lim="400000"/>
            </a:ln>
            <a:effectLst/>
          </p:spPr>
          <p:txBody>
            <a:bodyPr wrap="square" lIns="0" tIns="0" rIns="0" bIns="0" numCol="1" anchor="ctr">
              <a:noAutofit/>
            </a:bodyPr>
            <a:lstStyle/>
            <a:p>
              <a:pPr defTabSz="821560">
                <a:lnSpc>
                  <a:spcPct val="110000"/>
                </a:lnSpc>
                <a:spcBef>
                  <a:spcPts val="4219"/>
                </a:spcBef>
                <a:defRPr sz="2000">
                  <a:solidFill>
                    <a:srgbClr val="4C4C4C"/>
                  </a:solidFill>
                  <a:latin typeface="Helvetica Neue Light"/>
                  <a:ea typeface="Helvetica Neue Light"/>
                  <a:cs typeface="Helvetica Neue Light"/>
                  <a:sym typeface="Helvetica Neue Light"/>
                </a:defRPr>
              </a:pPr>
              <a:endParaRPr sz="2813" dirty="0">
                <a:latin typeface="Lato Light" panose="020F0502020204030203" pitchFamily="34" charset="0"/>
                <a:ea typeface="Lato Light" panose="020F0502020204030203" pitchFamily="34" charset="0"/>
                <a:cs typeface="Lato Light" panose="020F0502020204030203" pitchFamily="34" charset="0"/>
              </a:endParaRPr>
            </a:p>
          </p:txBody>
        </p:sp>
        <p:sp>
          <p:nvSpPr>
            <p:cNvPr id="14" name="Shape 64">
              <a:extLst>
                <a:ext uri="{FF2B5EF4-FFF2-40B4-BE49-F238E27FC236}">
                  <a16:creationId xmlns:a16="http://schemas.microsoft.com/office/drawing/2014/main" id="{C6DEE103-A4EA-314E-8FB5-A9B58C60A301}"/>
                </a:ext>
              </a:extLst>
            </p:cNvPr>
            <p:cNvSpPr/>
            <p:nvPr/>
          </p:nvSpPr>
          <p:spPr>
            <a:xfrm>
              <a:off x="12423331" y="7790932"/>
              <a:ext cx="2961103" cy="4340027"/>
            </a:xfrm>
            <a:custGeom>
              <a:avLst/>
              <a:gdLst/>
              <a:ahLst/>
              <a:cxnLst>
                <a:cxn ang="0">
                  <a:pos x="wd2" y="hd2"/>
                </a:cxn>
                <a:cxn ang="5400000">
                  <a:pos x="wd2" y="hd2"/>
                </a:cxn>
                <a:cxn ang="10800000">
                  <a:pos x="wd2" y="hd2"/>
                </a:cxn>
                <a:cxn ang="16200000">
                  <a:pos x="wd2" y="hd2"/>
                </a:cxn>
              </a:cxnLst>
              <a:rect l="0" t="0" r="r" b="b"/>
              <a:pathLst>
                <a:path w="21600" h="21600" extrusionOk="0">
                  <a:moveTo>
                    <a:pt x="20904" y="5358"/>
                  </a:moveTo>
                  <a:cubicBezTo>
                    <a:pt x="21351" y="5904"/>
                    <a:pt x="21600" y="6483"/>
                    <a:pt x="21600" y="7098"/>
                  </a:cubicBezTo>
                  <a:cubicBezTo>
                    <a:pt x="21600" y="8327"/>
                    <a:pt x="20459" y="9623"/>
                    <a:pt x="18876" y="10236"/>
                  </a:cubicBezTo>
                  <a:cubicBezTo>
                    <a:pt x="18132" y="10511"/>
                    <a:pt x="17090" y="10682"/>
                    <a:pt x="16052" y="10682"/>
                  </a:cubicBezTo>
                  <a:lnTo>
                    <a:pt x="12780" y="10682"/>
                  </a:lnTo>
                  <a:lnTo>
                    <a:pt x="6937" y="3719"/>
                  </a:lnTo>
                  <a:lnTo>
                    <a:pt x="16398" y="0"/>
                  </a:lnTo>
                  <a:cubicBezTo>
                    <a:pt x="16398" y="0"/>
                    <a:pt x="20904" y="5358"/>
                    <a:pt x="20904" y="5358"/>
                  </a:cubicBezTo>
                  <a:close/>
                  <a:moveTo>
                    <a:pt x="16151" y="11500"/>
                  </a:moveTo>
                  <a:cubicBezTo>
                    <a:pt x="17636" y="11500"/>
                    <a:pt x="18876" y="11227"/>
                    <a:pt x="19915" y="10682"/>
                  </a:cubicBezTo>
                  <a:lnTo>
                    <a:pt x="13771" y="18052"/>
                  </a:lnTo>
                  <a:cubicBezTo>
                    <a:pt x="13276" y="18631"/>
                    <a:pt x="12386" y="18973"/>
                    <a:pt x="11346" y="18973"/>
                  </a:cubicBezTo>
                  <a:lnTo>
                    <a:pt x="5548" y="18973"/>
                  </a:lnTo>
                  <a:lnTo>
                    <a:pt x="5548" y="21600"/>
                  </a:lnTo>
                  <a:lnTo>
                    <a:pt x="0" y="15220"/>
                  </a:lnTo>
                  <a:lnTo>
                    <a:pt x="5548" y="8838"/>
                  </a:lnTo>
                  <a:lnTo>
                    <a:pt x="5548" y="11500"/>
                  </a:lnTo>
                  <a:lnTo>
                    <a:pt x="16151" y="11500"/>
                  </a:lnTo>
                  <a:cubicBezTo>
                    <a:pt x="16151" y="11500"/>
                    <a:pt x="16151" y="11500"/>
                    <a:pt x="16151" y="11500"/>
                  </a:cubicBezTo>
                  <a:close/>
                </a:path>
              </a:pathLst>
            </a:custGeom>
            <a:solidFill>
              <a:schemeClr val="accent2"/>
            </a:solidFill>
            <a:ln w="12700" cap="flat">
              <a:noFill/>
              <a:miter lim="400000"/>
            </a:ln>
            <a:effectLst/>
          </p:spPr>
          <p:txBody>
            <a:bodyPr wrap="square" lIns="0" tIns="0" rIns="0" bIns="0" numCol="1" anchor="ctr">
              <a:noAutofit/>
            </a:bodyPr>
            <a:lstStyle/>
            <a:p>
              <a:pPr defTabSz="821560">
                <a:lnSpc>
                  <a:spcPct val="110000"/>
                </a:lnSpc>
                <a:spcBef>
                  <a:spcPts val="4219"/>
                </a:spcBef>
                <a:defRPr sz="2000">
                  <a:solidFill>
                    <a:srgbClr val="4C4C4C"/>
                  </a:solidFill>
                  <a:latin typeface="Helvetica Neue Light"/>
                  <a:ea typeface="Helvetica Neue Light"/>
                  <a:cs typeface="Helvetica Neue Light"/>
                  <a:sym typeface="Helvetica Neue Light"/>
                </a:defRPr>
              </a:pPr>
              <a:endParaRPr sz="2813" dirty="0">
                <a:latin typeface="Lato Light" panose="020F0502020204030203" pitchFamily="34" charset="0"/>
                <a:ea typeface="Lato Light" panose="020F0502020204030203" pitchFamily="34" charset="0"/>
                <a:cs typeface="Lato Light" panose="020F0502020204030203" pitchFamily="34" charset="0"/>
              </a:endParaRPr>
            </a:p>
          </p:txBody>
        </p:sp>
        <p:sp>
          <p:nvSpPr>
            <p:cNvPr id="15" name="Shape 65">
              <a:extLst>
                <a:ext uri="{FF2B5EF4-FFF2-40B4-BE49-F238E27FC236}">
                  <a16:creationId xmlns:a16="http://schemas.microsoft.com/office/drawing/2014/main" id="{0A7A3CEF-51CB-F94B-8D0D-ACEC7FBAADEA}"/>
                </a:ext>
              </a:extLst>
            </p:cNvPr>
            <p:cNvSpPr/>
            <p:nvPr/>
          </p:nvSpPr>
          <p:spPr>
            <a:xfrm>
              <a:off x="10050621" y="5826697"/>
              <a:ext cx="4468529" cy="2249115"/>
            </a:xfrm>
            <a:custGeom>
              <a:avLst/>
              <a:gdLst/>
              <a:ahLst/>
              <a:cxnLst>
                <a:cxn ang="0">
                  <a:pos x="wd2" y="hd2"/>
                </a:cxn>
                <a:cxn ang="5400000">
                  <a:pos x="wd2" y="hd2"/>
                </a:cxn>
                <a:cxn ang="10800000">
                  <a:pos x="wd2" y="hd2"/>
                </a:cxn>
                <a:cxn ang="16200000">
                  <a:pos x="wd2" y="hd2"/>
                </a:cxn>
              </a:cxnLst>
              <a:rect l="0" t="0" r="r" b="b"/>
              <a:pathLst>
                <a:path w="21600" h="21600" extrusionOk="0">
                  <a:moveTo>
                    <a:pt x="9684" y="3557"/>
                  </a:moveTo>
                  <a:cubicBezTo>
                    <a:pt x="9192" y="1847"/>
                    <a:pt x="8536" y="659"/>
                    <a:pt x="7748" y="0"/>
                  </a:cubicBezTo>
                  <a:lnTo>
                    <a:pt x="15822" y="0"/>
                  </a:lnTo>
                  <a:cubicBezTo>
                    <a:pt x="16545" y="0"/>
                    <a:pt x="17102" y="595"/>
                    <a:pt x="17432" y="1715"/>
                  </a:cubicBezTo>
                  <a:lnTo>
                    <a:pt x="19434" y="8562"/>
                  </a:lnTo>
                  <a:lnTo>
                    <a:pt x="21600" y="5992"/>
                  </a:lnTo>
                  <a:lnTo>
                    <a:pt x="18119" y="18506"/>
                  </a:lnTo>
                  <a:lnTo>
                    <a:pt x="10998" y="18304"/>
                  </a:lnTo>
                  <a:lnTo>
                    <a:pt x="13197" y="15804"/>
                  </a:lnTo>
                  <a:cubicBezTo>
                    <a:pt x="13197" y="15804"/>
                    <a:pt x="9684" y="3557"/>
                    <a:pt x="9684" y="3557"/>
                  </a:cubicBezTo>
                  <a:close/>
                  <a:moveTo>
                    <a:pt x="2987" y="3955"/>
                  </a:moveTo>
                  <a:cubicBezTo>
                    <a:pt x="3611" y="1780"/>
                    <a:pt x="4629" y="595"/>
                    <a:pt x="5875" y="595"/>
                  </a:cubicBezTo>
                  <a:cubicBezTo>
                    <a:pt x="7222" y="595"/>
                    <a:pt x="8273" y="1847"/>
                    <a:pt x="9028" y="4412"/>
                  </a:cubicBezTo>
                  <a:lnTo>
                    <a:pt x="10144" y="8165"/>
                  </a:lnTo>
                  <a:lnTo>
                    <a:pt x="6269" y="21600"/>
                  </a:lnTo>
                  <a:lnTo>
                    <a:pt x="0" y="14290"/>
                  </a:lnTo>
                  <a:cubicBezTo>
                    <a:pt x="0" y="14290"/>
                    <a:pt x="2987" y="3955"/>
                    <a:pt x="2987" y="3955"/>
                  </a:cubicBezTo>
                  <a:close/>
                </a:path>
              </a:pathLst>
            </a:custGeom>
            <a:solidFill>
              <a:schemeClr val="accent1"/>
            </a:solidFill>
            <a:ln w="12700" cap="flat">
              <a:noFill/>
              <a:miter lim="400000"/>
            </a:ln>
            <a:effectLst/>
          </p:spPr>
          <p:txBody>
            <a:bodyPr wrap="square" lIns="0" tIns="0" rIns="0" bIns="0" numCol="1" anchor="ctr">
              <a:noAutofit/>
            </a:bodyPr>
            <a:lstStyle/>
            <a:p>
              <a:pPr defTabSz="821560">
                <a:lnSpc>
                  <a:spcPct val="110000"/>
                </a:lnSpc>
                <a:spcBef>
                  <a:spcPts val="4219"/>
                </a:spcBef>
                <a:defRPr sz="2000">
                  <a:solidFill>
                    <a:srgbClr val="4C4C4C"/>
                  </a:solidFill>
                  <a:latin typeface="Helvetica Neue Light"/>
                  <a:ea typeface="Helvetica Neue Light"/>
                  <a:cs typeface="Helvetica Neue Light"/>
                  <a:sym typeface="Helvetica Neue Light"/>
                </a:defRPr>
              </a:pPr>
              <a:endParaRPr sz="2813" dirty="0">
                <a:latin typeface="Lato Light" panose="020F0502020204030203" pitchFamily="34" charset="0"/>
                <a:ea typeface="Lato Light" panose="020F0502020204030203" pitchFamily="34" charset="0"/>
                <a:cs typeface="Lato Light" panose="020F0502020204030203" pitchFamily="34" charset="0"/>
              </a:endParaRPr>
            </a:p>
          </p:txBody>
        </p:sp>
      </p:grpSp>
      <p:sp>
        <p:nvSpPr>
          <p:cNvPr id="17" name="TextBox 16">
            <a:extLst>
              <a:ext uri="{FF2B5EF4-FFF2-40B4-BE49-F238E27FC236}">
                <a16:creationId xmlns:a16="http://schemas.microsoft.com/office/drawing/2014/main" id="{9B91ED6E-0EB8-E04D-8F07-3F7060B8DB3B}"/>
              </a:ext>
            </a:extLst>
          </p:cNvPr>
          <p:cNvSpPr txBox="1"/>
          <p:nvPr/>
        </p:nvSpPr>
        <p:spPr>
          <a:xfrm>
            <a:off x="3812993" y="612372"/>
            <a:ext cx="16751702" cy="1015663"/>
          </a:xfrm>
          <a:prstGeom prst="rect">
            <a:avLst/>
          </a:prstGeom>
          <a:noFill/>
        </p:spPr>
        <p:txBody>
          <a:bodyPr wrap="none" rtlCol="0">
            <a:spAutoFit/>
          </a:bodyPr>
          <a:lstStyle/>
          <a:p>
            <a:pPr algn="ctr"/>
            <a:r>
              <a:rPr lang="en-US" sz="6000" b="1" dirty="0">
                <a:solidFill>
                  <a:schemeClr val="tx2"/>
                </a:solidFill>
                <a:latin typeface="Poppins" pitchFamily="2" charset="77"/>
                <a:cs typeface="Poppins" pitchFamily="2" charset="77"/>
              </a:rPr>
              <a:t>THINK GREEN &amp; AND SAVE THE PLANET TITLE</a:t>
            </a:r>
          </a:p>
        </p:txBody>
      </p:sp>
      <p:sp>
        <p:nvSpPr>
          <p:cNvPr id="18" name="TextBox 17">
            <a:extLst>
              <a:ext uri="{FF2B5EF4-FFF2-40B4-BE49-F238E27FC236}">
                <a16:creationId xmlns:a16="http://schemas.microsoft.com/office/drawing/2014/main" id="{16C2D5CC-BBF9-3341-A9D3-087362CD3454}"/>
              </a:ext>
            </a:extLst>
          </p:cNvPr>
          <p:cNvSpPr txBox="1"/>
          <p:nvPr/>
        </p:nvSpPr>
        <p:spPr>
          <a:xfrm>
            <a:off x="9706414" y="1575186"/>
            <a:ext cx="4964821" cy="461665"/>
          </a:xfrm>
          <a:prstGeom prst="rect">
            <a:avLst/>
          </a:prstGeom>
          <a:noFill/>
        </p:spPr>
        <p:txBody>
          <a:bodyPr wrap="none" rtlCol="0">
            <a:spAutoFit/>
          </a:bodyPr>
          <a:lstStyle/>
          <a:p>
            <a:pPr algn="ctr"/>
            <a:r>
              <a:rPr lang="en-US" sz="2400" spc="300" dirty="0">
                <a:solidFill>
                  <a:schemeClr val="bg1">
                    <a:lumMod val="65000"/>
                  </a:schemeClr>
                </a:solidFill>
                <a:latin typeface="Poppins Light" pitchFamily="2" charset="77"/>
                <a:cs typeface="Poppins Light" pitchFamily="2" charset="77"/>
              </a:rPr>
              <a:t>WRITE YOUR SUBTITLE HERE</a:t>
            </a:r>
          </a:p>
        </p:txBody>
      </p:sp>
      <p:sp>
        <p:nvSpPr>
          <p:cNvPr id="19" name="TextBox 18">
            <a:extLst>
              <a:ext uri="{FF2B5EF4-FFF2-40B4-BE49-F238E27FC236}">
                <a16:creationId xmlns:a16="http://schemas.microsoft.com/office/drawing/2014/main" id="{C20C4729-69F3-4C42-8B19-72880D31961D}"/>
              </a:ext>
            </a:extLst>
          </p:cNvPr>
          <p:cNvSpPr txBox="1"/>
          <p:nvPr/>
        </p:nvSpPr>
        <p:spPr>
          <a:xfrm>
            <a:off x="16189398" y="9131786"/>
            <a:ext cx="1794081" cy="584775"/>
          </a:xfrm>
          <a:prstGeom prst="rect">
            <a:avLst/>
          </a:prstGeom>
          <a:noFill/>
        </p:spPr>
        <p:txBody>
          <a:bodyPr wrap="none" rtlCol="0" anchor="ctr" anchorCtr="0">
            <a:spAutoFit/>
          </a:bodyPr>
          <a:lstStyle/>
          <a:p>
            <a:r>
              <a:rPr lang="en-US" sz="3200" b="1" dirty="0">
                <a:solidFill>
                  <a:schemeClr val="accent2"/>
                </a:solidFill>
                <a:latin typeface="Poppins" pitchFamily="2" charset="77"/>
                <a:ea typeface="League Spartan" charset="0"/>
                <a:cs typeface="Poppins" pitchFamily="2" charset="77"/>
              </a:rPr>
              <a:t>REDUCE</a:t>
            </a:r>
          </a:p>
        </p:txBody>
      </p:sp>
      <p:sp>
        <p:nvSpPr>
          <p:cNvPr id="20" name="Subtitle 2">
            <a:extLst>
              <a:ext uri="{FF2B5EF4-FFF2-40B4-BE49-F238E27FC236}">
                <a16:creationId xmlns:a16="http://schemas.microsoft.com/office/drawing/2014/main" id="{9B950AC6-0C89-1740-A9A4-4ACD7B86C371}"/>
              </a:ext>
            </a:extLst>
          </p:cNvPr>
          <p:cNvSpPr txBox="1">
            <a:spLocks/>
          </p:cNvSpPr>
          <p:nvPr/>
        </p:nvSpPr>
        <p:spPr>
          <a:xfrm>
            <a:off x="16185391" y="9770483"/>
            <a:ext cx="5648170" cy="1466042"/>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3500"/>
              </a:lnSpc>
            </a:pP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You can do wherever you want, impress your audience with an awesome design.</a:t>
            </a:r>
          </a:p>
          <a:p>
            <a:pPr algn="l">
              <a:lnSpc>
                <a:spcPts val="3500"/>
              </a:lnSpc>
            </a:pP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"If you serve Nature, she will serve you."</a:t>
            </a:r>
          </a:p>
        </p:txBody>
      </p:sp>
      <p:sp>
        <p:nvSpPr>
          <p:cNvPr id="21" name="TextBox 20">
            <a:extLst>
              <a:ext uri="{FF2B5EF4-FFF2-40B4-BE49-F238E27FC236}">
                <a16:creationId xmlns:a16="http://schemas.microsoft.com/office/drawing/2014/main" id="{DECA6099-FB51-2A49-9684-81635C2C0FA8}"/>
              </a:ext>
            </a:extLst>
          </p:cNvPr>
          <p:cNvSpPr txBox="1"/>
          <p:nvPr/>
        </p:nvSpPr>
        <p:spPr>
          <a:xfrm>
            <a:off x="6197001" y="9131786"/>
            <a:ext cx="1991251" cy="584775"/>
          </a:xfrm>
          <a:prstGeom prst="rect">
            <a:avLst/>
          </a:prstGeom>
          <a:noFill/>
        </p:spPr>
        <p:txBody>
          <a:bodyPr wrap="none" rtlCol="0" anchor="ctr" anchorCtr="0">
            <a:spAutoFit/>
          </a:bodyPr>
          <a:lstStyle/>
          <a:p>
            <a:pPr algn="r"/>
            <a:r>
              <a:rPr lang="en-US" sz="3200" b="1" dirty="0">
                <a:solidFill>
                  <a:schemeClr val="accent3"/>
                </a:solidFill>
                <a:latin typeface="Poppins" pitchFamily="2" charset="77"/>
                <a:ea typeface="League Spartan" charset="0"/>
                <a:cs typeface="Poppins" pitchFamily="2" charset="77"/>
              </a:rPr>
              <a:t>RECYCLE</a:t>
            </a:r>
          </a:p>
        </p:txBody>
      </p:sp>
      <p:sp>
        <p:nvSpPr>
          <p:cNvPr id="22" name="Subtitle 2">
            <a:extLst>
              <a:ext uri="{FF2B5EF4-FFF2-40B4-BE49-F238E27FC236}">
                <a16:creationId xmlns:a16="http://schemas.microsoft.com/office/drawing/2014/main" id="{954D6BE7-37D7-0D47-A625-956978F4F3E7}"/>
              </a:ext>
            </a:extLst>
          </p:cNvPr>
          <p:cNvSpPr txBox="1">
            <a:spLocks/>
          </p:cNvSpPr>
          <p:nvPr/>
        </p:nvSpPr>
        <p:spPr>
          <a:xfrm>
            <a:off x="2544089" y="9770483"/>
            <a:ext cx="5648170" cy="1466042"/>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3500"/>
              </a:lnSpc>
            </a:pP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You can do wherever you want, impress your audience with an awesome design.</a:t>
            </a:r>
          </a:p>
          <a:p>
            <a:pPr>
              <a:lnSpc>
                <a:spcPts val="3500"/>
              </a:lnSpc>
            </a:pP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"If you serve Nature, she will serve you."</a:t>
            </a:r>
          </a:p>
        </p:txBody>
      </p:sp>
      <p:sp>
        <p:nvSpPr>
          <p:cNvPr id="23" name="TextBox 22">
            <a:extLst>
              <a:ext uri="{FF2B5EF4-FFF2-40B4-BE49-F238E27FC236}">
                <a16:creationId xmlns:a16="http://schemas.microsoft.com/office/drawing/2014/main" id="{D70D3A98-BE91-3C40-BDED-30C519F6B0C4}"/>
              </a:ext>
            </a:extLst>
          </p:cNvPr>
          <p:cNvSpPr txBox="1"/>
          <p:nvPr/>
        </p:nvSpPr>
        <p:spPr>
          <a:xfrm>
            <a:off x="11471320" y="3169159"/>
            <a:ext cx="1435008" cy="584775"/>
          </a:xfrm>
          <a:prstGeom prst="rect">
            <a:avLst/>
          </a:prstGeom>
          <a:noFill/>
        </p:spPr>
        <p:txBody>
          <a:bodyPr wrap="none" rtlCol="0" anchor="ctr" anchorCtr="0">
            <a:spAutoFit/>
          </a:bodyPr>
          <a:lstStyle/>
          <a:p>
            <a:pPr algn="ctr"/>
            <a:r>
              <a:rPr lang="en-US" sz="3200" b="1" dirty="0">
                <a:solidFill>
                  <a:schemeClr val="accent1"/>
                </a:solidFill>
                <a:latin typeface="Poppins" pitchFamily="2" charset="77"/>
                <a:ea typeface="League Spartan" charset="0"/>
                <a:cs typeface="Poppins" pitchFamily="2" charset="77"/>
              </a:rPr>
              <a:t>REUSE</a:t>
            </a:r>
          </a:p>
        </p:txBody>
      </p:sp>
      <p:sp>
        <p:nvSpPr>
          <p:cNvPr id="24" name="Subtitle 2">
            <a:extLst>
              <a:ext uri="{FF2B5EF4-FFF2-40B4-BE49-F238E27FC236}">
                <a16:creationId xmlns:a16="http://schemas.microsoft.com/office/drawing/2014/main" id="{ABBAAD22-DE14-9845-BDDF-CC66D7F6AD86}"/>
              </a:ext>
            </a:extLst>
          </p:cNvPr>
          <p:cNvSpPr txBox="1">
            <a:spLocks/>
          </p:cNvSpPr>
          <p:nvPr/>
        </p:nvSpPr>
        <p:spPr>
          <a:xfrm>
            <a:off x="9364740" y="3807856"/>
            <a:ext cx="5648170" cy="1466042"/>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3500"/>
              </a:lnSpc>
            </a:pP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You can do wherever you want, impress your audience with an awesome design.</a:t>
            </a:r>
          </a:p>
          <a:p>
            <a:pPr>
              <a:lnSpc>
                <a:spcPts val="3500"/>
              </a:lnSpc>
            </a:pP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"If you serve Nature, she will serve you."</a:t>
            </a:r>
          </a:p>
        </p:txBody>
      </p:sp>
    </p:spTree>
    <p:extLst>
      <p:ext uri="{BB962C8B-B14F-4D97-AF65-F5344CB8AC3E}">
        <p14:creationId xmlns:p14="http://schemas.microsoft.com/office/powerpoint/2010/main" val="38023905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4" name="Group 23">
            <a:extLst>
              <a:ext uri="{FF2B5EF4-FFF2-40B4-BE49-F238E27FC236}">
                <a16:creationId xmlns:a16="http://schemas.microsoft.com/office/drawing/2014/main" id="{700E0D20-6304-C842-B448-17E80C3CD103}"/>
              </a:ext>
            </a:extLst>
          </p:cNvPr>
          <p:cNvGrpSpPr/>
          <p:nvPr/>
        </p:nvGrpSpPr>
        <p:grpSpPr>
          <a:xfrm>
            <a:off x="3309452" y="3418109"/>
            <a:ext cx="3772808" cy="5702088"/>
            <a:chOff x="5141528" y="3089672"/>
            <a:chExt cx="2954184" cy="4464848"/>
          </a:xfrm>
        </p:grpSpPr>
        <p:sp>
          <p:nvSpPr>
            <p:cNvPr id="22" name="Shape 23070">
              <a:extLst>
                <a:ext uri="{FF2B5EF4-FFF2-40B4-BE49-F238E27FC236}">
                  <a16:creationId xmlns:a16="http://schemas.microsoft.com/office/drawing/2014/main" id="{B6690811-9637-5D41-9013-2B61FF4708AF}"/>
                </a:ext>
              </a:extLst>
            </p:cNvPr>
            <p:cNvSpPr/>
            <p:nvPr/>
          </p:nvSpPr>
          <p:spPr>
            <a:xfrm>
              <a:off x="5141528" y="3089672"/>
              <a:ext cx="2954184" cy="4464848"/>
            </a:xfrm>
            <a:custGeom>
              <a:avLst/>
              <a:gdLst/>
              <a:ahLst/>
              <a:cxnLst>
                <a:cxn ang="0">
                  <a:pos x="wd2" y="hd2"/>
                </a:cxn>
                <a:cxn ang="5400000">
                  <a:pos x="wd2" y="hd2"/>
                </a:cxn>
                <a:cxn ang="10800000">
                  <a:pos x="wd2" y="hd2"/>
                </a:cxn>
                <a:cxn ang="16200000">
                  <a:pos x="wd2" y="hd2"/>
                </a:cxn>
              </a:cxnLst>
              <a:rect l="0" t="0" r="r" b="b"/>
              <a:pathLst>
                <a:path w="21158" h="21600" extrusionOk="0">
                  <a:moveTo>
                    <a:pt x="10575" y="0"/>
                  </a:moveTo>
                  <a:cubicBezTo>
                    <a:pt x="2744" y="0"/>
                    <a:pt x="283" y="4215"/>
                    <a:pt x="18" y="6585"/>
                  </a:cubicBezTo>
                  <a:cubicBezTo>
                    <a:pt x="-221" y="8721"/>
                    <a:pt x="1977" y="10713"/>
                    <a:pt x="2227" y="11026"/>
                  </a:cubicBezTo>
                  <a:cubicBezTo>
                    <a:pt x="2633" y="11536"/>
                    <a:pt x="5194" y="13482"/>
                    <a:pt x="5286" y="14659"/>
                  </a:cubicBezTo>
                  <a:cubicBezTo>
                    <a:pt x="5412" y="16279"/>
                    <a:pt x="5706" y="16321"/>
                    <a:pt x="6875" y="16513"/>
                  </a:cubicBezTo>
                  <a:cubicBezTo>
                    <a:pt x="8066" y="16709"/>
                    <a:pt x="13095" y="16709"/>
                    <a:pt x="14286" y="16513"/>
                  </a:cubicBezTo>
                  <a:cubicBezTo>
                    <a:pt x="15455" y="16321"/>
                    <a:pt x="15746" y="16279"/>
                    <a:pt x="15872" y="14659"/>
                  </a:cubicBezTo>
                  <a:cubicBezTo>
                    <a:pt x="15964" y="13482"/>
                    <a:pt x="18525" y="11536"/>
                    <a:pt x="18931" y="11026"/>
                  </a:cubicBezTo>
                  <a:cubicBezTo>
                    <a:pt x="19181" y="10713"/>
                    <a:pt x="21379" y="8721"/>
                    <a:pt x="21140" y="6585"/>
                  </a:cubicBezTo>
                  <a:cubicBezTo>
                    <a:pt x="20875" y="4215"/>
                    <a:pt x="18416" y="0"/>
                    <a:pt x="10586" y="0"/>
                  </a:cubicBezTo>
                  <a:lnTo>
                    <a:pt x="10583" y="0"/>
                  </a:lnTo>
                  <a:lnTo>
                    <a:pt x="10580" y="0"/>
                  </a:lnTo>
                  <a:lnTo>
                    <a:pt x="10578" y="0"/>
                  </a:lnTo>
                  <a:lnTo>
                    <a:pt x="10575" y="0"/>
                  </a:lnTo>
                  <a:close/>
                  <a:moveTo>
                    <a:pt x="7055" y="17000"/>
                  </a:moveTo>
                  <a:cubicBezTo>
                    <a:pt x="6675" y="17000"/>
                    <a:pt x="6366" y="17207"/>
                    <a:pt x="6366" y="17463"/>
                  </a:cubicBezTo>
                  <a:cubicBezTo>
                    <a:pt x="6366" y="17720"/>
                    <a:pt x="6675" y="17926"/>
                    <a:pt x="7055" y="17926"/>
                  </a:cubicBezTo>
                  <a:lnTo>
                    <a:pt x="14106" y="17926"/>
                  </a:lnTo>
                  <a:cubicBezTo>
                    <a:pt x="14485" y="17926"/>
                    <a:pt x="14792" y="17719"/>
                    <a:pt x="14792" y="17463"/>
                  </a:cubicBezTo>
                  <a:cubicBezTo>
                    <a:pt x="14792" y="17208"/>
                    <a:pt x="14485" y="17000"/>
                    <a:pt x="14106" y="17000"/>
                  </a:cubicBezTo>
                  <a:lnTo>
                    <a:pt x="7055" y="17000"/>
                  </a:lnTo>
                  <a:close/>
                  <a:moveTo>
                    <a:pt x="7055" y="18266"/>
                  </a:moveTo>
                  <a:cubicBezTo>
                    <a:pt x="6675" y="18266"/>
                    <a:pt x="6366" y="18472"/>
                    <a:pt x="6366" y="18729"/>
                  </a:cubicBezTo>
                  <a:cubicBezTo>
                    <a:pt x="6366" y="18985"/>
                    <a:pt x="6675" y="19192"/>
                    <a:pt x="7055" y="19192"/>
                  </a:cubicBezTo>
                  <a:lnTo>
                    <a:pt x="14106" y="19192"/>
                  </a:lnTo>
                  <a:cubicBezTo>
                    <a:pt x="14485" y="19192"/>
                    <a:pt x="14792" y="18984"/>
                    <a:pt x="14792" y="18729"/>
                  </a:cubicBezTo>
                  <a:cubicBezTo>
                    <a:pt x="14792" y="18473"/>
                    <a:pt x="14485" y="18266"/>
                    <a:pt x="14106" y="18266"/>
                  </a:cubicBezTo>
                  <a:lnTo>
                    <a:pt x="7055" y="18266"/>
                  </a:lnTo>
                  <a:close/>
                  <a:moveTo>
                    <a:pt x="7513" y="19531"/>
                  </a:moveTo>
                  <a:cubicBezTo>
                    <a:pt x="7513" y="20674"/>
                    <a:pt x="8888" y="21600"/>
                    <a:pt x="10580" y="21600"/>
                  </a:cubicBezTo>
                  <a:cubicBezTo>
                    <a:pt x="12274" y="21599"/>
                    <a:pt x="13645" y="20674"/>
                    <a:pt x="13645" y="19531"/>
                  </a:cubicBezTo>
                  <a:lnTo>
                    <a:pt x="7513" y="19531"/>
                  </a:lnTo>
                  <a:close/>
                </a:path>
              </a:pathLst>
            </a:custGeom>
            <a:solidFill>
              <a:schemeClr val="accent1"/>
            </a:solidFill>
            <a:ln w="12700" cap="flat">
              <a:noFill/>
              <a:miter lim="400000"/>
            </a:ln>
            <a:effectLst/>
          </p:spPr>
          <p:txBody>
            <a:bodyPr wrap="square" lIns="0" tIns="0" rIns="0" bIns="0" numCol="1" anchor="ctr">
              <a:noAutofit/>
            </a:bodyPr>
            <a:lstStyle/>
            <a:p>
              <a:endParaRPr sz="5063" dirty="0">
                <a:latin typeface="Lato Light" panose="020F0502020204030203" pitchFamily="34" charset="0"/>
              </a:endParaRPr>
            </a:p>
          </p:txBody>
        </p:sp>
        <p:sp>
          <p:nvSpPr>
            <p:cNvPr id="23" name="Shape 23071">
              <a:extLst>
                <a:ext uri="{FF2B5EF4-FFF2-40B4-BE49-F238E27FC236}">
                  <a16:creationId xmlns:a16="http://schemas.microsoft.com/office/drawing/2014/main" id="{75DB9564-089B-9C45-BD7D-66EBCC48E882}"/>
                </a:ext>
              </a:extLst>
            </p:cNvPr>
            <p:cNvSpPr/>
            <p:nvPr/>
          </p:nvSpPr>
          <p:spPr>
            <a:xfrm>
              <a:off x="6124168" y="4475427"/>
              <a:ext cx="1511667" cy="2062686"/>
            </a:xfrm>
            <a:custGeom>
              <a:avLst/>
              <a:gdLst/>
              <a:ahLst/>
              <a:cxnLst>
                <a:cxn ang="0">
                  <a:pos x="wd2" y="hd2"/>
                </a:cxn>
                <a:cxn ang="5400000">
                  <a:pos x="wd2" y="hd2"/>
                </a:cxn>
                <a:cxn ang="10800000">
                  <a:pos x="wd2" y="hd2"/>
                </a:cxn>
                <a:cxn ang="16200000">
                  <a:pos x="wd2" y="hd2"/>
                </a:cxn>
              </a:cxnLst>
              <a:rect l="0" t="0" r="r" b="b"/>
              <a:pathLst>
                <a:path w="20758" h="21600" extrusionOk="0">
                  <a:moveTo>
                    <a:pt x="11785" y="0"/>
                  </a:moveTo>
                  <a:cubicBezTo>
                    <a:pt x="13892" y="581"/>
                    <a:pt x="15233" y="1732"/>
                    <a:pt x="16107" y="2985"/>
                  </a:cubicBezTo>
                  <a:cubicBezTo>
                    <a:pt x="16947" y="4190"/>
                    <a:pt x="17357" y="5488"/>
                    <a:pt x="17556" y="6379"/>
                  </a:cubicBezTo>
                  <a:cubicBezTo>
                    <a:pt x="18457" y="6488"/>
                    <a:pt x="19254" y="6503"/>
                    <a:pt x="19829" y="6492"/>
                  </a:cubicBezTo>
                  <a:cubicBezTo>
                    <a:pt x="20405" y="6481"/>
                    <a:pt x="20758" y="6439"/>
                    <a:pt x="20758" y="6439"/>
                  </a:cubicBezTo>
                  <a:cubicBezTo>
                    <a:pt x="19956" y="4147"/>
                    <a:pt x="18443" y="2670"/>
                    <a:pt x="16758" y="1694"/>
                  </a:cubicBezTo>
                  <a:cubicBezTo>
                    <a:pt x="15061" y="712"/>
                    <a:pt x="13190" y="232"/>
                    <a:pt x="11785" y="0"/>
                  </a:cubicBezTo>
                  <a:close/>
                  <a:moveTo>
                    <a:pt x="8062" y="66"/>
                  </a:moveTo>
                  <a:cubicBezTo>
                    <a:pt x="7685" y="68"/>
                    <a:pt x="7296" y="71"/>
                    <a:pt x="6908" y="86"/>
                  </a:cubicBezTo>
                  <a:cubicBezTo>
                    <a:pt x="6507" y="102"/>
                    <a:pt x="6109" y="135"/>
                    <a:pt x="5737" y="232"/>
                  </a:cubicBezTo>
                  <a:cubicBezTo>
                    <a:pt x="4966" y="431"/>
                    <a:pt x="4374" y="859"/>
                    <a:pt x="3845" y="1357"/>
                  </a:cubicBezTo>
                  <a:cubicBezTo>
                    <a:pt x="3344" y="1828"/>
                    <a:pt x="2869" y="2370"/>
                    <a:pt x="2456" y="2958"/>
                  </a:cubicBezTo>
                  <a:cubicBezTo>
                    <a:pt x="1801" y="3892"/>
                    <a:pt x="1245" y="4969"/>
                    <a:pt x="860" y="6141"/>
                  </a:cubicBezTo>
                  <a:cubicBezTo>
                    <a:pt x="-842" y="11323"/>
                    <a:pt x="167" y="17440"/>
                    <a:pt x="2274" y="21540"/>
                  </a:cubicBezTo>
                  <a:cubicBezTo>
                    <a:pt x="3000" y="21575"/>
                    <a:pt x="3821" y="21584"/>
                    <a:pt x="4678" y="21600"/>
                  </a:cubicBezTo>
                  <a:cubicBezTo>
                    <a:pt x="2380" y="17901"/>
                    <a:pt x="344" y="12074"/>
                    <a:pt x="1997" y="6082"/>
                  </a:cubicBezTo>
                  <a:cubicBezTo>
                    <a:pt x="2588" y="3935"/>
                    <a:pt x="3849" y="1888"/>
                    <a:pt x="5485" y="794"/>
                  </a:cubicBezTo>
                  <a:cubicBezTo>
                    <a:pt x="5632" y="1596"/>
                    <a:pt x="6124" y="3275"/>
                    <a:pt x="7750" y="4751"/>
                  </a:cubicBezTo>
                  <a:cubicBezTo>
                    <a:pt x="9375" y="6228"/>
                    <a:pt x="12137" y="7504"/>
                    <a:pt x="16818" y="7504"/>
                  </a:cubicBezTo>
                  <a:cubicBezTo>
                    <a:pt x="16817" y="7504"/>
                    <a:pt x="16794" y="7238"/>
                    <a:pt x="16792" y="7220"/>
                  </a:cubicBezTo>
                  <a:cubicBezTo>
                    <a:pt x="16774" y="7038"/>
                    <a:pt x="16752" y="6858"/>
                    <a:pt x="16723" y="6677"/>
                  </a:cubicBezTo>
                  <a:cubicBezTo>
                    <a:pt x="16675" y="6384"/>
                    <a:pt x="16611" y="6093"/>
                    <a:pt x="16532" y="5804"/>
                  </a:cubicBezTo>
                  <a:cubicBezTo>
                    <a:pt x="16431" y="5434"/>
                    <a:pt x="16305" y="5064"/>
                    <a:pt x="16150" y="4705"/>
                  </a:cubicBezTo>
                  <a:cubicBezTo>
                    <a:pt x="15979" y="4307"/>
                    <a:pt x="15777" y="3919"/>
                    <a:pt x="15543" y="3540"/>
                  </a:cubicBezTo>
                  <a:cubicBezTo>
                    <a:pt x="15297" y="3143"/>
                    <a:pt x="15012" y="2755"/>
                    <a:pt x="14692" y="2389"/>
                  </a:cubicBezTo>
                  <a:cubicBezTo>
                    <a:pt x="14362" y="2011"/>
                    <a:pt x="13992" y="1653"/>
                    <a:pt x="13555" y="1343"/>
                  </a:cubicBezTo>
                  <a:cubicBezTo>
                    <a:pt x="13095" y="1017"/>
                    <a:pt x="12567" y="752"/>
                    <a:pt x="11993" y="556"/>
                  </a:cubicBezTo>
                  <a:cubicBezTo>
                    <a:pt x="10775" y="139"/>
                    <a:pt x="9384" y="61"/>
                    <a:pt x="8062" y="66"/>
                  </a:cubicBezTo>
                  <a:close/>
                </a:path>
              </a:pathLst>
            </a:custGeom>
            <a:solidFill>
              <a:schemeClr val="bg1"/>
            </a:solidFill>
            <a:ln w="12700" cap="flat">
              <a:noFill/>
              <a:miter lim="400000"/>
            </a:ln>
            <a:effectLst/>
          </p:spPr>
          <p:txBody>
            <a:bodyPr wrap="square" lIns="0" tIns="0" rIns="0" bIns="0" numCol="1" anchor="ctr">
              <a:noAutofit/>
            </a:bodyPr>
            <a:lstStyle/>
            <a:p>
              <a:endParaRPr sz="5063" dirty="0">
                <a:latin typeface="Lato Light" panose="020F0502020204030203" pitchFamily="34" charset="0"/>
              </a:endParaRPr>
            </a:p>
          </p:txBody>
        </p:sp>
      </p:grpSp>
      <p:grpSp>
        <p:nvGrpSpPr>
          <p:cNvPr id="25" name="Group 24">
            <a:extLst>
              <a:ext uri="{FF2B5EF4-FFF2-40B4-BE49-F238E27FC236}">
                <a16:creationId xmlns:a16="http://schemas.microsoft.com/office/drawing/2014/main" id="{119A960C-8B29-5945-84A8-F5F816B1CA3D}"/>
              </a:ext>
            </a:extLst>
          </p:cNvPr>
          <p:cNvGrpSpPr/>
          <p:nvPr/>
        </p:nvGrpSpPr>
        <p:grpSpPr>
          <a:xfrm>
            <a:off x="10302421" y="3418109"/>
            <a:ext cx="3772808" cy="5702088"/>
            <a:chOff x="10711733" y="3089672"/>
            <a:chExt cx="2954184" cy="4464848"/>
          </a:xfrm>
        </p:grpSpPr>
        <p:sp>
          <p:nvSpPr>
            <p:cNvPr id="16" name="Shape 23077">
              <a:extLst>
                <a:ext uri="{FF2B5EF4-FFF2-40B4-BE49-F238E27FC236}">
                  <a16:creationId xmlns:a16="http://schemas.microsoft.com/office/drawing/2014/main" id="{19753DE3-E9F1-4843-8F49-D1C814895D9C}"/>
                </a:ext>
              </a:extLst>
            </p:cNvPr>
            <p:cNvSpPr/>
            <p:nvPr/>
          </p:nvSpPr>
          <p:spPr>
            <a:xfrm>
              <a:off x="10711733" y="3089672"/>
              <a:ext cx="2954184" cy="4464848"/>
            </a:xfrm>
            <a:custGeom>
              <a:avLst/>
              <a:gdLst/>
              <a:ahLst/>
              <a:cxnLst>
                <a:cxn ang="0">
                  <a:pos x="wd2" y="hd2"/>
                </a:cxn>
                <a:cxn ang="5400000">
                  <a:pos x="wd2" y="hd2"/>
                </a:cxn>
                <a:cxn ang="10800000">
                  <a:pos x="wd2" y="hd2"/>
                </a:cxn>
                <a:cxn ang="16200000">
                  <a:pos x="wd2" y="hd2"/>
                </a:cxn>
              </a:cxnLst>
              <a:rect l="0" t="0" r="r" b="b"/>
              <a:pathLst>
                <a:path w="21158" h="21600" extrusionOk="0">
                  <a:moveTo>
                    <a:pt x="10575" y="0"/>
                  </a:moveTo>
                  <a:cubicBezTo>
                    <a:pt x="2744" y="0"/>
                    <a:pt x="283" y="4215"/>
                    <a:pt x="18" y="6585"/>
                  </a:cubicBezTo>
                  <a:cubicBezTo>
                    <a:pt x="-221" y="8721"/>
                    <a:pt x="1977" y="10713"/>
                    <a:pt x="2227" y="11026"/>
                  </a:cubicBezTo>
                  <a:cubicBezTo>
                    <a:pt x="2633" y="11536"/>
                    <a:pt x="5194" y="13482"/>
                    <a:pt x="5286" y="14659"/>
                  </a:cubicBezTo>
                  <a:cubicBezTo>
                    <a:pt x="5412" y="16279"/>
                    <a:pt x="5706" y="16321"/>
                    <a:pt x="6875" y="16513"/>
                  </a:cubicBezTo>
                  <a:cubicBezTo>
                    <a:pt x="8066" y="16709"/>
                    <a:pt x="13095" y="16709"/>
                    <a:pt x="14286" y="16513"/>
                  </a:cubicBezTo>
                  <a:cubicBezTo>
                    <a:pt x="15455" y="16321"/>
                    <a:pt x="15746" y="16279"/>
                    <a:pt x="15872" y="14659"/>
                  </a:cubicBezTo>
                  <a:cubicBezTo>
                    <a:pt x="15964" y="13482"/>
                    <a:pt x="18525" y="11536"/>
                    <a:pt x="18931" y="11026"/>
                  </a:cubicBezTo>
                  <a:cubicBezTo>
                    <a:pt x="19181" y="10713"/>
                    <a:pt x="21379" y="8721"/>
                    <a:pt x="21140" y="6585"/>
                  </a:cubicBezTo>
                  <a:cubicBezTo>
                    <a:pt x="20875" y="4215"/>
                    <a:pt x="18416" y="0"/>
                    <a:pt x="10586" y="0"/>
                  </a:cubicBezTo>
                  <a:lnTo>
                    <a:pt x="10583" y="0"/>
                  </a:lnTo>
                  <a:lnTo>
                    <a:pt x="10580" y="0"/>
                  </a:lnTo>
                  <a:lnTo>
                    <a:pt x="10578" y="0"/>
                  </a:lnTo>
                  <a:lnTo>
                    <a:pt x="10575" y="0"/>
                  </a:lnTo>
                  <a:close/>
                  <a:moveTo>
                    <a:pt x="7055" y="17000"/>
                  </a:moveTo>
                  <a:cubicBezTo>
                    <a:pt x="6675" y="17000"/>
                    <a:pt x="6366" y="17207"/>
                    <a:pt x="6366" y="17463"/>
                  </a:cubicBezTo>
                  <a:cubicBezTo>
                    <a:pt x="6366" y="17720"/>
                    <a:pt x="6675" y="17926"/>
                    <a:pt x="7055" y="17926"/>
                  </a:cubicBezTo>
                  <a:lnTo>
                    <a:pt x="14106" y="17926"/>
                  </a:lnTo>
                  <a:cubicBezTo>
                    <a:pt x="14485" y="17926"/>
                    <a:pt x="14792" y="17719"/>
                    <a:pt x="14792" y="17463"/>
                  </a:cubicBezTo>
                  <a:cubicBezTo>
                    <a:pt x="14792" y="17208"/>
                    <a:pt x="14485" y="17000"/>
                    <a:pt x="14106" y="17000"/>
                  </a:cubicBezTo>
                  <a:lnTo>
                    <a:pt x="7055" y="17000"/>
                  </a:lnTo>
                  <a:close/>
                  <a:moveTo>
                    <a:pt x="7055" y="18266"/>
                  </a:moveTo>
                  <a:cubicBezTo>
                    <a:pt x="6675" y="18266"/>
                    <a:pt x="6366" y="18472"/>
                    <a:pt x="6366" y="18729"/>
                  </a:cubicBezTo>
                  <a:cubicBezTo>
                    <a:pt x="6366" y="18985"/>
                    <a:pt x="6675" y="19192"/>
                    <a:pt x="7055" y="19192"/>
                  </a:cubicBezTo>
                  <a:lnTo>
                    <a:pt x="14106" y="19192"/>
                  </a:lnTo>
                  <a:cubicBezTo>
                    <a:pt x="14485" y="19192"/>
                    <a:pt x="14792" y="18984"/>
                    <a:pt x="14792" y="18729"/>
                  </a:cubicBezTo>
                  <a:cubicBezTo>
                    <a:pt x="14792" y="18473"/>
                    <a:pt x="14485" y="18266"/>
                    <a:pt x="14106" y="18266"/>
                  </a:cubicBezTo>
                  <a:lnTo>
                    <a:pt x="7055" y="18266"/>
                  </a:lnTo>
                  <a:close/>
                  <a:moveTo>
                    <a:pt x="7513" y="19531"/>
                  </a:moveTo>
                  <a:cubicBezTo>
                    <a:pt x="7513" y="20674"/>
                    <a:pt x="8888" y="21600"/>
                    <a:pt x="10580" y="21600"/>
                  </a:cubicBezTo>
                  <a:cubicBezTo>
                    <a:pt x="12274" y="21599"/>
                    <a:pt x="13645" y="20674"/>
                    <a:pt x="13645" y="19531"/>
                  </a:cubicBezTo>
                  <a:lnTo>
                    <a:pt x="7513" y="19531"/>
                  </a:lnTo>
                  <a:close/>
                </a:path>
              </a:pathLst>
            </a:custGeom>
            <a:solidFill>
              <a:schemeClr val="accent2"/>
            </a:solidFill>
            <a:ln w="12700" cap="flat">
              <a:noFill/>
              <a:miter lim="400000"/>
            </a:ln>
            <a:effectLst/>
          </p:spPr>
          <p:txBody>
            <a:bodyPr wrap="square" lIns="0" tIns="0" rIns="0" bIns="0" numCol="1" anchor="ctr">
              <a:noAutofit/>
            </a:bodyPr>
            <a:lstStyle/>
            <a:p>
              <a:endParaRPr sz="5063" dirty="0">
                <a:latin typeface="Lato Light" panose="020F0502020204030203" pitchFamily="34" charset="0"/>
              </a:endParaRPr>
            </a:p>
          </p:txBody>
        </p:sp>
        <p:sp>
          <p:nvSpPr>
            <p:cNvPr id="17" name="Shape 23078">
              <a:extLst>
                <a:ext uri="{FF2B5EF4-FFF2-40B4-BE49-F238E27FC236}">
                  <a16:creationId xmlns:a16="http://schemas.microsoft.com/office/drawing/2014/main" id="{256EA3E8-3381-4942-BB0E-96CEDAE6D122}"/>
                </a:ext>
              </a:extLst>
            </p:cNvPr>
            <p:cNvSpPr/>
            <p:nvPr/>
          </p:nvSpPr>
          <p:spPr>
            <a:xfrm>
              <a:off x="11632536" y="3881436"/>
              <a:ext cx="1592686" cy="2656677"/>
            </a:xfrm>
            <a:custGeom>
              <a:avLst/>
              <a:gdLst/>
              <a:ahLst/>
              <a:cxnLst>
                <a:cxn ang="0">
                  <a:pos x="wd2" y="hd2"/>
                </a:cxn>
                <a:cxn ang="5400000">
                  <a:pos x="wd2" y="hd2"/>
                </a:cxn>
                <a:cxn ang="10800000">
                  <a:pos x="wd2" y="hd2"/>
                </a:cxn>
                <a:cxn ang="16200000">
                  <a:pos x="wd2" y="hd2"/>
                </a:cxn>
              </a:cxnLst>
              <a:rect l="0" t="0" r="r" b="b"/>
              <a:pathLst>
                <a:path w="21555" h="21523" extrusionOk="0">
                  <a:moveTo>
                    <a:pt x="13062" y="4"/>
                  </a:moveTo>
                  <a:cubicBezTo>
                    <a:pt x="9016" y="-77"/>
                    <a:pt x="4133" y="848"/>
                    <a:pt x="2645" y="5227"/>
                  </a:cubicBezTo>
                  <a:cubicBezTo>
                    <a:pt x="4274" y="3938"/>
                    <a:pt x="6289" y="3219"/>
                    <a:pt x="8341" y="3010"/>
                  </a:cubicBezTo>
                  <a:cubicBezTo>
                    <a:pt x="9744" y="2866"/>
                    <a:pt x="11114" y="2954"/>
                    <a:pt x="12412" y="3133"/>
                  </a:cubicBezTo>
                  <a:cubicBezTo>
                    <a:pt x="13667" y="3305"/>
                    <a:pt x="14881" y="3569"/>
                    <a:pt x="16030" y="3901"/>
                  </a:cubicBezTo>
                  <a:cubicBezTo>
                    <a:pt x="16393" y="3425"/>
                    <a:pt x="16779" y="2937"/>
                    <a:pt x="17202" y="2431"/>
                  </a:cubicBezTo>
                  <a:cubicBezTo>
                    <a:pt x="17659" y="1883"/>
                    <a:pt x="18162" y="1307"/>
                    <a:pt x="18750" y="716"/>
                  </a:cubicBezTo>
                  <a:cubicBezTo>
                    <a:pt x="18739" y="713"/>
                    <a:pt x="16172" y="67"/>
                    <a:pt x="13062" y="4"/>
                  </a:cubicBezTo>
                  <a:close/>
                  <a:moveTo>
                    <a:pt x="10590" y="3578"/>
                  </a:moveTo>
                  <a:cubicBezTo>
                    <a:pt x="8738" y="3551"/>
                    <a:pt x="6634" y="3781"/>
                    <a:pt x="4791" y="4761"/>
                  </a:cubicBezTo>
                  <a:cubicBezTo>
                    <a:pt x="4179" y="5086"/>
                    <a:pt x="3284" y="5620"/>
                    <a:pt x="2080" y="6834"/>
                  </a:cubicBezTo>
                  <a:cubicBezTo>
                    <a:pt x="614" y="8313"/>
                    <a:pt x="-45" y="10338"/>
                    <a:pt x="2" y="12594"/>
                  </a:cubicBezTo>
                  <a:cubicBezTo>
                    <a:pt x="65" y="15633"/>
                    <a:pt x="1154" y="19088"/>
                    <a:pt x="2371" y="21436"/>
                  </a:cubicBezTo>
                  <a:cubicBezTo>
                    <a:pt x="3147" y="21476"/>
                    <a:pt x="3948" y="21505"/>
                    <a:pt x="4963" y="21523"/>
                  </a:cubicBezTo>
                  <a:cubicBezTo>
                    <a:pt x="3378" y="19251"/>
                    <a:pt x="1314" y="15641"/>
                    <a:pt x="1233" y="11662"/>
                  </a:cubicBezTo>
                  <a:cubicBezTo>
                    <a:pt x="1195" y="9769"/>
                    <a:pt x="1921" y="7895"/>
                    <a:pt x="3184" y="6727"/>
                  </a:cubicBezTo>
                  <a:cubicBezTo>
                    <a:pt x="4195" y="7371"/>
                    <a:pt x="6120" y="8364"/>
                    <a:pt x="8769" y="8923"/>
                  </a:cubicBezTo>
                  <a:cubicBezTo>
                    <a:pt x="12094" y="9625"/>
                    <a:pt x="16394" y="9609"/>
                    <a:pt x="21555" y="7925"/>
                  </a:cubicBezTo>
                  <a:cubicBezTo>
                    <a:pt x="21521" y="7886"/>
                    <a:pt x="19240" y="5542"/>
                    <a:pt x="15414" y="4336"/>
                  </a:cubicBezTo>
                  <a:cubicBezTo>
                    <a:pt x="13989" y="3886"/>
                    <a:pt x="12364" y="3603"/>
                    <a:pt x="10590" y="3578"/>
                  </a:cubicBezTo>
                  <a:close/>
                </a:path>
              </a:pathLst>
            </a:custGeom>
            <a:solidFill>
              <a:schemeClr val="bg1"/>
            </a:solidFill>
            <a:ln w="12700" cap="flat">
              <a:noFill/>
              <a:miter lim="400000"/>
            </a:ln>
            <a:effectLst/>
          </p:spPr>
          <p:txBody>
            <a:bodyPr wrap="square" lIns="0" tIns="0" rIns="0" bIns="0" numCol="1" anchor="ctr">
              <a:noAutofit/>
            </a:bodyPr>
            <a:lstStyle/>
            <a:p>
              <a:endParaRPr sz="5063" dirty="0">
                <a:latin typeface="Lato Light" panose="020F0502020204030203" pitchFamily="34" charset="0"/>
              </a:endParaRPr>
            </a:p>
          </p:txBody>
        </p:sp>
      </p:grpSp>
      <p:grpSp>
        <p:nvGrpSpPr>
          <p:cNvPr id="26" name="Group 25">
            <a:extLst>
              <a:ext uri="{FF2B5EF4-FFF2-40B4-BE49-F238E27FC236}">
                <a16:creationId xmlns:a16="http://schemas.microsoft.com/office/drawing/2014/main" id="{98D20C03-BC21-1B46-8D4F-4AC541331ADB}"/>
              </a:ext>
            </a:extLst>
          </p:cNvPr>
          <p:cNvGrpSpPr/>
          <p:nvPr/>
        </p:nvGrpSpPr>
        <p:grpSpPr>
          <a:xfrm>
            <a:off x="17295390" y="3418109"/>
            <a:ext cx="3772808" cy="5702088"/>
            <a:chOff x="16281939" y="3089672"/>
            <a:chExt cx="2954184" cy="4464848"/>
          </a:xfrm>
        </p:grpSpPr>
        <p:sp>
          <p:nvSpPr>
            <p:cNvPr id="10" name="Shape 23084">
              <a:extLst>
                <a:ext uri="{FF2B5EF4-FFF2-40B4-BE49-F238E27FC236}">
                  <a16:creationId xmlns:a16="http://schemas.microsoft.com/office/drawing/2014/main" id="{DB80F306-92E8-5743-8E18-B919139EEEDD}"/>
                </a:ext>
              </a:extLst>
            </p:cNvPr>
            <p:cNvSpPr/>
            <p:nvPr/>
          </p:nvSpPr>
          <p:spPr>
            <a:xfrm>
              <a:off x="16281939" y="3089672"/>
              <a:ext cx="2954184" cy="4464848"/>
            </a:xfrm>
            <a:custGeom>
              <a:avLst/>
              <a:gdLst/>
              <a:ahLst/>
              <a:cxnLst>
                <a:cxn ang="0">
                  <a:pos x="wd2" y="hd2"/>
                </a:cxn>
                <a:cxn ang="5400000">
                  <a:pos x="wd2" y="hd2"/>
                </a:cxn>
                <a:cxn ang="10800000">
                  <a:pos x="wd2" y="hd2"/>
                </a:cxn>
                <a:cxn ang="16200000">
                  <a:pos x="wd2" y="hd2"/>
                </a:cxn>
              </a:cxnLst>
              <a:rect l="0" t="0" r="r" b="b"/>
              <a:pathLst>
                <a:path w="21158" h="21600" extrusionOk="0">
                  <a:moveTo>
                    <a:pt x="10575" y="0"/>
                  </a:moveTo>
                  <a:cubicBezTo>
                    <a:pt x="2744" y="0"/>
                    <a:pt x="283" y="4215"/>
                    <a:pt x="18" y="6585"/>
                  </a:cubicBezTo>
                  <a:cubicBezTo>
                    <a:pt x="-221" y="8721"/>
                    <a:pt x="1977" y="10713"/>
                    <a:pt x="2227" y="11026"/>
                  </a:cubicBezTo>
                  <a:cubicBezTo>
                    <a:pt x="2633" y="11536"/>
                    <a:pt x="5194" y="13482"/>
                    <a:pt x="5286" y="14659"/>
                  </a:cubicBezTo>
                  <a:cubicBezTo>
                    <a:pt x="5412" y="16279"/>
                    <a:pt x="5706" y="16321"/>
                    <a:pt x="6875" y="16513"/>
                  </a:cubicBezTo>
                  <a:cubicBezTo>
                    <a:pt x="8066" y="16709"/>
                    <a:pt x="13095" y="16709"/>
                    <a:pt x="14286" y="16513"/>
                  </a:cubicBezTo>
                  <a:cubicBezTo>
                    <a:pt x="15455" y="16321"/>
                    <a:pt x="15746" y="16279"/>
                    <a:pt x="15872" y="14659"/>
                  </a:cubicBezTo>
                  <a:cubicBezTo>
                    <a:pt x="15964" y="13482"/>
                    <a:pt x="18525" y="11536"/>
                    <a:pt x="18931" y="11026"/>
                  </a:cubicBezTo>
                  <a:cubicBezTo>
                    <a:pt x="19181" y="10713"/>
                    <a:pt x="21379" y="8721"/>
                    <a:pt x="21140" y="6585"/>
                  </a:cubicBezTo>
                  <a:cubicBezTo>
                    <a:pt x="20875" y="4215"/>
                    <a:pt x="18416" y="0"/>
                    <a:pt x="10586" y="0"/>
                  </a:cubicBezTo>
                  <a:lnTo>
                    <a:pt x="10583" y="0"/>
                  </a:lnTo>
                  <a:lnTo>
                    <a:pt x="10580" y="0"/>
                  </a:lnTo>
                  <a:lnTo>
                    <a:pt x="10578" y="0"/>
                  </a:lnTo>
                  <a:lnTo>
                    <a:pt x="10575" y="0"/>
                  </a:lnTo>
                  <a:close/>
                  <a:moveTo>
                    <a:pt x="7055" y="17000"/>
                  </a:moveTo>
                  <a:cubicBezTo>
                    <a:pt x="6675" y="17000"/>
                    <a:pt x="6366" y="17207"/>
                    <a:pt x="6366" y="17463"/>
                  </a:cubicBezTo>
                  <a:cubicBezTo>
                    <a:pt x="6366" y="17720"/>
                    <a:pt x="6675" y="17926"/>
                    <a:pt x="7055" y="17926"/>
                  </a:cubicBezTo>
                  <a:lnTo>
                    <a:pt x="14106" y="17926"/>
                  </a:lnTo>
                  <a:cubicBezTo>
                    <a:pt x="14485" y="17926"/>
                    <a:pt x="14792" y="17719"/>
                    <a:pt x="14792" y="17463"/>
                  </a:cubicBezTo>
                  <a:cubicBezTo>
                    <a:pt x="14792" y="17208"/>
                    <a:pt x="14485" y="17000"/>
                    <a:pt x="14106" y="17000"/>
                  </a:cubicBezTo>
                  <a:lnTo>
                    <a:pt x="7055" y="17000"/>
                  </a:lnTo>
                  <a:close/>
                  <a:moveTo>
                    <a:pt x="7055" y="18266"/>
                  </a:moveTo>
                  <a:cubicBezTo>
                    <a:pt x="6675" y="18266"/>
                    <a:pt x="6366" y="18472"/>
                    <a:pt x="6366" y="18729"/>
                  </a:cubicBezTo>
                  <a:cubicBezTo>
                    <a:pt x="6366" y="18985"/>
                    <a:pt x="6675" y="19192"/>
                    <a:pt x="7055" y="19192"/>
                  </a:cubicBezTo>
                  <a:lnTo>
                    <a:pt x="14106" y="19192"/>
                  </a:lnTo>
                  <a:cubicBezTo>
                    <a:pt x="14485" y="19192"/>
                    <a:pt x="14792" y="18984"/>
                    <a:pt x="14792" y="18729"/>
                  </a:cubicBezTo>
                  <a:cubicBezTo>
                    <a:pt x="14792" y="18473"/>
                    <a:pt x="14485" y="18266"/>
                    <a:pt x="14106" y="18266"/>
                  </a:cubicBezTo>
                  <a:lnTo>
                    <a:pt x="7055" y="18266"/>
                  </a:lnTo>
                  <a:close/>
                  <a:moveTo>
                    <a:pt x="7513" y="19531"/>
                  </a:moveTo>
                  <a:cubicBezTo>
                    <a:pt x="7513" y="20674"/>
                    <a:pt x="8888" y="21600"/>
                    <a:pt x="10580" y="21600"/>
                  </a:cubicBezTo>
                  <a:cubicBezTo>
                    <a:pt x="12274" y="21599"/>
                    <a:pt x="13645" y="20674"/>
                    <a:pt x="13645" y="19531"/>
                  </a:cubicBezTo>
                  <a:lnTo>
                    <a:pt x="7513" y="19531"/>
                  </a:lnTo>
                  <a:close/>
                </a:path>
              </a:pathLst>
            </a:custGeom>
            <a:solidFill>
              <a:schemeClr val="accent3"/>
            </a:solidFill>
            <a:ln w="12700" cap="flat">
              <a:noFill/>
              <a:miter lim="400000"/>
            </a:ln>
            <a:effectLst/>
          </p:spPr>
          <p:txBody>
            <a:bodyPr wrap="square" lIns="0" tIns="0" rIns="0" bIns="0" numCol="1" anchor="ctr">
              <a:noAutofit/>
            </a:bodyPr>
            <a:lstStyle/>
            <a:p>
              <a:endParaRPr sz="5063" dirty="0">
                <a:latin typeface="Lato Light" panose="020F0502020204030203" pitchFamily="34" charset="0"/>
              </a:endParaRPr>
            </a:p>
          </p:txBody>
        </p:sp>
        <p:sp>
          <p:nvSpPr>
            <p:cNvPr id="11" name="Shape 23085">
              <a:extLst>
                <a:ext uri="{FF2B5EF4-FFF2-40B4-BE49-F238E27FC236}">
                  <a16:creationId xmlns:a16="http://schemas.microsoft.com/office/drawing/2014/main" id="{5425584E-72DE-724F-BA22-DA882CE2E8F2}"/>
                </a:ext>
              </a:extLst>
            </p:cNvPr>
            <p:cNvSpPr/>
            <p:nvPr/>
          </p:nvSpPr>
          <p:spPr>
            <a:xfrm>
              <a:off x="16644826" y="3877930"/>
              <a:ext cx="2228257" cy="2660535"/>
            </a:xfrm>
            <a:custGeom>
              <a:avLst/>
              <a:gdLst/>
              <a:ahLst/>
              <a:cxnLst>
                <a:cxn ang="0">
                  <a:pos x="wd2" y="hd2"/>
                </a:cxn>
                <a:cxn ang="5400000">
                  <a:pos x="wd2" y="hd2"/>
                </a:cxn>
                <a:cxn ang="10800000">
                  <a:pos x="wd2" y="hd2"/>
                </a:cxn>
                <a:cxn ang="16200000">
                  <a:pos x="wd2" y="hd2"/>
                </a:cxn>
              </a:cxnLst>
              <a:rect l="0" t="0" r="r" b="b"/>
              <a:pathLst>
                <a:path w="21600" h="21599" extrusionOk="0">
                  <a:moveTo>
                    <a:pt x="3290" y="0"/>
                  </a:moveTo>
                  <a:cubicBezTo>
                    <a:pt x="1469" y="1"/>
                    <a:pt x="0" y="405"/>
                    <a:pt x="0" y="405"/>
                  </a:cubicBezTo>
                  <a:cubicBezTo>
                    <a:pt x="2548" y="6442"/>
                    <a:pt x="8248" y="5799"/>
                    <a:pt x="9710" y="5526"/>
                  </a:cubicBezTo>
                  <a:cubicBezTo>
                    <a:pt x="9724" y="5523"/>
                    <a:pt x="9738" y="5522"/>
                    <a:pt x="9752" y="5520"/>
                  </a:cubicBezTo>
                  <a:cubicBezTo>
                    <a:pt x="9408" y="6082"/>
                    <a:pt x="9247" y="6707"/>
                    <a:pt x="9060" y="7311"/>
                  </a:cubicBezTo>
                  <a:cubicBezTo>
                    <a:pt x="8144" y="10267"/>
                    <a:pt x="8021" y="15360"/>
                    <a:pt x="8785" y="19311"/>
                  </a:cubicBezTo>
                  <a:cubicBezTo>
                    <a:pt x="8817" y="19479"/>
                    <a:pt x="9154" y="21379"/>
                    <a:pt x="9311" y="21573"/>
                  </a:cubicBezTo>
                  <a:cubicBezTo>
                    <a:pt x="9609" y="21579"/>
                    <a:pt x="9894" y="21586"/>
                    <a:pt x="10182" y="21591"/>
                  </a:cubicBezTo>
                  <a:cubicBezTo>
                    <a:pt x="10470" y="21597"/>
                    <a:pt x="10761" y="21600"/>
                    <a:pt x="11070" y="21599"/>
                  </a:cubicBezTo>
                  <a:cubicBezTo>
                    <a:pt x="10851" y="21360"/>
                    <a:pt x="10238" y="18977"/>
                    <a:pt x="10145" y="18644"/>
                  </a:cubicBezTo>
                  <a:cubicBezTo>
                    <a:pt x="9498" y="16340"/>
                    <a:pt x="9313" y="13994"/>
                    <a:pt x="9311" y="11636"/>
                  </a:cubicBezTo>
                  <a:cubicBezTo>
                    <a:pt x="9311" y="10219"/>
                    <a:pt x="9746" y="6658"/>
                    <a:pt x="10396" y="5695"/>
                  </a:cubicBezTo>
                  <a:cubicBezTo>
                    <a:pt x="11025" y="6116"/>
                    <a:pt x="12409" y="6894"/>
                    <a:pt x="14249" y="7131"/>
                  </a:cubicBezTo>
                  <a:cubicBezTo>
                    <a:pt x="16286" y="7394"/>
                    <a:pt x="18835" y="6996"/>
                    <a:pt x="21600" y="4930"/>
                  </a:cubicBezTo>
                  <a:cubicBezTo>
                    <a:pt x="21600" y="4930"/>
                    <a:pt x="19728" y="3244"/>
                    <a:pt x="17202" y="2622"/>
                  </a:cubicBezTo>
                  <a:cubicBezTo>
                    <a:pt x="15027" y="2086"/>
                    <a:pt x="12445" y="2374"/>
                    <a:pt x="10089" y="5166"/>
                  </a:cubicBezTo>
                  <a:cubicBezTo>
                    <a:pt x="9597" y="1868"/>
                    <a:pt x="7372" y="569"/>
                    <a:pt x="5189" y="164"/>
                  </a:cubicBezTo>
                  <a:cubicBezTo>
                    <a:pt x="4546" y="45"/>
                    <a:pt x="3896" y="0"/>
                    <a:pt x="3290" y="0"/>
                  </a:cubicBezTo>
                  <a:close/>
                </a:path>
              </a:pathLst>
            </a:custGeom>
            <a:solidFill>
              <a:schemeClr val="bg1"/>
            </a:solidFill>
            <a:ln w="12700" cap="flat">
              <a:noFill/>
              <a:miter lim="400000"/>
            </a:ln>
            <a:effectLst/>
          </p:spPr>
          <p:txBody>
            <a:bodyPr wrap="square" lIns="0" tIns="0" rIns="0" bIns="0" numCol="1" anchor="ctr">
              <a:noAutofit/>
            </a:bodyPr>
            <a:lstStyle/>
            <a:p>
              <a:endParaRPr sz="5063" dirty="0">
                <a:latin typeface="Lato Light" panose="020F0502020204030203" pitchFamily="34" charset="0"/>
              </a:endParaRPr>
            </a:p>
          </p:txBody>
        </p:sp>
      </p:grpSp>
      <p:sp>
        <p:nvSpPr>
          <p:cNvPr id="27" name="TextBox 26">
            <a:extLst>
              <a:ext uri="{FF2B5EF4-FFF2-40B4-BE49-F238E27FC236}">
                <a16:creationId xmlns:a16="http://schemas.microsoft.com/office/drawing/2014/main" id="{43D9FCFE-DF1A-654C-B745-FA7082EEF420}"/>
              </a:ext>
            </a:extLst>
          </p:cNvPr>
          <p:cNvSpPr txBox="1"/>
          <p:nvPr/>
        </p:nvSpPr>
        <p:spPr>
          <a:xfrm>
            <a:off x="3812993" y="612372"/>
            <a:ext cx="16751702" cy="1015663"/>
          </a:xfrm>
          <a:prstGeom prst="rect">
            <a:avLst/>
          </a:prstGeom>
          <a:noFill/>
        </p:spPr>
        <p:txBody>
          <a:bodyPr wrap="none" rtlCol="0">
            <a:spAutoFit/>
          </a:bodyPr>
          <a:lstStyle/>
          <a:p>
            <a:pPr algn="ctr"/>
            <a:r>
              <a:rPr lang="en-US" sz="6000" b="1" dirty="0">
                <a:solidFill>
                  <a:schemeClr val="tx2"/>
                </a:solidFill>
                <a:latin typeface="Poppins" pitchFamily="2" charset="77"/>
                <a:cs typeface="Poppins" pitchFamily="2" charset="77"/>
              </a:rPr>
              <a:t>THINK GREEN &amp; AND SAVE THE PLANET TITLE</a:t>
            </a:r>
          </a:p>
        </p:txBody>
      </p:sp>
      <p:sp>
        <p:nvSpPr>
          <p:cNvPr id="28" name="TextBox 27">
            <a:extLst>
              <a:ext uri="{FF2B5EF4-FFF2-40B4-BE49-F238E27FC236}">
                <a16:creationId xmlns:a16="http://schemas.microsoft.com/office/drawing/2014/main" id="{CF4D5A99-775A-4D4D-8114-FFDF01A02FCF}"/>
              </a:ext>
            </a:extLst>
          </p:cNvPr>
          <p:cNvSpPr txBox="1"/>
          <p:nvPr/>
        </p:nvSpPr>
        <p:spPr>
          <a:xfrm>
            <a:off x="9706414" y="1575186"/>
            <a:ext cx="4964821" cy="461665"/>
          </a:xfrm>
          <a:prstGeom prst="rect">
            <a:avLst/>
          </a:prstGeom>
          <a:noFill/>
        </p:spPr>
        <p:txBody>
          <a:bodyPr wrap="none" rtlCol="0">
            <a:spAutoFit/>
          </a:bodyPr>
          <a:lstStyle/>
          <a:p>
            <a:pPr algn="ctr"/>
            <a:r>
              <a:rPr lang="en-US" sz="2400" spc="300" dirty="0">
                <a:solidFill>
                  <a:schemeClr val="bg1">
                    <a:lumMod val="65000"/>
                  </a:schemeClr>
                </a:solidFill>
                <a:latin typeface="Poppins Light" pitchFamily="2" charset="77"/>
                <a:cs typeface="Poppins Light" pitchFamily="2" charset="77"/>
              </a:rPr>
              <a:t>WRITE YOUR SUBTITLE HERE</a:t>
            </a:r>
          </a:p>
        </p:txBody>
      </p:sp>
      <p:sp>
        <p:nvSpPr>
          <p:cNvPr id="29" name="TextBox 28">
            <a:extLst>
              <a:ext uri="{FF2B5EF4-FFF2-40B4-BE49-F238E27FC236}">
                <a16:creationId xmlns:a16="http://schemas.microsoft.com/office/drawing/2014/main" id="{1C32B48F-D29D-9B44-B1F8-106693EC38CB}"/>
              </a:ext>
            </a:extLst>
          </p:cNvPr>
          <p:cNvSpPr txBox="1"/>
          <p:nvPr/>
        </p:nvSpPr>
        <p:spPr>
          <a:xfrm>
            <a:off x="3717729" y="9949480"/>
            <a:ext cx="2956259" cy="584775"/>
          </a:xfrm>
          <a:prstGeom prst="rect">
            <a:avLst/>
          </a:prstGeom>
          <a:noFill/>
        </p:spPr>
        <p:txBody>
          <a:bodyPr wrap="none" rtlCol="0" anchor="ctr" anchorCtr="0">
            <a:spAutoFit/>
          </a:bodyPr>
          <a:lstStyle/>
          <a:p>
            <a:pPr algn="ctr"/>
            <a:r>
              <a:rPr lang="en-US" sz="3200" b="1" dirty="0">
                <a:solidFill>
                  <a:schemeClr val="accent1"/>
                </a:solidFill>
                <a:latin typeface="Poppins" pitchFamily="2" charset="77"/>
                <a:ea typeface="League Spartan" charset="0"/>
                <a:cs typeface="Poppins" pitchFamily="2" charset="77"/>
              </a:rPr>
              <a:t>YOUR TITLE 01</a:t>
            </a:r>
          </a:p>
        </p:txBody>
      </p:sp>
      <p:sp>
        <p:nvSpPr>
          <p:cNvPr id="30" name="Subtitle 2">
            <a:extLst>
              <a:ext uri="{FF2B5EF4-FFF2-40B4-BE49-F238E27FC236}">
                <a16:creationId xmlns:a16="http://schemas.microsoft.com/office/drawing/2014/main" id="{3D536F8D-4767-4E4A-AA3E-B776B08D6F09}"/>
              </a:ext>
            </a:extLst>
          </p:cNvPr>
          <p:cNvSpPr txBox="1">
            <a:spLocks/>
          </p:cNvSpPr>
          <p:nvPr/>
        </p:nvSpPr>
        <p:spPr>
          <a:xfrm>
            <a:off x="2371771" y="10588177"/>
            <a:ext cx="5648170" cy="1466042"/>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3500"/>
              </a:lnSpc>
            </a:pP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You can do wherever you want, impress your audience with an awesome design.</a:t>
            </a:r>
          </a:p>
          <a:p>
            <a:pPr>
              <a:lnSpc>
                <a:spcPts val="3500"/>
              </a:lnSpc>
            </a:pP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"If you serve Nature, she will serve you."</a:t>
            </a:r>
          </a:p>
        </p:txBody>
      </p:sp>
      <p:sp>
        <p:nvSpPr>
          <p:cNvPr id="34" name="TextBox 33">
            <a:extLst>
              <a:ext uri="{FF2B5EF4-FFF2-40B4-BE49-F238E27FC236}">
                <a16:creationId xmlns:a16="http://schemas.microsoft.com/office/drawing/2014/main" id="{0C5F52AC-C6F0-0345-911A-92A68DC663D5}"/>
              </a:ext>
            </a:extLst>
          </p:cNvPr>
          <p:cNvSpPr txBox="1"/>
          <p:nvPr/>
        </p:nvSpPr>
        <p:spPr>
          <a:xfrm>
            <a:off x="10670622" y="9949480"/>
            <a:ext cx="3036409" cy="584775"/>
          </a:xfrm>
          <a:prstGeom prst="rect">
            <a:avLst/>
          </a:prstGeom>
          <a:noFill/>
        </p:spPr>
        <p:txBody>
          <a:bodyPr wrap="none" rtlCol="0" anchor="ctr" anchorCtr="0">
            <a:spAutoFit/>
          </a:bodyPr>
          <a:lstStyle/>
          <a:p>
            <a:pPr algn="ctr"/>
            <a:r>
              <a:rPr lang="en-US" sz="3200" b="1" dirty="0">
                <a:solidFill>
                  <a:schemeClr val="accent2"/>
                </a:solidFill>
                <a:latin typeface="Poppins" pitchFamily="2" charset="77"/>
                <a:ea typeface="League Spartan" charset="0"/>
                <a:cs typeface="Poppins" pitchFamily="2" charset="77"/>
              </a:rPr>
              <a:t>YOUR TITLE 02</a:t>
            </a:r>
          </a:p>
        </p:txBody>
      </p:sp>
      <p:sp>
        <p:nvSpPr>
          <p:cNvPr id="35" name="Subtitle 2">
            <a:extLst>
              <a:ext uri="{FF2B5EF4-FFF2-40B4-BE49-F238E27FC236}">
                <a16:creationId xmlns:a16="http://schemas.microsoft.com/office/drawing/2014/main" id="{0F8E6AD5-0E7C-A444-8C97-E9F0D16D3607}"/>
              </a:ext>
            </a:extLst>
          </p:cNvPr>
          <p:cNvSpPr txBox="1">
            <a:spLocks/>
          </p:cNvSpPr>
          <p:nvPr/>
        </p:nvSpPr>
        <p:spPr>
          <a:xfrm>
            <a:off x="9364739" y="10588177"/>
            <a:ext cx="5648170" cy="1466042"/>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3500"/>
              </a:lnSpc>
            </a:pP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You can do wherever you want, impress your audience with an awesome design.</a:t>
            </a:r>
          </a:p>
          <a:p>
            <a:pPr>
              <a:lnSpc>
                <a:spcPts val="3500"/>
              </a:lnSpc>
            </a:pP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"If you serve Nature, she will serve you."</a:t>
            </a:r>
          </a:p>
        </p:txBody>
      </p:sp>
      <p:sp>
        <p:nvSpPr>
          <p:cNvPr id="37" name="TextBox 36">
            <a:extLst>
              <a:ext uri="{FF2B5EF4-FFF2-40B4-BE49-F238E27FC236}">
                <a16:creationId xmlns:a16="http://schemas.microsoft.com/office/drawing/2014/main" id="{CDED483D-6993-8648-A7BB-D2C99BFDB812}"/>
              </a:ext>
            </a:extLst>
          </p:cNvPr>
          <p:cNvSpPr txBox="1"/>
          <p:nvPr/>
        </p:nvSpPr>
        <p:spPr>
          <a:xfrm>
            <a:off x="17656380" y="9949480"/>
            <a:ext cx="3050836" cy="584775"/>
          </a:xfrm>
          <a:prstGeom prst="rect">
            <a:avLst/>
          </a:prstGeom>
          <a:noFill/>
        </p:spPr>
        <p:txBody>
          <a:bodyPr wrap="none" rtlCol="0" anchor="ctr" anchorCtr="0">
            <a:spAutoFit/>
          </a:bodyPr>
          <a:lstStyle/>
          <a:p>
            <a:pPr algn="ctr"/>
            <a:r>
              <a:rPr lang="en-US" sz="3200" b="1" dirty="0">
                <a:solidFill>
                  <a:schemeClr val="accent3"/>
                </a:solidFill>
                <a:latin typeface="Poppins" pitchFamily="2" charset="77"/>
                <a:ea typeface="League Spartan" charset="0"/>
                <a:cs typeface="Poppins" pitchFamily="2" charset="77"/>
              </a:rPr>
              <a:t>YOUR TITLE 03</a:t>
            </a:r>
          </a:p>
        </p:txBody>
      </p:sp>
      <p:sp>
        <p:nvSpPr>
          <p:cNvPr id="38" name="Subtitle 2">
            <a:extLst>
              <a:ext uri="{FF2B5EF4-FFF2-40B4-BE49-F238E27FC236}">
                <a16:creationId xmlns:a16="http://schemas.microsoft.com/office/drawing/2014/main" id="{6FD78658-D697-6945-A72F-868BD1AB5947}"/>
              </a:ext>
            </a:extLst>
          </p:cNvPr>
          <p:cNvSpPr txBox="1">
            <a:spLocks/>
          </p:cNvSpPr>
          <p:nvPr/>
        </p:nvSpPr>
        <p:spPr>
          <a:xfrm>
            <a:off x="16357711" y="10588177"/>
            <a:ext cx="5648170" cy="1466042"/>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3500"/>
              </a:lnSpc>
            </a:pP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You can do wherever you want, impress your audience with an awesome design.</a:t>
            </a:r>
          </a:p>
          <a:p>
            <a:pPr>
              <a:lnSpc>
                <a:spcPts val="3500"/>
              </a:lnSpc>
            </a:pP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"If you serve Nature, she will serve you."</a:t>
            </a:r>
          </a:p>
        </p:txBody>
      </p:sp>
      <p:pic>
        <p:nvPicPr>
          <p:cNvPr id="3" name="Picture 2">
            <a:extLst>
              <a:ext uri="{FF2B5EF4-FFF2-40B4-BE49-F238E27FC236}">
                <a16:creationId xmlns:a16="http://schemas.microsoft.com/office/drawing/2014/main" id="{4457F7C9-4CAF-426C-B3D2-7DBCBC7C1EFC}"/>
              </a:ext>
            </a:extLst>
          </p:cNvPr>
          <p:cNvPicPr>
            <a:picLocks noChangeAspect="1"/>
          </p:cNvPicPr>
          <p:nvPr/>
        </p:nvPicPr>
        <p:blipFill>
          <a:blip r:embed="rId2"/>
          <a:stretch>
            <a:fillRect/>
          </a:stretch>
        </p:blipFill>
        <p:spPr>
          <a:xfrm>
            <a:off x="8002003" y="4514523"/>
            <a:ext cx="8373644" cy="4686954"/>
          </a:xfrm>
          <a:prstGeom prst="rect">
            <a:avLst/>
          </a:prstGeom>
        </p:spPr>
      </p:pic>
    </p:spTree>
    <p:extLst>
      <p:ext uri="{BB962C8B-B14F-4D97-AF65-F5344CB8AC3E}">
        <p14:creationId xmlns:p14="http://schemas.microsoft.com/office/powerpoint/2010/main" val="27253869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hape 35204">
            <a:extLst>
              <a:ext uri="{FF2B5EF4-FFF2-40B4-BE49-F238E27FC236}">
                <a16:creationId xmlns:a16="http://schemas.microsoft.com/office/drawing/2014/main" id="{88859BD1-4DD1-8546-BA23-817B4E07BD09}"/>
              </a:ext>
            </a:extLst>
          </p:cNvPr>
          <p:cNvSpPr/>
          <p:nvPr/>
        </p:nvSpPr>
        <p:spPr>
          <a:xfrm>
            <a:off x="9389110" y="3277029"/>
            <a:ext cx="5488718" cy="9695587"/>
          </a:xfrm>
          <a:custGeom>
            <a:avLst/>
            <a:gdLst/>
            <a:ahLst/>
            <a:cxnLst>
              <a:cxn ang="0">
                <a:pos x="wd2" y="hd2"/>
              </a:cxn>
              <a:cxn ang="5400000">
                <a:pos x="wd2" y="hd2"/>
              </a:cxn>
              <a:cxn ang="10800000">
                <a:pos x="wd2" y="hd2"/>
              </a:cxn>
              <a:cxn ang="16200000">
                <a:pos x="wd2" y="hd2"/>
              </a:cxn>
            </a:cxnLst>
            <a:rect l="0" t="0" r="r" b="b"/>
            <a:pathLst>
              <a:path w="21326" h="21600" extrusionOk="0">
                <a:moveTo>
                  <a:pt x="13616" y="0"/>
                </a:moveTo>
                <a:cubicBezTo>
                  <a:pt x="10179" y="1254"/>
                  <a:pt x="7209" y="2867"/>
                  <a:pt x="4859" y="4745"/>
                </a:cubicBezTo>
                <a:cubicBezTo>
                  <a:pt x="2003" y="7027"/>
                  <a:pt x="215" y="9611"/>
                  <a:pt x="19" y="12295"/>
                </a:cubicBezTo>
                <a:cubicBezTo>
                  <a:pt x="-126" y="14271"/>
                  <a:pt x="580" y="16222"/>
                  <a:pt x="2317" y="17870"/>
                </a:cubicBezTo>
                <a:cubicBezTo>
                  <a:pt x="4177" y="19635"/>
                  <a:pt x="7155" y="20992"/>
                  <a:pt x="10790" y="21600"/>
                </a:cubicBezTo>
                <a:cubicBezTo>
                  <a:pt x="10685" y="21353"/>
                  <a:pt x="10567" y="21108"/>
                  <a:pt x="10471" y="20860"/>
                </a:cubicBezTo>
                <a:cubicBezTo>
                  <a:pt x="9960" y="19543"/>
                  <a:pt x="9585" y="18218"/>
                  <a:pt x="9335" y="16891"/>
                </a:cubicBezTo>
                <a:cubicBezTo>
                  <a:pt x="6727" y="15671"/>
                  <a:pt x="4762" y="14056"/>
                  <a:pt x="3686" y="12226"/>
                </a:cubicBezTo>
                <a:cubicBezTo>
                  <a:pt x="3527" y="11955"/>
                  <a:pt x="3388" y="11681"/>
                  <a:pt x="3269" y="11403"/>
                </a:cubicBezTo>
                <a:cubicBezTo>
                  <a:pt x="3840" y="12286"/>
                  <a:pt x="4639" y="13107"/>
                  <a:pt x="5631" y="13844"/>
                </a:cubicBezTo>
                <a:cubicBezTo>
                  <a:pt x="6624" y="14580"/>
                  <a:pt x="7809" y="15230"/>
                  <a:pt x="9154" y="15769"/>
                </a:cubicBezTo>
                <a:cubicBezTo>
                  <a:pt x="9017" y="14742"/>
                  <a:pt x="8957" y="13715"/>
                  <a:pt x="8975" y="12691"/>
                </a:cubicBezTo>
                <a:cubicBezTo>
                  <a:pt x="8993" y="11668"/>
                  <a:pt x="9088" y="10647"/>
                  <a:pt x="9261" y="9632"/>
                </a:cubicBezTo>
                <a:cubicBezTo>
                  <a:pt x="7515" y="8794"/>
                  <a:pt x="6198" y="7699"/>
                  <a:pt x="5467" y="6461"/>
                </a:cubicBezTo>
                <a:cubicBezTo>
                  <a:pt x="5357" y="6274"/>
                  <a:pt x="5260" y="6084"/>
                  <a:pt x="5178" y="5892"/>
                </a:cubicBezTo>
                <a:cubicBezTo>
                  <a:pt x="5975" y="7124"/>
                  <a:pt x="7414" y="8185"/>
                  <a:pt x="9298" y="8933"/>
                </a:cubicBezTo>
                <a:cubicBezTo>
                  <a:pt x="9331" y="8946"/>
                  <a:pt x="9366" y="8957"/>
                  <a:pt x="9399" y="8969"/>
                </a:cubicBezTo>
                <a:cubicBezTo>
                  <a:pt x="9582" y="8071"/>
                  <a:pt x="9824" y="7178"/>
                  <a:pt x="10126" y="6293"/>
                </a:cubicBezTo>
                <a:cubicBezTo>
                  <a:pt x="10429" y="5407"/>
                  <a:pt x="10792" y="4529"/>
                  <a:pt x="11220" y="3661"/>
                </a:cubicBezTo>
                <a:cubicBezTo>
                  <a:pt x="10358" y="6467"/>
                  <a:pt x="9966" y="9331"/>
                  <a:pt x="10041" y="12214"/>
                </a:cubicBezTo>
                <a:cubicBezTo>
                  <a:pt x="10047" y="12449"/>
                  <a:pt x="10079" y="12683"/>
                  <a:pt x="10091" y="12918"/>
                </a:cubicBezTo>
                <a:cubicBezTo>
                  <a:pt x="11262" y="12444"/>
                  <a:pt x="12295" y="11875"/>
                  <a:pt x="13159" y="11231"/>
                </a:cubicBezTo>
                <a:cubicBezTo>
                  <a:pt x="14024" y="10587"/>
                  <a:pt x="14721" y="9870"/>
                  <a:pt x="15219" y="9099"/>
                </a:cubicBezTo>
                <a:cubicBezTo>
                  <a:pt x="15114" y="9342"/>
                  <a:pt x="14990" y="9583"/>
                  <a:pt x="14850" y="9821"/>
                </a:cubicBezTo>
                <a:cubicBezTo>
                  <a:pt x="13936" y="11365"/>
                  <a:pt x="12312" y="12734"/>
                  <a:pt x="10155" y="13790"/>
                </a:cubicBezTo>
                <a:cubicBezTo>
                  <a:pt x="10269" y="15095"/>
                  <a:pt x="10474" y="16400"/>
                  <a:pt x="10774" y="17700"/>
                </a:cubicBezTo>
                <a:cubicBezTo>
                  <a:pt x="11074" y="19000"/>
                  <a:pt x="11468" y="20295"/>
                  <a:pt x="11960" y="21583"/>
                </a:cubicBezTo>
                <a:cubicBezTo>
                  <a:pt x="17413" y="20008"/>
                  <a:pt x="20978" y="16880"/>
                  <a:pt x="21303" y="13384"/>
                </a:cubicBezTo>
                <a:cubicBezTo>
                  <a:pt x="21474" y="11538"/>
                  <a:pt x="20698" y="9705"/>
                  <a:pt x="19101" y="8099"/>
                </a:cubicBezTo>
                <a:cubicBezTo>
                  <a:pt x="17720" y="6709"/>
                  <a:pt x="15730" y="5504"/>
                  <a:pt x="14576" y="4045"/>
                </a:cubicBezTo>
                <a:cubicBezTo>
                  <a:pt x="13574" y="2780"/>
                  <a:pt x="13241" y="1373"/>
                  <a:pt x="13616" y="0"/>
                </a:cubicBezTo>
                <a:close/>
              </a:path>
            </a:pathLst>
          </a:custGeom>
          <a:solidFill>
            <a:schemeClr val="accent5"/>
          </a:solidFill>
          <a:ln w="12700" cap="flat">
            <a:noFill/>
            <a:miter lim="400000"/>
          </a:ln>
          <a:effectLst/>
        </p:spPr>
        <p:txBody>
          <a:bodyPr wrap="square" lIns="71438" tIns="71438" rIns="71438" bIns="71438" numCol="1" anchor="ctr">
            <a:noAutofit/>
          </a:bodyPr>
          <a:lstStyle/>
          <a:p>
            <a:endParaRPr sz="5063" dirty="0">
              <a:latin typeface="Lato Light" panose="020F0502020204030203" pitchFamily="34" charset="0"/>
            </a:endParaRPr>
          </a:p>
        </p:txBody>
      </p:sp>
      <p:sp>
        <p:nvSpPr>
          <p:cNvPr id="30" name="Shape 35205">
            <a:extLst>
              <a:ext uri="{FF2B5EF4-FFF2-40B4-BE49-F238E27FC236}">
                <a16:creationId xmlns:a16="http://schemas.microsoft.com/office/drawing/2014/main" id="{BC60E0F2-4920-AD40-9172-3E3341D5E825}"/>
              </a:ext>
            </a:extLst>
          </p:cNvPr>
          <p:cNvSpPr/>
          <p:nvPr/>
        </p:nvSpPr>
        <p:spPr>
          <a:xfrm>
            <a:off x="9068048" y="5078179"/>
            <a:ext cx="2077071" cy="2137831"/>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cubicBezTo>
                  <a:pt x="16289" y="20593"/>
                  <a:pt x="11409" y="18067"/>
                  <a:pt x="7586" y="14347"/>
                </a:cubicBezTo>
                <a:cubicBezTo>
                  <a:pt x="3580" y="10450"/>
                  <a:pt x="928" y="5433"/>
                  <a:pt x="0" y="0"/>
                </a:cubicBezTo>
              </a:path>
            </a:pathLst>
          </a:custGeom>
          <a:noFill/>
          <a:ln w="63500" cap="flat">
            <a:solidFill>
              <a:schemeClr val="bg1">
                <a:lumMod val="85000"/>
              </a:schemeClr>
            </a:solidFill>
            <a:prstDash val="solid"/>
            <a:miter lim="400000"/>
          </a:ln>
          <a:effectLst/>
        </p:spPr>
        <p:txBody>
          <a:bodyPr wrap="square" lIns="71438" tIns="71438" rIns="71438" bIns="71438" numCol="1" anchor="ctr">
            <a:noAutofit/>
          </a:bodyPr>
          <a:lstStyle/>
          <a:p>
            <a:endParaRPr sz="5063" dirty="0">
              <a:latin typeface="Lato Light" panose="020F0502020204030203" pitchFamily="34" charset="0"/>
            </a:endParaRPr>
          </a:p>
        </p:txBody>
      </p:sp>
      <p:sp>
        <p:nvSpPr>
          <p:cNvPr id="31" name="Shape 35206">
            <a:extLst>
              <a:ext uri="{FF2B5EF4-FFF2-40B4-BE49-F238E27FC236}">
                <a16:creationId xmlns:a16="http://schemas.microsoft.com/office/drawing/2014/main" id="{8A734CEB-3C29-FC49-B7CF-0D7F2EB95021}"/>
              </a:ext>
            </a:extLst>
          </p:cNvPr>
          <p:cNvSpPr/>
          <p:nvPr/>
        </p:nvSpPr>
        <p:spPr>
          <a:xfrm>
            <a:off x="13032041" y="8125091"/>
            <a:ext cx="2701067" cy="759828"/>
          </a:xfrm>
          <a:custGeom>
            <a:avLst/>
            <a:gdLst/>
            <a:ahLst/>
            <a:cxnLst>
              <a:cxn ang="0">
                <a:pos x="wd2" y="hd2"/>
              </a:cxn>
              <a:cxn ang="5400000">
                <a:pos x="wd2" y="hd2"/>
              </a:cxn>
              <a:cxn ang="10800000">
                <a:pos x="wd2" y="hd2"/>
              </a:cxn>
              <a:cxn ang="16200000">
                <a:pos x="wd2" y="hd2"/>
              </a:cxn>
            </a:cxnLst>
            <a:rect l="0" t="0" r="r" b="b"/>
            <a:pathLst>
              <a:path w="21600" h="20249" extrusionOk="0">
                <a:moveTo>
                  <a:pt x="0" y="13697"/>
                </a:moveTo>
                <a:cubicBezTo>
                  <a:pt x="3518" y="19658"/>
                  <a:pt x="7351" y="21600"/>
                  <a:pt x="11107" y="19324"/>
                </a:cubicBezTo>
                <a:cubicBezTo>
                  <a:pt x="14959" y="16990"/>
                  <a:pt x="18586" y="10310"/>
                  <a:pt x="21600" y="0"/>
                </a:cubicBezTo>
              </a:path>
            </a:pathLst>
          </a:custGeom>
          <a:noFill/>
          <a:ln w="63500" cap="flat">
            <a:solidFill>
              <a:schemeClr val="bg1">
                <a:lumMod val="85000"/>
              </a:schemeClr>
            </a:solidFill>
            <a:prstDash val="solid"/>
            <a:miter lim="400000"/>
          </a:ln>
          <a:effectLst/>
        </p:spPr>
        <p:txBody>
          <a:bodyPr wrap="square" lIns="71438" tIns="71438" rIns="71438" bIns="71438" numCol="1" anchor="ctr">
            <a:noAutofit/>
          </a:bodyPr>
          <a:lstStyle/>
          <a:p>
            <a:endParaRPr sz="5063" dirty="0">
              <a:latin typeface="Lato Light" panose="020F0502020204030203" pitchFamily="34" charset="0"/>
            </a:endParaRPr>
          </a:p>
        </p:txBody>
      </p:sp>
      <p:sp>
        <p:nvSpPr>
          <p:cNvPr id="32" name="Shape 35207">
            <a:extLst>
              <a:ext uri="{FF2B5EF4-FFF2-40B4-BE49-F238E27FC236}">
                <a16:creationId xmlns:a16="http://schemas.microsoft.com/office/drawing/2014/main" id="{27F3FB66-84AA-AB4A-B912-5272971C3A51}"/>
              </a:ext>
            </a:extLst>
          </p:cNvPr>
          <p:cNvSpPr/>
          <p:nvPr/>
        </p:nvSpPr>
        <p:spPr>
          <a:xfrm>
            <a:off x="8021927" y="9498061"/>
            <a:ext cx="2718391" cy="585444"/>
          </a:xfrm>
          <a:custGeom>
            <a:avLst/>
            <a:gdLst/>
            <a:ahLst/>
            <a:cxnLst>
              <a:cxn ang="0">
                <a:pos x="wd2" y="hd2"/>
              </a:cxn>
              <a:cxn ang="5400000">
                <a:pos x="wd2" y="hd2"/>
              </a:cxn>
              <a:cxn ang="10800000">
                <a:pos x="wd2" y="hd2"/>
              </a:cxn>
              <a:cxn ang="16200000">
                <a:pos x="wd2" y="hd2"/>
              </a:cxn>
            </a:cxnLst>
            <a:rect l="0" t="0" r="r" b="b"/>
            <a:pathLst>
              <a:path w="21600" h="20750" extrusionOk="0">
                <a:moveTo>
                  <a:pt x="0" y="0"/>
                </a:moveTo>
                <a:cubicBezTo>
                  <a:pt x="3554" y="11756"/>
                  <a:pt x="7708" y="18800"/>
                  <a:pt x="12030" y="20401"/>
                </a:cubicBezTo>
                <a:cubicBezTo>
                  <a:pt x="15267" y="21600"/>
                  <a:pt x="18521" y="19703"/>
                  <a:pt x="21600" y="14822"/>
                </a:cubicBezTo>
              </a:path>
            </a:pathLst>
          </a:custGeom>
          <a:noFill/>
          <a:ln w="63500" cap="flat">
            <a:solidFill>
              <a:schemeClr val="bg1">
                <a:lumMod val="85000"/>
              </a:schemeClr>
            </a:solidFill>
            <a:prstDash val="solid"/>
            <a:miter lim="400000"/>
          </a:ln>
          <a:effectLst/>
        </p:spPr>
        <p:txBody>
          <a:bodyPr wrap="square" lIns="71438" tIns="71438" rIns="71438" bIns="71438" numCol="1" anchor="ctr">
            <a:noAutofit/>
          </a:bodyPr>
          <a:lstStyle/>
          <a:p>
            <a:endParaRPr sz="5063" dirty="0">
              <a:latin typeface="Lato Light" panose="020F0502020204030203" pitchFamily="34" charset="0"/>
            </a:endParaRPr>
          </a:p>
        </p:txBody>
      </p:sp>
      <p:sp>
        <p:nvSpPr>
          <p:cNvPr id="19" name="Shape 35219">
            <a:extLst>
              <a:ext uri="{FF2B5EF4-FFF2-40B4-BE49-F238E27FC236}">
                <a16:creationId xmlns:a16="http://schemas.microsoft.com/office/drawing/2014/main" id="{A9732079-3386-9842-B3C5-B7159CB1E0DD}"/>
              </a:ext>
            </a:extLst>
          </p:cNvPr>
          <p:cNvSpPr/>
          <p:nvPr/>
        </p:nvSpPr>
        <p:spPr>
          <a:xfrm>
            <a:off x="15725766" y="6586951"/>
            <a:ext cx="1935605" cy="1935607"/>
          </a:xfrm>
          <a:prstGeom prst="ellipse">
            <a:avLst/>
          </a:prstGeom>
          <a:solidFill>
            <a:schemeClr val="accent3"/>
          </a:solidFill>
          <a:ln w="12700" cap="flat">
            <a:noFill/>
            <a:miter lim="400000"/>
          </a:ln>
          <a:effectLst/>
        </p:spPr>
        <p:txBody>
          <a:bodyPr wrap="square" lIns="0" tIns="0" rIns="0" bIns="0" numCol="1" anchor="ctr">
            <a:noAutofit/>
          </a:bodyPr>
          <a:lstStyle/>
          <a:p>
            <a:endParaRPr sz="5063" dirty="0">
              <a:latin typeface="Lato Light" panose="020F0502020204030203" pitchFamily="34" charset="0"/>
            </a:endParaRPr>
          </a:p>
        </p:txBody>
      </p:sp>
      <p:sp>
        <p:nvSpPr>
          <p:cNvPr id="17" name="Shape 35222">
            <a:extLst>
              <a:ext uri="{FF2B5EF4-FFF2-40B4-BE49-F238E27FC236}">
                <a16:creationId xmlns:a16="http://schemas.microsoft.com/office/drawing/2014/main" id="{C874E5D8-3DE7-CD4C-A5CF-57A0D9280220}"/>
              </a:ext>
            </a:extLst>
          </p:cNvPr>
          <p:cNvSpPr/>
          <p:nvPr/>
        </p:nvSpPr>
        <p:spPr>
          <a:xfrm>
            <a:off x="8142696" y="3020543"/>
            <a:ext cx="1935605" cy="1935607"/>
          </a:xfrm>
          <a:prstGeom prst="ellipse">
            <a:avLst/>
          </a:prstGeom>
          <a:solidFill>
            <a:schemeClr val="accent1"/>
          </a:solidFill>
          <a:ln w="12700" cap="flat">
            <a:noFill/>
            <a:miter lim="400000"/>
          </a:ln>
          <a:effectLst/>
        </p:spPr>
        <p:txBody>
          <a:bodyPr wrap="square" lIns="0" tIns="0" rIns="0" bIns="0" numCol="1" anchor="ctr">
            <a:noAutofit/>
          </a:bodyPr>
          <a:lstStyle/>
          <a:p>
            <a:endParaRPr sz="5063" dirty="0">
              <a:latin typeface="Lato Light" panose="020F0502020204030203" pitchFamily="34" charset="0"/>
            </a:endParaRPr>
          </a:p>
        </p:txBody>
      </p:sp>
      <p:sp>
        <p:nvSpPr>
          <p:cNvPr id="15" name="Shape 35225">
            <a:extLst>
              <a:ext uri="{FF2B5EF4-FFF2-40B4-BE49-F238E27FC236}">
                <a16:creationId xmlns:a16="http://schemas.microsoft.com/office/drawing/2014/main" id="{29072621-5C98-8848-A33F-7B6812E02681}"/>
              </a:ext>
            </a:extLst>
          </p:cNvPr>
          <p:cNvSpPr/>
          <p:nvPr/>
        </p:nvSpPr>
        <p:spPr>
          <a:xfrm>
            <a:off x="6854824" y="7808393"/>
            <a:ext cx="1935605" cy="1935610"/>
          </a:xfrm>
          <a:prstGeom prst="ellipse">
            <a:avLst/>
          </a:prstGeom>
          <a:solidFill>
            <a:schemeClr val="accent4"/>
          </a:solidFill>
          <a:ln w="12700" cap="flat">
            <a:noFill/>
            <a:miter lim="400000"/>
          </a:ln>
          <a:effectLst/>
        </p:spPr>
        <p:txBody>
          <a:bodyPr wrap="square" lIns="0" tIns="0" rIns="0" bIns="0" numCol="1" anchor="ctr">
            <a:noAutofit/>
          </a:bodyPr>
          <a:lstStyle/>
          <a:p>
            <a:endParaRPr sz="5063" dirty="0">
              <a:latin typeface="Lato Light" panose="020F0502020204030203" pitchFamily="34" charset="0"/>
            </a:endParaRPr>
          </a:p>
        </p:txBody>
      </p:sp>
      <p:sp>
        <p:nvSpPr>
          <p:cNvPr id="34" name="Freeform 33">
            <a:extLst>
              <a:ext uri="{FF2B5EF4-FFF2-40B4-BE49-F238E27FC236}">
                <a16:creationId xmlns:a16="http://schemas.microsoft.com/office/drawing/2014/main" id="{E6569ECD-7220-F64F-BA44-4D4AA8B8853F}"/>
              </a:ext>
            </a:extLst>
          </p:cNvPr>
          <p:cNvSpPr>
            <a:spLocks noChangeArrowheads="1"/>
          </p:cNvSpPr>
          <p:nvPr/>
        </p:nvSpPr>
        <p:spPr bwMode="auto">
          <a:xfrm>
            <a:off x="8566973" y="3445201"/>
            <a:ext cx="1087049" cy="1086289"/>
          </a:xfrm>
          <a:custGeom>
            <a:avLst/>
            <a:gdLst>
              <a:gd name="connsiteX0" fmla="*/ 326098 w 599135"/>
              <a:gd name="connsiteY0" fmla="*/ 346651 h 598716"/>
              <a:gd name="connsiteX1" fmla="*/ 338337 w 599135"/>
              <a:gd name="connsiteY1" fmla="*/ 350977 h 598716"/>
              <a:gd name="connsiteX2" fmla="*/ 334018 w 599135"/>
              <a:gd name="connsiteY2" fmla="*/ 363235 h 598716"/>
              <a:gd name="connsiteX3" fmla="*/ 259862 w 599135"/>
              <a:gd name="connsiteY3" fmla="*/ 398564 h 598716"/>
              <a:gd name="connsiteX4" fmla="*/ 352016 w 599135"/>
              <a:gd name="connsiteY4" fmla="*/ 444709 h 598716"/>
              <a:gd name="connsiteX5" fmla="*/ 357416 w 599135"/>
              <a:gd name="connsiteY5" fmla="*/ 453001 h 598716"/>
              <a:gd name="connsiteX6" fmla="*/ 352016 w 599135"/>
              <a:gd name="connsiteY6" fmla="*/ 460932 h 598716"/>
              <a:gd name="connsiteX7" fmla="*/ 213065 w 599135"/>
              <a:gd name="connsiteY7" fmla="*/ 524382 h 598716"/>
              <a:gd name="connsiteX8" fmla="*/ 209465 w 599135"/>
              <a:gd name="connsiteY8" fmla="*/ 525103 h 598716"/>
              <a:gd name="connsiteX9" fmla="*/ 201186 w 599135"/>
              <a:gd name="connsiteY9" fmla="*/ 519695 h 598716"/>
              <a:gd name="connsiteX10" fmla="*/ 205506 w 599135"/>
              <a:gd name="connsiteY10" fmla="*/ 507798 h 598716"/>
              <a:gd name="connsiteX11" fmla="*/ 327178 w 599135"/>
              <a:gd name="connsiteY11" fmla="*/ 452280 h 598716"/>
              <a:gd name="connsiteX12" fmla="*/ 235384 w 599135"/>
              <a:gd name="connsiteY12" fmla="*/ 406135 h 598716"/>
              <a:gd name="connsiteX13" fmla="*/ 229984 w 599135"/>
              <a:gd name="connsiteY13" fmla="*/ 398204 h 598716"/>
              <a:gd name="connsiteX14" fmla="*/ 235384 w 599135"/>
              <a:gd name="connsiteY14" fmla="*/ 389912 h 598716"/>
              <a:gd name="connsiteX15" fmla="*/ 214678 w 599135"/>
              <a:gd name="connsiteY15" fmla="*/ 336013 h 598716"/>
              <a:gd name="connsiteX16" fmla="*/ 123942 w 599135"/>
              <a:gd name="connsiteY16" fmla="*/ 550069 h 598716"/>
              <a:gd name="connsiteX17" fmla="*/ 475363 w 599135"/>
              <a:gd name="connsiteY17" fmla="*/ 550069 h 598716"/>
              <a:gd name="connsiteX18" fmla="*/ 384627 w 599135"/>
              <a:gd name="connsiteY18" fmla="*/ 336013 h 598716"/>
              <a:gd name="connsiteX19" fmla="*/ 227640 w 599135"/>
              <a:gd name="connsiteY19" fmla="*/ 260824 h 598716"/>
              <a:gd name="connsiteX20" fmla="*/ 219359 w 599135"/>
              <a:gd name="connsiteY20" fmla="*/ 317665 h 598716"/>
              <a:gd name="connsiteX21" fmla="*/ 379946 w 599135"/>
              <a:gd name="connsiteY21" fmla="*/ 317665 h 598716"/>
              <a:gd name="connsiteX22" fmla="*/ 371665 w 599135"/>
              <a:gd name="connsiteY22" fmla="*/ 260824 h 598716"/>
              <a:gd name="connsiteX23" fmla="*/ 381026 w 599135"/>
              <a:gd name="connsiteY23" fmla="*/ 196787 h 598716"/>
              <a:gd name="connsiteX24" fmla="*/ 387508 w 599135"/>
              <a:gd name="connsiteY24" fmla="*/ 242836 h 598716"/>
              <a:gd name="connsiteX25" fmla="*/ 484004 w 599135"/>
              <a:gd name="connsiteY25" fmla="*/ 242836 h 598716"/>
              <a:gd name="connsiteX26" fmla="*/ 218279 w 599135"/>
              <a:gd name="connsiteY26" fmla="*/ 196787 h 598716"/>
              <a:gd name="connsiteX27" fmla="*/ 115661 w 599135"/>
              <a:gd name="connsiteY27" fmla="*/ 242836 h 598716"/>
              <a:gd name="connsiteX28" fmla="*/ 211797 w 599135"/>
              <a:gd name="connsiteY28" fmla="*/ 242836 h 598716"/>
              <a:gd name="connsiteX29" fmla="*/ 237362 w 599135"/>
              <a:gd name="connsiteY29" fmla="*/ 191031 h 598716"/>
              <a:gd name="connsiteX30" fmla="*/ 230161 w 599135"/>
              <a:gd name="connsiteY30" fmla="*/ 242836 h 598716"/>
              <a:gd name="connsiteX31" fmla="*/ 369144 w 599135"/>
              <a:gd name="connsiteY31" fmla="*/ 242836 h 598716"/>
              <a:gd name="connsiteX32" fmla="*/ 361943 w 599135"/>
              <a:gd name="connsiteY32" fmla="*/ 191031 h 598716"/>
              <a:gd name="connsiteX33" fmla="*/ 252124 w 599135"/>
              <a:gd name="connsiteY33" fmla="*/ 88140 h 598716"/>
              <a:gd name="connsiteX34" fmla="*/ 239882 w 599135"/>
              <a:gd name="connsiteY34" fmla="*/ 172683 h 598716"/>
              <a:gd name="connsiteX35" fmla="*/ 359423 w 599135"/>
              <a:gd name="connsiteY35" fmla="*/ 172683 h 598716"/>
              <a:gd name="connsiteX36" fmla="*/ 346821 w 599135"/>
              <a:gd name="connsiteY36" fmla="*/ 88140 h 598716"/>
              <a:gd name="connsiteX37" fmla="*/ 356182 w 599135"/>
              <a:gd name="connsiteY37" fmla="*/ 23024 h 598716"/>
              <a:gd name="connsiteX38" fmla="*/ 363023 w 599135"/>
              <a:gd name="connsiteY38" fmla="*/ 69793 h 598716"/>
              <a:gd name="connsiteX39" fmla="*/ 477883 w 599135"/>
              <a:gd name="connsiteY39" fmla="*/ 69793 h 598716"/>
              <a:gd name="connsiteX40" fmla="*/ 243123 w 599135"/>
              <a:gd name="connsiteY40" fmla="*/ 23024 h 598716"/>
              <a:gd name="connsiteX41" fmla="*/ 121422 w 599135"/>
              <a:gd name="connsiteY41" fmla="*/ 69793 h 598716"/>
              <a:gd name="connsiteX42" fmla="*/ 236282 w 599135"/>
              <a:gd name="connsiteY42" fmla="*/ 69793 h 598716"/>
              <a:gd name="connsiteX43" fmla="*/ 262206 w 599135"/>
              <a:gd name="connsiteY43" fmla="*/ 17988 h 598716"/>
              <a:gd name="connsiteX44" fmla="*/ 254645 w 599135"/>
              <a:gd name="connsiteY44" fmla="*/ 69793 h 598716"/>
              <a:gd name="connsiteX45" fmla="*/ 344660 w 599135"/>
              <a:gd name="connsiteY45" fmla="*/ 69793 h 598716"/>
              <a:gd name="connsiteX46" fmla="*/ 337099 w 599135"/>
              <a:gd name="connsiteY46" fmla="*/ 17988 h 598716"/>
              <a:gd name="connsiteX47" fmla="*/ 254285 w 599135"/>
              <a:gd name="connsiteY47" fmla="*/ 0 h 598716"/>
              <a:gd name="connsiteX48" fmla="*/ 345020 w 599135"/>
              <a:gd name="connsiteY48" fmla="*/ 0 h 598716"/>
              <a:gd name="connsiteX49" fmla="*/ 348261 w 599135"/>
              <a:gd name="connsiteY49" fmla="*/ 719 h 598716"/>
              <a:gd name="connsiteX50" fmla="*/ 530092 w 599135"/>
              <a:gd name="connsiteY50" fmla="*/ 70512 h 598716"/>
              <a:gd name="connsiteX51" fmla="*/ 531172 w 599135"/>
              <a:gd name="connsiteY51" fmla="*/ 71232 h 598716"/>
              <a:gd name="connsiteX52" fmla="*/ 532973 w 599135"/>
              <a:gd name="connsiteY52" fmla="*/ 72311 h 598716"/>
              <a:gd name="connsiteX53" fmla="*/ 533693 w 599135"/>
              <a:gd name="connsiteY53" fmla="*/ 73390 h 598716"/>
              <a:gd name="connsiteX54" fmla="*/ 534773 w 599135"/>
              <a:gd name="connsiteY54" fmla="*/ 74829 h 598716"/>
              <a:gd name="connsiteX55" fmla="*/ 535133 w 599135"/>
              <a:gd name="connsiteY55" fmla="*/ 76268 h 598716"/>
              <a:gd name="connsiteX56" fmla="*/ 535493 w 599135"/>
              <a:gd name="connsiteY56" fmla="*/ 78427 h 598716"/>
              <a:gd name="connsiteX57" fmla="*/ 535853 w 599135"/>
              <a:gd name="connsiteY57" fmla="*/ 78787 h 598716"/>
              <a:gd name="connsiteX58" fmla="*/ 535853 w 599135"/>
              <a:gd name="connsiteY58" fmla="*/ 129512 h 598716"/>
              <a:gd name="connsiteX59" fmla="*/ 544855 w 599135"/>
              <a:gd name="connsiteY59" fmla="*/ 129512 h 598716"/>
              <a:gd name="connsiteX60" fmla="*/ 553856 w 599135"/>
              <a:gd name="connsiteY60" fmla="*/ 138506 h 598716"/>
              <a:gd name="connsiteX61" fmla="*/ 544855 w 599135"/>
              <a:gd name="connsiteY61" fmla="*/ 147500 h 598716"/>
              <a:gd name="connsiteX62" fmla="*/ 535853 w 599135"/>
              <a:gd name="connsiteY62" fmla="*/ 147500 h 598716"/>
              <a:gd name="connsiteX63" fmla="*/ 535853 w 599135"/>
              <a:gd name="connsiteY63" fmla="*/ 153976 h 598716"/>
              <a:gd name="connsiteX64" fmla="*/ 526852 w 599135"/>
              <a:gd name="connsiteY64" fmla="*/ 162970 h 598716"/>
              <a:gd name="connsiteX65" fmla="*/ 517490 w 599135"/>
              <a:gd name="connsiteY65" fmla="*/ 153976 h 598716"/>
              <a:gd name="connsiteX66" fmla="*/ 517490 w 599135"/>
              <a:gd name="connsiteY66" fmla="*/ 147500 h 598716"/>
              <a:gd name="connsiteX67" fmla="*/ 508488 w 599135"/>
              <a:gd name="connsiteY67" fmla="*/ 147500 h 598716"/>
              <a:gd name="connsiteX68" fmla="*/ 499487 w 599135"/>
              <a:gd name="connsiteY68" fmla="*/ 138506 h 598716"/>
              <a:gd name="connsiteX69" fmla="*/ 508488 w 599135"/>
              <a:gd name="connsiteY69" fmla="*/ 129512 h 598716"/>
              <a:gd name="connsiteX70" fmla="*/ 517490 w 599135"/>
              <a:gd name="connsiteY70" fmla="*/ 129512 h 598716"/>
              <a:gd name="connsiteX71" fmla="*/ 517490 w 599135"/>
              <a:gd name="connsiteY71" fmla="*/ 88140 h 598716"/>
              <a:gd name="connsiteX72" fmla="*/ 365544 w 599135"/>
              <a:gd name="connsiteY72" fmla="*/ 88140 h 598716"/>
              <a:gd name="connsiteX73" fmla="*/ 377786 w 599135"/>
              <a:gd name="connsiteY73" fmla="*/ 175921 h 598716"/>
              <a:gd name="connsiteX74" fmla="*/ 530092 w 599135"/>
              <a:gd name="connsiteY74" fmla="*/ 243196 h 598716"/>
              <a:gd name="connsiteX75" fmla="*/ 530452 w 599135"/>
              <a:gd name="connsiteY75" fmla="*/ 243555 h 598716"/>
              <a:gd name="connsiteX76" fmla="*/ 532973 w 599135"/>
              <a:gd name="connsiteY76" fmla="*/ 245354 h 598716"/>
              <a:gd name="connsiteX77" fmla="*/ 533693 w 599135"/>
              <a:gd name="connsiteY77" fmla="*/ 245714 h 598716"/>
              <a:gd name="connsiteX78" fmla="*/ 534773 w 599135"/>
              <a:gd name="connsiteY78" fmla="*/ 247873 h 598716"/>
              <a:gd name="connsiteX79" fmla="*/ 535133 w 599135"/>
              <a:gd name="connsiteY79" fmla="*/ 248952 h 598716"/>
              <a:gd name="connsiteX80" fmla="*/ 535493 w 599135"/>
              <a:gd name="connsiteY80" fmla="*/ 251110 h 598716"/>
              <a:gd name="connsiteX81" fmla="*/ 535853 w 599135"/>
              <a:gd name="connsiteY81" fmla="*/ 251830 h 598716"/>
              <a:gd name="connsiteX82" fmla="*/ 535853 w 599135"/>
              <a:gd name="connsiteY82" fmla="*/ 302196 h 598716"/>
              <a:gd name="connsiteX83" fmla="*/ 544855 w 599135"/>
              <a:gd name="connsiteY83" fmla="*/ 302196 h 598716"/>
              <a:gd name="connsiteX84" fmla="*/ 553856 w 599135"/>
              <a:gd name="connsiteY84" fmla="*/ 311190 h 598716"/>
              <a:gd name="connsiteX85" fmla="*/ 544855 w 599135"/>
              <a:gd name="connsiteY85" fmla="*/ 320544 h 598716"/>
              <a:gd name="connsiteX86" fmla="*/ 535853 w 599135"/>
              <a:gd name="connsiteY86" fmla="*/ 320544 h 598716"/>
              <a:gd name="connsiteX87" fmla="*/ 535853 w 599135"/>
              <a:gd name="connsiteY87" fmla="*/ 326659 h 598716"/>
              <a:gd name="connsiteX88" fmla="*/ 526852 w 599135"/>
              <a:gd name="connsiteY88" fmla="*/ 336013 h 598716"/>
              <a:gd name="connsiteX89" fmla="*/ 517490 w 599135"/>
              <a:gd name="connsiteY89" fmla="*/ 326659 h 598716"/>
              <a:gd name="connsiteX90" fmla="*/ 517490 w 599135"/>
              <a:gd name="connsiteY90" fmla="*/ 320544 h 598716"/>
              <a:gd name="connsiteX91" fmla="*/ 508488 w 599135"/>
              <a:gd name="connsiteY91" fmla="*/ 320544 h 598716"/>
              <a:gd name="connsiteX92" fmla="*/ 499487 w 599135"/>
              <a:gd name="connsiteY92" fmla="*/ 311190 h 598716"/>
              <a:gd name="connsiteX93" fmla="*/ 508488 w 599135"/>
              <a:gd name="connsiteY93" fmla="*/ 302196 h 598716"/>
              <a:gd name="connsiteX94" fmla="*/ 517490 w 599135"/>
              <a:gd name="connsiteY94" fmla="*/ 302196 h 598716"/>
              <a:gd name="connsiteX95" fmla="*/ 517490 w 599135"/>
              <a:gd name="connsiteY95" fmla="*/ 260824 h 598716"/>
              <a:gd name="connsiteX96" fmla="*/ 390028 w 599135"/>
              <a:gd name="connsiteY96" fmla="*/ 260824 h 598716"/>
              <a:gd name="connsiteX97" fmla="*/ 399390 w 599135"/>
              <a:gd name="connsiteY97" fmla="*/ 324141 h 598716"/>
              <a:gd name="connsiteX98" fmla="*/ 496966 w 599135"/>
              <a:gd name="connsiteY98" fmla="*/ 554026 h 598716"/>
              <a:gd name="connsiteX99" fmla="*/ 593463 w 599135"/>
              <a:gd name="connsiteY99" fmla="*/ 581008 h 598716"/>
              <a:gd name="connsiteX100" fmla="*/ 598504 w 599135"/>
              <a:gd name="connsiteY100" fmla="*/ 592880 h 598716"/>
              <a:gd name="connsiteX101" fmla="*/ 590222 w 599135"/>
              <a:gd name="connsiteY101" fmla="*/ 598636 h 598716"/>
              <a:gd name="connsiteX102" fmla="*/ 586622 w 599135"/>
              <a:gd name="connsiteY102" fmla="*/ 598276 h 598716"/>
              <a:gd name="connsiteX103" fmla="*/ 12323 w 599135"/>
              <a:gd name="connsiteY103" fmla="*/ 598276 h 598716"/>
              <a:gd name="connsiteX104" fmla="*/ 441 w 599135"/>
              <a:gd name="connsiteY104" fmla="*/ 592880 h 598716"/>
              <a:gd name="connsiteX105" fmla="*/ 5842 w 599135"/>
              <a:gd name="connsiteY105" fmla="*/ 581008 h 598716"/>
              <a:gd name="connsiteX106" fmla="*/ 102339 w 599135"/>
              <a:gd name="connsiteY106" fmla="*/ 554026 h 598716"/>
              <a:gd name="connsiteX107" fmla="*/ 199915 w 599135"/>
              <a:gd name="connsiteY107" fmla="*/ 324501 h 598716"/>
              <a:gd name="connsiteX108" fmla="*/ 209277 w 599135"/>
              <a:gd name="connsiteY108" fmla="*/ 260824 h 598716"/>
              <a:gd name="connsiteX109" fmla="*/ 81815 w 599135"/>
              <a:gd name="connsiteY109" fmla="*/ 260824 h 598716"/>
              <a:gd name="connsiteX110" fmla="*/ 81815 w 599135"/>
              <a:gd name="connsiteY110" fmla="*/ 302196 h 598716"/>
              <a:gd name="connsiteX111" fmla="*/ 90817 w 599135"/>
              <a:gd name="connsiteY111" fmla="*/ 302196 h 598716"/>
              <a:gd name="connsiteX112" fmla="*/ 100178 w 599135"/>
              <a:gd name="connsiteY112" fmla="*/ 311190 h 598716"/>
              <a:gd name="connsiteX113" fmla="*/ 90817 w 599135"/>
              <a:gd name="connsiteY113" fmla="*/ 320544 h 598716"/>
              <a:gd name="connsiteX114" fmla="*/ 81815 w 599135"/>
              <a:gd name="connsiteY114" fmla="*/ 320544 h 598716"/>
              <a:gd name="connsiteX115" fmla="*/ 81815 w 599135"/>
              <a:gd name="connsiteY115" fmla="*/ 326659 h 598716"/>
              <a:gd name="connsiteX116" fmla="*/ 72814 w 599135"/>
              <a:gd name="connsiteY116" fmla="*/ 336013 h 598716"/>
              <a:gd name="connsiteX117" fmla="*/ 63812 w 599135"/>
              <a:gd name="connsiteY117" fmla="*/ 326659 h 598716"/>
              <a:gd name="connsiteX118" fmla="*/ 63812 w 599135"/>
              <a:gd name="connsiteY118" fmla="*/ 320544 h 598716"/>
              <a:gd name="connsiteX119" fmla="*/ 54450 w 599135"/>
              <a:gd name="connsiteY119" fmla="*/ 320544 h 598716"/>
              <a:gd name="connsiteX120" fmla="*/ 45449 w 599135"/>
              <a:gd name="connsiteY120" fmla="*/ 311190 h 598716"/>
              <a:gd name="connsiteX121" fmla="*/ 54450 w 599135"/>
              <a:gd name="connsiteY121" fmla="*/ 302196 h 598716"/>
              <a:gd name="connsiteX122" fmla="*/ 63812 w 599135"/>
              <a:gd name="connsiteY122" fmla="*/ 302196 h 598716"/>
              <a:gd name="connsiteX123" fmla="*/ 63812 w 599135"/>
              <a:gd name="connsiteY123" fmla="*/ 251830 h 598716"/>
              <a:gd name="connsiteX124" fmla="*/ 63812 w 599135"/>
              <a:gd name="connsiteY124" fmla="*/ 251110 h 598716"/>
              <a:gd name="connsiteX125" fmla="*/ 64172 w 599135"/>
              <a:gd name="connsiteY125" fmla="*/ 248952 h 598716"/>
              <a:gd name="connsiteX126" fmla="*/ 64892 w 599135"/>
              <a:gd name="connsiteY126" fmla="*/ 247873 h 598716"/>
              <a:gd name="connsiteX127" fmla="*/ 65972 w 599135"/>
              <a:gd name="connsiteY127" fmla="*/ 245714 h 598716"/>
              <a:gd name="connsiteX128" fmla="*/ 66332 w 599135"/>
              <a:gd name="connsiteY128" fmla="*/ 245354 h 598716"/>
              <a:gd name="connsiteX129" fmla="*/ 69213 w 599135"/>
              <a:gd name="connsiteY129" fmla="*/ 243555 h 598716"/>
              <a:gd name="connsiteX130" fmla="*/ 69213 w 599135"/>
              <a:gd name="connsiteY130" fmla="*/ 243196 h 598716"/>
              <a:gd name="connsiteX131" fmla="*/ 221159 w 599135"/>
              <a:gd name="connsiteY131" fmla="*/ 175921 h 598716"/>
              <a:gd name="connsiteX132" fmla="*/ 233761 w 599135"/>
              <a:gd name="connsiteY132" fmla="*/ 88140 h 598716"/>
              <a:gd name="connsiteX133" fmla="*/ 81815 w 599135"/>
              <a:gd name="connsiteY133" fmla="*/ 88140 h 598716"/>
              <a:gd name="connsiteX134" fmla="*/ 81815 w 599135"/>
              <a:gd name="connsiteY134" fmla="*/ 129512 h 598716"/>
              <a:gd name="connsiteX135" fmla="*/ 90817 w 599135"/>
              <a:gd name="connsiteY135" fmla="*/ 129512 h 598716"/>
              <a:gd name="connsiteX136" fmla="*/ 100178 w 599135"/>
              <a:gd name="connsiteY136" fmla="*/ 138506 h 598716"/>
              <a:gd name="connsiteX137" fmla="*/ 90817 w 599135"/>
              <a:gd name="connsiteY137" fmla="*/ 147500 h 598716"/>
              <a:gd name="connsiteX138" fmla="*/ 81815 w 599135"/>
              <a:gd name="connsiteY138" fmla="*/ 147500 h 598716"/>
              <a:gd name="connsiteX139" fmla="*/ 81815 w 599135"/>
              <a:gd name="connsiteY139" fmla="*/ 153976 h 598716"/>
              <a:gd name="connsiteX140" fmla="*/ 72814 w 599135"/>
              <a:gd name="connsiteY140" fmla="*/ 162970 h 598716"/>
              <a:gd name="connsiteX141" fmla="*/ 63812 w 599135"/>
              <a:gd name="connsiteY141" fmla="*/ 153976 h 598716"/>
              <a:gd name="connsiteX142" fmla="*/ 63812 w 599135"/>
              <a:gd name="connsiteY142" fmla="*/ 147500 h 598716"/>
              <a:gd name="connsiteX143" fmla="*/ 54450 w 599135"/>
              <a:gd name="connsiteY143" fmla="*/ 147500 h 598716"/>
              <a:gd name="connsiteX144" fmla="*/ 45449 w 599135"/>
              <a:gd name="connsiteY144" fmla="*/ 138506 h 598716"/>
              <a:gd name="connsiteX145" fmla="*/ 54450 w 599135"/>
              <a:gd name="connsiteY145" fmla="*/ 129512 h 598716"/>
              <a:gd name="connsiteX146" fmla="*/ 63812 w 599135"/>
              <a:gd name="connsiteY146" fmla="*/ 129512 h 598716"/>
              <a:gd name="connsiteX147" fmla="*/ 63812 w 599135"/>
              <a:gd name="connsiteY147" fmla="*/ 78787 h 598716"/>
              <a:gd name="connsiteX148" fmla="*/ 63812 w 599135"/>
              <a:gd name="connsiteY148" fmla="*/ 78427 h 598716"/>
              <a:gd name="connsiteX149" fmla="*/ 64172 w 599135"/>
              <a:gd name="connsiteY149" fmla="*/ 76268 h 598716"/>
              <a:gd name="connsiteX150" fmla="*/ 64892 w 599135"/>
              <a:gd name="connsiteY150" fmla="*/ 74829 h 598716"/>
              <a:gd name="connsiteX151" fmla="*/ 65612 w 599135"/>
              <a:gd name="connsiteY151" fmla="*/ 73390 h 598716"/>
              <a:gd name="connsiteX152" fmla="*/ 66693 w 599135"/>
              <a:gd name="connsiteY152" fmla="*/ 72311 h 598716"/>
              <a:gd name="connsiteX153" fmla="*/ 68493 w 599135"/>
              <a:gd name="connsiteY153" fmla="*/ 71232 h 598716"/>
              <a:gd name="connsiteX154" fmla="*/ 69213 w 599135"/>
              <a:gd name="connsiteY154" fmla="*/ 70512 h 598716"/>
              <a:gd name="connsiteX155" fmla="*/ 69573 w 599135"/>
              <a:gd name="connsiteY155" fmla="*/ 70512 h 598716"/>
              <a:gd name="connsiteX156" fmla="*/ 251044 w 599135"/>
              <a:gd name="connsiteY156" fmla="*/ 719 h 598716"/>
              <a:gd name="connsiteX157" fmla="*/ 254285 w 599135"/>
              <a:gd name="connsiteY157" fmla="*/ 0 h 598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Lst>
            <a:rect l="l" t="t" r="r" b="b"/>
            <a:pathLst>
              <a:path w="599135" h="598716">
                <a:moveTo>
                  <a:pt x="326098" y="346651"/>
                </a:moveTo>
                <a:cubicBezTo>
                  <a:pt x="330778" y="344488"/>
                  <a:pt x="336177" y="346291"/>
                  <a:pt x="338337" y="350977"/>
                </a:cubicBezTo>
                <a:cubicBezTo>
                  <a:pt x="340497" y="355664"/>
                  <a:pt x="338697" y="361071"/>
                  <a:pt x="334018" y="363235"/>
                </a:cubicBezTo>
                <a:lnTo>
                  <a:pt x="259862" y="398564"/>
                </a:lnTo>
                <a:lnTo>
                  <a:pt x="352016" y="444709"/>
                </a:lnTo>
                <a:cubicBezTo>
                  <a:pt x="355256" y="446151"/>
                  <a:pt x="357416" y="449396"/>
                  <a:pt x="357416" y="453001"/>
                </a:cubicBezTo>
                <a:cubicBezTo>
                  <a:pt x="357416" y="456606"/>
                  <a:pt x="355256" y="459851"/>
                  <a:pt x="352016" y="460932"/>
                </a:cubicBezTo>
                <a:lnTo>
                  <a:pt x="213065" y="524382"/>
                </a:lnTo>
                <a:cubicBezTo>
                  <a:pt x="211985" y="525103"/>
                  <a:pt x="210905" y="525103"/>
                  <a:pt x="209465" y="525103"/>
                </a:cubicBezTo>
                <a:cubicBezTo>
                  <a:pt x="205866" y="525103"/>
                  <a:pt x="202626" y="522940"/>
                  <a:pt x="201186" y="519695"/>
                </a:cubicBezTo>
                <a:cubicBezTo>
                  <a:pt x="199026" y="515008"/>
                  <a:pt x="200826" y="509961"/>
                  <a:pt x="205506" y="507798"/>
                </a:cubicBezTo>
                <a:lnTo>
                  <a:pt x="327178" y="452280"/>
                </a:lnTo>
                <a:lnTo>
                  <a:pt x="235384" y="406135"/>
                </a:lnTo>
                <a:cubicBezTo>
                  <a:pt x="232144" y="405053"/>
                  <a:pt x="229984" y="401809"/>
                  <a:pt x="229984" y="398204"/>
                </a:cubicBezTo>
                <a:cubicBezTo>
                  <a:pt x="230344" y="394599"/>
                  <a:pt x="232504" y="391354"/>
                  <a:pt x="235384" y="389912"/>
                </a:cubicBezTo>
                <a:close/>
                <a:moveTo>
                  <a:pt x="214678" y="336013"/>
                </a:moveTo>
                <a:lnTo>
                  <a:pt x="123942" y="550069"/>
                </a:lnTo>
                <a:cubicBezTo>
                  <a:pt x="235202" y="530282"/>
                  <a:pt x="364464" y="530282"/>
                  <a:pt x="475363" y="550069"/>
                </a:cubicBezTo>
                <a:lnTo>
                  <a:pt x="384627" y="336013"/>
                </a:lnTo>
                <a:close/>
                <a:moveTo>
                  <a:pt x="227640" y="260824"/>
                </a:moveTo>
                <a:lnTo>
                  <a:pt x="219359" y="317665"/>
                </a:lnTo>
                <a:lnTo>
                  <a:pt x="379946" y="317665"/>
                </a:lnTo>
                <a:lnTo>
                  <a:pt x="371665" y="260824"/>
                </a:lnTo>
                <a:close/>
                <a:moveTo>
                  <a:pt x="381026" y="196787"/>
                </a:moveTo>
                <a:lnTo>
                  <a:pt x="387508" y="242836"/>
                </a:lnTo>
                <a:lnTo>
                  <a:pt x="484004" y="242836"/>
                </a:lnTo>
                <a:close/>
                <a:moveTo>
                  <a:pt x="218279" y="196787"/>
                </a:moveTo>
                <a:lnTo>
                  <a:pt x="115661" y="242836"/>
                </a:lnTo>
                <a:lnTo>
                  <a:pt x="211797" y="242836"/>
                </a:lnTo>
                <a:close/>
                <a:moveTo>
                  <a:pt x="237362" y="191031"/>
                </a:moveTo>
                <a:lnTo>
                  <a:pt x="230161" y="242836"/>
                </a:lnTo>
                <a:lnTo>
                  <a:pt x="369144" y="242836"/>
                </a:lnTo>
                <a:lnTo>
                  <a:pt x="361943" y="191031"/>
                </a:lnTo>
                <a:close/>
                <a:moveTo>
                  <a:pt x="252124" y="88140"/>
                </a:moveTo>
                <a:lnTo>
                  <a:pt x="239882" y="172683"/>
                </a:lnTo>
                <a:lnTo>
                  <a:pt x="359423" y="172683"/>
                </a:lnTo>
                <a:lnTo>
                  <a:pt x="346821" y="88140"/>
                </a:lnTo>
                <a:close/>
                <a:moveTo>
                  <a:pt x="356182" y="23024"/>
                </a:moveTo>
                <a:lnTo>
                  <a:pt x="363023" y="69793"/>
                </a:lnTo>
                <a:lnTo>
                  <a:pt x="477883" y="69793"/>
                </a:lnTo>
                <a:close/>
                <a:moveTo>
                  <a:pt x="243123" y="23024"/>
                </a:moveTo>
                <a:lnTo>
                  <a:pt x="121422" y="69793"/>
                </a:lnTo>
                <a:lnTo>
                  <a:pt x="236282" y="69793"/>
                </a:lnTo>
                <a:close/>
                <a:moveTo>
                  <a:pt x="262206" y="17988"/>
                </a:moveTo>
                <a:lnTo>
                  <a:pt x="254645" y="69793"/>
                </a:lnTo>
                <a:lnTo>
                  <a:pt x="344660" y="69793"/>
                </a:lnTo>
                <a:lnTo>
                  <a:pt x="337099" y="17988"/>
                </a:lnTo>
                <a:close/>
                <a:moveTo>
                  <a:pt x="254285" y="0"/>
                </a:moveTo>
                <a:lnTo>
                  <a:pt x="345020" y="0"/>
                </a:lnTo>
                <a:cubicBezTo>
                  <a:pt x="346100" y="0"/>
                  <a:pt x="347181" y="0"/>
                  <a:pt x="348261" y="719"/>
                </a:cubicBezTo>
                <a:lnTo>
                  <a:pt x="530092" y="70512"/>
                </a:lnTo>
                <a:cubicBezTo>
                  <a:pt x="530452" y="70872"/>
                  <a:pt x="530812" y="70872"/>
                  <a:pt x="531172" y="71232"/>
                </a:cubicBezTo>
                <a:cubicBezTo>
                  <a:pt x="531532" y="71592"/>
                  <a:pt x="532252" y="71592"/>
                  <a:pt x="532973" y="72311"/>
                </a:cubicBezTo>
                <a:cubicBezTo>
                  <a:pt x="532973" y="72671"/>
                  <a:pt x="533333" y="73031"/>
                  <a:pt x="533693" y="73390"/>
                </a:cubicBezTo>
                <a:cubicBezTo>
                  <a:pt x="534053" y="73750"/>
                  <a:pt x="534413" y="74470"/>
                  <a:pt x="534773" y="74829"/>
                </a:cubicBezTo>
                <a:cubicBezTo>
                  <a:pt x="535133" y="75189"/>
                  <a:pt x="535133" y="75909"/>
                  <a:pt x="535133" y="76268"/>
                </a:cubicBezTo>
                <a:cubicBezTo>
                  <a:pt x="535493" y="76988"/>
                  <a:pt x="535493" y="77348"/>
                  <a:pt x="535493" y="78427"/>
                </a:cubicBezTo>
                <a:lnTo>
                  <a:pt x="535853" y="78787"/>
                </a:lnTo>
                <a:lnTo>
                  <a:pt x="535853" y="129512"/>
                </a:lnTo>
                <a:lnTo>
                  <a:pt x="544855" y="129512"/>
                </a:lnTo>
                <a:cubicBezTo>
                  <a:pt x="549895" y="129512"/>
                  <a:pt x="553856" y="133470"/>
                  <a:pt x="553856" y="138506"/>
                </a:cubicBezTo>
                <a:cubicBezTo>
                  <a:pt x="553856" y="143543"/>
                  <a:pt x="549895" y="147500"/>
                  <a:pt x="544855" y="147500"/>
                </a:cubicBezTo>
                <a:lnTo>
                  <a:pt x="535853" y="147500"/>
                </a:lnTo>
                <a:lnTo>
                  <a:pt x="535853" y="153976"/>
                </a:lnTo>
                <a:cubicBezTo>
                  <a:pt x="535853" y="159013"/>
                  <a:pt x="531532" y="162970"/>
                  <a:pt x="526852" y="162970"/>
                </a:cubicBezTo>
                <a:cubicBezTo>
                  <a:pt x="521811" y="162970"/>
                  <a:pt x="517490" y="159013"/>
                  <a:pt x="517490" y="153976"/>
                </a:cubicBezTo>
                <a:lnTo>
                  <a:pt x="517490" y="147500"/>
                </a:lnTo>
                <a:lnTo>
                  <a:pt x="508488" y="147500"/>
                </a:lnTo>
                <a:cubicBezTo>
                  <a:pt x="503447" y="147500"/>
                  <a:pt x="499487" y="143543"/>
                  <a:pt x="499487" y="138506"/>
                </a:cubicBezTo>
                <a:cubicBezTo>
                  <a:pt x="499487" y="133470"/>
                  <a:pt x="503447" y="129512"/>
                  <a:pt x="508488" y="129512"/>
                </a:cubicBezTo>
                <a:lnTo>
                  <a:pt x="517490" y="129512"/>
                </a:lnTo>
                <a:lnTo>
                  <a:pt x="517490" y="88140"/>
                </a:lnTo>
                <a:lnTo>
                  <a:pt x="365544" y="88140"/>
                </a:lnTo>
                <a:lnTo>
                  <a:pt x="377786" y="175921"/>
                </a:lnTo>
                <a:lnTo>
                  <a:pt x="530092" y="243196"/>
                </a:lnTo>
                <a:lnTo>
                  <a:pt x="530452" y="243555"/>
                </a:lnTo>
                <a:cubicBezTo>
                  <a:pt x="531532" y="243915"/>
                  <a:pt x="532252" y="244635"/>
                  <a:pt x="532973" y="245354"/>
                </a:cubicBezTo>
                <a:cubicBezTo>
                  <a:pt x="532973" y="245354"/>
                  <a:pt x="533333" y="245714"/>
                  <a:pt x="533693" y="245714"/>
                </a:cubicBezTo>
                <a:cubicBezTo>
                  <a:pt x="534053" y="246434"/>
                  <a:pt x="534773" y="247153"/>
                  <a:pt x="534773" y="247873"/>
                </a:cubicBezTo>
                <a:cubicBezTo>
                  <a:pt x="535133" y="248592"/>
                  <a:pt x="535133" y="248592"/>
                  <a:pt x="535133" y="248952"/>
                </a:cubicBezTo>
                <a:cubicBezTo>
                  <a:pt x="535493" y="249671"/>
                  <a:pt x="535493" y="250391"/>
                  <a:pt x="535493" y="251110"/>
                </a:cubicBezTo>
                <a:cubicBezTo>
                  <a:pt x="535493" y="251470"/>
                  <a:pt x="535853" y="251470"/>
                  <a:pt x="535853" y="251830"/>
                </a:cubicBezTo>
                <a:lnTo>
                  <a:pt x="535853" y="302196"/>
                </a:lnTo>
                <a:lnTo>
                  <a:pt x="544855" y="302196"/>
                </a:lnTo>
                <a:cubicBezTo>
                  <a:pt x="549895" y="302196"/>
                  <a:pt x="553856" y="306513"/>
                  <a:pt x="553856" y="311190"/>
                </a:cubicBezTo>
                <a:cubicBezTo>
                  <a:pt x="553856" y="316226"/>
                  <a:pt x="549895" y="320544"/>
                  <a:pt x="544855" y="320544"/>
                </a:cubicBezTo>
                <a:lnTo>
                  <a:pt x="535853" y="320544"/>
                </a:lnTo>
                <a:lnTo>
                  <a:pt x="535853" y="326659"/>
                </a:lnTo>
                <a:cubicBezTo>
                  <a:pt x="535853" y="332056"/>
                  <a:pt x="531532" y="336013"/>
                  <a:pt x="526852" y="336013"/>
                </a:cubicBezTo>
                <a:cubicBezTo>
                  <a:pt x="521811" y="336013"/>
                  <a:pt x="517490" y="332056"/>
                  <a:pt x="517490" y="326659"/>
                </a:cubicBezTo>
                <a:lnTo>
                  <a:pt x="517490" y="320544"/>
                </a:lnTo>
                <a:lnTo>
                  <a:pt x="508488" y="320544"/>
                </a:lnTo>
                <a:cubicBezTo>
                  <a:pt x="503447" y="320544"/>
                  <a:pt x="499487" y="316226"/>
                  <a:pt x="499487" y="311190"/>
                </a:cubicBezTo>
                <a:cubicBezTo>
                  <a:pt x="499487" y="306513"/>
                  <a:pt x="503447" y="302196"/>
                  <a:pt x="508488" y="302196"/>
                </a:cubicBezTo>
                <a:lnTo>
                  <a:pt x="517490" y="302196"/>
                </a:lnTo>
                <a:lnTo>
                  <a:pt x="517490" y="260824"/>
                </a:lnTo>
                <a:lnTo>
                  <a:pt x="390028" y="260824"/>
                </a:lnTo>
                <a:lnTo>
                  <a:pt x="399390" y="324141"/>
                </a:lnTo>
                <a:lnTo>
                  <a:pt x="496966" y="554026"/>
                </a:lnTo>
                <a:cubicBezTo>
                  <a:pt x="531532" y="561221"/>
                  <a:pt x="564298" y="569856"/>
                  <a:pt x="593463" y="581008"/>
                </a:cubicBezTo>
                <a:cubicBezTo>
                  <a:pt x="598144" y="582807"/>
                  <a:pt x="600304" y="588203"/>
                  <a:pt x="598504" y="592880"/>
                </a:cubicBezTo>
                <a:cubicBezTo>
                  <a:pt x="597064" y="596478"/>
                  <a:pt x="593823" y="598636"/>
                  <a:pt x="590222" y="598636"/>
                </a:cubicBezTo>
                <a:cubicBezTo>
                  <a:pt x="589142" y="598636"/>
                  <a:pt x="587702" y="598636"/>
                  <a:pt x="586622" y="598276"/>
                </a:cubicBezTo>
                <a:cubicBezTo>
                  <a:pt x="428555" y="538197"/>
                  <a:pt x="170750" y="538197"/>
                  <a:pt x="12323" y="598276"/>
                </a:cubicBezTo>
                <a:cubicBezTo>
                  <a:pt x="7642" y="599715"/>
                  <a:pt x="2241" y="597557"/>
                  <a:pt x="441" y="592880"/>
                </a:cubicBezTo>
                <a:cubicBezTo>
                  <a:pt x="-999" y="588203"/>
                  <a:pt x="1161" y="582807"/>
                  <a:pt x="5842" y="581008"/>
                </a:cubicBezTo>
                <a:cubicBezTo>
                  <a:pt x="35367" y="569856"/>
                  <a:pt x="67773" y="561221"/>
                  <a:pt x="102339" y="554026"/>
                </a:cubicBezTo>
                <a:lnTo>
                  <a:pt x="199915" y="324501"/>
                </a:lnTo>
                <a:lnTo>
                  <a:pt x="209277" y="260824"/>
                </a:lnTo>
                <a:lnTo>
                  <a:pt x="81815" y="260824"/>
                </a:lnTo>
                <a:lnTo>
                  <a:pt x="81815" y="302196"/>
                </a:lnTo>
                <a:lnTo>
                  <a:pt x="90817" y="302196"/>
                </a:lnTo>
                <a:cubicBezTo>
                  <a:pt x="95858" y="302196"/>
                  <a:pt x="100178" y="306513"/>
                  <a:pt x="100178" y="311190"/>
                </a:cubicBezTo>
                <a:cubicBezTo>
                  <a:pt x="100178" y="316226"/>
                  <a:pt x="95858" y="320544"/>
                  <a:pt x="90817" y="320544"/>
                </a:cubicBezTo>
                <a:lnTo>
                  <a:pt x="81815" y="320544"/>
                </a:lnTo>
                <a:lnTo>
                  <a:pt x="81815" y="326659"/>
                </a:lnTo>
                <a:cubicBezTo>
                  <a:pt x="81815" y="332056"/>
                  <a:pt x="77854" y="336013"/>
                  <a:pt x="72814" y="336013"/>
                </a:cubicBezTo>
                <a:cubicBezTo>
                  <a:pt x="67773" y="336013"/>
                  <a:pt x="63812" y="332056"/>
                  <a:pt x="63812" y="326659"/>
                </a:cubicBezTo>
                <a:lnTo>
                  <a:pt x="63812" y="320544"/>
                </a:lnTo>
                <a:lnTo>
                  <a:pt x="54450" y="320544"/>
                </a:lnTo>
                <a:cubicBezTo>
                  <a:pt x="49770" y="320544"/>
                  <a:pt x="45449" y="316226"/>
                  <a:pt x="45449" y="311190"/>
                </a:cubicBezTo>
                <a:cubicBezTo>
                  <a:pt x="45449" y="306513"/>
                  <a:pt x="49770" y="302196"/>
                  <a:pt x="54450" y="302196"/>
                </a:cubicBezTo>
                <a:lnTo>
                  <a:pt x="63812" y="302196"/>
                </a:lnTo>
                <a:lnTo>
                  <a:pt x="63812" y="251830"/>
                </a:lnTo>
                <a:cubicBezTo>
                  <a:pt x="63812" y="251470"/>
                  <a:pt x="63812" y="251470"/>
                  <a:pt x="63812" y="251110"/>
                </a:cubicBezTo>
                <a:cubicBezTo>
                  <a:pt x="63812" y="250391"/>
                  <a:pt x="64172" y="249671"/>
                  <a:pt x="64172" y="248952"/>
                </a:cubicBezTo>
                <a:cubicBezTo>
                  <a:pt x="64172" y="248592"/>
                  <a:pt x="64532" y="248592"/>
                  <a:pt x="64892" y="247873"/>
                </a:cubicBezTo>
                <a:cubicBezTo>
                  <a:pt x="64892" y="247153"/>
                  <a:pt x="65612" y="246434"/>
                  <a:pt x="65972" y="245714"/>
                </a:cubicBezTo>
                <a:cubicBezTo>
                  <a:pt x="65972" y="245714"/>
                  <a:pt x="65972" y="245354"/>
                  <a:pt x="66332" y="245354"/>
                </a:cubicBezTo>
                <a:cubicBezTo>
                  <a:pt x="67413" y="244635"/>
                  <a:pt x="68133" y="243915"/>
                  <a:pt x="69213" y="243555"/>
                </a:cubicBezTo>
                <a:lnTo>
                  <a:pt x="69213" y="243196"/>
                </a:lnTo>
                <a:lnTo>
                  <a:pt x="221159" y="175921"/>
                </a:lnTo>
                <a:lnTo>
                  <a:pt x="233761" y="88140"/>
                </a:lnTo>
                <a:lnTo>
                  <a:pt x="81815" y="88140"/>
                </a:lnTo>
                <a:lnTo>
                  <a:pt x="81815" y="129512"/>
                </a:lnTo>
                <a:lnTo>
                  <a:pt x="90817" y="129512"/>
                </a:lnTo>
                <a:cubicBezTo>
                  <a:pt x="95858" y="129512"/>
                  <a:pt x="100178" y="133470"/>
                  <a:pt x="100178" y="138506"/>
                </a:cubicBezTo>
                <a:cubicBezTo>
                  <a:pt x="100178" y="143543"/>
                  <a:pt x="95858" y="147500"/>
                  <a:pt x="90817" y="147500"/>
                </a:cubicBezTo>
                <a:lnTo>
                  <a:pt x="81815" y="147500"/>
                </a:lnTo>
                <a:lnTo>
                  <a:pt x="81815" y="153976"/>
                </a:lnTo>
                <a:cubicBezTo>
                  <a:pt x="81815" y="159013"/>
                  <a:pt x="77854" y="162970"/>
                  <a:pt x="72814" y="162970"/>
                </a:cubicBezTo>
                <a:cubicBezTo>
                  <a:pt x="67773" y="162970"/>
                  <a:pt x="63812" y="159013"/>
                  <a:pt x="63812" y="153976"/>
                </a:cubicBezTo>
                <a:lnTo>
                  <a:pt x="63812" y="147500"/>
                </a:lnTo>
                <a:lnTo>
                  <a:pt x="54450" y="147500"/>
                </a:lnTo>
                <a:cubicBezTo>
                  <a:pt x="49770" y="147500"/>
                  <a:pt x="45449" y="143543"/>
                  <a:pt x="45449" y="138506"/>
                </a:cubicBezTo>
                <a:cubicBezTo>
                  <a:pt x="45449" y="133470"/>
                  <a:pt x="49770" y="129512"/>
                  <a:pt x="54450" y="129512"/>
                </a:cubicBezTo>
                <a:lnTo>
                  <a:pt x="63812" y="129512"/>
                </a:lnTo>
                <a:lnTo>
                  <a:pt x="63812" y="78787"/>
                </a:lnTo>
                <a:lnTo>
                  <a:pt x="63812" y="78427"/>
                </a:lnTo>
                <a:cubicBezTo>
                  <a:pt x="63812" y="77348"/>
                  <a:pt x="64172" y="76988"/>
                  <a:pt x="64172" y="76268"/>
                </a:cubicBezTo>
                <a:cubicBezTo>
                  <a:pt x="64532" y="75909"/>
                  <a:pt x="64532" y="75189"/>
                  <a:pt x="64892" y="74829"/>
                </a:cubicBezTo>
                <a:cubicBezTo>
                  <a:pt x="64892" y="74470"/>
                  <a:pt x="65252" y="73750"/>
                  <a:pt x="65612" y="73390"/>
                </a:cubicBezTo>
                <a:cubicBezTo>
                  <a:pt x="65972" y="73031"/>
                  <a:pt x="66332" y="72671"/>
                  <a:pt x="66693" y="72311"/>
                </a:cubicBezTo>
                <a:cubicBezTo>
                  <a:pt x="67413" y="71592"/>
                  <a:pt x="67773" y="71592"/>
                  <a:pt x="68493" y="71232"/>
                </a:cubicBezTo>
                <a:cubicBezTo>
                  <a:pt x="68853" y="70872"/>
                  <a:pt x="69213" y="70872"/>
                  <a:pt x="69213" y="70512"/>
                </a:cubicBezTo>
                <a:lnTo>
                  <a:pt x="69573" y="70512"/>
                </a:lnTo>
                <a:lnTo>
                  <a:pt x="251044" y="719"/>
                </a:lnTo>
                <a:cubicBezTo>
                  <a:pt x="252124" y="0"/>
                  <a:pt x="253205" y="0"/>
                  <a:pt x="254285" y="0"/>
                </a:cubicBezTo>
                <a:close/>
              </a:path>
            </a:pathLst>
          </a:custGeom>
          <a:solidFill>
            <a:schemeClr val="bg1"/>
          </a:solidFill>
          <a:ln>
            <a:noFill/>
          </a:ln>
          <a:effectLst/>
        </p:spPr>
        <p:txBody>
          <a:bodyPr wrap="square" anchor="ctr">
            <a:noAutofit/>
          </a:bodyPr>
          <a:lstStyle/>
          <a:p>
            <a:endParaRPr lang="en-US" dirty="0">
              <a:latin typeface="Lato Light" panose="020F0502020204030203" pitchFamily="34" charset="0"/>
            </a:endParaRPr>
          </a:p>
        </p:txBody>
      </p:sp>
      <p:sp>
        <p:nvSpPr>
          <p:cNvPr id="35" name="Freeform 34">
            <a:extLst>
              <a:ext uri="{FF2B5EF4-FFF2-40B4-BE49-F238E27FC236}">
                <a16:creationId xmlns:a16="http://schemas.microsoft.com/office/drawing/2014/main" id="{72DAF551-12D2-A84C-AD49-68C9FFE6E5A4}"/>
              </a:ext>
            </a:extLst>
          </p:cNvPr>
          <p:cNvSpPr>
            <a:spLocks noChangeArrowheads="1"/>
          </p:cNvSpPr>
          <p:nvPr/>
        </p:nvSpPr>
        <p:spPr bwMode="auto">
          <a:xfrm>
            <a:off x="7278888" y="8265708"/>
            <a:ext cx="1087475" cy="1020979"/>
          </a:xfrm>
          <a:custGeom>
            <a:avLst/>
            <a:gdLst>
              <a:gd name="connsiteX0" fmla="*/ 46037 w 599370"/>
              <a:gd name="connsiteY0" fmla="*/ 487363 h 562720"/>
              <a:gd name="connsiteX1" fmla="*/ 55196 w 599370"/>
              <a:gd name="connsiteY1" fmla="*/ 496349 h 562720"/>
              <a:gd name="connsiteX2" fmla="*/ 46037 w 599370"/>
              <a:gd name="connsiteY2" fmla="*/ 506054 h 562720"/>
              <a:gd name="connsiteX3" fmla="*/ 36512 w 599370"/>
              <a:gd name="connsiteY3" fmla="*/ 496349 h 562720"/>
              <a:gd name="connsiteX4" fmla="*/ 46037 w 599370"/>
              <a:gd name="connsiteY4" fmla="*/ 487363 h 562720"/>
              <a:gd name="connsiteX5" fmla="*/ 494793 w 599370"/>
              <a:gd name="connsiteY5" fmla="*/ 402055 h 562720"/>
              <a:gd name="connsiteX6" fmla="*/ 457396 w 599370"/>
              <a:gd name="connsiteY6" fmla="*/ 413582 h 562720"/>
              <a:gd name="connsiteX7" fmla="*/ 394109 w 599370"/>
              <a:gd name="connsiteY7" fmla="*/ 434116 h 562720"/>
              <a:gd name="connsiteX8" fmla="*/ 395907 w 599370"/>
              <a:gd name="connsiteY8" fmla="*/ 454649 h 562720"/>
              <a:gd name="connsiteX9" fmla="*/ 394468 w 599370"/>
              <a:gd name="connsiteY9" fmla="*/ 461494 h 562720"/>
              <a:gd name="connsiteX10" fmla="*/ 492276 w 599370"/>
              <a:gd name="connsiteY10" fmla="*/ 427992 h 562720"/>
              <a:gd name="connsiteX11" fmla="*/ 510615 w 599370"/>
              <a:gd name="connsiteY11" fmla="*/ 420427 h 562720"/>
              <a:gd name="connsiteX12" fmla="*/ 507019 w 599370"/>
              <a:gd name="connsiteY12" fmla="*/ 407098 h 562720"/>
              <a:gd name="connsiteX13" fmla="*/ 494793 w 599370"/>
              <a:gd name="connsiteY13" fmla="*/ 402055 h 562720"/>
              <a:gd name="connsiteX14" fmla="*/ 116507 w 599370"/>
              <a:gd name="connsiteY14" fmla="*/ 385844 h 562720"/>
              <a:gd name="connsiteX15" fmla="*/ 101044 w 599370"/>
              <a:gd name="connsiteY15" fmla="*/ 392328 h 562720"/>
              <a:gd name="connsiteX16" fmla="*/ 93853 w 599370"/>
              <a:gd name="connsiteY16" fmla="*/ 408899 h 562720"/>
              <a:gd name="connsiteX17" fmla="*/ 93133 w 599370"/>
              <a:gd name="connsiteY17" fmla="*/ 502561 h 562720"/>
              <a:gd name="connsiteX18" fmla="*/ 110394 w 599370"/>
              <a:gd name="connsiteY18" fmla="*/ 525256 h 562720"/>
              <a:gd name="connsiteX19" fmla="*/ 526437 w 599370"/>
              <a:gd name="connsiteY19" fmla="*/ 458251 h 562720"/>
              <a:gd name="connsiteX20" fmla="*/ 539742 w 599370"/>
              <a:gd name="connsiteY20" fmla="*/ 440960 h 562720"/>
              <a:gd name="connsiteX21" fmla="*/ 535787 w 599370"/>
              <a:gd name="connsiteY21" fmla="*/ 433395 h 562720"/>
              <a:gd name="connsiteX22" fmla="*/ 499468 w 599370"/>
              <a:gd name="connsiteY22" fmla="*/ 444562 h 562720"/>
              <a:gd name="connsiteX23" fmla="*/ 367859 w 599370"/>
              <a:gd name="connsiteY23" fmla="*/ 485629 h 562720"/>
              <a:gd name="connsiteX24" fmla="*/ 311403 w 599370"/>
              <a:gd name="connsiteY24" fmla="*/ 493555 h 562720"/>
              <a:gd name="connsiteX25" fmla="*/ 234811 w 599370"/>
              <a:gd name="connsiteY25" fmla="*/ 487431 h 562720"/>
              <a:gd name="connsiteX26" fmla="*/ 226900 w 599370"/>
              <a:gd name="connsiteY26" fmla="*/ 477344 h 562720"/>
              <a:gd name="connsiteX27" fmla="*/ 237328 w 599370"/>
              <a:gd name="connsiteY27" fmla="*/ 469419 h 562720"/>
              <a:gd name="connsiteX28" fmla="*/ 362465 w 599370"/>
              <a:gd name="connsiteY28" fmla="*/ 468698 h 562720"/>
              <a:gd name="connsiteX29" fmla="*/ 362825 w 599370"/>
              <a:gd name="connsiteY29" fmla="*/ 468338 h 562720"/>
              <a:gd name="connsiteX30" fmla="*/ 377568 w 599370"/>
              <a:gd name="connsiteY30" fmla="*/ 453208 h 562720"/>
              <a:gd name="connsiteX31" fmla="*/ 372174 w 599370"/>
              <a:gd name="connsiteY31" fmla="*/ 431594 h 562720"/>
              <a:gd name="connsiteX32" fmla="*/ 356712 w 599370"/>
              <a:gd name="connsiteY32" fmla="*/ 425830 h 562720"/>
              <a:gd name="connsiteX33" fmla="*/ 242722 w 599370"/>
              <a:gd name="connsiteY33" fmla="*/ 407458 h 562720"/>
              <a:gd name="connsiteX34" fmla="*/ 117226 w 599370"/>
              <a:gd name="connsiteY34" fmla="*/ 385844 h 562720"/>
              <a:gd name="connsiteX35" fmla="*/ 116507 w 599370"/>
              <a:gd name="connsiteY35" fmla="*/ 385844 h 562720"/>
              <a:gd name="connsiteX36" fmla="*/ 21575 w 599370"/>
              <a:gd name="connsiteY36" fmla="*/ 385844 h 562720"/>
              <a:gd name="connsiteX37" fmla="*/ 17979 w 599370"/>
              <a:gd name="connsiteY37" fmla="*/ 389086 h 562720"/>
              <a:gd name="connsiteX38" fmla="*/ 17979 w 599370"/>
              <a:gd name="connsiteY38" fmla="*/ 522374 h 562720"/>
              <a:gd name="connsiteX39" fmla="*/ 21575 w 599370"/>
              <a:gd name="connsiteY39" fmla="*/ 525616 h 562720"/>
              <a:gd name="connsiteX40" fmla="*/ 71558 w 599370"/>
              <a:gd name="connsiteY40" fmla="*/ 525616 h 562720"/>
              <a:gd name="connsiteX41" fmla="*/ 75154 w 599370"/>
              <a:gd name="connsiteY41" fmla="*/ 522374 h 562720"/>
              <a:gd name="connsiteX42" fmla="*/ 75154 w 599370"/>
              <a:gd name="connsiteY42" fmla="*/ 389086 h 562720"/>
              <a:gd name="connsiteX43" fmla="*/ 71558 w 599370"/>
              <a:gd name="connsiteY43" fmla="*/ 385844 h 562720"/>
              <a:gd name="connsiteX44" fmla="*/ 424674 w 599370"/>
              <a:gd name="connsiteY44" fmla="*/ 348019 h 562720"/>
              <a:gd name="connsiteX45" fmla="*/ 408852 w 599370"/>
              <a:gd name="connsiteY45" fmla="*/ 363870 h 562720"/>
              <a:gd name="connsiteX46" fmla="*/ 424674 w 599370"/>
              <a:gd name="connsiteY46" fmla="*/ 379720 h 562720"/>
              <a:gd name="connsiteX47" fmla="*/ 457396 w 599370"/>
              <a:gd name="connsiteY47" fmla="*/ 379720 h 562720"/>
              <a:gd name="connsiteX48" fmla="*/ 485085 w 599370"/>
              <a:gd name="connsiteY48" fmla="*/ 348019 h 562720"/>
              <a:gd name="connsiteX49" fmla="*/ 590616 w 599370"/>
              <a:gd name="connsiteY49" fmla="*/ 260350 h 562720"/>
              <a:gd name="connsiteX50" fmla="*/ 599348 w 599370"/>
              <a:gd name="connsiteY50" fmla="*/ 270108 h 562720"/>
              <a:gd name="connsiteX51" fmla="*/ 566241 w 599370"/>
              <a:gd name="connsiteY51" fmla="*/ 380703 h 562720"/>
              <a:gd name="connsiteX52" fmla="*/ 558237 w 599370"/>
              <a:gd name="connsiteY52" fmla="*/ 385401 h 562720"/>
              <a:gd name="connsiteX53" fmla="*/ 553508 w 599370"/>
              <a:gd name="connsiteY53" fmla="*/ 384317 h 562720"/>
              <a:gd name="connsiteX54" fmla="*/ 550234 w 599370"/>
              <a:gd name="connsiteY54" fmla="*/ 371667 h 562720"/>
              <a:gd name="connsiteX55" fmla="*/ 581157 w 599370"/>
              <a:gd name="connsiteY55" fmla="*/ 269024 h 562720"/>
              <a:gd name="connsiteX56" fmla="*/ 590616 w 599370"/>
              <a:gd name="connsiteY56" fmla="*/ 260350 h 562720"/>
              <a:gd name="connsiteX57" fmla="*/ 415324 w 599370"/>
              <a:gd name="connsiteY57" fmla="*/ 198161 h 562720"/>
              <a:gd name="connsiteX58" fmla="*/ 399862 w 599370"/>
              <a:gd name="connsiteY58" fmla="*/ 214011 h 562720"/>
              <a:gd name="connsiteX59" fmla="*/ 415324 w 599370"/>
              <a:gd name="connsiteY59" fmla="*/ 229862 h 562720"/>
              <a:gd name="connsiteX60" fmla="*/ 469982 w 599370"/>
              <a:gd name="connsiteY60" fmla="*/ 229862 h 562720"/>
              <a:gd name="connsiteX61" fmla="*/ 478972 w 599370"/>
              <a:gd name="connsiteY61" fmla="*/ 238868 h 562720"/>
              <a:gd name="connsiteX62" fmla="*/ 469982 w 599370"/>
              <a:gd name="connsiteY62" fmla="*/ 247874 h 562720"/>
              <a:gd name="connsiteX63" fmla="*/ 454160 w 599370"/>
              <a:gd name="connsiteY63" fmla="*/ 263724 h 562720"/>
              <a:gd name="connsiteX64" fmla="*/ 469982 w 599370"/>
              <a:gd name="connsiteY64" fmla="*/ 279574 h 562720"/>
              <a:gd name="connsiteX65" fmla="*/ 511694 w 599370"/>
              <a:gd name="connsiteY65" fmla="*/ 279574 h 562720"/>
              <a:gd name="connsiteX66" fmla="*/ 513492 w 599370"/>
              <a:gd name="connsiteY66" fmla="*/ 253998 h 562720"/>
              <a:gd name="connsiteX67" fmla="*/ 512773 w 599370"/>
              <a:gd name="connsiteY67" fmla="*/ 239588 h 562720"/>
              <a:gd name="connsiteX68" fmla="*/ 504143 w 599370"/>
              <a:gd name="connsiteY68" fmla="*/ 198161 h 562720"/>
              <a:gd name="connsiteX69" fmla="*/ 119841 w 599370"/>
              <a:gd name="connsiteY69" fmla="*/ 155794 h 562720"/>
              <a:gd name="connsiteX70" fmla="*/ 124852 w 599370"/>
              <a:gd name="connsiteY70" fmla="*/ 167714 h 562720"/>
              <a:gd name="connsiteX71" fmla="*/ 108386 w 599370"/>
              <a:gd name="connsiteY71" fmla="*/ 254770 h 562720"/>
              <a:gd name="connsiteX72" fmla="*/ 118409 w 599370"/>
              <a:gd name="connsiteY72" fmla="*/ 322681 h 562720"/>
              <a:gd name="connsiteX73" fmla="*/ 112323 w 599370"/>
              <a:gd name="connsiteY73" fmla="*/ 334240 h 562720"/>
              <a:gd name="connsiteX74" fmla="*/ 109817 w 599370"/>
              <a:gd name="connsiteY74" fmla="*/ 334602 h 562720"/>
              <a:gd name="connsiteX75" fmla="*/ 101226 w 599370"/>
              <a:gd name="connsiteY75" fmla="*/ 328099 h 562720"/>
              <a:gd name="connsiteX76" fmla="*/ 90487 w 599370"/>
              <a:gd name="connsiteY76" fmla="*/ 254770 h 562720"/>
              <a:gd name="connsiteX77" fmla="*/ 108028 w 599370"/>
              <a:gd name="connsiteY77" fmla="*/ 160851 h 562720"/>
              <a:gd name="connsiteX78" fmla="*/ 119841 w 599370"/>
              <a:gd name="connsiteY78" fmla="*/ 155794 h 562720"/>
              <a:gd name="connsiteX79" fmla="*/ 213595 w 599370"/>
              <a:gd name="connsiteY79" fmla="*/ 148088 h 562720"/>
              <a:gd name="connsiteX80" fmla="*/ 188065 w 599370"/>
              <a:gd name="connsiteY80" fmla="*/ 192037 h 562720"/>
              <a:gd name="connsiteX81" fmla="*/ 176917 w 599370"/>
              <a:gd name="connsiteY81" fmla="*/ 239588 h 562720"/>
              <a:gd name="connsiteX82" fmla="*/ 176198 w 599370"/>
              <a:gd name="connsiteY82" fmla="*/ 253998 h 562720"/>
              <a:gd name="connsiteX83" fmla="*/ 179435 w 599370"/>
              <a:gd name="connsiteY83" fmla="*/ 287139 h 562720"/>
              <a:gd name="connsiteX84" fmla="*/ 193818 w 599370"/>
              <a:gd name="connsiteY84" fmla="*/ 330007 h 562720"/>
              <a:gd name="connsiteX85" fmla="*/ 339811 w 599370"/>
              <a:gd name="connsiteY85" fmla="*/ 330007 h 562720"/>
              <a:gd name="connsiteX86" fmla="*/ 355633 w 599370"/>
              <a:gd name="connsiteY86" fmla="*/ 313797 h 562720"/>
              <a:gd name="connsiteX87" fmla="*/ 339811 w 599370"/>
              <a:gd name="connsiteY87" fmla="*/ 298307 h 562720"/>
              <a:gd name="connsiteX88" fmla="*/ 226181 w 599370"/>
              <a:gd name="connsiteY88" fmla="*/ 297946 h 562720"/>
              <a:gd name="connsiteX89" fmla="*/ 217551 w 599370"/>
              <a:gd name="connsiteY89" fmla="*/ 288940 h 562720"/>
              <a:gd name="connsiteX90" fmla="*/ 226181 w 599370"/>
              <a:gd name="connsiteY90" fmla="*/ 279574 h 562720"/>
              <a:gd name="connsiteX91" fmla="*/ 242362 w 599370"/>
              <a:gd name="connsiteY91" fmla="*/ 263724 h 562720"/>
              <a:gd name="connsiteX92" fmla="*/ 226181 w 599370"/>
              <a:gd name="connsiteY92" fmla="*/ 247874 h 562720"/>
              <a:gd name="connsiteX93" fmla="*/ 217551 w 599370"/>
              <a:gd name="connsiteY93" fmla="*/ 238868 h 562720"/>
              <a:gd name="connsiteX94" fmla="*/ 226181 w 599370"/>
              <a:gd name="connsiteY94" fmla="*/ 229862 h 562720"/>
              <a:gd name="connsiteX95" fmla="*/ 298818 w 599370"/>
              <a:gd name="connsiteY95" fmla="*/ 229862 h 562720"/>
              <a:gd name="connsiteX96" fmla="*/ 314640 w 599370"/>
              <a:gd name="connsiteY96" fmla="*/ 213651 h 562720"/>
              <a:gd name="connsiteX97" fmla="*/ 298818 w 599370"/>
              <a:gd name="connsiteY97" fmla="*/ 197801 h 562720"/>
              <a:gd name="connsiteX98" fmla="*/ 262499 w 599370"/>
              <a:gd name="connsiteY98" fmla="*/ 197801 h 562720"/>
              <a:gd name="connsiteX99" fmla="*/ 253510 w 599370"/>
              <a:gd name="connsiteY99" fmla="*/ 188795 h 562720"/>
              <a:gd name="connsiteX100" fmla="*/ 262499 w 599370"/>
              <a:gd name="connsiteY100" fmla="*/ 179789 h 562720"/>
              <a:gd name="connsiteX101" fmla="*/ 278681 w 599370"/>
              <a:gd name="connsiteY101" fmla="*/ 163938 h 562720"/>
              <a:gd name="connsiteX102" fmla="*/ 262499 w 599370"/>
              <a:gd name="connsiteY102" fmla="*/ 148088 h 562720"/>
              <a:gd name="connsiteX103" fmla="*/ 162014 w 599370"/>
              <a:gd name="connsiteY103" fmla="*/ 91815 h 562720"/>
              <a:gd name="connsiteX104" fmla="*/ 163452 w 599370"/>
              <a:gd name="connsiteY104" fmla="*/ 104931 h 562720"/>
              <a:gd name="connsiteX105" fmla="*/ 146199 w 599370"/>
              <a:gd name="connsiteY105" fmla="*/ 128613 h 562720"/>
              <a:gd name="connsiteX106" fmla="*/ 138651 w 599370"/>
              <a:gd name="connsiteY106" fmla="*/ 132985 h 562720"/>
              <a:gd name="connsiteX107" fmla="*/ 133619 w 599370"/>
              <a:gd name="connsiteY107" fmla="*/ 131528 h 562720"/>
              <a:gd name="connsiteX108" fmla="*/ 131103 w 599370"/>
              <a:gd name="connsiteY108" fmla="*/ 119140 h 562720"/>
              <a:gd name="connsiteX109" fmla="*/ 149434 w 599370"/>
              <a:gd name="connsiteY109" fmla="*/ 93272 h 562720"/>
              <a:gd name="connsiteX110" fmla="*/ 162014 w 599370"/>
              <a:gd name="connsiteY110" fmla="*/ 91815 h 562720"/>
              <a:gd name="connsiteX111" fmla="*/ 344845 w 599370"/>
              <a:gd name="connsiteY111" fmla="*/ 84687 h 562720"/>
              <a:gd name="connsiteX112" fmla="*/ 230496 w 599370"/>
              <a:gd name="connsiteY112" fmla="*/ 129716 h 562720"/>
              <a:gd name="connsiteX113" fmla="*/ 262499 w 599370"/>
              <a:gd name="connsiteY113" fmla="*/ 129716 h 562720"/>
              <a:gd name="connsiteX114" fmla="*/ 296660 w 599370"/>
              <a:gd name="connsiteY114" fmla="*/ 163938 h 562720"/>
              <a:gd name="connsiteX115" fmla="*/ 292705 w 599370"/>
              <a:gd name="connsiteY115" fmla="*/ 179789 h 562720"/>
              <a:gd name="connsiteX116" fmla="*/ 298818 w 599370"/>
              <a:gd name="connsiteY116" fmla="*/ 179789 h 562720"/>
              <a:gd name="connsiteX117" fmla="*/ 332979 w 599370"/>
              <a:gd name="connsiteY117" fmla="*/ 213651 h 562720"/>
              <a:gd name="connsiteX118" fmla="*/ 298818 w 599370"/>
              <a:gd name="connsiteY118" fmla="*/ 247874 h 562720"/>
              <a:gd name="connsiteX119" fmla="*/ 256386 w 599370"/>
              <a:gd name="connsiteY119" fmla="*/ 247874 h 562720"/>
              <a:gd name="connsiteX120" fmla="*/ 260701 w 599370"/>
              <a:gd name="connsiteY120" fmla="*/ 263724 h 562720"/>
              <a:gd name="connsiteX121" fmla="*/ 256386 w 599370"/>
              <a:gd name="connsiteY121" fmla="*/ 279574 h 562720"/>
              <a:gd name="connsiteX122" fmla="*/ 339811 w 599370"/>
              <a:gd name="connsiteY122" fmla="*/ 279935 h 562720"/>
              <a:gd name="connsiteX123" fmla="*/ 373972 w 599370"/>
              <a:gd name="connsiteY123" fmla="*/ 313797 h 562720"/>
              <a:gd name="connsiteX124" fmla="*/ 339811 w 599370"/>
              <a:gd name="connsiteY124" fmla="*/ 348019 h 562720"/>
              <a:gd name="connsiteX125" fmla="*/ 204606 w 599370"/>
              <a:gd name="connsiteY125" fmla="*/ 348019 h 562720"/>
              <a:gd name="connsiteX126" fmla="*/ 238767 w 599370"/>
              <a:gd name="connsiteY126" fmla="*/ 384763 h 562720"/>
              <a:gd name="connsiteX127" fmla="*/ 251712 w 599370"/>
              <a:gd name="connsiteY127" fmla="*/ 391968 h 562720"/>
              <a:gd name="connsiteX128" fmla="*/ 356352 w 599370"/>
              <a:gd name="connsiteY128" fmla="*/ 407458 h 562720"/>
              <a:gd name="connsiteX129" fmla="*/ 384040 w 599370"/>
              <a:gd name="connsiteY129" fmla="*/ 417905 h 562720"/>
              <a:gd name="connsiteX130" fmla="*/ 396266 w 599370"/>
              <a:gd name="connsiteY130" fmla="*/ 414663 h 562720"/>
              <a:gd name="connsiteX131" fmla="*/ 432944 w 599370"/>
              <a:gd name="connsiteY131" fmla="*/ 398092 h 562720"/>
              <a:gd name="connsiteX132" fmla="*/ 424674 w 599370"/>
              <a:gd name="connsiteY132" fmla="*/ 398092 h 562720"/>
              <a:gd name="connsiteX133" fmla="*/ 390513 w 599370"/>
              <a:gd name="connsiteY133" fmla="*/ 363870 h 562720"/>
              <a:gd name="connsiteX134" fmla="*/ 424674 w 599370"/>
              <a:gd name="connsiteY134" fmla="*/ 330007 h 562720"/>
              <a:gd name="connsiteX135" fmla="*/ 495872 w 599370"/>
              <a:gd name="connsiteY135" fmla="*/ 330007 h 562720"/>
              <a:gd name="connsiteX136" fmla="*/ 507739 w 599370"/>
              <a:gd name="connsiteY136" fmla="*/ 297946 h 562720"/>
              <a:gd name="connsiteX137" fmla="*/ 469982 w 599370"/>
              <a:gd name="connsiteY137" fmla="*/ 297946 h 562720"/>
              <a:gd name="connsiteX138" fmla="*/ 436181 w 599370"/>
              <a:gd name="connsiteY138" fmla="*/ 263724 h 562720"/>
              <a:gd name="connsiteX139" fmla="*/ 439776 w 599370"/>
              <a:gd name="connsiteY139" fmla="*/ 247874 h 562720"/>
              <a:gd name="connsiteX140" fmla="*/ 415324 w 599370"/>
              <a:gd name="connsiteY140" fmla="*/ 247874 h 562720"/>
              <a:gd name="connsiteX141" fmla="*/ 381523 w 599370"/>
              <a:gd name="connsiteY141" fmla="*/ 214011 h 562720"/>
              <a:gd name="connsiteX142" fmla="*/ 415324 w 599370"/>
              <a:gd name="connsiteY142" fmla="*/ 179789 h 562720"/>
              <a:gd name="connsiteX143" fmla="*/ 496591 w 599370"/>
              <a:gd name="connsiteY143" fmla="*/ 179789 h 562720"/>
              <a:gd name="connsiteX144" fmla="*/ 344845 w 599370"/>
              <a:gd name="connsiteY144" fmla="*/ 84687 h 562720"/>
              <a:gd name="connsiteX145" fmla="*/ 508455 w 599370"/>
              <a:gd name="connsiteY145" fmla="*/ 71879 h 562720"/>
              <a:gd name="connsiteX146" fmla="*/ 521525 w 599370"/>
              <a:gd name="connsiteY146" fmla="*/ 71879 h 562720"/>
              <a:gd name="connsiteX147" fmla="*/ 597398 w 599370"/>
              <a:gd name="connsiteY147" fmla="*/ 224464 h 562720"/>
              <a:gd name="connsiteX148" fmla="*/ 589411 w 599370"/>
              <a:gd name="connsiteY148" fmla="*/ 234588 h 562720"/>
              <a:gd name="connsiteX149" fmla="*/ 588685 w 599370"/>
              <a:gd name="connsiteY149" fmla="*/ 234588 h 562720"/>
              <a:gd name="connsiteX150" fmla="*/ 579246 w 599370"/>
              <a:gd name="connsiteY150" fmla="*/ 226633 h 562720"/>
              <a:gd name="connsiteX151" fmla="*/ 508818 w 599370"/>
              <a:gd name="connsiteY151" fmla="*/ 84534 h 562720"/>
              <a:gd name="connsiteX152" fmla="*/ 508455 w 599370"/>
              <a:gd name="connsiteY152" fmla="*/ 71879 h 562720"/>
              <a:gd name="connsiteX153" fmla="*/ 344845 w 599370"/>
              <a:gd name="connsiteY153" fmla="*/ 66675 h 562720"/>
              <a:gd name="connsiteX154" fmla="*/ 518886 w 599370"/>
              <a:gd name="connsiteY154" fmla="*/ 185553 h 562720"/>
              <a:gd name="connsiteX155" fmla="*/ 531112 w 599370"/>
              <a:gd name="connsiteY155" fmla="*/ 238147 h 562720"/>
              <a:gd name="connsiteX156" fmla="*/ 531471 w 599370"/>
              <a:gd name="connsiteY156" fmla="*/ 253998 h 562720"/>
              <a:gd name="connsiteX157" fmla="*/ 527876 w 599370"/>
              <a:gd name="connsiteY157" fmla="*/ 290742 h 562720"/>
              <a:gd name="connsiteX158" fmla="*/ 509177 w 599370"/>
              <a:gd name="connsiteY158" fmla="*/ 343336 h 562720"/>
              <a:gd name="connsiteX159" fmla="*/ 475376 w 599370"/>
              <a:gd name="connsiteY159" fmla="*/ 387645 h 562720"/>
              <a:gd name="connsiteX160" fmla="*/ 494793 w 599370"/>
              <a:gd name="connsiteY160" fmla="*/ 384043 h 562720"/>
              <a:gd name="connsiteX161" fmla="*/ 521043 w 599370"/>
              <a:gd name="connsiteY161" fmla="*/ 395570 h 562720"/>
              <a:gd name="connsiteX162" fmla="*/ 528595 w 599370"/>
              <a:gd name="connsiteY162" fmla="*/ 415383 h 562720"/>
              <a:gd name="connsiteX163" fmla="*/ 547293 w 599370"/>
              <a:gd name="connsiteY163" fmla="*/ 419706 h 562720"/>
              <a:gd name="connsiteX164" fmla="*/ 557721 w 599370"/>
              <a:gd name="connsiteY164" fmla="*/ 441681 h 562720"/>
              <a:gd name="connsiteX165" fmla="*/ 537225 w 599370"/>
              <a:gd name="connsiteY165" fmla="*/ 473021 h 562720"/>
              <a:gd name="connsiteX166" fmla="*/ 259982 w 599370"/>
              <a:gd name="connsiteY166" fmla="*/ 562720 h 562720"/>
              <a:gd name="connsiteX167" fmla="*/ 105719 w 599370"/>
              <a:gd name="connsiteY167" fmla="*/ 542907 h 562720"/>
              <a:gd name="connsiteX168" fmla="*/ 89538 w 599370"/>
              <a:gd name="connsiteY168" fmla="*/ 533901 h 562720"/>
              <a:gd name="connsiteX169" fmla="*/ 71558 w 599370"/>
              <a:gd name="connsiteY169" fmla="*/ 543988 h 562720"/>
              <a:gd name="connsiteX170" fmla="*/ 21575 w 599370"/>
              <a:gd name="connsiteY170" fmla="*/ 543988 h 562720"/>
              <a:gd name="connsiteX171" fmla="*/ 0 w 599370"/>
              <a:gd name="connsiteY171" fmla="*/ 522374 h 562720"/>
              <a:gd name="connsiteX172" fmla="*/ 0 w 599370"/>
              <a:gd name="connsiteY172" fmla="*/ 389086 h 562720"/>
              <a:gd name="connsiteX173" fmla="*/ 21575 w 599370"/>
              <a:gd name="connsiteY173" fmla="*/ 367472 h 562720"/>
              <a:gd name="connsiteX174" fmla="*/ 71558 w 599370"/>
              <a:gd name="connsiteY174" fmla="*/ 367472 h 562720"/>
              <a:gd name="connsiteX175" fmla="*/ 90257 w 599370"/>
              <a:gd name="connsiteY175" fmla="*/ 377559 h 562720"/>
              <a:gd name="connsiteX176" fmla="*/ 117945 w 599370"/>
              <a:gd name="connsiteY176" fmla="*/ 367472 h 562720"/>
              <a:gd name="connsiteX177" fmla="*/ 202089 w 599370"/>
              <a:gd name="connsiteY177" fmla="*/ 374316 h 562720"/>
              <a:gd name="connsiteX178" fmla="*/ 180513 w 599370"/>
              <a:gd name="connsiteY178" fmla="*/ 343336 h 562720"/>
              <a:gd name="connsiteX179" fmla="*/ 161815 w 599370"/>
              <a:gd name="connsiteY179" fmla="*/ 290742 h 562720"/>
              <a:gd name="connsiteX180" fmla="*/ 157859 w 599370"/>
              <a:gd name="connsiteY180" fmla="*/ 253998 h 562720"/>
              <a:gd name="connsiteX181" fmla="*/ 158938 w 599370"/>
              <a:gd name="connsiteY181" fmla="*/ 238147 h 562720"/>
              <a:gd name="connsiteX182" fmla="*/ 170804 w 599370"/>
              <a:gd name="connsiteY182" fmla="*/ 185553 h 562720"/>
              <a:gd name="connsiteX183" fmla="*/ 202448 w 599370"/>
              <a:gd name="connsiteY183" fmla="*/ 132958 h 562720"/>
              <a:gd name="connsiteX184" fmla="*/ 344845 w 599370"/>
              <a:gd name="connsiteY184" fmla="*/ 66675 h 562720"/>
              <a:gd name="connsiteX185" fmla="*/ 344977 w 599370"/>
              <a:gd name="connsiteY185" fmla="*/ 0 h 562720"/>
              <a:gd name="connsiteX186" fmla="*/ 484772 w 599370"/>
              <a:gd name="connsiteY186" fmla="*/ 41412 h 562720"/>
              <a:gd name="connsiteX187" fmla="*/ 487655 w 599370"/>
              <a:gd name="connsiteY187" fmla="*/ 53907 h 562720"/>
              <a:gd name="connsiteX188" fmla="*/ 475044 w 599370"/>
              <a:gd name="connsiteY188" fmla="*/ 56406 h 562720"/>
              <a:gd name="connsiteX189" fmla="*/ 344977 w 599370"/>
              <a:gd name="connsiteY189" fmla="*/ 17850 h 562720"/>
              <a:gd name="connsiteX190" fmla="*/ 193653 w 599370"/>
              <a:gd name="connsiteY190" fmla="*/ 72114 h 562720"/>
              <a:gd name="connsiteX191" fmla="*/ 188249 w 599370"/>
              <a:gd name="connsiteY191" fmla="*/ 74256 h 562720"/>
              <a:gd name="connsiteX192" fmla="*/ 181043 w 599370"/>
              <a:gd name="connsiteY192" fmla="*/ 71043 h 562720"/>
              <a:gd name="connsiteX193" fmla="*/ 182124 w 599370"/>
              <a:gd name="connsiteY193" fmla="*/ 58191 h 562720"/>
              <a:gd name="connsiteX194" fmla="*/ 344977 w 599370"/>
              <a:gd name="connsiteY194" fmla="*/ 0 h 5627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Lst>
            <a:rect l="l" t="t" r="r" b="b"/>
            <a:pathLst>
              <a:path w="599370" h="562720">
                <a:moveTo>
                  <a:pt x="46037" y="487363"/>
                </a:moveTo>
                <a:cubicBezTo>
                  <a:pt x="51166" y="487363"/>
                  <a:pt x="55196" y="491317"/>
                  <a:pt x="55196" y="496349"/>
                </a:cubicBezTo>
                <a:cubicBezTo>
                  <a:pt x="55196" y="501741"/>
                  <a:pt x="51166" y="506054"/>
                  <a:pt x="46037" y="506054"/>
                </a:cubicBezTo>
                <a:cubicBezTo>
                  <a:pt x="40542" y="506054"/>
                  <a:pt x="36512" y="501741"/>
                  <a:pt x="36512" y="496349"/>
                </a:cubicBezTo>
                <a:cubicBezTo>
                  <a:pt x="36512" y="491317"/>
                  <a:pt x="40542" y="487363"/>
                  <a:pt x="46037" y="487363"/>
                </a:cubicBezTo>
                <a:close/>
                <a:moveTo>
                  <a:pt x="494793" y="402055"/>
                </a:moveTo>
                <a:cubicBezTo>
                  <a:pt x="486163" y="402055"/>
                  <a:pt x="473218" y="407098"/>
                  <a:pt x="457396" y="413582"/>
                </a:cubicBezTo>
                <a:cubicBezTo>
                  <a:pt x="440496" y="420066"/>
                  <a:pt x="419639" y="427992"/>
                  <a:pt x="394109" y="434116"/>
                </a:cubicBezTo>
                <a:cubicBezTo>
                  <a:pt x="395547" y="440240"/>
                  <a:pt x="396266" y="447084"/>
                  <a:pt x="395907" y="454649"/>
                </a:cubicBezTo>
                <a:cubicBezTo>
                  <a:pt x="395547" y="456450"/>
                  <a:pt x="395547" y="458972"/>
                  <a:pt x="394468" y="461494"/>
                </a:cubicBezTo>
                <a:cubicBezTo>
                  <a:pt x="438698" y="450686"/>
                  <a:pt x="470341" y="436997"/>
                  <a:pt x="492276" y="427992"/>
                </a:cubicBezTo>
                <a:cubicBezTo>
                  <a:pt x="499109" y="425110"/>
                  <a:pt x="505222" y="422588"/>
                  <a:pt x="510615" y="420427"/>
                </a:cubicBezTo>
                <a:cubicBezTo>
                  <a:pt x="510975" y="415383"/>
                  <a:pt x="509537" y="410700"/>
                  <a:pt x="507019" y="407098"/>
                </a:cubicBezTo>
                <a:cubicBezTo>
                  <a:pt x="504143" y="403856"/>
                  <a:pt x="500187" y="402055"/>
                  <a:pt x="494793" y="402055"/>
                </a:cubicBezTo>
                <a:close/>
                <a:moveTo>
                  <a:pt x="116507" y="385844"/>
                </a:moveTo>
                <a:cubicBezTo>
                  <a:pt x="110753" y="385844"/>
                  <a:pt x="105000" y="388005"/>
                  <a:pt x="101044" y="392328"/>
                </a:cubicBezTo>
                <a:cubicBezTo>
                  <a:pt x="96370" y="396651"/>
                  <a:pt x="93853" y="402415"/>
                  <a:pt x="93853" y="408899"/>
                </a:cubicBezTo>
                <a:lnTo>
                  <a:pt x="93133" y="502561"/>
                </a:lnTo>
                <a:cubicBezTo>
                  <a:pt x="93133" y="513008"/>
                  <a:pt x="100325" y="522374"/>
                  <a:pt x="110394" y="525256"/>
                </a:cubicBezTo>
                <a:cubicBezTo>
                  <a:pt x="184828" y="544709"/>
                  <a:pt x="374331" y="577490"/>
                  <a:pt x="526437" y="458251"/>
                </a:cubicBezTo>
                <a:cubicBezTo>
                  <a:pt x="530752" y="455009"/>
                  <a:pt x="539382" y="447084"/>
                  <a:pt x="539742" y="440960"/>
                </a:cubicBezTo>
                <a:cubicBezTo>
                  <a:pt x="539742" y="439879"/>
                  <a:pt x="539742" y="437358"/>
                  <a:pt x="535787" y="433395"/>
                </a:cubicBezTo>
                <a:cubicBezTo>
                  <a:pt x="532191" y="430873"/>
                  <a:pt x="515650" y="437718"/>
                  <a:pt x="499468" y="444562"/>
                </a:cubicBezTo>
                <a:cubicBezTo>
                  <a:pt x="471780" y="456450"/>
                  <a:pt x="429708" y="473742"/>
                  <a:pt x="367859" y="485629"/>
                </a:cubicBezTo>
                <a:cubicBezTo>
                  <a:pt x="354194" y="491033"/>
                  <a:pt x="335496" y="493555"/>
                  <a:pt x="311403" y="493555"/>
                </a:cubicBezTo>
                <a:cubicBezTo>
                  <a:pt x="289828" y="493555"/>
                  <a:pt x="264297" y="491394"/>
                  <a:pt x="234811" y="487431"/>
                </a:cubicBezTo>
                <a:cubicBezTo>
                  <a:pt x="229777" y="487070"/>
                  <a:pt x="226181" y="482027"/>
                  <a:pt x="226900" y="477344"/>
                </a:cubicBezTo>
                <a:cubicBezTo>
                  <a:pt x="227979" y="472301"/>
                  <a:pt x="232294" y="469058"/>
                  <a:pt x="237328" y="469419"/>
                </a:cubicBezTo>
                <a:cubicBezTo>
                  <a:pt x="312123" y="479866"/>
                  <a:pt x="346643" y="474462"/>
                  <a:pt x="362465" y="468698"/>
                </a:cubicBezTo>
                <a:cubicBezTo>
                  <a:pt x="362465" y="468338"/>
                  <a:pt x="362825" y="468338"/>
                  <a:pt x="362825" y="468338"/>
                </a:cubicBezTo>
                <a:cubicBezTo>
                  <a:pt x="377208" y="462574"/>
                  <a:pt x="377568" y="455369"/>
                  <a:pt x="377568" y="453208"/>
                </a:cubicBezTo>
                <a:cubicBezTo>
                  <a:pt x="378287" y="443482"/>
                  <a:pt x="376489" y="436277"/>
                  <a:pt x="372174" y="431594"/>
                </a:cubicBezTo>
                <a:cubicBezTo>
                  <a:pt x="366061" y="425470"/>
                  <a:pt x="356712" y="425830"/>
                  <a:pt x="356712" y="425830"/>
                </a:cubicBezTo>
                <a:cubicBezTo>
                  <a:pt x="274725" y="426551"/>
                  <a:pt x="259623" y="417545"/>
                  <a:pt x="242722" y="407458"/>
                </a:cubicBezTo>
                <a:cubicBezTo>
                  <a:pt x="227260" y="398452"/>
                  <a:pt x="210000" y="388005"/>
                  <a:pt x="117226" y="385844"/>
                </a:cubicBezTo>
                <a:cubicBezTo>
                  <a:pt x="117226" y="385844"/>
                  <a:pt x="116866" y="385844"/>
                  <a:pt x="116507" y="385844"/>
                </a:cubicBezTo>
                <a:close/>
                <a:moveTo>
                  <a:pt x="21575" y="385844"/>
                </a:moveTo>
                <a:cubicBezTo>
                  <a:pt x="19418" y="385844"/>
                  <a:pt x="17979" y="387285"/>
                  <a:pt x="17979" y="389086"/>
                </a:cubicBezTo>
                <a:lnTo>
                  <a:pt x="17979" y="522374"/>
                </a:lnTo>
                <a:cubicBezTo>
                  <a:pt x="17979" y="524175"/>
                  <a:pt x="19418" y="525616"/>
                  <a:pt x="21575" y="525616"/>
                </a:cubicBezTo>
                <a:lnTo>
                  <a:pt x="71558" y="525616"/>
                </a:lnTo>
                <a:cubicBezTo>
                  <a:pt x="73716" y="525616"/>
                  <a:pt x="75154" y="524175"/>
                  <a:pt x="75154" y="522374"/>
                </a:cubicBezTo>
                <a:lnTo>
                  <a:pt x="75154" y="389086"/>
                </a:lnTo>
                <a:cubicBezTo>
                  <a:pt x="75154" y="387285"/>
                  <a:pt x="73716" y="385844"/>
                  <a:pt x="71558" y="385844"/>
                </a:cubicBezTo>
                <a:close/>
                <a:moveTo>
                  <a:pt x="424674" y="348019"/>
                </a:moveTo>
                <a:cubicBezTo>
                  <a:pt x="415684" y="348019"/>
                  <a:pt x="408852" y="355224"/>
                  <a:pt x="408852" y="363870"/>
                </a:cubicBezTo>
                <a:cubicBezTo>
                  <a:pt x="408852" y="372875"/>
                  <a:pt x="415684" y="379720"/>
                  <a:pt x="424674" y="379720"/>
                </a:cubicBezTo>
                <a:lnTo>
                  <a:pt x="457396" y="379720"/>
                </a:lnTo>
                <a:cubicBezTo>
                  <a:pt x="467824" y="370354"/>
                  <a:pt x="477174" y="359907"/>
                  <a:pt x="485085" y="348019"/>
                </a:cubicBezTo>
                <a:close/>
                <a:moveTo>
                  <a:pt x="590616" y="260350"/>
                </a:moveTo>
                <a:cubicBezTo>
                  <a:pt x="595709" y="260711"/>
                  <a:pt x="599711" y="265048"/>
                  <a:pt x="599348" y="270108"/>
                </a:cubicBezTo>
                <a:cubicBezTo>
                  <a:pt x="596801" y="309503"/>
                  <a:pt x="585887" y="346729"/>
                  <a:pt x="566241" y="380703"/>
                </a:cubicBezTo>
                <a:cubicBezTo>
                  <a:pt x="564422" y="383594"/>
                  <a:pt x="561512" y="385401"/>
                  <a:pt x="558237" y="385401"/>
                </a:cubicBezTo>
                <a:cubicBezTo>
                  <a:pt x="556782" y="385401"/>
                  <a:pt x="555327" y="385040"/>
                  <a:pt x="553508" y="384317"/>
                </a:cubicBezTo>
                <a:cubicBezTo>
                  <a:pt x="549142" y="381787"/>
                  <a:pt x="547687" y="376004"/>
                  <a:pt x="550234" y="371667"/>
                </a:cubicBezTo>
                <a:cubicBezTo>
                  <a:pt x="568424" y="339862"/>
                  <a:pt x="578611" y="305527"/>
                  <a:pt x="581157" y="269024"/>
                </a:cubicBezTo>
                <a:cubicBezTo>
                  <a:pt x="581157" y="263964"/>
                  <a:pt x="585523" y="260350"/>
                  <a:pt x="590616" y="260350"/>
                </a:cubicBezTo>
                <a:close/>
                <a:moveTo>
                  <a:pt x="415324" y="198161"/>
                </a:moveTo>
                <a:cubicBezTo>
                  <a:pt x="406694" y="198161"/>
                  <a:pt x="399862" y="205005"/>
                  <a:pt x="399862" y="214011"/>
                </a:cubicBezTo>
                <a:cubicBezTo>
                  <a:pt x="399862" y="222657"/>
                  <a:pt x="406694" y="229862"/>
                  <a:pt x="415324" y="229862"/>
                </a:cubicBezTo>
                <a:lnTo>
                  <a:pt x="469982" y="229862"/>
                </a:lnTo>
                <a:cubicBezTo>
                  <a:pt x="475016" y="229862"/>
                  <a:pt x="478972" y="233824"/>
                  <a:pt x="478972" y="238868"/>
                </a:cubicBezTo>
                <a:cubicBezTo>
                  <a:pt x="478972" y="243911"/>
                  <a:pt x="475016" y="247874"/>
                  <a:pt x="469982" y="247874"/>
                </a:cubicBezTo>
                <a:cubicBezTo>
                  <a:pt x="461352" y="247874"/>
                  <a:pt x="454160" y="255078"/>
                  <a:pt x="454160" y="263724"/>
                </a:cubicBezTo>
                <a:cubicBezTo>
                  <a:pt x="454160" y="272730"/>
                  <a:pt x="461352" y="279574"/>
                  <a:pt x="469982" y="279574"/>
                </a:cubicBezTo>
                <a:lnTo>
                  <a:pt x="511694" y="279574"/>
                </a:lnTo>
                <a:cubicBezTo>
                  <a:pt x="512773" y="271289"/>
                  <a:pt x="513492" y="262643"/>
                  <a:pt x="513492" y="253998"/>
                </a:cubicBezTo>
                <a:cubicBezTo>
                  <a:pt x="513492" y="248954"/>
                  <a:pt x="513132" y="244271"/>
                  <a:pt x="512773" y="239588"/>
                </a:cubicBezTo>
                <a:cubicBezTo>
                  <a:pt x="511694" y="225179"/>
                  <a:pt x="508817" y="211490"/>
                  <a:pt x="504143" y="198161"/>
                </a:cubicBezTo>
                <a:close/>
                <a:moveTo>
                  <a:pt x="119841" y="155794"/>
                </a:moveTo>
                <a:cubicBezTo>
                  <a:pt x="124494" y="157600"/>
                  <a:pt x="126642" y="163018"/>
                  <a:pt x="124852" y="167714"/>
                </a:cubicBezTo>
                <a:cubicBezTo>
                  <a:pt x="114113" y="195168"/>
                  <a:pt x="108386" y="224788"/>
                  <a:pt x="108386" y="254770"/>
                </a:cubicBezTo>
                <a:cubicBezTo>
                  <a:pt x="108386" y="277889"/>
                  <a:pt x="111965" y="301007"/>
                  <a:pt x="118409" y="322681"/>
                </a:cubicBezTo>
                <a:cubicBezTo>
                  <a:pt x="119841" y="327738"/>
                  <a:pt x="116977" y="332795"/>
                  <a:pt x="112323" y="334240"/>
                </a:cubicBezTo>
                <a:cubicBezTo>
                  <a:pt x="111607" y="334602"/>
                  <a:pt x="110533" y="334602"/>
                  <a:pt x="109817" y="334602"/>
                </a:cubicBezTo>
                <a:cubicBezTo>
                  <a:pt x="105880" y="334602"/>
                  <a:pt x="102300" y="332073"/>
                  <a:pt x="101226" y="328099"/>
                </a:cubicBezTo>
                <a:cubicBezTo>
                  <a:pt x="94067" y="304258"/>
                  <a:pt x="90487" y="279695"/>
                  <a:pt x="90487" y="254770"/>
                </a:cubicBezTo>
                <a:cubicBezTo>
                  <a:pt x="90487" y="222621"/>
                  <a:pt x="96215" y="190833"/>
                  <a:pt x="108028" y="160851"/>
                </a:cubicBezTo>
                <a:cubicBezTo>
                  <a:pt x="109817" y="156155"/>
                  <a:pt x="115187" y="153988"/>
                  <a:pt x="119841" y="155794"/>
                </a:cubicBezTo>
                <a:close/>
                <a:moveTo>
                  <a:pt x="213595" y="148088"/>
                </a:moveTo>
                <a:cubicBezTo>
                  <a:pt x="202808" y="161057"/>
                  <a:pt x="194178" y="176187"/>
                  <a:pt x="188065" y="192037"/>
                </a:cubicBezTo>
                <a:cubicBezTo>
                  <a:pt x="181952" y="207527"/>
                  <a:pt x="177996" y="223377"/>
                  <a:pt x="176917" y="239588"/>
                </a:cubicBezTo>
                <a:cubicBezTo>
                  <a:pt x="176558" y="244271"/>
                  <a:pt x="176198" y="248954"/>
                  <a:pt x="176198" y="253998"/>
                </a:cubicBezTo>
                <a:cubicBezTo>
                  <a:pt x="176198" y="264805"/>
                  <a:pt x="177277" y="275972"/>
                  <a:pt x="179435" y="287139"/>
                </a:cubicBezTo>
                <a:cubicBezTo>
                  <a:pt x="182311" y="302269"/>
                  <a:pt x="187346" y="316679"/>
                  <a:pt x="193818" y="330007"/>
                </a:cubicBezTo>
                <a:lnTo>
                  <a:pt x="339811" y="330007"/>
                </a:lnTo>
                <a:cubicBezTo>
                  <a:pt x="348801" y="330007"/>
                  <a:pt x="355633" y="322803"/>
                  <a:pt x="355633" y="313797"/>
                </a:cubicBezTo>
                <a:cubicBezTo>
                  <a:pt x="355633" y="305151"/>
                  <a:pt x="348801" y="298307"/>
                  <a:pt x="339811" y="298307"/>
                </a:cubicBezTo>
                <a:lnTo>
                  <a:pt x="226181" y="297946"/>
                </a:lnTo>
                <a:cubicBezTo>
                  <a:pt x="221506" y="297946"/>
                  <a:pt x="217551" y="293984"/>
                  <a:pt x="217551" y="288940"/>
                </a:cubicBezTo>
                <a:cubicBezTo>
                  <a:pt x="217551" y="283897"/>
                  <a:pt x="221506" y="279574"/>
                  <a:pt x="226181" y="279574"/>
                </a:cubicBezTo>
                <a:cubicBezTo>
                  <a:pt x="235171" y="279574"/>
                  <a:pt x="242362" y="272730"/>
                  <a:pt x="242362" y="263724"/>
                </a:cubicBezTo>
                <a:cubicBezTo>
                  <a:pt x="242362" y="255078"/>
                  <a:pt x="235171" y="247874"/>
                  <a:pt x="226181" y="247874"/>
                </a:cubicBezTo>
                <a:cubicBezTo>
                  <a:pt x="221506" y="247874"/>
                  <a:pt x="217551" y="243911"/>
                  <a:pt x="217551" y="238868"/>
                </a:cubicBezTo>
                <a:cubicBezTo>
                  <a:pt x="217551" y="233824"/>
                  <a:pt x="221506" y="229862"/>
                  <a:pt x="226181" y="229862"/>
                </a:cubicBezTo>
                <a:lnTo>
                  <a:pt x="298818" y="229862"/>
                </a:lnTo>
                <a:cubicBezTo>
                  <a:pt x="307808" y="229862"/>
                  <a:pt x="314640" y="222657"/>
                  <a:pt x="314640" y="213651"/>
                </a:cubicBezTo>
                <a:cubicBezTo>
                  <a:pt x="314640" y="205005"/>
                  <a:pt x="307808" y="197801"/>
                  <a:pt x="298818" y="197801"/>
                </a:cubicBezTo>
                <a:lnTo>
                  <a:pt x="262499" y="197801"/>
                </a:lnTo>
                <a:cubicBezTo>
                  <a:pt x="257825" y="197801"/>
                  <a:pt x="253510" y="193838"/>
                  <a:pt x="253510" y="188795"/>
                </a:cubicBezTo>
                <a:cubicBezTo>
                  <a:pt x="253510" y="183751"/>
                  <a:pt x="257825" y="179789"/>
                  <a:pt x="262499" y="179789"/>
                </a:cubicBezTo>
                <a:cubicBezTo>
                  <a:pt x="271489" y="179789"/>
                  <a:pt x="278681" y="172584"/>
                  <a:pt x="278681" y="163938"/>
                </a:cubicBezTo>
                <a:cubicBezTo>
                  <a:pt x="278681" y="155293"/>
                  <a:pt x="271489" y="148088"/>
                  <a:pt x="262499" y="148088"/>
                </a:cubicBezTo>
                <a:close/>
                <a:moveTo>
                  <a:pt x="162014" y="91815"/>
                </a:moveTo>
                <a:cubicBezTo>
                  <a:pt x="165968" y="95458"/>
                  <a:pt x="166328" y="101287"/>
                  <a:pt x="163452" y="104931"/>
                </a:cubicBezTo>
                <a:cubicBezTo>
                  <a:pt x="156982" y="112582"/>
                  <a:pt x="151591" y="120598"/>
                  <a:pt x="146199" y="128613"/>
                </a:cubicBezTo>
                <a:cubicBezTo>
                  <a:pt x="144762" y="131528"/>
                  <a:pt x="141886" y="132985"/>
                  <a:pt x="138651" y="132985"/>
                </a:cubicBezTo>
                <a:cubicBezTo>
                  <a:pt x="137213" y="132985"/>
                  <a:pt x="135416" y="132621"/>
                  <a:pt x="133619" y="131528"/>
                </a:cubicBezTo>
                <a:cubicBezTo>
                  <a:pt x="129665" y="128613"/>
                  <a:pt x="128587" y="123148"/>
                  <a:pt x="131103" y="119140"/>
                </a:cubicBezTo>
                <a:cubicBezTo>
                  <a:pt x="136854" y="110032"/>
                  <a:pt x="142605" y="101652"/>
                  <a:pt x="149434" y="93272"/>
                </a:cubicBezTo>
                <a:cubicBezTo>
                  <a:pt x="152669" y="89264"/>
                  <a:pt x="158061" y="88900"/>
                  <a:pt x="162014" y="91815"/>
                </a:cubicBezTo>
                <a:close/>
                <a:moveTo>
                  <a:pt x="344845" y="84687"/>
                </a:moveTo>
                <a:cubicBezTo>
                  <a:pt x="302414" y="84687"/>
                  <a:pt x="261421" y="100897"/>
                  <a:pt x="230496" y="129716"/>
                </a:cubicBezTo>
                <a:lnTo>
                  <a:pt x="262499" y="129716"/>
                </a:lnTo>
                <a:cubicBezTo>
                  <a:pt x="281558" y="129716"/>
                  <a:pt x="296660" y="144846"/>
                  <a:pt x="296660" y="163938"/>
                </a:cubicBezTo>
                <a:cubicBezTo>
                  <a:pt x="296660" y="169702"/>
                  <a:pt x="295222" y="175106"/>
                  <a:pt x="292705" y="179789"/>
                </a:cubicBezTo>
                <a:lnTo>
                  <a:pt x="298818" y="179789"/>
                </a:lnTo>
                <a:cubicBezTo>
                  <a:pt x="317876" y="179789"/>
                  <a:pt x="332979" y="195279"/>
                  <a:pt x="332979" y="213651"/>
                </a:cubicBezTo>
                <a:cubicBezTo>
                  <a:pt x="332979" y="232383"/>
                  <a:pt x="317876" y="247874"/>
                  <a:pt x="298818" y="247874"/>
                </a:cubicBezTo>
                <a:lnTo>
                  <a:pt x="256386" y="247874"/>
                </a:lnTo>
                <a:cubicBezTo>
                  <a:pt x="258904" y="252557"/>
                  <a:pt x="260701" y="258320"/>
                  <a:pt x="260701" y="263724"/>
                </a:cubicBezTo>
                <a:cubicBezTo>
                  <a:pt x="260701" y="269488"/>
                  <a:pt x="258904" y="275251"/>
                  <a:pt x="256386" y="279574"/>
                </a:cubicBezTo>
                <a:lnTo>
                  <a:pt x="339811" y="279935"/>
                </a:lnTo>
                <a:cubicBezTo>
                  <a:pt x="358869" y="279935"/>
                  <a:pt x="373972" y="295064"/>
                  <a:pt x="373972" y="313797"/>
                </a:cubicBezTo>
                <a:cubicBezTo>
                  <a:pt x="373972" y="332889"/>
                  <a:pt x="358869" y="348019"/>
                  <a:pt x="339811" y="348019"/>
                </a:cubicBezTo>
                <a:lnTo>
                  <a:pt x="204606" y="348019"/>
                </a:lnTo>
                <a:cubicBezTo>
                  <a:pt x="213955" y="362068"/>
                  <a:pt x="225462" y="374316"/>
                  <a:pt x="238767" y="384763"/>
                </a:cubicBezTo>
                <a:cubicBezTo>
                  <a:pt x="243441" y="386925"/>
                  <a:pt x="247756" y="389446"/>
                  <a:pt x="251712" y="391968"/>
                </a:cubicBezTo>
                <a:cubicBezTo>
                  <a:pt x="266455" y="400614"/>
                  <a:pt x="279400" y="408179"/>
                  <a:pt x="356352" y="407458"/>
                </a:cubicBezTo>
                <a:cubicBezTo>
                  <a:pt x="357431" y="407458"/>
                  <a:pt x="372533" y="407098"/>
                  <a:pt x="384040" y="417905"/>
                </a:cubicBezTo>
                <a:cubicBezTo>
                  <a:pt x="388355" y="416824"/>
                  <a:pt x="392311" y="415744"/>
                  <a:pt x="396266" y="414663"/>
                </a:cubicBezTo>
                <a:cubicBezTo>
                  <a:pt x="408852" y="410700"/>
                  <a:pt x="421437" y="405297"/>
                  <a:pt x="432944" y="398092"/>
                </a:cubicBezTo>
                <a:lnTo>
                  <a:pt x="424674" y="398092"/>
                </a:lnTo>
                <a:cubicBezTo>
                  <a:pt x="405975" y="398092"/>
                  <a:pt x="390513" y="382602"/>
                  <a:pt x="390513" y="363870"/>
                </a:cubicBezTo>
                <a:cubicBezTo>
                  <a:pt x="390513" y="345137"/>
                  <a:pt x="405975" y="330007"/>
                  <a:pt x="424674" y="330007"/>
                </a:cubicBezTo>
                <a:lnTo>
                  <a:pt x="495872" y="330007"/>
                </a:lnTo>
                <a:cubicBezTo>
                  <a:pt x="500906" y="319921"/>
                  <a:pt x="504862" y="309114"/>
                  <a:pt x="507739" y="297946"/>
                </a:cubicBezTo>
                <a:lnTo>
                  <a:pt x="469982" y="297946"/>
                </a:lnTo>
                <a:cubicBezTo>
                  <a:pt x="451283" y="297946"/>
                  <a:pt x="436181" y="282816"/>
                  <a:pt x="436181" y="263724"/>
                </a:cubicBezTo>
                <a:cubicBezTo>
                  <a:pt x="436181" y="258320"/>
                  <a:pt x="437259" y="252557"/>
                  <a:pt x="439776" y="247874"/>
                </a:cubicBezTo>
                <a:lnTo>
                  <a:pt x="415324" y="247874"/>
                </a:lnTo>
                <a:cubicBezTo>
                  <a:pt x="396626" y="247874"/>
                  <a:pt x="381523" y="232744"/>
                  <a:pt x="381523" y="214011"/>
                </a:cubicBezTo>
                <a:cubicBezTo>
                  <a:pt x="381523" y="195279"/>
                  <a:pt x="396626" y="179789"/>
                  <a:pt x="415324" y="179789"/>
                </a:cubicBezTo>
                <a:lnTo>
                  <a:pt x="496591" y="179789"/>
                </a:lnTo>
                <a:cubicBezTo>
                  <a:pt x="468184" y="121791"/>
                  <a:pt x="409931" y="84687"/>
                  <a:pt x="344845" y="84687"/>
                </a:cubicBezTo>
                <a:close/>
                <a:moveTo>
                  <a:pt x="508455" y="71879"/>
                </a:moveTo>
                <a:cubicBezTo>
                  <a:pt x="512086" y="68263"/>
                  <a:pt x="517894" y="68263"/>
                  <a:pt x="521525" y="71879"/>
                </a:cubicBezTo>
                <a:cubicBezTo>
                  <a:pt x="563636" y="112375"/>
                  <a:pt x="590500" y="166612"/>
                  <a:pt x="597398" y="224464"/>
                </a:cubicBezTo>
                <a:cubicBezTo>
                  <a:pt x="598124" y="229526"/>
                  <a:pt x="594494" y="233865"/>
                  <a:pt x="589411" y="234588"/>
                </a:cubicBezTo>
                <a:cubicBezTo>
                  <a:pt x="589048" y="234588"/>
                  <a:pt x="588685" y="234588"/>
                  <a:pt x="588685" y="234588"/>
                </a:cubicBezTo>
                <a:cubicBezTo>
                  <a:pt x="583603" y="234588"/>
                  <a:pt x="579973" y="231334"/>
                  <a:pt x="579246" y="226633"/>
                </a:cubicBezTo>
                <a:cubicBezTo>
                  <a:pt x="573075" y="173120"/>
                  <a:pt x="547663" y="122499"/>
                  <a:pt x="508818" y="84534"/>
                </a:cubicBezTo>
                <a:cubicBezTo>
                  <a:pt x="505188" y="81280"/>
                  <a:pt x="504825" y="75494"/>
                  <a:pt x="508455" y="71879"/>
                </a:cubicBezTo>
                <a:close/>
                <a:moveTo>
                  <a:pt x="344845" y="66675"/>
                </a:moveTo>
                <a:cubicBezTo>
                  <a:pt x="422157" y="66675"/>
                  <a:pt x="490478" y="113505"/>
                  <a:pt x="518886" y="185553"/>
                </a:cubicBezTo>
                <a:cubicBezTo>
                  <a:pt x="525358" y="202484"/>
                  <a:pt x="529314" y="220135"/>
                  <a:pt x="531112" y="238147"/>
                </a:cubicBezTo>
                <a:cubicBezTo>
                  <a:pt x="531471" y="243190"/>
                  <a:pt x="531471" y="248234"/>
                  <a:pt x="531471" y="253998"/>
                </a:cubicBezTo>
                <a:cubicBezTo>
                  <a:pt x="531471" y="266246"/>
                  <a:pt x="530752" y="278494"/>
                  <a:pt x="527876" y="290742"/>
                </a:cubicBezTo>
                <a:cubicBezTo>
                  <a:pt x="524280" y="309114"/>
                  <a:pt x="517807" y="326765"/>
                  <a:pt x="509177" y="343336"/>
                </a:cubicBezTo>
                <a:cubicBezTo>
                  <a:pt x="500187" y="359907"/>
                  <a:pt x="488680" y="374316"/>
                  <a:pt x="475376" y="387645"/>
                </a:cubicBezTo>
                <a:cubicBezTo>
                  <a:pt x="482567" y="385484"/>
                  <a:pt x="488680" y="384043"/>
                  <a:pt x="494793" y="384043"/>
                </a:cubicBezTo>
                <a:cubicBezTo>
                  <a:pt x="505222" y="383683"/>
                  <a:pt x="514930" y="388005"/>
                  <a:pt x="521043" y="395570"/>
                </a:cubicBezTo>
                <a:cubicBezTo>
                  <a:pt x="525718" y="400974"/>
                  <a:pt x="527876" y="407818"/>
                  <a:pt x="528595" y="415383"/>
                </a:cubicBezTo>
                <a:cubicBezTo>
                  <a:pt x="535787" y="414303"/>
                  <a:pt x="542259" y="415383"/>
                  <a:pt x="547293" y="419706"/>
                </a:cubicBezTo>
                <a:cubicBezTo>
                  <a:pt x="556643" y="427631"/>
                  <a:pt x="558441" y="436277"/>
                  <a:pt x="557721" y="441681"/>
                </a:cubicBezTo>
                <a:cubicBezTo>
                  <a:pt x="557002" y="458612"/>
                  <a:pt x="539023" y="471580"/>
                  <a:pt x="537225" y="473021"/>
                </a:cubicBezTo>
                <a:cubicBezTo>
                  <a:pt x="447328" y="543268"/>
                  <a:pt x="345564" y="562720"/>
                  <a:pt x="259982" y="562720"/>
                </a:cubicBezTo>
                <a:cubicBezTo>
                  <a:pt x="194897" y="562720"/>
                  <a:pt x="139161" y="551193"/>
                  <a:pt x="105719" y="542907"/>
                </a:cubicBezTo>
                <a:cubicBezTo>
                  <a:pt x="99966" y="541106"/>
                  <a:pt x="94212" y="538224"/>
                  <a:pt x="89538" y="533901"/>
                </a:cubicBezTo>
                <a:cubicBezTo>
                  <a:pt x="85942" y="540025"/>
                  <a:pt x="79469" y="543988"/>
                  <a:pt x="71558" y="543988"/>
                </a:cubicBezTo>
                <a:lnTo>
                  <a:pt x="21575" y="543988"/>
                </a:lnTo>
                <a:cubicBezTo>
                  <a:pt x="9709" y="543988"/>
                  <a:pt x="0" y="534262"/>
                  <a:pt x="0" y="522374"/>
                </a:cubicBezTo>
                <a:lnTo>
                  <a:pt x="0" y="389086"/>
                </a:lnTo>
                <a:cubicBezTo>
                  <a:pt x="0" y="377198"/>
                  <a:pt x="9709" y="367472"/>
                  <a:pt x="21575" y="367472"/>
                </a:cubicBezTo>
                <a:lnTo>
                  <a:pt x="71558" y="367472"/>
                </a:lnTo>
                <a:cubicBezTo>
                  <a:pt x="79469" y="367472"/>
                  <a:pt x="86301" y="371795"/>
                  <a:pt x="90257" y="377559"/>
                </a:cubicBezTo>
                <a:cubicBezTo>
                  <a:pt x="97808" y="371074"/>
                  <a:pt x="107517" y="367472"/>
                  <a:pt x="117945" y="367472"/>
                </a:cubicBezTo>
                <a:cubicBezTo>
                  <a:pt x="156781" y="368553"/>
                  <a:pt x="183390" y="371074"/>
                  <a:pt x="202089" y="374316"/>
                </a:cubicBezTo>
                <a:cubicBezTo>
                  <a:pt x="193818" y="364590"/>
                  <a:pt x="186626" y="354503"/>
                  <a:pt x="180513" y="343336"/>
                </a:cubicBezTo>
                <a:cubicBezTo>
                  <a:pt x="171524" y="326765"/>
                  <a:pt x="165411" y="309114"/>
                  <a:pt x="161815" y="290742"/>
                </a:cubicBezTo>
                <a:cubicBezTo>
                  <a:pt x="159298" y="278494"/>
                  <a:pt x="157859" y="266246"/>
                  <a:pt x="157859" y="253998"/>
                </a:cubicBezTo>
                <a:cubicBezTo>
                  <a:pt x="157859" y="248234"/>
                  <a:pt x="158219" y="242830"/>
                  <a:pt x="158938" y="238147"/>
                </a:cubicBezTo>
                <a:cubicBezTo>
                  <a:pt x="160017" y="220135"/>
                  <a:pt x="164332" y="202484"/>
                  <a:pt x="170804" y="185553"/>
                </a:cubicBezTo>
                <a:cubicBezTo>
                  <a:pt x="178356" y="166460"/>
                  <a:pt x="189143" y="148448"/>
                  <a:pt x="202448" y="132958"/>
                </a:cubicBezTo>
                <a:cubicBezTo>
                  <a:pt x="238047" y="90811"/>
                  <a:pt x="289828" y="66675"/>
                  <a:pt x="344845" y="66675"/>
                </a:cubicBezTo>
                <a:close/>
                <a:moveTo>
                  <a:pt x="344977" y="0"/>
                </a:moveTo>
                <a:cubicBezTo>
                  <a:pt x="395059" y="0"/>
                  <a:pt x="443699" y="14280"/>
                  <a:pt x="484772" y="41412"/>
                </a:cubicBezTo>
                <a:cubicBezTo>
                  <a:pt x="489096" y="44268"/>
                  <a:pt x="490177" y="49980"/>
                  <a:pt x="487655" y="53907"/>
                </a:cubicBezTo>
                <a:cubicBezTo>
                  <a:pt x="484772" y="58191"/>
                  <a:pt x="479368" y="59262"/>
                  <a:pt x="475044" y="56406"/>
                </a:cubicBezTo>
                <a:cubicBezTo>
                  <a:pt x="436493" y="31416"/>
                  <a:pt x="391456" y="17850"/>
                  <a:pt x="344977" y="17850"/>
                </a:cubicBezTo>
                <a:cubicBezTo>
                  <a:pt x="289852" y="17850"/>
                  <a:pt x="236168" y="37128"/>
                  <a:pt x="193653" y="72114"/>
                </a:cubicBezTo>
                <a:cubicBezTo>
                  <a:pt x="192212" y="73542"/>
                  <a:pt x="190050" y="74256"/>
                  <a:pt x="188249" y="74256"/>
                </a:cubicBezTo>
                <a:cubicBezTo>
                  <a:pt x="185366" y="74256"/>
                  <a:pt x="182844" y="73185"/>
                  <a:pt x="181043" y="71043"/>
                </a:cubicBezTo>
                <a:cubicBezTo>
                  <a:pt x="177800" y="67116"/>
                  <a:pt x="178160" y="61404"/>
                  <a:pt x="182124" y="58191"/>
                </a:cubicBezTo>
                <a:cubicBezTo>
                  <a:pt x="227881" y="20706"/>
                  <a:pt x="285529" y="0"/>
                  <a:pt x="344977" y="0"/>
                </a:cubicBezTo>
                <a:close/>
              </a:path>
            </a:pathLst>
          </a:custGeom>
          <a:solidFill>
            <a:schemeClr val="bg1"/>
          </a:solidFill>
          <a:ln>
            <a:noFill/>
          </a:ln>
          <a:effectLst/>
        </p:spPr>
        <p:txBody>
          <a:bodyPr wrap="square" anchor="ctr">
            <a:noAutofit/>
          </a:bodyPr>
          <a:lstStyle/>
          <a:p>
            <a:endParaRPr lang="en-US" dirty="0">
              <a:latin typeface="Lato Light" panose="020F0502020204030203" pitchFamily="34" charset="0"/>
            </a:endParaRPr>
          </a:p>
        </p:txBody>
      </p:sp>
      <p:sp>
        <p:nvSpPr>
          <p:cNvPr id="36" name="Freeform 35">
            <a:extLst>
              <a:ext uri="{FF2B5EF4-FFF2-40B4-BE49-F238E27FC236}">
                <a16:creationId xmlns:a16="http://schemas.microsoft.com/office/drawing/2014/main" id="{86D6D1BC-646F-414F-BD87-2B3E76BBE97E}"/>
              </a:ext>
            </a:extLst>
          </p:cNvPr>
          <p:cNvSpPr>
            <a:spLocks noChangeArrowheads="1"/>
          </p:cNvSpPr>
          <p:nvPr/>
        </p:nvSpPr>
        <p:spPr bwMode="auto">
          <a:xfrm>
            <a:off x="16156718" y="7010703"/>
            <a:ext cx="1073699" cy="1088101"/>
          </a:xfrm>
          <a:custGeom>
            <a:avLst/>
            <a:gdLst>
              <a:gd name="connsiteX0" fmla="*/ 76884 w 591777"/>
              <a:gd name="connsiteY0" fmla="*/ 530225 h 599715"/>
              <a:gd name="connsiteX1" fmla="*/ 176397 w 591777"/>
              <a:gd name="connsiteY1" fmla="*/ 530225 h 599715"/>
              <a:gd name="connsiteX2" fmla="*/ 185378 w 591777"/>
              <a:gd name="connsiteY2" fmla="*/ 539563 h 599715"/>
              <a:gd name="connsiteX3" fmla="*/ 176397 w 591777"/>
              <a:gd name="connsiteY3" fmla="*/ 548902 h 599715"/>
              <a:gd name="connsiteX4" fmla="*/ 76884 w 591777"/>
              <a:gd name="connsiteY4" fmla="*/ 548902 h 599715"/>
              <a:gd name="connsiteX5" fmla="*/ 68262 w 591777"/>
              <a:gd name="connsiteY5" fmla="*/ 539563 h 599715"/>
              <a:gd name="connsiteX6" fmla="*/ 76884 w 591777"/>
              <a:gd name="connsiteY6" fmla="*/ 530225 h 599715"/>
              <a:gd name="connsiteX7" fmla="*/ 76852 w 591777"/>
              <a:gd name="connsiteY7" fmla="*/ 485775 h 599715"/>
              <a:gd name="connsiteX8" fmla="*/ 193894 w 591777"/>
              <a:gd name="connsiteY8" fmla="*/ 485775 h 599715"/>
              <a:gd name="connsiteX9" fmla="*/ 202842 w 591777"/>
              <a:gd name="connsiteY9" fmla="*/ 495487 h 599715"/>
              <a:gd name="connsiteX10" fmla="*/ 193894 w 591777"/>
              <a:gd name="connsiteY10" fmla="*/ 504452 h 599715"/>
              <a:gd name="connsiteX11" fmla="*/ 76852 w 591777"/>
              <a:gd name="connsiteY11" fmla="*/ 504452 h 599715"/>
              <a:gd name="connsiteX12" fmla="*/ 68262 w 591777"/>
              <a:gd name="connsiteY12" fmla="*/ 495487 h 599715"/>
              <a:gd name="connsiteX13" fmla="*/ 76852 w 591777"/>
              <a:gd name="connsiteY13" fmla="*/ 485775 h 599715"/>
              <a:gd name="connsiteX14" fmla="*/ 76917 w 591777"/>
              <a:gd name="connsiteY14" fmla="*/ 439737 h 599715"/>
              <a:gd name="connsiteX15" fmla="*/ 212874 w 591777"/>
              <a:gd name="connsiteY15" fmla="*/ 439737 h 599715"/>
              <a:gd name="connsiteX16" fmla="*/ 221889 w 591777"/>
              <a:gd name="connsiteY16" fmla="*/ 449075 h 599715"/>
              <a:gd name="connsiteX17" fmla="*/ 212874 w 591777"/>
              <a:gd name="connsiteY17" fmla="*/ 458414 h 599715"/>
              <a:gd name="connsiteX18" fmla="*/ 76917 w 591777"/>
              <a:gd name="connsiteY18" fmla="*/ 458414 h 599715"/>
              <a:gd name="connsiteX19" fmla="*/ 68262 w 591777"/>
              <a:gd name="connsiteY19" fmla="*/ 449075 h 599715"/>
              <a:gd name="connsiteX20" fmla="*/ 76917 w 591777"/>
              <a:gd name="connsiteY20" fmla="*/ 439737 h 599715"/>
              <a:gd name="connsiteX21" fmla="*/ 35996 w 591777"/>
              <a:gd name="connsiteY21" fmla="*/ 410976 h 599715"/>
              <a:gd name="connsiteX22" fmla="*/ 35996 w 591777"/>
              <a:gd name="connsiteY22" fmla="*/ 581706 h 599715"/>
              <a:gd name="connsiteX23" fmla="*/ 188980 w 591777"/>
              <a:gd name="connsiteY23" fmla="*/ 581706 h 599715"/>
              <a:gd name="connsiteX24" fmla="*/ 260252 w 591777"/>
              <a:gd name="connsiteY24" fmla="*/ 410976 h 599715"/>
              <a:gd name="connsiteX25" fmla="*/ 132790 w 591777"/>
              <a:gd name="connsiteY25" fmla="*/ 354432 h 599715"/>
              <a:gd name="connsiteX26" fmla="*/ 145863 w 591777"/>
              <a:gd name="connsiteY26" fmla="*/ 354432 h 599715"/>
              <a:gd name="connsiteX27" fmla="*/ 148852 w 591777"/>
              <a:gd name="connsiteY27" fmla="*/ 360542 h 599715"/>
              <a:gd name="connsiteX28" fmla="*/ 145863 w 591777"/>
              <a:gd name="connsiteY28" fmla="*/ 367012 h 599715"/>
              <a:gd name="connsiteX29" fmla="*/ 139140 w 591777"/>
              <a:gd name="connsiteY29" fmla="*/ 369528 h 599715"/>
              <a:gd name="connsiteX30" fmla="*/ 132790 w 591777"/>
              <a:gd name="connsiteY30" fmla="*/ 367012 h 599715"/>
              <a:gd name="connsiteX31" fmla="*/ 130175 w 591777"/>
              <a:gd name="connsiteY31" fmla="*/ 360542 h 599715"/>
              <a:gd name="connsiteX32" fmla="*/ 132790 w 591777"/>
              <a:gd name="connsiteY32" fmla="*/ 354432 h 599715"/>
              <a:gd name="connsiteX33" fmla="*/ 139140 w 591777"/>
              <a:gd name="connsiteY33" fmla="*/ 312737 h 599715"/>
              <a:gd name="connsiteX34" fmla="*/ 148852 w 591777"/>
              <a:gd name="connsiteY34" fmla="*/ 322075 h 599715"/>
              <a:gd name="connsiteX35" fmla="*/ 139140 w 591777"/>
              <a:gd name="connsiteY35" fmla="*/ 331413 h 599715"/>
              <a:gd name="connsiteX36" fmla="*/ 130175 w 591777"/>
              <a:gd name="connsiteY36" fmla="*/ 322075 h 599715"/>
              <a:gd name="connsiteX37" fmla="*/ 139140 w 591777"/>
              <a:gd name="connsiteY37" fmla="*/ 312737 h 599715"/>
              <a:gd name="connsiteX38" fmla="*/ 132790 w 591777"/>
              <a:gd name="connsiteY38" fmla="*/ 276347 h 599715"/>
              <a:gd name="connsiteX39" fmla="*/ 145863 w 591777"/>
              <a:gd name="connsiteY39" fmla="*/ 276347 h 599715"/>
              <a:gd name="connsiteX40" fmla="*/ 148852 w 591777"/>
              <a:gd name="connsiteY40" fmla="*/ 282941 h 599715"/>
              <a:gd name="connsiteX41" fmla="*/ 145863 w 591777"/>
              <a:gd name="connsiteY41" fmla="*/ 289169 h 599715"/>
              <a:gd name="connsiteX42" fmla="*/ 139140 w 591777"/>
              <a:gd name="connsiteY42" fmla="*/ 291733 h 599715"/>
              <a:gd name="connsiteX43" fmla="*/ 132790 w 591777"/>
              <a:gd name="connsiteY43" fmla="*/ 289169 h 599715"/>
              <a:gd name="connsiteX44" fmla="*/ 130175 w 591777"/>
              <a:gd name="connsiteY44" fmla="*/ 282941 h 599715"/>
              <a:gd name="connsiteX45" fmla="*/ 132790 w 591777"/>
              <a:gd name="connsiteY45" fmla="*/ 276347 h 599715"/>
              <a:gd name="connsiteX46" fmla="*/ 92870 w 591777"/>
              <a:gd name="connsiteY46" fmla="*/ 258616 h 599715"/>
              <a:gd name="connsiteX47" fmla="*/ 92870 w 591777"/>
              <a:gd name="connsiteY47" fmla="*/ 392967 h 599715"/>
              <a:gd name="connsiteX48" fmla="*/ 264932 w 591777"/>
              <a:gd name="connsiteY48" fmla="*/ 392967 h 599715"/>
              <a:gd name="connsiteX49" fmla="*/ 275371 w 591777"/>
              <a:gd name="connsiteY49" fmla="*/ 334976 h 599715"/>
              <a:gd name="connsiteX50" fmla="*/ 194379 w 591777"/>
              <a:gd name="connsiteY50" fmla="*/ 334976 h 599715"/>
              <a:gd name="connsiteX51" fmla="*/ 185380 w 591777"/>
              <a:gd name="connsiteY51" fmla="*/ 325971 h 599715"/>
              <a:gd name="connsiteX52" fmla="*/ 185380 w 591777"/>
              <a:gd name="connsiteY52" fmla="*/ 258616 h 599715"/>
              <a:gd name="connsiteX53" fmla="*/ 297688 w 591777"/>
              <a:gd name="connsiteY53" fmla="*/ 247810 h 599715"/>
              <a:gd name="connsiteX54" fmla="*/ 209858 w 591777"/>
              <a:gd name="connsiteY54" fmla="*/ 581706 h 599715"/>
              <a:gd name="connsiteX55" fmla="*/ 567300 w 591777"/>
              <a:gd name="connsiteY55" fmla="*/ 581706 h 599715"/>
              <a:gd name="connsiteX56" fmla="*/ 479469 w 591777"/>
              <a:gd name="connsiteY56" fmla="*/ 247810 h 599715"/>
              <a:gd name="connsiteX57" fmla="*/ 282930 w 591777"/>
              <a:gd name="connsiteY57" fmla="*/ 154521 h 599715"/>
              <a:gd name="connsiteX58" fmla="*/ 296609 w 591777"/>
              <a:gd name="connsiteY58" fmla="*/ 229800 h 599715"/>
              <a:gd name="connsiteX59" fmla="*/ 480549 w 591777"/>
              <a:gd name="connsiteY59" fmla="*/ 229800 h 599715"/>
              <a:gd name="connsiteX60" fmla="*/ 494228 w 591777"/>
              <a:gd name="connsiteY60" fmla="*/ 154521 h 599715"/>
              <a:gd name="connsiteX61" fmla="*/ 329005 w 591777"/>
              <a:gd name="connsiteY61" fmla="*/ 18009 h 599715"/>
              <a:gd name="connsiteX62" fmla="*/ 308847 w 591777"/>
              <a:gd name="connsiteY62" fmla="*/ 38540 h 599715"/>
              <a:gd name="connsiteX63" fmla="*/ 328645 w 591777"/>
              <a:gd name="connsiteY63" fmla="*/ 58711 h 599715"/>
              <a:gd name="connsiteX64" fmla="*/ 329725 w 591777"/>
              <a:gd name="connsiteY64" fmla="*/ 58711 h 599715"/>
              <a:gd name="connsiteX65" fmla="*/ 336564 w 591777"/>
              <a:gd name="connsiteY65" fmla="*/ 61592 h 599715"/>
              <a:gd name="connsiteX66" fmla="*/ 338724 w 591777"/>
              <a:gd name="connsiteY66" fmla="*/ 68796 h 599715"/>
              <a:gd name="connsiteX67" fmla="*/ 338004 w 591777"/>
              <a:gd name="connsiteY67" fmla="*/ 72758 h 599715"/>
              <a:gd name="connsiteX68" fmla="*/ 361402 w 591777"/>
              <a:gd name="connsiteY68" fmla="*/ 100493 h 599715"/>
              <a:gd name="connsiteX69" fmla="*/ 368241 w 591777"/>
              <a:gd name="connsiteY69" fmla="*/ 105175 h 599715"/>
              <a:gd name="connsiteX70" fmla="*/ 367881 w 591777"/>
              <a:gd name="connsiteY70" fmla="*/ 113459 h 599715"/>
              <a:gd name="connsiteX71" fmla="*/ 362122 w 591777"/>
              <a:gd name="connsiteY71" fmla="*/ 135071 h 599715"/>
              <a:gd name="connsiteX72" fmla="*/ 362122 w 591777"/>
              <a:gd name="connsiteY72" fmla="*/ 136511 h 599715"/>
              <a:gd name="connsiteX73" fmla="*/ 451032 w 591777"/>
              <a:gd name="connsiteY73" fmla="*/ 136511 h 599715"/>
              <a:gd name="connsiteX74" fmla="*/ 451032 w 591777"/>
              <a:gd name="connsiteY74" fmla="*/ 135071 h 599715"/>
              <a:gd name="connsiteX75" fmla="*/ 406397 w 591777"/>
              <a:gd name="connsiteY75" fmla="*/ 90767 h 599715"/>
              <a:gd name="connsiteX76" fmla="*/ 402797 w 591777"/>
              <a:gd name="connsiteY76" fmla="*/ 91128 h 599715"/>
              <a:gd name="connsiteX77" fmla="*/ 394878 w 591777"/>
              <a:gd name="connsiteY77" fmla="*/ 87886 h 599715"/>
              <a:gd name="connsiteX78" fmla="*/ 393438 w 591777"/>
              <a:gd name="connsiteY78" fmla="*/ 79602 h 599715"/>
              <a:gd name="connsiteX79" fmla="*/ 394518 w 591777"/>
              <a:gd name="connsiteY79" fmla="*/ 72758 h 599715"/>
              <a:gd name="connsiteX80" fmla="*/ 366441 w 591777"/>
              <a:gd name="connsiteY80" fmla="*/ 44303 h 599715"/>
              <a:gd name="connsiteX81" fmla="*/ 360322 w 591777"/>
              <a:gd name="connsiteY81" fmla="*/ 45384 h 599715"/>
              <a:gd name="connsiteX82" fmla="*/ 352763 w 591777"/>
              <a:gd name="connsiteY82" fmla="*/ 43583 h 599715"/>
              <a:gd name="connsiteX83" fmla="*/ 349163 w 591777"/>
              <a:gd name="connsiteY83" fmla="*/ 37099 h 599715"/>
              <a:gd name="connsiteX84" fmla="*/ 329005 w 591777"/>
              <a:gd name="connsiteY84" fmla="*/ 18009 h 599715"/>
              <a:gd name="connsiteX85" fmla="*/ 329005 w 591777"/>
              <a:gd name="connsiteY85" fmla="*/ 0 h 599715"/>
              <a:gd name="connsiteX86" fmla="*/ 365361 w 591777"/>
              <a:gd name="connsiteY86" fmla="*/ 26654 h 599715"/>
              <a:gd name="connsiteX87" fmla="*/ 412156 w 591777"/>
              <a:gd name="connsiteY87" fmla="*/ 72758 h 599715"/>
              <a:gd name="connsiteX88" fmla="*/ 412156 w 591777"/>
              <a:gd name="connsiteY88" fmla="*/ 73118 h 599715"/>
              <a:gd name="connsiteX89" fmla="*/ 468670 w 591777"/>
              <a:gd name="connsiteY89" fmla="*/ 135071 h 599715"/>
              <a:gd name="connsiteX90" fmla="*/ 468670 w 591777"/>
              <a:gd name="connsiteY90" fmla="*/ 136511 h 599715"/>
              <a:gd name="connsiteX91" fmla="*/ 506466 w 591777"/>
              <a:gd name="connsiteY91" fmla="*/ 136511 h 599715"/>
              <a:gd name="connsiteX92" fmla="*/ 514025 w 591777"/>
              <a:gd name="connsiteY92" fmla="*/ 140473 h 599715"/>
              <a:gd name="connsiteX93" fmla="*/ 514745 w 591777"/>
              <a:gd name="connsiteY93" fmla="*/ 148758 h 599715"/>
              <a:gd name="connsiteX94" fmla="*/ 590697 w 591777"/>
              <a:gd name="connsiteY94" fmla="*/ 586028 h 599715"/>
              <a:gd name="connsiteX95" fmla="*/ 590697 w 591777"/>
              <a:gd name="connsiteY95" fmla="*/ 586748 h 599715"/>
              <a:gd name="connsiteX96" fmla="*/ 591057 w 591777"/>
              <a:gd name="connsiteY96" fmla="*/ 587469 h 599715"/>
              <a:gd name="connsiteX97" fmla="*/ 591777 w 591777"/>
              <a:gd name="connsiteY97" fmla="*/ 590350 h 599715"/>
              <a:gd name="connsiteX98" fmla="*/ 591057 w 591777"/>
              <a:gd name="connsiteY98" fmla="*/ 593592 h 599715"/>
              <a:gd name="connsiteX99" fmla="*/ 590697 w 591777"/>
              <a:gd name="connsiteY99" fmla="*/ 594312 h 599715"/>
              <a:gd name="connsiteX100" fmla="*/ 590697 w 591777"/>
              <a:gd name="connsiteY100" fmla="*/ 595033 h 599715"/>
              <a:gd name="connsiteX101" fmla="*/ 589257 w 591777"/>
              <a:gd name="connsiteY101" fmla="*/ 596834 h 599715"/>
              <a:gd name="connsiteX102" fmla="*/ 586378 w 591777"/>
              <a:gd name="connsiteY102" fmla="*/ 598634 h 599715"/>
              <a:gd name="connsiteX103" fmla="*/ 586018 w 591777"/>
              <a:gd name="connsiteY103" fmla="*/ 598995 h 599715"/>
              <a:gd name="connsiteX104" fmla="*/ 582778 w 591777"/>
              <a:gd name="connsiteY104" fmla="*/ 599715 h 599715"/>
              <a:gd name="connsiteX105" fmla="*/ 202659 w 591777"/>
              <a:gd name="connsiteY105" fmla="*/ 599715 h 599715"/>
              <a:gd name="connsiteX106" fmla="*/ 194379 w 591777"/>
              <a:gd name="connsiteY106" fmla="*/ 599715 h 599715"/>
              <a:gd name="connsiteX107" fmla="*/ 26997 w 591777"/>
              <a:gd name="connsiteY107" fmla="*/ 599715 h 599715"/>
              <a:gd name="connsiteX108" fmla="*/ 8999 w 591777"/>
              <a:gd name="connsiteY108" fmla="*/ 599715 h 599715"/>
              <a:gd name="connsiteX109" fmla="*/ 0 w 591777"/>
              <a:gd name="connsiteY109" fmla="*/ 590350 h 599715"/>
              <a:gd name="connsiteX110" fmla="*/ 8999 w 591777"/>
              <a:gd name="connsiteY110" fmla="*/ 581706 h 599715"/>
              <a:gd name="connsiteX111" fmla="*/ 17998 w 591777"/>
              <a:gd name="connsiteY111" fmla="*/ 581706 h 599715"/>
              <a:gd name="connsiteX112" fmla="*/ 17998 w 591777"/>
              <a:gd name="connsiteY112" fmla="*/ 402331 h 599715"/>
              <a:gd name="connsiteX113" fmla="*/ 26997 w 591777"/>
              <a:gd name="connsiteY113" fmla="*/ 392967 h 599715"/>
              <a:gd name="connsiteX114" fmla="*/ 74872 w 591777"/>
              <a:gd name="connsiteY114" fmla="*/ 392967 h 599715"/>
              <a:gd name="connsiteX115" fmla="*/ 74872 w 591777"/>
              <a:gd name="connsiteY115" fmla="*/ 258616 h 599715"/>
              <a:gd name="connsiteX116" fmla="*/ 67313 w 591777"/>
              <a:gd name="connsiteY116" fmla="*/ 258616 h 599715"/>
              <a:gd name="connsiteX117" fmla="*/ 58314 w 591777"/>
              <a:gd name="connsiteY117" fmla="*/ 249971 h 599715"/>
              <a:gd name="connsiteX118" fmla="*/ 67313 w 591777"/>
              <a:gd name="connsiteY118" fmla="*/ 240606 h 599715"/>
              <a:gd name="connsiteX119" fmla="*/ 83511 w 591777"/>
              <a:gd name="connsiteY119" fmla="*/ 240606 h 599715"/>
              <a:gd name="connsiteX120" fmla="*/ 194379 w 591777"/>
              <a:gd name="connsiteY120" fmla="*/ 240606 h 599715"/>
              <a:gd name="connsiteX121" fmla="*/ 210578 w 591777"/>
              <a:gd name="connsiteY121" fmla="*/ 240606 h 599715"/>
              <a:gd name="connsiteX122" fmla="*/ 219577 w 591777"/>
              <a:gd name="connsiteY122" fmla="*/ 249971 h 599715"/>
              <a:gd name="connsiteX123" fmla="*/ 210578 w 591777"/>
              <a:gd name="connsiteY123" fmla="*/ 258616 h 599715"/>
              <a:gd name="connsiteX124" fmla="*/ 203378 w 591777"/>
              <a:gd name="connsiteY124" fmla="*/ 258616 h 599715"/>
              <a:gd name="connsiteX125" fmla="*/ 203378 w 591777"/>
              <a:gd name="connsiteY125" fmla="*/ 316966 h 599715"/>
              <a:gd name="connsiteX126" fmla="*/ 277171 w 591777"/>
              <a:gd name="connsiteY126" fmla="*/ 316966 h 599715"/>
              <a:gd name="connsiteX127" fmla="*/ 262052 w 591777"/>
              <a:gd name="connsiteY127" fmla="*/ 148758 h 599715"/>
              <a:gd name="connsiteX128" fmla="*/ 263132 w 591777"/>
              <a:gd name="connsiteY128" fmla="*/ 140473 h 599715"/>
              <a:gd name="connsiteX129" fmla="*/ 270331 w 591777"/>
              <a:gd name="connsiteY129" fmla="*/ 136511 h 599715"/>
              <a:gd name="connsiteX130" fmla="*/ 344483 w 591777"/>
              <a:gd name="connsiteY130" fmla="*/ 136511 h 599715"/>
              <a:gd name="connsiteX131" fmla="*/ 344123 w 591777"/>
              <a:gd name="connsiteY131" fmla="*/ 135071 h 599715"/>
              <a:gd name="connsiteX132" fmla="*/ 347723 w 591777"/>
              <a:gd name="connsiteY132" fmla="*/ 114900 h 599715"/>
              <a:gd name="connsiteX133" fmla="*/ 320006 w 591777"/>
              <a:gd name="connsiteY133" fmla="*/ 75639 h 599715"/>
              <a:gd name="connsiteX134" fmla="*/ 290849 w 591777"/>
              <a:gd name="connsiteY134" fmla="*/ 38540 h 599715"/>
              <a:gd name="connsiteX135" fmla="*/ 329005 w 591777"/>
              <a:gd name="connsiteY135" fmla="*/ 0 h 5997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Lst>
            <a:rect l="l" t="t" r="r" b="b"/>
            <a:pathLst>
              <a:path w="591777" h="599715">
                <a:moveTo>
                  <a:pt x="76884" y="530225"/>
                </a:moveTo>
                <a:lnTo>
                  <a:pt x="176397" y="530225"/>
                </a:lnTo>
                <a:cubicBezTo>
                  <a:pt x="181426" y="530225"/>
                  <a:pt x="185378" y="534334"/>
                  <a:pt x="185378" y="539563"/>
                </a:cubicBezTo>
                <a:cubicBezTo>
                  <a:pt x="185378" y="544793"/>
                  <a:pt x="181426" y="548902"/>
                  <a:pt x="176397" y="548902"/>
                </a:cubicBezTo>
                <a:lnTo>
                  <a:pt x="76884" y="548902"/>
                </a:lnTo>
                <a:cubicBezTo>
                  <a:pt x="72214" y="548902"/>
                  <a:pt x="68262" y="544793"/>
                  <a:pt x="68262" y="539563"/>
                </a:cubicBezTo>
                <a:cubicBezTo>
                  <a:pt x="68262" y="534334"/>
                  <a:pt x="72214" y="530225"/>
                  <a:pt x="76884" y="530225"/>
                </a:cubicBezTo>
                <a:close/>
                <a:moveTo>
                  <a:pt x="76852" y="485775"/>
                </a:moveTo>
                <a:lnTo>
                  <a:pt x="193894" y="485775"/>
                </a:lnTo>
                <a:cubicBezTo>
                  <a:pt x="198905" y="485775"/>
                  <a:pt x="202842" y="489884"/>
                  <a:pt x="202842" y="495487"/>
                </a:cubicBezTo>
                <a:cubicBezTo>
                  <a:pt x="202842" y="500343"/>
                  <a:pt x="198905" y="504452"/>
                  <a:pt x="193894" y="504452"/>
                </a:cubicBezTo>
                <a:lnTo>
                  <a:pt x="76852" y="504452"/>
                </a:lnTo>
                <a:cubicBezTo>
                  <a:pt x="72199" y="504452"/>
                  <a:pt x="68262" y="500343"/>
                  <a:pt x="68262" y="495487"/>
                </a:cubicBezTo>
                <a:cubicBezTo>
                  <a:pt x="68262" y="489884"/>
                  <a:pt x="72199" y="485775"/>
                  <a:pt x="76852" y="485775"/>
                </a:cubicBezTo>
                <a:close/>
                <a:moveTo>
                  <a:pt x="76917" y="439737"/>
                </a:moveTo>
                <a:lnTo>
                  <a:pt x="212874" y="439737"/>
                </a:lnTo>
                <a:cubicBezTo>
                  <a:pt x="217923" y="439737"/>
                  <a:pt x="221889" y="443846"/>
                  <a:pt x="221889" y="449075"/>
                </a:cubicBezTo>
                <a:cubicBezTo>
                  <a:pt x="221889" y="453931"/>
                  <a:pt x="217923" y="458414"/>
                  <a:pt x="212874" y="458414"/>
                </a:cubicBezTo>
                <a:lnTo>
                  <a:pt x="76917" y="458414"/>
                </a:lnTo>
                <a:cubicBezTo>
                  <a:pt x="72229" y="458414"/>
                  <a:pt x="68262" y="453931"/>
                  <a:pt x="68262" y="449075"/>
                </a:cubicBezTo>
                <a:cubicBezTo>
                  <a:pt x="68262" y="443846"/>
                  <a:pt x="72229" y="439737"/>
                  <a:pt x="76917" y="439737"/>
                </a:cubicBezTo>
                <a:close/>
                <a:moveTo>
                  <a:pt x="35996" y="410976"/>
                </a:moveTo>
                <a:lnTo>
                  <a:pt x="35996" y="581706"/>
                </a:lnTo>
                <a:lnTo>
                  <a:pt x="188980" y="581706"/>
                </a:lnTo>
                <a:cubicBezTo>
                  <a:pt x="224616" y="520113"/>
                  <a:pt x="246934" y="462843"/>
                  <a:pt x="260252" y="410976"/>
                </a:cubicBezTo>
                <a:close/>
                <a:moveTo>
                  <a:pt x="132790" y="354432"/>
                </a:moveTo>
                <a:cubicBezTo>
                  <a:pt x="136152" y="350837"/>
                  <a:pt x="142128" y="350837"/>
                  <a:pt x="145863" y="354432"/>
                </a:cubicBezTo>
                <a:cubicBezTo>
                  <a:pt x="147357" y="355869"/>
                  <a:pt x="148852" y="358026"/>
                  <a:pt x="148852" y="360542"/>
                </a:cubicBezTo>
                <a:cubicBezTo>
                  <a:pt x="148852" y="362699"/>
                  <a:pt x="147357" y="365215"/>
                  <a:pt x="145863" y="367012"/>
                </a:cubicBezTo>
                <a:cubicBezTo>
                  <a:pt x="143996" y="368450"/>
                  <a:pt x="141754" y="369528"/>
                  <a:pt x="139140" y="369528"/>
                </a:cubicBezTo>
                <a:cubicBezTo>
                  <a:pt x="136899" y="369528"/>
                  <a:pt x="134284" y="368450"/>
                  <a:pt x="132790" y="367012"/>
                </a:cubicBezTo>
                <a:cubicBezTo>
                  <a:pt x="130922" y="365215"/>
                  <a:pt x="130175" y="362699"/>
                  <a:pt x="130175" y="360542"/>
                </a:cubicBezTo>
                <a:cubicBezTo>
                  <a:pt x="130175" y="358026"/>
                  <a:pt x="130922" y="355510"/>
                  <a:pt x="132790" y="354432"/>
                </a:cubicBezTo>
                <a:close/>
                <a:moveTo>
                  <a:pt x="139140" y="312737"/>
                </a:moveTo>
                <a:cubicBezTo>
                  <a:pt x="144369" y="312737"/>
                  <a:pt x="148852" y="316846"/>
                  <a:pt x="148852" y="322075"/>
                </a:cubicBezTo>
                <a:cubicBezTo>
                  <a:pt x="148852" y="327304"/>
                  <a:pt x="144369" y="331413"/>
                  <a:pt x="139140" y="331413"/>
                </a:cubicBezTo>
                <a:cubicBezTo>
                  <a:pt x="133910" y="331413"/>
                  <a:pt x="130175" y="327304"/>
                  <a:pt x="130175" y="322075"/>
                </a:cubicBezTo>
                <a:cubicBezTo>
                  <a:pt x="130175" y="316846"/>
                  <a:pt x="133910" y="312737"/>
                  <a:pt x="139140" y="312737"/>
                </a:cubicBezTo>
                <a:close/>
                <a:moveTo>
                  <a:pt x="132790" y="276347"/>
                </a:moveTo>
                <a:cubicBezTo>
                  <a:pt x="136152" y="273050"/>
                  <a:pt x="142128" y="273050"/>
                  <a:pt x="145863" y="276347"/>
                </a:cubicBezTo>
                <a:cubicBezTo>
                  <a:pt x="147357" y="278179"/>
                  <a:pt x="148852" y="280377"/>
                  <a:pt x="148852" y="282941"/>
                </a:cubicBezTo>
                <a:cubicBezTo>
                  <a:pt x="148852" y="285139"/>
                  <a:pt x="147357" y="287704"/>
                  <a:pt x="145863" y="289169"/>
                </a:cubicBezTo>
                <a:cubicBezTo>
                  <a:pt x="143996" y="291001"/>
                  <a:pt x="141754" y="291733"/>
                  <a:pt x="139140" y="291733"/>
                </a:cubicBezTo>
                <a:cubicBezTo>
                  <a:pt x="136899" y="291733"/>
                  <a:pt x="134284" y="291001"/>
                  <a:pt x="132790" y="289169"/>
                </a:cubicBezTo>
                <a:cubicBezTo>
                  <a:pt x="130922" y="287704"/>
                  <a:pt x="130175" y="285139"/>
                  <a:pt x="130175" y="282941"/>
                </a:cubicBezTo>
                <a:cubicBezTo>
                  <a:pt x="130175" y="280377"/>
                  <a:pt x="130922" y="278179"/>
                  <a:pt x="132790" y="276347"/>
                </a:cubicBezTo>
                <a:close/>
                <a:moveTo>
                  <a:pt x="92870" y="258616"/>
                </a:moveTo>
                <a:lnTo>
                  <a:pt x="92870" y="392967"/>
                </a:lnTo>
                <a:lnTo>
                  <a:pt x="264932" y="392967"/>
                </a:lnTo>
                <a:cubicBezTo>
                  <a:pt x="269611" y="372796"/>
                  <a:pt x="272851" y="353346"/>
                  <a:pt x="275371" y="334976"/>
                </a:cubicBezTo>
                <a:lnTo>
                  <a:pt x="194379" y="334976"/>
                </a:lnTo>
                <a:cubicBezTo>
                  <a:pt x="189340" y="334976"/>
                  <a:pt x="185380" y="331014"/>
                  <a:pt x="185380" y="325971"/>
                </a:cubicBezTo>
                <a:lnTo>
                  <a:pt x="185380" y="258616"/>
                </a:lnTo>
                <a:close/>
                <a:moveTo>
                  <a:pt x="297688" y="247810"/>
                </a:moveTo>
                <a:cubicBezTo>
                  <a:pt x="301288" y="325971"/>
                  <a:pt x="287250" y="442673"/>
                  <a:pt x="209858" y="581706"/>
                </a:cubicBezTo>
                <a:lnTo>
                  <a:pt x="567300" y="581706"/>
                </a:lnTo>
                <a:cubicBezTo>
                  <a:pt x="489908" y="442673"/>
                  <a:pt x="475870" y="325971"/>
                  <a:pt x="479469" y="247810"/>
                </a:cubicBezTo>
                <a:close/>
                <a:moveTo>
                  <a:pt x="282930" y="154521"/>
                </a:moveTo>
                <a:cubicBezTo>
                  <a:pt x="287250" y="168568"/>
                  <a:pt x="293729" y="194502"/>
                  <a:pt x="296609" y="229800"/>
                </a:cubicBezTo>
                <a:lnTo>
                  <a:pt x="480549" y="229800"/>
                </a:lnTo>
                <a:cubicBezTo>
                  <a:pt x="483429" y="194502"/>
                  <a:pt x="489908" y="168568"/>
                  <a:pt x="494228" y="154521"/>
                </a:cubicBezTo>
                <a:close/>
                <a:moveTo>
                  <a:pt x="329005" y="18009"/>
                </a:moveTo>
                <a:cubicBezTo>
                  <a:pt x="317846" y="18009"/>
                  <a:pt x="308847" y="27014"/>
                  <a:pt x="308847" y="38540"/>
                </a:cubicBezTo>
                <a:cubicBezTo>
                  <a:pt x="308847" y="49346"/>
                  <a:pt x="317486" y="58350"/>
                  <a:pt x="328645" y="58711"/>
                </a:cubicBezTo>
                <a:cubicBezTo>
                  <a:pt x="329005" y="58711"/>
                  <a:pt x="329365" y="58711"/>
                  <a:pt x="329725" y="58711"/>
                </a:cubicBezTo>
                <a:cubicBezTo>
                  <a:pt x="332245" y="58711"/>
                  <a:pt x="334764" y="59791"/>
                  <a:pt x="336564" y="61592"/>
                </a:cubicBezTo>
                <a:cubicBezTo>
                  <a:pt x="338004" y="63393"/>
                  <a:pt x="338724" y="66275"/>
                  <a:pt x="338724" y="68796"/>
                </a:cubicBezTo>
                <a:cubicBezTo>
                  <a:pt x="338364" y="70597"/>
                  <a:pt x="338004" y="71677"/>
                  <a:pt x="338004" y="72758"/>
                </a:cubicBezTo>
                <a:cubicBezTo>
                  <a:pt x="338004" y="86445"/>
                  <a:pt x="347723" y="97971"/>
                  <a:pt x="361402" y="100493"/>
                </a:cubicBezTo>
                <a:cubicBezTo>
                  <a:pt x="364281" y="100853"/>
                  <a:pt x="366801" y="102654"/>
                  <a:pt x="368241" y="105175"/>
                </a:cubicBezTo>
                <a:cubicBezTo>
                  <a:pt x="369321" y="108056"/>
                  <a:pt x="369321" y="110938"/>
                  <a:pt x="367881" y="113459"/>
                </a:cubicBezTo>
                <a:cubicBezTo>
                  <a:pt x="364281" y="120303"/>
                  <a:pt x="362122" y="127507"/>
                  <a:pt x="362122" y="135071"/>
                </a:cubicBezTo>
                <a:cubicBezTo>
                  <a:pt x="362122" y="135791"/>
                  <a:pt x="362122" y="136151"/>
                  <a:pt x="362122" y="136511"/>
                </a:cubicBezTo>
                <a:lnTo>
                  <a:pt x="451032" y="136511"/>
                </a:lnTo>
                <a:cubicBezTo>
                  <a:pt x="451032" y="136151"/>
                  <a:pt x="451032" y="135791"/>
                  <a:pt x="451032" y="135071"/>
                </a:cubicBezTo>
                <a:cubicBezTo>
                  <a:pt x="451032" y="110578"/>
                  <a:pt x="430874" y="90767"/>
                  <a:pt x="406397" y="90767"/>
                </a:cubicBezTo>
                <a:cubicBezTo>
                  <a:pt x="404957" y="90767"/>
                  <a:pt x="403877" y="91128"/>
                  <a:pt x="402797" y="91128"/>
                </a:cubicBezTo>
                <a:cubicBezTo>
                  <a:pt x="399558" y="91128"/>
                  <a:pt x="397038" y="90047"/>
                  <a:pt x="394878" y="87886"/>
                </a:cubicBezTo>
                <a:cubicBezTo>
                  <a:pt x="393078" y="85725"/>
                  <a:pt x="392358" y="82483"/>
                  <a:pt x="393438" y="79602"/>
                </a:cubicBezTo>
                <a:cubicBezTo>
                  <a:pt x="393798" y="77080"/>
                  <a:pt x="394518" y="74919"/>
                  <a:pt x="394518" y="72758"/>
                </a:cubicBezTo>
                <a:cubicBezTo>
                  <a:pt x="394518" y="57270"/>
                  <a:pt x="381559" y="44303"/>
                  <a:pt x="366441" y="44303"/>
                </a:cubicBezTo>
                <a:cubicBezTo>
                  <a:pt x="364281" y="44303"/>
                  <a:pt x="362122" y="44663"/>
                  <a:pt x="360322" y="45384"/>
                </a:cubicBezTo>
                <a:cubicBezTo>
                  <a:pt x="357442" y="45744"/>
                  <a:pt x="354922" y="45384"/>
                  <a:pt x="352763" y="43583"/>
                </a:cubicBezTo>
                <a:cubicBezTo>
                  <a:pt x="350603" y="42142"/>
                  <a:pt x="349523" y="39621"/>
                  <a:pt x="349163" y="37099"/>
                </a:cubicBezTo>
                <a:cubicBezTo>
                  <a:pt x="348443" y="26654"/>
                  <a:pt x="339444" y="18009"/>
                  <a:pt x="329005" y="18009"/>
                </a:cubicBezTo>
                <a:close/>
                <a:moveTo>
                  <a:pt x="329005" y="0"/>
                </a:moveTo>
                <a:cubicBezTo>
                  <a:pt x="345923" y="0"/>
                  <a:pt x="360322" y="11166"/>
                  <a:pt x="365361" y="26654"/>
                </a:cubicBezTo>
                <a:cubicBezTo>
                  <a:pt x="390918" y="25573"/>
                  <a:pt x="412156" y="46824"/>
                  <a:pt x="412156" y="72758"/>
                </a:cubicBezTo>
                <a:lnTo>
                  <a:pt x="412156" y="73118"/>
                </a:lnTo>
                <a:cubicBezTo>
                  <a:pt x="443833" y="76000"/>
                  <a:pt x="468670" y="102654"/>
                  <a:pt x="468670" y="135071"/>
                </a:cubicBezTo>
                <a:cubicBezTo>
                  <a:pt x="468670" y="135791"/>
                  <a:pt x="468670" y="136151"/>
                  <a:pt x="468670" y="136511"/>
                </a:cubicBezTo>
                <a:lnTo>
                  <a:pt x="506466" y="136511"/>
                </a:lnTo>
                <a:cubicBezTo>
                  <a:pt x="509706" y="136511"/>
                  <a:pt x="512226" y="137952"/>
                  <a:pt x="514025" y="140473"/>
                </a:cubicBezTo>
                <a:cubicBezTo>
                  <a:pt x="515825" y="142995"/>
                  <a:pt x="516185" y="145876"/>
                  <a:pt x="514745" y="148758"/>
                </a:cubicBezTo>
                <a:cubicBezTo>
                  <a:pt x="514385" y="150559"/>
                  <a:pt x="444193" y="334615"/>
                  <a:pt x="590697" y="586028"/>
                </a:cubicBezTo>
                <a:cubicBezTo>
                  <a:pt x="590697" y="586388"/>
                  <a:pt x="590697" y="586388"/>
                  <a:pt x="590697" y="586748"/>
                </a:cubicBezTo>
                <a:cubicBezTo>
                  <a:pt x="590697" y="586748"/>
                  <a:pt x="591057" y="587108"/>
                  <a:pt x="591057" y="587469"/>
                </a:cubicBezTo>
                <a:cubicBezTo>
                  <a:pt x="591417" y="588189"/>
                  <a:pt x="591777" y="589630"/>
                  <a:pt x="591777" y="590350"/>
                </a:cubicBezTo>
                <a:cubicBezTo>
                  <a:pt x="591777" y="591431"/>
                  <a:pt x="591417" y="592511"/>
                  <a:pt x="591057" y="593592"/>
                </a:cubicBezTo>
                <a:cubicBezTo>
                  <a:pt x="591057" y="593952"/>
                  <a:pt x="590697" y="593952"/>
                  <a:pt x="590697" y="594312"/>
                </a:cubicBezTo>
                <a:cubicBezTo>
                  <a:pt x="590697" y="594312"/>
                  <a:pt x="590697" y="594672"/>
                  <a:pt x="590697" y="595033"/>
                </a:cubicBezTo>
                <a:cubicBezTo>
                  <a:pt x="589977" y="595393"/>
                  <a:pt x="589617" y="596113"/>
                  <a:pt x="589257" y="596834"/>
                </a:cubicBezTo>
                <a:cubicBezTo>
                  <a:pt x="588178" y="597554"/>
                  <a:pt x="587458" y="597914"/>
                  <a:pt x="586378" y="598634"/>
                </a:cubicBezTo>
                <a:cubicBezTo>
                  <a:pt x="586378" y="598634"/>
                  <a:pt x="586018" y="598634"/>
                  <a:pt x="586018" y="598995"/>
                </a:cubicBezTo>
                <a:cubicBezTo>
                  <a:pt x="584938" y="598995"/>
                  <a:pt x="583858" y="599715"/>
                  <a:pt x="582778" y="599715"/>
                </a:cubicBezTo>
                <a:lnTo>
                  <a:pt x="202659" y="599715"/>
                </a:lnTo>
                <a:lnTo>
                  <a:pt x="194379" y="599715"/>
                </a:lnTo>
                <a:lnTo>
                  <a:pt x="26997" y="599715"/>
                </a:lnTo>
                <a:lnTo>
                  <a:pt x="8999" y="599715"/>
                </a:lnTo>
                <a:cubicBezTo>
                  <a:pt x="3960" y="599715"/>
                  <a:pt x="0" y="595393"/>
                  <a:pt x="0" y="590350"/>
                </a:cubicBezTo>
                <a:cubicBezTo>
                  <a:pt x="0" y="585668"/>
                  <a:pt x="3960" y="581706"/>
                  <a:pt x="8999" y="581706"/>
                </a:cubicBezTo>
                <a:lnTo>
                  <a:pt x="17998" y="581706"/>
                </a:lnTo>
                <a:lnTo>
                  <a:pt x="17998" y="402331"/>
                </a:lnTo>
                <a:cubicBezTo>
                  <a:pt x="17998" y="397289"/>
                  <a:pt x="21958" y="392967"/>
                  <a:pt x="26997" y="392967"/>
                </a:cubicBezTo>
                <a:lnTo>
                  <a:pt x="74872" y="392967"/>
                </a:lnTo>
                <a:lnTo>
                  <a:pt x="74872" y="258616"/>
                </a:lnTo>
                <a:lnTo>
                  <a:pt x="67313" y="258616"/>
                </a:lnTo>
                <a:cubicBezTo>
                  <a:pt x="62273" y="258616"/>
                  <a:pt x="58314" y="254653"/>
                  <a:pt x="58314" y="249971"/>
                </a:cubicBezTo>
                <a:cubicBezTo>
                  <a:pt x="58314" y="244928"/>
                  <a:pt x="62273" y="240606"/>
                  <a:pt x="67313" y="240606"/>
                </a:cubicBezTo>
                <a:lnTo>
                  <a:pt x="83511" y="240606"/>
                </a:lnTo>
                <a:lnTo>
                  <a:pt x="194379" y="240606"/>
                </a:lnTo>
                <a:lnTo>
                  <a:pt x="210578" y="240606"/>
                </a:lnTo>
                <a:cubicBezTo>
                  <a:pt x="215617" y="240606"/>
                  <a:pt x="219577" y="244928"/>
                  <a:pt x="219577" y="249971"/>
                </a:cubicBezTo>
                <a:cubicBezTo>
                  <a:pt x="219577" y="254653"/>
                  <a:pt x="215617" y="258616"/>
                  <a:pt x="210578" y="258616"/>
                </a:cubicBezTo>
                <a:lnTo>
                  <a:pt x="203378" y="258616"/>
                </a:lnTo>
                <a:lnTo>
                  <a:pt x="203378" y="316966"/>
                </a:lnTo>
                <a:lnTo>
                  <a:pt x="277171" y="316966"/>
                </a:lnTo>
                <a:cubicBezTo>
                  <a:pt x="286890" y="213592"/>
                  <a:pt x="262412" y="149838"/>
                  <a:pt x="262052" y="148758"/>
                </a:cubicBezTo>
                <a:cubicBezTo>
                  <a:pt x="260972" y="145876"/>
                  <a:pt x="261332" y="142995"/>
                  <a:pt x="263132" y="140473"/>
                </a:cubicBezTo>
                <a:cubicBezTo>
                  <a:pt x="264932" y="137952"/>
                  <a:pt x="267452" y="136511"/>
                  <a:pt x="270331" y="136511"/>
                </a:cubicBezTo>
                <a:lnTo>
                  <a:pt x="344483" y="136511"/>
                </a:lnTo>
                <a:cubicBezTo>
                  <a:pt x="344483" y="136151"/>
                  <a:pt x="344123" y="135791"/>
                  <a:pt x="344123" y="135071"/>
                </a:cubicBezTo>
                <a:cubicBezTo>
                  <a:pt x="344123" y="128227"/>
                  <a:pt x="345203" y="121383"/>
                  <a:pt x="347723" y="114900"/>
                </a:cubicBezTo>
                <a:cubicBezTo>
                  <a:pt x="331885" y="108056"/>
                  <a:pt x="321086" y="92929"/>
                  <a:pt x="320006" y="75639"/>
                </a:cubicBezTo>
                <a:cubicBezTo>
                  <a:pt x="303448" y="71677"/>
                  <a:pt x="290849" y="56189"/>
                  <a:pt x="290849" y="38540"/>
                </a:cubicBezTo>
                <a:cubicBezTo>
                  <a:pt x="290849" y="17289"/>
                  <a:pt x="308127" y="0"/>
                  <a:pt x="329005" y="0"/>
                </a:cubicBezTo>
                <a:close/>
              </a:path>
            </a:pathLst>
          </a:custGeom>
          <a:solidFill>
            <a:schemeClr val="bg1"/>
          </a:solidFill>
          <a:ln>
            <a:noFill/>
          </a:ln>
          <a:effectLst/>
        </p:spPr>
        <p:txBody>
          <a:bodyPr wrap="square" anchor="ctr">
            <a:noAutofit/>
          </a:bodyPr>
          <a:lstStyle/>
          <a:p>
            <a:endParaRPr lang="en-US" dirty="0">
              <a:latin typeface="Lato Light" panose="020F0502020204030203" pitchFamily="34" charset="0"/>
            </a:endParaRPr>
          </a:p>
        </p:txBody>
      </p:sp>
      <p:sp>
        <p:nvSpPr>
          <p:cNvPr id="37" name="TextBox 36">
            <a:extLst>
              <a:ext uri="{FF2B5EF4-FFF2-40B4-BE49-F238E27FC236}">
                <a16:creationId xmlns:a16="http://schemas.microsoft.com/office/drawing/2014/main" id="{1A73D00A-3846-2449-8C6A-14F91F7F482C}"/>
              </a:ext>
            </a:extLst>
          </p:cNvPr>
          <p:cNvSpPr txBox="1"/>
          <p:nvPr/>
        </p:nvSpPr>
        <p:spPr>
          <a:xfrm>
            <a:off x="3812993" y="612372"/>
            <a:ext cx="16751702" cy="1015663"/>
          </a:xfrm>
          <a:prstGeom prst="rect">
            <a:avLst/>
          </a:prstGeom>
          <a:noFill/>
        </p:spPr>
        <p:txBody>
          <a:bodyPr wrap="none" rtlCol="0">
            <a:spAutoFit/>
          </a:bodyPr>
          <a:lstStyle/>
          <a:p>
            <a:pPr algn="ctr"/>
            <a:r>
              <a:rPr lang="en-US" sz="6000" b="1" dirty="0">
                <a:solidFill>
                  <a:schemeClr val="tx2"/>
                </a:solidFill>
                <a:latin typeface="Poppins" pitchFamily="2" charset="77"/>
                <a:cs typeface="Poppins" pitchFamily="2" charset="77"/>
              </a:rPr>
              <a:t>THINK GREEN &amp; AND SAVE THE PLANET TITLE</a:t>
            </a:r>
          </a:p>
        </p:txBody>
      </p:sp>
      <p:sp>
        <p:nvSpPr>
          <p:cNvPr id="38" name="TextBox 37">
            <a:extLst>
              <a:ext uri="{FF2B5EF4-FFF2-40B4-BE49-F238E27FC236}">
                <a16:creationId xmlns:a16="http://schemas.microsoft.com/office/drawing/2014/main" id="{218299B7-D0ED-3541-81BC-00446EF306FF}"/>
              </a:ext>
            </a:extLst>
          </p:cNvPr>
          <p:cNvSpPr txBox="1"/>
          <p:nvPr/>
        </p:nvSpPr>
        <p:spPr>
          <a:xfrm>
            <a:off x="9706414" y="1575186"/>
            <a:ext cx="4964821" cy="461665"/>
          </a:xfrm>
          <a:prstGeom prst="rect">
            <a:avLst/>
          </a:prstGeom>
          <a:noFill/>
        </p:spPr>
        <p:txBody>
          <a:bodyPr wrap="none" rtlCol="0">
            <a:spAutoFit/>
          </a:bodyPr>
          <a:lstStyle/>
          <a:p>
            <a:pPr algn="ctr"/>
            <a:r>
              <a:rPr lang="en-US" sz="2400" spc="300" dirty="0">
                <a:solidFill>
                  <a:schemeClr val="bg1">
                    <a:lumMod val="65000"/>
                  </a:schemeClr>
                </a:solidFill>
                <a:latin typeface="Poppins Light" pitchFamily="2" charset="77"/>
                <a:cs typeface="Poppins Light" pitchFamily="2" charset="77"/>
              </a:rPr>
              <a:t>WRITE YOUR SUBTITLE HERE</a:t>
            </a:r>
          </a:p>
        </p:txBody>
      </p:sp>
      <p:sp>
        <p:nvSpPr>
          <p:cNvPr id="39" name="TextBox 38">
            <a:extLst>
              <a:ext uri="{FF2B5EF4-FFF2-40B4-BE49-F238E27FC236}">
                <a16:creationId xmlns:a16="http://schemas.microsoft.com/office/drawing/2014/main" id="{CB682CF6-8E1E-004A-8C39-B94BE92040A7}"/>
              </a:ext>
            </a:extLst>
          </p:cNvPr>
          <p:cNvSpPr txBox="1"/>
          <p:nvPr/>
        </p:nvSpPr>
        <p:spPr>
          <a:xfrm>
            <a:off x="18231643" y="6753134"/>
            <a:ext cx="2448106" cy="584775"/>
          </a:xfrm>
          <a:prstGeom prst="rect">
            <a:avLst/>
          </a:prstGeom>
          <a:noFill/>
        </p:spPr>
        <p:txBody>
          <a:bodyPr wrap="none" rtlCol="0" anchor="ctr" anchorCtr="0">
            <a:spAutoFit/>
          </a:bodyPr>
          <a:lstStyle/>
          <a:p>
            <a:r>
              <a:rPr lang="en-US" sz="3200" b="1" dirty="0">
                <a:solidFill>
                  <a:schemeClr val="tx2"/>
                </a:solidFill>
                <a:latin typeface="Poppins" pitchFamily="2" charset="77"/>
                <a:ea typeface="League Spartan" charset="0"/>
                <a:cs typeface="Poppins" pitchFamily="2" charset="77"/>
              </a:rPr>
              <a:t>YOUR TITLE</a:t>
            </a:r>
          </a:p>
        </p:txBody>
      </p:sp>
      <p:sp>
        <p:nvSpPr>
          <p:cNvPr id="40" name="Subtitle 2">
            <a:extLst>
              <a:ext uri="{FF2B5EF4-FFF2-40B4-BE49-F238E27FC236}">
                <a16:creationId xmlns:a16="http://schemas.microsoft.com/office/drawing/2014/main" id="{2935F909-F1DB-0840-BC5D-410AADCA057B}"/>
              </a:ext>
            </a:extLst>
          </p:cNvPr>
          <p:cNvSpPr txBox="1">
            <a:spLocks/>
          </p:cNvSpPr>
          <p:nvPr/>
        </p:nvSpPr>
        <p:spPr>
          <a:xfrm>
            <a:off x="18231643" y="7419852"/>
            <a:ext cx="4431219" cy="943335"/>
          </a:xfrm>
          <a:prstGeom prst="rect">
            <a:avLst/>
          </a:prstGeom>
        </p:spPr>
        <p:txBody>
          <a:bodyPr vert="horz" wrap="square" lIns="91440" tIns="45720" rIns="91440" bIns="4572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3500"/>
              </a:lnSpc>
            </a:pP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"If you serve Nature, she will serve you."</a:t>
            </a:r>
          </a:p>
        </p:txBody>
      </p:sp>
      <p:sp>
        <p:nvSpPr>
          <p:cNvPr id="42" name="TextBox 41">
            <a:extLst>
              <a:ext uri="{FF2B5EF4-FFF2-40B4-BE49-F238E27FC236}">
                <a16:creationId xmlns:a16="http://schemas.microsoft.com/office/drawing/2014/main" id="{F74A94BC-B292-A644-9CE9-FA30FCAC812E}"/>
              </a:ext>
            </a:extLst>
          </p:cNvPr>
          <p:cNvSpPr txBox="1"/>
          <p:nvPr/>
        </p:nvSpPr>
        <p:spPr>
          <a:xfrm>
            <a:off x="3836446" y="7971170"/>
            <a:ext cx="2448106" cy="584775"/>
          </a:xfrm>
          <a:prstGeom prst="rect">
            <a:avLst/>
          </a:prstGeom>
          <a:noFill/>
        </p:spPr>
        <p:txBody>
          <a:bodyPr wrap="none" rtlCol="0" anchor="ctr" anchorCtr="0">
            <a:spAutoFit/>
          </a:bodyPr>
          <a:lstStyle/>
          <a:p>
            <a:pPr algn="r"/>
            <a:r>
              <a:rPr lang="en-US" sz="3200" b="1" dirty="0">
                <a:solidFill>
                  <a:schemeClr val="tx2"/>
                </a:solidFill>
                <a:latin typeface="Poppins" pitchFamily="2" charset="77"/>
                <a:ea typeface="League Spartan" charset="0"/>
                <a:cs typeface="Poppins" pitchFamily="2" charset="77"/>
              </a:rPr>
              <a:t>YOUR TITLE</a:t>
            </a:r>
          </a:p>
        </p:txBody>
      </p:sp>
      <p:sp>
        <p:nvSpPr>
          <p:cNvPr id="43" name="Subtitle 2">
            <a:extLst>
              <a:ext uri="{FF2B5EF4-FFF2-40B4-BE49-F238E27FC236}">
                <a16:creationId xmlns:a16="http://schemas.microsoft.com/office/drawing/2014/main" id="{156C0E17-4784-C947-8C7B-26C9C29BD849}"/>
              </a:ext>
            </a:extLst>
          </p:cNvPr>
          <p:cNvSpPr txBox="1">
            <a:spLocks/>
          </p:cNvSpPr>
          <p:nvPr/>
        </p:nvSpPr>
        <p:spPr>
          <a:xfrm>
            <a:off x="1843626" y="8637888"/>
            <a:ext cx="4431219" cy="943335"/>
          </a:xfrm>
          <a:prstGeom prst="rect">
            <a:avLst/>
          </a:prstGeom>
        </p:spPr>
        <p:txBody>
          <a:bodyPr vert="horz" wrap="square" lIns="91440" tIns="45720" rIns="91440" bIns="4572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r">
              <a:lnSpc>
                <a:spcPts val="3500"/>
              </a:lnSpc>
            </a:pP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"If you serve Nature, she will serve you."</a:t>
            </a:r>
          </a:p>
        </p:txBody>
      </p:sp>
      <p:sp>
        <p:nvSpPr>
          <p:cNvPr id="46" name="TextBox 45">
            <a:extLst>
              <a:ext uri="{FF2B5EF4-FFF2-40B4-BE49-F238E27FC236}">
                <a16:creationId xmlns:a16="http://schemas.microsoft.com/office/drawing/2014/main" id="{A51AC3F7-CC18-524C-851B-5CF6A32DDDE1}"/>
              </a:ext>
            </a:extLst>
          </p:cNvPr>
          <p:cNvSpPr txBox="1"/>
          <p:nvPr/>
        </p:nvSpPr>
        <p:spPr>
          <a:xfrm>
            <a:off x="5140025" y="3183318"/>
            <a:ext cx="2448106" cy="584775"/>
          </a:xfrm>
          <a:prstGeom prst="rect">
            <a:avLst/>
          </a:prstGeom>
          <a:noFill/>
        </p:spPr>
        <p:txBody>
          <a:bodyPr wrap="none" rtlCol="0" anchor="ctr" anchorCtr="0">
            <a:spAutoFit/>
          </a:bodyPr>
          <a:lstStyle/>
          <a:p>
            <a:pPr algn="r"/>
            <a:r>
              <a:rPr lang="en-US" sz="3200" b="1" dirty="0">
                <a:solidFill>
                  <a:schemeClr val="tx2"/>
                </a:solidFill>
                <a:latin typeface="Poppins" pitchFamily="2" charset="77"/>
                <a:ea typeface="League Spartan" charset="0"/>
                <a:cs typeface="Poppins" pitchFamily="2" charset="77"/>
              </a:rPr>
              <a:t>YOUR TITLE</a:t>
            </a:r>
          </a:p>
        </p:txBody>
      </p:sp>
      <p:sp>
        <p:nvSpPr>
          <p:cNvPr id="47" name="Subtitle 2">
            <a:extLst>
              <a:ext uri="{FF2B5EF4-FFF2-40B4-BE49-F238E27FC236}">
                <a16:creationId xmlns:a16="http://schemas.microsoft.com/office/drawing/2014/main" id="{79788029-D63F-114C-97DF-2C9E5E8267C4}"/>
              </a:ext>
            </a:extLst>
          </p:cNvPr>
          <p:cNvSpPr txBox="1">
            <a:spLocks/>
          </p:cNvSpPr>
          <p:nvPr/>
        </p:nvSpPr>
        <p:spPr>
          <a:xfrm>
            <a:off x="3147205" y="3850036"/>
            <a:ext cx="4431219" cy="943335"/>
          </a:xfrm>
          <a:prstGeom prst="rect">
            <a:avLst/>
          </a:prstGeom>
        </p:spPr>
        <p:txBody>
          <a:bodyPr vert="horz" wrap="square" lIns="91440" tIns="45720" rIns="91440" bIns="4572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r">
              <a:lnSpc>
                <a:spcPts val="3500"/>
              </a:lnSpc>
            </a:pP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"If you serve Nature, she will serve you."</a:t>
            </a:r>
          </a:p>
        </p:txBody>
      </p:sp>
    </p:spTree>
    <p:extLst>
      <p:ext uri="{BB962C8B-B14F-4D97-AF65-F5344CB8AC3E}">
        <p14:creationId xmlns:p14="http://schemas.microsoft.com/office/powerpoint/2010/main" val="618820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Shape 33768">
            <a:extLst>
              <a:ext uri="{FF2B5EF4-FFF2-40B4-BE49-F238E27FC236}">
                <a16:creationId xmlns:a16="http://schemas.microsoft.com/office/drawing/2014/main" id="{39B8455D-F1B0-D747-9528-699F864026B2}"/>
              </a:ext>
            </a:extLst>
          </p:cNvPr>
          <p:cNvSpPr/>
          <p:nvPr/>
        </p:nvSpPr>
        <p:spPr>
          <a:xfrm>
            <a:off x="10431694" y="4231946"/>
            <a:ext cx="1563521" cy="2479813"/>
          </a:xfrm>
          <a:custGeom>
            <a:avLst/>
            <a:gdLst/>
            <a:ahLst/>
            <a:cxnLst>
              <a:cxn ang="0">
                <a:pos x="wd2" y="hd2"/>
              </a:cxn>
              <a:cxn ang="5400000">
                <a:pos x="wd2" y="hd2"/>
              </a:cxn>
              <a:cxn ang="10800000">
                <a:pos x="wd2" y="hd2"/>
              </a:cxn>
              <a:cxn ang="16200000">
                <a:pos x="wd2" y="hd2"/>
              </a:cxn>
            </a:cxnLst>
            <a:rect l="0" t="0" r="r" b="b"/>
            <a:pathLst>
              <a:path w="21550" h="21600" extrusionOk="0">
                <a:moveTo>
                  <a:pt x="21400" y="12007"/>
                </a:moveTo>
                <a:cubicBezTo>
                  <a:pt x="21149" y="10501"/>
                  <a:pt x="20208" y="9042"/>
                  <a:pt x="18588" y="7919"/>
                </a:cubicBezTo>
                <a:cubicBezTo>
                  <a:pt x="18086" y="7571"/>
                  <a:pt x="17494" y="7229"/>
                  <a:pt x="16874" y="6966"/>
                </a:cubicBezTo>
                <a:cubicBezTo>
                  <a:pt x="16771" y="6922"/>
                  <a:pt x="103" y="32"/>
                  <a:pt x="6" y="0"/>
                </a:cubicBezTo>
                <a:cubicBezTo>
                  <a:pt x="5" y="315"/>
                  <a:pt x="4" y="630"/>
                  <a:pt x="5" y="945"/>
                </a:cubicBezTo>
                <a:cubicBezTo>
                  <a:pt x="8" y="2273"/>
                  <a:pt x="9" y="6657"/>
                  <a:pt x="7" y="7521"/>
                </a:cubicBezTo>
                <a:cubicBezTo>
                  <a:pt x="6" y="8326"/>
                  <a:pt x="-46" y="9136"/>
                  <a:pt x="143" y="9935"/>
                </a:cubicBezTo>
                <a:cubicBezTo>
                  <a:pt x="250" y="10387"/>
                  <a:pt x="430" y="10831"/>
                  <a:pt x="690" y="11257"/>
                </a:cubicBezTo>
                <a:cubicBezTo>
                  <a:pt x="1288" y="12236"/>
                  <a:pt x="2169" y="13244"/>
                  <a:pt x="3426" y="13948"/>
                </a:cubicBezTo>
                <a:cubicBezTo>
                  <a:pt x="4921" y="14785"/>
                  <a:pt x="6622" y="15453"/>
                  <a:pt x="8300" y="16130"/>
                </a:cubicBezTo>
                <a:cubicBezTo>
                  <a:pt x="10127" y="16868"/>
                  <a:pt x="11943" y="17615"/>
                  <a:pt x="13756" y="18366"/>
                </a:cubicBezTo>
                <a:cubicBezTo>
                  <a:pt x="14762" y="18783"/>
                  <a:pt x="15767" y="19201"/>
                  <a:pt x="16772" y="19619"/>
                </a:cubicBezTo>
                <a:cubicBezTo>
                  <a:pt x="17588" y="19959"/>
                  <a:pt x="18404" y="20299"/>
                  <a:pt x="19221" y="20638"/>
                </a:cubicBezTo>
                <a:cubicBezTo>
                  <a:pt x="19748" y="20857"/>
                  <a:pt x="20277" y="21075"/>
                  <a:pt x="20805" y="21294"/>
                </a:cubicBezTo>
                <a:cubicBezTo>
                  <a:pt x="21052" y="21396"/>
                  <a:pt x="21298" y="21498"/>
                  <a:pt x="21545" y="21600"/>
                </a:cubicBezTo>
                <a:cubicBezTo>
                  <a:pt x="21554" y="19045"/>
                  <a:pt x="21552" y="16490"/>
                  <a:pt x="21526" y="13936"/>
                </a:cubicBezTo>
                <a:cubicBezTo>
                  <a:pt x="21519" y="13239"/>
                  <a:pt x="21495" y="12581"/>
                  <a:pt x="21400" y="12007"/>
                </a:cubicBezTo>
                <a:close/>
              </a:path>
            </a:pathLst>
          </a:custGeom>
          <a:solidFill>
            <a:schemeClr val="accent3">
              <a:lumMod val="75000"/>
            </a:schemeClr>
          </a:solidFill>
          <a:ln w="12700" cap="flat">
            <a:noFill/>
            <a:miter lim="400000"/>
          </a:ln>
          <a:effectLst/>
        </p:spPr>
        <p:txBody>
          <a:bodyPr wrap="square" lIns="53578" tIns="53578" rIns="53578" bIns="53578" numCol="1" anchor="ctr">
            <a:noAutofit/>
          </a:bodyPr>
          <a:lstStyle/>
          <a:p>
            <a:endParaRPr sz="5063" dirty="0">
              <a:latin typeface="Lato Light" panose="020F0502020204030203" pitchFamily="34" charset="0"/>
            </a:endParaRPr>
          </a:p>
        </p:txBody>
      </p:sp>
      <p:sp>
        <p:nvSpPr>
          <p:cNvPr id="30" name="Shape 33771">
            <a:extLst>
              <a:ext uri="{FF2B5EF4-FFF2-40B4-BE49-F238E27FC236}">
                <a16:creationId xmlns:a16="http://schemas.microsoft.com/office/drawing/2014/main" id="{BD1A5E25-BAD7-B44F-9BB9-937A75119E75}"/>
              </a:ext>
            </a:extLst>
          </p:cNvPr>
          <p:cNvSpPr/>
          <p:nvPr/>
        </p:nvSpPr>
        <p:spPr>
          <a:xfrm>
            <a:off x="12125809" y="5852396"/>
            <a:ext cx="1563521" cy="2479812"/>
          </a:xfrm>
          <a:custGeom>
            <a:avLst/>
            <a:gdLst/>
            <a:ahLst/>
            <a:cxnLst>
              <a:cxn ang="0">
                <a:pos x="wd2" y="hd2"/>
              </a:cxn>
              <a:cxn ang="5400000">
                <a:pos x="wd2" y="hd2"/>
              </a:cxn>
              <a:cxn ang="10800000">
                <a:pos x="wd2" y="hd2"/>
              </a:cxn>
              <a:cxn ang="16200000">
                <a:pos x="wd2" y="hd2"/>
              </a:cxn>
            </a:cxnLst>
            <a:rect l="0" t="0" r="r" b="b"/>
            <a:pathLst>
              <a:path w="21550" h="21600" extrusionOk="0">
                <a:moveTo>
                  <a:pt x="150" y="12007"/>
                </a:moveTo>
                <a:cubicBezTo>
                  <a:pt x="401" y="10501"/>
                  <a:pt x="1342" y="9042"/>
                  <a:pt x="2962" y="7919"/>
                </a:cubicBezTo>
                <a:cubicBezTo>
                  <a:pt x="3464" y="7571"/>
                  <a:pt x="4056" y="7229"/>
                  <a:pt x="4676" y="6966"/>
                </a:cubicBezTo>
                <a:cubicBezTo>
                  <a:pt x="4779" y="6922"/>
                  <a:pt x="21447" y="32"/>
                  <a:pt x="21544" y="0"/>
                </a:cubicBezTo>
                <a:cubicBezTo>
                  <a:pt x="21545" y="315"/>
                  <a:pt x="21546" y="630"/>
                  <a:pt x="21545" y="945"/>
                </a:cubicBezTo>
                <a:cubicBezTo>
                  <a:pt x="21542" y="2273"/>
                  <a:pt x="21541" y="6657"/>
                  <a:pt x="21543" y="7521"/>
                </a:cubicBezTo>
                <a:cubicBezTo>
                  <a:pt x="21544" y="8326"/>
                  <a:pt x="21596" y="9136"/>
                  <a:pt x="21407" y="9935"/>
                </a:cubicBezTo>
                <a:cubicBezTo>
                  <a:pt x="21300" y="10387"/>
                  <a:pt x="21120" y="10831"/>
                  <a:pt x="20860" y="11257"/>
                </a:cubicBezTo>
                <a:cubicBezTo>
                  <a:pt x="20262" y="12236"/>
                  <a:pt x="19381" y="13244"/>
                  <a:pt x="18124" y="13948"/>
                </a:cubicBezTo>
                <a:cubicBezTo>
                  <a:pt x="16629" y="14785"/>
                  <a:pt x="14928" y="15453"/>
                  <a:pt x="13250" y="16130"/>
                </a:cubicBezTo>
                <a:cubicBezTo>
                  <a:pt x="11423" y="16868"/>
                  <a:pt x="9607" y="17615"/>
                  <a:pt x="7794" y="18366"/>
                </a:cubicBezTo>
                <a:cubicBezTo>
                  <a:pt x="6788" y="18783"/>
                  <a:pt x="5783" y="19201"/>
                  <a:pt x="4778" y="19619"/>
                </a:cubicBezTo>
                <a:cubicBezTo>
                  <a:pt x="3962" y="19959"/>
                  <a:pt x="3146" y="20299"/>
                  <a:pt x="2329" y="20638"/>
                </a:cubicBezTo>
                <a:cubicBezTo>
                  <a:pt x="1802" y="20857"/>
                  <a:pt x="1273" y="21075"/>
                  <a:pt x="745" y="21294"/>
                </a:cubicBezTo>
                <a:cubicBezTo>
                  <a:pt x="498" y="21396"/>
                  <a:pt x="252" y="21498"/>
                  <a:pt x="5" y="21600"/>
                </a:cubicBezTo>
                <a:cubicBezTo>
                  <a:pt x="-4" y="19045"/>
                  <a:pt x="-2" y="16490"/>
                  <a:pt x="24" y="13936"/>
                </a:cubicBezTo>
                <a:cubicBezTo>
                  <a:pt x="31" y="13239"/>
                  <a:pt x="55" y="12581"/>
                  <a:pt x="150" y="12007"/>
                </a:cubicBezTo>
                <a:close/>
              </a:path>
            </a:pathLst>
          </a:custGeom>
          <a:solidFill>
            <a:schemeClr val="accent2"/>
          </a:solidFill>
          <a:ln w="12700" cap="flat">
            <a:noFill/>
            <a:miter lim="400000"/>
          </a:ln>
          <a:effectLst/>
        </p:spPr>
        <p:txBody>
          <a:bodyPr wrap="square" lIns="53578" tIns="53578" rIns="53578" bIns="53578" numCol="1" anchor="ctr">
            <a:noAutofit/>
          </a:bodyPr>
          <a:lstStyle/>
          <a:p>
            <a:endParaRPr sz="5063" dirty="0">
              <a:latin typeface="Lato Light" panose="020F0502020204030203" pitchFamily="34" charset="0"/>
            </a:endParaRPr>
          </a:p>
        </p:txBody>
      </p:sp>
      <p:sp>
        <p:nvSpPr>
          <p:cNvPr id="28" name="Shape 33774">
            <a:extLst>
              <a:ext uri="{FF2B5EF4-FFF2-40B4-BE49-F238E27FC236}">
                <a16:creationId xmlns:a16="http://schemas.microsoft.com/office/drawing/2014/main" id="{799283AB-AB00-2C46-870A-92ABAF7A4578}"/>
              </a:ext>
            </a:extLst>
          </p:cNvPr>
          <p:cNvSpPr/>
          <p:nvPr/>
        </p:nvSpPr>
        <p:spPr>
          <a:xfrm>
            <a:off x="12125809" y="4231946"/>
            <a:ext cx="1563521" cy="2479813"/>
          </a:xfrm>
          <a:custGeom>
            <a:avLst/>
            <a:gdLst/>
            <a:ahLst/>
            <a:cxnLst>
              <a:cxn ang="0">
                <a:pos x="wd2" y="hd2"/>
              </a:cxn>
              <a:cxn ang="5400000">
                <a:pos x="wd2" y="hd2"/>
              </a:cxn>
              <a:cxn ang="10800000">
                <a:pos x="wd2" y="hd2"/>
              </a:cxn>
              <a:cxn ang="16200000">
                <a:pos x="wd2" y="hd2"/>
              </a:cxn>
            </a:cxnLst>
            <a:rect l="0" t="0" r="r" b="b"/>
            <a:pathLst>
              <a:path w="21550" h="21600" extrusionOk="0">
                <a:moveTo>
                  <a:pt x="150" y="12007"/>
                </a:moveTo>
                <a:cubicBezTo>
                  <a:pt x="401" y="10501"/>
                  <a:pt x="1342" y="9042"/>
                  <a:pt x="2962" y="7919"/>
                </a:cubicBezTo>
                <a:cubicBezTo>
                  <a:pt x="3464" y="7571"/>
                  <a:pt x="4056" y="7229"/>
                  <a:pt x="4676" y="6966"/>
                </a:cubicBezTo>
                <a:cubicBezTo>
                  <a:pt x="4779" y="6922"/>
                  <a:pt x="21447" y="32"/>
                  <a:pt x="21544" y="0"/>
                </a:cubicBezTo>
                <a:cubicBezTo>
                  <a:pt x="21545" y="315"/>
                  <a:pt x="21546" y="630"/>
                  <a:pt x="21545" y="945"/>
                </a:cubicBezTo>
                <a:cubicBezTo>
                  <a:pt x="21542" y="2273"/>
                  <a:pt x="21541" y="6657"/>
                  <a:pt x="21543" y="7521"/>
                </a:cubicBezTo>
                <a:cubicBezTo>
                  <a:pt x="21544" y="8326"/>
                  <a:pt x="21596" y="9136"/>
                  <a:pt x="21407" y="9935"/>
                </a:cubicBezTo>
                <a:cubicBezTo>
                  <a:pt x="21300" y="10387"/>
                  <a:pt x="21120" y="10831"/>
                  <a:pt x="20860" y="11257"/>
                </a:cubicBezTo>
                <a:cubicBezTo>
                  <a:pt x="20262" y="12236"/>
                  <a:pt x="19381" y="13244"/>
                  <a:pt x="18124" y="13948"/>
                </a:cubicBezTo>
                <a:cubicBezTo>
                  <a:pt x="16629" y="14785"/>
                  <a:pt x="14928" y="15453"/>
                  <a:pt x="13250" y="16130"/>
                </a:cubicBezTo>
                <a:cubicBezTo>
                  <a:pt x="11423" y="16868"/>
                  <a:pt x="9607" y="17615"/>
                  <a:pt x="7794" y="18366"/>
                </a:cubicBezTo>
                <a:cubicBezTo>
                  <a:pt x="6788" y="18783"/>
                  <a:pt x="5783" y="19201"/>
                  <a:pt x="4778" y="19619"/>
                </a:cubicBezTo>
                <a:cubicBezTo>
                  <a:pt x="3962" y="19959"/>
                  <a:pt x="3146" y="20299"/>
                  <a:pt x="2329" y="20638"/>
                </a:cubicBezTo>
                <a:cubicBezTo>
                  <a:pt x="1802" y="20857"/>
                  <a:pt x="1273" y="21075"/>
                  <a:pt x="745" y="21294"/>
                </a:cubicBezTo>
                <a:cubicBezTo>
                  <a:pt x="498" y="21396"/>
                  <a:pt x="252" y="21498"/>
                  <a:pt x="5" y="21600"/>
                </a:cubicBezTo>
                <a:cubicBezTo>
                  <a:pt x="-4" y="19045"/>
                  <a:pt x="-2" y="16490"/>
                  <a:pt x="24" y="13936"/>
                </a:cubicBezTo>
                <a:cubicBezTo>
                  <a:pt x="31" y="13239"/>
                  <a:pt x="55" y="12581"/>
                  <a:pt x="150" y="12007"/>
                </a:cubicBezTo>
                <a:close/>
              </a:path>
            </a:pathLst>
          </a:custGeom>
          <a:solidFill>
            <a:schemeClr val="accent3"/>
          </a:solidFill>
          <a:ln w="12700" cap="flat">
            <a:noFill/>
            <a:miter lim="400000"/>
          </a:ln>
          <a:effectLst/>
        </p:spPr>
        <p:txBody>
          <a:bodyPr wrap="square" lIns="53578" tIns="53578" rIns="53578" bIns="53578" numCol="1" anchor="ctr">
            <a:noAutofit/>
          </a:bodyPr>
          <a:lstStyle/>
          <a:p>
            <a:endParaRPr sz="5063" dirty="0">
              <a:latin typeface="Lato Light" panose="020F0502020204030203" pitchFamily="34" charset="0"/>
            </a:endParaRPr>
          </a:p>
        </p:txBody>
      </p:sp>
      <p:sp>
        <p:nvSpPr>
          <p:cNvPr id="26" name="Shape 33777">
            <a:extLst>
              <a:ext uri="{FF2B5EF4-FFF2-40B4-BE49-F238E27FC236}">
                <a16:creationId xmlns:a16="http://schemas.microsoft.com/office/drawing/2014/main" id="{508DCA81-E290-3448-B7DB-D41C78401259}"/>
              </a:ext>
            </a:extLst>
          </p:cNvPr>
          <p:cNvSpPr/>
          <p:nvPr/>
        </p:nvSpPr>
        <p:spPr>
          <a:xfrm>
            <a:off x="11400290" y="2672413"/>
            <a:ext cx="1320446" cy="2630153"/>
          </a:xfrm>
          <a:custGeom>
            <a:avLst/>
            <a:gdLst/>
            <a:ahLst/>
            <a:cxnLst>
              <a:cxn ang="0">
                <a:pos x="wd2" y="hd2"/>
              </a:cxn>
              <a:cxn ang="5400000">
                <a:pos x="wd2" y="hd2"/>
              </a:cxn>
              <a:cxn ang="10800000">
                <a:pos x="wd2" y="hd2"/>
              </a:cxn>
              <a:cxn ang="16200000">
                <a:pos x="wd2" y="hd2"/>
              </a:cxn>
            </a:cxnLst>
            <a:rect l="0" t="0" r="r" b="b"/>
            <a:pathLst>
              <a:path w="10431" h="21600" extrusionOk="0">
                <a:moveTo>
                  <a:pt x="5216" y="0"/>
                </a:moveTo>
                <a:cubicBezTo>
                  <a:pt x="-5584" y="11692"/>
                  <a:pt x="3456" y="17640"/>
                  <a:pt x="5216" y="21600"/>
                </a:cubicBezTo>
                <a:cubicBezTo>
                  <a:pt x="6976" y="17640"/>
                  <a:pt x="16016" y="11692"/>
                  <a:pt x="5216" y="0"/>
                </a:cubicBezTo>
                <a:close/>
              </a:path>
            </a:pathLst>
          </a:custGeom>
          <a:solidFill>
            <a:schemeClr val="accent4"/>
          </a:solidFill>
          <a:ln w="12700" cap="flat">
            <a:noFill/>
            <a:miter lim="400000"/>
          </a:ln>
          <a:effectLst/>
        </p:spPr>
        <p:txBody>
          <a:bodyPr wrap="square" lIns="71438" tIns="71438" rIns="71438" bIns="71438" numCol="1" anchor="ctr">
            <a:noAutofit/>
          </a:bodyPr>
          <a:lstStyle/>
          <a:p>
            <a:endParaRPr sz="5063" dirty="0">
              <a:latin typeface="Lato Light" panose="020F0502020204030203" pitchFamily="34" charset="0"/>
            </a:endParaRPr>
          </a:p>
        </p:txBody>
      </p:sp>
      <p:sp>
        <p:nvSpPr>
          <p:cNvPr id="24" name="Shape 33780">
            <a:extLst>
              <a:ext uri="{FF2B5EF4-FFF2-40B4-BE49-F238E27FC236}">
                <a16:creationId xmlns:a16="http://schemas.microsoft.com/office/drawing/2014/main" id="{AC631ABB-6BBF-3840-8FFF-FDD731FB3EEA}"/>
              </a:ext>
            </a:extLst>
          </p:cNvPr>
          <p:cNvSpPr/>
          <p:nvPr/>
        </p:nvSpPr>
        <p:spPr>
          <a:xfrm>
            <a:off x="12125809" y="7472844"/>
            <a:ext cx="1563521" cy="2479812"/>
          </a:xfrm>
          <a:custGeom>
            <a:avLst/>
            <a:gdLst/>
            <a:ahLst/>
            <a:cxnLst>
              <a:cxn ang="0">
                <a:pos x="wd2" y="hd2"/>
              </a:cxn>
              <a:cxn ang="5400000">
                <a:pos x="wd2" y="hd2"/>
              </a:cxn>
              <a:cxn ang="10800000">
                <a:pos x="wd2" y="hd2"/>
              </a:cxn>
              <a:cxn ang="16200000">
                <a:pos x="wd2" y="hd2"/>
              </a:cxn>
            </a:cxnLst>
            <a:rect l="0" t="0" r="r" b="b"/>
            <a:pathLst>
              <a:path w="21550" h="21600" extrusionOk="0">
                <a:moveTo>
                  <a:pt x="150" y="12007"/>
                </a:moveTo>
                <a:cubicBezTo>
                  <a:pt x="401" y="10501"/>
                  <a:pt x="1342" y="9042"/>
                  <a:pt x="2962" y="7919"/>
                </a:cubicBezTo>
                <a:cubicBezTo>
                  <a:pt x="3464" y="7571"/>
                  <a:pt x="4056" y="7229"/>
                  <a:pt x="4676" y="6966"/>
                </a:cubicBezTo>
                <a:cubicBezTo>
                  <a:pt x="4779" y="6922"/>
                  <a:pt x="21447" y="32"/>
                  <a:pt x="21544" y="0"/>
                </a:cubicBezTo>
                <a:cubicBezTo>
                  <a:pt x="21545" y="315"/>
                  <a:pt x="21546" y="630"/>
                  <a:pt x="21545" y="945"/>
                </a:cubicBezTo>
                <a:cubicBezTo>
                  <a:pt x="21542" y="2273"/>
                  <a:pt x="21541" y="6657"/>
                  <a:pt x="21543" y="7521"/>
                </a:cubicBezTo>
                <a:cubicBezTo>
                  <a:pt x="21544" y="8326"/>
                  <a:pt x="21596" y="9136"/>
                  <a:pt x="21407" y="9935"/>
                </a:cubicBezTo>
                <a:cubicBezTo>
                  <a:pt x="21300" y="10387"/>
                  <a:pt x="21120" y="10831"/>
                  <a:pt x="20860" y="11257"/>
                </a:cubicBezTo>
                <a:cubicBezTo>
                  <a:pt x="20262" y="12236"/>
                  <a:pt x="19381" y="13244"/>
                  <a:pt x="18124" y="13948"/>
                </a:cubicBezTo>
                <a:cubicBezTo>
                  <a:pt x="16629" y="14785"/>
                  <a:pt x="14928" y="15453"/>
                  <a:pt x="13250" y="16130"/>
                </a:cubicBezTo>
                <a:cubicBezTo>
                  <a:pt x="11423" y="16868"/>
                  <a:pt x="9607" y="17615"/>
                  <a:pt x="7794" y="18366"/>
                </a:cubicBezTo>
                <a:cubicBezTo>
                  <a:pt x="6788" y="18783"/>
                  <a:pt x="5783" y="19201"/>
                  <a:pt x="4778" y="19619"/>
                </a:cubicBezTo>
                <a:cubicBezTo>
                  <a:pt x="3962" y="19959"/>
                  <a:pt x="3146" y="20299"/>
                  <a:pt x="2329" y="20638"/>
                </a:cubicBezTo>
                <a:cubicBezTo>
                  <a:pt x="1802" y="20857"/>
                  <a:pt x="1273" y="21075"/>
                  <a:pt x="745" y="21294"/>
                </a:cubicBezTo>
                <a:cubicBezTo>
                  <a:pt x="498" y="21396"/>
                  <a:pt x="252" y="21498"/>
                  <a:pt x="5" y="21600"/>
                </a:cubicBezTo>
                <a:cubicBezTo>
                  <a:pt x="-4" y="19045"/>
                  <a:pt x="-2" y="16490"/>
                  <a:pt x="24" y="13936"/>
                </a:cubicBezTo>
                <a:cubicBezTo>
                  <a:pt x="31" y="13239"/>
                  <a:pt x="55" y="12581"/>
                  <a:pt x="150" y="12007"/>
                </a:cubicBezTo>
                <a:close/>
              </a:path>
            </a:pathLst>
          </a:custGeom>
          <a:solidFill>
            <a:schemeClr val="accent1"/>
          </a:solidFill>
          <a:ln w="12700" cap="flat">
            <a:noFill/>
            <a:miter lim="400000"/>
          </a:ln>
          <a:effectLst/>
        </p:spPr>
        <p:txBody>
          <a:bodyPr wrap="square" lIns="53578" tIns="53578" rIns="53578" bIns="53578" numCol="1" anchor="ctr">
            <a:noAutofit/>
          </a:bodyPr>
          <a:lstStyle/>
          <a:p>
            <a:endParaRPr sz="5063" dirty="0">
              <a:latin typeface="Lato Light" panose="020F0502020204030203" pitchFamily="34" charset="0"/>
            </a:endParaRPr>
          </a:p>
        </p:txBody>
      </p:sp>
      <p:sp>
        <p:nvSpPr>
          <p:cNvPr id="22" name="Shape 33783">
            <a:extLst>
              <a:ext uri="{FF2B5EF4-FFF2-40B4-BE49-F238E27FC236}">
                <a16:creationId xmlns:a16="http://schemas.microsoft.com/office/drawing/2014/main" id="{4FDD1479-DA2E-D34B-B879-85A64F542754}"/>
              </a:ext>
            </a:extLst>
          </p:cNvPr>
          <p:cNvSpPr/>
          <p:nvPr/>
        </p:nvSpPr>
        <p:spPr>
          <a:xfrm>
            <a:off x="10431696" y="5852396"/>
            <a:ext cx="1563517" cy="2479812"/>
          </a:xfrm>
          <a:custGeom>
            <a:avLst/>
            <a:gdLst/>
            <a:ahLst/>
            <a:cxnLst>
              <a:cxn ang="0">
                <a:pos x="wd2" y="hd2"/>
              </a:cxn>
              <a:cxn ang="5400000">
                <a:pos x="wd2" y="hd2"/>
              </a:cxn>
              <a:cxn ang="10800000">
                <a:pos x="wd2" y="hd2"/>
              </a:cxn>
              <a:cxn ang="16200000">
                <a:pos x="wd2" y="hd2"/>
              </a:cxn>
            </a:cxnLst>
            <a:rect l="0" t="0" r="r" b="b"/>
            <a:pathLst>
              <a:path w="21550" h="21600" extrusionOk="0">
                <a:moveTo>
                  <a:pt x="21400" y="12007"/>
                </a:moveTo>
                <a:cubicBezTo>
                  <a:pt x="21149" y="10501"/>
                  <a:pt x="20208" y="9042"/>
                  <a:pt x="18588" y="7919"/>
                </a:cubicBezTo>
                <a:cubicBezTo>
                  <a:pt x="18086" y="7571"/>
                  <a:pt x="17494" y="7229"/>
                  <a:pt x="16874" y="6966"/>
                </a:cubicBezTo>
                <a:cubicBezTo>
                  <a:pt x="16771" y="6922"/>
                  <a:pt x="103" y="32"/>
                  <a:pt x="6" y="0"/>
                </a:cubicBezTo>
                <a:cubicBezTo>
                  <a:pt x="5" y="315"/>
                  <a:pt x="4" y="630"/>
                  <a:pt x="5" y="945"/>
                </a:cubicBezTo>
                <a:cubicBezTo>
                  <a:pt x="8" y="2273"/>
                  <a:pt x="9" y="6657"/>
                  <a:pt x="7" y="7521"/>
                </a:cubicBezTo>
                <a:cubicBezTo>
                  <a:pt x="6" y="8326"/>
                  <a:pt x="-46" y="9136"/>
                  <a:pt x="143" y="9935"/>
                </a:cubicBezTo>
                <a:cubicBezTo>
                  <a:pt x="250" y="10387"/>
                  <a:pt x="430" y="10831"/>
                  <a:pt x="690" y="11257"/>
                </a:cubicBezTo>
                <a:cubicBezTo>
                  <a:pt x="1288" y="12236"/>
                  <a:pt x="2169" y="13244"/>
                  <a:pt x="3426" y="13948"/>
                </a:cubicBezTo>
                <a:cubicBezTo>
                  <a:pt x="4921" y="14785"/>
                  <a:pt x="6622" y="15453"/>
                  <a:pt x="8300" y="16130"/>
                </a:cubicBezTo>
                <a:cubicBezTo>
                  <a:pt x="10127" y="16868"/>
                  <a:pt x="11943" y="17615"/>
                  <a:pt x="13756" y="18366"/>
                </a:cubicBezTo>
                <a:cubicBezTo>
                  <a:pt x="14762" y="18783"/>
                  <a:pt x="15767" y="19201"/>
                  <a:pt x="16772" y="19619"/>
                </a:cubicBezTo>
                <a:cubicBezTo>
                  <a:pt x="17588" y="19959"/>
                  <a:pt x="18404" y="20299"/>
                  <a:pt x="19221" y="20638"/>
                </a:cubicBezTo>
                <a:cubicBezTo>
                  <a:pt x="19748" y="20857"/>
                  <a:pt x="20277" y="21075"/>
                  <a:pt x="20805" y="21294"/>
                </a:cubicBezTo>
                <a:cubicBezTo>
                  <a:pt x="21052" y="21396"/>
                  <a:pt x="21298" y="21498"/>
                  <a:pt x="21545" y="21600"/>
                </a:cubicBezTo>
                <a:cubicBezTo>
                  <a:pt x="21554" y="19045"/>
                  <a:pt x="21552" y="16490"/>
                  <a:pt x="21526" y="13936"/>
                </a:cubicBezTo>
                <a:cubicBezTo>
                  <a:pt x="21519" y="13239"/>
                  <a:pt x="21495" y="12581"/>
                  <a:pt x="21400" y="12007"/>
                </a:cubicBezTo>
                <a:close/>
              </a:path>
            </a:pathLst>
          </a:custGeom>
          <a:solidFill>
            <a:schemeClr val="accent2">
              <a:lumMod val="75000"/>
            </a:schemeClr>
          </a:solidFill>
          <a:ln w="12700" cap="flat">
            <a:noFill/>
            <a:miter lim="400000"/>
          </a:ln>
          <a:effectLst/>
        </p:spPr>
        <p:txBody>
          <a:bodyPr wrap="square" lIns="53578" tIns="53578" rIns="53578" bIns="53578" numCol="1" anchor="ctr">
            <a:noAutofit/>
          </a:bodyPr>
          <a:lstStyle/>
          <a:p>
            <a:endParaRPr sz="5063" dirty="0">
              <a:latin typeface="Lato Light" panose="020F0502020204030203" pitchFamily="34" charset="0"/>
            </a:endParaRPr>
          </a:p>
        </p:txBody>
      </p:sp>
      <p:sp>
        <p:nvSpPr>
          <p:cNvPr id="20" name="Shape 33786">
            <a:extLst>
              <a:ext uri="{FF2B5EF4-FFF2-40B4-BE49-F238E27FC236}">
                <a16:creationId xmlns:a16="http://schemas.microsoft.com/office/drawing/2014/main" id="{E0161506-6F14-C345-A770-DD342753CEAC}"/>
              </a:ext>
            </a:extLst>
          </p:cNvPr>
          <p:cNvSpPr/>
          <p:nvPr/>
        </p:nvSpPr>
        <p:spPr>
          <a:xfrm>
            <a:off x="10431696" y="7472844"/>
            <a:ext cx="1563517" cy="2479812"/>
          </a:xfrm>
          <a:custGeom>
            <a:avLst/>
            <a:gdLst/>
            <a:ahLst/>
            <a:cxnLst>
              <a:cxn ang="0">
                <a:pos x="wd2" y="hd2"/>
              </a:cxn>
              <a:cxn ang="5400000">
                <a:pos x="wd2" y="hd2"/>
              </a:cxn>
              <a:cxn ang="10800000">
                <a:pos x="wd2" y="hd2"/>
              </a:cxn>
              <a:cxn ang="16200000">
                <a:pos x="wd2" y="hd2"/>
              </a:cxn>
            </a:cxnLst>
            <a:rect l="0" t="0" r="r" b="b"/>
            <a:pathLst>
              <a:path w="21550" h="21600" extrusionOk="0">
                <a:moveTo>
                  <a:pt x="21400" y="12007"/>
                </a:moveTo>
                <a:cubicBezTo>
                  <a:pt x="21149" y="10501"/>
                  <a:pt x="20208" y="9042"/>
                  <a:pt x="18588" y="7919"/>
                </a:cubicBezTo>
                <a:cubicBezTo>
                  <a:pt x="18086" y="7571"/>
                  <a:pt x="17494" y="7229"/>
                  <a:pt x="16874" y="6966"/>
                </a:cubicBezTo>
                <a:cubicBezTo>
                  <a:pt x="16771" y="6922"/>
                  <a:pt x="103" y="32"/>
                  <a:pt x="6" y="0"/>
                </a:cubicBezTo>
                <a:cubicBezTo>
                  <a:pt x="5" y="315"/>
                  <a:pt x="4" y="630"/>
                  <a:pt x="5" y="945"/>
                </a:cubicBezTo>
                <a:cubicBezTo>
                  <a:pt x="8" y="2273"/>
                  <a:pt x="9" y="6657"/>
                  <a:pt x="7" y="7521"/>
                </a:cubicBezTo>
                <a:cubicBezTo>
                  <a:pt x="6" y="8326"/>
                  <a:pt x="-46" y="9136"/>
                  <a:pt x="143" y="9935"/>
                </a:cubicBezTo>
                <a:cubicBezTo>
                  <a:pt x="250" y="10387"/>
                  <a:pt x="430" y="10831"/>
                  <a:pt x="690" y="11257"/>
                </a:cubicBezTo>
                <a:cubicBezTo>
                  <a:pt x="1288" y="12236"/>
                  <a:pt x="2169" y="13244"/>
                  <a:pt x="3426" y="13948"/>
                </a:cubicBezTo>
                <a:cubicBezTo>
                  <a:pt x="4921" y="14785"/>
                  <a:pt x="6622" y="15453"/>
                  <a:pt x="8300" y="16130"/>
                </a:cubicBezTo>
                <a:cubicBezTo>
                  <a:pt x="10127" y="16868"/>
                  <a:pt x="11943" y="17615"/>
                  <a:pt x="13756" y="18366"/>
                </a:cubicBezTo>
                <a:cubicBezTo>
                  <a:pt x="14762" y="18783"/>
                  <a:pt x="15767" y="19201"/>
                  <a:pt x="16772" y="19619"/>
                </a:cubicBezTo>
                <a:cubicBezTo>
                  <a:pt x="17588" y="19959"/>
                  <a:pt x="18404" y="20299"/>
                  <a:pt x="19221" y="20638"/>
                </a:cubicBezTo>
                <a:cubicBezTo>
                  <a:pt x="19748" y="20857"/>
                  <a:pt x="20277" y="21075"/>
                  <a:pt x="20805" y="21294"/>
                </a:cubicBezTo>
                <a:cubicBezTo>
                  <a:pt x="21052" y="21396"/>
                  <a:pt x="21298" y="21498"/>
                  <a:pt x="21545" y="21600"/>
                </a:cubicBezTo>
                <a:cubicBezTo>
                  <a:pt x="21554" y="19045"/>
                  <a:pt x="21552" y="16490"/>
                  <a:pt x="21526" y="13936"/>
                </a:cubicBezTo>
                <a:cubicBezTo>
                  <a:pt x="21519" y="13239"/>
                  <a:pt x="21495" y="12581"/>
                  <a:pt x="21400" y="12007"/>
                </a:cubicBezTo>
                <a:close/>
              </a:path>
            </a:pathLst>
          </a:custGeom>
          <a:solidFill>
            <a:schemeClr val="accent1">
              <a:lumMod val="75000"/>
            </a:schemeClr>
          </a:solidFill>
          <a:ln w="12700" cap="flat">
            <a:noFill/>
            <a:miter lim="400000"/>
          </a:ln>
          <a:effectLst/>
        </p:spPr>
        <p:txBody>
          <a:bodyPr wrap="square" lIns="53578" tIns="53578" rIns="53578" bIns="53578" numCol="1" anchor="ctr">
            <a:noAutofit/>
          </a:bodyPr>
          <a:lstStyle/>
          <a:p>
            <a:endParaRPr sz="5063" dirty="0">
              <a:latin typeface="Lato Light" panose="020F0502020204030203" pitchFamily="34" charset="0"/>
            </a:endParaRPr>
          </a:p>
        </p:txBody>
      </p:sp>
      <p:sp>
        <p:nvSpPr>
          <p:cNvPr id="11" name="Shape 33790">
            <a:extLst>
              <a:ext uri="{FF2B5EF4-FFF2-40B4-BE49-F238E27FC236}">
                <a16:creationId xmlns:a16="http://schemas.microsoft.com/office/drawing/2014/main" id="{95D382A9-BF94-6A43-89EF-7BA684F5C2BB}"/>
              </a:ext>
            </a:extLst>
          </p:cNvPr>
          <p:cNvSpPr/>
          <p:nvPr/>
        </p:nvSpPr>
        <p:spPr>
          <a:xfrm>
            <a:off x="7031313" y="10226925"/>
            <a:ext cx="8885627" cy="3758895"/>
          </a:xfrm>
          <a:custGeom>
            <a:avLst/>
            <a:gdLst/>
            <a:ahLst/>
            <a:cxnLst>
              <a:cxn ang="0">
                <a:pos x="wd2" y="hd2"/>
              </a:cxn>
              <a:cxn ang="5400000">
                <a:pos x="wd2" y="hd2"/>
              </a:cxn>
              <a:cxn ang="10800000">
                <a:pos x="wd2" y="hd2"/>
              </a:cxn>
              <a:cxn ang="16200000">
                <a:pos x="wd2" y="hd2"/>
              </a:cxn>
            </a:cxnLst>
            <a:rect l="0" t="0" r="r" b="b"/>
            <a:pathLst>
              <a:path w="21433" h="21445" extrusionOk="0">
                <a:moveTo>
                  <a:pt x="21065" y="865"/>
                </a:moveTo>
                <a:cubicBezTo>
                  <a:pt x="21115" y="963"/>
                  <a:pt x="21162" y="1072"/>
                  <a:pt x="21205" y="1193"/>
                </a:cubicBezTo>
                <a:cubicBezTo>
                  <a:pt x="21600" y="2305"/>
                  <a:pt x="21463" y="3974"/>
                  <a:pt x="20940" y="4708"/>
                </a:cubicBezTo>
                <a:cubicBezTo>
                  <a:pt x="20696" y="4400"/>
                  <a:pt x="20419" y="4271"/>
                  <a:pt x="20147" y="4329"/>
                </a:cubicBezTo>
                <a:cubicBezTo>
                  <a:pt x="19875" y="4387"/>
                  <a:pt x="19608" y="4633"/>
                  <a:pt x="19383" y="5075"/>
                </a:cubicBezTo>
                <a:lnTo>
                  <a:pt x="17434" y="8893"/>
                </a:lnTo>
                <a:cubicBezTo>
                  <a:pt x="17434" y="8892"/>
                  <a:pt x="17434" y="8891"/>
                  <a:pt x="17434" y="8890"/>
                </a:cubicBezTo>
                <a:cubicBezTo>
                  <a:pt x="17434" y="8889"/>
                  <a:pt x="17435" y="8887"/>
                  <a:pt x="17435" y="8886"/>
                </a:cubicBezTo>
                <a:lnTo>
                  <a:pt x="17328" y="9093"/>
                </a:lnTo>
                <a:cubicBezTo>
                  <a:pt x="17321" y="8392"/>
                  <a:pt x="17216" y="7715"/>
                  <a:pt x="17026" y="7177"/>
                </a:cubicBezTo>
                <a:cubicBezTo>
                  <a:pt x="16971" y="7020"/>
                  <a:pt x="16908" y="6877"/>
                  <a:pt x="16841" y="6749"/>
                </a:cubicBezTo>
                <a:lnTo>
                  <a:pt x="19835" y="893"/>
                </a:lnTo>
                <a:cubicBezTo>
                  <a:pt x="19885" y="793"/>
                  <a:pt x="19940" y="706"/>
                  <a:pt x="19998" y="634"/>
                </a:cubicBezTo>
                <a:cubicBezTo>
                  <a:pt x="20281" y="279"/>
                  <a:pt x="20620" y="277"/>
                  <a:pt x="20905" y="622"/>
                </a:cubicBezTo>
                <a:cubicBezTo>
                  <a:pt x="20962" y="690"/>
                  <a:pt x="21015" y="768"/>
                  <a:pt x="21065" y="865"/>
                </a:cubicBezTo>
                <a:close/>
                <a:moveTo>
                  <a:pt x="18952" y="583"/>
                </a:moveTo>
                <a:cubicBezTo>
                  <a:pt x="19002" y="679"/>
                  <a:pt x="19050" y="789"/>
                  <a:pt x="19092" y="911"/>
                </a:cubicBezTo>
                <a:cubicBezTo>
                  <a:pt x="19100" y="933"/>
                  <a:pt x="19107" y="954"/>
                  <a:pt x="19114" y="976"/>
                </a:cubicBezTo>
                <a:lnTo>
                  <a:pt x="16451" y="6193"/>
                </a:lnTo>
                <a:cubicBezTo>
                  <a:pt x="16382" y="6136"/>
                  <a:pt x="16311" y="6093"/>
                  <a:pt x="16239" y="6064"/>
                </a:cubicBezTo>
                <a:cubicBezTo>
                  <a:pt x="16166" y="6035"/>
                  <a:pt x="16092" y="6020"/>
                  <a:pt x="16019" y="6020"/>
                </a:cubicBezTo>
                <a:lnTo>
                  <a:pt x="14956" y="6024"/>
                </a:lnTo>
                <a:lnTo>
                  <a:pt x="17721" y="609"/>
                </a:lnTo>
                <a:cubicBezTo>
                  <a:pt x="18031" y="2"/>
                  <a:pt x="18455" y="-78"/>
                  <a:pt x="18792" y="336"/>
                </a:cubicBezTo>
                <a:cubicBezTo>
                  <a:pt x="18848" y="404"/>
                  <a:pt x="18901" y="487"/>
                  <a:pt x="18952" y="583"/>
                </a:cubicBezTo>
                <a:close/>
                <a:moveTo>
                  <a:pt x="20964" y="6292"/>
                </a:moveTo>
                <a:cubicBezTo>
                  <a:pt x="21306" y="7269"/>
                  <a:pt x="21250" y="8715"/>
                  <a:pt x="20838" y="9528"/>
                </a:cubicBezTo>
                <a:lnTo>
                  <a:pt x="17513" y="16042"/>
                </a:lnTo>
                <a:cubicBezTo>
                  <a:pt x="17303" y="16454"/>
                  <a:pt x="16933" y="16638"/>
                  <a:pt x="16616" y="16719"/>
                </a:cubicBezTo>
                <a:cubicBezTo>
                  <a:pt x="16298" y="16800"/>
                  <a:pt x="16034" y="16779"/>
                  <a:pt x="16034" y="16779"/>
                </a:cubicBezTo>
                <a:lnTo>
                  <a:pt x="11044" y="16788"/>
                </a:lnTo>
                <a:cubicBezTo>
                  <a:pt x="11011" y="16788"/>
                  <a:pt x="10978" y="16784"/>
                  <a:pt x="10946" y="16777"/>
                </a:cubicBezTo>
                <a:cubicBezTo>
                  <a:pt x="10914" y="16769"/>
                  <a:pt x="10882" y="16758"/>
                  <a:pt x="10851" y="16744"/>
                </a:cubicBezTo>
                <a:cubicBezTo>
                  <a:pt x="10600" y="16668"/>
                  <a:pt x="10142" y="16532"/>
                  <a:pt x="9575" y="16099"/>
                </a:cubicBezTo>
                <a:cubicBezTo>
                  <a:pt x="9008" y="15666"/>
                  <a:pt x="8332" y="14938"/>
                  <a:pt x="7644" y="13678"/>
                </a:cubicBezTo>
                <a:lnTo>
                  <a:pt x="3729" y="21445"/>
                </a:lnTo>
                <a:lnTo>
                  <a:pt x="0" y="15037"/>
                </a:lnTo>
                <a:cubicBezTo>
                  <a:pt x="1576" y="11886"/>
                  <a:pt x="3171" y="8790"/>
                  <a:pt x="4777" y="5727"/>
                </a:cubicBezTo>
                <a:cubicBezTo>
                  <a:pt x="5291" y="4746"/>
                  <a:pt x="5676" y="4005"/>
                  <a:pt x="6272" y="3325"/>
                </a:cubicBezTo>
                <a:cubicBezTo>
                  <a:pt x="7715" y="1679"/>
                  <a:pt x="9186" y="2709"/>
                  <a:pt x="11615" y="6867"/>
                </a:cubicBezTo>
                <a:lnTo>
                  <a:pt x="16011" y="6857"/>
                </a:lnTo>
                <a:cubicBezTo>
                  <a:pt x="16313" y="6857"/>
                  <a:pt x="16584" y="7182"/>
                  <a:pt x="16763" y="7693"/>
                </a:cubicBezTo>
                <a:cubicBezTo>
                  <a:pt x="16903" y="8091"/>
                  <a:pt x="16988" y="8603"/>
                  <a:pt x="16988" y="9158"/>
                </a:cubicBezTo>
                <a:cubicBezTo>
                  <a:pt x="16989" y="9651"/>
                  <a:pt x="16923" y="10122"/>
                  <a:pt x="16804" y="10511"/>
                </a:cubicBezTo>
                <a:cubicBezTo>
                  <a:pt x="16726" y="10765"/>
                  <a:pt x="16626" y="10978"/>
                  <a:pt x="16512" y="11138"/>
                </a:cubicBezTo>
                <a:cubicBezTo>
                  <a:pt x="16362" y="11347"/>
                  <a:pt x="16191" y="11458"/>
                  <a:pt x="16017" y="11460"/>
                </a:cubicBezTo>
                <a:lnTo>
                  <a:pt x="11134" y="11495"/>
                </a:lnTo>
                <a:cubicBezTo>
                  <a:pt x="11029" y="11465"/>
                  <a:pt x="10938" y="11668"/>
                  <a:pt x="10945" y="11917"/>
                </a:cubicBezTo>
                <a:cubicBezTo>
                  <a:pt x="10951" y="12114"/>
                  <a:pt x="11019" y="12269"/>
                  <a:pt x="11102" y="12275"/>
                </a:cubicBezTo>
                <a:cubicBezTo>
                  <a:pt x="11150" y="12275"/>
                  <a:pt x="11198" y="12275"/>
                  <a:pt x="11247" y="12276"/>
                </a:cubicBezTo>
                <a:cubicBezTo>
                  <a:pt x="12837" y="12283"/>
                  <a:pt x="14428" y="12280"/>
                  <a:pt x="16019" y="12271"/>
                </a:cubicBezTo>
                <a:cubicBezTo>
                  <a:pt x="16059" y="12270"/>
                  <a:pt x="16395" y="12189"/>
                  <a:pt x="16715" y="11688"/>
                </a:cubicBezTo>
                <a:cubicBezTo>
                  <a:pt x="16958" y="11309"/>
                  <a:pt x="17278" y="10417"/>
                  <a:pt x="17507" y="9990"/>
                </a:cubicBezTo>
                <a:cubicBezTo>
                  <a:pt x="18496" y="8146"/>
                  <a:pt x="19594" y="5985"/>
                  <a:pt x="19594" y="5985"/>
                </a:cubicBezTo>
                <a:cubicBezTo>
                  <a:pt x="20008" y="5176"/>
                  <a:pt x="20621" y="5314"/>
                  <a:pt x="20964" y="6292"/>
                </a:cubicBezTo>
                <a:close/>
                <a:moveTo>
                  <a:pt x="16816" y="506"/>
                </a:moveTo>
                <a:cubicBezTo>
                  <a:pt x="16866" y="602"/>
                  <a:pt x="16913" y="712"/>
                  <a:pt x="16956" y="834"/>
                </a:cubicBezTo>
                <a:cubicBezTo>
                  <a:pt x="16964" y="856"/>
                  <a:pt x="16971" y="878"/>
                  <a:pt x="16979" y="901"/>
                </a:cubicBezTo>
                <a:lnTo>
                  <a:pt x="14348" y="6053"/>
                </a:lnTo>
                <a:cubicBezTo>
                  <a:pt x="14332" y="6051"/>
                  <a:pt x="13944" y="6038"/>
                  <a:pt x="13559" y="6025"/>
                </a:cubicBezTo>
                <a:cubicBezTo>
                  <a:pt x="13174" y="6012"/>
                  <a:pt x="12793" y="6000"/>
                  <a:pt x="12793" y="6000"/>
                </a:cubicBezTo>
                <a:lnTo>
                  <a:pt x="15585" y="529"/>
                </a:lnTo>
                <a:cubicBezTo>
                  <a:pt x="15895" y="-78"/>
                  <a:pt x="16318" y="-155"/>
                  <a:pt x="16655" y="258"/>
                </a:cubicBezTo>
                <a:cubicBezTo>
                  <a:pt x="16712" y="327"/>
                  <a:pt x="16765" y="410"/>
                  <a:pt x="16816" y="506"/>
                </a:cubicBezTo>
                <a:close/>
              </a:path>
            </a:pathLst>
          </a:custGeom>
          <a:solidFill>
            <a:schemeClr val="bg1">
              <a:lumMod val="85000"/>
            </a:schemeClr>
          </a:solidFill>
          <a:ln w="12700" cap="flat">
            <a:noFill/>
            <a:miter lim="400000"/>
          </a:ln>
          <a:effectLst/>
        </p:spPr>
        <p:txBody>
          <a:bodyPr wrap="square" lIns="53578" tIns="53578" rIns="53578" bIns="53578" numCol="1" anchor="ctr">
            <a:noAutofit/>
          </a:bodyPr>
          <a:lstStyle/>
          <a:p>
            <a:endParaRPr sz="5063" dirty="0">
              <a:latin typeface="Lato Light" panose="020F0502020204030203" pitchFamily="34" charset="0"/>
            </a:endParaRPr>
          </a:p>
        </p:txBody>
      </p:sp>
      <p:sp>
        <p:nvSpPr>
          <p:cNvPr id="12" name="Shape 33791">
            <a:extLst>
              <a:ext uri="{FF2B5EF4-FFF2-40B4-BE49-F238E27FC236}">
                <a16:creationId xmlns:a16="http://schemas.microsoft.com/office/drawing/2014/main" id="{A4941DAC-8356-5A43-BBCA-DEF7834AA2F4}"/>
              </a:ext>
            </a:extLst>
          </p:cNvPr>
          <p:cNvSpPr/>
          <p:nvPr/>
        </p:nvSpPr>
        <p:spPr>
          <a:xfrm>
            <a:off x="11115032" y="10095921"/>
            <a:ext cx="2735662" cy="1221705"/>
          </a:xfrm>
          <a:custGeom>
            <a:avLst/>
            <a:gdLst/>
            <a:ahLst/>
            <a:cxnLst>
              <a:cxn ang="0">
                <a:pos x="wd2" y="hd2"/>
              </a:cxn>
              <a:cxn ang="5400000">
                <a:pos x="wd2" y="hd2"/>
              </a:cxn>
              <a:cxn ang="10800000">
                <a:pos x="wd2" y="hd2"/>
              </a:cxn>
              <a:cxn ang="16200000">
                <a:pos x="wd2" y="hd2"/>
              </a:cxn>
            </a:cxnLst>
            <a:rect l="0" t="0" r="r" b="b"/>
            <a:pathLst>
              <a:path w="21600" h="21592" extrusionOk="0">
                <a:moveTo>
                  <a:pt x="7809" y="0"/>
                </a:moveTo>
                <a:cubicBezTo>
                  <a:pt x="7324" y="13"/>
                  <a:pt x="6778" y="778"/>
                  <a:pt x="6478" y="2101"/>
                </a:cubicBezTo>
                <a:cubicBezTo>
                  <a:pt x="6042" y="4020"/>
                  <a:pt x="5902" y="6681"/>
                  <a:pt x="4935" y="6915"/>
                </a:cubicBezTo>
                <a:cubicBezTo>
                  <a:pt x="4142" y="7106"/>
                  <a:pt x="3470" y="4932"/>
                  <a:pt x="2692" y="5770"/>
                </a:cubicBezTo>
                <a:cubicBezTo>
                  <a:pt x="1856" y="6672"/>
                  <a:pt x="2296" y="9318"/>
                  <a:pt x="1855" y="10890"/>
                </a:cubicBezTo>
                <a:cubicBezTo>
                  <a:pt x="1466" y="12278"/>
                  <a:pt x="602" y="12401"/>
                  <a:pt x="0" y="12922"/>
                </a:cubicBezTo>
                <a:cubicBezTo>
                  <a:pt x="993" y="14021"/>
                  <a:pt x="2009" y="15267"/>
                  <a:pt x="3057" y="16653"/>
                </a:cubicBezTo>
                <a:cubicBezTo>
                  <a:pt x="4185" y="18144"/>
                  <a:pt x="5346" y="19793"/>
                  <a:pt x="6553" y="21592"/>
                </a:cubicBezTo>
                <a:lnTo>
                  <a:pt x="21600" y="21558"/>
                </a:lnTo>
                <a:cubicBezTo>
                  <a:pt x="20698" y="19805"/>
                  <a:pt x="19772" y="18119"/>
                  <a:pt x="18821" y="16502"/>
                </a:cubicBezTo>
                <a:cubicBezTo>
                  <a:pt x="17978" y="15070"/>
                  <a:pt x="17118" y="13692"/>
                  <a:pt x="16278" y="12251"/>
                </a:cubicBezTo>
                <a:cubicBezTo>
                  <a:pt x="15699" y="11257"/>
                  <a:pt x="15099" y="10210"/>
                  <a:pt x="14370" y="10081"/>
                </a:cubicBezTo>
                <a:cubicBezTo>
                  <a:pt x="13528" y="9932"/>
                  <a:pt x="12629" y="11051"/>
                  <a:pt x="11911" y="9943"/>
                </a:cubicBezTo>
                <a:cubicBezTo>
                  <a:pt x="11201" y="8846"/>
                  <a:pt x="11307" y="6325"/>
                  <a:pt x="10589" y="5248"/>
                </a:cubicBezTo>
                <a:cubicBezTo>
                  <a:pt x="10063" y="4458"/>
                  <a:pt x="9244" y="4786"/>
                  <a:pt x="8893" y="3551"/>
                </a:cubicBezTo>
                <a:cubicBezTo>
                  <a:pt x="8661" y="2736"/>
                  <a:pt x="8799" y="1628"/>
                  <a:pt x="8549" y="829"/>
                </a:cubicBezTo>
                <a:cubicBezTo>
                  <a:pt x="8369" y="255"/>
                  <a:pt x="8099" y="-8"/>
                  <a:pt x="7809" y="0"/>
                </a:cubicBezTo>
                <a:close/>
              </a:path>
            </a:pathLst>
          </a:custGeom>
          <a:solidFill>
            <a:schemeClr val="accent1">
              <a:lumMod val="50000"/>
            </a:schemeClr>
          </a:solidFill>
          <a:ln w="12700" cap="flat">
            <a:noFill/>
            <a:miter lim="400000"/>
          </a:ln>
          <a:effectLst/>
        </p:spPr>
        <p:txBody>
          <a:bodyPr wrap="square" lIns="53578" tIns="53578" rIns="53578" bIns="53578" numCol="1" anchor="ctr">
            <a:noAutofit/>
          </a:bodyPr>
          <a:lstStyle/>
          <a:p>
            <a:endParaRPr sz="5063" dirty="0">
              <a:latin typeface="Lato Light" panose="020F0502020204030203" pitchFamily="34" charset="0"/>
            </a:endParaRPr>
          </a:p>
        </p:txBody>
      </p:sp>
      <p:sp>
        <p:nvSpPr>
          <p:cNvPr id="40" name="Freeform 39">
            <a:extLst>
              <a:ext uri="{FF2B5EF4-FFF2-40B4-BE49-F238E27FC236}">
                <a16:creationId xmlns:a16="http://schemas.microsoft.com/office/drawing/2014/main" id="{D571337C-1356-3C40-9AFC-B601955399EB}"/>
              </a:ext>
            </a:extLst>
          </p:cNvPr>
          <p:cNvSpPr/>
          <p:nvPr/>
        </p:nvSpPr>
        <p:spPr>
          <a:xfrm>
            <a:off x="5381662" y="11231117"/>
            <a:ext cx="4686188" cy="2484883"/>
          </a:xfrm>
          <a:custGeom>
            <a:avLst/>
            <a:gdLst>
              <a:gd name="connsiteX0" fmla="*/ 2961514 w 4686188"/>
              <a:gd name="connsiteY0" fmla="*/ 0 h 2484883"/>
              <a:gd name="connsiteX1" fmla="*/ 4686188 w 4686188"/>
              <a:gd name="connsiteY1" fmla="*/ 2054923 h 2484883"/>
              <a:gd name="connsiteX2" fmla="*/ 4173826 w 4686188"/>
              <a:gd name="connsiteY2" fmla="*/ 2484883 h 2484883"/>
              <a:gd name="connsiteX3" fmla="*/ 0 w 4686188"/>
              <a:gd name="connsiteY3" fmla="*/ 2484883 h 2484883"/>
            </a:gdLst>
            <a:ahLst/>
            <a:cxnLst>
              <a:cxn ang="0">
                <a:pos x="connsiteX0" y="connsiteY0"/>
              </a:cxn>
              <a:cxn ang="0">
                <a:pos x="connsiteX1" y="connsiteY1"/>
              </a:cxn>
              <a:cxn ang="0">
                <a:pos x="connsiteX2" y="connsiteY2"/>
              </a:cxn>
              <a:cxn ang="0">
                <a:pos x="connsiteX3" y="connsiteY3"/>
              </a:cxn>
            </a:cxnLst>
            <a:rect l="l" t="t" r="r" b="b"/>
            <a:pathLst>
              <a:path w="4686188" h="2484883">
                <a:moveTo>
                  <a:pt x="2961514" y="0"/>
                </a:moveTo>
                <a:lnTo>
                  <a:pt x="4686188" y="2054923"/>
                </a:lnTo>
                <a:lnTo>
                  <a:pt x="4173826" y="2484883"/>
                </a:lnTo>
                <a:lnTo>
                  <a:pt x="0" y="2484883"/>
                </a:lnTo>
                <a:close/>
              </a:path>
            </a:pathLst>
          </a:custGeom>
          <a:solidFill>
            <a:schemeClr val="accent2"/>
          </a:solidFill>
          <a:ln w="12700" cap="flat">
            <a:noFill/>
            <a:miter lim="400000"/>
          </a:ln>
          <a:effectLst/>
        </p:spPr>
        <p:txBody>
          <a:bodyPr wrap="square" lIns="0" tIns="0" rIns="0" bIns="0" numCol="1" anchor="t">
            <a:noAutofit/>
          </a:bodyPr>
          <a:lstStyle/>
          <a:p>
            <a:endParaRPr sz="5063" dirty="0">
              <a:latin typeface="Lato Light" panose="020F0502020204030203" pitchFamily="34" charset="0"/>
            </a:endParaRPr>
          </a:p>
        </p:txBody>
      </p:sp>
      <p:sp>
        <p:nvSpPr>
          <p:cNvPr id="41" name="TextBox 40">
            <a:extLst>
              <a:ext uri="{FF2B5EF4-FFF2-40B4-BE49-F238E27FC236}">
                <a16:creationId xmlns:a16="http://schemas.microsoft.com/office/drawing/2014/main" id="{CF93667C-71BD-4A44-8F6E-F377DEFD7E97}"/>
              </a:ext>
            </a:extLst>
          </p:cNvPr>
          <p:cNvSpPr txBox="1"/>
          <p:nvPr/>
        </p:nvSpPr>
        <p:spPr>
          <a:xfrm>
            <a:off x="3812993" y="612372"/>
            <a:ext cx="16751702" cy="1015663"/>
          </a:xfrm>
          <a:prstGeom prst="rect">
            <a:avLst/>
          </a:prstGeom>
          <a:noFill/>
        </p:spPr>
        <p:txBody>
          <a:bodyPr wrap="none" rtlCol="0">
            <a:spAutoFit/>
          </a:bodyPr>
          <a:lstStyle/>
          <a:p>
            <a:pPr algn="ctr"/>
            <a:r>
              <a:rPr lang="en-US" sz="6000" b="1" dirty="0">
                <a:solidFill>
                  <a:schemeClr val="tx2"/>
                </a:solidFill>
                <a:latin typeface="Poppins" pitchFamily="2" charset="77"/>
                <a:cs typeface="Poppins" pitchFamily="2" charset="77"/>
              </a:rPr>
              <a:t>THINK GREEN &amp; AND SAVE THE PLANET TITLE</a:t>
            </a:r>
          </a:p>
        </p:txBody>
      </p:sp>
      <p:sp>
        <p:nvSpPr>
          <p:cNvPr id="42" name="TextBox 41">
            <a:extLst>
              <a:ext uri="{FF2B5EF4-FFF2-40B4-BE49-F238E27FC236}">
                <a16:creationId xmlns:a16="http://schemas.microsoft.com/office/drawing/2014/main" id="{5EEDA96D-EC49-BF49-94FB-439A569B2E26}"/>
              </a:ext>
            </a:extLst>
          </p:cNvPr>
          <p:cNvSpPr txBox="1"/>
          <p:nvPr/>
        </p:nvSpPr>
        <p:spPr>
          <a:xfrm>
            <a:off x="9706414" y="1575186"/>
            <a:ext cx="4964821" cy="461665"/>
          </a:xfrm>
          <a:prstGeom prst="rect">
            <a:avLst/>
          </a:prstGeom>
          <a:noFill/>
        </p:spPr>
        <p:txBody>
          <a:bodyPr wrap="none" rtlCol="0">
            <a:spAutoFit/>
          </a:bodyPr>
          <a:lstStyle/>
          <a:p>
            <a:pPr algn="ctr"/>
            <a:r>
              <a:rPr lang="en-US" sz="2400" spc="300" dirty="0">
                <a:solidFill>
                  <a:schemeClr val="bg1">
                    <a:lumMod val="65000"/>
                  </a:schemeClr>
                </a:solidFill>
                <a:latin typeface="Poppins Light" pitchFamily="2" charset="77"/>
                <a:cs typeface="Poppins Light" pitchFamily="2" charset="77"/>
              </a:rPr>
              <a:t>WRITE YOUR SUBTITLE HERE</a:t>
            </a:r>
          </a:p>
        </p:txBody>
      </p:sp>
      <p:sp>
        <p:nvSpPr>
          <p:cNvPr id="43" name="Freeform 42">
            <a:extLst>
              <a:ext uri="{FF2B5EF4-FFF2-40B4-BE49-F238E27FC236}">
                <a16:creationId xmlns:a16="http://schemas.microsoft.com/office/drawing/2014/main" id="{3FFC26C1-DF85-1F4E-8797-E1D920E12AB8}"/>
              </a:ext>
            </a:extLst>
          </p:cNvPr>
          <p:cNvSpPr>
            <a:spLocks noChangeArrowheads="1"/>
          </p:cNvSpPr>
          <p:nvPr/>
        </p:nvSpPr>
        <p:spPr bwMode="auto">
          <a:xfrm>
            <a:off x="10821179" y="4963801"/>
            <a:ext cx="773144" cy="830090"/>
          </a:xfrm>
          <a:custGeom>
            <a:avLst/>
            <a:gdLst>
              <a:gd name="connsiteX0" fmla="*/ 45498 w 558129"/>
              <a:gd name="connsiteY0" fmla="*/ 523875 h 599238"/>
              <a:gd name="connsiteX1" fmla="*/ 55203 w 558129"/>
              <a:gd name="connsiteY1" fmla="*/ 533220 h 599238"/>
              <a:gd name="connsiteX2" fmla="*/ 45498 w 558129"/>
              <a:gd name="connsiteY2" fmla="*/ 542566 h 599238"/>
              <a:gd name="connsiteX3" fmla="*/ 36512 w 558129"/>
              <a:gd name="connsiteY3" fmla="*/ 533220 h 599238"/>
              <a:gd name="connsiteX4" fmla="*/ 45498 w 558129"/>
              <a:gd name="connsiteY4" fmla="*/ 523875 h 599238"/>
              <a:gd name="connsiteX5" fmla="*/ 495071 w 558129"/>
              <a:gd name="connsiteY5" fmla="*/ 438625 h 599238"/>
              <a:gd name="connsiteX6" fmla="*/ 457626 w 558129"/>
              <a:gd name="connsiteY6" fmla="*/ 449789 h 599238"/>
              <a:gd name="connsiteX7" fmla="*/ 394257 w 558129"/>
              <a:gd name="connsiteY7" fmla="*/ 470675 h 599238"/>
              <a:gd name="connsiteX8" fmla="*/ 396057 w 558129"/>
              <a:gd name="connsiteY8" fmla="*/ 490842 h 599238"/>
              <a:gd name="connsiteX9" fmla="*/ 394977 w 558129"/>
              <a:gd name="connsiteY9" fmla="*/ 497684 h 599238"/>
              <a:gd name="connsiteX10" fmla="*/ 492911 w 558129"/>
              <a:gd name="connsiteY10" fmla="*/ 464193 h 599238"/>
              <a:gd name="connsiteX11" fmla="*/ 510913 w 558129"/>
              <a:gd name="connsiteY11" fmla="*/ 456991 h 599238"/>
              <a:gd name="connsiteX12" fmla="*/ 507313 w 558129"/>
              <a:gd name="connsiteY12" fmla="*/ 443667 h 599238"/>
              <a:gd name="connsiteX13" fmla="*/ 495071 w 558129"/>
              <a:gd name="connsiteY13" fmla="*/ 438625 h 599238"/>
              <a:gd name="connsiteX14" fmla="*/ 117017 w 558129"/>
              <a:gd name="connsiteY14" fmla="*/ 422059 h 599238"/>
              <a:gd name="connsiteX15" fmla="*/ 100815 w 558129"/>
              <a:gd name="connsiteY15" fmla="*/ 428542 h 599238"/>
              <a:gd name="connsiteX16" fmla="*/ 93614 w 558129"/>
              <a:gd name="connsiteY16" fmla="*/ 445467 h 599238"/>
              <a:gd name="connsiteX17" fmla="*/ 93253 w 558129"/>
              <a:gd name="connsiteY17" fmla="*/ 538738 h 599238"/>
              <a:gd name="connsiteX18" fmla="*/ 110536 w 558129"/>
              <a:gd name="connsiteY18" fmla="*/ 561426 h 599238"/>
              <a:gd name="connsiteX19" fmla="*/ 526756 w 558129"/>
              <a:gd name="connsiteY19" fmla="*/ 494443 h 599238"/>
              <a:gd name="connsiteX20" fmla="*/ 540077 w 558129"/>
              <a:gd name="connsiteY20" fmla="*/ 477158 h 599238"/>
              <a:gd name="connsiteX21" fmla="*/ 536117 w 558129"/>
              <a:gd name="connsiteY21" fmla="*/ 469955 h 599238"/>
              <a:gd name="connsiteX22" fmla="*/ 499752 w 558129"/>
              <a:gd name="connsiteY22" fmla="*/ 481119 h 599238"/>
              <a:gd name="connsiteX23" fmla="*/ 368333 w 558129"/>
              <a:gd name="connsiteY23" fmla="*/ 522172 h 599238"/>
              <a:gd name="connsiteX24" fmla="*/ 311445 w 558129"/>
              <a:gd name="connsiteY24" fmla="*/ 529735 h 599238"/>
              <a:gd name="connsiteX25" fmla="*/ 235114 w 558129"/>
              <a:gd name="connsiteY25" fmla="*/ 523613 h 599238"/>
              <a:gd name="connsiteX26" fmla="*/ 227193 w 558129"/>
              <a:gd name="connsiteY26" fmla="*/ 513530 h 599238"/>
              <a:gd name="connsiteX27" fmla="*/ 237274 w 558129"/>
              <a:gd name="connsiteY27" fmla="*/ 505607 h 599238"/>
              <a:gd name="connsiteX28" fmla="*/ 362572 w 558129"/>
              <a:gd name="connsiteY28" fmla="*/ 504887 h 599238"/>
              <a:gd name="connsiteX29" fmla="*/ 362932 w 558129"/>
              <a:gd name="connsiteY29" fmla="*/ 504887 h 599238"/>
              <a:gd name="connsiteX30" fmla="*/ 378054 w 558129"/>
              <a:gd name="connsiteY30" fmla="*/ 489402 h 599238"/>
              <a:gd name="connsiteX31" fmla="*/ 372653 w 558129"/>
              <a:gd name="connsiteY31" fmla="*/ 467794 h 599238"/>
              <a:gd name="connsiteX32" fmla="*/ 356811 w 558129"/>
              <a:gd name="connsiteY32" fmla="*/ 462033 h 599238"/>
              <a:gd name="connsiteX33" fmla="*/ 242675 w 558129"/>
              <a:gd name="connsiteY33" fmla="*/ 443667 h 599238"/>
              <a:gd name="connsiteX34" fmla="*/ 117377 w 558129"/>
              <a:gd name="connsiteY34" fmla="*/ 422059 h 599238"/>
              <a:gd name="connsiteX35" fmla="*/ 21603 w 558129"/>
              <a:gd name="connsiteY35" fmla="*/ 422059 h 599238"/>
              <a:gd name="connsiteX36" fmla="*/ 18363 w 558129"/>
              <a:gd name="connsiteY36" fmla="*/ 425300 h 599238"/>
              <a:gd name="connsiteX37" fmla="*/ 18363 w 558129"/>
              <a:gd name="connsiteY37" fmla="*/ 558545 h 599238"/>
              <a:gd name="connsiteX38" fmla="*/ 21603 w 558129"/>
              <a:gd name="connsiteY38" fmla="*/ 562146 h 599238"/>
              <a:gd name="connsiteX39" fmla="*/ 72010 w 558129"/>
              <a:gd name="connsiteY39" fmla="*/ 562146 h 599238"/>
              <a:gd name="connsiteX40" fmla="*/ 75251 w 558129"/>
              <a:gd name="connsiteY40" fmla="*/ 558545 h 599238"/>
              <a:gd name="connsiteX41" fmla="*/ 75251 w 558129"/>
              <a:gd name="connsiteY41" fmla="*/ 425300 h 599238"/>
              <a:gd name="connsiteX42" fmla="*/ 72010 w 558129"/>
              <a:gd name="connsiteY42" fmla="*/ 422059 h 599238"/>
              <a:gd name="connsiteX43" fmla="*/ 241235 w 558129"/>
              <a:gd name="connsiteY43" fmla="*/ 168536 h 599238"/>
              <a:gd name="connsiteX44" fmla="*/ 241235 w 558129"/>
              <a:gd name="connsiteY44" fmla="*/ 204908 h 599238"/>
              <a:gd name="connsiteX45" fmla="*/ 286961 w 558129"/>
              <a:gd name="connsiteY45" fmla="*/ 251003 h 599238"/>
              <a:gd name="connsiteX46" fmla="*/ 334848 w 558129"/>
              <a:gd name="connsiteY46" fmla="*/ 251003 h 599238"/>
              <a:gd name="connsiteX47" fmla="*/ 380575 w 558129"/>
              <a:gd name="connsiteY47" fmla="*/ 204908 h 599238"/>
              <a:gd name="connsiteX48" fmla="*/ 380575 w 558129"/>
              <a:gd name="connsiteY48" fmla="*/ 168536 h 599238"/>
              <a:gd name="connsiteX49" fmla="*/ 241235 w 558129"/>
              <a:gd name="connsiteY49" fmla="*/ 110917 h 599238"/>
              <a:gd name="connsiteX50" fmla="*/ 241235 w 558129"/>
              <a:gd name="connsiteY50" fmla="*/ 150530 h 599238"/>
              <a:gd name="connsiteX51" fmla="*/ 380575 w 558129"/>
              <a:gd name="connsiteY51" fmla="*/ 150530 h 599238"/>
              <a:gd name="connsiteX52" fmla="*/ 380575 w 558129"/>
              <a:gd name="connsiteY52" fmla="*/ 110917 h 599238"/>
              <a:gd name="connsiteX53" fmla="*/ 356811 w 558129"/>
              <a:gd name="connsiteY53" fmla="*/ 110917 h 599238"/>
              <a:gd name="connsiteX54" fmla="*/ 264998 w 558129"/>
              <a:gd name="connsiteY54" fmla="*/ 110917 h 599238"/>
              <a:gd name="connsiteX55" fmla="*/ 264998 w 558129"/>
              <a:gd name="connsiteY55" fmla="*/ 0 h 599238"/>
              <a:gd name="connsiteX56" fmla="*/ 273999 w 558129"/>
              <a:gd name="connsiteY56" fmla="*/ 9003 h 599238"/>
              <a:gd name="connsiteX57" fmla="*/ 273999 w 558129"/>
              <a:gd name="connsiteY57" fmla="*/ 92911 h 599238"/>
              <a:gd name="connsiteX58" fmla="*/ 347810 w 558129"/>
              <a:gd name="connsiteY58" fmla="*/ 92911 h 599238"/>
              <a:gd name="connsiteX59" fmla="*/ 347810 w 558129"/>
              <a:gd name="connsiteY59" fmla="*/ 9003 h 599238"/>
              <a:gd name="connsiteX60" fmla="*/ 356811 w 558129"/>
              <a:gd name="connsiteY60" fmla="*/ 0 h 599238"/>
              <a:gd name="connsiteX61" fmla="*/ 365813 w 558129"/>
              <a:gd name="connsiteY61" fmla="*/ 9003 h 599238"/>
              <a:gd name="connsiteX62" fmla="*/ 365813 w 558129"/>
              <a:gd name="connsiteY62" fmla="*/ 92911 h 599238"/>
              <a:gd name="connsiteX63" fmla="*/ 389936 w 558129"/>
              <a:gd name="connsiteY63" fmla="*/ 92911 h 599238"/>
              <a:gd name="connsiteX64" fmla="*/ 408299 w 558129"/>
              <a:gd name="connsiteY64" fmla="*/ 92911 h 599238"/>
              <a:gd name="connsiteX65" fmla="*/ 417300 w 558129"/>
              <a:gd name="connsiteY65" fmla="*/ 101914 h 599238"/>
              <a:gd name="connsiteX66" fmla="*/ 408299 w 558129"/>
              <a:gd name="connsiteY66" fmla="*/ 110917 h 599238"/>
              <a:gd name="connsiteX67" fmla="*/ 398937 w 558129"/>
              <a:gd name="connsiteY67" fmla="*/ 110917 h 599238"/>
              <a:gd name="connsiteX68" fmla="*/ 398937 w 558129"/>
              <a:gd name="connsiteY68" fmla="*/ 204908 h 599238"/>
              <a:gd name="connsiteX69" fmla="*/ 334848 w 558129"/>
              <a:gd name="connsiteY69" fmla="*/ 269009 h 599238"/>
              <a:gd name="connsiteX70" fmla="*/ 315765 w 558129"/>
              <a:gd name="connsiteY70" fmla="*/ 269009 h 599238"/>
              <a:gd name="connsiteX71" fmla="*/ 282641 w 558129"/>
              <a:gd name="connsiteY71" fmla="*/ 351116 h 599238"/>
              <a:gd name="connsiteX72" fmla="*/ 343129 w 558129"/>
              <a:gd name="connsiteY72" fmla="*/ 342473 h 599238"/>
              <a:gd name="connsiteX73" fmla="*/ 351410 w 558129"/>
              <a:gd name="connsiteY73" fmla="*/ 345714 h 599238"/>
              <a:gd name="connsiteX74" fmla="*/ 352851 w 558129"/>
              <a:gd name="connsiteY74" fmla="*/ 355077 h 599238"/>
              <a:gd name="connsiteX75" fmla="*/ 316846 w 558129"/>
              <a:gd name="connsiteY75" fmla="*/ 443306 h 599238"/>
              <a:gd name="connsiteX76" fmla="*/ 356451 w 558129"/>
              <a:gd name="connsiteY76" fmla="*/ 443667 h 599238"/>
              <a:gd name="connsiteX77" fmla="*/ 384175 w 558129"/>
              <a:gd name="connsiteY77" fmla="*/ 454470 h 599238"/>
              <a:gd name="connsiteX78" fmla="*/ 451145 w 558129"/>
              <a:gd name="connsiteY78" fmla="*/ 432863 h 599238"/>
              <a:gd name="connsiteX79" fmla="*/ 495071 w 558129"/>
              <a:gd name="connsiteY79" fmla="*/ 420259 h 599238"/>
              <a:gd name="connsiteX80" fmla="*/ 521715 w 558129"/>
              <a:gd name="connsiteY80" fmla="*/ 432143 h 599238"/>
              <a:gd name="connsiteX81" fmla="*/ 528916 w 558129"/>
              <a:gd name="connsiteY81" fmla="*/ 451949 h 599238"/>
              <a:gd name="connsiteX82" fmla="*/ 547639 w 558129"/>
              <a:gd name="connsiteY82" fmla="*/ 456271 h 599238"/>
              <a:gd name="connsiteX83" fmla="*/ 558080 w 558129"/>
              <a:gd name="connsiteY83" fmla="*/ 478238 h 599238"/>
              <a:gd name="connsiteX84" fmla="*/ 537557 w 558129"/>
              <a:gd name="connsiteY84" fmla="*/ 509208 h 599238"/>
              <a:gd name="connsiteX85" fmla="*/ 260317 w 558129"/>
              <a:gd name="connsiteY85" fmla="*/ 599238 h 599238"/>
              <a:gd name="connsiteX86" fmla="*/ 106215 w 558129"/>
              <a:gd name="connsiteY86" fmla="*/ 579071 h 599238"/>
              <a:gd name="connsiteX87" fmla="*/ 90013 w 558129"/>
              <a:gd name="connsiteY87" fmla="*/ 570429 h 599238"/>
              <a:gd name="connsiteX88" fmla="*/ 72010 w 558129"/>
              <a:gd name="connsiteY88" fmla="*/ 580152 h 599238"/>
              <a:gd name="connsiteX89" fmla="*/ 21603 w 558129"/>
              <a:gd name="connsiteY89" fmla="*/ 580152 h 599238"/>
              <a:gd name="connsiteX90" fmla="*/ 0 w 558129"/>
              <a:gd name="connsiteY90" fmla="*/ 558545 h 599238"/>
              <a:gd name="connsiteX91" fmla="*/ 0 w 558129"/>
              <a:gd name="connsiteY91" fmla="*/ 425300 h 599238"/>
              <a:gd name="connsiteX92" fmla="*/ 21603 w 558129"/>
              <a:gd name="connsiteY92" fmla="*/ 404053 h 599238"/>
              <a:gd name="connsiteX93" fmla="*/ 72010 w 558129"/>
              <a:gd name="connsiteY93" fmla="*/ 404053 h 599238"/>
              <a:gd name="connsiteX94" fmla="*/ 90013 w 558129"/>
              <a:gd name="connsiteY94" fmla="*/ 414137 h 599238"/>
              <a:gd name="connsiteX95" fmla="*/ 118097 w 558129"/>
              <a:gd name="connsiteY95" fmla="*/ 404053 h 599238"/>
              <a:gd name="connsiteX96" fmla="*/ 252036 w 558129"/>
              <a:gd name="connsiteY96" fmla="*/ 428181 h 599238"/>
              <a:gd name="connsiteX97" fmla="*/ 297763 w 558129"/>
              <a:gd name="connsiteY97" fmla="*/ 442226 h 599238"/>
              <a:gd name="connsiteX98" fmla="*/ 329807 w 558129"/>
              <a:gd name="connsiteY98" fmla="*/ 362640 h 599238"/>
              <a:gd name="connsiteX99" fmla="*/ 270039 w 558129"/>
              <a:gd name="connsiteY99" fmla="*/ 370922 h 599238"/>
              <a:gd name="connsiteX100" fmla="*/ 261398 w 558129"/>
              <a:gd name="connsiteY100" fmla="*/ 367681 h 599238"/>
              <a:gd name="connsiteX101" fmla="*/ 260317 w 558129"/>
              <a:gd name="connsiteY101" fmla="*/ 358678 h 599238"/>
              <a:gd name="connsiteX102" fmla="*/ 296323 w 558129"/>
              <a:gd name="connsiteY102" fmla="*/ 269009 h 599238"/>
              <a:gd name="connsiteX103" fmla="*/ 286961 w 558129"/>
              <a:gd name="connsiteY103" fmla="*/ 269009 h 599238"/>
              <a:gd name="connsiteX104" fmla="*/ 222872 w 558129"/>
              <a:gd name="connsiteY104" fmla="*/ 204908 h 599238"/>
              <a:gd name="connsiteX105" fmla="*/ 222872 w 558129"/>
              <a:gd name="connsiteY105" fmla="*/ 110917 h 599238"/>
              <a:gd name="connsiteX106" fmla="*/ 213511 w 558129"/>
              <a:gd name="connsiteY106" fmla="*/ 110917 h 599238"/>
              <a:gd name="connsiteX107" fmla="*/ 204509 w 558129"/>
              <a:gd name="connsiteY107" fmla="*/ 101914 h 599238"/>
              <a:gd name="connsiteX108" fmla="*/ 213511 w 558129"/>
              <a:gd name="connsiteY108" fmla="*/ 92911 h 599238"/>
              <a:gd name="connsiteX109" fmla="*/ 231873 w 558129"/>
              <a:gd name="connsiteY109" fmla="*/ 92911 h 599238"/>
              <a:gd name="connsiteX110" fmla="*/ 255997 w 558129"/>
              <a:gd name="connsiteY110" fmla="*/ 92911 h 599238"/>
              <a:gd name="connsiteX111" fmla="*/ 255997 w 558129"/>
              <a:gd name="connsiteY111" fmla="*/ 9003 h 599238"/>
              <a:gd name="connsiteX112" fmla="*/ 264998 w 558129"/>
              <a:gd name="connsiteY112" fmla="*/ 0 h 5992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Lst>
            <a:rect l="l" t="t" r="r" b="b"/>
            <a:pathLst>
              <a:path w="558129" h="599238">
                <a:moveTo>
                  <a:pt x="45498" y="523875"/>
                </a:moveTo>
                <a:cubicBezTo>
                  <a:pt x="50889" y="523875"/>
                  <a:pt x="55203" y="527829"/>
                  <a:pt x="55203" y="533220"/>
                </a:cubicBezTo>
                <a:cubicBezTo>
                  <a:pt x="55203" y="538252"/>
                  <a:pt x="50889" y="542566"/>
                  <a:pt x="45498" y="542566"/>
                </a:cubicBezTo>
                <a:cubicBezTo>
                  <a:pt x="40466" y="542566"/>
                  <a:pt x="36512" y="538252"/>
                  <a:pt x="36512" y="533220"/>
                </a:cubicBezTo>
                <a:cubicBezTo>
                  <a:pt x="36512" y="527829"/>
                  <a:pt x="40466" y="523875"/>
                  <a:pt x="45498" y="523875"/>
                </a:cubicBezTo>
                <a:close/>
                <a:moveTo>
                  <a:pt x="495071" y="438625"/>
                </a:moveTo>
                <a:cubicBezTo>
                  <a:pt x="486430" y="438625"/>
                  <a:pt x="473828" y="443667"/>
                  <a:pt x="457626" y="449789"/>
                </a:cubicBezTo>
                <a:cubicBezTo>
                  <a:pt x="440703" y="456271"/>
                  <a:pt x="420180" y="464193"/>
                  <a:pt x="394257" y="470675"/>
                </a:cubicBezTo>
                <a:cubicBezTo>
                  <a:pt x="396057" y="476437"/>
                  <a:pt x="396777" y="483280"/>
                  <a:pt x="396057" y="490842"/>
                </a:cubicBezTo>
                <a:cubicBezTo>
                  <a:pt x="396057" y="493003"/>
                  <a:pt x="395337" y="495164"/>
                  <a:pt x="394977" y="497684"/>
                </a:cubicBezTo>
                <a:cubicBezTo>
                  <a:pt x="438903" y="486881"/>
                  <a:pt x="470588" y="473556"/>
                  <a:pt x="492911" y="464193"/>
                </a:cubicBezTo>
                <a:cubicBezTo>
                  <a:pt x="499392" y="461312"/>
                  <a:pt x="505513" y="458792"/>
                  <a:pt x="510913" y="456991"/>
                </a:cubicBezTo>
                <a:cubicBezTo>
                  <a:pt x="511273" y="451589"/>
                  <a:pt x="509833" y="446908"/>
                  <a:pt x="507313" y="443667"/>
                </a:cubicBezTo>
                <a:cubicBezTo>
                  <a:pt x="504432" y="440065"/>
                  <a:pt x="500472" y="438625"/>
                  <a:pt x="495071" y="438625"/>
                </a:cubicBezTo>
                <a:close/>
                <a:moveTo>
                  <a:pt x="117017" y="422059"/>
                </a:moveTo>
                <a:cubicBezTo>
                  <a:pt x="110896" y="422059"/>
                  <a:pt x="105135" y="424220"/>
                  <a:pt x="100815" y="428542"/>
                </a:cubicBezTo>
                <a:cubicBezTo>
                  <a:pt x="96134" y="432863"/>
                  <a:pt x="93614" y="438985"/>
                  <a:pt x="93614" y="445467"/>
                </a:cubicBezTo>
                <a:lnTo>
                  <a:pt x="93253" y="538738"/>
                </a:lnTo>
                <a:cubicBezTo>
                  <a:pt x="93253" y="549182"/>
                  <a:pt x="100455" y="558545"/>
                  <a:pt x="110536" y="561426"/>
                </a:cubicBezTo>
                <a:cubicBezTo>
                  <a:pt x="185067" y="581232"/>
                  <a:pt x="374454" y="614003"/>
                  <a:pt x="526756" y="494443"/>
                </a:cubicBezTo>
                <a:cubicBezTo>
                  <a:pt x="531436" y="491202"/>
                  <a:pt x="539717" y="483280"/>
                  <a:pt x="540077" y="477158"/>
                </a:cubicBezTo>
                <a:cubicBezTo>
                  <a:pt x="540077" y="476077"/>
                  <a:pt x="540438" y="473556"/>
                  <a:pt x="536117" y="469955"/>
                </a:cubicBezTo>
                <a:cubicBezTo>
                  <a:pt x="532876" y="467074"/>
                  <a:pt x="515954" y="474277"/>
                  <a:pt x="499752" y="481119"/>
                </a:cubicBezTo>
                <a:cubicBezTo>
                  <a:pt x="472028" y="492643"/>
                  <a:pt x="430262" y="510289"/>
                  <a:pt x="368333" y="522172"/>
                </a:cubicBezTo>
                <a:cubicBezTo>
                  <a:pt x="354651" y="527214"/>
                  <a:pt x="335568" y="529735"/>
                  <a:pt x="311445" y="529735"/>
                </a:cubicBezTo>
                <a:cubicBezTo>
                  <a:pt x="289842" y="529735"/>
                  <a:pt x="264278" y="527574"/>
                  <a:pt x="235114" y="523613"/>
                </a:cubicBezTo>
                <a:cubicBezTo>
                  <a:pt x="230073" y="523253"/>
                  <a:pt x="226473" y="518571"/>
                  <a:pt x="227193" y="513530"/>
                </a:cubicBezTo>
                <a:cubicBezTo>
                  <a:pt x="227913" y="508848"/>
                  <a:pt x="232593" y="505247"/>
                  <a:pt x="237274" y="505607"/>
                </a:cubicBezTo>
                <a:cubicBezTo>
                  <a:pt x="312525" y="516050"/>
                  <a:pt x="346730" y="511009"/>
                  <a:pt x="362572" y="504887"/>
                </a:cubicBezTo>
                <a:lnTo>
                  <a:pt x="362932" y="504887"/>
                </a:lnTo>
                <a:cubicBezTo>
                  <a:pt x="377334" y="499125"/>
                  <a:pt x="378054" y="491922"/>
                  <a:pt x="378054" y="489402"/>
                </a:cubicBezTo>
                <a:cubicBezTo>
                  <a:pt x="378774" y="479678"/>
                  <a:pt x="376614" y="472476"/>
                  <a:pt x="372653" y="467794"/>
                </a:cubicBezTo>
                <a:cubicBezTo>
                  <a:pt x="366173" y="461672"/>
                  <a:pt x="357171" y="462033"/>
                  <a:pt x="356811" y="462033"/>
                </a:cubicBezTo>
                <a:cubicBezTo>
                  <a:pt x="274719" y="463113"/>
                  <a:pt x="259957" y="454110"/>
                  <a:pt x="242675" y="443667"/>
                </a:cubicBezTo>
                <a:cubicBezTo>
                  <a:pt x="227553" y="434664"/>
                  <a:pt x="209910" y="424580"/>
                  <a:pt x="117377" y="422059"/>
                </a:cubicBezTo>
                <a:close/>
                <a:moveTo>
                  <a:pt x="21603" y="422059"/>
                </a:moveTo>
                <a:cubicBezTo>
                  <a:pt x="19803" y="422059"/>
                  <a:pt x="18363" y="423860"/>
                  <a:pt x="18363" y="425300"/>
                </a:cubicBezTo>
                <a:lnTo>
                  <a:pt x="18363" y="558545"/>
                </a:lnTo>
                <a:cubicBezTo>
                  <a:pt x="18363" y="560345"/>
                  <a:pt x="19803" y="562146"/>
                  <a:pt x="21603" y="562146"/>
                </a:cubicBezTo>
                <a:lnTo>
                  <a:pt x="72010" y="562146"/>
                </a:lnTo>
                <a:cubicBezTo>
                  <a:pt x="73811" y="562146"/>
                  <a:pt x="75251" y="560345"/>
                  <a:pt x="75251" y="558545"/>
                </a:cubicBezTo>
                <a:lnTo>
                  <a:pt x="75251" y="425300"/>
                </a:lnTo>
                <a:cubicBezTo>
                  <a:pt x="75251" y="423860"/>
                  <a:pt x="73811" y="422059"/>
                  <a:pt x="72010" y="422059"/>
                </a:cubicBezTo>
                <a:close/>
                <a:moveTo>
                  <a:pt x="241235" y="168536"/>
                </a:moveTo>
                <a:lnTo>
                  <a:pt x="241235" y="204908"/>
                </a:lnTo>
                <a:cubicBezTo>
                  <a:pt x="241235" y="230116"/>
                  <a:pt x="261758" y="251003"/>
                  <a:pt x="286961" y="251003"/>
                </a:cubicBezTo>
                <a:lnTo>
                  <a:pt x="334848" y="251003"/>
                </a:lnTo>
                <a:cubicBezTo>
                  <a:pt x="360412" y="251003"/>
                  <a:pt x="380575" y="230116"/>
                  <a:pt x="380575" y="204908"/>
                </a:cubicBezTo>
                <a:lnTo>
                  <a:pt x="380575" y="168536"/>
                </a:lnTo>
                <a:close/>
                <a:moveTo>
                  <a:pt x="241235" y="110917"/>
                </a:moveTo>
                <a:lnTo>
                  <a:pt x="241235" y="150530"/>
                </a:lnTo>
                <a:lnTo>
                  <a:pt x="380575" y="150530"/>
                </a:lnTo>
                <a:lnTo>
                  <a:pt x="380575" y="110917"/>
                </a:lnTo>
                <a:lnTo>
                  <a:pt x="356811" y="110917"/>
                </a:lnTo>
                <a:lnTo>
                  <a:pt x="264998" y="110917"/>
                </a:lnTo>
                <a:close/>
                <a:moveTo>
                  <a:pt x="264998" y="0"/>
                </a:moveTo>
                <a:cubicBezTo>
                  <a:pt x="270039" y="0"/>
                  <a:pt x="273999" y="3961"/>
                  <a:pt x="273999" y="9003"/>
                </a:cubicBezTo>
                <a:lnTo>
                  <a:pt x="273999" y="92911"/>
                </a:lnTo>
                <a:lnTo>
                  <a:pt x="347810" y="92911"/>
                </a:lnTo>
                <a:lnTo>
                  <a:pt x="347810" y="9003"/>
                </a:lnTo>
                <a:cubicBezTo>
                  <a:pt x="347810" y="3961"/>
                  <a:pt x="351771" y="0"/>
                  <a:pt x="356811" y="0"/>
                </a:cubicBezTo>
                <a:cubicBezTo>
                  <a:pt x="361852" y="0"/>
                  <a:pt x="365813" y="3961"/>
                  <a:pt x="365813" y="9003"/>
                </a:cubicBezTo>
                <a:lnTo>
                  <a:pt x="365813" y="92911"/>
                </a:lnTo>
                <a:lnTo>
                  <a:pt x="389936" y="92911"/>
                </a:lnTo>
                <a:lnTo>
                  <a:pt x="408299" y="92911"/>
                </a:lnTo>
                <a:cubicBezTo>
                  <a:pt x="413339" y="92911"/>
                  <a:pt x="417300" y="97232"/>
                  <a:pt x="417300" y="101914"/>
                </a:cubicBezTo>
                <a:cubicBezTo>
                  <a:pt x="417300" y="106955"/>
                  <a:pt x="413339" y="110917"/>
                  <a:pt x="408299" y="110917"/>
                </a:cubicBezTo>
                <a:lnTo>
                  <a:pt x="398937" y="110917"/>
                </a:lnTo>
                <a:lnTo>
                  <a:pt x="398937" y="204908"/>
                </a:lnTo>
                <a:cubicBezTo>
                  <a:pt x="398937" y="240199"/>
                  <a:pt x="370133" y="269009"/>
                  <a:pt x="334848" y="269009"/>
                </a:cubicBezTo>
                <a:lnTo>
                  <a:pt x="315765" y="269009"/>
                </a:lnTo>
                <a:lnTo>
                  <a:pt x="282641" y="351116"/>
                </a:lnTo>
                <a:lnTo>
                  <a:pt x="343129" y="342473"/>
                </a:lnTo>
                <a:cubicBezTo>
                  <a:pt x="346370" y="342113"/>
                  <a:pt x="349610" y="343193"/>
                  <a:pt x="351410" y="345714"/>
                </a:cubicBezTo>
                <a:cubicBezTo>
                  <a:pt x="353571" y="348235"/>
                  <a:pt x="353931" y="351836"/>
                  <a:pt x="352851" y="355077"/>
                </a:cubicBezTo>
                <a:lnTo>
                  <a:pt x="316846" y="443306"/>
                </a:lnTo>
                <a:cubicBezTo>
                  <a:pt x="327647" y="443667"/>
                  <a:pt x="340609" y="444027"/>
                  <a:pt x="356451" y="443667"/>
                </a:cubicBezTo>
                <a:cubicBezTo>
                  <a:pt x="357531" y="443667"/>
                  <a:pt x="373014" y="443306"/>
                  <a:pt x="384175" y="454470"/>
                </a:cubicBezTo>
                <a:cubicBezTo>
                  <a:pt x="411539" y="447988"/>
                  <a:pt x="433502" y="439705"/>
                  <a:pt x="451145" y="432863"/>
                </a:cubicBezTo>
                <a:cubicBezTo>
                  <a:pt x="468787" y="425661"/>
                  <a:pt x="483189" y="420619"/>
                  <a:pt x="495071" y="420259"/>
                </a:cubicBezTo>
                <a:cubicBezTo>
                  <a:pt x="506233" y="420259"/>
                  <a:pt x="515234" y="424220"/>
                  <a:pt x="521715" y="432143"/>
                </a:cubicBezTo>
                <a:cubicBezTo>
                  <a:pt x="525675" y="437544"/>
                  <a:pt x="528196" y="444387"/>
                  <a:pt x="528916" y="451949"/>
                </a:cubicBezTo>
                <a:cubicBezTo>
                  <a:pt x="536477" y="450869"/>
                  <a:pt x="542598" y="451589"/>
                  <a:pt x="547639" y="456271"/>
                </a:cubicBezTo>
                <a:cubicBezTo>
                  <a:pt x="557000" y="463833"/>
                  <a:pt x="558440" y="472476"/>
                  <a:pt x="558080" y="478238"/>
                </a:cubicBezTo>
                <a:cubicBezTo>
                  <a:pt x="557360" y="494803"/>
                  <a:pt x="539717" y="507768"/>
                  <a:pt x="537557" y="509208"/>
                </a:cubicBezTo>
                <a:cubicBezTo>
                  <a:pt x="447904" y="579792"/>
                  <a:pt x="346010" y="599238"/>
                  <a:pt x="260317" y="599238"/>
                </a:cubicBezTo>
                <a:cubicBezTo>
                  <a:pt x="195148" y="599238"/>
                  <a:pt x="139340" y="587714"/>
                  <a:pt x="106215" y="579071"/>
                </a:cubicBezTo>
                <a:cubicBezTo>
                  <a:pt x="99734" y="577271"/>
                  <a:pt x="94334" y="574390"/>
                  <a:pt x="90013" y="570429"/>
                </a:cubicBezTo>
                <a:cubicBezTo>
                  <a:pt x="86052" y="576190"/>
                  <a:pt x="79572" y="580152"/>
                  <a:pt x="72010" y="580152"/>
                </a:cubicBezTo>
                <a:lnTo>
                  <a:pt x="21603" y="580152"/>
                </a:lnTo>
                <a:cubicBezTo>
                  <a:pt x="9721" y="580152"/>
                  <a:pt x="0" y="570429"/>
                  <a:pt x="0" y="558545"/>
                </a:cubicBezTo>
                <a:lnTo>
                  <a:pt x="0" y="425300"/>
                </a:lnTo>
                <a:cubicBezTo>
                  <a:pt x="0" y="413417"/>
                  <a:pt x="9721" y="404053"/>
                  <a:pt x="21603" y="404053"/>
                </a:cubicBezTo>
                <a:lnTo>
                  <a:pt x="72010" y="404053"/>
                </a:lnTo>
                <a:cubicBezTo>
                  <a:pt x="79572" y="404053"/>
                  <a:pt x="86413" y="408015"/>
                  <a:pt x="90013" y="414137"/>
                </a:cubicBezTo>
                <a:cubicBezTo>
                  <a:pt x="97934" y="407295"/>
                  <a:pt x="107656" y="403693"/>
                  <a:pt x="118097" y="404053"/>
                </a:cubicBezTo>
                <a:cubicBezTo>
                  <a:pt x="215311" y="406574"/>
                  <a:pt x="234754" y="418098"/>
                  <a:pt x="252036" y="428181"/>
                </a:cubicBezTo>
                <a:cubicBezTo>
                  <a:pt x="261758" y="433943"/>
                  <a:pt x="270759" y="439345"/>
                  <a:pt x="297763" y="442226"/>
                </a:cubicBezTo>
                <a:lnTo>
                  <a:pt x="329807" y="362640"/>
                </a:lnTo>
                <a:lnTo>
                  <a:pt x="270039" y="370922"/>
                </a:lnTo>
                <a:cubicBezTo>
                  <a:pt x="266438" y="371643"/>
                  <a:pt x="263198" y="370202"/>
                  <a:pt x="261398" y="367681"/>
                </a:cubicBezTo>
                <a:cubicBezTo>
                  <a:pt x="259237" y="365161"/>
                  <a:pt x="258877" y="361920"/>
                  <a:pt x="260317" y="358678"/>
                </a:cubicBezTo>
                <a:lnTo>
                  <a:pt x="296323" y="269009"/>
                </a:lnTo>
                <a:lnTo>
                  <a:pt x="286961" y="269009"/>
                </a:lnTo>
                <a:cubicBezTo>
                  <a:pt x="251676" y="269009"/>
                  <a:pt x="222872" y="240199"/>
                  <a:pt x="222872" y="204908"/>
                </a:cubicBezTo>
                <a:lnTo>
                  <a:pt x="222872" y="110917"/>
                </a:lnTo>
                <a:lnTo>
                  <a:pt x="213511" y="110917"/>
                </a:lnTo>
                <a:cubicBezTo>
                  <a:pt x="208470" y="110917"/>
                  <a:pt x="204509" y="106955"/>
                  <a:pt x="204509" y="101914"/>
                </a:cubicBezTo>
                <a:cubicBezTo>
                  <a:pt x="204509" y="97232"/>
                  <a:pt x="208470" y="92911"/>
                  <a:pt x="213511" y="92911"/>
                </a:cubicBezTo>
                <a:lnTo>
                  <a:pt x="231873" y="92911"/>
                </a:lnTo>
                <a:lnTo>
                  <a:pt x="255997" y="92911"/>
                </a:lnTo>
                <a:lnTo>
                  <a:pt x="255997" y="9003"/>
                </a:lnTo>
                <a:cubicBezTo>
                  <a:pt x="255997" y="3961"/>
                  <a:pt x="259957" y="0"/>
                  <a:pt x="264998" y="0"/>
                </a:cubicBezTo>
                <a:close/>
              </a:path>
            </a:pathLst>
          </a:custGeom>
          <a:solidFill>
            <a:schemeClr val="bg1"/>
          </a:solidFill>
          <a:ln>
            <a:noFill/>
          </a:ln>
          <a:effectLst/>
        </p:spPr>
        <p:txBody>
          <a:bodyPr wrap="square" anchor="ctr">
            <a:noAutofit/>
          </a:bodyPr>
          <a:lstStyle/>
          <a:p>
            <a:endParaRPr lang="en-US" dirty="0">
              <a:latin typeface="Lato Light" panose="020F0502020204030203" pitchFamily="34" charset="0"/>
            </a:endParaRPr>
          </a:p>
        </p:txBody>
      </p:sp>
      <p:sp>
        <p:nvSpPr>
          <p:cNvPr id="44" name="Freeform 43">
            <a:extLst>
              <a:ext uri="{FF2B5EF4-FFF2-40B4-BE49-F238E27FC236}">
                <a16:creationId xmlns:a16="http://schemas.microsoft.com/office/drawing/2014/main" id="{55E6866B-3C79-2345-9BBF-5843034384F7}"/>
              </a:ext>
            </a:extLst>
          </p:cNvPr>
          <p:cNvSpPr>
            <a:spLocks noChangeArrowheads="1"/>
          </p:cNvSpPr>
          <p:nvPr/>
        </p:nvSpPr>
        <p:spPr bwMode="auto">
          <a:xfrm>
            <a:off x="12494392" y="5066175"/>
            <a:ext cx="828552" cy="811354"/>
          </a:xfrm>
          <a:custGeom>
            <a:avLst/>
            <a:gdLst>
              <a:gd name="connsiteX0" fmla="*/ 311576 w 598129"/>
              <a:gd name="connsiteY0" fmla="*/ 362448 h 585714"/>
              <a:gd name="connsiteX1" fmla="*/ 316942 w 598129"/>
              <a:gd name="connsiteY1" fmla="*/ 374317 h 585714"/>
              <a:gd name="connsiteX2" fmla="*/ 291900 w 598129"/>
              <a:gd name="connsiteY2" fmla="*/ 437264 h 585714"/>
              <a:gd name="connsiteX3" fmla="*/ 333398 w 598129"/>
              <a:gd name="connsiteY3" fmla="*/ 431149 h 585714"/>
              <a:gd name="connsiteX4" fmla="*/ 341626 w 598129"/>
              <a:gd name="connsiteY4" fmla="*/ 434746 h 585714"/>
              <a:gd name="connsiteX5" fmla="*/ 343057 w 598129"/>
              <a:gd name="connsiteY5" fmla="*/ 443739 h 585714"/>
              <a:gd name="connsiteX6" fmla="*/ 311933 w 598129"/>
              <a:gd name="connsiteY6" fmla="*/ 519634 h 585714"/>
              <a:gd name="connsiteX7" fmla="*/ 304063 w 598129"/>
              <a:gd name="connsiteY7" fmla="*/ 525389 h 585714"/>
              <a:gd name="connsiteX8" fmla="*/ 300485 w 598129"/>
              <a:gd name="connsiteY8" fmla="*/ 524670 h 585714"/>
              <a:gd name="connsiteX9" fmla="*/ 295835 w 598129"/>
              <a:gd name="connsiteY9" fmla="*/ 512800 h 585714"/>
              <a:gd name="connsiteX10" fmla="*/ 320519 w 598129"/>
              <a:gd name="connsiteY10" fmla="*/ 451652 h 585714"/>
              <a:gd name="connsiteX11" fmla="*/ 279021 w 598129"/>
              <a:gd name="connsiteY11" fmla="*/ 457407 h 585714"/>
              <a:gd name="connsiteX12" fmla="*/ 270792 w 598129"/>
              <a:gd name="connsiteY12" fmla="*/ 453810 h 585714"/>
              <a:gd name="connsiteX13" fmla="*/ 269361 w 598129"/>
              <a:gd name="connsiteY13" fmla="*/ 445177 h 585714"/>
              <a:gd name="connsiteX14" fmla="*/ 300485 w 598129"/>
              <a:gd name="connsiteY14" fmla="*/ 367843 h 585714"/>
              <a:gd name="connsiteX15" fmla="*/ 311576 w 598129"/>
              <a:gd name="connsiteY15" fmla="*/ 362448 h 585714"/>
              <a:gd name="connsiteX16" fmla="*/ 243136 w 598129"/>
              <a:gd name="connsiteY16" fmla="*/ 327528 h 585714"/>
              <a:gd name="connsiteX17" fmla="*/ 89557 w 598129"/>
              <a:gd name="connsiteY17" fmla="*/ 481287 h 585714"/>
              <a:gd name="connsiteX18" fmla="*/ 127682 w 598129"/>
              <a:gd name="connsiteY18" fmla="*/ 497492 h 585714"/>
              <a:gd name="connsiteX19" fmla="*/ 155017 w 598129"/>
              <a:gd name="connsiteY19" fmla="*/ 489570 h 585714"/>
              <a:gd name="connsiteX20" fmla="*/ 241697 w 598129"/>
              <a:gd name="connsiteY20" fmla="*/ 362817 h 585714"/>
              <a:gd name="connsiteX21" fmla="*/ 243136 w 598129"/>
              <a:gd name="connsiteY21" fmla="*/ 327528 h 585714"/>
              <a:gd name="connsiteX22" fmla="*/ 385205 w 598129"/>
              <a:gd name="connsiteY22" fmla="*/ 310469 h 585714"/>
              <a:gd name="connsiteX23" fmla="*/ 367581 w 598129"/>
              <a:gd name="connsiteY23" fmla="*/ 314565 h 585714"/>
              <a:gd name="connsiteX24" fmla="*/ 520800 w 598129"/>
              <a:gd name="connsiteY24" fmla="*/ 468324 h 585714"/>
              <a:gd name="connsiteX25" fmla="*/ 536985 w 598129"/>
              <a:gd name="connsiteY25" fmla="*/ 430154 h 585714"/>
              <a:gd name="connsiteX26" fmla="*/ 529072 w 598129"/>
              <a:gd name="connsiteY26" fmla="*/ 402788 h 585714"/>
              <a:gd name="connsiteX27" fmla="*/ 402829 w 598129"/>
              <a:gd name="connsiteY27" fmla="*/ 316365 h 585714"/>
              <a:gd name="connsiteX28" fmla="*/ 385205 w 598129"/>
              <a:gd name="connsiteY28" fmla="*/ 310469 h 585714"/>
              <a:gd name="connsiteX29" fmla="*/ 274067 w 598129"/>
              <a:gd name="connsiteY29" fmla="*/ 296560 h 585714"/>
              <a:gd name="connsiteX30" fmla="*/ 256084 w 598129"/>
              <a:gd name="connsiteY30" fmla="*/ 314565 h 585714"/>
              <a:gd name="connsiteX31" fmla="*/ 256443 w 598129"/>
              <a:gd name="connsiteY31" fmla="*/ 373260 h 585714"/>
              <a:gd name="connsiteX32" fmla="*/ 197817 w 598129"/>
              <a:gd name="connsiteY32" fmla="*/ 458962 h 585714"/>
              <a:gd name="connsiteX33" fmla="*/ 197817 w 598129"/>
              <a:gd name="connsiteY33" fmla="*/ 567349 h 585714"/>
              <a:gd name="connsiteX34" fmla="*/ 399951 w 598129"/>
              <a:gd name="connsiteY34" fmla="*/ 567349 h 585714"/>
              <a:gd name="connsiteX35" fmla="*/ 399951 w 598129"/>
              <a:gd name="connsiteY35" fmla="*/ 372900 h 585714"/>
              <a:gd name="connsiteX36" fmla="*/ 323702 w 598129"/>
              <a:gd name="connsiteY36" fmla="*/ 296560 h 585714"/>
              <a:gd name="connsiteX37" fmla="*/ 298885 w 598129"/>
              <a:gd name="connsiteY37" fmla="*/ 304122 h 585714"/>
              <a:gd name="connsiteX38" fmla="*/ 274067 w 598129"/>
              <a:gd name="connsiteY38" fmla="*/ 296560 h 585714"/>
              <a:gd name="connsiteX39" fmla="*/ 298885 w 598129"/>
              <a:gd name="connsiteY39" fmla="*/ 231384 h 585714"/>
              <a:gd name="connsiteX40" fmla="*/ 291539 w 598129"/>
              <a:gd name="connsiteY40" fmla="*/ 234478 h 585714"/>
              <a:gd name="connsiteX41" fmla="*/ 279867 w 598129"/>
              <a:gd name="connsiteY41" fmla="*/ 239396 h 585714"/>
              <a:gd name="connsiteX42" fmla="*/ 271909 w 598129"/>
              <a:gd name="connsiteY42" fmla="*/ 258751 h 585714"/>
              <a:gd name="connsiteX43" fmla="*/ 298885 w 598129"/>
              <a:gd name="connsiteY43" fmla="*/ 285758 h 585714"/>
              <a:gd name="connsiteX44" fmla="*/ 325860 w 598129"/>
              <a:gd name="connsiteY44" fmla="*/ 258751 h 585714"/>
              <a:gd name="connsiteX45" fmla="*/ 298885 w 598129"/>
              <a:gd name="connsiteY45" fmla="*/ 231384 h 585714"/>
              <a:gd name="connsiteX46" fmla="*/ 243136 w 598129"/>
              <a:gd name="connsiteY46" fmla="*/ 215900 h 585714"/>
              <a:gd name="connsiteX47" fmla="*/ 214002 w 598129"/>
              <a:gd name="connsiteY47" fmla="*/ 224902 h 585714"/>
              <a:gd name="connsiteX48" fmla="*/ 203932 w 598129"/>
              <a:gd name="connsiteY48" fmla="*/ 223822 h 585714"/>
              <a:gd name="connsiteX49" fmla="*/ 197817 w 598129"/>
              <a:gd name="connsiteY49" fmla="*/ 258751 h 585714"/>
              <a:gd name="connsiteX50" fmla="*/ 197817 w 598129"/>
              <a:gd name="connsiteY50" fmla="*/ 347333 h 585714"/>
              <a:gd name="connsiteX51" fmla="*/ 261119 w 598129"/>
              <a:gd name="connsiteY51" fmla="*/ 283597 h 585714"/>
              <a:gd name="connsiteX52" fmla="*/ 253566 w 598129"/>
              <a:gd name="connsiteY52" fmla="*/ 258751 h 585714"/>
              <a:gd name="connsiteX53" fmla="*/ 261119 w 598129"/>
              <a:gd name="connsiteY53" fmla="*/ 233544 h 585714"/>
              <a:gd name="connsiteX54" fmla="*/ 376213 w 598129"/>
              <a:gd name="connsiteY54" fmla="*/ 193934 h 585714"/>
              <a:gd name="connsiteX55" fmla="*/ 336650 w 598129"/>
              <a:gd name="connsiteY55" fmla="*/ 233544 h 585714"/>
              <a:gd name="connsiteX56" fmla="*/ 344203 w 598129"/>
              <a:gd name="connsiteY56" fmla="*/ 258751 h 585714"/>
              <a:gd name="connsiteX57" fmla="*/ 336650 w 598129"/>
              <a:gd name="connsiteY57" fmla="*/ 283597 h 585714"/>
              <a:gd name="connsiteX58" fmla="*/ 354273 w 598129"/>
              <a:gd name="connsiteY58" fmla="*/ 301602 h 585714"/>
              <a:gd name="connsiteX59" fmla="*/ 399951 w 598129"/>
              <a:gd name="connsiteY59" fmla="*/ 295120 h 585714"/>
              <a:gd name="connsiteX60" fmla="*/ 399951 w 598129"/>
              <a:gd name="connsiteY60" fmla="*/ 258751 h 585714"/>
              <a:gd name="connsiteX61" fmla="*/ 376213 w 598129"/>
              <a:gd name="connsiteY61" fmla="*/ 193934 h 585714"/>
              <a:gd name="connsiteX62" fmla="*/ 298885 w 598129"/>
              <a:gd name="connsiteY62" fmla="*/ 157205 h 585714"/>
              <a:gd name="connsiteX63" fmla="*/ 234144 w 598129"/>
              <a:gd name="connsiteY63" fmla="*/ 180971 h 585714"/>
              <a:gd name="connsiteX64" fmla="*/ 250329 w 598129"/>
              <a:gd name="connsiteY64" fmla="*/ 197175 h 585714"/>
              <a:gd name="connsiteX65" fmla="*/ 274067 w 598129"/>
              <a:gd name="connsiteY65" fmla="*/ 220941 h 585714"/>
              <a:gd name="connsiteX66" fmla="*/ 298885 w 598129"/>
              <a:gd name="connsiteY66" fmla="*/ 213379 h 585714"/>
              <a:gd name="connsiteX67" fmla="*/ 306682 w 598129"/>
              <a:gd name="connsiteY67" fmla="*/ 215755 h 585714"/>
              <a:gd name="connsiteX68" fmla="*/ 323702 w 598129"/>
              <a:gd name="connsiteY68" fmla="*/ 220941 h 585714"/>
              <a:gd name="connsiteX69" fmla="*/ 341685 w 598129"/>
              <a:gd name="connsiteY69" fmla="*/ 202937 h 585714"/>
              <a:gd name="connsiteX70" fmla="*/ 333503 w 598129"/>
              <a:gd name="connsiteY70" fmla="*/ 183987 h 585714"/>
              <a:gd name="connsiteX71" fmla="*/ 333497 w 598129"/>
              <a:gd name="connsiteY71" fmla="*/ 182598 h 585714"/>
              <a:gd name="connsiteX72" fmla="*/ 333413 w 598129"/>
              <a:gd name="connsiteY72" fmla="*/ 163687 h 585714"/>
              <a:gd name="connsiteX73" fmla="*/ 298885 w 598129"/>
              <a:gd name="connsiteY73" fmla="*/ 157205 h 585714"/>
              <a:gd name="connsiteX74" fmla="*/ 76969 w 598129"/>
              <a:gd name="connsiteY74" fmla="*/ 49178 h 585714"/>
              <a:gd name="connsiteX75" fmla="*/ 60424 w 598129"/>
              <a:gd name="connsiteY75" fmla="*/ 86987 h 585714"/>
              <a:gd name="connsiteX76" fmla="*/ 68696 w 598129"/>
              <a:gd name="connsiteY76" fmla="*/ 114714 h 585714"/>
              <a:gd name="connsiteX77" fmla="*/ 194940 w 598129"/>
              <a:gd name="connsiteY77" fmla="*/ 201136 h 585714"/>
              <a:gd name="connsiteX78" fmla="*/ 230187 w 598129"/>
              <a:gd name="connsiteY78" fmla="*/ 202577 h 585714"/>
              <a:gd name="connsiteX79" fmla="*/ 461095 w 598129"/>
              <a:gd name="connsiteY79" fmla="*/ 18210 h 585714"/>
              <a:gd name="connsiteX80" fmla="*/ 442392 w 598129"/>
              <a:gd name="connsiteY80" fmla="*/ 27932 h 585714"/>
              <a:gd name="connsiteX81" fmla="*/ 356072 w 598129"/>
              <a:gd name="connsiteY81" fmla="*/ 154684 h 585714"/>
              <a:gd name="connsiteX82" fmla="*/ 354633 w 598129"/>
              <a:gd name="connsiteY82" fmla="*/ 189613 h 585714"/>
              <a:gd name="connsiteX83" fmla="*/ 507852 w 598129"/>
              <a:gd name="connsiteY83" fmla="*/ 36214 h 585714"/>
              <a:gd name="connsiteX84" fmla="*/ 470087 w 598129"/>
              <a:gd name="connsiteY84" fmla="*/ 20010 h 585714"/>
              <a:gd name="connsiteX85" fmla="*/ 461095 w 598129"/>
              <a:gd name="connsiteY85" fmla="*/ 18210 h 585714"/>
              <a:gd name="connsiteX86" fmla="*/ 449765 w 598129"/>
              <a:gd name="connsiteY86" fmla="*/ 1601 h 585714"/>
              <a:gd name="connsiteX87" fmla="*/ 477280 w 598129"/>
              <a:gd name="connsiteY87" fmla="*/ 3446 h 585714"/>
              <a:gd name="connsiteX88" fmla="*/ 527274 w 598129"/>
              <a:gd name="connsiteY88" fmla="*/ 25051 h 585714"/>
              <a:gd name="connsiteX89" fmla="*/ 529792 w 598129"/>
              <a:gd name="connsiteY89" fmla="*/ 26492 h 585714"/>
              <a:gd name="connsiteX90" fmla="*/ 530151 w 598129"/>
              <a:gd name="connsiteY90" fmla="*/ 26852 h 585714"/>
              <a:gd name="connsiteX91" fmla="*/ 530511 w 598129"/>
              <a:gd name="connsiteY91" fmla="*/ 27212 h 585714"/>
              <a:gd name="connsiteX92" fmla="*/ 532309 w 598129"/>
              <a:gd name="connsiteY92" fmla="*/ 29733 h 585714"/>
              <a:gd name="connsiteX93" fmla="*/ 532309 w 598129"/>
              <a:gd name="connsiteY93" fmla="*/ 30093 h 585714"/>
              <a:gd name="connsiteX94" fmla="*/ 532669 w 598129"/>
              <a:gd name="connsiteY94" fmla="*/ 31533 h 585714"/>
              <a:gd name="connsiteX95" fmla="*/ 532669 w 598129"/>
              <a:gd name="connsiteY95" fmla="*/ 32973 h 585714"/>
              <a:gd name="connsiteX96" fmla="*/ 533029 w 598129"/>
              <a:gd name="connsiteY96" fmla="*/ 33334 h 585714"/>
              <a:gd name="connsiteX97" fmla="*/ 532309 w 598129"/>
              <a:gd name="connsiteY97" fmla="*/ 36214 h 585714"/>
              <a:gd name="connsiteX98" fmla="*/ 532309 w 598129"/>
              <a:gd name="connsiteY98" fmla="*/ 36934 h 585714"/>
              <a:gd name="connsiteX99" fmla="*/ 530151 w 598129"/>
              <a:gd name="connsiteY99" fmla="*/ 39815 h 585714"/>
              <a:gd name="connsiteX100" fmla="*/ 389161 w 598129"/>
              <a:gd name="connsiteY100" fmla="*/ 180971 h 585714"/>
              <a:gd name="connsiteX101" fmla="*/ 417935 w 598129"/>
              <a:gd name="connsiteY101" fmla="*/ 258751 h 585714"/>
              <a:gd name="connsiteX102" fmla="*/ 417935 w 598129"/>
              <a:gd name="connsiteY102" fmla="*/ 304842 h 585714"/>
              <a:gd name="connsiteX103" fmla="*/ 539503 w 598129"/>
              <a:gd name="connsiteY103" fmla="*/ 387664 h 585714"/>
              <a:gd name="connsiteX104" fmla="*/ 553889 w 598129"/>
              <a:gd name="connsiteY104" fmla="*/ 437356 h 585714"/>
              <a:gd name="connsiteX105" fmla="*/ 532309 w 598129"/>
              <a:gd name="connsiteY105" fmla="*/ 487409 h 585714"/>
              <a:gd name="connsiteX106" fmla="*/ 532309 w 598129"/>
              <a:gd name="connsiteY106" fmla="*/ 487769 h 585714"/>
              <a:gd name="connsiteX107" fmla="*/ 530511 w 598129"/>
              <a:gd name="connsiteY107" fmla="*/ 490290 h 585714"/>
              <a:gd name="connsiteX108" fmla="*/ 530151 w 598129"/>
              <a:gd name="connsiteY108" fmla="*/ 490290 h 585714"/>
              <a:gd name="connsiteX109" fmla="*/ 529792 w 598129"/>
              <a:gd name="connsiteY109" fmla="*/ 490650 h 585714"/>
              <a:gd name="connsiteX110" fmla="*/ 527274 w 598129"/>
              <a:gd name="connsiteY110" fmla="*/ 492450 h 585714"/>
              <a:gd name="connsiteX111" fmla="*/ 526914 w 598129"/>
              <a:gd name="connsiteY111" fmla="*/ 492450 h 585714"/>
              <a:gd name="connsiteX112" fmla="*/ 525476 w 598129"/>
              <a:gd name="connsiteY112" fmla="*/ 493170 h 585714"/>
              <a:gd name="connsiteX113" fmla="*/ 523677 w 598129"/>
              <a:gd name="connsiteY113" fmla="*/ 493170 h 585714"/>
              <a:gd name="connsiteX114" fmla="*/ 520440 w 598129"/>
              <a:gd name="connsiteY114" fmla="*/ 492450 h 585714"/>
              <a:gd name="connsiteX115" fmla="*/ 517563 w 598129"/>
              <a:gd name="connsiteY115" fmla="*/ 490290 h 585714"/>
              <a:gd name="connsiteX116" fmla="*/ 417935 w 598129"/>
              <a:gd name="connsiteY116" fmla="*/ 390905 h 585714"/>
              <a:gd name="connsiteX117" fmla="*/ 417935 w 598129"/>
              <a:gd name="connsiteY117" fmla="*/ 567349 h 585714"/>
              <a:gd name="connsiteX118" fmla="*/ 588777 w 598129"/>
              <a:gd name="connsiteY118" fmla="*/ 567349 h 585714"/>
              <a:gd name="connsiteX119" fmla="*/ 598129 w 598129"/>
              <a:gd name="connsiteY119" fmla="*/ 576352 h 585714"/>
              <a:gd name="connsiteX120" fmla="*/ 588777 w 598129"/>
              <a:gd name="connsiteY120" fmla="*/ 585714 h 585714"/>
              <a:gd name="connsiteX121" fmla="*/ 408943 w 598129"/>
              <a:gd name="connsiteY121" fmla="*/ 585714 h 585714"/>
              <a:gd name="connsiteX122" fmla="*/ 188826 w 598129"/>
              <a:gd name="connsiteY122" fmla="*/ 585714 h 585714"/>
              <a:gd name="connsiteX123" fmla="*/ 8632 w 598129"/>
              <a:gd name="connsiteY123" fmla="*/ 585714 h 585714"/>
              <a:gd name="connsiteX124" fmla="*/ 0 w 598129"/>
              <a:gd name="connsiteY124" fmla="*/ 576352 h 585714"/>
              <a:gd name="connsiteX125" fmla="*/ 8632 w 598129"/>
              <a:gd name="connsiteY125" fmla="*/ 567349 h 585714"/>
              <a:gd name="connsiteX126" fmla="*/ 179834 w 598129"/>
              <a:gd name="connsiteY126" fmla="*/ 567349 h 585714"/>
              <a:gd name="connsiteX127" fmla="*/ 179834 w 598129"/>
              <a:gd name="connsiteY127" fmla="*/ 485969 h 585714"/>
              <a:gd name="connsiteX128" fmla="*/ 170123 w 598129"/>
              <a:gd name="connsiteY128" fmla="*/ 499652 h 585714"/>
              <a:gd name="connsiteX129" fmla="*/ 136674 w 598129"/>
              <a:gd name="connsiteY129" fmla="*/ 517657 h 585714"/>
              <a:gd name="connsiteX130" fmla="*/ 120489 w 598129"/>
              <a:gd name="connsiteY130" fmla="*/ 514056 h 585714"/>
              <a:gd name="connsiteX131" fmla="*/ 70135 w 598129"/>
              <a:gd name="connsiteY131" fmla="*/ 492450 h 585714"/>
              <a:gd name="connsiteX132" fmla="*/ 67617 w 598129"/>
              <a:gd name="connsiteY132" fmla="*/ 490650 h 585714"/>
              <a:gd name="connsiteX133" fmla="*/ 67617 w 598129"/>
              <a:gd name="connsiteY133" fmla="*/ 490290 h 585714"/>
              <a:gd name="connsiteX134" fmla="*/ 67258 w 598129"/>
              <a:gd name="connsiteY134" fmla="*/ 490290 h 585714"/>
              <a:gd name="connsiteX135" fmla="*/ 65459 w 598129"/>
              <a:gd name="connsiteY135" fmla="*/ 487769 h 585714"/>
              <a:gd name="connsiteX136" fmla="*/ 65459 w 598129"/>
              <a:gd name="connsiteY136" fmla="*/ 487049 h 585714"/>
              <a:gd name="connsiteX137" fmla="*/ 65100 w 598129"/>
              <a:gd name="connsiteY137" fmla="*/ 485969 h 585714"/>
              <a:gd name="connsiteX138" fmla="*/ 65100 w 598129"/>
              <a:gd name="connsiteY138" fmla="*/ 484528 h 585714"/>
              <a:gd name="connsiteX139" fmla="*/ 65100 w 598129"/>
              <a:gd name="connsiteY139" fmla="*/ 483808 h 585714"/>
              <a:gd name="connsiteX140" fmla="*/ 65459 w 598129"/>
              <a:gd name="connsiteY140" fmla="*/ 480927 h 585714"/>
              <a:gd name="connsiteX141" fmla="*/ 65819 w 598129"/>
              <a:gd name="connsiteY141" fmla="*/ 480207 h 585714"/>
              <a:gd name="connsiteX142" fmla="*/ 67617 w 598129"/>
              <a:gd name="connsiteY142" fmla="*/ 477687 h 585714"/>
              <a:gd name="connsiteX143" fmla="*/ 179834 w 598129"/>
              <a:gd name="connsiteY143" fmla="*/ 365338 h 585714"/>
              <a:gd name="connsiteX144" fmla="*/ 179834 w 598129"/>
              <a:gd name="connsiteY144" fmla="*/ 258751 h 585714"/>
              <a:gd name="connsiteX145" fmla="*/ 187387 w 598129"/>
              <a:gd name="connsiteY145" fmla="*/ 217340 h 585714"/>
              <a:gd name="connsiteX146" fmla="*/ 184869 w 598129"/>
              <a:gd name="connsiteY146" fmla="*/ 216260 h 585714"/>
              <a:gd name="connsiteX147" fmla="*/ 58266 w 598129"/>
              <a:gd name="connsiteY147" fmla="*/ 129838 h 585714"/>
              <a:gd name="connsiteX148" fmla="*/ 43879 w 598129"/>
              <a:gd name="connsiteY148" fmla="*/ 79785 h 585714"/>
              <a:gd name="connsiteX149" fmla="*/ 65459 w 598129"/>
              <a:gd name="connsiteY149" fmla="*/ 29733 h 585714"/>
              <a:gd name="connsiteX150" fmla="*/ 67258 w 598129"/>
              <a:gd name="connsiteY150" fmla="*/ 27212 h 585714"/>
              <a:gd name="connsiteX151" fmla="*/ 67617 w 598129"/>
              <a:gd name="connsiteY151" fmla="*/ 26852 h 585714"/>
              <a:gd name="connsiteX152" fmla="*/ 67617 w 598129"/>
              <a:gd name="connsiteY152" fmla="*/ 26492 h 585714"/>
              <a:gd name="connsiteX153" fmla="*/ 70135 w 598129"/>
              <a:gd name="connsiteY153" fmla="*/ 25051 h 585714"/>
              <a:gd name="connsiteX154" fmla="*/ 70854 w 598129"/>
              <a:gd name="connsiteY154" fmla="*/ 24691 h 585714"/>
              <a:gd name="connsiteX155" fmla="*/ 71933 w 598129"/>
              <a:gd name="connsiteY155" fmla="*/ 24331 h 585714"/>
              <a:gd name="connsiteX156" fmla="*/ 73732 w 598129"/>
              <a:gd name="connsiteY156" fmla="*/ 24331 h 585714"/>
              <a:gd name="connsiteX157" fmla="*/ 74091 w 598129"/>
              <a:gd name="connsiteY157" fmla="*/ 24331 h 585714"/>
              <a:gd name="connsiteX158" fmla="*/ 76969 w 598129"/>
              <a:gd name="connsiteY158" fmla="*/ 24691 h 585714"/>
              <a:gd name="connsiteX159" fmla="*/ 77688 w 598129"/>
              <a:gd name="connsiteY159" fmla="*/ 25051 h 585714"/>
              <a:gd name="connsiteX160" fmla="*/ 80565 w 598129"/>
              <a:gd name="connsiteY160" fmla="*/ 26852 h 585714"/>
              <a:gd name="connsiteX161" fmla="*/ 221555 w 598129"/>
              <a:gd name="connsiteY161" fmla="*/ 168008 h 585714"/>
              <a:gd name="connsiteX162" fmla="*/ 298885 w 598129"/>
              <a:gd name="connsiteY162" fmla="*/ 139200 h 585714"/>
              <a:gd name="connsiteX163" fmla="*/ 339887 w 598129"/>
              <a:gd name="connsiteY163" fmla="*/ 146762 h 585714"/>
              <a:gd name="connsiteX164" fmla="*/ 341325 w 598129"/>
              <a:gd name="connsiteY164" fmla="*/ 144242 h 585714"/>
              <a:gd name="connsiteX165" fmla="*/ 427646 w 598129"/>
              <a:gd name="connsiteY165" fmla="*/ 17850 h 585714"/>
              <a:gd name="connsiteX166" fmla="*/ 449765 w 598129"/>
              <a:gd name="connsiteY166" fmla="*/ 1601 h 585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Lst>
            <a:rect l="l" t="t" r="r" b="b"/>
            <a:pathLst>
              <a:path w="598129" h="585714">
                <a:moveTo>
                  <a:pt x="311576" y="362448"/>
                </a:moveTo>
                <a:cubicBezTo>
                  <a:pt x="316226" y="364606"/>
                  <a:pt x="318731" y="369641"/>
                  <a:pt x="316942" y="374317"/>
                </a:cubicBezTo>
                <a:lnTo>
                  <a:pt x="291900" y="437264"/>
                </a:lnTo>
                <a:lnTo>
                  <a:pt x="333398" y="431149"/>
                </a:lnTo>
                <a:cubicBezTo>
                  <a:pt x="336618" y="430790"/>
                  <a:pt x="339838" y="432228"/>
                  <a:pt x="341626" y="434746"/>
                </a:cubicBezTo>
                <a:cubicBezTo>
                  <a:pt x="343773" y="437624"/>
                  <a:pt x="344130" y="440861"/>
                  <a:pt x="343057" y="443739"/>
                </a:cubicBezTo>
                <a:lnTo>
                  <a:pt x="311933" y="519634"/>
                </a:lnTo>
                <a:cubicBezTo>
                  <a:pt x="310860" y="523231"/>
                  <a:pt x="307640" y="525389"/>
                  <a:pt x="304063" y="525389"/>
                </a:cubicBezTo>
                <a:cubicBezTo>
                  <a:pt x="302990" y="525389"/>
                  <a:pt x="301916" y="525030"/>
                  <a:pt x="300485" y="524670"/>
                </a:cubicBezTo>
                <a:cubicBezTo>
                  <a:pt x="295835" y="522512"/>
                  <a:pt x="293688" y="517476"/>
                  <a:pt x="295835" y="512800"/>
                </a:cubicBezTo>
                <a:lnTo>
                  <a:pt x="320519" y="451652"/>
                </a:lnTo>
                <a:lnTo>
                  <a:pt x="279021" y="457407"/>
                </a:lnTo>
                <a:cubicBezTo>
                  <a:pt x="275801" y="457767"/>
                  <a:pt x="272939" y="456688"/>
                  <a:pt x="270792" y="453810"/>
                </a:cubicBezTo>
                <a:cubicBezTo>
                  <a:pt x="268646" y="451292"/>
                  <a:pt x="268288" y="448055"/>
                  <a:pt x="269361" y="445177"/>
                </a:cubicBezTo>
                <a:lnTo>
                  <a:pt x="300485" y="367843"/>
                </a:lnTo>
                <a:cubicBezTo>
                  <a:pt x="302274" y="363167"/>
                  <a:pt x="307283" y="360649"/>
                  <a:pt x="311576" y="362448"/>
                </a:cubicBezTo>
                <a:close/>
                <a:moveTo>
                  <a:pt x="243136" y="327528"/>
                </a:moveTo>
                <a:lnTo>
                  <a:pt x="89557" y="481287"/>
                </a:lnTo>
                <a:lnTo>
                  <a:pt x="127682" y="497492"/>
                </a:lnTo>
                <a:cubicBezTo>
                  <a:pt x="137753" y="501453"/>
                  <a:pt x="149262" y="498212"/>
                  <a:pt x="155017" y="489570"/>
                </a:cubicBezTo>
                <a:lnTo>
                  <a:pt x="241697" y="362817"/>
                </a:lnTo>
                <a:cubicBezTo>
                  <a:pt x="248890" y="352014"/>
                  <a:pt x="249250" y="338331"/>
                  <a:pt x="243136" y="327528"/>
                </a:cubicBezTo>
                <a:close/>
                <a:moveTo>
                  <a:pt x="385205" y="310469"/>
                </a:moveTo>
                <a:cubicBezTo>
                  <a:pt x="379091" y="310244"/>
                  <a:pt x="372976" y="311684"/>
                  <a:pt x="367581" y="314565"/>
                </a:cubicBezTo>
                <a:lnTo>
                  <a:pt x="520800" y="468324"/>
                </a:lnTo>
                <a:lnTo>
                  <a:pt x="536985" y="430154"/>
                </a:lnTo>
                <a:cubicBezTo>
                  <a:pt x="541301" y="420432"/>
                  <a:pt x="538064" y="408909"/>
                  <a:pt x="529072" y="402788"/>
                </a:cubicBezTo>
                <a:lnTo>
                  <a:pt x="402829" y="316365"/>
                </a:lnTo>
                <a:cubicBezTo>
                  <a:pt x="397434" y="312584"/>
                  <a:pt x="391319" y="310694"/>
                  <a:pt x="385205" y="310469"/>
                </a:cubicBezTo>
                <a:close/>
                <a:moveTo>
                  <a:pt x="274067" y="296560"/>
                </a:moveTo>
                <a:lnTo>
                  <a:pt x="256084" y="314565"/>
                </a:lnTo>
                <a:cubicBezTo>
                  <a:pt x="268313" y="331849"/>
                  <a:pt x="268672" y="355255"/>
                  <a:pt x="256443" y="373260"/>
                </a:cubicBezTo>
                <a:lnTo>
                  <a:pt x="197817" y="458962"/>
                </a:lnTo>
                <a:lnTo>
                  <a:pt x="197817" y="567349"/>
                </a:lnTo>
                <a:lnTo>
                  <a:pt x="399951" y="567349"/>
                </a:lnTo>
                <a:lnTo>
                  <a:pt x="399951" y="372900"/>
                </a:lnTo>
                <a:lnTo>
                  <a:pt x="323702" y="296560"/>
                </a:lnTo>
                <a:cubicBezTo>
                  <a:pt x="316508" y="301242"/>
                  <a:pt x="308236" y="304122"/>
                  <a:pt x="298885" y="304122"/>
                </a:cubicBezTo>
                <a:cubicBezTo>
                  <a:pt x="289893" y="304122"/>
                  <a:pt x="281261" y="301242"/>
                  <a:pt x="274067" y="296560"/>
                </a:cubicBezTo>
                <a:close/>
                <a:moveTo>
                  <a:pt x="298885" y="231384"/>
                </a:moveTo>
                <a:lnTo>
                  <a:pt x="291539" y="234478"/>
                </a:lnTo>
                <a:lnTo>
                  <a:pt x="279867" y="239396"/>
                </a:lnTo>
                <a:cubicBezTo>
                  <a:pt x="274967" y="244347"/>
                  <a:pt x="271909" y="251189"/>
                  <a:pt x="271909" y="258751"/>
                </a:cubicBezTo>
                <a:cubicBezTo>
                  <a:pt x="271909" y="273515"/>
                  <a:pt x="284138" y="285758"/>
                  <a:pt x="298885" y="285758"/>
                </a:cubicBezTo>
                <a:cubicBezTo>
                  <a:pt x="313631" y="285758"/>
                  <a:pt x="325860" y="273515"/>
                  <a:pt x="325860" y="258751"/>
                </a:cubicBezTo>
                <a:cubicBezTo>
                  <a:pt x="325860" y="243627"/>
                  <a:pt x="313631" y="231384"/>
                  <a:pt x="298885" y="231384"/>
                </a:cubicBezTo>
                <a:close/>
                <a:moveTo>
                  <a:pt x="243136" y="215900"/>
                </a:moveTo>
                <a:cubicBezTo>
                  <a:pt x="234503" y="221661"/>
                  <a:pt x="224073" y="224902"/>
                  <a:pt x="214002" y="224902"/>
                </a:cubicBezTo>
                <a:cubicBezTo>
                  <a:pt x="210406" y="224902"/>
                  <a:pt x="207169" y="224542"/>
                  <a:pt x="203932" y="223822"/>
                </a:cubicBezTo>
                <a:cubicBezTo>
                  <a:pt x="200335" y="234625"/>
                  <a:pt x="197817" y="246508"/>
                  <a:pt x="197817" y="258751"/>
                </a:cubicBezTo>
                <a:lnTo>
                  <a:pt x="197817" y="347333"/>
                </a:lnTo>
                <a:lnTo>
                  <a:pt x="261119" y="283597"/>
                </a:lnTo>
                <a:cubicBezTo>
                  <a:pt x="256443" y="276395"/>
                  <a:pt x="253566" y="268113"/>
                  <a:pt x="253566" y="258751"/>
                </a:cubicBezTo>
                <a:cubicBezTo>
                  <a:pt x="253566" y="249388"/>
                  <a:pt x="256443" y="240746"/>
                  <a:pt x="261119" y="233544"/>
                </a:cubicBezTo>
                <a:close/>
                <a:moveTo>
                  <a:pt x="376213" y="193934"/>
                </a:moveTo>
                <a:lnTo>
                  <a:pt x="336650" y="233544"/>
                </a:lnTo>
                <a:cubicBezTo>
                  <a:pt x="340966" y="240746"/>
                  <a:pt x="344203" y="249388"/>
                  <a:pt x="344203" y="258751"/>
                </a:cubicBezTo>
                <a:cubicBezTo>
                  <a:pt x="344203" y="268113"/>
                  <a:pt x="340966" y="276395"/>
                  <a:pt x="336650" y="283597"/>
                </a:cubicBezTo>
                <a:lnTo>
                  <a:pt x="354273" y="301602"/>
                </a:lnTo>
                <a:cubicBezTo>
                  <a:pt x="367581" y="292239"/>
                  <a:pt x="384486" y="290079"/>
                  <a:pt x="399951" y="295120"/>
                </a:cubicBezTo>
                <a:lnTo>
                  <a:pt x="399951" y="258751"/>
                </a:lnTo>
                <a:cubicBezTo>
                  <a:pt x="399951" y="234265"/>
                  <a:pt x="390960" y="211579"/>
                  <a:pt x="376213" y="193934"/>
                </a:cubicBezTo>
                <a:close/>
                <a:moveTo>
                  <a:pt x="298885" y="157205"/>
                </a:moveTo>
                <a:cubicBezTo>
                  <a:pt x="274427" y="157205"/>
                  <a:pt x="252127" y="166207"/>
                  <a:pt x="234144" y="180971"/>
                </a:cubicBezTo>
                <a:lnTo>
                  <a:pt x="250329" y="197175"/>
                </a:lnTo>
                <a:lnTo>
                  <a:pt x="274067" y="220941"/>
                </a:lnTo>
                <a:cubicBezTo>
                  <a:pt x="281261" y="216260"/>
                  <a:pt x="289893" y="213379"/>
                  <a:pt x="298885" y="213379"/>
                </a:cubicBezTo>
                <a:lnTo>
                  <a:pt x="306682" y="215755"/>
                </a:lnTo>
                <a:lnTo>
                  <a:pt x="323702" y="220941"/>
                </a:lnTo>
                <a:lnTo>
                  <a:pt x="341685" y="202937"/>
                </a:lnTo>
                <a:cubicBezTo>
                  <a:pt x="337549" y="197175"/>
                  <a:pt x="334852" y="190694"/>
                  <a:pt x="333503" y="183987"/>
                </a:cubicBezTo>
                <a:lnTo>
                  <a:pt x="333497" y="182598"/>
                </a:lnTo>
                <a:lnTo>
                  <a:pt x="333413" y="163687"/>
                </a:lnTo>
                <a:cubicBezTo>
                  <a:pt x="322623" y="159726"/>
                  <a:pt x="311113" y="157205"/>
                  <a:pt x="298885" y="157205"/>
                </a:cubicBezTo>
                <a:close/>
                <a:moveTo>
                  <a:pt x="76969" y="49178"/>
                </a:moveTo>
                <a:lnTo>
                  <a:pt x="60424" y="86987"/>
                </a:lnTo>
                <a:cubicBezTo>
                  <a:pt x="56468" y="97070"/>
                  <a:pt x="59705" y="108593"/>
                  <a:pt x="68696" y="114714"/>
                </a:cubicBezTo>
                <a:lnTo>
                  <a:pt x="194940" y="201136"/>
                </a:lnTo>
                <a:cubicBezTo>
                  <a:pt x="205730" y="208338"/>
                  <a:pt x="219397" y="208698"/>
                  <a:pt x="230187" y="202577"/>
                </a:cubicBezTo>
                <a:close/>
                <a:moveTo>
                  <a:pt x="461095" y="18210"/>
                </a:moveTo>
                <a:cubicBezTo>
                  <a:pt x="453902" y="18210"/>
                  <a:pt x="446708" y="21451"/>
                  <a:pt x="442392" y="27932"/>
                </a:cubicBezTo>
                <a:lnTo>
                  <a:pt x="356072" y="154684"/>
                </a:lnTo>
                <a:cubicBezTo>
                  <a:pt x="348878" y="165127"/>
                  <a:pt x="348519" y="178811"/>
                  <a:pt x="354633" y="189613"/>
                </a:cubicBezTo>
                <a:lnTo>
                  <a:pt x="507852" y="36214"/>
                </a:lnTo>
                <a:lnTo>
                  <a:pt x="470087" y="20010"/>
                </a:lnTo>
                <a:cubicBezTo>
                  <a:pt x="467209" y="18930"/>
                  <a:pt x="463972" y="18210"/>
                  <a:pt x="461095" y="18210"/>
                </a:cubicBezTo>
                <a:close/>
                <a:moveTo>
                  <a:pt x="449765" y="1601"/>
                </a:moveTo>
                <a:cubicBezTo>
                  <a:pt x="458577" y="-965"/>
                  <a:pt x="468288" y="-515"/>
                  <a:pt x="477280" y="3446"/>
                </a:cubicBezTo>
                <a:lnTo>
                  <a:pt x="527274" y="25051"/>
                </a:lnTo>
                <a:cubicBezTo>
                  <a:pt x="528353" y="25412"/>
                  <a:pt x="529072" y="26132"/>
                  <a:pt x="529792" y="26492"/>
                </a:cubicBezTo>
                <a:cubicBezTo>
                  <a:pt x="529792" y="26852"/>
                  <a:pt x="530151" y="26852"/>
                  <a:pt x="530151" y="26852"/>
                </a:cubicBezTo>
                <a:cubicBezTo>
                  <a:pt x="530511" y="26852"/>
                  <a:pt x="530511" y="27212"/>
                  <a:pt x="530511" y="27212"/>
                </a:cubicBezTo>
                <a:cubicBezTo>
                  <a:pt x="530871" y="27932"/>
                  <a:pt x="531590" y="28652"/>
                  <a:pt x="532309" y="29733"/>
                </a:cubicBezTo>
                <a:lnTo>
                  <a:pt x="532309" y="30093"/>
                </a:lnTo>
                <a:cubicBezTo>
                  <a:pt x="532669" y="30813"/>
                  <a:pt x="532669" y="31173"/>
                  <a:pt x="532669" y="31533"/>
                </a:cubicBezTo>
                <a:cubicBezTo>
                  <a:pt x="532669" y="32253"/>
                  <a:pt x="532669" y="32613"/>
                  <a:pt x="532669" y="32973"/>
                </a:cubicBezTo>
                <a:cubicBezTo>
                  <a:pt x="533029" y="33334"/>
                  <a:pt x="533029" y="33334"/>
                  <a:pt x="533029" y="33334"/>
                </a:cubicBezTo>
                <a:cubicBezTo>
                  <a:pt x="533029" y="34414"/>
                  <a:pt x="532669" y="35494"/>
                  <a:pt x="532309" y="36214"/>
                </a:cubicBezTo>
                <a:cubicBezTo>
                  <a:pt x="532309" y="36574"/>
                  <a:pt x="532309" y="36934"/>
                  <a:pt x="532309" y="36934"/>
                </a:cubicBezTo>
                <a:cubicBezTo>
                  <a:pt x="531590" y="38015"/>
                  <a:pt x="530871" y="38735"/>
                  <a:pt x="530151" y="39815"/>
                </a:cubicBezTo>
                <a:lnTo>
                  <a:pt x="389161" y="180971"/>
                </a:lnTo>
                <a:cubicBezTo>
                  <a:pt x="407145" y="201856"/>
                  <a:pt x="417935" y="228863"/>
                  <a:pt x="417935" y="258751"/>
                </a:cubicBezTo>
                <a:lnTo>
                  <a:pt x="417935" y="304842"/>
                </a:lnTo>
                <a:lnTo>
                  <a:pt x="539503" y="387664"/>
                </a:lnTo>
                <a:cubicBezTo>
                  <a:pt x="555328" y="398827"/>
                  <a:pt x="561442" y="419712"/>
                  <a:pt x="553889" y="437356"/>
                </a:cubicBezTo>
                <a:lnTo>
                  <a:pt x="532309" y="487409"/>
                </a:lnTo>
                <a:lnTo>
                  <a:pt x="532309" y="487769"/>
                </a:lnTo>
                <a:cubicBezTo>
                  <a:pt x="531590" y="488849"/>
                  <a:pt x="530871" y="489570"/>
                  <a:pt x="530511" y="490290"/>
                </a:cubicBezTo>
                <a:cubicBezTo>
                  <a:pt x="530511" y="490290"/>
                  <a:pt x="530511" y="490290"/>
                  <a:pt x="530151" y="490290"/>
                </a:cubicBezTo>
                <a:cubicBezTo>
                  <a:pt x="530151" y="490650"/>
                  <a:pt x="529792" y="490650"/>
                  <a:pt x="529792" y="490650"/>
                </a:cubicBezTo>
                <a:cubicBezTo>
                  <a:pt x="529072" y="491370"/>
                  <a:pt x="528353" y="491730"/>
                  <a:pt x="527274" y="492450"/>
                </a:cubicBezTo>
                <a:lnTo>
                  <a:pt x="526914" y="492450"/>
                </a:lnTo>
                <a:cubicBezTo>
                  <a:pt x="526195" y="492810"/>
                  <a:pt x="525835" y="493170"/>
                  <a:pt x="525476" y="493170"/>
                </a:cubicBezTo>
                <a:cubicBezTo>
                  <a:pt x="525116" y="493170"/>
                  <a:pt x="524397" y="493170"/>
                  <a:pt x="523677" y="493170"/>
                </a:cubicBezTo>
                <a:cubicBezTo>
                  <a:pt x="522598" y="493170"/>
                  <a:pt x="521519" y="493170"/>
                  <a:pt x="520440" y="492450"/>
                </a:cubicBezTo>
                <a:cubicBezTo>
                  <a:pt x="519002" y="492090"/>
                  <a:pt x="518282" y="491370"/>
                  <a:pt x="517563" y="490290"/>
                </a:cubicBezTo>
                <a:lnTo>
                  <a:pt x="417935" y="390905"/>
                </a:lnTo>
                <a:lnTo>
                  <a:pt x="417935" y="567349"/>
                </a:lnTo>
                <a:lnTo>
                  <a:pt x="588777" y="567349"/>
                </a:lnTo>
                <a:cubicBezTo>
                  <a:pt x="593813" y="567349"/>
                  <a:pt x="598129" y="571310"/>
                  <a:pt x="598129" y="576352"/>
                </a:cubicBezTo>
                <a:cubicBezTo>
                  <a:pt x="598129" y="581393"/>
                  <a:pt x="593813" y="585714"/>
                  <a:pt x="588777" y="585714"/>
                </a:cubicBezTo>
                <a:lnTo>
                  <a:pt x="408943" y="585714"/>
                </a:lnTo>
                <a:lnTo>
                  <a:pt x="188826" y="585714"/>
                </a:lnTo>
                <a:lnTo>
                  <a:pt x="8632" y="585714"/>
                </a:lnTo>
                <a:cubicBezTo>
                  <a:pt x="3956" y="585714"/>
                  <a:pt x="0" y="581393"/>
                  <a:pt x="0" y="576352"/>
                </a:cubicBezTo>
                <a:cubicBezTo>
                  <a:pt x="0" y="571310"/>
                  <a:pt x="3956" y="567349"/>
                  <a:pt x="8632" y="567349"/>
                </a:cubicBezTo>
                <a:lnTo>
                  <a:pt x="179834" y="567349"/>
                </a:lnTo>
                <a:lnTo>
                  <a:pt x="179834" y="485969"/>
                </a:lnTo>
                <a:lnTo>
                  <a:pt x="170123" y="499652"/>
                </a:lnTo>
                <a:cubicBezTo>
                  <a:pt x="162570" y="510815"/>
                  <a:pt x="149622" y="517657"/>
                  <a:pt x="136674" y="517657"/>
                </a:cubicBezTo>
                <a:cubicBezTo>
                  <a:pt x="131279" y="517657"/>
                  <a:pt x="125884" y="516576"/>
                  <a:pt x="120489" y="514056"/>
                </a:cubicBezTo>
                <a:lnTo>
                  <a:pt x="70135" y="492450"/>
                </a:lnTo>
                <a:cubicBezTo>
                  <a:pt x="69416" y="492090"/>
                  <a:pt x="68696" y="491370"/>
                  <a:pt x="67617" y="490650"/>
                </a:cubicBezTo>
                <a:cubicBezTo>
                  <a:pt x="67617" y="490650"/>
                  <a:pt x="67617" y="490650"/>
                  <a:pt x="67617" y="490290"/>
                </a:cubicBezTo>
                <a:cubicBezTo>
                  <a:pt x="67617" y="490290"/>
                  <a:pt x="67617" y="490290"/>
                  <a:pt x="67258" y="490290"/>
                </a:cubicBezTo>
                <a:cubicBezTo>
                  <a:pt x="66538" y="489570"/>
                  <a:pt x="66179" y="488489"/>
                  <a:pt x="65459" y="487769"/>
                </a:cubicBezTo>
                <a:cubicBezTo>
                  <a:pt x="65459" y="487409"/>
                  <a:pt x="65459" y="487409"/>
                  <a:pt x="65459" y="487049"/>
                </a:cubicBezTo>
                <a:cubicBezTo>
                  <a:pt x="65100" y="486689"/>
                  <a:pt x="65100" y="486329"/>
                  <a:pt x="65100" y="485969"/>
                </a:cubicBezTo>
                <a:cubicBezTo>
                  <a:pt x="65100" y="485248"/>
                  <a:pt x="65100" y="484888"/>
                  <a:pt x="65100" y="484528"/>
                </a:cubicBezTo>
                <a:cubicBezTo>
                  <a:pt x="65100" y="484168"/>
                  <a:pt x="65100" y="484168"/>
                  <a:pt x="65100" y="483808"/>
                </a:cubicBezTo>
                <a:cubicBezTo>
                  <a:pt x="65100" y="482728"/>
                  <a:pt x="65100" y="482008"/>
                  <a:pt x="65459" y="480927"/>
                </a:cubicBezTo>
                <a:cubicBezTo>
                  <a:pt x="65459" y="480567"/>
                  <a:pt x="65459" y="480567"/>
                  <a:pt x="65819" y="480207"/>
                </a:cubicBezTo>
                <a:cubicBezTo>
                  <a:pt x="66179" y="479487"/>
                  <a:pt x="66538" y="478407"/>
                  <a:pt x="67617" y="477687"/>
                </a:cubicBezTo>
                <a:lnTo>
                  <a:pt x="179834" y="365338"/>
                </a:lnTo>
                <a:lnTo>
                  <a:pt x="179834" y="258751"/>
                </a:lnTo>
                <a:cubicBezTo>
                  <a:pt x="179834" y="244347"/>
                  <a:pt x="182352" y="230304"/>
                  <a:pt x="187387" y="217340"/>
                </a:cubicBezTo>
                <a:cubicBezTo>
                  <a:pt x="186308" y="216980"/>
                  <a:pt x="185589" y="216620"/>
                  <a:pt x="184869" y="216260"/>
                </a:cubicBezTo>
                <a:lnTo>
                  <a:pt x="58266" y="129838"/>
                </a:lnTo>
                <a:cubicBezTo>
                  <a:pt x="42441" y="118675"/>
                  <a:pt x="36326" y="97790"/>
                  <a:pt x="43879" y="79785"/>
                </a:cubicBezTo>
                <a:lnTo>
                  <a:pt x="65459" y="29733"/>
                </a:lnTo>
                <a:cubicBezTo>
                  <a:pt x="66179" y="28652"/>
                  <a:pt x="66538" y="27932"/>
                  <a:pt x="67258" y="27212"/>
                </a:cubicBezTo>
                <a:cubicBezTo>
                  <a:pt x="67258" y="27212"/>
                  <a:pt x="67617" y="27212"/>
                  <a:pt x="67617" y="26852"/>
                </a:cubicBezTo>
                <a:cubicBezTo>
                  <a:pt x="67617" y="26852"/>
                  <a:pt x="67617" y="26852"/>
                  <a:pt x="67617" y="26492"/>
                </a:cubicBezTo>
                <a:cubicBezTo>
                  <a:pt x="68696" y="26132"/>
                  <a:pt x="69416" y="25412"/>
                  <a:pt x="70135" y="25051"/>
                </a:cubicBezTo>
                <a:cubicBezTo>
                  <a:pt x="70495" y="25051"/>
                  <a:pt x="70854" y="25051"/>
                  <a:pt x="70854" y="24691"/>
                </a:cubicBezTo>
                <a:cubicBezTo>
                  <a:pt x="71214" y="24691"/>
                  <a:pt x="71574" y="24331"/>
                  <a:pt x="71933" y="24331"/>
                </a:cubicBezTo>
                <a:cubicBezTo>
                  <a:pt x="72653" y="24331"/>
                  <a:pt x="73012" y="24331"/>
                  <a:pt x="73732" y="24331"/>
                </a:cubicBezTo>
                <a:cubicBezTo>
                  <a:pt x="73732" y="24331"/>
                  <a:pt x="73732" y="24331"/>
                  <a:pt x="74091" y="24331"/>
                </a:cubicBezTo>
                <a:cubicBezTo>
                  <a:pt x="75170" y="24331"/>
                  <a:pt x="76249" y="24331"/>
                  <a:pt x="76969" y="24691"/>
                </a:cubicBezTo>
                <a:cubicBezTo>
                  <a:pt x="77328" y="25051"/>
                  <a:pt x="77328" y="25051"/>
                  <a:pt x="77688" y="25051"/>
                </a:cubicBezTo>
                <a:cubicBezTo>
                  <a:pt x="78767" y="25412"/>
                  <a:pt x="79486" y="26132"/>
                  <a:pt x="80565" y="26852"/>
                </a:cubicBezTo>
                <a:lnTo>
                  <a:pt x="221555" y="168008"/>
                </a:lnTo>
                <a:cubicBezTo>
                  <a:pt x="242416" y="150003"/>
                  <a:pt x="269392" y="139200"/>
                  <a:pt x="298885" y="139200"/>
                </a:cubicBezTo>
                <a:cubicBezTo>
                  <a:pt x="313271" y="139200"/>
                  <a:pt x="326939" y="141721"/>
                  <a:pt x="339887" y="146762"/>
                </a:cubicBezTo>
                <a:cubicBezTo>
                  <a:pt x="340246" y="146042"/>
                  <a:pt x="340606" y="144962"/>
                  <a:pt x="341325" y="144242"/>
                </a:cubicBezTo>
                <a:lnTo>
                  <a:pt x="427646" y="17850"/>
                </a:lnTo>
                <a:cubicBezTo>
                  <a:pt x="433041" y="9748"/>
                  <a:pt x="440953" y="4166"/>
                  <a:pt x="449765" y="1601"/>
                </a:cubicBezTo>
                <a:close/>
              </a:path>
            </a:pathLst>
          </a:custGeom>
          <a:solidFill>
            <a:schemeClr val="bg1"/>
          </a:solidFill>
          <a:ln>
            <a:noFill/>
          </a:ln>
          <a:effectLst/>
        </p:spPr>
        <p:txBody>
          <a:bodyPr wrap="square" anchor="ctr">
            <a:noAutofit/>
          </a:bodyPr>
          <a:lstStyle/>
          <a:p>
            <a:endParaRPr lang="en-US" dirty="0">
              <a:latin typeface="Lato Light" panose="020F0502020204030203" pitchFamily="34" charset="0"/>
            </a:endParaRPr>
          </a:p>
        </p:txBody>
      </p:sp>
      <p:sp>
        <p:nvSpPr>
          <p:cNvPr id="45" name="Freeform 44">
            <a:extLst>
              <a:ext uri="{FF2B5EF4-FFF2-40B4-BE49-F238E27FC236}">
                <a16:creationId xmlns:a16="http://schemas.microsoft.com/office/drawing/2014/main" id="{AC9E0D63-B934-C54C-84CA-D52DB74D2FC3}"/>
              </a:ext>
            </a:extLst>
          </p:cNvPr>
          <p:cNvSpPr>
            <a:spLocks noChangeArrowheads="1"/>
          </p:cNvSpPr>
          <p:nvPr/>
        </p:nvSpPr>
        <p:spPr bwMode="auto">
          <a:xfrm>
            <a:off x="12476136" y="8373243"/>
            <a:ext cx="830750" cy="679014"/>
          </a:xfrm>
          <a:custGeom>
            <a:avLst/>
            <a:gdLst>
              <a:gd name="connsiteX0" fmla="*/ 558629 w 599715"/>
              <a:gd name="connsiteY0" fmla="*/ 426789 h 490177"/>
              <a:gd name="connsiteX1" fmla="*/ 535923 w 599715"/>
              <a:gd name="connsiteY1" fmla="*/ 449479 h 490177"/>
              <a:gd name="connsiteX2" fmla="*/ 558629 w 599715"/>
              <a:gd name="connsiteY2" fmla="*/ 472169 h 490177"/>
              <a:gd name="connsiteX3" fmla="*/ 581334 w 599715"/>
              <a:gd name="connsiteY3" fmla="*/ 449479 h 490177"/>
              <a:gd name="connsiteX4" fmla="*/ 558629 w 599715"/>
              <a:gd name="connsiteY4" fmla="*/ 426789 h 490177"/>
              <a:gd name="connsiteX5" fmla="*/ 449786 w 599715"/>
              <a:gd name="connsiteY5" fmla="*/ 426789 h 490177"/>
              <a:gd name="connsiteX6" fmla="*/ 426720 w 599715"/>
              <a:gd name="connsiteY6" fmla="*/ 449479 h 490177"/>
              <a:gd name="connsiteX7" fmla="*/ 449786 w 599715"/>
              <a:gd name="connsiteY7" fmla="*/ 472169 h 490177"/>
              <a:gd name="connsiteX8" fmla="*/ 472492 w 599715"/>
              <a:gd name="connsiteY8" fmla="*/ 449479 h 490177"/>
              <a:gd name="connsiteX9" fmla="*/ 449786 w 599715"/>
              <a:gd name="connsiteY9" fmla="*/ 426789 h 490177"/>
              <a:gd name="connsiteX10" fmla="*/ 149568 w 599715"/>
              <a:gd name="connsiteY10" fmla="*/ 426789 h 490177"/>
              <a:gd name="connsiteX11" fmla="*/ 127223 w 599715"/>
              <a:gd name="connsiteY11" fmla="*/ 449479 h 490177"/>
              <a:gd name="connsiteX12" fmla="*/ 149568 w 599715"/>
              <a:gd name="connsiteY12" fmla="*/ 472169 h 490177"/>
              <a:gd name="connsiteX13" fmla="*/ 172634 w 599715"/>
              <a:gd name="connsiteY13" fmla="*/ 449479 h 490177"/>
              <a:gd name="connsiteX14" fmla="*/ 149568 w 599715"/>
              <a:gd name="connsiteY14" fmla="*/ 426789 h 490177"/>
              <a:gd name="connsiteX15" fmla="*/ 40726 w 599715"/>
              <a:gd name="connsiteY15" fmla="*/ 426789 h 490177"/>
              <a:gd name="connsiteX16" fmla="*/ 18020 w 599715"/>
              <a:gd name="connsiteY16" fmla="*/ 449479 h 490177"/>
              <a:gd name="connsiteX17" fmla="*/ 40726 w 599715"/>
              <a:gd name="connsiteY17" fmla="*/ 472169 h 490177"/>
              <a:gd name="connsiteX18" fmla="*/ 63431 w 599715"/>
              <a:gd name="connsiteY18" fmla="*/ 449479 h 490177"/>
              <a:gd name="connsiteX19" fmla="*/ 40726 w 599715"/>
              <a:gd name="connsiteY19" fmla="*/ 426789 h 490177"/>
              <a:gd name="connsiteX20" fmla="*/ 172634 w 599715"/>
              <a:gd name="connsiteY20" fmla="*/ 336029 h 490177"/>
              <a:gd name="connsiteX21" fmla="*/ 172634 w 599715"/>
              <a:gd name="connsiteY21" fmla="*/ 363041 h 490177"/>
              <a:gd name="connsiteX22" fmla="*/ 427081 w 599715"/>
              <a:gd name="connsiteY22" fmla="*/ 363041 h 490177"/>
              <a:gd name="connsiteX23" fmla="*/ 427081 w 599715"/>
              <a:gd name="connsiteY23" fmla="*/ 336029 h 490177"/>
              <a:gd name="connsiteX24" fmla="*/ 99472 w 599715"/>
              <a:gd name="connsiteY24" fmla="*/ 281285 h 490177"/>
              <a:gd name="connsiteX25" fmla="*/ 99472 w 599715"/>
              <a:gd name="connsiteY25" fmla="*/ 314059 h 490177"/>
              <a:gd name="connsiteX26" fmla="*/ 127223 w 599715"/>
              <a:gd name="connsiteY26" fmla="*/ 317661 h 490177"/>
              <a:gd name="connsiteX27" fmla="*/ 154614 w 599715"/>
              <a:gd name="connsiteY27" fmla="*/ 317661 h 490177"/>
              <a:gd name="connsiteX28" fmla="*/ 154614 w 599715"/>
              <a:gd name="connsiteY28" fmla="*/ 281285 h 490177"/>
              <a:gd name="connsiteX29" fmla="*/ 99472 w 599715"/>
              <a:gd name="connsiteY29" fmla="*/ 226900 h 490177"/>
              <a:gd name="connsiteX30" fmla="*/ 99472 w 599715"/>
              <a:gd name="connsiteY30" fmla="*/ 263277 h 490177"/>
              <a:gd name="connsiteX31" fmla="*/ 154614 w 599715"/>
              <a:gd name="connsiteY31" fmla="*/ 263277 h 490177"/>
              <a:gd name="connsiteX32" fmla="*/ 154614 w 599715"/>
              <a:gd name="connsiteY32" fmla="*/ 226900 h 490177"/>
              <a:gd name="connsiteX33" fmla="*/ 327072 w 599715"/>
              <a:gd name="connsiteY33" fmla="*/ 198437 h 490177"/>
              <a:gd name="connsiteX34" fmla="*/ 336186 w 599715"/>
              <a:gd name="connsiteY34" fmla="*/ 207551 h 490177"/>
              <a:gd name="connsiteX35" fmla="*/ 296815 w 599715"/>
              <a:gd name="connsiteY35" fmla="*/ 247286 h 490177"/>
              <a:gd name="connsiteX36" fmla="*/ 287337 w 599715"/>
              <a:gd name="connsiteY36" fmla="*/ 238172 h 490177"/>
              <a:gd name="connsiteX37" fmla="*/ 296815 w 599715"/>
              <a:gd name="connsiteY37" fmla="*/ 228694 h 490177"/>
              <a:gd name="connsiteX38" fmla="*/ 317959 w 599715"/>
              <a:gd name="connsiteY38" fmla="*/ 207551 h 490177"/>
              <a:gd name="connsiteX39" fmla="*/ 327072 w 599715"/>
              <a:gd name="connsiteY39" fmla="*/ 198437 h 490177"/>
              <a:gd name="connsiteX40" fmla="*/ 99472 w 599715"/>
              <a:gd name="connsiteY40" fmla="*/ 172516 h 490177"/>
              <a:gd name="connsiteX41" fmla="*/ 99472 w 599715"/>
              <a:gd name="connsiteY41" fmla="*/ 208892 h 490177"/>
              <a:gd name="connsiteX42" fmla="*/ 154614 w 599715"/>
              <a:gd name="connsiteY42" fmla="*/ 208892 h 490177"/>
              <a:gd name="connsiteX43" fmla="*/ 154614 w 599715"/>
              <a:gd name="connsiteY43" fmla="*/ 172516 h 490177"/>
              <a:gd name="connsiteX44" fmla="*/ 99472 w 599715"/>
              <a:gd name="connsiteY44" fmla="*/ 117772 h 490177"/>
              <a:gd name="connsiteX45" fmla="*/ 99472 w 599715"/>
              <a:gd name="connsiteY45" fmla="*/ 154148 h 490177"/>
              <a:gd name="connsiteX46" fmla="*/ 154614 w 599715"/>
              <a:gd name="connsiteY46" fmla="*/ 154148 h 490177"/>
              <a:gd name="connsiteX47" fmla="*/ 154614 w 599715"/>
              <a:gd name="connsiteY47" fmla="*/ 117772 h 490177"/>
              <a:gd name="connsiteX48" fmla="*/ 300037 w 599715"/>
              <a:gd name="connsiteY48" fmla="*/ 111524 h 490177"/>
              <a:gd name="connsiteX49" fmla="*/ 239062 w 599715"/>
              <a:gd name="connsiteY49" fmla="*/ 210280 h 490177"/>
              <a:gd name="connsiteX50" fmla="*/ 300037 w 599715"/>
              <a:gd name="connsiteY50" fmla="*/ 270610 h 490177"/>
              <a:gd name="connsiteX51" fmla="*/ 360651 w 599715"/>
              <a:gd name="connsiteY51" fmla="*/ 210280 h 490177"/>
              <a:gd name="connsiteX52" fmla="*/ 300037 w 599715"/>
              <a:gd name="connsiteY52" fmla="*/ 111524 h 490177"/>
              <a:gd name="connsiteX53" fmla="*/ 293543 w 599715"/>
              <a:gd name="connsiteY53" fmla="*/ 91773 h 490177"/>
              <a:gd name="connsiteX54" fmla="*/ 306171 w 599715"/>
              <a:gd name="connsiteY54" fmla="*/ 91773 h 490177"/>
              <a:gd name="connsiteX55" fmla="*/ 379051 w 599715"/>
              <a:gd name="connsiteY55" fmla="*/ 210280 h 490177"/>
              <a:gd name="connsiteX56" fmla="*/ 300037 w 599715"/>
              <a:gd name="connsiteY56" fmla="*/ 288566 h 490177"/>
              <a:gd name="connsiteX57" fmla="*/ 220662 w 599715"/>
              <a:gd name="connsiteY57" fmla="*/ 210280 h 490177"/>
              <a:gd name="connsiteX58" fmla="*/ 293543 w 599715"/>
              <a:gd name="connsiteY58" fmla="*/ 91773 h 490177"/>
              <a:gd name="connsiteX59" fmla="*/ 81091 w 599715"/>
              <a:gd name="connsiteY59" fmla="*/ 73833 h 490177"/>
              <a:gd name="connsiteX60" fmla="*/ 18020 w 599715"/>
              <a:gd name="connsiteY60" fmla="*/ 172516 h 490177"/>
              <a:gd name="connsiteX61" fmla="*/ 18020 w 599715"/>
              <a:gd name="connsiteY61" fmla="*/ 208892 h 490177"/>
              <a:gd name="connsiteX62" fmla="*/ 81091 w 599715"/>
              <a:gd name="connsiteY62" fmla="*/ 307576 h 490177"/>
              <a:gd name="connsiteX63" fmla="*/ 172634 w 599715"/>
              <a:gd name="connsiteY63" fmla="*/ 63388 h 490177"/>
              <a:gd name="connsiteX64" fmla="*/ 172634 w 599715"/>
              <a:gd name="connsiteY64" fmla="*/ 317661 h 490177"/>
              <a:gd name="connsiteX65" fmla="*/ 436091 w 599715"/>
              <a:gd name="connsiteY65" fmla="*/ 317661 h 490177"/>
              <a:gd name="connsiteX66" fmla="*/ 472492 w 599715"/>
              <a:gd name="connsiteY66" fmla="*/ 317661 h 490177"/>
              <a:gd name="connsiteX67" fmla="*/ 581334 w 599715"/>
              <a:gd name="connsiteY67" fmla="*/ 208892 h 490177"/>
              <a:gd name="connsiteX68" fmla="*/ 581334 w 599715"/>
              <a:gd name="connsiteY68" fmla="*/ 172516 h 490177"/>
              <a:gd name="connsiteX69" fmla="*/ 472492 w 599715"/>
              <a:gd name="connsiteY69" fmla="*/ 63388 h 490177"/>
              <a:gd name="connsiteX70" fmla="*/ 367614 w 599715"/>
              <a:gd name="connsiteY70" fmla="*/ 63388 h 490177"/>
              <a:gd name="connsiteX71" fmla="*/ 231740 w 599715"/>
              <a:gd name="connsiteY71" fmla="*/ 63388 h 490177"/>
              <a:gd name="connsiteX72" fmla="*/ 127223 w 599715"/>
              <a:gd name="connsiteY72" fmla="*/ 63388 h 490177"/>
              <a:gd name="connsiteX73" fmla="*/ 99472 w 599715"/>
              <a:gd name="connsiteY73" fmla="*/ 66990 h 490177"/>
              <a:gd name="connsiteX74" fmla="*/ 99472 w 599715"/>
              <a:gd name="connsiteY74" fmla="*/ 99764 h 490177"/>
              <a:gd name="connsiteX75" fmla="*/ 154614 w 599715"/>
              <a:gd name="connsiteY75" fmla="*/ 99764 h 490177"/>
              <a:gd name="connsiteX76" fmla="*/ 154614 w 599715"/>
              <a:gd name="connsiteY76" fmla="*/ 63388 h 490177"/>
              <a:gd name="connsiteX77" fmla="*/ 240751 w 599715"/>
              <a:gd name="connsiteY77" fmla="*/ 18008 h 490177"/>
              <a:gd name="connsiteX78" fmla="*/ 240751 w 599715"/>
              <a:gd name="connsiteY78" fmla="*/ 45380 h 490177"/>
              <a:gd name="connsiteX79" fmla="*/ 358964 w 599715"/>
              <a:gd name="connsiteY79" fmla="*/ 45380 h 490177"/>
              <a:gd name="connsiteX80" fmla="*/ 358964 w 599715"/>
              <a:gd name="connsiteY80" fmla="*/ 18008 h 490177"/>
              <a:gd name="connsiteX81" fmla="*/ 213360 w 599715"/>
              <a:gd name="connsiteY81" fmla="*/ 0 h 490177"/>
              <a:gd name="connsiteX82" fmla="*/ 231740 w 599715"/>
              <a:gd name="connsiteY82" fmla="*/ 0 h 490177"/>
              <a:gd name="connsiteX83" fmla="*/ 367614 w 599715"/>
              <a:gd name="connsiteY83" fmla="*/ 0 h 490177"/>
              <a:gd name="connsiteX84" fmla="*/ 385994 w 599715"/>
              <a:gd name="connsiteY84" fmla="*/ 0 h 490177"/>
              <a:gd name="connsiteX85" fmla="*/ 395005 w 599715"/>
              <a:gd name="connsiteY85" fmla="*/ 9004 h 490177"/>
              <a:gd name="connsiteX86" fmla="*/ 385994 w 599715"/>
              <a:gd name="connsiteY86" fmla="*/ 18008 h 490177"/>
              <a:gd name="connsiteX87" fmla="*/ 376984 w 599715"/>
              <a:gd name="connsiteY87" fmla="*/ 18008 h 490177"/>
              <a:gd name="connsiteX88" fmla="*/ 376984 w 599715"/>
              <a:gd name="connsiteY88" fmla="*/ 45380 h 490177"/>
              <a:gd name="connsiteX89" fmla="*/ 472492 w 599715"/>
              <a:gd name="connsiteY89" fmla="*/ 45380 h 490177"/>
              <a:gd name="connsiteX90" fmla="*/ 599715 w 599715"/>
              <a:gd name="connsiteY90" fmla="*/ 172516 h 490177"/>
              <a:gd name="connsiteX91" fmla="*/ 599715 w 599715"/>
              <a:gd name="connsiteY91" fmla="*/ 208892 h 490177"/>
              <a:gd name="connsiteX92" fmla="*/ 472492 w 599715"/>
              <a:gd name="connsiteY92" fmla="*/ 336029 h 490177"/>
              <a:gd name="connsiteX93" fmla="*/ 445101 w 599715"/>
              <a:gd name="connsiteY93" fmla="*/ 336029 h 490177"/>
              <a:gd name="connsiteX94" fmla="*/ 445101 w 599715"/>
              <a:gd name="connsiteY94" fmla="*/ 363041 h 490177"/>
              <a:gd name="connsiteX95" fmla="*/ 590344 w 599715"/>
              <a:gd name="connsiteY95" fmla="*/ 363041 h 490177"/>
              <a:gd name="connsiteX96" fmla="*/ 599715 w 599715"/>
              <a:gd name="connsiteY96" fmla="*/ 372045 h 490177"/>
              <a:gd name="connsiteX97" fmla="*/ 590344 w 599715"/>
              <a:gd name="connsiteY97" fmla="*/ 381049 h 490177"/>
              <a:gd name="connsiteX98" fmla="*/ 513218 w 599715"/>
              <a:gd name="connsiteY98" fmla="*/ 381049 h 490177"/>
              <a:gd name="connsiteX99" fmla="*/ 513218 w 599715"/>
              <a:gd name="connsiteY99" fmla="*/ 408421 h 490177"/>
              <a:gd name="connsiteX100" fmla="*/ 558629 w 599715"/>
              <a:gd name="connsiteY100" fmla="*/ 408421 h 490177"/>
              <a:gd name="connsiteX101" fmla="*/ 599715 w 599715"/>
              <a:gd name="connsiteY101" fmla="*/ 449479 h 490177"/>
              <a:gd name="connsiteX102" fmla="*/ 558629 w 599715"/>
              <a:gd name="connsiteY102" fmla="*/ 490177 h 490177"/>
              <a:gd name="connsiteX103" fmla="*/ 517903 w 599715"/>
              <a:gd name="connsiteY103" fmla="*/ 449479 h 490177"/>
              <a:gd name="connsiteX104" fmla="*/ 524750 w 599715"/>
              <a:gd name="connsiteY104" fmla="*/ 426789 h 490177"/>
              <a:gd name="connsiteX105" fmla="*/ 483664 w 599715"/>
              <a:gd name="connsiteY105" fmla="*/ 426789 h 490177"/>
              <a:gd name="connsiteX106" fmla="*/ 490512 w 599715"/>
              <a:gd name="connsiteY106" fmla="*/ 449479 h 490177"/>
              <a:gd name="connsiteX107" fmla="*/ 449786 w 599715"/>
              <a:gd name="connsiteY107" fmla="*/ 490177 h 490177"/>
              <a:gd name="connsiteX108" fmla="*/ 408700 w 599715"/>
              <a:gd name="connsiteY108" fmla="*/ 449479 h 490177"/>
              <a:gd name="connsiteX109" fmla="*/ 449786 w 599715"/>
              <a:gd name="connsiteY109" fmla="*/ 408421 h 490177"/>
              <a:gd name="connsiteX110" fmla="*/ 494837 w 599715"/>
              <a:gd name="connsiteY110" fmla="*/ 408421 h 490177"/>
              <a:gd name="connsiteX111" fmla="*/ 494837 w 599715"/>
              <a:gd name="connsiteY111" fmla="*/ 381049 h 490177"/>
              <a:gd name="connsiteX112" fmla="*/ 436091 w 599715"/>
              <a:gd name="connsiteY112" fmla="*/ 381049 h 490177"/>
              <a:gd name="connsiteX113" fmla="*/ 163624 w 599715"/>
              <a:gd name="connsiteY113" fmla="*/ 381049 h 490177"/>
              <a:gd name="connsiteX114" fmla="*/ 104517 w 599715"/>
              <a:gd name="connsiteY114" fmla="*/ 381049 h 490177"/>
              <a:gd name="connsiteX115" fmla="*/ 104517 w 599715"/>
              <a:gd name="connsiteY115" fmla="*/ 408421 h 490177"/>
              <a:gd name="connsiteX116" fmla="*/ 149568 w 599715"/>
              <a:gd name="connsiteY116" fmla="*/ 408421 h 490177"/>
              <a:gd name="connsiteX117" fmla="*/ 190654 w 599715"/>
              <a:gd name="connsiteY117" fmla="*/ 449479 h 490177"/>
              <a:gd name="connsiteX118" fmla="*/ 149568 w 599715"/>
              <a:gd name="connsiteY118" fmla="*/ 490177 h 490177"/>
              <a:gd name="connsiteX119" fmla="*/ 108842 w 599715"/>
              <a:gd name="connsiteY119" fmla="*/ 449479 h 490177"/>
              <a:gd name="connsiteX120" fmla="*/ 115690 w 599715"/>
              <a:gd name="connsiteY120" fmla="*/ 426789 h 490177"/>
              <a:gd name="connsiteX121" fmla="*/ 74964 w 599715"/>
              <a:gd name="connsiteY121" fmla="*/ 426789 h 490177"/>
              <a:gd name="connsiteX122" fmla="*/ 81812 w 599715"/>
              <a:gd name="connsiteY122" fmla="*/ 449479 h 490177"/>
              <a:gd name="connsiteX123" fmla="*/ 40726 w 599715"/>
              <a:gd name="connsiteY123" fmla="*/ 490177 h 490177"/>
              <a:gd name="connsiteX124" fmla="*/ 0 w 599715"/>
              <a:gd name="connsiteY124" fmla="*/ 449479 h 490177"/>
              <a:gd name="connsiteX125" fmla="*/ 40726 w 599715"/>
              <a:gd name="connsiteY125" fmla="*/ 408421 h 490177"/>
              <a:gd name="connsiteX126" fmla="*/ 86137 w 599715"/>
              <a:gd name="connsiteY126" fmla="*/ 408421 h 490177"/>
              <a:gd name="connsiteX127" fmla="*/ 86137 w 599715"/>
              <a:gd name="connsiteY127" fmla="*/ 381049 h 490177"/>
              <a:gd name="connsiteX128" fmla="*/ 9010 w 599715"/>
              <a:gd name="connsiteY128" fmla="*/ 381049 h 490177"/>
              <a:gd name="connsiteX129" fmla="*/ 0 w 599715"/>
              <a:gd name="connsiteY129" fmla="*/ 372045 h 490177"/>
              <a:gd name="connsiteX130" fmla="*/ 9010 w 599715"/>
              <a:gd name="connsiteY130" fmla="*/ 363041 h 490177"/>
              <a:gd name="connsiteX131" fmla="*/ 154614 w 599715"/>
              <a:gd name="connsiteY131" fmla="*/ 363041 h 490177"/>
              <a:gd name="connsiteX132" fmla="*/ 154614 w 599715"/>
              <a:gd name="connsiteY132" fmla="*/ 336029 h 490177"/>
              <a:gd name="connsiteX133" fmla="*/ 127223 w 599715"/>
              <a:gd name="connsiteY133" fmla="*/ 336029 h 490177"/>
              <a:gd name="connsiteX134" fmla="*/ 87218 w 599715"/>
              <a:gd name="connsiteY134" fmla="*/ 329546 h 490177"/>
              <a:gd name="connsiteX135" fmla="*/ 86497 w 599715"/>
              <a:gd name="connsiteY135" fmla="*/ 329186 h 490177"/>
              <a:gd name="connsiteX136" fmla="*/ 0 w 599715"/>
              <a:gd name="connsiteY136" fmla="*/ 208892 h 490177"/>
              <a:gd name="connsiteX137" fmla="*/ 0 w 599715"/>
              <a:gd name="connsiteY137" fmla="*/ 172516 h 490177"/>
              <a:gd name="connsiteX138" fmla="*/ 86497 w 599715"/>
              <a:gd name="connsiteY138" fmla="*/ 51863 h 490177"/>
              <a:gd name="connsiteX139" fmla="*/ 87218 w 599715"/>
              <a:gd name="connsiteY139" fmla="*/ 51863 h 490177"/>
              <a:gd name="connsiteX140" fmla="*/ 127223 w 599715"/>
              <a:gd name="connsiteY140" fmla="*/ 45380 h 490177"/>
              <a:gd name="connsiteX141" fmla="*/ 222370 w 599715"/>
              <a:gd name="connsiteY141" fmla="*/ 45380 h 490177"/>
              <a:gd name="connsiteX142" fmla="*/ 222370 w 599715"/>
              <a:gd name="connsiteY142" fmla="*/ 18008 h 490177"/>
              <a:gd name="connsiteX143" fmla="*/ 213360 w 599715"/>
              <a:gd name="connsiteY143" fmla="*/ 18008 h 490177"/>
              <a:gd name="connsiteX144" fmla="*/ 204350 w 599715"/>
              <a:gd name="connsiteY144" fmla="*/ 9004 h 490177"/>
              <a:gd name="connsiteX145" fmla="*/ 213360 w 599715"/>
              <a:gd name="connsiteY145" fmla="*/ 0 h 4901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Lst>
            <a:rect l="l" t="t" r="r" b="b"/>
            <a:pathLst>
              <a:path w="599715" h="490177">
                <a:moveTo>
                  <a:pt x="558629" y="426789"/>
                </a:moveTo>
                <a:cubicBezTo>
                  <a:pt x="546014" y="426789"/>
                  <a:pt x="535923" y="436873"/>
                  <a:pt x="535923" y="449479"/>
                </a:cubicBezTo>
                <a:cubicBezTo>
                  <a:pt x="535923" y="461724"/>
                  <a:pt x="546014" y="472169"/>
                  <a:pt x="558629" y="472169"/>
                </a:cubicBezTo>
                <a:cubicBezTo>
                  <a:pt x="571243" y="472169"/>
                  <a:pt x="581334" y="461724"/>
                  <a:pt x="581334" y="449479"/>
                </a:cubicBezTo>
                <a:cubicBezTo>
                  <a:pt x="581334" y="436873"/>
                  <a:pt x="571243" y="426789"/>
                  <a:pt x="558629" y="426789"/>
                </a:cubicBezTo>
                <a:close/>
                <a:moveTo>
                  <a:pt x="449786" y="426789"/>
                </a:moveTo>
                <a:cubicBezTo>
                  <a:pt x="437172" y="426789"/>
                  <a:pt x="426720" y="436873"/>
                  <a:pt x="426720" y="449479"/>
                </a:cubicBezTo>
                <a:cubicBezTo>
                  <a:pt x="426720" y="461724"/>
                  <a:pt x="437172" y="472169"/>
                  <a:pt x="449786" y="472169"/>
                </a:cubicBezTo>
                <a:cubicBezTo>
                  <a:pt x="462040" y="472169"/>
                  <a:pt x="472492" y="461724"/>
                  <a:pt x="472492" y="449479"/>
                </a:cubicBezTo>
                <a:cubicBezTo>
                  <a:pt x="472492" y="436873"/>
                  <a:pt x="462040" y="426789"/>
                  <a:pt x="449786" y="426789"/>
                </a:cubicBezTo>
                <a:close/>
                <a:moveTo>
                  <a:pt x="149568" y="426789"/>
                </a:moveTo>
                <a:cubicBezTo>
                  <a:pt x="137314" y="426789"/>
                  <a:pt x="127223" y="436873"/>
                  <a:pt x="127223" y="449479"/>
                </a:cubicBezTo>
                <a:cubicBezTo>
                  <a:pt x="127223" y="461724"/>
                  <a:pt x="137314" y="472169"/>
                  <a:pt x="149568" y="472169"/>
                </a:cubicBezTo>
                <a:cubicBezTo>
                  <a:pt x="162182" y="472169"/>
                  <a:pt x="172634" y="461724"/>
                  <a:pt x="172634" y="449479"/>
                </a:cubicBezTo>
                <a:cubicBezTo>
                  <a:pt x="172634" y="436873"/>
                  <a:pt x="162182" y="426789"/>
                  <a:pt x="149568" y="426789"/>
                </a:cubicBezTo>
                <a:close/>
                <a:moveTo>
                  <a:pt x="40726" y="426789"/>
                </a:moveTo>
                <a:cubicBezTo>
                  <a:pt x="28111" y="426789"/>
                  <a:pt x="18020" y="436873"/>
                  <a:pt x="18020" y="449479"/>
                </a:cubicBezTo>
                <a:cubicBezTo>
                  <a:pt x="18020" y="461724"/>
                  <a:pt x="28111" y="472169"/>
                  <a:pt x="40726" y="472169"/>
                </a:cubicBezTo>
                <a:cubicBezTo>
                  <a:pt x="53340" y="472169"/>
                  <a:pt x="63431" y="461724"/>
                  <a:pt x="63431" y="449479"/>
                </a:cubicBezTo>
                <a:cubicBezTo>
                  <a:pt x="63431" y="436873"/>
                  <a:pt x="53340" y="426789"/>
                  <a:pt x="40726" y="426789"/>
                </a:cubicBezTo>
                <a:close/>
                <a:moveTo>
                  <a:pt x="172634" y="336029"/>
                </a:moveTo>
                <a:lnTo>
                  <a:pt x="172634" y="363041"/>
                </a:lnTo>
                <a:lnTo>
                  <a:pt x="427081" y="363041"/>
                </a:lnTo>
                <a:lnTo>
                  <a:pt x="427081" y="336029"/>
                </a:lnTo>
                <a:close/>
                <a:moveTo>
                  <a:pt x="99472" y="281285"/>
                </a:moveTo>
                <a:lnTo>
                  <a:pt x="99472" y="314059"/>
                </a:lnTo>
                <a:cubicBezTo>
                  <a:pt x="108121" y="316220"/>
                  <a:pt x="117492" y="317661"/>
                  <a:pt x="127223" y="317661"/>
                </a:cubicBezTo>
                <a:lnTo>
                  <a:pt x="154614" y="317661"/>
                </a:lnTo>
                <a:lnTo>
                  <a:pt x="154614" y="281285"/>
                </a:lnTo>
                <a:close/>
                <a:moveTo>
                  <a:pt x="99472" y="226900"/>
                </a:moveTo>
                <a:lnTo>
                  <a:pt x="99472" y="263277"/>
                </a:lnTo>
                <a:lnTo>
                  <a:pt x="154614" y="263277"/>
                </a:lnTo>
                <a:lnTo>
                  <a:pt x="154614" y="226900"/>
                </a:lnTo>
                <a:close/>
                <a:moveTo>
                  <a:pt x="327072" y="198437"/>
                </a:moveTo>
                <a:cubicBezTo>
                  <a:pt x="332176" y="198437"/>
                  <a:pt x="336186" y="202447"/>
                  <a:pt x="336186" y="207551"/>
                </a:cubicBezTo>
                <a:cubicBezTo>
                  <a:pt x="336186" y="229423"/>
                  <a:pt x="318688" y="247286"/>
                  <a:pt x="296815" y="247286"/>
                </a:cubicBezTo>
                <a:cubicBezTo>
                  <a:pt x="291712" y="247286"/>
                  <a:pt x="287337" y="243276"/>
                  <a:pt x="287337" y="238172"/>
                </a:cubicBezTo>
                <a:cubicBezTo>
                  <a:pt x="287337" y="233068"/>
                  <a:pt x="291712" y="228694"/>
                  <a:pt x="296815" y="228694"/>
                </a:cubicBezTo>
                <a:cubicBezTo>
                  <a:pt x="308481" y="228694"/>
                  <a:pt x="317959" y="219580"/>
                  <a:pt x="317959" y="207551"/>
                </a:cubicBezTo>
                <a:cubicBezTo>
                  <a:pt x="317959" y="202447"/>
                  <a:pt x="322333" y="198437"/>
                  <a:pt x="327072" y="198437"/>
                </a:cubicBezTo>
                <a:close/>
                <a:moveTo>
                  <a:pt x="99472" y="172516"/>
                </a:moveTo>
                <a:lnTo>
                  <a:pt x="99472" y="208892"/>
                </a:lnTo>
                <a:lnTo>
                  <a:pt x="154614" y="208892"/>
                </a:lnTo>
                <a:lnTo>
                  <a:pt x="154614" y="172516"/>
                </a:lnTo>
                <a:close/>
                <a:moveTo>
                  <a:pt x="99472" y="117772"/>
                </a:moveTo>
                <a:lnTo>
                  <a:pt x="99472" y="154148"/>
                </a:lnTo>
                <a:lnTo>
                  <a:pt x="154614" y="154148"/>
                </a:lnTo>
                <a:lnTo>
                  <a:pt x="154614" y="117772"/>
                </a:lnTo>
                <a:close/>
                <a:moveTo>
                  <a:pt x="300037" y="111524"/>
                </a:moveTo>
                <a:cubicBezTo>
                  <a:pt x="278389" y="133071"/>
                  <a:pt x="239062" y="179396"/>
                  <a:pt x="239062" y="210280"/>
                </a:cubicBezTo>
                <a:cubicBezTo>
                  <a:pt x="239062" y="243318"/>
                  <a:pt x="266122" y="270610"/>
                  <a:pt x="300037" y="270610"/>
                </a:cubicBezTo>
                <a:cubicBezTo>
                  <a:pt x="333591" y="270610"/>
                  <a:pt x="360651" y="243318"/>
                  <a:pt x="360651" y="210280"/>
                </a:cubicBezTo>
                <a:cubicBezTo>
                  <a:pt x="360651" y="179396"/>
                  <a:pt x="321324" y="133071"/>
                  <a:pt x="300037" y="111524"/>
                </a:cubicBezTo>
                <a:close/>
                <a:moveTo>
                  <a:pt x="293543" y="91773"/>
                </a:moveTo>
                <a:cubicBezTo>
                  <a:pt x="297151" y="88900"/>
                  <a:pt x="302563" y="88900"/>
                  <a:pt x="306171" y="91773"/>
                </a:cubicBezTo>
                <a:cubicBezTo>
                  <a:pt x="309057" y="94646"/>
                  <a:pt x="379051" y="161081"/>
                  <a:pt x="379051" y="210280"/>
                </a:cubicBezTo>
                <a:cubicBezTo>
                  <a:pt x="379051" y="253373"/>
                  <a:pt x="343333" y="288566"/>
                  <a:pt x="300037" y="288566"/>
                </a:cubicBezTo>
                <a:cubicBezTo>
                  <a:pt x="256381" y="288566"/>
                  <a:pt x="220662" y="253373"/>
                  <a:pt x="220662" y="210280"/>
                </a:cubicBezTo>
                <a:cubicBezTo>
                  <a:pt x="220662" y="161440"/>
                  <a:pt x="290657" y="95005"/>
                  <a:pt x="293543" y="91773"/>
                </a:cubicBezTo>
                <a:close/>
                <a:moveTo>
                  <a:pt x="81091" y="73833"/>
                </a:moveTo>
                <a:cubicBezTo>
                  <a:pt x="43969" y="91120"/>
                  <a:pt x="18020" y="128577"/>
                  <a:pt x="18020" y="172516"/>
                </a:cubicBezTo>
                <a:lnTo>
                  <a:pt x="18020" y="208892"/>
                </a:lnTo>
                <a:cubicBezTo>
                  <a:pt x="18020" y="252472"/>
                  <a:pt x="43969" y="289928"/>
                  <a:pt x="81091" y="307576"/>
                </a:cubicBezTo>
                <a:close/>
                <a:moveTo>
                  <a:pt x="172634" y="63388"/>
                </a:moveTo>
                <a:lnTo>
                  <a:pt x="172634" y="317661"/>
                </a:lnTo>
                <a:lnTo>
                  <a:pt x="436091" y="317661"/>
                </a:lnTo>
                <a:lnTo>
                  <a:pt x="472492" y="317661"/>
                </a:lnTo>
                <a:cubicBezTo>
                  <a:pt x="532319" y="317661"/>
                  <a:pt x="581334" y="268679"/>
                  <a:pt x="581334" y="208892"/>
                </a:cubicBezTo>
                <a:lnTo>
                  <a:pt x="581334" y="172516"/>
                </a:lnTo>
                <a:cubicBezTo>
                  <a:pt x="581334" y="112370"/>
                  <a:pt x="532319" y="63388"/>
                  <a:pt x="472492" y="63388"/>
                </a:cubicBezTo>
                <a:lnTo>
                  <a:pt x="367614" y="63388"/>
                </a:lnTo>
                <a:lnTo>
                  <a:pt x="231740" y="63388"/>
                </a:lnTo>
                <a:close/>
                <a:moveTo>
                  <a:pt x="127223" y="63388"/>
                </a:moveTo>
                <a:cubicBezTo>
                  <a:pt x="117492" y="63388"/>
                  <a:pt x="108121" y="64829"/>
                  <a:pt x="99472" y="66990"/>
                </a:cubicBezTo>
                <a:lnTo>
                  <a:pt x="99472" y="99764"/>
                </a:lnTo>
                <a:lnTo>
                  <a:pt x="154614" y="99764"/>
                </a:lnTo>
                <a:lnTo>
                  <a:pt x="154614" y="63388"/>
                </a:lnTo>
                <a:close/>
                <a:moveTo>
                  <a:pt x="240751" y="18008"/>
                </a:moveTo>
                <a:lnTo>
                  <a:pt x="240751" y="45380"/>
                </a:lnTo>
                <a:lnTo>
                  <a:pt x="358964" y="45380"/>
                </a:lnTo>
                <a:lnTo>
                  <a:pt x="358964" y="18008"/>
                </a:lnTo>
                <a:close/>
                <a:moveTo>
                  <a:pt x="213360" y="0"/>
                </a:moveTo>
                <a:lnTo>
                  <a:pt x="231740" y="0"/>
                </a:lnTo>
                <a:lnTo>
                  <a:pt x="367614" y="0"/>
                </a:lnTo>
                <a:lnTo>
                  <a:pt x="385994" y="0"/>
                </a:lnTo>
                <a:cubicBezTo>
                  <a:pt x="391040" y="0"/>
                  <a:pt x="395005" y="3962"/>
                  <a:pt x="395005" y="9004"/>
                </a:cubicBezTo>
                <a:cubicBezTo>
                  <a:pt x="395005" y="14046"/>
                  <a:pt x="391040" y="18008"/>
                  <a:pt x="385994" y="18008"/>
                </a:cubicBezTo>
                <a:lnTo>
                  <a:pt x="376984" y="18008"/>
                </a:lnTo>
                <a:lnTo>
                  <a:pt x="376984" y="45380"/>
                </a:lnTo>
                <a:lnTo>
                  <a:pt x="472492" y="45380"/>
                </a:lnTo>
                <a:cubicBezTo>
                  <a:pt x="542410" y="45380"/>
                  <a:pt x="599715" y="102285"/>
                  <a:pt x="599715" y="172516"/>
                </a:cubicBezTo>
                <a:lnTo>
                  <a:pt x="599715" y="208892"/>
                </a:lnTo>
                <a:cubicBezTo>
                  <a:pt x="599715" y="278763"/>
                  <a:pt x="542410" y="336029"/>
                  <a:pt x="472492" y="336029"/>
                </a:cubicBezTo>
                <a:lnTo>
                  <a:pt x="445101" y="336029"/>
                </a:lnTo>
                <a:lnTo>
                  <a:pt x="445101" y="363041"/>
                </a:lnTo>
                <a:lnTo>
                  <a:pt x="590344" y="363041"/>
                </a:lnTo>
                <a:cubicBezTo>
                  <a:pt x="595390" y="363041"/>
                  <a:pt x="599715" y="367363"/>
                  <a:pt x="599715" y="372045"/>
                </a:cubicBezTo>
                <a:cubicBezTo>
                  <a:pt x="599715" y="377087"/>
                  <a:pt x="595390" y="381049"/>
                  <a:pt x="590344" y="381049"/>
                </a:cubicBezTo>
                <a:lnTo>
                  <a:pt x="513218" y="381049"/>
                </a:lnTo>
                <a:lnTo>
                  <a:pt x="513218" y="408421"/>
                </a:lnTo>
                <a:lnTo>
                  <a:pt x="558629" y="408421"/>
                </a:lnTo>
                <a:cubicBezTo>
                  <a:pt x="581334" y="408421"/>
                  <a:pt x="599715" y="426789"/>
                  <a:pt x="599715" y="449479"/>
                </a:cubicBezTo>
                <a:cubicBezTo>
                  <a:pt x="599715" y="471809"/>
                  <a:pt x="581334" y="490177"/>
                  <a:pt x="558629" y="490177"/>
                </a:cubicBezTo>
                <a:cubicBezTo>
                  <a:pt x="535923" y="490177"/>
                  <a:pt x="517903" y="471809"/>
                  <a:pt x="517903" y="449479"/>
                </a:cubicBezTo>
                <a:cubicBezTo>
                  <a:pt x="517903" y="440835"/>
                  <a:pt x="520426" y="433272"/>
                  <a:pt x="524750" y="426789"/>
                </a:cubicBezTo>
                <a:lnTo>
                  <a:pt x="483664" y="426789"/>
                </a:lnTo>
                <a:cubicBezTo>
                  <a:pt x="487989" y="433272"/>
                  <a:pt x="490512" y="440835"/>
                  <a:pt x="490512" y="449479"/>
                </a:cubicBezTo>
                <a:cubicBezTo>
                  <a:pt x="490512" y="471809"/>
                  <a:pt x="472131" y="490177"/>
                  <a:pt x="449786" y="490177"/>
                </a:cubicBezTo>
                <a:cubicBezTo>
                  <a:pt x="427081" y="490177"/>
                  <a:pt x="408700" y="471809"/>
                  <a:pt x="408700" y="449479"/>
                </a:cubicBezTo>
                <a:cubicBezTo>
                  <a:pt x="408700" y="426789"/>
                  <a:pt x="427081" y="408421"/>
                  <a:pt x="449786" y="408421"/>
                </a:cubicBezTo>
                <a:lnTo>
                  <a:pt x="494837" y="408421"/>
                </a:lnTo>
                <a:lnTo>
                  <a:pt x="494837" y="381049"/>
                </a:lnTo>
                <a:lnTo>
                  <a:pt x="436091" y="381049"/>
                </a:lnTo>
                <a:lnTo>
                  <a:pt x="163624" y="381049"/>
                </a:lnTo>
                <a:lnTo>
                  <a:pt x="104517" y="381049"/>
                </a:lnTo>
                <a:lnTo>
                  <a:pt x="104517" y="408421"/>
                </a:lnTo>
                <a:lnTo>
                  <a:pt x="149568" y="408421"/>
                </a:lnTo>
                <a:cubicBezTo>
                  <a:pt x="172274" y="408421"/>
                  <a:pt x="190654" y="426789"/>
                  <a:pt x="190654" y="449479"/>
                </a:cubicBezTo>
                <a:cubicBezTo>
                  <a:pt x="190654" y="471809"/>
                  <a:pt x="172274" y="490177"/>
                  <a:pt x="149568" y="490177"/>
                </a:cubicBezTo>
                <a:cubicBezTo>
                  <a:pt x="127223" y="490177"/>
                  <a:pt x="108842" y="471809"/>
                  <a:pt x="108842" y="449479"/>
                </a:cubicBezTo>
                <a:cubicBezTo>
                  <a:pt x="108842" y="440835"/>
                  <a:pt x="111365" y="433272"/>
                  <a:pt x="115690" y="426789"/>
                </a:cubicBezTo>
                <a:lnTo>
                  <a:pt x="74964" y="426789"/>
                </a:lnTo>
                <a:cubicBezTo>
                  <a:pt x="78929" y="433272"/>
                  <a:pt x="81812" y="440835"/>
                  <a:pt x="81812" y="449479"/>
                </a:cubicBezTo>
                <a:cubicBezTo>
                  <a:pt x="81812" y="471809"/>
                  <a:pt x="63431" y="490177"/>
                  <a:pt x="40726" y="490177"/>
                </a:cubicBezTo>
                <a:cubicBezTo>
                  <a:pt x="18380" y="490177"/>
                  <a:pt x="0" y="471809"/>
                  <a:pt x="0" y="449479"/>
                </a:cubicBezTo>
                <a:cubicBezTo>
                  <a:pt x="0" y="426789"/>
                  <a:pt x="18380" y="408421"/>
                  <a:pt x="40726" y="408421"/>
                </a:cubicBezTo>
                <a:lnTo>
                  <a:pt x="86137" y="408421"/>
                </a:lnTo>
                <a:lnTo>
                  <a:pt x="86137" y="381049"/>
                </a:lnTo>
                <a:lnTo>
                  <a:pt x="9010" y="381049"/>
                </a:lnTo>
                <a:cubicBezTo>
                  <a:pt x="3964" y="381049"/>
                  <a:pt x="0" y="377087"/>
                  <a:pt x="0" y="372045"/>
                </a:cubicBezTo>
                <a:cubicBezTo>
                  <a:pt x="0" y="367363"/>
                  <a:pt x="3964" y="363041"/>
                  <a:pt x="9010" y="363041"/>
                </a:cubicBezTo>
                <a:lnTo>
                  <a:pt x="154614" y="363041"/>
                </a:lnTo>
                <a:lnTo>
                  <a:pt x="154614" y="336029"/>
                </a:lnTo>
                <a:lnTo>
                  <a:pt x="127223" y="336029"/>
                </a:lnTo>
                <a:cubicBezTo>
                  <a:pt x="113167" y="336029"/>
                  <a:pt x="99472" y="333508"/>
                  <a:pt x="87218" y="329546"/>
                </a:cubicBezTo>
                <a:cubicBezTo>
                  <a:pt x="86857" y="329186"/>
                  <a:pt x="86857" y="329186"/>
                  <a:pt x="86497" y="329186"/>
                </a:cubicBezTo>
                <a:cubicBezTo>
                  <a:pt x="36401" y="312258"/>
                  <a:pt x="0" y="264717"/>
                  <a:pt x="0" y="208892"/>
                </a:cubicBezTo>
                <a:lnTo>
                  <a:pt x="0" y="172516"/>
                </a:lnTo>
                <a:cubicBezTo>
                  <a:pt x="0" y="116331"/>
                  <a:pt x="36401" y="68790"/>
                  <a:pt x="86497" y="51863"/>
                </a:cubicBezTo>
                <a:cubicBezTo>
                  <a:pt x="86857" y="51863"/>
                  <a:pt x="86857" y="51863"/>
                  <a:pt x="87218" y="51863"/>
                </a:cubicBezTo>
                <a:cubicBezTo>
                  <a:pt x="99472" y="47541"/>
                  <a:pt x="113167" y="45380"/>
                  <a:pt x="127223" y="45380"/>
                </a:cubicBezTo>
                <a:lnTo>
                  <a:pt x="222370" y="45380"/>
                </a:lnTo>
                <a:lnTo>
                  <a:pt x="222370" y="18008"/>
                </a:lnTo>
                <a:lnTo>
                  <a:pt x="213360" y="18008"/>
                </a:lnTo>
                <a:cubicBezTo>
                  <a:pt x="208314" y="18008"/>
                  <a:pt x="204350" y="14046"/>
                  <a:pt x="204350" y="9004"/>
                </a:cubicBezTo>
                <a:cubicBezTo>
                  <a:pt x="204350" y="3962"/>
                  <a:pt x="208314" y="0"/>
                  <a:pt x="213360" y="0"/>
                </a:cubicBezTo>
                <a:close/>
              </a:path>
            </a:pathLst>
          </a:custGeom>
          <a:solidFill>
            <a:schemeClr val="bg1"/>
          </a:solidFill>
          <a:ln>
            <a:noFill/>
          </a:ln>
          <a:effectLst/>
        </p:spPr>
        <p:txBody>
          <a:bodyPr wrap="square" anchor="ctr">
            <a:noAutofit/>
          </a:bodyPr>
          <a:lstStyle/>
          <a:p>
            <a:endParaRPr lang="en-US" dirty="0">
              <a:latin typeface="Lato Light" panose="020F0502020204030203" pitchFamily="34" charset="0"/>
            </a:endParaRPr>
          </a:p>
        </p:txBody>
      </p:sp>
      <p:sp>
        <p:nvSpPr>
          <p:cNvPr id="46" name="Freeform 15">
            <a:extLst>
              <a:ext uri="{FF2B5EF4-FFF2-40B4-BE49-F238E27FC236}">
                <a16:creationId xmlns:a16="http://schemas.microsoft.com/office/drawing/2014/main" id="{43C07B5D-15A8-1C48-B9F3-F6404D311CC3}"/>
              </a:ext>
            </a:extLst>
          </p:cNvPr>
          <p:cNvSpPr>
            <a:spLocks noChangeArrowheads="1"/>
          </p:cNvSpPr>
          <p:nvPr/>
        </p:nvSpPr>
        <p:spPr bwMode="auto">
          <a:xfrm>
            <a:off x="11644888" y="3524839"/>
            <a:ext cx="831248" cy="765276"/>
          </a:xfrm>
          <a:custGeom>
            <a:avLst/>
            <a:gdLst>
              <a:gd name="T0" fmla="*/ 1614 w 1665"/>
              <a:gd name="T1" fmla="*/ 1250 h 1534"/>
              <a:gd name="T2" fmla="*/ 716 w 1665"/>
              <a:gd name="T3" fmla="*/ 1156 h 1534"/>
              <a:gd name="T4" fmla="*/ 397 w 1665"/>
              <a:gd name="T5" fmla="*/ 757 h 1534"/>
              <a:gd name="T6" fmla="*/ 299 w 1665"/>
              <a:gd name="T7" fmla="*/ 790 h 1534"/>
              <a:gd name="T8" fmla="*/ 178 w 1665"/>
              <a:gd name="T9" fmla="*/ 709 h 1534"/>
              <a:gd name="T10" fmla="*/ 97 w 1665"/>
              <a:gd name="T11" fmla="*/ 588 h 1534"/>
              <a:gd name="T12" fmla="*/ 68 w 1665"/>
              <a:gd name="T13" fmla="*/ 445 h 1534"/>
              <a:gd name="T14" fmla="*/ 97 w 1665"/>
              <a:gd name="T15" fmla="*/ 302 h 1534"/>
              <a:gd name="T16" fmla="*/ 178 w 1665"/>
              <a:gd name="T17" fmla="*/ 181 h 1534"/>
              <a:gd name="T18" fmla="*/ 299 w 1665"/>
              <a:gd name="T19" fmla="*/ 100 h 1534"/>
              <a:gd name="T20" fmla="*/ 442 w 1665"/>
              <a:gd name="T21" fmla="*/ 71 h 1534"/>
              <a:gd name="T22" fmla="*/ 585 w 1665"/>
              <a:gd name="T23" fmla="*/ 100 h 1534"/>
              <a:gd name="T24" fmla="*/ 706 w 1665"/>
              <a:gd name="T25" fmla="*/ 181 h 1534"/>
              <a:gd name="T26" fmla="*/ 787 w 1665"/>
              <a:gd name="T27" fmla="*/ 302 h 1534"/>
              <a:gd name="T28" fmla="*/ 816 w 1665"/>
              <a:gd name="T29" fmla="*/ 445 h 1534"/>
              <a:gd name="T30" fmla="*/ 656 w 1665"/>
              <a:gd name="T31" fmla="*/ 445 h 1534"/>
              <a:gd name="T32" fmla="*/ 228 w 1665"/>
              <a:gd name="T33" fmla="*/ 445 h 1534"/>
              <a:gd name="T34" fmla="*/ 417 w 1665"/>
              <a:gd name="T35" fmla="*/ 784 h 1534"/>
              <a:gd name="T36" fmla="*/ 1314 w 1665"/>
              <a:gd name="T37" fmla="*/ 722 h 1534"/>
              <a:gd name="T38" fmla="*/ 1314 w 1665"/>
              <a:gd name="T39" fmla="*/ 1001 h 1534"/>
              <a:gd name="T40" fmla="*/ 1015 w 1665"/>
              <a:gd name="T41" fmla="*/ 991 h 1534"/>
              <a:gd name="T42" fmla="*/ 1015 w 1665"/>
              <a:gd name="T43" fmla="*/ 991 h 1534"/>
              <a:gd name="T44" fmla="*/ 766 w 1665"/>
              <a:gd name="T45" fmla="*/ 931 h 1534"/>
              <a:gd name="T46" fmla="*/ 716 w 1665"/>
              <a:gd name="T47" fmla="*/ 929 h 1534"/>
              <a:gd name="T48" fmla="*/ 1314 w 1665"/>
              <a:gd name="T49" fmla="*/ 454 h 1534"/>
              <a:gd name="T50" fmla="*/ 1015 w 1665"/>
              <a:gd name="T51" fmla="*/ 485 h 1534"/>
              <a:gd name="T52" fmla="*/ 1015 w 1665"/>
              <a:gd name="T53" fmla="*/ 485 h 1534"/>
              <a:gd name="T54" fmla="*/ 467 w 1665"/>
              <a:gd name="T55" fmla="*/ 702 h 1534"/>
              <a:gd name="T56" fmla="*/ 439 w 1665"/>
              <a:gd name="T57" fmla="*/ 495 h 1534"/>
              <a:gd name="T58" fmla="*/ 278 w 1665"/>
              <a:gd name="T59" fmla="*/ 445 h 1534"/>
              <a:gd name="T60" fmla="*/ 606 w 1665"/>
              <a:gd name="T61" fmla="*/ 445 h 1534"/>
              <a:gd name="T62" fmla="*/ 1365 w 1665"/>
              <a:gd name="T63" fmla="*/ 952 h 1534"/>
              <a:gd name="T64" fmla="*/ 1614 w 1665"/>
              <a:gd name="T65" fmla="*/ 661 h 1534"/>
              <a:gd name="T66" fmla="*/ 1614 w 1665"/>
              <a:gd name="T67" fmla="*/ 661 h 1534"/>
              <a:gd name="T68" fmla="*/ 883 w 1665"/>
              <a:gd name="T69" fmla="*/ 448 h 1534"/>
              <a:gd name="T70" fmla="*/ 873 w 1665"/>
              <a:gd name="T71" fmla="*/ 424 h 1534"/>
              <a:gd name="T72" fmla="*/ 850 w 1665"/>
              <a:gd name="T73" fmla="*/ 276 h 1534"/>
              <a:gd name="T74" fmla="*/ 761 w 1665"/>
              <a:gd name="T75" fmla="*/ 154 h 1534"/>
              <a:gd name="T76" fmla="*/ 732 w 1665"/>
              <a:gd name="T77" fmla="*/ 125 h 1534"/>
              <a:gd name="T78" fmla="*/ 611 w 1665"/>
              <a:gd name="T79" fmla="*/ 37 h 1534"/>
              <a:gd name="T80" fmla="*/ 462 w 1665"/>
              <a:gd name="T81" fmla="*/ 13 h 1534"/>
              <a:gd name="T82" fmla="*/ 296 w 1665"/>
              <a:gd name="T83" fmla="*/ 39 h 1534"/>
              <a:gd name="T84" fmla="*/ 258 w 1665"/>
              <a:gd name="T85" fmla="*/ 54 h 1534"/>
              <a:gd name="T86" fmla="*/ 130 w 1665"/>
              <a:gd name="T87" fmla="*/ 132 h 1534"/>
              <a:gd name="T88" fmla="*/ 51 w 1665"/>
              <a:gd name="T89" fmla="*/ 261 h 1534"/>
              <a:gd name="T90" fmla="*/ 36 w 1665"/>
              <a:gd name="T91" fmla="*/ 299 h 1534"/>
              <a:gd name="T92" fmla="*/ 0 w 1665"/>
              <a:gd name="T93" fmla="*/ 445 h 1534"/>
              <a:gd name="T94" fmla="*/ 36 w 1665"/>
              <a:gd name="T95" fmla="*/ 591 h 1534"/>
              <a:gd name="T96" fmla="*/ 51 w 1665"/>
              <a:gd name="T97" fmla="*/ 629 h 1534"/>
              <a:gd name="T98" fmla="*/ 130 w 1665"/>
              <a:gd name="T99" fmla="*/ 757 h 1534"/>
              <a:gd name="T100" fmla="*/ 258 w 1665"/>
              <a:gd name="T101" fmla="*/ 835 h 1534"/>
              <a:gd name="T102" fmla="*/ 296 w 1665"/>
              <a:gd name="T103" fmla="*/ 851 h 1534"/>
              <a:gd name="T104" fmla="*/ 417 w 1665"/>
              <a:gd name="T105" fmla="*/ 1152 h 1534"/>
              <a:gd name="T106" fmla="*/ 543 w 1665"/>
              <a:gd name="T107" fmla="*/ 1340 h 1534"/>
              <a:gd name="T108" fmla="*/ 593 w 1665"/>
              <a:gd name="T109" fmla="*/ 1340 h 1534"/>
              <a:gd name="T110" fmla="*/ 1487 w 1665"/>
              <a:gd name="T111" fmla="*/ 1507 h 1534"/>
              <a:gd name="T112" fmla="*/ 1538 w 1665"/>
              <a:gd name="T113" fmla="*/ 1293 h 1534"/>
              <a:gd name="T114" fmla="*/ 1639 w 1665"/>
              <a:gd name="T115" fmla="*/ 1304 h 1534"/>
              <a:gd name="T116" fmla="*/ 1664 w 1665"/>
              <a:gd name="T117" fmla="*/ 988 h 1534"/>
              <a:gd name="T118" fmla="*/ 1655 w 1665"/>
              <a:gd name="T119" fmla="*/ 376 h 15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1665" h="1534">
                <a:moveTo>
                  <a:pt x="1365" y="1224"/>
                </a:moveTo>
                <a:lnTo>
                  <a:pt x="1365" y="1003"/>
                </a:lnTo>
                <a:lnTo>
                  <a:pt x="1614" y="1012"/>
                </a:lnTo>
                <a:lnTo>
                  <a:pt x="1614" y="1250"/>
                </a:lnTo>
                <a:lnTo>
                  <a:pt x="1365" y="1224"/>
                </a:lnTo>
                <a:close/>
                <a:moveTo>
                  <a:pt x="467" y="971"/>
                </a:moveTo>
                <a:lnTo>
                  <a:pt x="716" y="979"/>
                </a:lnTo>
                <a:lnTo>
                  <a:pt x="716" y="1156"/>
                </a:lnTo>
                <a:lnTo>
                  <a:pt x="467" y="1130"/>
                </a:lnTo>
                <a:lnTo>
                  <a:pt x="467" y="971"/>
                </a:lnTo>
                <a:close/>
                <a:moveTo>
                  <a:pt x="397" y="757"/>
                </a:moveTo>
                <a:lnTo>
                  <a:pt x="397" y="757"/>
                </a:lnTo>
                <a:cubicBezTo>
                  <a:pt x="392" y="750"/>
                  <a:pt x="384" y="747"/>
                  <a:pt x="377" y="747"/>
                </a:cubicBezTo>
                <a:lnTo>
                  <a:pt x="377" y="747"/>
                </a:lnTo>
                <a:cubicBezTo>
                  <a:pt x="372" y="747"/>
                  <a:pt x="367" y="748"/>
                  <a:pt x="363" y="750"/>
                </a:cubicBezTo>
                <a:lnTo>
                  <a:pt x="299" y="790"/>
                </a:lnTo>
                <a:lnTo>
                  <a:pt x="281" y="716"/>
                </a:lnTo>
                <a:lnTo>
                  <a:pt x="281" y="716"/>
                </a:lnTo>
                <a:cubicBezTo>
                  <a:pt x="278" y="703"/>
                  <a:pt x="266" y="695"/>
                  <a:pt x="253" y="697"/>
                </a:cubicBezTo>
                <a:lnTo>
                  <a:pt x="178" y="709"/>
                </a:lnTo>
                <a:lnTo>
                  <a:pt x="190" y="634"/>
                </a:lnTo>
                <a:lnTo>
                  <a:pt x="190" y="634"/>
                </a:lnTo>
                <a:cubicBezTo>
                  <a:pt x="192" y="621"/>
                  <a:pt x="183" y="609"/>
                  <a:pt x="171" y="605"/>
                </a:cubicBezTo>
                <a:lnTo>
                  <a:pt x="97" y="588"/>
                </a:lnTo>
                <a:lnTo>
                  <a:pt x="137" y="523"/>
                </a:lnTo>
                <a:lnTo>
                  <a:pt x="137" y="523"/>
                </a:lnTo>
                <a:cubicBezTo>
                  <a:pt x="143" y="512"/>
                  <a:pt x="140" y="497"/>
                  <a:pt x="130" y="489"/>
                </a:cubicBezTo>
                <a:lnTo>
                  <a:pt x="68" y="445"/>
                </a:lnTo>
                <a:lnTo>
                  <a:pt x="130" y="400"/>
                </a:lnTo>
                <a:lnTo>
                  <a:pt x="130" y="400"/>
                </a:lnTo>
                <a:cubicBezTo>
                  <a:pt x="140" y="393"/>
                  <a:pt x="143" y="378"/>
                  <a:pt x="137" y="367"/>
                </a:cubicBezTo>
                <a:lnTo>
                  <a:pt x="97" y="302"/>
                </a:lnTo>
                <a:lnTo>
                  <a:pt x="171" y="284"/>
                </a:lnTo>
                <a:lnTo>
                  <a:pt x="171" y="284"/>
                </a:lnTo>
                <a:cubicBezTo>
                  <a:pt x="183" y="281"/>
                  <a:pt x="192" y="269"/>
                  <a:pt x="190" y="256"/>
                </a:cubicBezTo>
                <a:lnTo>
                  <a:pt x="178" y="181"/>
                </a:lnTo>
                <a:lnTo>
                  <a:pt x="253" y="193"/>
                </a:lnTo>
                <a:lnTo>
                  <a:pt x="253" y="193"/>
                </a:lnTo>
                <a:cubicBezTo>
                  <a:pt x="266" y="195"/>
                  <a:pt x="278" y="186"/>
                  <a:pt x="281" y="174"/>
                </a:cubicBezTo>
                <a:lnTo>
                  <a:pt x="299" y="100"/>
                </a:lnTo>
                <a:lnTo>
                  <a:pt x="363" y="140"/>
                </a:lnTo>
                <a:lnTo>
                  <a:pt x="363" y="140"/>
                </a:lnTo>
                <a:cubicBezTo>
                  <a:pt x="375" y="147"/>
                  <a:pt x="390" y="144"/>
                  <a:pt x="397" y="133"/>
                </a:cubicBezTo>
                <a:lnTo>
                  <a:pt x="442" y="71"/>
                </a:lnTo>
                <a:lnTo>
                  <a:pt x="487" y="133"/>
                </a:lnTo>
                <a:lnTo>
                  <a:pt x="487" y="133"/>
                </a:lnTo>
                <a:cubicBezTo>
                  <a:pt x="494" y="144"/>
                  <a:pt x="509" y="147"/>
                  <a:pt x="520" y="140"/>
                </a:cubicBezTo>
                <a:lnTo>
                  <a:pt x="585" y="100"/>
                </a:lnTo>
                <a:lnTo>
                  <a:pt x="602" y="174"/>
                </a:lnTo>
                <a:lnTo>
                  <a:pt x="602" y="174"/>
                </a:lnTo>
                <a:cubicBezTo>
                  <a:pt x="605" y="186"/>
                  <a:pt x="618" y="195"/>
                  <a:pt x="631" y="193"/>
                </a:cubicBezTo>
                <a:lnTo>
                  <a:pt x="706" y="181"/>
                </a:lnTo>
                <a:lnTo>
                  <a:pt x="694" y="256"/>
                </a:lnTo>
                <a:lnTo>
                  <a:pt x="694" y="256"/>
                </a:lnTo>
                <a:cubicBezTo>
                  <a:pt x="692" y="269"/>
                  <a:pt x="700" y="281"/>
                  <a:pt x="713" y="284"/>
                </a:cubicBezTo>
                <a:lnTo>
                  <a:pt x="787" y="302"/>
                </a:lnTo>
                <a:lnTo>
                  <a:pt x="747" y="367"/>
                </a:lnTo>
                <a:lnTo>
                  <a:pt x="747" y="367"/>
                </a:lnTo>
                <a:cubicBezTo>
                  <a:pt x="740" y="378"/>
                  <a:pt x="743" y="393"/>
                  <a:pt x="754" y="400"/>
                </a:cubicBezTo>
                <a:lnTo>
                  <a:pt x="816" y="445"/>
                </a:lnTo>
                <a:lnTo>
                  <a:pt x="798" y="458"/>
                </a:lnTo>
                <a:lnTo>
                  <a:pt x="654" y="473"/>
                </a:lnTo>
                <a:lnTo>
                  <a:pt x="654" y="473"/>
                </a:lnTo>
                <a:cubicBezTo>
                  <a:pt x="655" y="464"/>
                  <a:pt x="656" y="454"/>
                  <a:pt x="656" y="445"/>
                </a:cubicBezTo>
                <a:lnTo>
                  <a:pt x="656" y="445"/>
                </a:lnTo>
                <a:cubicBezTo>
                  <a:pt x="656" y="327"/>
                  <a:pt x="560" y="231"/>
                  <a:pt x="442" y="231"/>
                </a:cubicBezTo>
                <a:lnTo>
                  <a:pt x="442" y="231"/>
                </a:lnTo>
                <a:cubicBezTo>
                  <a:pt x="323" y="231"/>
                  <a:pt x="228" y="327"/>
                  <a:pt x="228" y="445"/>
                </a:cubicBezTo>
                <a:lnTo>
                  <a:pt x="228" y="445"/>
                </a:lnTo>
                <a:cubicBezTo>
                  <a:pt x="228" y="555"/>
                  <a:pt x="311" y="645"/>
                  <a:pt x="417" y="658"/>
                </a:cubicBezTo>
                <a:lnTo>
                  <a:pt x="417" y="728"/>
                </a:lnTo>
                <a:lnTo>
                  <a:pt x="417" y="784"/>
                </a:lnTo>
                <a:lnTo>
                  <a:pt x="397" y="757"/>
                </a:lnTo>
                <a:close/>
                <a:moveTo>
                  <a:pt x="1066" y="942"/>
                </a:moveTo>
                <a:lnTo>
                  <a:pt x="1066" y="731"/>
                </a:lnTo>
                <a:lnTo>
                  <a:pt x="1314" y="722"/>
                </a:lnTo>
                <a:lnTo>
                  <a:pt x="1314" y="951"/>
                </a:lnTo>
                <a:lnTo>
                  <a:pt x="1066" y="942"/>
                </a:lnTo>
                <a:close/>
                <a:moveTo>
                  <a:pt x="1066" y="992"/>
                </a:moveTo>
                <a:lnTo>
                  <a:pt x="1314" y="1001"/>
                </a:lnTo>
                <a:lnTo>
                  <a:pt x="1314" y="1218"/>
                </a:lnTo>
                <a:lnTo>
                  <a:pt x="1066" y="1193"/>
                </a:lnTo>
                <a:lnTo>
                  <a:pt x="1066" y="992"/>
                </a:lnTo>
                <a:close/>
                <a:moveTo>
                  <a:pt x="1015" y="991"/>
                </a:moveTo>
                <a:lnTo>
                  <a:pt x="1015" y="1187"/>
                </a:lnTo>
                <a:lnTo>
                  <a:pt x="766" y="1161"/>
                </a:lnTo>
                <a:lnTo>
                  <a:pt x="766" y="981"/>
                </a:lnTo>
                <a:lnTo>
                  <a:pt x="1015" y="991"/>
                </a:lnTo>
                <a:close/>
                <a:moveTo>
                  <a:pt x="766" y="741"/>
                </a:moveTo>
                <a:lnTo>
                  <a:pt x="1015" y="733"/>
                </a:lnTo>
                <a:lnTo>
                  <a:pt x="1015" y="940"/>
                </a:lnTo>
                <a:lnTo>
                  <a:pt x="766" y="931"/>
                </a:lnTo>
                <a:lnTo>
                  <a:pt x="766" y="741"/>
                </a:lnTo>
                <a:close/>
                <a:moveTo>
                  <a:pt x="467" y="753"/>
                </a:moveTo>
                <a:lnTo>
                  <a:pt x="716" y="743"/>
                </a:lnTo>
                <a:lnTo>
                  <a:pt x="716" y="929"/>
                </a:lnTo>
                <a:lnTo>
                  <a:pt x="467" y="920"/>
                </a:lnTo>
                <a:lnTo>
                  <a:pt x="467" y="753"/>
                </a:lnTo>
                <a:close/>
                <a:moveTo>
                  <a:pt x="1066" y="480"/>
                </a:moveTo>
                <a:lnTo>
                  <a:pt x="1314" y="454"/>
                </a:lnTo>
                <a:lnTo>
                  <a:pt x="1314" y="671"/>
                </a:lnTo>
                <a:lnTo>
                  <a:pt x="1066" y="680"/>
                </a:lnTo>
                <a:lnTo>
                  <a:pt x="1066" y="480"/>
                </a:lnTo>
                <a:close/>
                <a:moveTo>
                  <a:pt x="1015" y="485"/>
                </a:moveTo>
                <a:lnTo>
                  <a:pt x="1015" y="682"/>
                </a:lnTo>
                <a:lnTo>
                  <a:pt x="766" y="691"/>
                </a:lnTo>
                <a:lnTo>
                  <a:pt x="766" y="512"/>
                </a:lnTo>
                <a:lnTo>
                  <a:pt x="1015" y="485"/>
                </a:lnTo>
                <a:close/>
                <a:moveTo>
                  <a:pt x="467" y="543"/>
                </a:moveTo>
                <a:lnTo>
                  <a:pt x="716" y="517"/>
                </a:lnTo>
                <a:lnTo>
                  <a:pt x="716" y="693"/>
                </a:lnTo>
                <a:lnTo>
                  <a:pt x="467" y="702"/>
                </a:lnTo>
                <a:lnTo>
                  <a:pt x="467" y="543"/>
                </a:lnTo>
                <a:close/>
                <a:moveTo>
                  <a:pt x="602" y="478"/>
                </a:moveTo>
                <a:lnTo>
                  <a:pt x="439" y="495"/>
                </a:lnTo>
                <a:lnTo>
                  <a:pt x="439" y="495"/>
                </a:lnTo>
                <a:cubicBezTo>
                  <a:pt x="426" y="497"/>
                  <a:pt x="417" y="508"/>
                  <a:pt x="417" y="521"/>
                </a:cubicBezTo>
                <a:lnTo>
                  <a:pt x="417" y="607"/>
                </a:lnTo>
                <a:lnTo>
                  <a:pt x="417" y="607"/>
                </a:lnTo>
                <a:cubicBezTo>
                  <a:pt x="338" y="594"/>
                  <a:pt x="278" y="527"/>
                  <a:pt x="278" y="445"/>
                </a:cubicBezTo>
                <a:lnTo>
                  <a:pt x="278" y="445"/>
                </a:lnTo>
                <a:cubicBezTo>
                  <a:pt x="278" y="354"/>
                  <a:pt x="352" y="281"/>
                  <a:pt x="442" y="281"/>
                </a:cubicBezTo>
                <a:lnTo>
                  <a:pt x="442" y="281"/>
                </a:lnTo>
                <a:cubicBezTo>
                  <a:pt x="533" y="281"/>
                  <a:pt x="606" y="354"/>
                  <a:pt x="606" y="445"/>
                </a:cubicBezTo>
                <a:lnTo>
                  <a:pt x="606" y="445"/>
                </a:lnTo>
                <a:cubicBezTo>
                  <a:pt x="606" y="457"/>
                  <a:pt x="604" y="467"/>
                  <a:pt x="602" y="478"/>
                </a:cubicBezTo>
                <a:close/>
                <a:moveTo>
                  <a:pt x="1614" y="962"/>
                </a:moveTo>
                <a:lnTo>
                  <a:pt x="1365" y="952"/>
                </a:lnTo>
                <a:lnTo>
                  <a:pt x="1365" y="720"/>
                </a:lnTo>
                <a:lnTo>
                  <a:pt x="1614" y="711"/>
                </a:lnTo>
                <a:lnTo>
                  <a:pt x="1614" y="962"/>
                </a:lnTo>
                <a:close/>
                <a:moveTo>
                  <a:pt x="1614" y="661"/>
                </a:moveTo>
                <a:lnTo>
                  <a:pt x="1365" y="670"/>
                </a:lnTo>
                <a:lnTo>
                  <a:pt x="1365" y="448"/>
                </a:lnTo>
                <a:lnTo>
                  <a:pt x="1614" y="423"/>
                </a:lnTo>
                <a:lnTo>
                  <a:pt x="1614" y="661"/>
                </a:lnTo>
                <a:close/>
                <a:moveTo>
                  <a:pt x="1655" y="376"/>
                </a:moveTo>
                <a:lnTo>
                  <a:pt x="1655" y="376"/>
                </a:lnTo>
                <a:cubicBezTo>
                  <a:pt x="1650" y="371"/>
                  <a:pt x="1643" y="368"/>
                  <a:pt x="1636" y="369"/>
                </a:cubicBezTo>
                <a:lnTo>
                  <a:pt x="883" y="448"/>
                </a:lnTo>
                <a:lnTo>
                  <a:pt x="883" y="448"/>
                </a:lnTo>
                <a:cubicBezTo>
                  <a:pt x="884" y="447"/>
                  <a:pt x="884" y="446"/>
                  <a:pt x="884" y="445"/>
                </a:cubicBezTo>
                <a:lnTo>
                  <a:pt x="884" y="445"/>
                </a:lnTo>
                <a:cubicBezTo>
                  <a:pt x="884" y="437"/>
                  <a:pt x="880" y="429"/>
                  <a:pt x="873" y="424"/>
                </a:cubicBezTo>
                <a:lnTo>
                  <a:pt x="803" y="373"/>
                </a:lnTo>
                <a:lnTo>
                  <a:pt x="848" y="299"/>
                </a:lnTo>
                <a:lnTo>
                  <a:pt x="848" y="299"/>
                </a:lnTo>
                <a:cubicBezTo>
                  <a:pt x="852" y="292"/>
                  <a:pt x="853" y="283"/>
                  <a:pt x="850" y="276"/>
                </a:cubicBezTo>
                <a:lnTo>
                  <a:pt x="850" y="276"/>
                </a:lnTo>
                <a:cubicBezTo>
                  <a:pt x="847" y="268"/>
                  <a:pt x="840" y="263"/>
                  <a:pt x="832" y="261"/>
                </a:cubicBezTo>
                <a:lnTo>
                  <a:pt x="747" y="241"/>
                </a:lnTo>
                <a:lnTo>
                  <a:pt x="761" y="154"/>
                </a:lnTo>
                <a:lnTo>
                  <a:pt x="761" y="154"/>
                </a:lnTo>
                <a:cubicBezTo>
                  <a:pt x="763" y="147"/>
                  <a:pt x="760" y="138"/>
                  <a:pt x="755" y="132"/>
                </a:cubicBezTo>
                <a:lnTo>
                  <a:pt x="755" y="132"/>
                </a:lnTo>
                <a:cubicBezTo>
                  <a:pt x="749" y="127"/>
                  <a:pt x="740" y="124"/>
                  <a:pt x="732" y="125"/>
                </a:cubicBezTo>
                <a:lnTo>
                  <a:pt x="646" y="139"/>
                </a:lnTo>
                <a:lnTo>
                  <a:pt x="626" y="54"/>
                </a:lnTo>
                <a:lnTo>
                  <a:pt x="626" y="54"/>
                </a:lnTo>
                <a:cubicBezTo>
                  <a:pt x="624" y="46"/>
                  <a:pt x="618" y="40"/>
                  <a:pt x="611" y="37"/>
                </a:cubicBezTo>
                <a:lnTo>
                  <a:pt x="611" y="37"/>
                </a:lnTo>
                <a:cubicBezTo>
                  <a:pt x="604" y="34"/>
                  <a:pt x="595" y="34"/>
                  <a:pt x="588" y="39"/>
                </a:cubicBezTo>
                <a:lnTo>
                  <a:pt x="514" y="84"/>
                </a:lnTo>
                <a:lnTo>
                  <a:pt x="462" y="13"/>
                </a:lnTo>
                <a:lnTo>
                  <a:pt x="462" y="13"/>
                </a:lnTo>
                <a:cubicBezTo>
                  <a:pt x="453" y="0"/>
                  <a:pt x="431" y="0"/>
                  <a:pt x="422" y="13"/>
                </a:cubicBezTo>
                <a:lnTo>
                  <a:pt x="370" y="84"/>
                </a:lnTo>
                <a:lnTo>
                  <a:pt x="296" y="39"/>
                </a:lnTo>
                <a:lnTo>
                  <a:pt x="296" y="39"/>
                </a:lnTo>
                <a:cubicBezTo>
                  <a:pt x="289" y="34"/>
                  <a:pt x="280" y="34"/>
                  <a:pt x="273" y="37"/>
                </a:cubicBezTo>
                <a:lnTo>
                  <a:pt x="273" y="37"/>
                </a:lnTo>
                <a:cubicBezTo>
                  <a:pt x="265" y="40"/>
                  <a:pt x="260" y="46"/>
                  <a:pt x="258" y="54"/>
                </a:cubicBezTo>
                <a:lnTo>
                  <a:pt x="238" y="139"/>
                </a:lnTo>
                <a:lnTo>
                  <a:pt x="151" y="125"/>
                </a:lnTo>
                <a:lnTo>
                  <a:pt x="151" y="125"/>
                </a:lnTo>
                <a:cubicBezTo>
                  <a:pt x="143" y="124"/>
                  <a:pt x="135" y="127"/>
                  <a:pt x="130" y="132"/>
                </a:cubicBezTo>
                <a:lnTo>
                  <a:pt x="130" y="132"/>
                </a:lnTo>
                <a:cubicBezTo>
                  <a:pt x="124" y="138"/>
                  <a:pt x="121" y="147"/>
                  <a:pt x="122" y="154"/>
                </a:cubicBezTo>
                <a:lnTo>
                  <a:pt x="136" y="241"/>
                </a:lnTo>
                <a:lnTo>
                  <a:pt x="51" y="261"/>
                </a:lnTo>
                <a:lnTo>
                  <a:pt x="51" y="261"/>
                </a:lnTo>
                <a:cubicBezTo>
                  <a:pt x="43" y="263"/>
                  <a:pt x="37" y="268"/>
                  <a:pt x="34" y="276"/>
                </a:cubicBezTo>
                <a:lnTo>
                  <a:pt x="34" y="276"/>
                </a:lnTo>
                <a:cubicBezTo>
                  <a:pt x="30" y="283"/>
                  <a:pt x="31" y="292"/>
                  <a:pt x="36" y="299"/>
                </a:cubicBezTo>
                <a:lnTo>
                  <a:pt x="81" y="373"/>
                </a:lnTo>
                <a:lnTo>
                  <a:pt x="10" y="424"/>
                </a:lnTo>
                <a:lnTo>
                  <a:pt x="10" y="424"/>
                </a:lnTo>
                <a:cubicBezTo>
                  <a:pt x="4" y="429"/>
                  <a:pt x="0" y="437"/>
                  <a:pt x="0" y="445"/>
                </a:cubicBezTo>
                <a:lnTo>
                  <a:pt x="0" y="445"/>
                </a:lnTo>
                <a:cubicBezTo>
                  <a:pt x="0" y="453"/>
                  <a:pt x="4" y="461"/>
                  <a:pt x="10" y="465"/>
                </a:cubicBezTo>
                <a:lnTo>
                  <a:pt x="81" y="517"/>
                </a:lnTo>
                <a:lnTo>
                  <a:pt x="36" y="591"/>
                </a:lnTo>
                <a:lnTo>
                  <a:pt x="36" y="591"/>
                </a:lnTo>
                <a:cubicBezTo>
                  <a:pt x="31" y="598"/>
                  <a:pt x="30" y="607"/>
                  <a:pt x="34" y="614"/>
                </a:cubicBezTo>
                <a:lnTo>
                  <a:pt x="34" y="614"/>
                </a:lnTo>
                <a:cubicBezTo>
                  <a:pt x="37" y="622"/>
                  <a:pt x="43" y="627"/>
                  <a:pt x="51" y="629"/>
                </a:cubicBezTo>
                <a:lnTo>
                  <a:pt x="136" y="649"/>
                </a:lnTo>
                <a:lnTo>
                  <a:pt x="122" y="736"/>
                </a:lnTo>
                <a:lnTo>
                  <a:pt x="122" y="736"/>
                </a:lnTo>
                <a:cubicBezTo>
                  <a:pt x="121" y="743"/>
                  <a:pt x="124" y="751"/>
                  <a:pt x="130" y="757"/>
                </a:cubicBezTo>
                <a:lnTo>
                  <a:pt x="130" y="757"/>
                </a:lnTo>
                <a:cubicBezTo>
                  <a:pt x="135" y="763"/>
                  <a:pt x="143" y="766"/>
                  <a:pt x="151" y="764"/>
                </a:cubicBezTo>
                <a:lnTo>
                  <a:pt x="238" y="751"/>
                </a:lnTo>
                <a:lnTo>
                  <a:pt x="258" y="835"/>
                </a:lnTo>
                <a:lnTo>
                  <a:pt x="258" y="835"/>
                </a:lnTo>
                <a:cubicBezTo>
                  <a:pt x="260" y="844"/>
                  <a:pt x="265" y="850"/>
                  <a:pt x="273" y="853"/>
                </a:cubicBezTo>
                <a:lnTo>
                  <a:pt x="273" y="853"/>
                </a:lnTo>
                <a:cubicBezTo>
                  <a:pt x="280" y="856"/>
                  <a:pt x="289" y="855"/>
                  <a:pt x="296" y="851"/>
                </a:cubicBezTo>
                <a:lnTo>
                  <a:pt x="370" y="806"/>
                </a:lnTo>
                <a:lnTo>
                  <a:pt x="417" y="870"/>
                </a:lnTo>
                <a:lnTo>
                  <a:pt x="417" y="945"/>
                </a:lnTo>
                <a:lnTo>
                  <a:pt x="417" y="1152"/>
                </a:lnTo>
                <a:lnTo>
                  <a:pt x="417" y="1152"/>
                </a:lnTo>
                <a:cubicBezTo>
                  <a:pt x="417" y="1165"/>
                  <a:pt x="426" y="1176"/>
                  <a:pt x="439" y="1177"/>
                </a:cubicBezTo>
                <a:lnTo>
                  <a:pt x="543" y="1188"/>
                </a:lnTo>
                <a:lnTo>
                  <a:pt x="543" y="1340"/>
                </a:lnTo>
                <a:lnTo>
                  <a:pt x="543" y="1340"/>
                </a:lnTo>
                <a:cubicBezTo>
                  <a:pt x="543" y="1354"/>
                  <a:pt x="554" y="1365"/>
                  <a:pt x="568" y="1365"/>
                </a:cubicBezTo>
                <a:lnTo>
                  <a:pt x="568" y="1365"/>
                </a:lnTo>
                <a:cubicBezTo>
                  <a:pt x="582" y="1365"/>
                  <a:pt x="593" y="1354"/>
                  <a:pt x="593" y="1340"/>
                </a:cubicBezTo>
                <a:lnTo>
                  <a:pt x="593" y="1193"/>
                </a:lnTo>
                <a:lnTo>
                  <a:pt x="1487" y="1288"/>
                </a:lnTo>
                <a:lnTo>
                  <a:pt x="1487" y="1507"/>
                </a:lnTo>
                <a:lnTo>
                  <a:pt x="1487" y="1507"/>
                </a:lnTo>
                <a:cubicBezTo>
                  <a:pt x="1487" y="1521"/>
                  <a:pt x="1498" y="1533"/>
                  <a:pt x="1513" y="1533"/>
                </a:cubicBezTo>
                <a:lnTo>
                  <a:pt x="1513" y="1533"/>
                </a:lnTo>
                <a:cubicBezTo>
                  <a:pt x="1527" y="1533"/>
                  <a:pt x="1538" y="1521"/>
                  <a:pt x="1538" y="1507"/>
                </a:cubicBezTo>
                <a:lnTo>
                  <a:pt x="1538" y="1293"/>
                </a:lnTo>
                <a:lnTo>
                  <a:pt x="1636" y="1304"/>
                </a:lnTo>
                <a:lnTo>
                  <a:pt x="1636" y="1304"/>
                </a:lnTo>
                <a:cubicBezTo>
                  <a:pt x="1637" y="1304"/>
                  <a:pt x="1638" y="1304"/>
                  <a:pt x="1639" y="1304"/>
                </a:cubicBezTo>
                <a:lnTo>
                  <a:pt x="1639" y="1304"/>
                </a:lnTo>
                <a:cubicBezTo>
                  <a:pt x="1645" y="1304"/>
                  <a:pt x="1651" y="1301"/>
                  <a:pt x="1655" y="1297"/>
                </a:cubicBezTo>
                <a:lnTo>
                  <a:pt x="1655" y="1297"/>
                </a:lnTo>
                <a:cubicBezTo>
                  <a:pt x="1661" y="1292"/>
                  <a:pt x="1664" y="1285"/>
                  <a:pt x="1664" y="1278"/>
                </a:cubicBezTo>
                <a:lnTo>
                  <a:pt x="1664" y="988"/>
                </a:lnTo>
                <a:lnTo>
                  <a:pt x="1664" y="685"/>
                </a:lnTo>
                <a:lnTo>
                  <a:pt x="1664" y="394"/>
                </a:lnTo>
                <a:lnTo>
                  <a:pt x="1664" y="394"/>
                </a:lnTo>
                <a:cubicBezTo>
                  <a:pt x="1664" y="387"/>
                  <a:pt x="1661" y="380"/>
                  <a:pt x="1655" y="376"/>
                </a:cubicBezTo>
                <a:close/>
              </a:path>
            </a:pathLst>
          </a:custGeom>
          <a:solidFill>
            <a:schemeClr val="bg1"/>
          </a:solidFill>
          <a:ln>
            <a:noFill/>
          </a:ln>
          <a:effectLst/>
        </p:spPr>
        <p:txBody>
          <a:bodyPr wrap="none" anchor="ctr"/>
          <a:lstStyle/>
          <a:p>
            <a:endParaRPr lang="en-US" dirty="0">
              <a:latin typeface="Lato Light" panose="020F0502020204030203" pitchFamily="34" charset="0"/>
            </a:endParaRPr>
          </a:p>
        </p:txBody>
      </p:sp>
      <p:sp>
        <p:nvSpPr>
          <p:cNvPr id="47" name="Freeform 16">
            <a:extLst>
              <a:ext uri="{FF2B5EF4-FFF2-40B4-BE49-F238E27FC236}">
                <a16:creationId xmlns:a16="http://schemas.microsoft.com/office/drawing/2014/main" id="{36E7D075-BECF-6A42-AC7F-7A90AD792827}"/>
              </a:ext>
            </a:extLst>
          </p:cNvPr>
          <p:cNvSpPr>
            <a:spLocks noChangeArrowheads="1"/>
          </p:cNvSpPr>
          <p:nvPr/>
        </p:nvSpPr>
        <p:spPr bwMode="auto">
          <a:xfrm>
            <a:off x="10793932" y="6675347"/>
            <a:ext cx="855440" cy="796064"/>
          </a:xfrm>
          <a:custGeom>
            <a:avLst/>
            <a:gdLst>
              <a:gd name="T0" fmla="*/ 1508 w 1715"/>
              <a:gd name="T1" fmla="*/ 1229 h 1598"/>
              <a:gd name="T2" fmla="*/ 1664 w 1715"/>
              <a:gd name="T3" fmla="*/ 1229 h 1598"/>
              <a:gd name="T4" fmla="*/ 509 w 1715"/>
              <a:gd name="T5" fmla="*/ 1546 h 1598"/>
              <a:gd name="T6" fmla="*/ 1248 w 1715"/>
              <a:gd name="T7" fmla="*/ 1546 h 1598"/>
              <a:gd name="T8" fmla="*/ 215 w 1715"/>
              <a:gd name="T9" fmla="*/ 821 h 1598"/>
              <a:gd name="T10" fmla="*/ 283 w 1715"/>
              <a:gd name="T11" fmla="*/ 832 h 1598"/>
              <a:gd name="T12" fmla="*/ 329 w 1715"/>
              <a:gd name="T13" fmla="*/ 521 h 1598"/>
              <a:gd name="T14" fmla="*/ 753 w 1715"/>
              <a:gd name="T15" fmla="*/ 545 h 1598"/>
              <a:gd name="T16" fmla="*/ 215 w 1715"/>
              <a:gd name="T17" fmla="*/ 821 h 1598"/>
              <a:gd name="T18" fmla="*/ 258 w 1715"/>
              <a:gd name="T19" fmla="*/ 56 h 1598"/>
              <a:gd name="T20" fmla="*/ 266 w 1715"/>
              <a:gd name="T21" fmla="*/ 57 h 1598"/>
              <a:gd name="T22" fmla="*/ 278 w 1715"/>
              <a:gd name="T23" fmla="*/ 496 h 1598"/>
              <a:gd name="T24" fmla="*/ 266 w 1715"/>
              <a:gd name="T25" fmla="*/ 784 h 1598"/>
              <a:gd name="T26" fmla="*/ 243 w 1715"/>
              <a:gd name="T27" fmla="*/ 779 h 1598"/>
              <a:gd name="T28" fmla="*/ 710 w 1715"/>
              <a:gd name="T29" fmla="*/ 370 h 1598"/>
              <a:gd name="T30" fmla="*/ 710 w 1715"/>
              <a:gd name="T31" fmla="*/ 471 h 1598"/>
              <a:gd name="T32" fmla="*/ 710 w 1715"/>
              <a:gd name="T33" fmla="*/ 370 h 1598"/>
              <a:gd name="T34" fmla="*/ 1005 w 1715"/>
              <a:gd name="T35" fmla="*/ 421 h 1598"/>
              <a:gd name="T36" fmla="*/ 878 w 1715"/>
              <a:gd name="T37" fmla="*/ 547 h 1598"/>
              <a:gd name="T38" fmla="*/ 878 w 1715"/>
              <a:gd name="T39" fmla="*/ 295 h 1598"/>
              <a:gd name="T40" fmla="*/ 1483 w 1715"/>
              <a:gd name="T41" fmla="*/ 471 h 1598"/>
              <a:gd name="T42" fmla="*/ 1055 w 1715"/>
              <a:gd name="T43" fmla="*/ 421 h 1598"/>
              <a:gd name="T44" fmla="*/ 1659 w 1715"/>
              <a:gd name="T45" fmla="*/ 370 h 1598"/>
              <a:gd name="T46" fmla="*/ 1513 w 1715"/>
              <a:gd name="T47" fmla="*/ 521 h 1598"/>
              <a:gd name="T48" fmla="*/ 1584 w 1715"/>
              <a:gd name="T49" fmla="*/ 572 h 1598"/>
              <a:gd name="T50" fmla="*/ 1139 w 1715"/>
              <a:gd name="T51" fmla="*/ 1177 h 1598"/>
              <a:gd name="T52" fmla="*/ 797 w 1715"/>
              <a:gd name="T53" fmla="*/ 577 h 1598"/>
              <a:gd name="T54" fmla="*/ 878 w 1715"/>
              <a:gd name="T55" fmla="*/ 597 h 1598"/>
              <a:gd name="T56" fmla="*/ 731 w 1715"/>
              <a:gd name="T57" fmla="*/ 799 h 1598"/>
              <a:gd name="T58" fmla="*/ 1458 w 1715"/>
              <a:gd name="T59" fmla="*/ 1546 h 1598"/>
              <a:gd name="T60" fmla="*/ 1003 w 1715"/>
              <a:gd name="T61" fmla="*/ 545 h 1598"/>
              <a:gd name="T62" fmla="*/ 1460 w 1715"/>
              <a:gd name="T63" fmla="*/ 521 h 1598"/>
              <a:gd name="T64" fmla="*/ 1559 w 1715"/>
              <a:gd name="T65" fmla="*/ 1104 h 1598"/>
              <a:gd name="T66" fmla="*/ 1609 w 1715"/>
              <a:gd name="T67" fmla="*/ 620 h 1598"/>
              <a:gd name="T68" fmla="*/ 1710 w 1715"/>
              <a:gd name="T69" fmla="*/ 345 h 1598"/>
              <a:gd name="T70" fmla="*/ 1023 w 1715"/>
              <a:gd name="T71" fmla="*/ 320 h 1598"/>
              <a:gd name="T72" fmla="*/ 878 w 1715"/>
              <a:gd name="T73" fmla="*/ 244 h 1598"/>
              <a:gd name="T74" fmla="*/ 329 w 1715"/>
              <a:gd name="T75" fmla="*/ 75 h 1598"/>
              <a:gd name="T76" fmla="*/ 283 w 1715"/>
              <a:gd name="T77" fmla="*/ 11 h 1598"/>
              <a:gd name="T78" fmla="*/ 165 w 1715"/>
              <a:gd name="T79" fmla="*/ 761 h 1598"/>
              <a:gd name="T80" fmla="*/ 77 w 1715"/>
              <a:gd name="T81" fmla="*/ 1546 h 1598"/>
              <a:gd name="T82" fmla="*/ 77 w 1715"/>
              <a:gd name="T83" fmla="*/ 1597 h 1598"/>
              <a:gd name="T84" fmla="*/ 1483 w 1715"/>
              <a:gd name="T85" fmla="*/ 1597 h 1598"/>
              <a:gd name="T86" fmla="*/ 1714 w 1715"/>
              <a:gd name="T87" fmla="*/ 1572 h 1598"/>
              <a:gd name="T88" fmla="*/ 1609 w 1715"/>
              <a:gd name="T89" fmla="*/ 1104 h 15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1715" h="1598">
                <a:moveTo>
                  <a:pt x="1508" y="1546"/>
                </a:moveTo>
                <a:lnTo>
                  <a:pt x="1508" y="1229"/>
                </a:lnTo>
                <a:lnTo>
                  <a:pt x="1508" y="1229"/>
                </a:lnTo>
                <a:cubicBezTo>
                  <a:pt x="1508" y="1186"/>
                  <a:pt x="1543" y="1152"/>
                  <a:pt x="1586" y="1152"/>
                </a:cubicBezTo>
                <a:lnTo>
                  <a:pt x="1586" y="1152"/>
                </a:lnTo>
                <a:cubicBezTo>
                  <a:pt x="1629" y="1152"/>
                  <a:pt x="1664" y="1186"/>
                  <a:pt x="1664" y="1229"/>
                </a:cubicBezTo>
                <a:lnTo>
                  <a:pt x="1664" y="1546"/>
                </a:lnTo>
                <a:lnTo>
                  <a:pt x="1508" y="1546"/>
                </a:lnTo>
                <a:close/>
                <a:moveTo>
                  <a:pt x="509" y="1546"/>
                </a:moveTo>
                <a:lnTo>
                  <a:pt x="604" y="1227"/>
                </a:lnTo>
                <a:lnTo>
                  <a:pt x="1153" y="1227"/>
                </a:lnTo>
                <a:lnTo>
                  <a:pt x="1248" y="1546"/>
                </a:lnTo>
                <a:lnTo>
                  <a:pt x="509" y="1546"/>
                </a:lnTo>
                <a:close/>
                <a:moveTo>
                  <a:pt x="215" y="821"/>
                </a:moveTo>
                <a:lnTo>
                  <a:pt x="215" y="821"/>
                </a:lnTo>
                <a:cubicBezTo>
                  <a:pt x="228" y="831"/>
                  <a:pt x="243" y="836"/>
                  <a:pt x="258" y="836"/>
                </a:cubicBezTo>
                <a:lnTo>
                  <a:pt x="258" y="836"/>
                </a:lnTo>
                <a:cubicBezTo>
                  <a:pt x="267" y="836"/>
                  <a:pt x="275" y="834"/>
                  <a:pt x="283" y="832"/>
                </a:cubicBezTo>
                <a:lnTo>
                  <a:pt x="283" y="832"/>
                </a:lnTo>
                <a:cubicBezTo>
                  <a:pt x="311" y="821"/>
                  <a:pt x="329" y="795"/>
                  <a:pt x="329" y="766"/>
                </a:cubicBezTo>
                <a:lnTo>
                  <a:pt x="329" y="521"/>
                </a:lnTo>
                <a:lnTo>
                  <a:pt x="734" y="521"/>
                </a:lnTo>
                <a:lnTo>
                  <a:pt x="734" y="521"/>
                </a:lnTo>
                <a:cubicBezTo>
                  <a:pt x="740" y="530"/>
                  <a:pt x="746" y="538"/>
                  <a:pt x="753" y="545"/>
                </a:cubicBezTo>
                <a:lnTo>
                  <a:pt x="457" y="1546"/>
                </a:lnTo>
                <a:lnTo>
                  <a:pt x="215" y="1546"/>
                </a:lnTo>
                <a:lnTo>
                  <a:pt x="215" y="821"/>
                </a:lnTo>
                <a:close/>
                <a:moveTo>
                  <a:pt x="243" y="63"/>
                </a:moveTo>
                <a:lnTo>
                  <a:pt x="243" y="63"/>
                </a:lnTo>
                <a:cubicBezTo>
                  <a:pt x="248" y="57"/>
                  <a:pt x="253" y="56"/>
                  <a:pt x="258" y="56"/>
                </a:cubicBezTo>
                <a:lnTo>
                  <a:pt x="258" y="56"/>
                </a:lnTo>
                <a:cubicBezTo>
                  <a:pt x="262" y="56"/>
                  <a:pt x="265" y="57"/>
                  <a:pt x="266" y="57"/>
                </a:cubicBezTo>
                <a:lnTo>
                  <a:pt x="266" y="57"/>
                </a:lnTo>
                <a:cubicBezTo>
                  <a:pt x="269" y="59"/>
                  <a:pt x="278" y="63"/>
                  <a:pt x="278" y="75"/>
                </a:cubicBezTo>
                <a:lnTo>
                  <a:pt x="278" y="345"/>
                </a:lnTo>
                <a:lnTo>
                  <a:pt x="278" y="496"/>
                </a:lnTo>
                <a:lnTo>
                  <a:pt x="278" y="766"/>
                </a:lnTo>
                <a:lnTo>
                  <a:pt x="278" y="766"/>
                </a:lnTo>
                <a:cubicBezTo>
                  <a:pt x="278" y="778"/>
                  <a:pt x="269" y="783"/>
                  <a:pt x="266" y="784"/>
                </a:cubicBezTo>
                <a:lnTo>
                  <a:pt x="266" y="784"/>
                </a:lnTo>
                <a:cubicBezTo>
                  <a:pt x="263" y="785"/>
                  <a:pt x="252" y="789"/>
                  <a:pt x="243" y="779"/>
                </a:cubicBezTo>
                <a:lnTo>
                  <a:pt x="243" y="779"/>
                </a:lnTo>
                <a:cubicBezTo>
                  <a:pt x="54" y="564"/>
                  <a:pt x="54" y="277"/>
                  <a:pt x="243" y="63"/>
                </a:cubicBezTo>
                <a:close/>
                <a:moveTo>
                  <a:pt x="710" y="370"/>
                </a:moveTo>
                <a:lnTo>
                  <a:pt x="710" y="370"/>
                </a:lnTo>
                <a:cubicBezTo>
                  <a:pt x="705" y="386"/>
                  <a:pt x="702" y="403"/>
                  <a:pt x="702" y="421"/>
                </a:cubicBezTo>
                <a:lnTo>
                  <a:pt x="702" y="421"/>
                </a:lnTo>
                <a:cubicBezTo>
                  <a:pt x="702" y="438"/>
                  <a:pt x="705" y="455"/>
                  <a:pt x="710" y="471"/>
                </a:cubicBezTo>
                <a:lnTo>
                  <a:pt x="329" y="471"/>
                </a:lnTo>
                <a:lnTo>
                  <a:pt x="329" y="370"/>
                </a:lnTo>
                <a:lnTo>
                  <a:pt x="710" y="370"/>
                </a:lnTo>
                <a:close/>
                <a:moveTo>
                  <a:pt x="878" y="295"/>
                </a:moveTo>
                <a:lnTo>
                  <a:pt x="878" y="295"/>
                </a:lnTo>
                <a:cubicBezTo>
                  <a:pt x="948" y="295"/>
                  <a:pt x="1005" y="351"/>
                  <a:pt x="1005" y="421"/>
                </a:cubicBezTo>
                <a:lnTo>
                  <a:pt x="1005" y="421"/>
                </a:lnTo>
                <a:cubicBezTo>
                  <a:pt x="1005" y="490"/>
                  <a:pt x="948" y="547"/>
                  <a:pt x="878" y="547"/>
                </a:cubicBezTo>
                <a:lnTo>
                  <a:pt x="878" y="547"/>
                </a:lnTo>
                <a:cubicBezTo>
                  <a:pt x="809" y="547"/>
                  <a:pt x="753" y="490"/>
                  <a:pt x="753" y="421"/>
                </a:cubicBezTo>
                <a:lnTo>
                  <a:pt x="753" y="421"/>
                </a:lnTo>
                <a:cubicBezTo>
                  <a:pt x="753" y="351"/>
                  <a:pt x="809" y="295"/>
                  <a:pt x="878" y="295"/>
                </a:cubicBezTo>
                <a:close/>
                <a:moveTo>
                  <a:pt x="1659" y="370"/>
                </a:moveTo>
                <a:lnTo>
                  <a:pt x="1659" y="471"/>
                </a:lnTo>
                <a:lnTo>
                  <a:pt x="1483" y="471"/>
                </a:lnTo>
                <a:lnTo>
                  <a:pt x="1048" y="471"/>
                </a:lnTo>
                <a:lnTo>
                  <a:pt x="1048" y="471"/>
                </a:lnTo>
                <a:cubicBezTo>
                  <a:pt x="1052" y="455"/>
                  <a:pt x="1055" y="438"/>
                  <a:pt x="1055" y="421"/>
                </a:cubicBezTo>
                <a:lnTo>
                  <a:pt x="1055" y="421"/>
                </a:lnTo>
                <a:cubicBezTo>
                  <a:pt x="1055" y="403"/>
                  <a:pt x="1052" y="386"/>
                  <a:pt x="1048" y="370"/>
                </a:cubicBezTo>
                <a:lnTo>
                  <a:pt x="1659" y="370"/>
                </a:lnTo>
                <a:close/>
                <a:moveTo>
                  <a:pt x="1584" y="572"/>
                </a:moveTo>
                <a:lnTo>
                  <a:pt x="1584" y="572"/>
                </a:lnTo>
                <a:cubicBezTo>
                  <a:pt x="1551" y="572"/>
                  <a:pt x="1523" y="551"/>
                  <a:pt x="1513" y="521"/>
                </a:cubicBezTo>
                <a:lnTo>
                  <a:pt x="1656" y="521"/>
                </a:lnTo>
                <a:lnTo>
                  <a:pt x="1656" y="521"/>
                </a:lnTo>
                <a:cubicBezTo>
                  <a:pt x="1645" y="551"/>
                  <a:pt x="1617" y="572"/>
                  <a:pt x="1584" y="572"/>
                </a:cubicBezTo>
                <a:close/>
                <a:moveTo>
                  <a:pt x="716" y="849"/>
                </a:moveTo>
                <a:lnTo>
                  <a:pt x="1041" y="849"/>
                </a:lnTo>
                <a:lnTo>
                  <a:pt x="1139" y="1177"/>
                </a:lnTo>
                <a:lnTo>
                  <a:pt x="619" y="1177"/>
                </a:lnTo>
                <a:lnTo>
                  <a:pt x="716" y="849"/>
                </a:lnTo>
                <a:close/>
                <a:moveTo>
                  <a:pt x="797" y="577"/>
                </a:moveTo>
                <a:lnTo>
                  <a:pt x="797" y="577"/>
                </a:lnTo>
                <a:cubicBezTo>
                  <a:pt x="821" y="590"/>
                  <a:pt x="849" y="597"/>
                  <a:pt x="878" y="597"/>
                </a:cubicBezTo>
                <a:lnTo>
                  <a:pt x="878" y="597"/>
                </a:lnTo>
                <a:cubicBezTo>
                  <a:pt x="908" y="597"/>
                  <a:pt x="936" y="590"/>
                  <a:pt x="961" y="577"/>
                </a:cubicBezTo>
                <a:lnTo>
                  <a:pt x="1026" y="799"/>
                </a:lnTo>
                <a:lnTo>
                  <a:pt x="731" y="799"/>
                </a:lnTo>
                <a:lnTo>
                  <a:pt x="797" y="577"/>
                </a:lnTo>
                <a:close/>
                <a:moveTo>
                  <a:pt x="1458" y="1229"/>
                </a:moveTo>
                <a:lnTo>
                  <a:pt x="1458" y="1546"/>
                </a:lnTo>
                <a:lnTo>
                  <a:pt x="1301" y="1546"/>
                </a:lnTo>
                <a:lnTo>
                  <a:pt x="1003" y="545"/>
                </a:lnTo>
                <a:lnTo>
                  <a:pt x="1003" y="545"/>
                </a:lnTo>
                <a:cubicBezTo>
                  <a:pt x="1011" y="538"/>
                  <a:pt x="1018" y="530"/>
                  <a:pt x="1023" y="521"/>
                </a:cubicBezTo>
                <a:lnTo>
                  <a:pt x="1460" y="521"/>
                </a:lnTo>
                <a:lnTo>
                  <a:pt x="1460" y="521"/>
                </a:lnTo>
                <a:cubicBezTo>
                  <a:pt x="1471" y="571"/>
                  <a:pt x="1510" y="610"/>
                  <a:pt x="1559" y="620"/>
                </a:cubicBezTo>
                <a:lnTo>
                  <a:pt x="1559" y="1104"/>
                </a:lnTo>
                <a:lnTo>
                  <a:pt x="1559" y="1104"/>
                </a:lnTo>
                <a:cubicBezTo>
                  <a:pt x="1502" y="1117"/>
                  <a:pt x="1458" y="1168"/>
                  <a:pt x="1458" y="1229"/>
                </a:cubicBezTo>
                <a:close/>
                <a:moveTo>
                  <a:pt x="1609" y="1104"/>
                </a:moveTo>
                <a:lnTo>
                  <a:pt x="1609" y="620"/>
                </a:lnTo>
                <a:lnTo>
                  <a:pt x="1609" y="620"/>
                </a:lnTo>
                <a:cubicBezTo>
                  <a:pt x="1667" y="608"/>
                  <a:pt x="1710" y="557"/>
                  <a:pt x="1710" y="496"/>
                </a:cubicBezTo>
                <a:lnTo>
                  <a:pt x="1710" y="345"/>
                </a:lnTo>
                <a:lnTo>
                  <a:pt x="1710" y="345"/>
                </a:lnTo>
                <a:cubicBezTo>
                  <a:pt x="1710" y="331"/>
                  <a:pt x="1699" y="320"/>
                  <a:pt x="1685" y="320"/>
                </a:cubicBezTo>
                <a:lnTo>
                  <a:pt x="1023" y="320"/>
                </a:lnTo>
                <a:lnTo>
                  <a:pt x="1023" y="320"/>
                </a:lnTo>
                <a:cubicBezTo>
                  <a:pt x="991" y="274"/>
                  <a:pt x="938" y="244"/>
                  <a:pt x="878" y="244"/>
                </a:cubicBezTo>
                <a:lnTo>
                  <a:pt x="878" y="244"/>
                </a:lnTo>
                <a:cubicBezTo>
                  <a:pt x="819" y="244"/>
                  <a:pt x="766" y="274"/>
                  <a:pt x="734" y="320"/>
                </a:cubicBezTo>
                <a:lnTo>
                  <a:pt x="329" y="320"/>
                </a:lnTo>
                <a:lnTo>
                  <a:pt x="329" y="75"/>
                </a:lnTo>
                <a:lnTo>
                  <a:pt x="329" y="75"/>
                </a:lnTo>
                <a:cubicBezTo>
                  <a:pt x="329" y="46"/>
                  <a:pt x="311" y="21"/>
                  <a:pt x="283" y="11"/>
                </a:cubicBezTo>
                <a:lnTo>
                  <a:pt x="283" y="11"/>
                </a:lnTo>
                <a:cubicBezTo>
                  <a:pt x="256" y="0"/>
                  <a:pt x="225" y="7"/>
                  <a:pt x="205" y="30"/>
                </a:cubicBezTo>
                <a:lnTo>
                  <a:pt x="205" y="30"/>
                </a:lnTo>
                <a:cubicBezTo>
                  <a:pt x="13" y="247"/>
                  <a:pt x="0" y="534"/>
                  <a:pt x="165" y="761"/>
                </a:cubicBezTo>
                <a:lnTo>
                  <a:pt x="165" y="1546"/>
                </a:lnTo>
                <a:lnTo>
                  <a:pt x="77" y="1546"/>
                </a:lnTo>
                <a:lnTo>
                  <a:pt x="77" y="1546"/>
                </a:lnTo>
                <a:cubicBezTo>
                  <a:pt x="63" y="1546"/>
                  <a:pt x="51" y="1557"/>
                  <a:pt x="51" y="1572"/>
                </a:cubicBezTo>
                <a:lnTo>
                  <a:pt x="51" y="1572"/>
                </a:lnTo>
                <a:cubicBezTo>
                  <a:pt x="51" y="1585"/>
                  <a:pt x="63" y="1597"/>
                  <a:pt x="77" y="1597"/>
                </a:cubicBezTo>
                <a:lnTo>
                  <a:pt x="475" y="1597"/>
                </a:lnTo>
                <a:lnTo>
                  <a:pt x="1282" y="1597"/>
                </a:lnTo>
                <a:lnTo>
                  <a:pt x="1483" y="1597"/>
                </a:lnTo>
                <a:lnTo>
                  <a:pt x="1689" y="1597"/>
                </a:lnTo>
                <a:lnTo>
                  <a:pt x="1689" y="1597"/>
                </a:lnTo>
                <a:cubicBezTo>
                  <a:pt x="1703" y="1597"/>
                  <a:pt x="1714" y="1585"/>
                  <a:pt x="1714" y="1572"/>
                </a:cubicBezTo>
                <a:lnTo>
                  <a:pt x="1714" y="1229"/>
                </a:lnTo>
                <a:lnTo>
                  <a:pt x="1714" y="1229"/>
                </a:lnTo>
                <a:cubicBezTo>
                  <a:pt x="1714" y="1166"/>
                  <a:pt x="1669" y="1115"/>
                  <a:pt x="1609" y="1104"/>
                </a:cubicBezTo>
                <a:close/>
              </a:path>
            </a:pathLst>
          </a:custGeom>
          <a:solidFill>
            <a:schemeClr val="bg1"/>
          </a:solidFill>
          <a:ln>
            <a:noFill/>
          </a:ln>
          <a:effectLst/>
        </p:spPr>
        <p:txBody>
          <a:bodyPr wrap="none" anchor="ctr"/>
          <a:lstStyle/>
          <a:p>
            <a:endParaRPr lang="en-US" dirty="0">
              <a:latin typeface="Lato Light" panose="020F0502020204030203" pitchFamily="34" charset="0"/>
            </a:endParaRPr>
          </a:p>
        </p:txBody>
      </p:sp>
      <p:sp>
        <p:nvSpPr>
          <p:cNvPr id="48" name="Freeform 47">
            <a:extLst>
              <a:ext uri="{FF2B5EF4-FFF2-40B4-BE49-F238E27FC236}">
                <a16:creationId xmlns:a16="http://schemas.microsoft.com/office/drawing/2014/main" id="{15D02CDA-FEA0-F949-9B6E-F197848EDF20}"/>
              </a:ext>
            </a:extLst>
          </p:cNvPr>
          <p:cNvSpPr>
            <a:spLocks noChangeArrowheads="1"/>
          </p:cNvSpPr>
          <p:nvPr/>
        </p:nvSpPr>
        <p:spPr bwMode="auto">
          <a:xfrm>
            <a:off x="12593350" y="6676927"/>
            <a:ext cx="628436" cy="830750"/>
          </a:xfrm>
          <a:custGeom>
            <a:avLst/>
            <a:gdLst>
              <a:gd name="connsiteX0" fmla="*/ 285190 w 453665"/>
              <a:gd name="connsiteY0" fmla="*/ 542925 h 599715"/>
              <a:gd name="connsiteX1" fmla="*/ 298637 w 453665"/>
              <a:gd name="connsiteY1" fmla="*/ 542925 h 599715"/>
              <a:gd name="connsiteX2" fmla="*/ 301252 w 453665"/>
              <a:gd name="connsiteY2" fmla="*/ 549275 h 599715"/>
              <a:gd name="connsiteX3" fmla="*/ 298637 w 453665"/>
              <a:gd name="connsiteY3" fmla="*/ 555625 h 599715"/>
              <a:gd name="connsiteX4" fmla="*/ 291913 w 453665"/>
              <a:gd name="connsiteY4" fmla="*/ 558447 h 599715"/>
              <a:gd name="connsiteX5" fmla="*/ 285190 w 453665"/>
              <a:gd name="connsiteY5" fmla="*/ 555625 h 599715"/>
              <a:gd name="connsiteX6" fmla="*/ 282575 w 453665"/>
              <a:gd name="connsiteY6" fmla="*/ 549275 h 599715"/>
              <a:gd name="connsiteX7" fmla="*/ 285190 w 453665"/>
              <a:gd name="connsiteY7" fmla="*/ 542925 h 599715"/>
              <a:gd name="connsiteX8" fmla="*/ 158189 w 453665"/>
              <a:gd name="connsiteY8" fmla="*/ 542925 h 599715"/>
              <a:gd name="connsiteX9" fmla="*/ 171637 w 453665"/>
              <a:gd name="connsiteY9" fmla="*/ 542925 h 599715"/>
              <a:gd name="connsiteX10" fmla="*/ 174251 w 453665"/>
              <a:gd name="connsiteY10" fmla="*/ 549275 h 599715"/>
              <a:gd name="connsiteX11" fmla="*/ 171637 w 453665"/>
              <a:gd name="connsiteY11" fmla="*/ 555625 h 599715"/>
              <a:gd name="connsiteX12" fmla="*/ 164913 w 453665"/>
              <a:gd name="connsiteY12" fmla="*/ 558447 h 599715"/>
              <a:gd name="connsiteX13" fmla="*/ 158189 w 453665"/>
              <a:gd name="connsiteY13" fmla="*/ 555625 h 599715"/>
              <a:gd name="connsiteX14" fmla="*/ 155575 w 453665"/>
              <a:gd name="connsiteY14" fmla="*/ 549275 h 599715"/>
              <a:gd name="connsiteX15" fmla="*/ 158189 w 453665"/>
              <a:gd name="connsiteY15" fmla="*/ 542925 h 599715"/>
              <a:gd name="connsiteX16" fmla="*/ 228234 w 453665"/>
              <a:gd name="connsiteY16" fmla="*/ 539750 h 599715"/>
              <a:gd name="connsiteX17" fmla="*/ 237759 w 453665"/>
              <a:gd name="connsiteY17" fmla="*/ 548909 h 599715"/>
              <a:gd name="connsiteX18" fmla="*/ 228234 w 453665"/>
              <a:gd name="connsiteY18" fmla="*/ 558434 h 599715"/>
              <a:gd name="connsiteX19" fmla="*/ 219075 w 453665"/>
              <a:gd name="connsiteY19" fmla="*/ 548909 h 599715"/>
              <a:gd name="connsiteX20" fmla="*/ 228234 w 453665"/>
              <a:gd name="connsiteY20" fmla="*/ 539750 h 599715"/>
              <a:gd name="connsiteX21" fmla="*/ 18362 w 453665"/>
              <a:gd name="connsiteY21" fmla="*/ 517903 h 599715"/>
              <a:gd name="connsiteX22" fmla="*/ 18362 w 453665"/>
              <a:gd name="connsiteY22" fmla="*/ 554304 h 599715"/>
              <a:gd name="connsiteX23" fmla="*/ 45726 w 453665"/>
              <a:gd name="connsiteY23" fmla="*/ 581694 h 599715"/>
              <a:gd name="connsiteX24" fmla="*/ 408299 w 453665"/>
              <a:gd name="connsiteY24" fmla="*/ 581694 h 599715"/>
              <a:gd name="connsiteX25" fmla="*/ 435303 w 453665"/>
              <a:gd name="connsiteY25" fmla="*/ 554304 h 599715"/>
              <a:gd name="connsiteX26" fmla="*/ 435303 w 453665"/>
              <a:gd name="connsiteY26" fmla="*/ 517903 h 599715"/>
              <a:gd name="connsiteX27" fmla="*/ 170169 w 453665"/>
              <a:gd name="connsiteY27" fmla="*/ 241715 h 599715"/>
              <a:gd name="connsiteX28" fmla="*/ 183135 w 453665"/>
              <a:gd name="connsiteY28" fmla="*/ 241715 h 599715"/>
              <a:gd name="connsiteX29" fmla="*/ 183135 w 453665"/>
              <a:gd name="connsiteY29" fmla="*/ 254279 h 599715"/>
              <a:gd name="connsiteX30" fmla="*/ 183135 w 453665"/>
              <a:gd name="connsiteY30" fmla="*/ 344025 h 599715"/>
              <a:gd name="connsiteX31" fmla="*/ 272823 w 453665"/>
              <a:gd name="connsiteY31" fmla="*/ 344025 h 599715"/>
              <a:gd name="connsiteX32" fmla="*/ 291193 w 453665"/>
              <a:gd name="connsiteY32" fmla="*/ 299152 h 599715"/>
              <a:gd name="connsiteX33" fmla="*/ 272823 w 453665"/>
              <a:gd name="connsiteY33" fmla="*/ 254279 h 599715"/>
              <a:gd name="connsiteX34" fmla="*/ 272823 w 453665"/>
              <a:gd name="connsiteY34" fmla="*/ 241715 h 599715"/>
              <a:gd name="connsiteX35" fmla="*/ 285430 w 453665"/>
              <a:gd name="connsiteY35" fmla="*/ 241715 h 599715"/>
              <a:gd name="connsiteX36" fmla="*/ 309202 w 453665"/>
              <a:gd name="connsiteY36" fmla="*/ 299152 h 599715"/>
              <a:gd name="connsiteX37" fmla="*/ 285430 w 453665"/>
              <a:gd name="connsiteY37" fmla="*/ 356589 h 599715"/>
              <a:gd name="connsiteX38" fmla="*/ 227799 w 453665"/>
              <a:gd name="connsiteY38" fmla="*/ 380641 h 599715"/>
              <a:gd name="connsiteX39" fmla="*/ 170169 w 453665"/>
              <a:gd name="connsiteY39" fmla="*/ 356589 h 599715"/>
              <a:gd name="connsiteX40" fmla="*/ 170169 w 453665"/>
              <a:gd name="connsiteY40" fmla="*/ 241715 h 599715"/>
              <a:gd name="connsiteX41" fmla="*/ 228234 w 453665"/>
              <a:gd name="connsiteY41" fmla="*/ 203200 h 599715"/>
              <a:gd name="connsiteX42" fmla="*/ 237759 w 453665"/>
              <a:gd name="connsiteY42" fmla="*/ 212238 h 599715"/>
              <a:gd name="connsiteX43" fmla="*/ 237759 w 453665"/>
              <a:gd name="connsiteY43" fmla="*/ 266826 h 599715"/>
              <a:gd name="connsiteX44" fmla="*/ 228234 w 453665"/>
              <a:gd name="connsiteY44" fmla="*/ 275864 h 599715"/>
              <a:gd name="connsiteX45" fmla="*/ 219075 w 453665"/>
              <a:gd name="connsiteY45" fmla="*/ 266826 h 599715"/>
              <a:gd name="connsiteX46" fmla="*/ 219075 w 453665"/>
              <a:gd name="connsiteY46" fmla="*/ 212238 h 599715"/>
              <a:gd name="connsiteX47" fmla="*/ 228234 w 453665"/>
              <a:gd name="connsiteY47" fmla="*/ 203200 h 599715"/>
              <a:gd name="connsiteX48" fmla="*/ 195227 w 453665"/>
              <a:gd name="connsiteY48" fmla="*/ 167594 h 599715"/>
              <a:gd name="connsiteX49" fmla="*/ 95744 w 453665"/>
              <a:gd name="connsiteY49" fmla="*/ 267367 h 599715"/>
              <a:gd name="connsiteX50" fmla="*/ 95744 w 453665"/>
              <a:gd name="connsiteY50" fmla="*/ 330760 h 599715"/>
              <a:gd name="connsiteX51" fmla="*/ 195227 w 453665"/>
              <a:gd name="connsiteY51" fmla="*/ 430893 h 599715"/>
              <a:gd name="connsiteX52" fmla="*/ 258078 w 453665"/>
              <a:gd name="connsiteY52" fmla="*/ 430893 h 599715"/>
              <a:gd name="connsiteX53" fmla="*/ 357921 w 453665"/>
              <a:gd name="connsiteY53" fmla="*/ 330760 h 599715"/>
              <a:gd name="connsiteX54" fmla="*/ 357921 w 453665"/>
              <a:gd name="connsiteY54" fmla="*/ 267367 h 599715"/>
              <a:gd name="connsiteX55" fmla="*/ 258078 w 453665"/>
              <a:gd name="connsiteY55" fmla="*/ 167594 h 599715"/>
              <a:gd name="connsiteX56" fmla="*/ 195227 w 453665"/>
              <a:gd name="connsiteY56" fmla="*/ 149225 h 599715"/>
              <a:gd name="connsiteX57" fmla="*/ 258078 w 453665"/>
              <a:gd name="connsiteY57" fmla="*/ 149225 h 599715"/>
              <a:gd name="connsiteX58" fmla="*/ 375878 w 453665"/>
              <a:gd name="connsiteY58" fmla="*/ 267367 h 599715"/>
              <a:gd name="connsiteX59" fmla="*/ 375878 w 453665"/>
              <a:gd name="connsiteY59" fmla="*/ 330760 h 599715"/>
              <a:gd name="connsiteX60" fmla="*/ 258078 w 453665"/>
              <a:gd name="connsiteY60" fmla="*/ 448902 h 599715"/>
              <a:gd name="connsiteX61" fmla="*/ 195227 w 453665"/>
              <a:gd name="connsiteY61" fmla="*/ 448902 h 599715"/>
              <a:gd name="connsiteX62" fmla="*/ 77787 w 453665"/>
              <a:gd name="connsiteY62" fmla="*/ 330760 h 599715"/>
              <a:gd name="connsiteX63" fmla="*/ 77787 w 453665"/>
              <a:gd name="connsiteY63" fmla="*/ 267367 h 599715"/>
              <a:gd name="connsiteX64" fmla="*/ 195227 w 453665"/>
              <a:gd name="connsiteY64" fmla="*/ 149225 h 599715"/>
              <a:gd name="connsiteX65" fmla="*/ 18362 w 453665"/>
              <a:gd name="connsiteY65" fmla="*/ 99832 h 599715"/>
              <a:gd name="connsiteX66" fmla="*/ 18362 w 453665"/>
              <a:gd name="connsiteY66" fmla="*/ 499882 h 599715"/>
              <a:gd name="connsiteX67" fmla="*/ 435303 w 453665"/>
              <a:gd name="connsiteY67" fmla="*/ 499882 h 599715"/>
              <a:gd name="connsiteX68" fmla="*/ 435303 w 453665"/>
              <a:gd name="connsiteY68" fmla="*/ 99832 h 599715"/>
              <a:gd name="connsiteX69" fmla="*/ 164536 w 453665"/>
              <a:gd name="connsiteY69" fmla="*/ 41275 h 599715"/>
              <a:gd name="connsiteX70" fmla="*/ 290717 w 453665"/>
              <a:gd name="connsiteY70" fmla="*/ 41275 h 599715"/>
              <a:gd name="connsiteX71" fmla="*/ 299679 w 453665"/>
              <a:gd name="connsiteY71" fmla="*/ 50613 h 599715"/>
              <a:gd name="connsiteX72" fmla="*/ 290717 w 453665"/>
              <a:gd name="connsiteY72" fmla="*/ 59951 h 599715"/>
              <a:gd name="connsiteX73" fmla="*/ 164536 w 453665"/>
              <a:gd name="connsiteY73" fmla="*/ 59951 h 599715"/>
              <a:gd name="connsiteX74" fmla="*/ 155575 w 453665"/>
              <a:gd name="connsiteY74" fmla="*/ 50613 h 599715"/>
              <a:gd name="connsiteX75" fmla="*/ 164536 w 453665"/>
              <a:gd name="connsiteY75" fmla="*/ 41275 h 599715"/>
              <a:gd name="connsiteX76" fmla="*/ 331611 w 453665"/>
              <a:gd name="connsiteY76" fmla="*/ 38100 h 599715"/>
              <a:gd name="connsiteX77" fmla="*/ 342547 w 453665"/>
              <a:gd name="connsiteY77" fmla="*/ 49212 h 599715"/>
              <a:gd name="connsiteX78" fmla="*/ 331611 w 453665"/>
              <a:gd name="connsiteY78" fmla="*/ 59966 h 599715"/>
              <a:gd name="connsiteX79" fmla="*/ 320675 w 453665"/>
              <a:gd name="connsiteY79" fmla="*/ 49212 h 599715"/>
              <a:gd name="connsiteX80" fmla="*/ 331611 w 453665"/>
              <a:gd name="connsiteY80" fmla="*/ 38100 h 599715"/>
              <a:gd name="connsiteX81" fmla="*/ 45726 w 453665"/>
              <a:gd name="connsiteY81" fmla="*/ 18381 h 599715"/>
              <a:gd name="connsiteX82" fmla="*/ 18362 w 453665"/>
              <a:gd name="connsiteY82" fmla="*/ 45411 h 599715"/>
              <a:gd name="connsiteX83" fmla="*/ 18362 w 453665"/>
              <a:gd name="connsiteY83" fmla="*/ 81812 h 599715"/>
              <a:gd name="connsiteX84" fmla="*/ 435303 w 453665"/>
              <a:gd name="connsiteY84" fmla="*/ 81812 h 599715"/>
              <a:gd name="connsiteX85" fmla="*/ 435303 w 453665"/>
              <a:gd name="connsiteY85" fmla="*/ 45411 h 599715"/>
              <a:gd name="connsiteX86" fmla="*/ 408299 w 453665"/>
              <a:gd name="connsiteY86" fmla="*/ 18381 h 599715"/>
              <a:gd name="connsiteX87" fmla="*/ 45726 w 453665"/>
              <a:gd name="connsiteY87" fmla="*/ 0 h 599715"/>
              <a:gd name="connsiteX88" fmla="*/ 408299 w 453665"/>
              <a:gd name="connsiteY88" fmla="*/ 0 h 599715"/>
              <a:gd name="connsiteX89" fmla="*/ 453665 w 453665"/>
              <a:gd name="connsiteY89" fmla="*/ 45411 h 599715"/>
              <a:gd name="connsiteX90" fmla="*/ 453665 w 453665"/>
              <a:gd name="connsiteY90" fmla="*/ 90822 h 599715"/>
              <a:gd name="connsiteX91" fmla="*/ 453665 w 453665"/>
              <a:gd name="connsiteY91" fmla="*/ 508893 h 599715"/>
              <a:gd name="connsiteX92" fmla="*/ 453665 w 453665"/>
              <a:gd name="connsiteY92" fmla="*/ 554304 h 599715"/>
              <a:gd name="connsiteX93" fmla="*/ 408299 w 453665"/>
              <a:gd name="connsiteY93" fmla="*/ 599715 h 599715"/>
              <a:gd name="connsiteX94" fmla="*/ 45726 w 453665"/>
              <a:gd name="connsiteY94" fmla="*/ 599715 h 599715"/>
              <a:gd name="connsiteX95" fmla="*/ 0 w 453665"/>
              <a:gd name="connsiteY95" fmla="*/ 554304 h 599715"/>
              <a:gd name="connsiteX96" fmla="*/ 0 w 453665"/>
              <a:gd name="connsiteY96" fmla="*/ 508893 h 599715"/>
              <a:gd name="connsiteX97" fmla="*/ 0 w 453665"/>
              <a:gd name="connsiteY97" fmla="*/ 90822 h 599715"/>
              <a:gd name="connsiteX98" fmla="*/ 0 w 453665"/>
              <a:gd name="connsiteY98" fmla="*/ 45411 h 599715"/>
              <a:gd name="connsiteX99" fmla="*/ 45726 w 453665"/>
              <a:gd name="connsiteY99" fmla="*/ 0 h 5997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Lst>
            <a:rect l="l" t="t" r="r" b="b"/>
            <a:pathLst>
              <a:path w="453665" h="599715">
                <a:moveTo>
                  <a:pt x="285190" y="542925"/>
                </a:moveTo>
                <a:cubicBezTo>
                  <a:pt x="288552" y="539750"/>
                  <a:pt x="294902" y="539750"/>
                  <a:pt x="298637" y="542925"/>
                </a:cubicBezTo>
                <a:cubicBezTo>
                  <a:pt x="300131" y="544689"/>
                  <a:pt x="301252" y="547158"/>
                  <a:pt x="301252" y="549275"/>
                </a:cubicBezTo>
                <a:cubicBezTo>
                  <a:pt x="301252" y="551745"/>
                  <a:pt x="300131" y="554214"/>
                  <a:pt x="298637" y="555625"/>
                </a:cubicBezTo>
                <a:cubicBezTo>
                  <a:pt x="296769" y="557389"/>
                  <a:pt x="294528" y="558447"/>
                  <a:pt x="291913" y="558447"/>
                </a:cubicBezTo>
                <a:cubicBezTo>
                  <a:pt x="289299" y="558447"/>
                  <a:pt x="287058" y="557389"/>
                  <a:pt x="285190" y="555625"/>
                </a:cubicBezTo>
                <a:cubicBezTo>
                  <a:pt x="283322" y="554214"/>
                  <a:pt x="282575" y="551745"/>
                  <a:pt x="282575" y="549275"/>
                </a:cubicBezTo>
                <a:cubicBezTo>
                  <a:pt x="282575" y="547158"/>
                  <a:pt x="283322" y="544689"/>
                  <a:pt x="285190" y="542925"/>
                </a:cubicBezTo>
                <a:close/>
                <a:moveTo>
                  <a:pt x="158189" y="542925"/>
                </a:moveTo>
                <a:cubicBezTo>
                  <a:pt x="161551" y="539750"/>
                  <a:pt x="167901" y="539750"/>
                  <a:pt x="171637" y="542925"/>
                </a:cubicBezTo>
                <a:cubicBezTo>
                  <a:pt x="173131" y="544689"/>
                  <a:pt x="174251" y="547158"/>
                  <a:pt x="174251" y="549275"/>
                </a:cubicBezTo>
                <a:cubicBezTo>
                  <a:pt x="174251" y="551745"/>
                  <a:pt x="173131" y="554214"/>
                  <a:pt x="171637" y="555625"/>
                </a:cubicBezTo>
                <a:cubicBezTo>
                  <a:pt x="169769" y="557389"/>
                  <a:pt x="167528" y="558447"/>
                  <a:pt x="164913" y="558447"/>
                </a:cubicBezTo>
                <a:cubicBezTo>
                  <a:pt x="162298" y="558447"/>
                  <a:pt x="160057" y="557389"/>
                  <a:pt x="158189" y="555625"/>
                </a:cubicBezTo>
                <a:cubicBezTo>
                  <a:pt x="156322" y="554214"/>
                  <a:pt x="155575" y="551745"/>
                  <a:pt x="155575" y="549275"/>
                </a:cubicBezTo>
                <a:cubicBezTo>
                  <a:pt x="155575" y="547158"/>
                  <a:pt x="156322" y="544689"/>
                  <a:pt x="158189" y="542925"/>
                </a:cubicBezTo>
                <a:close/>
                <a:moveTo>
                  <a:pt x="228234" y="539750"/>
                </a:moveTo>
                <a:cubicBezTo>
                  <a:pt x="233363" y="539750"/>
                  <a:pt x="237759" y="544146"/>
                  <a:pt x="237759" y="548909"/>
                </a:cubicBezTo>
                <a:cubicBezTo>
                  <a:pt x="237759" y="554038"/>
                  <a:pt x="233363" y="558434"/>
                  <a:pt x="228234" y="558434"/>
                </a:cubicBezTo>
                <a:cubicBezTo>
                  <a:pt x="223105" y="558434"/>
                  <a:pt x="219075" y="554038"/>
                  <a:pt x="219075" y="548909"/>
                </a:cubicBezTo>
                <a:cubicBezTo>
                  <a:pt x="219075" y="544146"/>
                  <a:pt x="223105" y="539750"/>
                  <a:pt x="228234" y="539750"/>
                </a:cubicBezTo>
                <a:close/>
                <a:moveTo>
                  <a:pt x="18362" y="517903"/>
                </a:moveTo>
                <a:lnTo>
                  <a:pt x="18362" y="554304"/>
                </a:lnTo>
                <a:cubicBezTo>
                  <a:pt x="18362" y="569441"/>
                  <a:pt x="30604" y="581694"/>
                  <a:pt x="45726" y="581694"/>
                </a:cubicBezTo>
                <a:lnTo>
                  <a:pt x="408299" y="581694"/>
                </a:lnTo>
                <a:cubicBezTo>
                  <a:pt x="423421" y="581694"/>
                  <a:pt x="435303" y="569441"/>
                  <a:pt x="435303" y="554304"/>
                </a:cubicBezTo>
                <a:lnTo>
                  <a:pt x="435303" y="517903"/>
                </a:lnTo>
                <a:close/>
                <a:moveTo>
                  <a:pt x="170169" y="241715"/>
                </a:moveTo>
                <a:cubicBezTo>
                  <a:pt x="173770" y="238125"/>
                  <a:pt x="179533" y="238125"/>
                  <a:pt x="183135" y="241715"/>
                </a:cubicBezTo>
                <a:cubicBezTo>
                  <a:pt x="186377" y="245305"/>
                  <a:pt x="186377" y="250690"/>
                  <a:pt x="183135" y="254279"/>
                </a:cubicBezTo>
                <a:cubicBezTo>
                  <a:pt x="158282" y="279049"/>
                  <a:pt x="158282" y="319255"/>
                  <a:pt x="183135" y="344025"/>
                </a:cubicBezTo>
                <a:cubicBezTo>
                  <a:pt x="207988" y="368795"/>
                  <a:pt x="247610" y="368795"/>
                  <a:pt x="272823" y="344025"/>
                </a:cubicBezTo>
                <a:cubicBezTo>
                  <a:pt x="284349" y="332179"/>
                  <a:pt x="291193" y="316383"/>
                  <a:pt x="291193" y="299152"/>
                </a:cubicBezTo>
                <a:cubicBezTo>
                  <a:pt x="291193" y="282280"/>
                  <a:pt x="284349" y="266485"/>
                  <a:pt x="272823" y="254279"/>
                </a:cubicBezTo>
                <a:cubicBezTo>
                  <a:pt x="269221" y="250690"/>
                  <a:pt x="269221" y="245305"/>
                  <a:pt x="272823" y="241715"/>
                </a:cubicBezTo>
                <a:cubicBezTo>
                  <a:pt x="276065" y="238125"/>
                  <a:pt x="281828" y="238125"/>
                  <a:pt x="285430" y="241715"/>
                </a:cubicBezTo>
                <a:cubicBezTo>
                  <a:pt x="300918" y="256792"/>
                  <a:pt x="309202" y="277613"/>
                  <a:pt x="309202" y="299152"/>
                </a:cubicBezTo>
                <a:cubicBezTo>
                  <a:pt x="309202" y="321050"/>
                  <a:pt x="300918" y="341153"/>
                  <a:pt x="285430" y="356589"/>
                </a:cubicBezTo>
                <a:cubicBezTo>
                  <a:pt x="269581" y="372744"/>
                  <a:pt x="248330" y="380641"/>
                  <a:pt x="227799" y="380641"/>
                </a:cubicBezTo>
                <a:cubicBezTo>
                  <a:pt x="206908" y="380641"/>
                  <a:pt x="186017" y="372744"/>
                  <a:pt x="170169" y="356589"/>
                </a:cubicBezTo>
                <a:cubicBezTo>
                  <a:pt x="138112" y="324999"/>
                  <a:pt x="138112" y="273305"/>
                  <a:pt x="170169" y="241715"/>
                </a:cubicBezTo>
                <a:close/>
                <a:moveTo>
                  <a:pt x="228234" y="203200"/>
                </a:moveTo>
                <a:cubicBezTo>
                  <a:pt x="233363" y="203200"/>
                  <a:pt x="237759" y="207177"/>
                  <a:pt x="237759" y="212238"/>
                </a:cubicBezTo>
                <a:lnTo>
                  <a:pt x="237759" y="266826"/>
                </a:lnTo>
                <a:cubicBezTo>
                  <a:pt x="237759" y="271887"/>
                  <a:pt x="233363" y="275864"/>
                  <a:pt x="228234" y="275864"/>
                </a:cubicBezTo>
                <a:cubicBezTo>
                  <a:pt x="223105" y="275864"/>
                  <a:pt x="219075" y="271887"/>
                  <a:pt x="219075" y="266826"/>
                </a:cubicBezTo>
                <a:lnTo>
                  <a:pt x="219075" y="212238"/>
                </a:lnTo>
                <a:cubicBezTo>
                  <a:pt x="219075" y="207177"/>
                  <a:pt x="223105" y="203200"/>
                  <a:pt x="228234" y="203200"/>
                </a:cubicBezTo>
                <a:close/>
                <a:moveTo>
                  <a:pt x="195227" y="167594"/>
                </a:moveTo>
                <a:cubicBezTo>
                  <a:pt x="140278" y="167594"/>
                  <a:pt x="95744" y="212258"/>
                  <a:pt x="95744" y="267367"/>
                </a:cubicBezTo>
                <a:lnTo>
                  <a:pt x="95744" y="330760"/>
                </a:lnTo>
                <a:cubicBezTo>
                  <a:pt x="95744" y="385869"/>
                  <a:pt x="140278" y="430893"/>
                  <a:pt x="195227" y="430893"/>
                </a:cubicBezTo>
                <a:lnTo>
                  <a:pt x="258078" y="430893"/>
                </a:lnTo>
                <a:cubicBezTo>
                  <a:pt x="313387" y="430893"/>
                  <a:pt x="357921" y="385869"/>
                  <a:pt x="357921" y="330760"/>
                </a:cubicBezTo>
                <a:lnTo>
                  <a:pt x="357921" y="267367"/>
                </a:lnTo>
                <a:cubicBezTo>
                  <a:pt x="357921" y="212258"/>
                  <a:pt x="313387" y="167594"/>
                  <a:pt x="258078" y="167594"/>
                </a:cubicBezTo>
                <a:close/>
                <a:moveTo>
                  <a:pt x="195227" y="149225"/>
                </a:moveTo>
                <a:lnTo>
                  <a:pt x="258078" y="149225"/>
                </a:lnTo>
                <a:cubicBezTo>
                  <a:pt x="323084" y="149225"/>
                  <a:pt x="375878" y="202173"/>
                  <a:pt x="375878" y="267367"/>
                </a:cubicBezTo>
                <a:lnTo>
                  <a:pt x="375878" y="330760"/>
                </a:lnTo>
                <a:cubicBezTo>
                  <a:pt x="375878" y="395954"/>
                  <a:pt x="323084" y="448902"/>
                  <a:pt x="258078" y="448902"/>
                </a:cubicBezTo>
                <a:lnTo>
                  <a:pt x="195227" y="448902"/>
                </a:lnTo>
                <a:cubicBezTo>
                  <a:pt x="130222" y="448902"/>
                  <a:pt x="77787" y="395954"/>
                  <a:pt x="77787" y="330760"/>
                </a:cubicBezTo>
                <a:lnTo>
                  <a:pt x="77787" y="267367"/>
                </a:lnTo>
                <a:cubicBezTo>
                  <a:pt x="77787" y="202173"/>
                  <a:pt x="130222" y="149225"/>
                  <a:pt x="195227" y="149225"/>
                </a:cubicBezTo>
                <a:close/>
                <a:moveTo>
                  <a:pt x="18362" y="99832"/>
                </a:moveTo>
                <a:lnTo>
                  <a:pt x="18362" y="499882"/>
                </a:lnTo>
                <a:lnTo>
                  <a:pt x="435303" y="499882"/>
                </a:lnTo>
                <a:lnTo>
                  <a:pt x="435303" y="99832"/>
                </a:lnTo>
                <a:close/>
                <a:moveTo>
                  <a:pt x="164536" y="41275"/>
                </a:moveTo>
                <a:lnTo>
                  <a:pt x="290717" y="41275"/>
                </a:lnTo>
                <a:cubicBezTo>
                  <a:pt x="295736" y="41275"/>
                  <a:pt x="299679" y="45384"/>
                  <a:pt x="299679" y="50613"/>
                </a:cubicBezTo>
                <a:cubicBezTo>
                  <a:pt x="299679" y="55843"/>
                  <a:pt x="295736" y="59951"/>
                  <a:pt x="290717" y="59951"/>
                </a:cubicBezTo>
                <a:lnTo>
                  <a:pt x="164536" y="59951"/>
                </a:lnTo>
                <a:cubicBezTo>
                  <a:pt x="159518" y="59951"/>
                  <a:pt x="155575" y="55843"/>
                  <a:pt x="155575" y="50613"/>
                </a:cubicBezTo>
                <a:cubicBezTo>
                  <a:pt x="155575" y="45384"/>
                  <a:pt x="159518" y="41275"/>
                  <a:pt x="164536" y="41275"/>
                </a:cubicBezTo>
                <a:close/>
                <a:moveTo>
                  <a:pt x="331611" y="38100"/>
                </a:moveTo>
                <a:cubicBezTo>
                  <a:pt x="337961" y="38100"/>
                  <a:pt x="342547" y="43118"/>
                  <a:pt x="342547" y="49212"/>
                </a:cubicBezTo>
                <a:cubicBezTo>
                  <a:pt x="342547" y="55306"/>
                  <a:pt x="337961" y="59966"/>
                  <a:pt x="331611" y="59966"/>
                </a:cubicBezTo>
                <a:cubicBezTo>
                  <a:pt x="325967" y="59966"/>
                  <a:pt x="320675" y="55306"/>
                  <a:pt x="320675" y="49212"/>
                </a:cubicBezTo>
                <a:cubicBezTo>
                  <a:pt x="320675" y="43118"/>
                  <a:pt x="325967" y="38100"/>
                  <a:pt x="331611" y="38100"/>
                </a:cubicBezTo>
                <a:close/>
                <a:moveTo>
                  <a:pt x="45726" y="18381"/>
                </a:moveTo>
                <a:cubicBezTo>
                  <a:pt x="30604" y="18381"/>
                  <a:pt x="18362" y="30274"/>
                  <a:pt x="18362" y="45411"/>
                </a:cubicBezTo>
                <a:lnTo>
                  <a:pt x="18362" y="81812"/>
                </a:lnTo>
                <a:lnTo>
                  <a:pt x="435303" y="81812"/>
                </a:lnTo>
                <a:lnTo>
                  <a:pt x="435303" y="45411"/>
                </a:lnTo>
                <a:cubicBezTo>
                  <a:pt x="435303" y="30274"/>
                  <a:pt x="423421" y="18381"/>
                  <a:pt x="408299" y="18381"/>
                </a:cubicBezTo>
                <a:close/>
                <a:moveTo>
                  <a:pt x="45726" y="0"/>
                </a:moveTo>
                <a:lnTo>
                  <a:pt x="408299" y="0"/>
                </a:lnTo>
                <a:cubicBezTo>
                  <a:pt x="433142" y="0"/>
                  <a:pt x="453665" y="20543"/>
                  <a:pt x="453665" y="45411"/>
                </a:cubicBezTo>
                <a:lnTo>
                  <a:pt x="453665" y="90822"/>
                </a:lnTo>
                <a:lnTo>
                  <a:pt x="453665" y="508893"/>
                </a:lnTo>
                <a:lnTo>
                  <a:pt x="453665" y="554304"/>
                </a:lnTo>
                <a:cubicBezTo>
                  <a:pt x="453665" y="579532"/>
                  <a:pt x="433142" y="599715"/>
                  <a:pt x="408299" y="599715"/>
                </a:cubicBezTo>
                <a:lnTo>
                  <a:pt x="45726" y="599715"/>
                </a:lnTo>
                <a:cubicBezTo>
                  <a:pt x="20523" y="599715"/>
                  <a:pt x="0" y="579532"/>
                  <a:pt x="0" y="554304"/>
                </a:cubicBezTo>
                <a:lnTo>
                  <a:pt x="0" y="508893"/>
                </a:lnTo>
                <a:lnTo>
                  <a:pt x="0" y="90822"/>
                </a:lnTo>
                <a:lnTo>
                  <a:pt x="0" y="45411"/>
                </a:lnTo>
                <a:cubicBezTo>
                  <a:pt x="0" y="20543"/>
                  <a:pt x="20523" y="0"/>
                  <a:pt x="45726" y="0"/>
                </a:cubicBezTo>
                <a:close/>
              </a:path>
            </a:pathLst>
          </a:custGeom>
          <a:solidFill>
            <a:schemeClr val="bg1"/>
          </a:solidFill>
          <a:ln>
            <a:noFill/>
          </a:ln>
          <a:effectLst/>
        </p:spPr>
        <p:txBody>
          <a:bodyPr wrap="square" anchor="ctr">
            <a:noAutofit/>
          </a:bodyPr>
          <a:lstStyle/>
          <a:p>
            <a:endParaRPr lang="en-US" dirty="0">
              <a:latin typeface="Lato Light" panose="020F0502020204030203" pitchFamily="34" charset="0"/>
            </a:endParaRPr>
          </a:p>
        </p:txBody>
      </p:sp>
      <p:sp>
        <p:nvSpPr>
          <p:cNvPr id="49" name="Freeform 48">
            <a:extLst>
              <a:ext uri="{FF2B5EF4-FFF2-40B4-BE49-F238E27FC236}">
                <a16:creationId xmlns:a16="http://schemas.microsoft.com/office/drawing/2014/main" id="{43CE568F-0D99-3240-B457-596F8F2FACE8}"/>
              </a:ext>
            </a:extLst>
          </p:cNvPr>
          <p:cNvSpPr>
            <a:spLocks noChangeArrowheads="1"/>
          </p:cNvSpPr>
          <p:nvPr/>
        </p:nvSpPr>
        <p:spPr bwMode="auto">
          <a:xfrm>
            <a:off x="10798695" y="8243872"/>
            <a:ext cx="829518" cy="828992"/>
          </a:xfrm>
          <a:custGeom>
            <a:avLst/>
            <a:gdLst>
              <a:gd name="connsiteX0" fmla="*/ 299507 w 598826"/>
              <a:gd name="connsiteY0" fmla="*/ 508509 h 598445"/>
              <a:gd name="connsiteX1" fmla="*/ 594266 w 598826"/>
              <a:gd name="connsiteY1" fmla="*/ 581476 h 598445"/>
              <a:gd name="connsiteX2" fmla="*/ 597504 w 598826"/>
              <a:gd name="connsiteY2" fmla="*/ 593995 h 598445"/>
              <a:gd name="connsiteX3" fmla="*/ 589588 w 598826"/>
              <a:gd name="connsiteY3" fmla="*/ 598287 h 598445"/>
              <a:gd name="connsiteX4" fmla="*/ 584910 w 598826"/>
              <a:gd name="connsiteY4" fmla="*/ 597214 h 598445"/>
              <a:gd name="connsiteX5" fmla="*/ 13833 w 598826"/>
              <a:gd name="connsiteY5" fmla="*/ 597214 h 598445"/>
              <a:gd name="connsiteX6" fmla="*/ 1239 w 598826"/>
              <a:gd name="connsiteY6" fmla="*/ 593995 h 598445"/>
              <a:gd name="connsiteX7" fmla="*/ 4477 w 598826"/>
              <a:gd name="connsiteY7" fmla="*/ 581476 h 598445"/>
              <a:gd name="connsiteX8" fmla="*/ 299507 w 598826"/>
              <a:gd name="connsiteY8" fmla="*/ 508509 h 598445"/>
              <a:gd name="connsiteX9" fmla="*/ 209123 w 598826"/>
              <a:gd name="connsiteY9" fmla="*/ 70950 h 598445"/>
              <a:gd name="connsiteX10" fmla="*/ 173184 w 598826"/>
              <a:gd name="connsiteY10" fmla="*/ 335302 h 598445"/>
              <a:gd name="connsiteX11" fmla="*/ 313343 w 598826"/>
              <a:gd name="connsiteY11" fmla="*/ 261831 h 598445"/>
              <a:gd name="connsiteX12" fmla="*/ 321609 w 598826"/>
              <a:gd name="connsiteY12" fmla="*/ 261831 h 598445"/>
              <a:gd name="connsiteX13" fmla="*/ 326281 w 598826"/>
              <a:gd name="connsiteY13" fmla="*/ 268674 h 598445"/>
              <a:gd name="connsiteX14" fmla="*/ 344609 w 598826"/>
              <a:gd name="connsiteY14" fmla="*/ 388964 h 598445"/>
              <a:gd name="connsiteX15" fmla="*/ 351078 w 598826"/>
              <a:gd name="connsiteY15" fmla="*/ 389325 h 598445"/>
              <a:gd name="connsiteX16" fmla="*/ 358984 w 598826"/>
              <a:gd name="connsiteY16" fmla="*/ 390405 h 598445"/>
              <a:gd name="connsiteX17" fmla="*/ 389532 w 598826"/>
              <a:gd name="connsiteY17" fmla="*/ 175034 h 598445"/>
              <a:gd name="connsiteX18" fmla="*/ 249733 w 598826"/>
              <a:gd name="connsiteY18" fmla="*/ 248145 h 598445"/>
              <a:gd name="connsiteX19" fmla="*/ 241467 w 598826"/>
              <a:gd name="connsiteY19" fmla="*/ 248145 h 598445"/>
              <a:gd name="connsiteX20" fmla="*/ 236435 w 598826"/>
              <a:gd name="connsiteY20" fmla="*/ 241662 h 598445"/>
              <a:gd name="connsiteX21" fmla="*/ 208404 w 598826"/>
              <a:gd name="connsiteY21" fmla="*/ 0 h 598445"/>
              <a:gd name="connsiteX22" fmla="*/ 208763 w 598826"/>
              <a:gd name="connsiteY22" fmla="*/ 0 h 598445"/>
              <a:gd name="connsiteX23" fmla="*/ 217388 w 598826"/>
              <a:gd name="connsiteY23" fmla="*/ 7923 h 598445"/>
              <a:gd name="connsiteX24" fmla="*/ 252248 w 598826"/>
              <a:gd name="connsiteY24" fmla="*/ 226176 h 598445"/>
              <a:gd name="connsiteX25" fmla="*/ 396719 w 598826"/>
              <a:gd name="connsiteY25" fmla="*/ 150544 h 598445"/>
              <a:gd name="connsiteX26" fmla="*/ 406422 w 598826"/>
              <a:gd name="connsiteY26" fmla="*/ 151264 h 598445"/>
              <a:gd name="connsiteX27" fmla="*/ 410016 w 598826"/>
              <a:gd name="connsiteY27" fmla="*/ 160268 h 598445"/>
              <a:gd name="connsiteX28" fmla="*/ 376594 w 598826"/>
              <a:gd name="connsiteY28" fmla="*/ 395087 h 598445"/>
              <a:gd name="connsiteX29" fmla="*/ 424032 w 598826"/>
              <a:gd name="connsiteY29" fmla="*/ 439746 h 598445"/>
              <a:gd name="connsiteX30" fmla="*/ 462486 w 598826"/>
              <a:gd name="connsiteY30" fmla="*/ 442267 h 598445"/>
              <a:gd name="connsiteX31" fmla="*/ 493033 w 598826"/>
              <a:gd name="connsiteY31" fmla="*/ 473600 h 598445"/>
              <a:gd name="connsiteX32" fmla="*/ 492674 w 598826"/>
              <a:gd name="connsiteY32" fmla="*/ 517539 h 598445"/>
              <a:gd name="connsiteX33" fmla="*/ 484049 w 598826"/>
              <a:gd name="connsiteY33" fmla="*/ 522941 h 598445"/>
              <a:gd name="connsiteX34" fmla="*/ 480455 w 598826"/>
              <a:gd name="connsiteY34" fmla="*/ 522221 h 598445"/>
              <a:gd name="connsiteX35" fmla="*/ 475783 w 598826"/>
              <a:gd name="connsiteY35" fmla="*/ 510336 h 598445"/>
              <a:gd name="connsiteX36" fmla="*/ 476142 w 598826"/>
              <a:gd name="connsiteY36" fmla="*/ 480083 h 598445"/>
              <a:gd name="connsiteX37" fmla="*/ 455298 w 598826"/>
              <a:gd name="connsiteY37" fmla="*/ 458834 h 598445"/>
              <a:gd name="connsiteX38" fmla="*/ 403907 w 598826"/>
              <a:gd name="connsiteY38" fmla="*/ 479363 h 598445"/>
              <a:gd name="connsiteX39" fmla="*/ 392047 w 598826"/>
              <a:gd name="connsiteY39" fmla="*/ 484045 h 598445"/>
              <a:gd name="connsiteX40" fmla="*/ 387375 w 598826"/>
              <a:gd name="connsiteY40" fmla="*/ 472160 h 598445"/>
              <a:gd name="connsiteX41" fmla="*/ 407860 w 598826"/>
              <a:gd name="connsiteY41" fmla="*/ 447309 h 598445"/>
              <a:gd name="connsiteX42" fmla="*/ 349640 w 598826"/>
              <a:gd name="connsiteY42" fmla="*/ 407332 h 598445"/>
              <a:gd name="connsiteX43" fmla="*/ 274170 w 598826"/>
              <a:gd name="connsiteY43" fmla="*/ 472520 h 598445"/>
              <a:gd name="connsiteX44" fmla="*/ 265186 w 598826"/>
              <a:gd name="connsiteY44" fmla="*/ 480803 h 598445"/>
              <a:gd name="connsiteX45" fmla="*/ 264467 w 598826"/>
              <a:gd name="connsiteY45" fmla="*/ 480803 h 598445"/>
              <a:gd name="connsiteX46" fmla="*/ 256201 w 598826"/>
              <a:gd name="connsiteY46" fmla="*/ 471079 h 598445"/>
              <a:gd name="connsiteX47" fmla="*/ 262670 w 598826"/>
              <a:gd name="connsiteY47" fmla="*/ 443708 h 598445"/>
              <a:gd name="connsiteX48" fmla="*/ 218466 w 598826"/>
              <a:gd name="connsiteY48" fmla="*/ 431102 h 598445"/>
              <a:gd name="connsiteX49" fmla="*/ 184685 w 598826"/>
              <a:gd name="connsiteY49" fmla="*/ 487286 h 598445"/>
              <a:gd name="connsiteX50" fmla="*/ 178216 w 598826"/>
              <a:gd name="connsiteY50" fmla="*/ 498091 h 598445"/>
              <a:gd name="connsiteX51" fmla="*/ 176059 w 598826"/>
              <a:gd name="connsiteY51" fmla="*/ 498451 h 598445"/>
              <a:gd name="connsiteX52" fmla="*/ 167075 w 598826"/>
              <a:gd name="connsiteY52" fmla="*/ 491608 h 598445"/>
              <a:gd name="connsiteX53" fmla="*/ 165278 w 598826"/>
              <a:gd name="connsiteY53" fmla="*/ 476481 h 598445"/>
              <a:gd name="connsiteX54" fmla="*/ 132215 w 598826"/>
              <a:gd name="connsiteY54" fmla="*/ 471799 h 598445"/>
              <a:gd name="connsiteX55" fmla="*/ 117121 w 598826"/>
              <a:gd name="connsiteY55" fmla="*/ 489087 h 598445"/>
              <a:gd name="connsiteX56" fmla="*/ 118559 w 598826"/>
              <a:gd name="connsiteY56" fmla="*/ 512137 h 598445"/>
              <a:gd name="connsiteX57" fmla="*/ 114605 w 598826"/>
              <a:gd name="connsiteY57" fmla="*/ 524022 h 598445"/>
              <a:gd name="connsiteX58" fmla="*/ 110652 w 598826"/>
              <a:gd name="connsiteY58" fmla="*/ 525102 h 598445"/>
              <a:gd name="connsiteX59" fmla="*/ 102027 w 598826"/>
              <a:gd name="connsiteY59" fmla="*/ 520060 h 598445"/>
              <a:gd name="connsiteX60" fmla="*/ 99871 w 598826"/>
              <a:gd name="connsiteY60" fmla="*/ 483324 h 598445"/>
              <a:gd name="connsiteX61" fmla="*/ 124309 w 598826"/>
              <a:gd name="connsiteY61" fmla="*/ 455593 h 598445"/>
              <a:gd name="connsiteX62" fmla="*/ 168153 w 598826"/>
              <a:gd name="connsiteY62" fmla="*/ 456673 h 598445"/>
              <a:gd name="connsiteX63" fmla="*/ 174263 w 598826"/>
              <a:gd name="connsiteY63" fmla="*/ 442987 h 598445"/>
              <a:gd name="connsiteX64" fmla="*/ 213794 w 598826"/>
              <a:gd name="connsiteY64" fmla="*/ 413455 h 598445"/>
              <a:gd name="connsiteX65" fmla="*/ 271655 w 598826"/>
              <a:gd name="connsiteY65" fmla="*/ 427501 h 598445"/>
              <a:gd name="connsiteX66" fmla="*/ 326640 w 598826"/>
              <a:gd name="connsiteY66" fmla="*/ 390765 h 598445"/>
              <a:gd name="connsiteX67" fmla="*/ 310468 w 598826"/>
              <a:gd name="connsiteY67" fmla="*/ 283800 h 598445"/>
              <a:gd name="connsiteX68" fmla="*/ 165997 w 598826"/>
              <a:gd name="connsiteY68" fmla="*/ 359072 h 598445"/>
              <a:gd name="connsiteX69" fmla="*/ 156294 w 598826"/>
              <a:gd name="connsiteY69" fmla="*/ 358712 h 598445"/>
              <a:gd name="connsiteX70" fmla="*/ 152700 w 598826"/>
              <a:gd name="connsiteY70" fmla="*/ 350068 h 598445"/>
              <a:gd name="connsiteX71" fmla="*/ 199419 w 598826"/>
              <a:gd name="connsiteY71" fmla="*/ 7923 h 598445"/>
              <a:gd name="connsiteX72" fmla="*/ 208404 w 598826"/>
              <a:gd name="connsiteY72" fmla="*/ 0 h 5984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Lst>
            <a:rect l="l" t="t" r="r" b="b"/>
            <a:pathLst>
              <a:path w="598826" h="598445">
                <a:moveTo>
                  <a:pt x="299507" y="508509"/>
                </a:moveTo>
                <a:cubicBezTo>
                  <a:pt x="406336" y="508509"/>
                  <a:pt x="513120" y="532831"/>
                  <a:pt x="594266" y="581476"/>
                </a:cubicBezTo>
                <a:cubicBezTo>
                  <a:pt x="598944" y="583980"/>
                  <a:pt x="600023" y="589702"/>
                  <a:pt x="597504" y="593995"/>
                </a:cubicBezTo>
                <a:cubicBezTo>
                  <a:pt x="595705" y="596856"/>
                  <a:pt x="592826" y="598287"/>
                  <a:pt x="589588" y="598287"/>
                </a:cubicBezTo>
                <a:cubicBezTo>
                  <a:pt x="588148" y="598287"/>
                  <a:pt x="586349" y="597929"/>
                  <a:pt x="584910" y="597214"/>
                </a:cubicBezTo>
                <a:cubicBezTo>
                  <a:pt x="427657" y="502786"/>
                  <a:pt x="171087" y="502786"/>
                  <a:pt x="13833" y="597214"/>
                </a:cubicBezTo>
                <a:cubicBezTo>
                  <a:pt x="9515" y="599717"/>
                  <a:pt x="3758" y="598287"/>
                  <a:pt x="1239" y="593995"/>
                </a:cubicBezTo>
                <a:cubicBezTo>
                  <a:pt x="-1280" y="589702"/>
                  <a:pt x="159" y="583980"/>
                  <a:pt x="4477" y="581476"/>
                </a:cubicBezTo>
                <a:cubicBezTo>
                  <a:pt x="85803" y="532831"/>
                  <a:pt x="192677" y="508509"/>
                  <a:pt x="299507" y="508509"/>
                </a:cubicBezTo>
                <a:close/>
                <a:moveTo>
                  <a:pt x="209123" y="70950"/>
                </a:moveTo>
                <a:lnTo>
                  <a:pt x="173184" y="335302"/>
                </a:lnTo>
                <a:lnTo>
                  <a:pt x="313343" y="261831"/>
                </a:lnTo>
                <a:cubicBezTo>
                  <a:pt x="315859" y="260750"/>
                  <a:pt x="319093" y="260750"/>
                  <a:pt x="321609" y="261831"/>
                </a:cubicBezTo>
                <a:cubicBezTo>
                  <a:pt x="324124" y="263271"/>
                  <a:pt x="325921" y="265792"/>
                  <a:pt x="326281" y="268674"/>
                </a:cubicBezTo>
                <a:lnTo>
                  <a:pt x="344609" y="388964"/>
                </a:lnTo>
                <a:cubicBezTo>
                  <a:pt x="346765" y="388964"/>
                  <a:pt x="348922" y="388964"/>
                  <a:pt x="351078" y="389325"/>
                </a:cubicBezTo>
                <a:cubicBezTo>
                  <a:pt x="353593" y="389685"/>
                  <a:pt x="356109" y="390045"/>
                  <a:pt x="358984" y="390405"/>
                </a:cubicBezTo>
                <a:lnTo>
                  <a:pt x="389532" y="175034"/>
                </a:lnTo>
                <a:lnTo>
                  <a:pt x="249733" y="248145"/>
                </a:lnTo>
                <a:cubicBezTo>
                  <a:pt x="246857" y="249586"/>
                  <a:pt x="243982" y="249586"/>
                  <a:pt x="241467" y="248145"/>
                </a:cubicBezTo>
                <a:cubicBezTo>
                  <a:pt x="238951" y="247065"/>
                  <a:pt x="236795" y="244543"/>
                  <a:pt x="236435" y="241662"/>
                </a:cubicBezTo>
                <a:close/>
                <a:moveTo>
                  <a:pt x="208404" y="0"/>
                </a:moveTo>
                <a:lnTo>
                  <a:pt x="208763" y="0"/>
                </a:lnTo>
                <a:cubicBezTo>
                  <a:pt x="213076" y="0"/>
                  <a:pt x="217029" y="3241"/>
                  <a:pt x="217388" y="7923"/>
                </a:cubicBezTo>
                <a:lnTo>
                  <a:pt x="252248" y="226176"/>
                </a:lnTo>
                <a:lnTo>
                  <a:pt x="396719" y="150544"/>
                </a:lnTo>
                <a:cubicBezTo>
                  <a:pt x="399954" y="149103"/>
                  <a:pt x="403547" y="149463"/>
                  <a:pt x="406422" y="151264"/>
                </a:cubicBezTo>
                <a:cubicBezTo>
                  <a:pt x="409297" y="153425"/>
                  <a:pt x="410735" y="157026"/>
                  <a:pt x="410016" y="160268"/>
                </a:cubicBezTo>
                <a:lnTo>
                  <a:pt x="376594" y="395087"/>
                </a:lnTo>
                <a:cubicBezTo>
                  <a:pt x="397438" y="403371"/>
                  <a:pt x="414329" y="419217"/>
                  <a:pt x="424032" y="439746"/>
                </a:cubicBezTo>
                <a:cubicBezTo>
                  <a:pt x="436251" y="436144"/>
                  <a:pt x="449907" y="436505"/>
                  <a:pt x="462486" y="442267"/>
                </a:cubicBezTo>
                <a:cubicBezTo>
                  <a:pt x="476502" y="448029"/>
                  <a:pt x="487283" y="459194"/>
                  <a:pt x="493033" y="473600"/>
                </a:cubicBezTo>
                <a:cubicBezTo>
                  <a:pt x="498424" y="487646"/>
                  <a:pt x="498424" y="503493"/>
                  <a:pt x="492674" y="517539"/>
                </a:cubicBezTo>
                <a:cubicBezTo>
                  <a:pt x="490877" y="520780"/>
                  <a:pt x="487642" y="522941"/>
                  <a:pt x="484049" y="522941"/>
                </a:cubicBezTo>
                <a:cubicBezTo>
                  <a:pt x="482970" y="522941"/>
                  <a:pt x="481892" y="522581"/>
                  <a:pt x="480455" y="522221"/>
                </a:cubicBezTo>
                <a:cubicBezTo>
                  <a:pt x="476142" y="520060"/>
                  <a:pt x="473986" y="514658"/>
                  <a:pt x="475783" y="510336"/>
                </a:cubicBezTo>
                <a:cubicBezTo>
                  <a:pt x="479736" y="500612"/>
                  <a:pt x="480095" y="490167"/>
                  <a:pt x="476142" y="480083"/>
                </a:cubicBezTo>
                <a:cubicBezTo>
                  <a:pt x="472189" y="470719"/>
                  <a:pt x="465001" y="462796"/>
                  <a:pt x="455298" y="458834"/>
                </a:cubicBezTo>
                <a:cubicBezTo>
                  <a:pt x="435532" y="450190"/>
                  <a:pt x="412532" y="459554"/>
                  <a:pt x="403907" y="479363"/>
                </a:cubicBezTo>
                <a:cubicBezTo>
                  <a:pt x="402110" y="483684"/>
                  <a:pt x="396719" y="485845"/>
                  <a:pt x="392047" y="484045"/>
                </a:cubicBezTo>
                <a:cubicBezTo>
                  <a:pt x="387375" y="482244"/>
                  <a:pt x="385219" y="476481"/>
                  <a:pt x="387375" y="472160"/>
                </a:cubicBezTo>
                <a:cubicBezTo>
                  <a:pt x="391688" y="461715"/>
                  <a:pt x="398875" y="453432"/>
                  <a:pt x="407860" y="447309"/>
                </a:cubicBezTo>
                <a:cubicBezTo>
                  <a:pt x="397079" y="424620"/>
                  <a:pt x="374797" y="409133"/>
                  <a:pt x="349640" y="407332"/>
                </a:cubicBezTo>
                <a:cubicBezTo>
                  <a:pt x="310827" y="404451"/>
                  <a:pt x="277045" y="433623"/>
                  <a:pt x="274170" y="472520"/>
                </a:cubicBezTo>
                <a:cubicBezTo>
                  <a:pt x="274170" y="477202"/>
                  <a:pt x="269858" y="480803"/>
                  <a:pt x="265186" y="480803"/>
                </a:cubicBezTo>
                <a:cubicBezTo>
                  <a:pt x="264826" y="480803"/>
                  <a:pt x="264826" y="480803"/>
                  <a:pt x="264467" y="480803"/>
                </a:cubicBezTo>
                <a:cubicBezTo>
                  <a:pt x="259795" y="480443"/>
                  <a:pt x="255842" y="476121"/>
                  <a:pt x="256201" y="471079"/>
                </a:cubicBezTo>
                <a:cubicBezTo>
                  <a:pt x="256920" y="461715"/>
                  <a:pt x="259076" y="452351"/>
                  <a:pt x="262670" y="443708"/>
                </a:cubicBezTo>
                <a:cubicBezTo>
                  <a:pt x="251170" y="432183"/>
                  <a:pt x="234639" y="427141"/>
                  <a:pt x="218466" y="431102"/>
                </a:cubicBezTo>
                <a:cubicBezTo>
                  <a:pt x="193669" y="437225"/>
                  <a:pt x="178575" y="462436"/>
                  <a:pt x="184685" y="487286"/>
                </a:cubicBezTo>
                <a:cubicBezTo>
                  <a:pt x="186122" y="491968"/>
                  <a:pt x="183247" y="497010"/>
                  <a:pt x="178216" y="498091"/>
                </a:cubicBezTo>
                <a:cubicBezTo>
                  <a:pt x="177497" y="498451"/>
                  <a:pt x="176778" y="498451"/>
                  <a:pt x="176059" y="498451"/>
                </a:cubicBezTo>
                <a:cubicBezTo>
                  <a:pt x="171747" y="498451"/>
                  <a:pt x="168153" y="495570"/>
                  <a:pt x="167075" y="491608"/>
                </a:cubicBezTo>
                <a:cubicBezTo>
                  <a:pt x="165997" y="486566"/>
                  <a:pt x="165278" y="481524"/>
                  <a:pt x="165278" y="476481"/>
                </a:cubicBezTo>
                <a:cubicBezTo>
                  <a:pt x="156294" y="468558"/>
                  <a:pt x="143356" y="466397"/>
                  <a:pt x="132215" y="471799"/>
                </a:cubicBezTo>
                <a:cubicBezTo>
                  <a:pt x="125027" y="475401"/>
                  <a:pt x="119637" y="481524"/>
                  <a:pt x="117121" y="489087"/>
                </a:cubicBezTo>
                <a:cubicBezTo>
                  <a:pt x="114605" y="496650"/>
                  <a:pt x="114965" y="504933"/>
                  <a:pt x="118559" y="512137"/>
                </a:cubicBezTo>
                <a:cubicBezTo>
                  <a:pt x="120715" y="516458"/>
                  <a:pt x="118918" y="521861"/>
                  <a:pt x="114605" y="524022"/>
                </a:cubicBezTo>
                <a:cubicBezTo>
                  <a:pt x="112809" y="524742"/>
                  <a:pt x="111730" y="525102"/>
                  <a:pt x="110652" y="525102"/>
                </a:cubicBezTo>
                <a:cubicBezTo>
                  <a:pt x="107058" y="525102"/>
                  <a:pt x="103824" y="523301"/>
                  <a:pt x="102027" y="520060"/>
                </a:cubicBezTo>
                <a:cubicBezTo>
                  <a:pt x="96636" y="508535"/>
                  <a:pt x="95558" y="495209"/>
                  <a:pt x="99871" y="483324"/>
                </a:cubicBezTo>
                <a:cubicBezTo>
                  <a:pt x="104183" y="471079"/>
                  <a:pt x="112809" y="461355"/>
                  <a:pt x="124309" y="455593"/>
                </a:cubicBezTo>
                <a:cubicBezTo>
                  <a:pt x="138684" y="448750"/>
                  <a:pt x="155215" y="449110"/>
                  <a:pt x="168153" y="456673"/>
                </a:cubicBezTo>
                <a:cubicBezTo>
                  <a:pt x="169950" y="451991"/>
                  <a:pt x="171747" y="447309"/>
                  <a:pt x="174263" y="442987"/>
                </a:cubicBezTo>
                <a:cubicBezTo>
                  <a:pt x="183247" y="428221"/>
                  <a:pt x="197263" y="417777"/>
                  <a:pt x="213794" y="413455"/>
                </a:cubicBezTo>
                <a:cubicBezTo>
                  <a:pt x="234639" y="408413"/>
                  <a:pt x="256201" y="413815"/>
                  <a:pt x="271655" y="427501"/>
                </a:cubicBezTo>
                <a:cubicBezTo>
                  <a:pt x="284592" y="409133"/>
                  <a:pt x="304358" y="395447"/>
                  <a:pt x="326640" y="390765"/>
                </a:cubicBezTo>
                <a:lnTo>
                  <a:pt x="310468" y="283800"/>
                </a:lnTo>
                <a:lnTo>
                  <a:pt x="165997" y="359072"/>
                </a:lnTo>
                <a:cubicBezTo>
                  <a:pt x="163122" y="360873"/>
                  <a:pt x="159528" y="360873"/>
                  <a:pt x="156294" y="358712"/>
                </a:cubicBezTo>
                <a:cubicBezTo>
                  <a:pt x="153778" y="356551"/>
                  <a:pt x="152340" y="353309"/>
                  <a:pt x="152700" y="350068"/>
                </a:cubicBezTo>
                <a:lnTo>
                  <a:pt x="199419" y="7923"/>
                </a:lnTo>
                <a:cubicBezTo>
                  <a:pt x="200138" y="3602"/>
                  <a:pt x="204091" y="0"/>
                  <a:pt x="208404" y="0"/>
                </a:cubicBezTo>
                <a:close/>
              </a:path>
            </a:pathLst>
          </a:custGeom>
          <a:solidFill>
            <a:schemeClr val="bg1"/>
          </a:solidFill>
          <a:ln>
            <a:noFill/>
          </a:ln>
          <a:effectLst/>
        </p:spPr>
        <p:txBody>
          <a:bodyPr wrap="square" anchor="ctr">
            <a:noAutofit/>
          </a:bodyPr>
          <a:lstStyle/>
          <a:p>
            <a:endParaRPr lang="en-US" dirty="0">
              <a:latin typeface="Lato Light" panose="020F0502020204030203" pitchFamily="34" charset="0"/>
            </a:endParaRPr>
          </a:p>
        </p:txBody>
      </p:sp>
      <p:sp>
        <p:nvSpPr>
          <p:cNvPr id="50" name="TextBox 49">
            <a:extLst>
              <a:ext uri="{FF2B5EF4-FFF2-40B4-BE49-F238E27FC236}">
                <a16:creationId xmlns:a16="http://schemas.microsoft.com/office/drawing/2014/main" id="{8AA72BBE-AEE3-6D41-AB03-F250C0E8A10F}"/>
              </a:ext>
            </a:extLst>
          </p:cNvPr>
          <p:cNvSpPr txBox="1"/>
          <p:nvPr/>
        </p:nvSpPr>
        <p:spPr>
          <a:xfrm>
            <a:off x="17207475" y="9835078"/>
            <a:ext cx="3063659" cy="584775"/>
          </a:xfrm>
          <a:prstGeom prst="rect">
            <a:avLst/>
          </a:prstGeom>
          <a:noFill/>
        </p:spPr>
        <p:txBody>
          <a:bodyPr wrap="none" rtlCol="0" anchor="ctr" anchorCtr="0">
            <a:spAutoFit/>
          </a:bodyPr>
          <a:lstStyle/>
          <a:p>
            <a:r>
              <a:rPr lang="en-US" sz="3200" b="1" dirty="0">
                <a:solidFill>
                  <a:schemeClr val="accent1"/>
                </a:solidFill>
                <a:latin typeface="Poppins" pitchFamily="2" charset="77"/>
                <a:ea typeface="League Spartan" charset="0"/>
                <a:cs typeface="Poppins" pitchFamily="2" charset="77"/>
              </a:rPr>
              <a:t>YOUR TITLE 06</a:t>
            </a:r>
          </a:p>
        </p:txBody>
      </p:sp>
      <p:sp>
        <p:nvSpPr>
          <p:cNvPr id="51" name="Subtitle 2">
            <a:extLst>
              <a:ext uri="{FF2B5EF4-FFF2-40B4-BE49-F238E27FC236}">
                <a16:creationId xmlns:a16="http://schemas.microsoft.com/office/drawing/2014/main" id="{0EF7E57A-DB3B-CB49-824B-CDC9C4D24F55}"/>
              </a:ext>
            </a:extLst>
          </p:cNvPr>
          <p:cNvSpPr txBox="1">
            <a:spLocks/>
          </p:cNvSpPr>
          <p:nvPr/>
        </p:nvSpPr>
        <p:spPr>
          <a:xfrm>
            <a:off x="17203468" y="10473775"/>
            <a:ext cx="5648170" cy="1466042"/>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3500"/>
              </a:lnSpc>
            </a:pP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You can do wherever you want, impress your audience with an awesome design.</a:t>
            </a:r>
          </a:p>
          <a:p>
            <a:pPr algn="l">
              <a:lnSpc>
                <a:spcPts val="3500"/>
              </a:lnSpc>
            </a:pP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"If you serve Nature, she will serve you."</a:t>
            </a:r>
          </a:p>
        </p:txBody>
      </p:sp>
      <p:sp>
        <p:nvSpPr>
          <p:cNvPr id="71" name="TextBox 70">
            <a:extLst>
              <a:ext uri="{FF2B5EF4-FFF2-40B4-BE49-F238E27FC236}">
                <a16:creationId xmlns:a16="http://schemas.microsoft.com/office/drawing/2014/main" id="{01A718E6-BE6A-174E-8DE6-5FCB01810A5E}"/>
              </a:ext>
            </a:extLst>
          </p:cNvPr>
          <p:cNvSpPr txBox="1"/>
          <p:nvPr/>
        </p:nvSpPr>
        <p:spPr>
          <a:xfrm>
            <a:off x="17207475" y="6353778"/>
            <a:ext cx="3068469" cy="584775"/>
          </a:xfrm>
          <a:prstGeom prst="rect">
            <a:avLst/>
          </a:prstGeom>
          <a:noFill/>
        </p:spPr>
        <p:txBody>
          <a:bodyPr wrap="none" rtlCol="0" anchor="ctr" anchorCtr="0">
            <a:spAutoFit/>
          </a:bodyPr>
          <a:lstStyle/>
          <a:p>
            <a:r>
              <a:rPr lang="en-US" sz="3200" b="1" dirty="0">
                <a:solidFill>
                  <a:schemeClr val="accent2"/>
                </a:solidFill>
                <a:latin typeface="Poppins" pitchFamily="2" charset="77"/>
                <a:ea typeface="League Spartan" charset="0"/>
                <a:cs typeface="Poppins" pitchFamily="2" charset="77"/>
              </a:rPr>
              <a:t>YOUR TITLE 05</a:t>
            </a:r>
          </a:p>
        </p:txBody>
      </p:sp>
      <p:sp>
        <p:nvSpPr>
          <p:cNvPr id="72" name="Subtitle 2">
            <a:extLst>
              <a:ext uri="{FF2B5EF4-FFF2-40B4-BE49-F238E27FC236}">
                <a16:creationId xmlns:a16="http://schemas.microsoft.com/office/drawing/2014/main" id="{A9BA83F8-5249-AC42-8975-25642F37A06C}"/>
              </a:ext>
            </a:extLst>
          </p:cNvPr>
          <p:cNvSpPr txBox="1">
            <a:spLocks/>
          </p:cNvSpPr>
          <p:nvPr/>
        </p:nvSpPr>
        <p:spPr>
          <a:xfrm>
            <a:off x="17203468" y="6992475"/>
            <a:ext cx="5648170" cy="1466042"/>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3500"/>
              </a:lnSpc>
            </a:pP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You can do wherever you want, impress your audience with an awesome design.</a:t>
            </a:r>
          </a:p>
          <a:p>
            <a:pPr algn="l">
              <a:lnSpc>
                <a:spcPts val="3500"/>
              </a:lnSpc>
            </a:pP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"If you serve Nature, she will serve you."</a:t>
            </a:r>
          </a:p>
        </p:txBody>
      </p:sp>
      <p:sp>
        <p:nvSpPr>
          <p:cNvPr id="74" name="TextBox 73">
            <a:extLst>
              <a:ext uri="{FF2B5EF4-FFF2-40B4-BE49-F238E27FC236}">
                <a16:creationId xmlns:a16="http://schemas.microsoft.com/office/drawing/2014/main" id="{E6D64093-A6BD-F347-AE47-CA0D3830A22F}"/>
              </a:ext>
            </a:extLst>
          </p:cNvPr>
          <p:cNvSpPr txBox="1"/>
          <p:nvPr/>
        </p:nvSpPr>
        <p:spPr>
          <a:xfrm>
            <a:off x="17207475" y="2872478"/>
            <a:ext cx="3079689" cy="584775"/>
          </a:xfrm>
          <a:prstGeom prst="rect">
            <a:avLst/>
          </a:prstGeom>
          <a:noFill/>
        </p:spPr>
        <p:txBody>
          <a:bodyPr wrap="none" rtlCol="0" anchor="ctr" anchorCtr="0">
            <a:spAutoFit/>
          </a:bodyPr>
          <a:lstStyle/>
          <a:p>
            <a:r>
              <a:rPr lang="en-US" sz="3200" b="1" dirty="0">
                <a:solidFill>
                  <a:schemeClr val="accent3"/>
                </a:solidFill>
                <a:latin typeface="Poppins" pitchFamily="2" charset="77"/>
                <a:ea typeface="League Spartan" charset="0"/>
                <a:cs typeface="Poppins" pitchFamily="2" charset="77"/>
              </a:rPr>
              <a:t>YOUR TITLE 04</a:t>
            </a:r>
          </a:p>
        </p:txBody>
      </p:sp>
      <p:sp>
        <p:nvSpPr>
          <p:cNvPr id="75" name="Subtitle 2">
            <a:extLst>
              <a:ext uri="{FF2B5EF4-FFF2-40B4-BE49-F238E27FC236}">
                <a16:creationId xmlns:a16="http://schemas.microsoft.com/office/drawing/2014/main" id="{58530568-8106-0D4F-8B8B-336C4019DCC1}"/>
              </a:ext>
            </a:extLst>
          </p:cNvPr>
          <p:cNvSpPr txBox="1">
            <a:spLocks/>
          </p:cNvSpPr>
          <p:nvPr/>
        </p:nvSpPr>
        <p:spPr>
          <a:xfrm>
            <a:off x="17203468" y="3511175"/>
            <a:ext cx="5648170" cy="1466042"/>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3500"/>
              </a:lnSpc>
            </a:pP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You can do wherever you want, impress your audience with an awesome design.</a:t>
            </a:r>
          </a:p>
          <a:p>
            <a:pPr algn="l">
              <a:lnSpc>
                <a:spcPts val="3500"/>
              </a:lnSpc>
            </a:pP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"If you serve Nature, she will serve you."</a:t>
            </a:r>
          </a:p>
        </p:txBody>
      </p:sp>
      <p:sp>
        <p:nvSpPr>
          <p:cNvPr id="85" name="TextBox 84">
            <a:extLst>
              <a:ext uri="{FF2B5EF4-FFF2-40B4-BE49-F238E27FC236}">
                <a16:creationId xmlns:a16="http://schemas.microsoft.com/office/drawing/2014/main" id="{A836E810-D0D0-5D42-BB94-8B42DF05C08C}"/>
              </a:ext>
            </a:extLst>
          </p:cNvPr>
          <p:cNvSpPr txBox="1"/>
          <p:nvPr/>
        </p:nvSpPr>
        <p:spPr>
          <a:xfrm>
            <a:off x="4123348" y="9835078"/>
            <a:ext cx="3050835" cy="584775"/>
          </a:xfrm>
          <a:prstGeom prst="rect">
            <a:avLst/>
          </a:prstGeom>
          <a:noFill/>
        </p:spPr>
        <p:txBody>
          <a:bodyPr wrap="none" rtlCol="0" anchor="ctr" anchorCtr="0">
            <a:spAutoFit/>
          </a:bodyPr>
          <a:lstStyle/>
          <a:p>
            <a:pPr algn="r"/>
            <a:r>
              <a:rPr lang="en-US" sz="3200" b="1" dirty="0">
                <a:solidFill>
                  <a:schemeClr val="accent1">
                    <a:lumMod val="75000"/>
                  </a:schemeClr>
                </a:solidFill>
                <a:latin typeface="Poppins" pitchFamily="2" charset="77"/>
                <a:ea typeface="League Spartan" charset="0"/>
                <a:cs typeface="Poppins" pitchFamily="2" charset="77"/>
              </a:rPr>
              <a:t>YOUR TITLE 03</a:t>
            </a:r>
          </a:p>
        </p:txBody>
      </p:sp>
      <p:sp>
        <p:nvSpPr>
          <p:cNvPr id="86" name="Subtitle 2">
            <a:extLst>
              <a:ext uri="{FF2B5EF4-FFF2-40B4-BE49-F238E27FC236}">
                <a16:creationId xmlns:a16="http://schemas.microsoft.com/office/drawing/2014/main" id="{CCB5FD57-2A39-F240-B414-E392D9C33813}"/>
              </a:ext>
            </a:extLst>
          </p:cNvPr>
          <p:cNvSpPr txBox="1">
            <a:spLocks/>
          </p:cNvSpPr>
          <p:nvPr/>
        </p:nvSpPr>
        <p:spPr>
          <a:xfrm>
            <a:off x="1526012" y="10473775"/>
            <a:ext cx="5648170" cy="1466042"/>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r">
              <a:lnSpc>
                <a:spcPts val="3500"/>
              </a:lnSpc>
            </a:pP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You can do wherever you want, impress your audience with an awesome design.</a:t>
            </a:r>
          </a:p>
          <a:p>
            <a:pPr algn="r">
              <a:lnSpc>
                <a:spcPts val="3500"/>
              </a:lnSpc>
            </a:pP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"If you serve Nature, she will serve you."</a:t>
            </a:r>
          </a:p>
        </p:txBody>
      </p:sp>
      <p:sp>
        <p:nvSpPr>
          <p:cNvPr id="83" name="TextBox 82">
            <a:extLst>
              <a:ext uri="{FF2B5EF4-FFF2-40B4-BE49-F238E27FC236}">
                <a16:creationId xmlns:a16="http://schemas.microsoft.com/office/drawing/2014/main" id="{1DF5014B-9373-AE49-9FC4-1B2A969A4EC5}"/>
              </a:ext>
            </a:extLst>
          </p:cNvPr>
          <p:cNvSpPr txBox="1"/>
          <p:nvPr/>
        </p:nvSpPr>
        <p:spPr>
          <a:xfrm>
            <a:off x="4137774" y="6353778"/>
            <a:ext cx="3036409" cy="584775"/>
          </a:xfrm>
          <a:prstGeom prst="rect">
            <a:avLst/>
          </a:prstGeom>
          <a:noFill/>
        </p:spPr>
        <p:txBody>
          <a:bodyPr wrap="none" rtlCol="0" anchor="ctr" anchorCtr="0">
            <a:spAutoFit/>
          </a:bodyPr>
          <a:lstStyle/>
          <a:p>
            <a:pPr algn="r"/>
            <a:r>
              <a:rPr lang="en-US" sz="3200" b="1" dirty="0">
                <a:solidFill>
                  <a:schemeClr val="accent2">
                    <a:lumMod val="75000"/>
                  </a:schemeClr>
                </a:solidFill>
                <a:latin typeface="Poppins" pitchFamily="2" charset="77"/>
                <a:ea typeface="League Spartan" charset="0"/>
                <a:cs typeface="Poppins" pitchFamily="2" charset="77"/>
              </a:rPr>
              <a:t>YOUR TITLE 02</a:t>
            </a:r>
          </a:p>
        </p:txBody>
      </p:sp>
      <p:sp>
        <p:nvSpPr>
          <p:cNvPr id="84" name="Subtitle 2">
            <a:extLst>
              <a:ext uri="{FF2B5EF4-FFF2-40B4-BE49-F238E27FC236}">
                <a16:creationId xmlns:a16="http://schemas.microsoft.com/office/drawing/2014/main" id="{F375340C-C32D-574E-BA7E-29E065961DFF}"/>
              </a:ext>
            </a:extLst>
          </p:cNvPr>
          <p:cNvSpPr txBox="1">
            <a:spLocks/>
          </p:cNvSpPr>
          <p:nvPr/>
        </p:nvSpPr>
        <p:spPr>
          <a:xfrm>
            <a:off x="1526012" y="6992475"/>
            <a:ext cx="5648170" cy="1466042"/>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r">
              <a:lnSpc>
                <a:spcPts val="3500"/>
              </a:lnSpc>
            </a:pP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You can do wherever you want, impress your audience with an awesome design.</a:t>
            </a:r>
          </a:p>
          <a:p>
            <a:pPr algn="r">
              <a:lnSpc>
                <a:spcPts val="3500"/>
              </a:lnSpc>
            </a:pP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"If you serve Nature, she will serve you."</a:t>
            </a:r>
          </a:p>
        </p:txBody>
      </p:sp>
      <p:sp>
        <p:nvSpPr>
          <p:cNvPr id="81" name="TextBox 80">
            <a:extLst>
              <a:ext uri="{FF2B5EF4-FFF2-40B4-BE49-F238E27FC236}">
                <a16:creationId xmlns:a16="http://schemas.microsoft.com/office/drawing/2014/main" id="{C5D01999-575A-B542-84E9-262222171901}"/>
              </a:ext>
            </a:extLst>
          </p:cNvPr>
          <p:cNvSpPr txBox="1"/>
          <p:nvPr/>
        </p:nvSpPr>
        <p:spPr>
          <a:xfrm>
            <a:off x="4217924" y="2872478"/>
            <a:ext cx="2956259" cy="584775"/>
          </a:xfrm>
          <a:prstGeom prst="rect">
            <a:avLst/>
          </a:prstGeom>
          <a:noFill/>
        </p:spPr>
        <p:txBody>
          <a:bodyPr wrap="none" rtlCol="0" anchor="ctr" anchorCtr="0">
            <a:spAutoFit/>
          </a:bodyPr>
          <a:lstStyle/>
          <a:p>
            <a:pPr algn="r"/>
            <a:r>
              <a:rPr lang="en-US" sz="3200" b="1" dirty="0">
                <a:solidFill>
                  <a:schemeClr val="accent3">
                    <a:lumMod val="75000"/>
                  </a:schemeClr>
                </a:solidFill>
                <a:latin typeface="Poppins" pitchFamily="2" charset="77"/>
                <a:ea typeface="League Spartan" charset="0"/>
                <a:cs typeface="Poppins" pitchFamily="2" charset="77"/>
              </a:rPr>
              <a:t>YOUR TITLE 01</a:t>
            </a:r>
          </a:p>
        </p:txBody>
      </p:sp>
      <p:sp>
        <p:nvSpPr>
          <p:cNvPr id="82" name="Subtitle 2">
            <a:extLst>
              <a:ext uri="{FF2B5EF4-FFF2-40B4-BE49-F238E27FC236}">
                <a16:creationId xmlns:a16="http://schemas.microsoft.com/office/drawing/2014/main" id="{2190B495-B1F9-804C-9318-03629952B11C}"/>
              </a:ext>
            </a:extLst>
          </p:cNvPr>
          <p:cNvSpPr txBox="1">
            <a:spLocks/>
          </p:cNvSpPr>
          <p:nvPr/>
        </p:nvSpPr>
        <p:spPr>
          <a:xfrm>
            <a:off x="1526012" y="3511175"/>
            <a:ext cx="5648170" cy="1466042"/>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r">
              <a:lnSpc>
                <a:spcPts val="3500"/>
              </a:lnSpc>
            </a:pP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You can do wherever you want, impress your audience with an awesome design.</a:t>
            </a:r>
          </a:p>
          <a:p>
            <a:pPr algn="r">
              <a:lnSpc>
                <a:spcPts val="3500"/>
              </a:lnSpc>
            </a:pP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"If you serve Nature, she will serve you."</a:t>
            </a:r>
          </a:p>
        </p:txBody>
      </p:sp>
    </p:spTree>
    <p:extLst>
      <p:ext uri="{BB962C8B-B14F-4D97-AF65-F5344CB8AC3E}">
        <p14:creationId xmlns:p14="http://schemas.microsoft.com/office/powerpoint/2010/main" val="21292876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TextBox 34">
            <a:extLst>
              <a:ext uri="{FF2B5EF4-FFF2-40B4-BE49-F238E27FC236}">
                <a16:creationId xmlns:a16="http://schemas.microsoft.com/office/drawing/2014/main" id="{FEB1B557-2A91-854C-A70B-E07FC19B0FED}"/>
              </a:ext>
            </a:extLst>
          </p:cNvPr>
          <p:cNvSpPr txBox="1"/>
          <p:nvPr/>
        </p:nvSpPr>
        <p:spPr>
          <a:xfrm>
            <a:off x="3812993" y="612372"/>
            <a:ext cx="16751702" cy="1015663"/>
          </a:xfrm>
          <a:prstGeom prst="rect">
            <a:avLst/>
          </a:prstGeom>
          <a:noFill/>
        </p:spPr>
        <p:txBody>
          <a:bodyPr wrap="none" rtlCol="0">
            <a:spAutoFit/>
          </a:bodyPr>
          <a:lstStyle/>
          <a:p>
            <a:pPr algn="ctr"/>
            <a:r>
              <a:rPr lang="en-US" sz="6000" b="1" dirty="0">
                <a:solidFill>
                  <a:schemeClr val="tx2"/>
                </a:solidFill>
                <a:latin typeface="Poppins" pitchFamily="2" charset="77"/>
                <a:cs typeface="Poppins" pitchFamily="2" charset="77"/>
              </a:rPr>
              <a:t>THINK GREEN &amp; AND SAVE THE PLANET TITLE</a:t>
            </a:r>
          </a:p>
        </p:txBody>
      </p:sp>
      <p:sp>
        <p:nvSpPr>
          <p:cNvPr id="36" name="TextBox 35">
            <a:extLst>
              <a:ext uri="{FF2B5EF4-FFF2-40B4-BE49-F238E27FC236}">
                <a16:creationId xmlns:a16="http://schemas.microsoft.com/office/drawing/2014/main" id="{488B61B1-43A5-E547-9946-AB15E0DA0448}"/>
              </a:ext>
            </a:extLst>
          </p:cNvPr>
          <p:cNvSpPr txBox="1"/>
          <p:nvPr/>
        </p:nvSpPr>
        <p:spPr>
          <a:xfrm>
            <a:off x="9706414" y="1575186"/>
            <a:ext cx="4964821" cy="461665"/>
          </a:xfrm>
          <a:prstGeom prst="rect">
            <a:avLst/>
          </a:prstGeom>
          <a:noFill/>
        </p:spPr>
        <p:txBody>
          <a:bodyPr wrap="none" rtlCol="0">
            <a:spAutoFit/>
          </a:bodyPr>
          <a:lstStyle/>
          <a:p>
            <a:pPr algn="ctr"/>
            <a:r>
              <a:rPr lang="en-US" sz="2400" spc="300" dirty="0">
                <a:solidFill>
                  <a:schemeClr val="bg1">
                    <a:lumMod val="65000"/>
                  </a:schemeClr>
                </a:solidFill>
                <a:latin typeface="Poppins Light" pitchFamily="2" charset="77"/>
                <a:cs typeface="Poppins Light" pitchFamily="2" charset="77"/>
              </a:rPr>
              <a:t>WRITE YOUR SUBTITLE HERE</a:t>
            </a:r>
          </a:p>
        </p:txBody>
      </p:sp>
      <p:grpSp>
        <p:nvGrpSpPr>
          <p:cNvPr id="34" name="Group 33">
            <a:extLst>
              <a:ext uri="{FF2B5EF4-FFF2-40B4-BE49-F238E27FC236}">
                <a16:creationId xmlns:a16="http://schemas.microsoft.com/office/drawing/2014/main" id="{D70E4812-A1F6-B342-9F39-09772D3C231C}"/>
              </a:ext>
            </a:extLst>
          </p:cNvPr>
          <p:cNvGrpSpPr/>
          <p:nvPr/>
        </p:nvGrpSpPr>
        <p:grpSpPr>
          <a:xfrm>
            <a:off x="3086067" y="2562277"/>
            <a:ext cx="5755341" cy="10299740"/>
            <a:chOff x="15059929" y="2642960"/>
            <a:chExt cx="4247234" cy="7600836"/>
          </a:xfrm>
        </p:grpSpPr>
        <p:sp>
          <p:nvSpPr>
            <p:cNvPr id="13" name="Shape 4910">
              <a:extLst>
                <a:ext uri="{FF2B5EF4-FFF2-40B4-BE49-F238E27FC236}">
                  <a16:creationId xmlns:a16="http://schemas.microsoft.com/office/drawing/2014/main" id="{DB759711-A3BC-3245-A001-931DCC094AD9}"/>
                </a:ext>
              </a:extLst>
            </p:cNvPr>
            <p:cNvSpPr/>
            <p:nvPr/>
          </p:nvSpPr>
          <p:spPr>
            <a:xfrm>
              <a:off x="16930765" y="3256461"/>
              <a:ext cx="948898" cy="707272"/>
            </a:xfrm>
            <a:custGeom>
              <a:avLst/>
              <a:gdLst/>
              <a:ahLst/>
              <a:cxnLst>
                <a:cxn ang="0">
                  <a:pos x="wd2" y="hd2"/>
                </a:cxn>
                <a:cxn ang="5400000">
                  <a:pos x="wd2" y="hd2"/>
                </a:cxn>
                <a:cxn ang="10800000">
                  <a:pos x="wd2" y="hd2"/>
                </a:cxn>
                <a:cxn ang="16200000">
                  <a:pos x="wd2" y="hd2"/>
                </a:cxn>
              </a:cxnLst>
              <a:rect l="0" t="0" r="r" b="b"/>
              <a:pathLst>
                <a:path w="21600" h="21600" extrusionOk="0">
                  <a:moveTo>
                    <a:pt x="0" y="2350"/>
                  </a:moveTo>
                  <a:cubicBezTo>
                    <a:pt x="1861" y="8663"/>
                    <a:pt x="3512" y="15088"/>
                    <a:pt x="4969" y="21600"/>
                  </a:cubicBezTo>
                  <a:lnTo>
                    <a:pt x="21600" y="17484"/>
                  </a:lnTo>
                  <a:cubicBezTo>
                    <a:pt x="20856" y="16277"/>
                    <a:pt x="17756" y="11473"/>
                    <a:pt x="17011" y="10366"/>
                  </a:cubicBezTo>
                  <a:cubicBezTo>
                    <a:pt x="14570" y="6743"/>
                    <a:pt x="12064" y="3277"/>
                    <a:pt x="9514" y="0"/>
                  </a:cubicBezTo>
                  <a:cubicBezTo>
                    <a:pt x="9514" y="0"/>
                    <a:pt x="0" y="2350"/>
                    <a:pt x="0" y="2350"/>
                  </a:cubicBezTo>
                  <a:close/>
                </a:path>
              </a:pathLst>
            </a:custGeom>
            <a:solidFill>
              <a:schemeClr val="accent1"/>
            </a:solidFill>
            <a:ln w="12700" cap="flat">
              <a:noFill/>
              <a:miter lim="400000"/>
            </a:ln>
            <a:effectLst/>
          </p:spPr>
          <p:txBody>
            <a:bodyPr wrap="square" lIns="53578" tIns="53578" rIns="53578" bIns="53578" numCol="1" anchor="ctr">
              <a:noAutofit/>
            </a:bodyPr>
            <a:lstStyle/>
            <a:p>
              <a:endParaRPr sz="5063" dirty="0">
                <a:latin typeface="Lato Light" panose="020F0502020204030203" pitchFamily="34" charset="0"/>
              </a:endParaRPr>
            </a:p>
          </p:txBody>
        </p:sp>
        <p:sp>
          <p:nvSpPr>
            <p:cNvPr id="14" name="Shape 4911">
              <a:extLst>
                <a:ext uri="{FF2B5EF4-FFF2-40B4-BE49-F238E27FC236}">
                  <a16:creationId xmlns:a16="http://schemas.microsoft.com/office/drawing/2014/main" id="{9D751B6B-1FE3-B241-9ADC-55B104C29211}"/>
                </a:ext>
              </a:extLst>
            </p:cNvPr>
            <p:cNvSpPr/>
            <p:nvPr/>
          </p:nvSpPr>
          <p:spPr>
            <a:xfrm>
              <a:off x="16628016" y="2666257"/>
              <a:ext cx="658338" cy="598683"/>
            </a:xfrm>
            <a:custGeom>
              <a:avLst/>
              <a:gdLst/>
              <a:ahLst/>
              <a:cxnLst>
                <a:cxn ang="0">
                  <a:pos x="wd2" y="hd2"/>
                </a:cxn>
                <a:cxn ang="5400000">
                  <a:pos x="wd2" y="hd2"/>
                </a:cxn>
                <a:cxn ang="10800000">
                  <a:pos x="wd2" y="hd2"/>
                </a:cxn>
                <a:cxn ang="16200000">
                  <a:pos x="wd2" y="hd2"/>
                </a:cxn>
              </a:cxnLst>
              <a:rect l="0" t="0" r="r" b="b"/>
              <a:pathLst>
                <a:path w="21600" h="21600" extrusionOk="0">
                  <a:moveTo>
                    <a:pt x="9058" y="21600"/>
                  </a:moveTo>
                  <a:lnTo>
                    <a:pt x="21600" y="19061"/>
                  </a:lnTo>
                  <a:cubicBezTo>
                    <a:pt x="20671" y="18097"/>
                    <a:pt x="6250" y="4614"/>
                    <a:pt x="0" y="0"/>
                  </a:cubicBezTo>
                  <a:cubicBezTo>
                    <a:pt x="3332" y="7047"/>
                    <a:pt x="6345" y="14257"/>
                    <a:pt x="9058" y="21600"/>
                  </a:cubicBezTo>
                  <a:close/>
                </a:path>
              </a:pathLst>
            </a:custGeom>
            <a:solidFill>
              <a:schemeClr val="accent1"/>
            </a:solidFill>
            <a:ln w="12700" cap="flat">
              <a:noFill/>
              <a:miter lim="400000"/>
            </a:ln>
            <a:effectLst/>
          </p:spPr>
          <p:txBody>
            <a:bodyPr wrap="square" lIns="53578" tIns="53578" rIns="53578" bIns="53578" numCol="1" anchor="ctr">
              <a:noAutofit/>
            </a:bodyPr>
            <a:lstStyle/>
            <a:p>
              <a:endParaRPr sz="5063" dirty="0">
                <a:latin typeface="Lato Light" panose="020F0502020204030203" pitchFamily="34" charset="0"/>
              </a:endParaRPr>
            </a:p>
          </p:txBody>
        </p:sp>
        <p:sp>
          <p:nvSpPr>
            <p:cNvPr id="15" name="Shape 4912">
              <a:extLst>
                <a:ext uri="{FF2B5EF4-FFF2-40B4-BE49-F238E27FC236}">
                  <a16:creationId xmlns:a16="http://schemas.microsoft.com/office/drawing/2014/main" id="{DAA35BA6-7C07-7348-8DDC-CD431B839996}"/>
                </a:ext>
              </a:extLst>
            </p:cNvPr>
            <p:cNvSpPr/>
            <p:nvPr/>
          </p:nvSpPr>
          <p:spPr>
            <a:xfrm>
              <a:off x="16441709" y="2642960"/>
              <a:ext cx="365665" cy="644618"/>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cubicBezTo>
                    <a:pt x="16984" y="14419"/>
                    <a:pt x="11952" y="7229"/>
                    <a:pt x="6520" y="0"/>
                  </a:cubicBezTo>
                  <a:cubicBezTo>
                    <a:pt x="5235" y="6344"/>
                    <a:pt x="53" y="20622"/>
                    <a:pt x="0" y="20753"/>
                  </a:cubicBezTo>
                  <a:cubicBezTo>
                    <a:pt x="0" y="20753"/>
                    <a:pt x="21600" y="21600"/>
                    <a:pt x="21600" y="21600"/>
                  </a:cubicBezTo>
                  <a:close/>
                </a:path>
              </a:pathLst>
            </a:custGeom>
            <a:solidFill>
              <a:schemeClr val="accent1"/>
            </a:solidFill>
            <a:ln w="12700" cap="flat">
              <a:noFill/>
              <a:miter lim="400000"/>
            </a:ln>
            <a:effectLst/>
          </p:spPr>
          <p:txBody>
            <a:bodyPr wrap="square" lIns="53578" tIns="53578" rIns="53578" bIns="53578" numCol="1" anchor="ctr">
              <a:noAutofit/>
            </a:bodyPr>
            <a:lstStyle/>
            <a:p>
              <a:endParaRPr sz="5063" dirty="0">
                <a:latin typeface="Lato Light" panose="020F0502020204030203" pitchFamily="34" charset="0"/>
              </a:endParaRPr>
            </a:p>
          </p:txBody>
        </p:sp>
        <p:sp>
          <p:nvSpPr>
            <p:cNvPr id="16" name="Shape 4913">
              <a:extLst>
                <a:ext uri="{FF2B5EF4-FFF2-40B4-BE49-F238E27FC236}">
                  <a16:creationId xmlns:a16="http://schemas.microsoft.com/office/drawing/2014/main" id="{D1E08068-B582-9D4F-9115-75C2DA6C71F1}"/>
                </a:ext>
              </a:extLst>
            </p:cNvPr>
            <p:cNvSpPr/>
            <p:nvPr/>
          </p:nvSpPr>
          <p:spPr>
            <a:xfrm>
              <a:off x="16255400" y="3326353"/>
              <a:ext cx="776283" cy="633315"/>
            </a:xfrm>
            <a:custGeom>
              <a:avLst/>
              <a:gdLst/>
              <a:ahLst/>
              <a:cxnLst>
                <a:cxn ang="0">
                  <a:pos x="wd2" y="hd2"/>
                </a:cxn>
                <a:cxn ang="5400000">
                  <a:pos x="wd2" y="hd2"/>
                </a:cxn>
                <a:cxn ang="10800000">
                  <a:pos x="wd2" y="hd2"/>
                </a:cxn>
                <a:cxn ang="16200000">
                  <a:pos x="wd2" y="hd2"/>
                </a:cxn>
              </a:cxnLst>
              <a:rect l="0" t="0" r="r" b="b"/>
              <a:pathLst>
                <a:path w="21600" h="21600" extrusionOk="0">
                  <a:moveTo>
                    <a:pt x="16062" y="790"/>
                  </a:moveTo>
                  <a:lnTo>
                    <a:pt x="4777" y="0"/>
                  </a:lnTo>
                  <a:cubicBezTo>
                    <a:pt x="3507" y="6181"/>
                    <a:pt x="1982" y="12377"/>
                    <a:pt x="241" y="18590"/>
                  </a:cubicBezTo>
                  <a:cubicBezTo>
                    <a:pt x="159" y="18878"/>
                    <a:pt x="82" y="19167"/>
                    <a:pt x="0" y="19447"/>
                  </a:cubicBezTo>
                  <a:lnTo>
                    <a:pt x="21600" y="21600"/>
                  </a:lnTo>
                  <a:cubicBezTo>
                    <a:pt x="19932" y="14651"/>
                    <a:pt x="18087" y="7723"/>
                    <a:pt x="16062" y="790"/>
                  </a:cubicBezTo>
                  <a:close/>
                </a:path>
              </a:pathLst>
            </a:custGeom>
            <a:solidFill>
              <a:schemeClr val="accent1"/>
            </a:solidFill>
            <a:ln w="12700" cap="flat">
              <a:noFill/>
              <a:miter lim="400000"/>
            </a:ln>
            <a:effectLst/>
          </p:spPr>
          <p:txBody>
            <a:bodyPr wrap="square" lIns="53578" tIns="53578" rIns="53578" bIns="53578" numCol="1" anchor="ctr">
              <a:noAutofit/>
            </a:bodyPr>
            <a:lstStyle/>
            <a:p>
              <a:endParaRPr sz="5063" dirty="0">
                <a:latin typeface="Lato Light" panose="020F0502020204030203" pitchFamily="34" charset="0"/>
              </a:endParaRPr>
            </a:p>
          </p:txBody>
        </p:sp>
        <p:sp>
          <p:nvSpPr>
            <p:cNvPr id="17" name="Shape 4914">
              <a:extLst>
                <a:ext uri="{FF2B5EF4-FFF2-40B4-BE49-F238E27FC236}">
                  <a16:creationId xmlns:a16="http://schemas.microsoft.com/office/drawing/2014/main" id="{ED2389FB-CFAE-DC41-9C27-F60635D9E1E5}"/>
                </a:ext>
              </a:extLst>
            </p:cNvPr>
            <p:cNvSpPr/>
            <p:nvPr/>
          </p:nvSpPr>
          <p:spPr>
            <a:xfrm>
              <a:off x="17544027" y="6510346"/>
              <a:ext cx="1757496" cy="894952"/>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13775"/>
                  </a:lnTo>
                  <a:cubicBezTo>
                    <a:pt x="21597" y="13454"/>
                    <a:pt x="21078" y="3188"/>
                    <a:pt x="20758" y="0"/>
                  </a:cubicBezTo>
                  <a:lnTo>
                    <a:pt x="107" y="7478"/>
                  </a:lnTo>
                  <a:cubicBezTo>
                    <a:pt x="138" y="11607"/>
                    <a:pt x="28" y="21002"/>
                    <a:pt x="0" y="21600"/>
                  </a:cubicBezTo>
                  <a:close/>
                </a:path>
              </a:pathLst>
            </a:custGeom>
            <a:solidFill>
              <a:schemeClr val="accent3"/>
            </a:solidFill>
            <a:ln w="12700" cap="flat">
              <a:noFill/>
              <a:miter lim="400000"/>
            </a:ln>
            <a:effectLst/>
          </p:spPr>
          <p:txBody>
            <a:bodyPr wrap="square" lIns="53578" tIns="53578" rIns="53578" bIns="53578" numCol="1" anchor="ctr">
              <a:noAutofit/>
            </a:bodyPr>
            <a:lstStyle/>
            <a:p>
              <a:endParaRPr sz="5063" dirty="0">
                <a:latin typeface="Lato Light" panose="020F0502020204030203" pitchFamily="34" charset="0"/>
              </a:endParaRPr>
            </a:p>
          </p:txBody>
        </p:sp>
        <p:sp>
          <p:nvSpPr>
            <p:cNvPr id="18" name="Shape 4915">
              <a:extLst>
                <a:ext uri="{FF2B5EF4-FFF2-40B4-BE49-F238E27FC236}">
                  <a16:creationId xmlns:a16="http://schemas.microsoft.com/office/drawing/2014/main" id="{6F42AB69-7333-394B-B980-61B57AC15BEC}"/>
                </a:ext>
              </a:extLst>
            </p:cNvPr>
            <p:cNvSpPr/>
            <p:nvPr/>
          </p:nvSpPr>
          <p:spPr>
            <a:xfrm>
              <a:off x="17528501" y="5826951"/>
              <a:ext cx="1696631" cy="922218"/>
            </a:xfrm>
            <a:custGeom>
              <a:avLst/>
              <a:gdLst/>
              <a:ahLst/>
              <a:cxnLst>
                <a:cxn ang="0">
                  <a:pos x="wd2" y="hd2"/>
                </a:cxn>
                <a:cxn ang="5400000">
                  <a:pos x="wd2" y="hd2"/>
                </a:cxn>
                <a:cxn ang="10800000">
                  <a:pos x="wd2" y="hd2"/>
                </a:cxn>
                <a:cxn ang="16200000">
                  <a:pos x="wd2" y="hd2"/>
                </a:cxn>
              </a:cxnLst>
              <a:rect l="0" t="0" r="r" b="b"/>
              <a:pathLst>
                <a:path w="21600" h="21600" extrusionOk="0">
                  <a:moveTo>
                    <a:pt x="0" y="6571"/>
                  </a:moveTo>
                  <a:cubicBezTo>
                    <a:pt x="194" y="11586"/>
                    <a:pt x="314" y="16602"/>
                    <a:pt x="368" y="21600"/>
                  </a:cubicBezTo>
                  <a:lnTo>
                    <a:pt x="21600" y="14394"/>
                  </a:lnTo>
                  <a:cubicBezTo>
                    <a:pt x="21553" y="14010"/>
                    <a:pt x="20884" y="9004"/>
                    <a:pt x="20876" y="8950"/>
                  </a:cubicBezTo>
                  <a:cubicBezTo>
                    <a:pt x="20437" y="5975"/>
                    <a:pt x="19919" y="2982"/>
                    <a:pt x="19331" y="0"/>
                  </a:cubicBezTo>
                  <a:lnTo>
                    <a:pt x="19186" y="54"/>
                  </a:lnTo>
                  <a:cubicBezTo>
                    <a:pt x="19186" y="54"/>
                    <a:pt x="0" y="6571"/>
                    <a:pt x="0" y="6571"/>
                  </a:cubicBezTo>
                  <a:close/>
                </a:path>
              </a:pathLst>
            </a:custGeom>
            <a:solidFill>
              <a:schemeClr val="accent2"/>
            </a:solidFill>
            <a:ln w="12700" cap="flat">
              <a:noFill/>
              <a:miter lim="400000"/>
            </a:ln>
            <a:effectLst/>
          </p:spPr>
          <p:txBody>
            <a:bodyPr wrap="square" lIns="53578" tIns="53578" rIns="53578" bIns="53578" numCol="1" anchor="ctr">
              <a:noAutofit/>
            </a:bodyPr>
            <a:lstStyle/>
            <a:p>
              <a:endParaRPr sz="5063" dirty="0">
                <a:latin typeface="Lato Light" panose="020F0502020204030203" pitchFamily="34" charset="0"/>
              </a:endParaRPr>
            </a:p>
          </p:txBody>
        </p:sp>
        <p:sp>
          <p:nvSpPr>
            <p:cNvPr id="19" name="Shape 4916">
              <a:extLst>
                <a:ext uri="{FF2B5EF4-FFF2-40B4-BE49-F238E27FC236}">
                  <a16:creationId xmlns:a16="http://schemas.microsoft.com/office/drawing/2014/main" id="{2D84ECFA-373D-554C-90C0-4D7653FE770F}"/>
                </a:ext>
              </a:extLst>
            </p:cNvPr>
            <p:cNvSpPr/>
            <p:nvPr/>
          </p:nvSpPr>
          <p:spPr>
            <a:xfrm>
              <a:off x="17163649" y="3885492"/>
              <a:ext cx="1194072" cy="780832"/>
            </a:xfrm>
            <a:custGeom>
              <a:avLst/>
              <a:gdLst/>
              <a:ahLst/>
              <a:cxnLst>
                <a:cxn ang="0">
                  <a:pos x="wd2" y="hd2"/>
                </a:cxn>
                <a:cxn ang="5400000">
                  <a:pos x="wd2" y="hd2"/>
                </a:cxn>
                <a:cxn ang="10800000">
                  <a:pos x="wd2" y="hd2"/>
                </a:cxn>
                <a:cxn ang="16200000">
                  <a:pos x="wd2" y="hd2"/>
                </a:cxn>
              </a:cxnLst>
              <a:rect l="0" t="0" r="r" b="b"/>
              <a:pathLst>
                <a:path w="21600" h="21600" extrusionOk="0">
                  <a:moveTo>
                    <a:pt x="2899" y="21600"/>
                  </a:moveTo>
                  <a:lnTo>
                    <a:pt x="21600" y="16401"/>
                  </a:lnTo>
                  <a:cubicBezTo>
                    <a:pt x="21521" y="16211"/>
                    <a:pt x="15744" y="3730"/>
                    <a:pt x="13760" y="0"/>
                  </a:cubicBezTo>
                  <a:lnTo>
                    <a:pt x="0" y="3883"/>
                  </a:lnTo>
                  <a:cubicBezTo>
                    <a:pt x="1111" y="9722"/>
                    <a:pt x="2074" y="15636"/>
                    <a:pt x="2899" y="21600"/>
                  </a:cubicBezTo>
                  <a:close/>
                </a:path>
              </a:pathLst>
            </a:custGeom>
            <a:solidFill>
              <a:schemeClr val="accent1"/>
            </a:solidFill>
            <a:ln w="12700" cap="flat">
              <a:noFill/>
              <a:miter lim="400000"/>
            </a:ln>
            <a:effectLst/>
          </p:spPr>
          <p:txBody>
            <a:bodyPr wrap="square" lIns="53578" tIns="53578" rIns="53578" bIns="53578" numCol="1" anchor="ctr">
              <a:noAutofit/>
            </a:bodyPr>
            <a:lstStyle/>
            <a:p>
              <a:endParaRPr sz="5063" dirty="0">
                <a:latin typeface="Lato Light" panose="020F0502020204030203" pitchFamily="34" charset="0"/>
              </a:endParaRPr>
            </a:p>
          </p:txBody>
        </p:sp>
        <p:sp>
          <p:nvSpPr>
            <p:cNvPr id="20" name="Shape 4917">
              <a:extLst>
                <a:ext uri="{FF2B5EF4-FFF2-40B4-BE49-F238E27FC236}">
                  <a16:creationId xmlns:a16="http://schemas.microsoft.com/office/drawing/2014/main" id="{DBA9B4D5-2B98-6E4A-B266-4FD728F84C86}"/>
                </a:ext>
              </a:extLst>
            </p:cNvPr>
            <p:cNvSpPr/>
            <p:nvPr/>
          </p:nvSpPr>
          <p:spPr>
            <a:xfrm>
              <a:off x="17450873" y="5166855"/>
              <a:ext cx="1565329" cy="867886"/>
            </a:xfrm>
            <a:custGeom>
              <a:avLst/>
              <a:gdLst/>
              <a:ahLst/>
              <a:cxnLst>
                <a:cxn ang="0">
                  <a:pos x="wd2" y="hd2"/>
                </a:cxn>
                <a:cxn ang="5400000">
                  <a:pos x="wd2" y="hd2"/>
                </a:cxn>
                <a:cxn ang="10800000">
                  <a:pos x="wd2" y="hd2"/>
                </a:cxn>
                <a:cxn ang="16200000">
                  <a:pos x="wd2" y="hd2"/>
                </a:cxn>
              </a:cxnLst>
              <a:rect l="0" t="0" r="r" b="b"/>
              <a:pathLst>
                <a:path w="21600" h="21600" extrusionOk="0">
                  <a:moveTo>
                    <a:pt x="905" y="21600"/>
                  </a:moveTo>
                  <a:lnTo>
                    <a:pt x="13908" y="17269"/>
                  </a:lnTo>
                  <a:lnTo>
                    <a:pt x="13987" y="17241"/>
                  </a:lnTo>
                  <a:lnTo>
                    <a:pt x="21600" y="14709"/>
                  </a:lnTo>
                  <a:cubicBezTo>
                    <a:pt x="21587" y="14641"/>
                    <a:pt x="20468" y="9562"/>
                    <a:pt x="20459" y="9511"/>
                  </a:cubicBezTo>
                  <a:cubicBezTo>
                    <a:pt x="19715" y="6313"/>
                    <a:pt x="18901" y="3145"/>
                    <a:pt x="18022" y="0"/>
                  </a:cubicBezTo>
                  <a:lnTo>
                    <a:pt x="0" y="5998"/>
                  </a:lnTo>
                  <a:cubicBezTo>
                    <a:pt x="384" y="11185"/>
                    <a:pt x="683" y="16391"/>
                    <a:pt x="905" y="21600"/>
                  </a:cubicBezTo>
                  <a:close/>
                </a:path>
              </a:pathLst>
            </a:custGeom>
            <a:solidFill>
              <a:schemeClr val="accent2"/>
            </a:solidFill>
            <a:ln w="12700" cap="flat">
              <a:noFill/>
              <a:miter lim="400000"/>
            </a:ln>
            <a:effectLst/>
          </p:spPr>
          <p:txBody>
            <a:bodyPr wrap="square" lIns="53578" tIns="53578" rIns="53578" bIns="53578" numCol="1" anchor="ctr">
              <a:noAutofit/>
            </a:bodyPr>
            <a:lstStyle/>
            <a:p>
              <a:endParaRPr sz="5063" dirty="0">
                <a:latin typeface="Lato Light" panose="020F0502020204030203" pitchFamily="34" charset="0"/>
              </a:endParaRPr>
            </a:p>
          </p:txBody>
        </p:sp>
        <p:sp>
          <p:nvSpPr>
            <p:cNvPr id="21" name="Shape 4918">
              <a:extLst>
                <a:ext uri="{FF2B5EF4-FFF2-40B4-BE49-F238E27FC236}">
                  <a16:creationId xmlns:a16="http://schemas.microsoft.com/office/drawing/2014/main" id="{4EE3BEC7-36E0-A34D-B3C1-80B22BD5B9F0}"/>
                </a:ext>
              </a:extLst>
            </p:cNvPr>
            <p:cNvSpPr/>
            <p:nvPr/>
          </p:nvSpPr>
          <p:spPr>
            <a:xfrm>
              <a:off x="17342193" y="4545589"/>
              <a:ext cx="1386436" cy="801635"/>
            </a:xfrm>
            <a:custGeom>
              <a:avLst/>
              <a:gdLst/>
              <a:ahLst/>
              <a:cxnLst>
                <a:cxn ang="0">
                  <a:pos x="wd2" y="hd2"/>
                </a:cxn>
                <a:cxn ang="5400000">
                  <a:pos x="wd2" y="hd2"/>
                </a:cxn>
                <a:cxn ang="10800000">
                  <a:pos x="wd2" y="hd2"/>
                </a:cxn>
                <a:cxn ang="16200000">
                  <a:pos x="wd2" y="hd2"/>
                </a:cxn>
              </a:cxnLst>
              <a:rect l="0" t="0" r="r" b="b"/>
              <a:pathLst>
                <a:path w="21600" h="21600" extrusionOk="0">
                  <a:moveTo>
                    <a:pt x="1617" y="21600"/>
                  </a:moveTo>
                  <a:lnTo>
                    <a:pt x="21600" y="15224"/>
                  </a:lnTo>
                  <a:cubicBezTo>
                    <a:pt x="21568" y="15106"/>
                    <a:pt x="17753" y="3350"/>
                    <a:pt x="16504" y="0"/>
                  </a:cubicBezTo>
                  <a:lnTo>
                    <a:pt x="0" y="5279"/>
                  </a:lnTo>
                  <a:cubicBezTo>
                    <a:pt x="637" y="10685"/>
                    <a:pt x="1173" y="16131"/>
                    <a:pt x="1617" y="21600"/>
                  </a:cubicBezTo>
                  <a:close/>
                </a:path>
              </a:pathLst>
            </a:custGeom>
            <a:solidFill>
              <a:schemeClr val="accent1"/>
            </a:solidFill>
            <a:ln w="12700" cap="flat">
              <a:noFill/>
              <a:miter lim="400000"/>
            </a:ln>
            <a:effectLst/>
          </p:spPr>
          <p:txBody>
            <a:bodyPr wrap="square" lIns="53578" tIns="53578" rIns="53578" bIns="53578" numCol="1" anchor="ctr">
              <a:noAutofit/>
            </a:bodyPr>
            <a:lstStyle/>
            <a:p>
              <a:endParaRPr sz="5063" dirty="0">
                <a:latin typeface="Lato Light" panose="020F0502020204030203" pitchFamily="34" charset="0"/>
              </a:endParaRPr>
            </a:p>
          </p:txBody>
        </p:sp>
        <p:sp>
          <p:nvSpPr>
            <p:cNvPr id="22" name="Shape 4919">
              <a:extLst>
                <a:ext uri="{FF2B5EF4-FFF2-40B4-BE49-F238E27FC236}">
                  <a16:creationId xmlns:a16="http://schemas.microsoft.com/office/drawing/2014/main" id="{2EF7CCE6-EDDD-BE48-8826-D4850B0AE503}"/>
                </a:ext>
              </a:extLst>
            </p:cNvPr>
            <p:cNvSpPr/>
            <p:nvPr/>
          </p:nvSpPr>
          <p:spPr>
            <a:xfrm>
              <a:off x="15991465" y="3963151"/>
              <a:ext cx="1219448" cy="695683"/>
            </a:xfrm>
            <a:custGeom>
              <a:avLst/>
              <a:gdLst/>
              <a:ahLst/>
              <a:cxnLst>
                <a:cxn ang="0">
                  <a:pos x="wd2" y="hd2"/>
                </a:cxn>
                <a:cxn ang="5400000">
                  <a:pos x="wd2" y="hd2"/>
                </a:cxn>
                <a:cxn ang="10800000">
                  <a:pos x="wd2" y="hd2"/>
                </a:cxn>
                <a:cxn ang="16200000">
                  <a:pos x="wd2" y="hd2"/>
                </a:cxn>
              </a:cxnLst>
              <a:rect l="0" t="0" r="r" b="b"/>
              <a:pathLst>
                <a:path w="21600" h="21600" extrusionOk="0">
                  <a:moveTo>
                    <a:pt x="18787" y="2074"/>
                  </a:moveTo>
                  <a:lnTo>
                    <a:pt x="4249" y="0"/>
                  </a:lnTo>
                  <a:cubicBezTo>
                    <a:pt x="4216" y="150"/>
                    <a:pt x="109" y="18109"/>
                    <a:pt x="0" y="18527"/>
                  </a:cubicBezTo>
                  <a:lnTo>
                    <a:pt x="21600" y="21600"/>
                  </a:lnTo>
                  <a:cubicBezTo>
                    <a:pt x="20786" y="15051"/>
                    <a:pt x="19846" y="8551"/>
                    <a:pt x="18787" y="2074"/>
                  </a:cubicBezTo>
                  <a:close/>
                </a:path>
              </a:pathLst>
            </a:custGeom>
            <a:solidFill>
              <a:schemeClr val="accent1"/>
            </a:solidFill>
            <a:ln w="12700" cap="flat">
              <a:noFill/>
              <a:miter lim="400000"/>
            </a:ln>
            <a:effectLst/>
          </p:spPr>
          <p:txBody>
            <a:bodyPr wrap="square" lIns="53578" tIns="53578" rIns="53578" bIns="53578" numCol="1" anchor="ctr">
              <a:noAutofit/>
            </a:bodyPr>
            <a:lstStyle/>
            <a:p>
              <a:endParaRPr sz="5063" dirty="0">
                <a:latin typeface="Lato Light" panose="020F0502020204030203" pitchFamily="34" charset="0"/>
              </a:endParaRPr>
            </a:p>
          </p:txBody>
        </p:sp>
        <p:sp>
          <p:nvSpPr>
            <p:cNvPr id="23" name="Shape 4920">
              <a:extLst>
                <a:ext uri="{FF2B5EF4-FFF2-40B4-BE49-F238E27FC236}">
                  <a16:creationId xmlns:a16="http://schemas.microsoft.com/office/drawing/2014/main" id="{5EB0FBA1-5B25-8D45-BFF2-2B4D89D4BC8E}"/>
                </a:ext>
              </a:extLst>
            </p:cNvPr>
            <p:cNvSpPr/>
            <p:nvPr/>
          </p:nvSpPr>
          <p:spPr>
            <a:xfrm>
              <a:off x="17249040" y="8490633"/>
              <a:ext cx="1697679" cy="986150"/>
            </a:xfrm>
            <a:custGeom>
              <a:avLst/>
              <a:gdLst/>
              <a:ahLst/>
              <a:cxnLst>
                <a:cxn ang="0">
                  <a:pos x="wd2" y="hd2"/>
                </a:cxn>
                <a:cxn ang="5400000">
                  <a:pos x="wd2" y="hd2"/>
                </a:cxn>
                <a:cxn ang="10800000">
                  <a:pos x="wd2" y="hd2"/>
                </a:cxn>
                <a:cxn ang="16200000">
                  <a:pos x="wd2" y="hd2"/>
                </a:cxn>
              </a:cxnLst>
              <a:rect l="0" t="0" r="r" b="b"/>
              <a:pathLst>
                <a:path w="21491" h="21284" extrusionOk="0">
                  <a:moveTo>
                    <a:pt x="1680" y="6933"/>
                  </a:moveTo>
                  <a:cubicBezTo>
                    <a:pt x="1190" y="12148"/>
                    <a:pt x="628" y="17158"/>
                    <a:pt x="0" y="21284"/>
                  </a:cubicBezTo>
                  <a:cubicBezTo>
                    <a:pt x="139" y="21288"/>
                    <a:pt x="6672" y="20195"/>
                    <a:pt x="8576" y="19057"/>
                  </a:cubicBezTo>
                  <a:cubicBezTo>
                    <a:pt x="14404" y="15573"/>
                    <a:pt x="18664" y="8375"/>
                    <a:pt x="21491" y="11"/>
                  </a:cubicBezTo>
                  <a:cubicBezTo>
                    <a:pt x="21600" y="-312"/>
                    <a:pt x="3952" y="6382"/>
                    <a:pt x="1680" y="6933"/>
                  </a:cubicBezTo>
                  <a:close/>
                </a:path>
              </a:pathLst>
            </a:custGeom>
            <a:solidFill>
              <a:schemeClr val="accent3"/>
            </a:solidFill>
            <a:ln w="12700" cap="flat">
              <a:noFill/>
              <a:miter lim="400000"/>
            </a:ln>
            <a:effectLst/>
          </p:spPr>
          <p:txBody>
            <a:bodyPr wrap="square" lIns="53578" tIns="53578" rIns="53578" bIns="53578" numCol="1" anchor="ctr">
              <a:noAutofit/>
            </a:bodyPr>
            <a:lstStyle/>
            <a:p>
              <a:endParaRPr sz="5063" dirty="0">
                <a:latin typeface="Lato Light" panose="020F0502020204030203" pitchFamily="34" charset="0"/>
              </a:endParaRPr>
            </a:p>
          </p:txBody>
        </p:sp>
        <p:sp>
          <p:nvSpPr>
            <p:cNvPr id="24" name="Shape 4921">
              <a:extLst>
                <a:ext uri="{FF2B5EF4-FFF2-40B4-BE49-F238E27FC236}">
                  <a16:creationId xmlns:a16="http://schemas.microsoft.com/office/drawing/2014/main" id="{C37FFA76-0315-7043-9757-9E622CC44FBF}"/>
                </a:ext>
              </a:extLst>
            </p:cNvPr>
            <p:cNvSpPr/>
            <p:nvPr/>
          </p:nvSpPr>
          <p:spPr>
            <a:xfrm>
              <a:off x="15673190" y="8669246"/>
              <a:ext cx="1561442" cy="800498"/>
            </a:xfrm>
            <a:custGeom>
              <a:avLst/>
              <a:gdLst/>
              <a:ahLst/>
              <a:cxnLst>
                <a:cxn ang="0">
                  <a:pos x="wd2" y="hd2"/>
                </a:cxn>
                <a:cxn ang="5400000">
                  <a:pos x="wd2" y="hd2"/>
                </a:cxn>
                <a:cxn ang="10800000">
                  <a:pos x="wd2" y="hd2"/>
                </a:cxn>
                <a:cxn ang="16200000">
                  <a:pos x="wd2" y="hd2"/>
                </a:cxn>
              </a:cxnLst>
              <a:rect l="0" t="0" r="r" b="b"/>
              <a:pathLst>
                <a:path w="21590" h="21588" extrusionOk="0">
                  <a:moveTo>
                    <a:pt x="21590" y="3674"/>
                  </a:moveTo>
                  <a:cubicBezTo>
                    <a:pt x="15132" y="2741"/>
                    <a:pt x="344" y="421"/>
                    <a:pt x="0" y="0"/>
                  </a:cubicBezTo>
                  <a:cubicBezTo>
                    <a:pt x="-10" y="-12"/>
                    <a:pt x="2875" y="6089"/>
                    <a:pt x="2878" y="6095"/>
                  </a:cubicBezTo>
                  <a:cubicBezTo>
                    <a:pt x="4507" y="9048"/>
                    <a:pt x="6269" y="11659"/>
                    <a:pt x="8134" y="13862"/>
                  </a:cubicBezTo>
                  <a:cubicBezTo>
                    <a:pt x="11701" y="18075"/>
                    <a:pt x="15647" y="20801"/>
                    <a:pt x="19777" y="21588"/>
                  </a:cubicBezTo>
                  <a:cubicBezTo>
                    <a:pt x="20461" y="15486"/>
                    <a:pt x="21065" y="9518"/>
                    <a:pt x="21590" y="3674"/>
                  </a:cubicBezTo>
                  <a:close/>
                </a:path>
              </a:pathLst>
            </a:custGeom>
            <a:solidFill>
              <a:schemeClr val="accent3"/>
            </a:solidFill>
            <a:ln w="12700" cap="flat">
              <a:noFill/>
              <a:miter lim="400000"/>
            </a:ln>
            <a:effectLst/>
          </p:spPr>
          <p:txBody>
            <a:bodyPr wrap="square" lIns="53578" tIns="53578" rIns="53578" bIns="53578" numCol="1" anchor="ctr">
              <a:noAutofit/>
            </a:bodyPr>
            <a:lstStyle/>
            <a:p>
              <a:endParaRPr sz="5063" dirty="0">
                <a:latin typeface="Lato Light" panose="020F0502020204030203" pitchFamily="34" charset="0"/>
              </a:endParaRPr>
            </a:p>
          </p:txBody>
        </p:sp>
        <p:sp>
          <p:nvSpPr>
            <p:cNvPr id="25" name="Shape 4922">
              <a:extLst>
                <a:ext uri="{FF2B5EF4-FFF2-40B4-BE49-F238E27FC236}">
                  <a16:creationId xmlns:a16="http://schemas.microsoft.com/office/drawing/2014/main" id="{6E0FF55E-064D-3545-835B-CBEDF3C330C0}"/>
                </a:ext>
              </a:extLst>
            </p:cNvPr>
            <p:cNvSpPr/>
            <p:nvPr/>
          </p:nvSpPr>
          <p:spPr>
            <a:xfrm>
              <a:off x="15269524" y="8024681"/>
              <a:ext cx="2056865" cy="719720"/>
            </a:xfrm>
            <a:custGeom>
              <a:avLst/>
              <a:gdLst/>
              <a:ahLst/>
              <a:cxnLst>
                <a:cxn ang="0">
                  <a:pos x="wd2" y="hd2"/>
                </a:cxn>
                <a:cxn ang="5400000">
                  <a:pos x="wd2" y="hd2"/>
                </a:cxn>
                <a:cxn ang="10800000">
                  <a:pos x="wd2" y="hd2"/>
                </a:cxn>
                <a:cxn ang="16200000">
                  <a:pos x="wd2" y="hd2"/>
                </a:cxn>
              </a:cxnLst>
              <a:rect l="0" t="0" r="r" b="b"/>
              <a:pathLst>
                <a:path w="21600" h="21600" extrusionOk="0">
                  <a:moveTo>
                    <a:pt x="21600" y="5029"/>
                  </a:moveTo>
                  <a:lnTo>
                    <a:pt x="0" y="0"/>
                  </a:lnTo>
                  <a:cubicBezTo>
                    <a:pt x="163" y="1077"/>
                    <a:pt x="1072" y="6326"/>
                    <a:pt x="1354" y="7738"/>
                  </a:cubicBezTo>
                  <a:cubicBezTo>
                    <a:pt x="1994" y="10940"/>
                    <a:pt x="2707" y="13993"/>
                    <a:pt x="3486" y="16868"/>
                  </a:cubicBezTo>
                  <a:lnTo>
                    <a:pt x="20725" y="21600"/>
                  </a:lnTo>
                  <a:cubicBezTo>
                    <a:pt x="21061" y="15978"/>
                    <a:pt x="21353" y="10456"/>
                    <a:pt x="21600" y="5029"/>
                  </a:cubicBezTo>
                  <a:close/>
                </a:path>
              </a:pathLst>
            </a:custGeom>
            <a:solidFill>
              <a:schemeClr val="accent3"/>
            </a:solidFill>
            <a:ln w="12700" cap="flat">
              <a:noFill/>
              <a:miter lim="400000"/>
            </a:ln>
            <a:effectLst/>
          </p:spPr>
          <p:txBody>
            <a:bodyPr wrap="square" lIns="53578" tIns="53578" rIns="53578" bIns="53578" numCol="1" anchor="ctr">
              <a:noAutofit/>
            </a:bodyPr>
            <a:lstStyle/>
            <a:p>
              <a:endParaRPr sz="5063" dirty="0">
                <a:latin typeface="Lato Light" panose="020F0502020204030203" pitchFamily="34" charset="0"/>
              </a:endParaRPr>
            </a:p>
          </p:txBody>
        </p:sp>
        <p:sp>
          <p:nvSpPr>
            <p:cNvPr id="26" name="Shape 4923">
              <a:extLst>
                <a:ext uri="{FF2B5EF4-FFF2-40B4-BE49-F238E27FC236}">
                  <a16:creationId xmlns:a16="http://schemas.microsoft.com/office/drawing/2014/main" id="{BE71B041-D589-6C4A-BBAB-04663F156157}"/>
                </a:ext>
              </a:extLst>
            </p:cNvPr>
            <p:cNvSpPr/>
            <p:nvPr/>
          </p:nvSpPr>
          <p:spPr>
            <a:xfrm>
              <a:off x="17474162" y="7170440"/>
              <a:ext cx="1833001" cy="960310"/>
            </a:xfrm>
            <a:custGeom>
              <a:avLst/>
              <a:gdLst/>
              <a:ahLst/>
              <a:cxnLst>
                <a:cxn ang="0">
                  <a:pos x="wd2" y="hd2"/>
                </a:cxn>
                <a:cxn ang="5400000">
                  <a:pos x="wd2" y="hd2"/>
                </a:cxn>
                <a:cxn ang="10800000">
                  <a:pos x="wd2" y="hd2"/>
                </a:cxn>
                <a:cxn ang="16200000">
                  <a:pos x="wd2" y="hd2"/>
                </a:cxn>
              </a:cxnLst>
              <a:rect l="0" t="0" r="r" b="b"/>
              <a:pathLst>
                <a:path w="21599" h="21600" extrusionOk="0">
                  <a:moveTo>
                    <a:pt x="21597" y="0"/>
                  </a:moveTo>
                  <a:lnTo>
                    <a:pt x="798" y="7323"/>
                  </a:lnTo>
                  <a:cubicBezTo>
                    <a:pt x="616" y="11005"/>
                    <a:pt x="348" y="16048"/>
                    <a:pt x="0" y="21600"/>
                  </a:cubicBezTo>
                  <a:lnTo>
                    <a:pt x="20671" y="14321"/>
                  </a:lnTo>
                  <a:cubicBezTo>
                    <a:pt x="20736" y="13828"/>
                    <a:pt x="21246" y="9182"/>
                    <a:pt x="21371" y="7325"/>
                  </a:cubicBezTo>
                  <a:cubicBezTo>
                    <a:pt x="21495" y="5468"/>
                    <a:pt x="21600" y="580"/>
                    <a:pt x="21597" y="0"/>
                  </a:cubicBezTo>
                  <a:cubicBezTo>
                    <a:pt x="21597" y="0"/>
                    <a:pt x="21600" y="580"/>
                    <a:pt x="21597" y="0"/>
                  </a:cubicBezTo>
                  <a:close/>
                </a:path>
              </a:pathLst>
            </a:custGeom>
            <a:solidFill>
              <a:schemeClr val="accent3"/>
            </a:solidFill>
            <a:ln w="12700" cap="flat">
              <a:noFill/>
              <a:miter lim="400000"/>
            </a:ln>
            <a:effectLst/>
          </p:spPr>
          <p:txBody>
            <a:bodyPr wrap="square" lIns="53578" tIns="53578" rIns="53578" bIns="53578" numCol="1" anchor="ctr">
              <a:noAutofit/>
            </a:bodyPr>
            <a:lstStyle/>
            <a:p>
              <a:endParaRPr sz="5063" dirty="0">
                <a:latin typeface="Lato Light" panose="020F0502020204030203" pitchFamily="34" charset="0"/>
              </a:endParaRPr>
            </a:p>
          </p:txBody>
        </p:sp>
        <p:sp>
          <p:nvSpPr>
            <p:cNvPr id="27" name="Shape 4924">
              <a:extLst>
                <a:ext uri="{FF2B5EF4-FFF2-40B4-BE49-F238E27FC236}">
                  <a16:creationId xmlns:a16="http://schemas.microsoft.com/office/drawing/2014/main" id="{6B0393AF-A403-1C4F-9D48-D2C392D7D0C2}"/>
                </a:ext>
              </a:extLst>
            </p:cNvPr>
            <p:cNvSpPr/>
            <p:nvPr/>
          </p:nvSpPr>
          <p:spPr>
            <a:xfrm>
              <a:off x="17388771" y="7884897"/>
              <a:ext cx="1816058" cy="849828"/>
            </a:xfrm>
            <a:custGeom>
              <a:avLst/>
              <a:gdLst/>
              <a:ahLst/>
              <a:cxnLst>
                <a:cxn ang="0">
                  <a:pos x="wd2" y="hd2"/>
                </a:cxn>
                <a:cxn ang="5400000">
                  <a:pos x="wd2" y="hd2"/>
                </a:cxn>
                <a:cxn ang="10800000">
                  <a:pos x="wd2" y="hd2"/>
                </a:cxn>
                <a:cxn ang="16200000">
                  <a:pos x="wd2" y="hd2"/>
                </a:cxn>
              </a:cxnLst>
              <a:rect l="0" t="0" r="r" b="b"/>
              <a:pathLst>
                <a:path w="21600" h="21600" extrusionOk="0">
                  <a:moveTo>
                    <a:pt x="864" y="8157"/>
                  </a:moveTo>
                  <a:cubicBezTo>
                    <a:pt x="613" y="12515"/>
                    <a:pt x="324" y="17099"/>
                    <a:pt x="0" y="21600"/>
                  </a:cubicBezTo>
                  <a:lnTo>
                    <a:pt x="19119" y="13400"/>
                  </a:lnTo>
                  <a:cubicBezTo>
                    <a:pt x="20193" y="9032"/>
                    <a:pt x="21013" y="4478"/>
                    <a:pt x="21600" y="0"/>
                  </a:cubicBezTo>
                  <a:lnTo>
                    <a:pt x="887" y="8161"/>
                  </a:lnTo>
                  <a:cubicBezTo>
                    <a:pt x="887" y="8161"/>
                    <a:pt x="864" y="8157"/>
                    <a:pt x="864" y="8157"/>
                  </a:cubicBezTo>
                  <a:close/>
                </a:path>
              </a:pathLst>
            </a:custGeom>
            <a:solidFill>
              <a:schemeClr val="accent3"/>
            </a:solidFill>
            <a:ln w="12700" cap="flat">
              <a:noFill/>
              <a:miter lim="400000"/>
            </a:ln>
            <a:effectLst/>
          </p:spPr>
          <p:txBody>
            <a:bodyPr wrap="square" lIns="53578" tIns="53578" rIns="53578" bIns="53578" numCol="1" anchor="ctr">
              <a:noAutofit/>
            </a:bodyPr>
            <a:lstStyle/>
            <a:p>
              <a:endParaRPr sz="5063" dirty="0">
                <a:latin typeface="Lato Light" panose="020F0502020204030203" pitchFamily="34" charset="0"/>
              </a:endParaRPr>
            </a:p>
          </p:txBody>
        </p:sp>
        <p:sp>
          <p:nvSpPr>
            <p:cNvPr id="28" name="Shape 4925">
              <a:extLst>
                <a:ext uri="{FF2B5EF4-FFF2-40B4-BE49-F238E27FC236}">
                  <a16:creationId xmlns:a16="http://schemas.microsoft.com/office/drawing/2014/main" id="{C67C7E62-B2A5-9041-9F8C-8E74A42CC545}"/>
                </a:ext>
              </a:extLst>
            </p:cNvPr>
            <p:cNvSpPr/>
            <p:nvPr/>
          </p:nvSpPr>
          <p:spPr>
            <a:xfrm>
              <a:off x="15323864" y="5275578"/>
              <a:ext cx="2084145" cy="773785"/>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cubicBezTo>
                    <a:pt x="21451" y="15601"/>
                    <a:pt x="21229" y="9689"/>
                    <a:pt x="20936" y="3844"/>
                  </a:cubicBezTo>
                  <a:lnTo>
                    <a:pt x="3357" y="0"/>
                  </a:lnTo>
                  <a:cubicBezTo>
                    <a:pt x="3097" y="1366"/>
                    <a:pt x="52" y="16587"/>
                    <a:pt x="0" y="16869"/>
                  </a:cubicBezTo>
                  <a:cubicBezTo>
                    <a:pt x="0" y="16869"/>
                    <a:pt x="21600" y="21600"/>
                    <a:pt x="21600" y="21600"/>
                  </a:cubicBezTo>
                  <a:close/>
                </a:path>
              </a:pathLst>
            </a:custGeom>
            <a:solidFill>
              <a:schemeClr val="accent2"/>
            </a:solidFill>
            <a:ln w="12700" cap="flat">
              <a:noFill/>
              <a:miter lim="400000"/>
            </a:ln>
            <a:effectLst/>
          </p:spPr>
          <p:txBody>
            <a:bodyPr wrap="square" lIns="53578" tIns="53578" rIns="53578" bIns="53578" numCol="1" anchor="ctr">
              <a:noAutofit/>
            </a:bodyPr>
            <a:lstStyle/>
            <a:p>
              <a:endParaRPr sz="5063" dirty="0">
                <a:latin typeface="Lato Light" panose="020F0502020204030203" pitchFamily="34" charset="0"/>
              </a:endParaRPr>
            </a:p>
          </p:txBody>
        </p:sp>
        <p:sp>
          <p:nvSpPr>
            <p:cNvPr id="29" name="Shape 4926">
              <a:extLst>
                <a:ext uri="{FF2B5EF4-FFF2-40B4-BE49-F238E27FC236}">
                  <a16:creationId xmlns:a16="http://schemas.microsoft.com/office/drawing/2014/main" id="{7DD05E2C-91C0-D946-8701-7D2A3C548424}"/>
                </a:ext>
              </a:extLst>
            </p:cNvPr>
            <p:cNvSpPr/>
            <p:nvPr/>
          </p:nvSpPr>
          <p:spPr>
            <a:xfrm>
              <a:off x="15680953" y="4623246"/>
              <a:ext cx="1652455" cy="716061"/>
            </a:xfrm>
            <a:custGeom>
              <a:avLst/>
              <a:gdLst/>
              <a:ahLst/>
              <a:cxnLst>
                <a:cxn ang="0">
                  <a:pos x="wd2" y="hd2"/>
                </a:cxn>
                <a:cxn ang="5400000">
                  <a:pos x="wd2" y="hd2"/>
                </a:cxn>
                <a:cxn ang="10800000">
                  <a:pos x="wd2" y="hd2"/>
                </a:cxn>
                <a:cxn ang="16200000">
                  <a:pos x="wd2" y="hd2"/>
                </a:cxn>
              </a:cxnLst>
              <a:rect l="0" t="0" r="r" b="b"/>
              <a:pathLst>
                <a:path w="21600" h="21600" extrusionOk="0">
                  <a:moveTo>
                    <a:pt x="21599" y="21600"/>
                  </a:moveTo>
                  <a:lnTo>
                    <a:pt x="21600" y="21600"/>
                  </a:lnTo>
                  <a:cubicBezTo>
                    <a:pt x="21215" y="15371"/>
                    <a:pt x="20743" y="9211"/>
                    <a:pt x="20186" y="3095"/>
                  </a:cubicBezTo>
                  <a:lnTo>
                    <a:pt x="3667" y="0"/>
                  </a:lnTo>
                  <a:cubicBezTo>
                    <a:pt x="3502" y="842"/>
                    <a:pt x="48" y="17346"/>
                    <a:pt x="0" y="17554"/>
                  </a:cubicBezTo>
                  <a:cubicBezTo>
                    <a:pt x="0" y="17554"/>
                    <a:pt x="21599" y="21600"/>
                    <a:pt x="21599" y="21600"/>
                  </a:cubicBezTo>
                  <a:close/>
                </a:path>
              </a:pathLst>
            </a:custGeom>
            <a:solidFill>
              <a:schemeClr val="accent1"/>
            </a:solidFill>
            <a:ln w="12700" cap="flat">
              <a:noFill/>
              <a:miter lim="400000"/>
            </a:ln>
            <a:effectLst/>
          </p:spPr>
          <p:txBody>
            <a:bodyPr wrap="square" lIns="53578" tIns="53578" rIns="53578" bIns="53578" numCol="1" anchor="ctr">
              <a:noAutofit/>
            </a:bodyPr>
            <a:lstStyle/>
            <a:p>
              <a:endParaRPr sz="5063" dirty="0">
                <a:latin typeface="Lato Light" panose="020F0502020204030203" pitchFamily="34" charset="0"/>
              </a:endParaRPr>
            </a:p>
          </p:txBody>
        </p:sp>
        <p:sp>
          <p:nvSpPr>
            <p:cNvPr id="30" name="Shape 4927">
              <a:extLst>
                <a:ext uri="{FF2B5EF4-FFF2-40B4-BE49-F238E27FC236}">
                  <a16:creationId xmlns:a16="http://schemas.microsoft.com/office/drawing/2014/main" id="{969C3C56-5ECE-5F45-84C7-C332E389BD17}"/>
                </a:ext>
              </a:extLst>
            </p:cNvPr>
            <p:cNvSpPr/>
            <p:nvPr/>
          </p:nvSpPr>
          <p:spPr>
            <a:xfrm>
              <a:off x="15098743" y="5943437"/>
              <a:ext cx="2332563" cy="800683"/>
            </a:xfrm>
            <a:custGeom>
              <a:avLst/>
              <a:gdLst/>
              <a:ahLst/>
              <a:cxnLst>
                <a:cxn ang="0">
                  <a:pos x="wd2" y="hd2"/>
                </a:cxn>
                <a:cxn ang="5400000">
                  <a:pos x="wd2" y="hd2"/>
                </a:cxn>
                <a:cxn ang="10800000">
                  <a:pos x="wd2" y="hd2"/>
                </a:cxn>
                <a:cxn ang="16200000">
                  <a:pos x="wd2" y="hd2"/>
                </a:cxn>
              </a:cxnLst>
              <a:rect l="0" t="0" r="r" b="b"/>
              <a:pathLst>
                <a:path w="21594" h="21600" extrusionOk="0">
                  <a:moveTo>
                    <a:pt x="21594" y="21600"/>
                  </a:moveTo>
                  <a:cubicBezTo>
                    <a:pt x="21600" y="15860"/>
                    <a:pt x="21547" y="10215"/>
                    <a:pt x="21432" y="4651"/>
                  </a:cubicBezTo>
                  <a:lnTo>
                    <a:pt x="1802" y="0"/>
                  </a:lnTo>
                  <a:cubicBezTo>
                    <a:pt x="1588" y="1338"/>
                    <a:pt x="1392" y="2683"/>
                    <a:pt x="1212" y="4033"/>
                  </a:cubicBezTo>
                  <a:cubicBezTo>
                    <a:pt x="1203" y="4088"/>
                    <a:pt x="1197" y="4144"/>
                    <a:pt x="1188" y="4199"/>
                  </a:cubicBezTo>
                  <a:cubicBezTo>
                    <a:pt x="706" y="7837"/>
                    <a:pt x="340" y="11499"/>
                    <a:pt x="87" y="15162"/>
                  </a:cubicBezTo>
                  <a:cubicBezTo>
                    <a:pt x="57" y="15605"/>
                    <a:pt x="27" y="16043"/>
                    <a:pt x="0" y="16486"/>
                  </a:cubicBezTo>
                  <a:lnTo>
                    <a:pt x="21479" y="21573"/>
                  </a:lnTo>
                  <a:cubicBezTo>
                    <a:pt x="21479" y="21573"/>
                    <a:pt x="21594" y="21600"/>
                    <a:pt x="21594" y="21600"/>
                  </a:cubicBezTo>
                  <a:close/>
                </a:path>
              </a:pathLst>
            </a:custGeom>
            <a:solidFill>
              <a:schemeClr val="accent2"/>
            </a:solidFill>
            <a:ln w="12700" cap="flat">
              <a:noFill/>
              <a:miter lim="400000"/>
            </a:ln>
            <a:effectLst/>
          </p:spPr>
          <p:txBody>
            <a:bodyPr wrap="square" lIns="53578" tIns="53578" rIns="53578" bIns="53578" numCol="1" anchor="ctr">
              <a:noAutofit/>
            </a:bodyPr>
            <a:lstStyle/>
            <a:p>
              <a:endParaRPr sz="5063" dirty="0">
                <a:latin typeface="Lato Light" panose="020F0502020204030203" pitchFamily="34" charset="0"/>
              </a:endParaRPr>
            </a:p>
          </p:txBody>
        </p:sp>
        <p:sp>
          <p:nvSpPr>
            <p:cNvPr id="31" name="Shape 4928">
              <a:extLst>
                <a:ext uri="{FF2B5EF4-FFF2-40B4-BE49-F238E27FC236}">
                  <a16:creationId xmlns:a16="http://schemas.microsoft.com/office/drawing/2014/main" id="{8495124C-79B2-204F-9CBB-79914326D360}"/>
                </a:ext>
              </a:extLst>
            </p:cNvPr>
            <p:cNvSpPr/>
            <p:nvPr/>
          </p:nvSpPr>
          <p:spPr>
            <a:xfrm>
              <a:off x="15075454" y="7302459"/>
              <a:ext cx="2325456" cy="822103"/>
            </a:xfrm>
            <a:custGeom>
              <a:avLst/>
              <a:gdLst/>
              <a:ahLst/>
              <a:cxnLst>
                <a:cxn ang="0">
                  <a:pos x="wd2" y="hd2"/>
                </a:cxn>
                <a:cxn ang="5400000">
                  <a:pos x="wd2" y="hd2"/>
                </a:cxn>
                <a:cxn ang="10800000">
                  <a:pos x="wd2" y="hd2"/>
                </a:cxn>
                <a:cxn ang="16200000">
                  <a:pos x="wd2" y="hd2"/>
                </a:cxn>
              </a:cxnLst>
              <a:rect l="0" t="0" r="r" b="b"/>
              <a:pathLst>
                <a:path w="21600" h="21600" extrusionOk="0">
                  <a:moveTo>
                    <a:pt x="21019" y="21600"/>
                  </a:moveTo>
                  <a:cubicBezTo>
                    <a:pt x="21268" y="15945"/>
                    <a:pt x="21461" y="10404"/>
                    <a:pt x="21600" y="4963"/>
                  </a:cubicBezTo>
                  <a:lnTo>
                    <a:pt x="0" y="0"/>
                  </a:lnTo>
                  <a:cubicBezTo>
                    <a:pt x="36" y="889"/>
                    <a:pt x="136" y="2762"/>
                    <a:pt x="140" y="2822"/>
                  </a:cubicBezTo>
                  <a:cubicBezTo>
                    <a:pt x="422" y="7674"/>
                    <a:pt x="1543" y="17035"/>
                    <a:pt x="1555" y="17119"/>
                  </a:cubicBezTo>
                  <a:cubicBezTo>
                    <a:pt x="1555" y="17119"/>
                    <a:pt x="21019" y="21600"/>
                    <a:pt x="21019" y="21600"/>
                  </a:cubicBezTo>
                  <a:close/>
                </a:path>
              </a:pathLst>
            </a:custGeom>
            <a:solidFill>
              <a:schemeClr val="accent3"/>
            </a:solidFill>
            <a:ln w="12700" cap="flat">
              <a:noFill/>
              <a:miter lim="400000"/>
            </a:ln>
            <a:effectLst/>
          </p:spPr>
          <p:txBody>
            <a:bodyPr wrap="square" lIns="53578" tIns="53578" rIns="53578" bIns="53578" numCol="1" anchor="ctr">
              <a:noAutofit/>
            </a:bodyPr>
            <a:lstStyle/>
            <a:p>
              <a:endParaRPr sz="5063" dirty="0">
                <a:latin typeface="Lato Light" panose="020F0502020204030203" pitchFamily="34" charset="0"/>
              </a:endParaRPr>
            </a:p>
          </p:txBody>
        </p:sp>
        <p:sp>
          <p:nvSpPr>
            <p:cNvPr id="32" name="Shape 4929">
              <a:extLst>
                <a:ext uri="{FF2B5EF4-FFF2-40B4-BE49-F238E27FC236}">
                  <a16:creationId xmlns:a16="http://schemas.microsoft.com/office/drawing/2014/main" id="{4F5D4E4E-8911-1A43-B8D7-F22A9F643DB5}"/>
                </a:ext>
              </a:extLst>
            </p:cNvPr>
            <p:cNvSpPr/>
            <p:nvPr/>
          </p:nvSpPr>
          <p:spPr>
            <a:xfrm>
              <a:off x="15059929" y="6626832"/>
              <a:ext cx="2367267" cy="800436"/>
            </a:xfrm>
            <a:custGeom>
              <a:avLst/>
              <a:gdLst/>
              <a:ahLst/>
              <a:cxnLst>
                <a:cxn ang="0">
                  <a:pos x="wd2" y="hd2"/>
                </a:cxn>
                <a:cxn ang="5400000">
                  <a:pos x="wd2" y="hd2"/>
                </a:cxn>
                <a:cxn ang="10800000">
                  <a:pos x="wd2" y="hd2"/>
                </a:cxn>
                <a:cxn ang="16200000">
                  <a:pos x="wd2" y="hd2"/>
                </a:cxn>
              </a:cxnLst>
              <a:rect l="0" t="0" r="r" b="b"/>
              <a:pathLst>
                <a:path w="21526" h="21600" extrusionOk="0">
                  <a:moveTo>
                    <a:pt x="21313" y="21600"/>
                  </a:moveTo>
                  <a:cubicBezTo>
                    <a:pt x="21438" y="16015"/>
                    <a:pt x="21508" y="10532"/>
                    <a:pt x="21526" y="5136"/>
                  </a:cubicBezTo>
                  <a:lnTo>
                    <a:pt x="217" y="0"/>
                  </a:lnTo>
                  <a:cubicBezTo>
                    <a:pt x="161" y="1061"/>
                    <a:pt x="71" y="3287"/>
                    <a:pt x="71" y="3343"/>
                  </a:cubicBezTo>
                  <a:cubicBezTo>
                    <a:pt x="-74" y="7555"/>
                    <a:pt x="47" y="16264"/>
                    <a:pt x="55" y="16475"/>
                  </a:cubicBezTo>
                  <a:lnTo>
                    <a:pt x="14430" y="19940"/>
                  </a:lnTo>
                  <a:cubicBezTo>
                    <a:pt x="14430" y="19940"/>
                    <a:pt x="21313" y="21600"/>
                    <a:pt x="21313" y="21600"/>
                  </a:cubicBezTo>
                  <a:close/>
                </a:path>
              </a:pathLst>
            </a:custGeom>
            <a:solidFill>
              <a:schemeClr val="accent3"/>
            </a:solidFill>
            <a:ln w="12700" cap="flat">
              <a:noFill/>
              <a:miter lim="400000"/>
            </a:ln>
            <a:effectLst/>
          </p:spPr>
          <p:txBody>
            <a:bodyPr wrap="square" lIns="53578" tIns="53578" rIns="53578" bIns="53578" numCol="1" anchor="ctr">
              <a:noAutofit/>
            </a:bodyPr>
            <a:lstStyle/>
            <a:p>
              <a:endParaRPr sz="5063" dirty="0">
                <a:latin typeface="Lato Light" panose="020F0502020204030203" pitchFamily="34" charset="0"/>
              </a:endParaRPr>
            </a:p>
          </p:txBody>
        </p:sp>
        <p:sp>
          <p:nvSpPr>
            <p:cNvPr id="33" name="Shape 4930">
              <a:extLst>
                <a:ext uri="{FF2B5EF4-FFF2-40B4-BE49-F238E27FC236}">
                  <a16:creationId xmlns:a16="http://schemas.microsoft.com/office/drawing/2014/main" id="{FB2223E0-2292-8A40-A3F4-0470680C2C3C}"/>
                </a:ext>
              </a:extLst>
            </p:cNvPr>
            <p:cNvSpPr/>
            <p:nvPr/>
          </p:nvSpPr>
          <p:spPr>
            <a:xfrm rot="20840872">
              <a:off x="16168594" y="9656603"/>
              <a:ext cx="1114010" cy="587193"/>
            </a:xfrm>
            <a:custGeom>
              <a:avLst/>
              <a:gdLst/>
              <a:ahLst/>
              <a:cxnLst>
                <a:cxn ang="0">
                  <a:pos x="wd2" y="hd2"/>
                </a:cxn>
                <a:cxn ang="5400000">
                  <a:pos x="wd2" y="hd2"/>
                </a:cxn>
                <a:cxn ang="10800000">
                  <a:pos x="wd2" y="hd2"/>
                </a:cxn>
                <a:cxn ang="16200000">
                  <a:pos x="wd2" y="hd2"/>
                </a:cxn>
              </a:cxnLst>
              <a:rect l="0" t="0" r="r" b="b"/>
              <a:pathLst>
                <a:path w="21600" h="20326" extrusionOk="0">
                  <a:moveTo>
                    <a:pt x="18596" y="0"/>
                  </a:moveTo>
                  <a:cubicBezTo>
                    <a:pt x="14833" y="8639"/>
                    <a:pt x="7694" y="15219"/>
                    <a:pt x="1182" y="14165"/>
                  </a:cubicBezTo>
                  <a:cubicBezTo>
                    <a:pt x="671" y="14082"/>
                    <a:pt x="0" y="15459"/>
                    <a:pt x="0" y="17103"/>
                  </a:cubicBezTo>
                  <a:cubicBezTo>
                    <a:pt x="0" y="18693"/>
                    <a:pt x="339" y="20065"/>
                    <a:pt x="863" y="20153"/>
                  </a:cubicBezTo>
                  <a:cubicBezTo>
                    <a:pt x="9452" y="21600"/>
                    <a:pt x="17369" y="13855"/>
                    <a:pt x="21600" y="1429"/>
                  </a:cubicBezTo>
                  <a:lnTo>
                    <a:pt x="18596" y="0"/>
                  </a:lnTo>
                  <a:close/>
                </a:path>
              </a:pathLst>
            </a:custGeom>
            <a:solidFill>
              <a:schemeClr val="accent4"/>
            </a:solidFill>
            <a:ln w="12700" cap="flat">
              <a:noFill/>
              <a:miter lim="400000"/>
            </a:ln>
            <a:effectLst/>
          </p:spPr>
          <p:txBody>
            <a:bodyPr wrap="square" lIns="53578" tIns="53578" rIns="53578" bIns="53578" numCol="1" anchor="ctr">
              <a:noAutofit/>
            </a:bodyPr>
            <a:lstStyle/>
            <a:p>
              <a:endParaRPr sz="5063" dirty="0">
                <a:latin typeface="Lato Light" panose="020F0502020204030203" pitchFamily="34" charset="0"/>
              </a:endParaRPr>
            </a:p>
          </p:txBody>
        </p:sp>
      </p:grpSp>
      <p:sp>
        <p:nvSpPr>
          <p:cNvPr id="37" name="TextBox 36">
            <a:extLst>
              <a:ext uri="{FF2B5EF4-FFF2-40B4-BE49-F238E27FC236}">
                <a16:creationId xmlns:a16="http://schemas.microsoft.com/office/drawing/2014/main" id="{1B0A0D70-5E81-AB4A-8379-F47F6CAB77AE}"/>
              </a:ext>
            </a:extLst>
          </p:cNvPr>
          <p:cNvSpPr txBox="1"/>
          <p:nvPr/>
        </p:nvSpPr>
        <p:spPr>
          <a:xfrm>
            <a:off x="10924258" y="3466869"/>
            <a:ext cx="2892138" cy="1569660"/>
          </a:xfrm>
          <a:prstGeom prst="rect">
            <a:avLst/>
          </a:prstGeom>
          <a:noFill/>
        </p:spPr>
        <p:txBody>
          <a:bodyPr wrap="none" rtlCol="0">
            <a:spAutoFit/>
          </a:bodyPr>
          <a:lstStyle/>
          <a:p>
            <a:pPr algn="r"/>
            <a:r>
              <a:rPr lang="en-US" sz="9600" b="1" dirty="0">
                <a:solidFill>
                  <a:schemeClr val="accent1"/>
                </a:solidFill>
                <a:latin typeface="Poppins" pitchFamily="2" charset="77"/>
                <a:cs typeface="Poppins" pitchFamily="2" charset="77"/>
              </a:rPr>
              <a:t>40%</a:t>
            </a:r>
          </a:p>
        </p:txBody>
      </p:sp>
      <p:sp>
        <p:nvSpPr>
          <p:cNvPr id="38" name="TextBox 37">
            <a:extLst>
              <a:ext uri="{FF2B5EF4-FFF2-40B4-BE49-F238E27FC236}">
                <a16:creationId xmlns:a16="http://schemas.microsoft.com/office/drawing/2014/main" id="{306EB811-8F98-DA4A-9B3D-F213D8C0DFEB}"/>
              </a:ext>
            </a:extLst>
          </p:cNvPr>
          <p:cNvSpPr txBox="1"/>
          <p:nvPr/>
        </p:nvSpPr>
        <p:spPr>
          <a:xfrm>
            <a:off x="14370720" y="3466869"/>
            <a:ext cx="2956259" cy="584775"/>
          </a:xfrm>
          <a:prstGeom prst="rect">
            <a:avLst/>
          </a:prstGeom>
          <a:noFill/>
        </p:spPr>
        <p:txBody>
          <a:bodyPr wrap="none" rtlCol="0" anchor="ctr" anchorCtr="0">
            <a:spAutoFit/>
          </a:bodyPr>
          <a:lstStyle/>
          <a:p>
            <a:r>
              <a:rPr lang="en-US" sz="3200" b="1" dirty="0">
                <a:solidFill>
                  <a:schemeClr val="tx2"/>
                </a:solidFill>
                <a:latin typeface="Poppins" pitchFamily="2" charset="77"/>
                <a:ea typeface="League Spartan" charset="0"/>
                <a:cs typeface="Poppins" pitchFamily="2" charset="77"/>
              </a:rPr>
              <a:t>YOUR TITLE 01</a:t>
            </a:r>
          </a:p>
        </p:txBody>
      </p:sp>
      <p:sp>
        <p:nvSpPr>
          <p:cNvPr id="39" name="Subtitle 2">
            <a:extLst>
              <a:ext uri="{FF2B5EF4-FFF2-40B4-BE49-F238E27FC236}">
                <a16:creationId xmlns:a16="http://schemas.microsoft.com/office/drawing/2014/main" id="{7BE76374-B016-DF43-8307-E0D44BC6FFFD}"/>
              </a:ext>
            </a:extLst>
          </p:cNvPr>
          <p:cNvSpPr txBox="1">
            <a:spLocks/>
          </p:cNvSpPr>
          <p:nvPr/>
        </p:nvSpPr>
        <p:spPr>
          <a:xfrm>
            <a:off x="14370720" y="4105566"/>
            <a:ext cx="6933819" cy="1466042"/>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3500"/>
              </a:lnSpc>
            </a:pP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You can do wherever you want, impress your audience with an awesome design.</a:t>
            </a:r>
          </a:p>
          <a:p>
            <a:pPr algn="l">
              <a:lnSpc>
                <a:spcPts val="3500"/>
              </a:lnSpc>
            </a:pP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"If you serve Nature, she will serve you."</a:t>
            </a:r>
          </a:p>
        </p:txBody>
      </p:sp>
      <p:sp>
        <p:nvSpPr>
          <p:cNvPr id="47" name="TextBox 46">
            <a:extLst>
              <a:ext uri="{FF2B5EF4-FFF2-40B4-BE49-F238E27FC236}">
                <a16:creationId xmlns:a16="http://schemas.microsoft.com/office/drawing/2014/main" id="{91D16EBB-E2E5-5648-BD01-65A2E6BBA5A6}"/>
              </a:ext>
            </a:extLst>
          </p:cNvPr>
          <p:cNvSpPr txBox="1"/>
          <p:nvPr/>
        </p:nvSpPr>
        <p:spPr>
          <a:xfrm>
            <a:off x="11054100" y="6931983"/>
            <a:ext cx="2762296" cy="1569660"/>
          </a:xfrm>
          <a:prstGeom prst="rect">
            <a:avLst/>
          </a:prstGeom>
          <a:noFill/>
        </p:spPr>
        <p:txBody>
          <a:bodyPr wrap="none" rtlCol="0">
            <a:spAutoFit/>
          </a:bodyPr>
          <a:lstStyle/>
          <a:p>
            <a:pPr algn="r"/>
            <a:r>
              <a:rPr lang="en-US" sz="9600" b="1" dirty="0">
                <a:solidFill>
                  <a:schemeClr val="accent2"/>
                </a:solidFill>
                <a:latin typeface="Poppins" pitchFamily="2" charset="77"/>
                <a:cs typeface="Poppins" pitchFamily="2" charset="77"/>
              </a:rPr>
              <a:t>20%</a:t>
            </a:r>
          </a:p>
        </p:txBody>
      </p:sp>
      <p:sp>
        <p:nvSpPr>
          <p:cNvPr id="49" name="TextBox 48">
            <a:extLst>
              <a:ext uri="{FF2B5EF4-FFF2-40B4-BE49-F238E27FC236}">
                <a16:creationId xmlns:a16="http://schemas.microsoft.com/office/drawing/2014/main" id="{C0677FF2-C0A8-8943-B6F3-F479183748E7}"/>
              </a:ext>
            </a:extLst>
          </p:cNvPr>
          <p:cNvSpPr txBox="1"/>
          <p:nvPr/>
        </p:nvSpPr>
        <p:spPr>
          <a:xfrm>
            <a:off x="14370720" y="6931983"/>
            <a:ext cx="3036409" cy="584775"/>
          </a:xfrm>
          <a:prstGeom prst="rect">
            <a:avLst/>
          </a:prstGeom>
          <a:noFill/>
        </p:spPr>
        <p:txBody>
          <a:bodyPr wrap="none" rtlCol="0" anchor="ctr" anchorCtr="0">
            <a:spAutoFit/>
          </a:bodyPr>
          <a:lstStyle/>
          <a:p>
            <a:r>
              <a:rPr lang="en-US" sz="3200" b="1" dirty="0">
                <a:solidFill>
                  <a:schemeClr val="tx2"/>
                </a:solidFill>
                <a:latin typeface="Poppins" pitchFamily="2" charset="77"/>
                <a:ea typeface="League Spartan" charset="0"/>
                <a:cs typeface="Poppins" pitchFamily="2" charset="77"/>
              </a:rPr>
              <a:t>YOUR TITLE 02</a:t>
            </a:r>
          </a:p>
        </p:txBody>
      </p:sp>
      <p:sp>
        <p:nvSpPr>
          <p:cNvPr id="50" name="Subtitle 2">
            <a:extLst>
              <a:ext uri="{FF2B5EF4-FFF2-40B4-BE49-F238E27FC236}">
                <a16:creationId xmlns:a16="http://schemas.microsoft.com/office/drawing/2014/main" id="{EDCD0E24-F67F-C14E-A2D6-0639ECDC5FF4}"/>
              </a:ext>
            </a:extLst>
          </p:cNvPr>
          <p:cNvSpPr txBox="1">
            <a:spLocks/>
          </p:cNvSpPr>
          <p:nvPr/>
        </p:nvSpPr>
        <p:spPr>
          <a:xfrm>
            <a:off x="14366712" y="7570680"/>
            <a:ext cx="6933819" cy="1466042"/>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3500"/>
              </a:lnSpc>
            </a:pP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You can do wherever you want, impress your audience with an awesome design.</a:t>
            </a:r>
          </a:p>
          <a:p>
            <a:pPr algn="l">
              <a:lnSpc>
                <a:spcPts val="3500"/>
              </a:lnSpc>
            </a:pP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"If you serve Nature, she will serve you."</a:t>
            </a:r>
          </a:p>
        </p:txBody>
      </p:sp>
      <p:sp>
        <p:nvSpPr>
          <p:cNvPr id="52" name="TextBox 51">
            <a:extLst>
              <a:ext uri="{FF2B5EF4-FFF2-40B4-BE49-F238E27FC236}">
                <a16:creationId xmlns:a16="http://schemas.microsoft.com/office/drawing/2014/main" id="{999A6F83-CADC-6C4C-BC07-29868FC3974D}"/>
              </a:ext>
            </a:extLst>
          </p:cNvPr>
          <p:cNvSpPr txBox="1"/>
          <p:nvPr/>
        </p:nvSpPr>
        <p:spPr>
          <a:xfrm>
            <a:off x="10924258" y="10396102"/>
            <a:ext cx="2892138" cy="1569660"/>
          </a:xfrm>
          <a:prstGeom prst="rect">
            <a:avLst/>
          </a:prstGeom>
          <a:noFill/>
        </p:spPr>
        <p:txBody>
          <a:bodyPr wrap="none" rtlCol="0">
            <a:spAutoFit/>
          </a:bodyPr>
          <a:lstStyle/>
          <a:p>
            <a:pPr algn="r"/>
            <a:r>
              <a:rPr lang="en-US" sz="9600" b="1" dirty="0">
                <a:solidFill>
                  <a:schemeClr val="accent3"/>
                </a:solidFill>
                <a:latin typeface="Poppins" pitchFamily="2" charset="77"/>
                <a:cs typeface="Poppins" pitchFamily="2" charset="77"/>
              </a:rPr>
              <a:t>40%</a:t>
            </a:r>
          </a:p>
        </p:txBody>
      </p:sp>
      <p:sp>
        <p:nvSpPr>
          <p:cNvPr id="54" name="TextBox 53">
            <a:extLst>
              <a:ext uri="{FF2B5EF4-FFF2-40B4-BE49-F238E27FC236}">
                <a16:creationId xmlns:a16="http://schemas.microsoft.com/office/drawing/2014/main" id="{7A6FF64E-7B77-0C4C-A344-74D09805CDA5}"/>
              </a:ext>
            </a:extLst>
          </p:cNvPr>
          <p:cNvSpPr txBox="1"/>
          <p:nvPr/>
        </p:nvSpPr>
        <p:spPr>
          <a:xfrm>
            <a:off x="14370720" y="10396102"/>
            <a:ext cx="3050835" cy="584775"/>
          </a:xfrm>
          <a:prstGeom prst="rect">
            <a:avLst/>
          </a:prstGeom>
          <a:noFill/>
        </p:spPr>
        <p:txBody>
          <a:bodyPr wrap="none" rtlCol="0" anchor="ctr" anchorCtr="0">
            <a:spAutoFit/>
          </a:bodyPr>
          <a:lstStyle/>
          <a:p>
            <a:r>
              <a:rPr lang="en-US" sz="3200" b="1" dirty="0">
                <a:solidFill>
                  <a:schemeClr val="tx2"/>
                </a:solidFill>
                <a:latin typeface="Poppins" pitchFamily="2" charset="77"/>
                <a:ea typeface="League Spartan" charset="0"/>
                <a:cs typeface="Poppins" pitchFamily="2" charset="77"/>
              </a:rPr>
              <a:t>YOUR TITLE 03</a:t>
            </a:r>
          </a:p>
        </p:txBody>
      </p:sp>
      <p:sp>
        <p:nvSpPr>
          <p:cNvPr id="55" name="Subtitle 2">
            <a:extLst>
              <a:ext uri="{FF2B5EF4-FFF2-40B4-BE49-F238E27FC236}">
                <a16:creationId xmlns:a16="http://schemas.microsoft.com/office/drawing/2014/main" id="{11ECABD1-8F06-AD43-A66C-2129E23BD920}"/>
              </a:ext>
            </a:extLst>
          </p:cNvPr>
          <p:cNvSpPr txBox="1">
            <a:spLocks/>
          </p:cNvSpPr>
          <p:nvPr/>
        </p:nvSpPr>
        <p:spPr>
          <a:xfrm>
            <a:off x="14366712" y="11034799"/>
            <a:ext cx="6933819" cy="1466042"/>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3500"/>
              </a:lnSpc>
            </a:pP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You can do wherever you want, impress your audience with an awesome design.</a:t>
            </a:r>
          </a:p>
          <a:p>
            <a:pPr algn="l">
              <a:lnSpc>
                <a:spcPts val="3500"/>
              </a:lnSpc>
            </a:pP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"If you serve Nature, she will serve you."</a:t>
            </a:r>
          </a:p>
        </p:txBody>
      </p:sp>
    </p:spTree>
    <p:extLst>
      <p:ext uri="{BB962C8B-B14F-4D97-AF65-F5344CB8AC3E}">
        <p14:creationId xmlns:p14="http://schemas.microsoft.com/office/powerpoint/2010/main" val="456601412"/>
      </p:ext>
    </p:extLst>
  </p:cSld>
  <p:clrMapOvr>
    <a:masterClrMapping/>
  </p:clrMapOvr>
</p:sld>
</file>

<file path=ppt/theme/theme1.xml><?xml version="1.0" encoding="utf-8"?>
<a:theme xmlns:a="http://schemas.openxmlformats.org/drawingml/2006/main" name="Office Theme">
  <a:themeElements>
    <a:clrScheme name="PTIFY - Ecology - Light">
      <a:dk1>
        <a:srgbClr val="484848"/>
      </a:dk1>
      <a:lt1>
        <a:srgbClr val="FFFFFF"/>
      </a:lt1>
      <a:dk2>
        <a:srgbClr val="000000"/>
      </a:dk2>
      <a:lt2>
        <a:srgbClr val="FFFFFF"/>
      </a:lt2>
      <a:accent1>
        <a:srgbClr val="335F35"/>
      </a:accent1>
      <a:accent2>
        <a:srgbClr val="467643"/>
      </a:accent2>
      <a:accent3>
        <a:srgbClr val="5B944E"/>
      </a:accent3>
      <a:accent4>
        <a:srgbClr val="81B04C"/>
      </a:accent4>
      <a:accent5>
        <a:srgbClr val="97BF53"/>
      </a:accent5>
      <a:accent6>
        <a:srgbClr val="8B8B8B"/>
      </a:accent6>
      <a:hlink>
        <a:srgbClr val="6BB5BE"/>
      </a:hlink>
      <a:folHlink>
        <a:srgbClr val="2F6DE1"/>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{9BB6B025-EE7B-B14D-8EC8-5D2DE61B865A}tf16401378</Template>
  <TotalTime>85340</TotalTime>
  <Words>1318</Words>
  <Application>Microsoft Office PowerPoint</Application>
  <PresentationFormat>Custom</PresentationFormat>
  <Paragraphs>156</Paragraphs>
  <Slides>14</Slides>
  <Notes>1</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14</vt:i4>
      </vt:variant>
    </vt:vector>
  </HeadingPairs>
  <TitlesOfParts>
    <vt:vector size="25" baseType="lpstr">
      <vt:lpstr>Akzidenz-Grotesk BQ Super</vt:lpstr>
      <vt:lpstr>Arial</vt:lpstr>
      <vt:lpstr>Calibri</vt:lpstr>
      <vt:lpstr>Calibri Light</vt:lpstr>
      <vt:lpstr>Gill Sans</vt:lpstr>
      <vt:lpstr>Lato Black</vt:lpstr>
      <vt:lpstr>Lato Light</vt:lpstr>
      <vt:lpstr>Poppins</vt:lpstr>
      <vt:lpstr>Poppins Light</vt:lpstr>
      <vt:lpstr>Poppins Medium</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Jolie Nayibe Serrano</dc:creator>
  <cp:keywords/>
  <dc:description/>
  <cp:lastModifiedBy>Jolie Serrano Delgado</cp:lastModifiedBy>
  <cp:revision>15268</cp:revision>
  <dcterms:created xsi:type="dcterms:W3CDTF">2014-11-12T21:47:38Z</dcterms:created>
  <dcterms:modified xsi:type="dcterms:W3CDTF">2025-06-06T22:01:57Z</dcterms:modified>
  <cp:category/>
</cp:coreProperties>
</file>