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4129" r:id="rId2"/>
    <p:sldId id="1779" r:id="rId3"/>
    <p:sldId id="4099" r:id="rId4"/>
    <p:sldId id="1447" r:id="rId5"/>
    <p:sldId id="1450" r:id="rId6"/>
    <p:sldId id="4110" r:id="rId7"/>
    <p:sldId id="1453" r:id="rId8"/>
    <p:sldId id="1455" r:id="rId9"/>
    <p:sldId id="4111" r:id="rId10"/>
    <p:sldId id="4112" r:id="rId11"/>
    <p:sldId id="4109" r:id="rId12"/>
    <p:sldId id="1791" r:id="rId13"/>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B5205D"/>
    <a:srgbClr val="08BBAD"/>
    <a:srgbClr val="FFA82C"/>
    <a:srgbClr val="7E1341"/>
    <a:srgbClr val="B77C3A"/>
    <a:srgbClr val="A42BC8"/>
    <a:srgbClr val="15CBFB"/>
    <a:srgbClr val="0A0E71"/>
    <a:srgbClr val="FCC7D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2D96D8-0E35-46D2-B155-2E3E3141F5FF}" v="3" dt="2025-05-10T21:39:55.2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735" autoAdjust="0"/>
    <p:restoredTop sz="94660"/>
  </p:normalViewPr>
  <p:slideViewPr>
    <p:cSldViewPr snapToGrid="0">
      <p:cViewPr varScale="1">
        <p:scale>
          <a:sx n="112" d="100"/>
          <a:sy n="112" d="100"/>
        </p:scale>
        <p:origin x="798" y="108"/>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7E2D96D8-0E35-46D2-B155-2E3E3141F5FF}"/>
    <pc:docChg chg="addSld delSld modSld sldOrd">
      <pc:chgData name="Jolie Serrano Delgado" userId="d52b4219-5c60-4a0c-87ad-b1ec335c0c37" providerId="ADAL" clId="{7E2D96D8-0E35-46D2-B155-2E3E3141F5FF}" dt="2025-05-10T21:39:57.288" v="8" actId="47"/>
      <pc:docMkLst>
        <pc:docMk/>
      </pc:docMkLst>
      <pc:sldChg chg="del">
        <pc:chgData name="Jolie Serrano Delgado" userId="d52b4219-5c60-4a0c-87ad-b1ec335c0c37" providerId="ADAL" clId="{7E2D96D8-0E35-46D2-B155-2E3E3141F5FF}" dt="2025-05-10T21:39:39.982" v="4" actId="47"/>
        <pc:sldMkLst>
          <pc:docMk/>
          <pc:sldMk cId="3313802975" sldId="1772"/>
        </pc:sldMkLst>
      </pc:sldChg>
      <pc:sldChg chg="modSp del mod">
        <pc:chgData name="Jolie Serrano Delgado" userId="d52b4219-5c60-4a0c-87ad-b1ec335c0c37" providerId="ADAL" clId="{7E2D96D8-0E35-46D2-B155-2E3E3141F5FF}" dt="2025-05-10T21:39:57.288" v="8" actId="47"/>
        <pc:sldMkLst>
          <pc:docMk/>
          <pc:sldMk cId="3460216635" sldId="1778"/>
        </pc:sldMkLst>
        <pc:spChg chg="mod">
          <ac:chgData name="Jolie Serrano Delgado" userId="d52b4219-5c60-4a0c-87ad-b1ec335c0c37" providerId="ADAL" clId="{7E2D96D8-0E35-46D2-B155-2E3E3141F5FF}" dt="2025-05-10T21:39:46.615" v="5" actId="21"/>
          <ac:spMkLst>
            <pc:docMk/>
            <pc:sldMk cId="3460216635" sldId="1778"/>
            <ac:spMk id="5" creationId="{58E10FA7-5A2D-4C09-8B3F-7195A9CE858D}"/>
          </ac:spMkLst>
        </pc:spChg>
      </pc:sldChg>
      <pc:sldChg chg="add ord">
        <pc:chgData name="Jolie Serrano Delgado" userId="d52b4219-5c60-4a0c-87ad-b1ec335c0c37" providerId="ADAL" clId="{7E2D96D8-0E35-46D2-B155-2E3E3141F5FF}" dt="2025-05-10T21:39:38.496" v="3"/>
        <pc:sldMkLst>
          <pc:docMk/>
          <pc:sldMk cId="3573392034" sldId="1791"/>
        </pc:sldMkLst>
      </pc:sldChg>
      <pc:sldChg chg="modSp add mod">
        <pc:chgData name="Jolie Serrano Delgado" userId="d52b4219-5c60-4a0c-87ad-b1ec335c0c37" providerId="ADAL" clId="{7E2D96D8-0E35-46D2-B155-2E3E3141F5FF}" dt="2025-05-10T21:39:55.228" v="7" actId="207"/>
        <pc:sldMkLst>
          <pc:docMk/>
          <pc:sldMk cId="0" sldId="4129"/>
        </pc:sldMkLst>
        <pc:spChg chg="mod">
          <ac:chgData name="Jolie Serrano Delgado" userId="d52b4219-5c60-4a0c-87ad-b1ec335c0c37" providerId="ADAL" clId="{7E2D96D8-0E35-46D2-B155-2E3E3141F5FF}" dt="2025-05-10T21:39:55.228" v="7" actId="207"/>
          <ac:spMkLst>
            <pc:docMk/>
            <pc:sldMk cId="0" sldId="4129"/>
            <ac:spMk id="55309" creationId="{00000000-0000-0000-0000-000000000000}"/>
          </ac:spMkLst>
        </pc:spChg>
      </pc:sldChg>
      <pc:sldMasterChg chg="delSldLayout">
        <pc:chgData name="Jolie Serrano Delgado" userId="d52b4219-5c60-4a0c-87ad-b1ec335c0c37" providerId="ADAL" clId="{7E2D96D8-0E35-46D2-B155-2E3E3141F5FF}" dt="2025-05-10T21:39:57.288" v="8" actId="47"/>
        <pc:sldMasterMkLst>
          <pc:docMk/>
          <pc:sldMasterMk cId="3968079979" sldId="2147483648"/>
        </pc:sldMasterMkLst>
        <pc:sldLayoutChg chg="del">
          <pc:chgData name="Jolie Serrano Delgado" userId="d52b4219-5c60-4a0c-87ad-b1ec335c0c37" providerId="ADAL" clId="{7E2D96D8-0E35-46D2-B155-2E3E3141F5FF}" dt="2025-05-10T21:39:39.982" v="4" actId="47"/>
          <pc:sldLayoutMkLst>
            <pc:docMk/>
            <pc:sldMasterMk cId="3968079979" sldId="2147483648"/>
            <pc:sldLayoutMk cId="2586065029" sldId="2147483707"/>
          </pc:sldLayoutMkLst>
        </pc:sldLayoutChg>
        <pc:sldLayoutChg chg="del">
          <pc:chgData name="Jolie Serrano Delgado" userId="d52b4219-5c60-4a0c-87ad-b1ec335c0c37" providerId="ADAL" clId="{7E2D96D8-0E35-46D2-B155-2E3E3141F5FF}" dt="2025-05-10T21:39:57.288" v="8" actId="47"/>
          <pc:sldLayoutMkLst>
            <pc:docMk/>
            <pc:sldMasterMk cId="3968079979" sldId="2147483648"/>
            <pc:sldLayoutMk cId="499554375" sldId="214748371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10/05/2025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10/05/2025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Picture Placeholder 3">
            <a:extLst>
              <a:ext uri="{FF2B5EF4-FFF2-40B4-BE49-F238E27FC236}">
                <a16:creationId xmlns:a16="http://schemas.microsoft.com/office/drawing/2014/main" id="{FC48AD3C-F621-453E-A2B9-9F98CA777CE5}"/>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uyer Persona 7">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5E027E2-1D94-E747-A188-B09AAE9FFE40}"/>
              </a:ext>
            </a:extLst>
          </p:cNvPr>
          <p:cNvSpPr>
            <a:spLocks noGrp="1"/>
          </p:cNvSpPr>
          <p:nvPr>
            <p:ph type="pic" sz="quarter" idx="10"/>
          </p:nvPr>
        </p:nvSpPr>
        <p:spPr>
          <a:xfrm>
            <a:off x="557566" y="1001076"/>
            <a:ext cx="4752100" cy="4863470"/>
          </a:xfrm>
          <a:custGeom>
            <a:avLst/>
            <a:gdLst>
              <a:gd name="connsiteX0" fmla="*/ 4750862 w 9501724"/>
              <a:gd name="connsiteY0" fmla="*/ 0 h 9726939"/>
              <a:gd name="connsiteX1" fmla="*/ 9501724 w 9501724"/>
              <a:gd name="connsiteY1" fmla="*/ 4862847 h 9726939"/>
              <a:gd name="connsiteX2" fmla="*/ 4750862 w 9501724"/>
              <a:gd name="connsiteY2" fmla="*/ 9726939 h 9726939"/>
              <a:gd name="connsiteX3" fmla="*/ 0 w 9501724"/>
              <a:gd name="connsiteY3" fmla="*/ 4862847 h 9726939"/>
              <a:gd name="connsiteX4" fmla="*/ 4750862 w 9501724"/>
              <a:gd name="connsiteY4" fmla="*/ 0 h 97269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01724" h="9726939">
                <a:moveTo>
                  <a:pt x="4750862" y="0"/>
                </a:moveTo>
                <a:cubicBezTo>
                  <a:pt x="7375421" y="0"/>
                  <a:pt x="9501724" y="2178565"/>
                  <a:pt x="9501724" y="4862847"/>
                </a:cubicBezTo>
                <a:cubicBezTo>
                  <a:pt x="9501724" y="7549619"/>
                  <a:pt x="7375421" y="9726939"/>
                  <a:pt x="4750862" y="9726939"/>
                </a:cubicBezTo>
                <a:cubicBezTo>
                  <a:pt x="2126304" y="9726939"/>
                  <a:pt x="0" y="7549619"/>
                  <a:pt x="0" y="4862847"/>
                </a:cubicBezTo>
                <a:cubicBezTo>
                  <a:pt x="0" y="2178565"/>
                  <a:pt x="2126304" y="0"/>
                  <a:pt x="4750862" y="0"/>
                </a:cubicBezTo>
                <a:close/>
              </a:path>
            </a:pathLst>
          </a:custGeom>
          <a:solidFill>
            <a:srgbClr val="F2F2F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lvl1pPr marL="0" indent="0" algn="ctr">
              <a:buNone/>
              <a:defRPr lang="en-US" sz="1200" b="0" i="0">
                <a:latin typeface="Poppins" pitchFamily="2" charset="77"/>
                <a:ea typeface="+mn-ea"/>
                <a:cs typeface="Poppins" pitchFamily="2" charset="77"/>
              </a:defRPr>
            </a:lvl1pPr>
          </a:lstStyle>
          <a:p>
            <a:pPr marL="0" lvl="0"/>
            <a:endParaRPr lang="en-US"/>
          </a:p>
        </p:txBody>
      </p:sp>
    </p:spTree>
    <p:extLst>
      <p:ext uri="{BB962C8B-B14F-4D97-AF65-F5344CB8AC3E}">
        <p14:creationId xmlns:p14="http://schemas.microsoft.com/office/powerpoint/2010/main" val="21834950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lide 1">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37DB03D4-FE23-4512-A0C3-9B418A467FC6}"/>
              </a:ext>
            </a:extLst>
          </p:cNvPr>
          <p:cNvSpPr>
            <a:spLocks noGrp="1"/>
          </p:cNvSpPr>
          <p:nvPr>
            <p:ph type="pic" sz="quarter" idx="10" hasCustomPrompt="1"/>
          </p:nvPr>
        </p:nvSpPr>
        <p:spPr>
          <a:xfrm>
            <a:off x="5224462" y="1985169"/>
            <a:ext cx="6967537" cy="2887662"/>
          </a:xfrm>
          <a:prstGeom prst="rect">
            <a:avLst/>
          </a:prstGeom>
        </p:spPr>
        <p:txBody>
          <a:bodyPr/>
          <a:lstStyle>
            <a:lvl1pPr marL="0" indent="0">
              <a:buNone/>
              <a:defRPr/>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6" name="Marcador de texto 5">
            <a:extLst>
              <a:ext uri="{FF2B5EF4-FFF2-40B4-BE49-F238E27FC236}">
                <a16:creationId xmlns:a16="http://schemas.microsoft.com/office/drawing/2014/main" id="{D51204E9-C479-429C-BCCE-266766DF7EDA}"/>
              </a:ext>
            </a:extLst>
          </p:cNvPr>
          <p:cNvSpPr>
            <a:spLocks noGrp="1"/>
          </p:cNvSpPr>
          <p:nvPr>
            <p:ph type="body" sz="quarter" idx="11" hasCustomPrompt="1"/>
          </p:nvPr>
        </p:nvSpPr>
        <p:spPr>
          <a:xfrm>
            <a:off x="1175657" y="1985170"/>
            <a:ext cx="3280228" cy="2887662"/>
          </a:xfrm>
          <a:prstGeom prst="rect">
            <a:avLst/>
          </a:prstGeom>
        </p:spPr>
        <p:txBody>
          <a:bodyPr/>
          <a:lstStyle>
            <a:lvl1pPr marL="0" indent="0" algn="just">
              <a:buNone/>
              <a:defRPr sz="2000">
                <a:solidFill>
                  <a:schemeClr val="bg2">
                    <a:lumMod val="50000"/>
                  </a:schemeClr>
                </a:solidFill>
              </a:defRPr>
            </a:lvl1pPr>
          </a:lstStyle>
          <a:p>
            <a:pPr lvl="0"/>
            <a:r>
              <a:rPr lang="es-CO" dirty="0" err="1"/>
              <a:t>Click</a:t>
            </a:r>
            <a:r>
              <a:rPr lang="es-CO" dirty="0"/>
              <a:t> </a:t>
            </a:r>
            <a:r>
              <a:rPr lang="es-CO" dirty="0" err="1"/>
              <a:t>to</a:t>
            </a:r>
            <a:r>
              <a:rPr lang="es-CO" dirty="0"/>
              <a:t> </a:t>
            </a:r>
            <a:r>
              <a:rPr lang="es-CO" dirty="0" err="1"/>
              <a:t>add</a:t>
            </a:r>
            <a:r>
              <a:rPr lang="es-CO" dirty="0"/>
              <a:t> </a:t>
            </a:r>
            <a:r>
              <a:rPr lang="es-CO" dirty="0" err="1"/>
              <a:t>text</a:t>
            </a:r>
            <a:endParaRPr lang="es-CO" dirty="0"/>
          </a:p>
        </p:txBody>
      </p:sp>
    </p:spTree>
    <p:extLst>
      <p:ext uri="{BB962C8B-B14F-4D97-AF65-F5344CB8AC3E}">
        <p14:creationId xmlns:p14="http://schemas.microsoft.com/office/powerpoint/2010/main" val="21713404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lide 4">
    <p:spTree>
      <p:nvGrpSpPr>
        <p:cNvPr id="1" name=""/>
        <p:cNvGrpSpPr/>
        <p:nvPr/>
      </p:nvGrpSpPr>
      <p:grpSpPr>
        <a:xfrm>
          <a:off x="0" y="0"/>
          <a:ext cx="0" cy="0"/>
          <a:chOff x="0" y="0"/>
          <a:chExt cx="0" cy="0"/>
        </a:xfrm>
      </p:grpSpPr>
    </p:spTree>
    <p:extLst>
      <p:ext uri="{BB962C8B-B14F-4D97-AF65-F5344CB8AC3E}">
        <p14:creationId xmlns:p14="http://schemas.microsoft.com/office/powerpoint/2010/main" val="995112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lide 7">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F023B77B-67D7-4447-9201-25751B6B2E7F}"/>
              </a:ext>
            </a:extLst>
          </p:cNvPr>
          <p:cNvSpPr>
            <a:spLocks noGrp="1"/>
          </p:cNvSpPr>
          <p:nvPr>
            <p:ph type="body" sz="quarter" idx="12"/>
          </p:nvPr>
        </p:nvSpPr>
        <p:spPr>
          <a:xfrm>
            <a:off x="950913" y="2017713"/>
            <a:ext cx="6900862" cy="2249487"/>
          </a:xfrm>
          <a:prstGeom prst="roundRect">
            <a:avLst/>
          </a:prstGeom>
          <a:solidFill>
            <a:srgbClr val="0F657D"/>
          </a:solidFill>
        </p:spPr>
        <p:txBody>
          <a:bodyPr/>
          <a:lstStyle>
            <a:lvl1pPr marL="0" indent="0">
              <a:lnSpc>
                <a:spcPts val="1400"/>
              </a:lnSpc>
              <a:buNone/>
              <a:defRPr sz="1800">
                <a:solidFill>
                  <a:schemeClr val="bg1"/>
                </a:solidFill>
              </a:defRPr>
            </a:lvl1pPr>
          </a:lstStyle>
          <a:p>
            <a:pPr lvl="0"/>
            <a:endParaRPr lang="es-CO" dirty="0"/>
          </a:p>
          <a:p>
            <a:pPr lvl="0"/>
            <a:r>
              <a:rPr lang="es-CO" dirty="0" err="1"/>
              <a:t>Click</a:t>
            </a:r>
            <a:r>
              <a:rPr lang="es-CO" dirty="0"/>
              <a:t> </a:t>
            </a:r>
            <a:r>
              <a:rPr lang="es-CO" dirty="0" err="1"/>
              <a:t>to</a:t>
            </a:r>
            <a:r>
              <a:rPr lang="es-CO" dirty="0"/>
              <a:t> </a:t>
            </a:r>
            <a:r>
              <a:rPr lang="es-CO" dirty="0" err="1"/>
              <a:t>add</a:t>
            </a:r>
            <a:r>
              <a:rPr lang="es-CO" dirty="0"/>
              <a:t> </a:t>
            </a:r>
            <a:r>
              <a:rPr lang="es-CO" dirty="0" err="1"/>
              <a:t>text</a:t>
            </a:r>
            <a:endParaRPr lang="es-CO" dirty="0"/>
          </a:p>
        </p:txBody>
      </p:sp>
    </p:spTree>
    <p:extLst>
      <p:ext uri="{BB962C8B-B14F-4D97-AF65-F5344CB8AC3E}">
        <p14:creationId xmlns:p14="http://schemas.microsoft.com/office/powerpoint/2010/main" val="14360244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white">
    <p:spTree>
      <p:nvGrpSpPr>
        <p:cNvPr id="1" name=""/>
        <p:cNvGrpSpPr/>
        <p:nvPr/>
      </p:nvGrpSpPr>
      <p:grpSpPr>
        <a:xfrm>
          <a:off x="0" y="0"/>
          <a:ext cx="0" cy="0"/>
          <a:chOff x="0" y="0"/>
          <a:chExt cx="0" cy="0"/>
        </a:xfrm>
      </p:grpSpPr>
    </p:spTree>
    <p:extLst>
      <p:ext uri="{BB962C8B-B14F-4D97-AF65-F5344CB8AC3E}">
        <p14:creationId xmlns:p14="http://schemas.microsoft.com/office/powerpoint/2010/main" val="5594867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1190265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8418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hyperlink" Target="http://free-powerpoint-templates-download.com/" TargetMode="Externa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hyperlink" Target="https://slidesgratis.com/"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1">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3">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4"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14" r:id="rId13"/>
    <p:sldLayoutId id="2147483716" r:id="rId14"/>
    <p:sldLayoutId id="2147483717" r:id="rId15"/>
    <p:sldLayoutId id="2147483718" r:id="rId16"/>
    <p:sldLayoutId id="2147483719" r:id="rId17"/>
    <p:sldLayoutId id="2147483720" r:id="rId18"/>
    <p:sldLayoutId id="2147483721"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Raleway"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19.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8.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Montserrat </a:t>
            </a:r>
            <a:r>
              <a:rPr lang="en-US" altLang="ja-JP" sz="1400" b="1" dirty="0" err="1">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ExtraBold</a:t>
            </a:r>
            <a:r>
              <a:rPr lang="en-US" altLang="ja-JP" sz="1400" b="1" dirty="0">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b="1" dirty="0">
                <a:solidFill>
                  <a:schemeClr val="bg1"/>
                </a:solidFill>
                <a:latin typeface="+mn-lt"/>
                <a:cs typeface="Calibri" panose="020F0502020204030204" pitchFamily="34" charset="0"/>
              </a:rPr>
              <a:t>and </a:t>
            </a:r>
            <a:r>
              <a:rPr lang="en-US" altLang="ja-JP" sz="1400" b="1" dirty="0" err="1">
                <a:solidFill>
                  <a:schemeClr val="bg1"/>
                </a:solidFill>
                <a:latin typeface="+mn-lt"/>
                <a:cs typeface="Calibri" panose="020F0502020204030204" pitchFamily="34" charset="0"/>
                <a:hlinkClick r:id="rId3">
                  <a:extLst>
                    <a:ext uri="{A12FA001-AC4F-418D-AE19-62706E023703}">
                      <ahyp:hlinkClr xmlns:ahyp="http://schemas.microsoft.com/office/drawing/2018/hyperlinkcolor" val="tx"/>
                    </a:ext>
                  </a:extLst>
                </a:hlinkClick>
              </a:rPr>
              <a:t>Raleway</a:t>
            </a:r>
            <a:r>
              <a:rPr lang="en-US" altLang="ja-JP" sz="1400" b="1" dirty="0">
                <a:solidFill>
                  <a:schemeClr val="bg1"/>
                </a:solidFill>
                <a:latin typeface="+mn-lt"/>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Half Frame 27">
            <a:extLst>
              <a:ext uri="{FF2B5EF4-FFF2-40B4-BE49-F238E27FC236}">
                <a16:creationId xmlns:a16="http://schemas.microsoft.com/office/drawing/2014/main" id="{B2F2470D-5594-4392-B199-16F04EB6B806}"/>
              </a:ext>
            </a:extLst>
          </p:cNvPr>
          <p:cNvSpPr/>
          <p:nvPr/>
        </p:nvSpPr>
        <p:spPr>
          <a:xfrm>
            <a:off x="896782" y="527074"/>
            <a:ext cx="2046515" cy="2046515"/>
          </a:xfrm>
          <a:prstGeom prst="halfFram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9" name="Half Frame 28">
            <a:extLst>
              <a:ext uri="{FF2B5EF4-FFF2-40B4-BE49-F238E27FC236}">
                <a16:creationId xmlns:a16="http://schemas.microsoft.com/office/drawing/2014/main" id="{607B7123-CB9B-4C1F-B2C1-FA28B0C19173}"/>
              </a:ext>
            </a:extLst>
          </p:cNvPr>
          <p:cNvSpPr/>
          <p:nvPr/>
        </p:nvSpPr>
        <p:spPr>
          <a:xfrm rot="10800000">
            <a:off x="9417920" y="4187206"/>
            <a:ext cx="2046515" cy="2046515"/>
          </a:xfrm>
          <a:prstGeom prst="halfFram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Freeform 5">
            <a:extLst>
              <a:ext uri="{FF2B5EF4-FFF2-40B4-BE49-F238E27FC236}">
                <a16:creationId xmlns:a16="http://schemas.microsoft.com/office/drawing/2014/main" id="{DE694B51-AB17-4748-822E-086BC325C214}"/>
              </a:ext>
            </a:extLst>
          </p:cNvPr>
          <p:cNvSpPr>
            <a:spLocks/>
          </p:cNvSpPr>
          <p:nvPr/>
        </p:nvSpPr>
        <p:spPr bwMode="auto">
          <a:xfrm>
            <a:off x="2643546" y="885086"/>
            <a:ext cx="6904907" cy="5087827"/>
          </a:xfrm>
          <a:custGeom>
            <a:avLst/>
            <a:gdLst>
              <a:gd name="T0" fmla="*/ 740 w 745"/>
              <a:gd name="T1" fmla="*/ 176 h 548"/>
              <a:gd name="T2" fmla="*/ 666 w 745"/>
              <a:gd name="T3" fmla="*/ 28 h 548"/>
              <a:gd name="T4" fmla="*/ 505 w 745"/>
              <a:gd name="T5" fmla="*/ 25 h 548"/>
              <a:gd name="T6" fmla="*/ 438 w 745"/>
              <a:gd name="T7" fmla="*/ 56 h 548"/>
              <a:gd name="T8" fmla="*/ 202 w 745"/>
              <a:gd name="T9" fmla="*/ 109 h 548"/>
              <a:gd name="T10" fmla="*/ 184 w 745"/>
              <a:gd name="T11" fmla="*/ 108 h 548"/>
              <a:gd name="T12" fmla="*/ 56 w 745"/>
              <a:gd name="T13" fmla="*/ 154 h 548"/>
              <a:gd name="T14" fmla="*/ 26 w 745"/>
              <a:gd name="T15" fmla="*/ 340 h 548"/>
              <a:gd name="T16" fmla="*/ 166 w 745"/>
              <a:gd name="T17" fmla="*/ 478 h 548"/>
              <a:gd name="T18" fmla="*/ 544 w 745"/>
              <a:gd name="T19" fmla="*/ 491 h 548"/>
              <a:gd name="T20" fmla="*/ 740 w 745"/>
              <a:gd name="T21" fmla="*/ 176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5" h="548">
                <a:moveTo>
                  <a:pt x="740" y="176"/>
                </a:moveTo>
                <a:cubicBezTo>
                  <a:pt x="738" y="119"/>
                  <a:pt x="716" y="57"/>
                  <a:pt x="666" y="28"/>
                </a:cubicBezTo>
                <a:cubicBezTo>
                  <a:pt x="618" y="0"/>
                  <a:pt x="557" y="8"/>
                  <a:pt x="505" y="25"/>
                </a:cubicBezTo>
                <a:cubicBezTo>
                  <a:pt x="485" y="31"/>
                  <a:pt x="462" y="42"/>
                  <a:pt x="438" y="56"/>
                </a:cubicBezTo>
                <a:cubicBezTo>
                  <a:pt x="366" y="96"/>
                  <a:pt x="284" y="114"/>
                  <a:pt x="202" y="109"/>
                </a:cubicBezTo>
                <a:cubicBezTo>
                  <a:pt x="196" y="109"/>
                  <a:pt x="190" y="108"/>
                  <a:pt x="184" y="108"/>
                </a:cubicBezTo>
                <a:cubicBezTo>
                  <a:pt x="138" y="108"/>
                  <a:pt x="89" y="121"/>
                  <a:pt x="56" y="154"/>
                </a:cubicBezTo>
                <a:cubicBezTo>
                  <a:pt x="7" y="200"/>
                  <a:pt x="0" y="279"/>
                  <a:pt x="26" y="340"/>
                </a:cubicBezTo>
                <a:cubicBezTo>
                  <a:pt x="53" y="402"/>
                  <a:pt x="107" y="448"/>
                  <a:pt x="166" y="478"/>
                </a:cubicBezTo>
                <a:cubicBezTo>
                  <a:pt x="282" y="539"/>
                  <a:pt x="427" y="548"/>
                  <a:pt x="544" y="491"/>
                </a:cubicBezTo>
                <a:cubicBezTo>
                  <a:pt x="661" y="433"/>
                  <a:pt x="745" y="307"/>
                  <a:pt x="740" y="176"/>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8" name="Group 8">
            <a:extLst>
              <a:ext uri="{FF2B5EF4-FFF2-40B4-BE49-F238E27FC236}">
                <a16:creationId xmlns:a16="http://schemas.microsoft.com/office/drawing/2014/main" id="{503337F5-876E-4D7B-B010-970FF53B6DA4}"/>
              </a:ext>
            </a:extLst>
          </p:cNvPr>
          <p:cNvGrpSpPr>
            <a:grpSpLocks noChangeAspect="1"/>
          </p:cNvGrpSpPr>
          <p:nvPr/>
        </p:nvGrpSpPr>
        <p:grpSpPr bwMode="auto">
          <a:xfrm>
            <a:off x="2620245" y="1571625"/>
            <a:ext cx="6881813" cy="4100512"/>
            <a:chOff x="19" y="-90"/>
            <a:chExt cx="4335" cy="2583"/>
          </a:xfrm>
        </p:grpSpPr>
        <p:sp>
          <p:nvSpPr>
            <p:cNvPr id="10" name="Line 9">
              <a:extLst>
                <a:ext uri="{FF2B5EF4-FFF2-40B4-BE49-F238E27FC236}">
                  <a16:creationId xmlns:a16="http://schemas.microsoft.com/office/drawing/2014/main" id="{9BC7D51E-A224-4F9B-A74F-9E04FEB00A68}"/>
                </a:ext>
              </a:extLst>
            </p:cNvPr>
            <p:cNvSpPr>
              <a:spLocks noChangeShapeType="1"/>
            </p:cNvSpPr>
            <p:nvPr/>
          </p:nvSpPr>
          <p:spPr bwMode="auto">
            <a:xfrm>
              <a:off x="4354" y="533"/>
              <a:ext cx="0" cy="1690"/>
            </a:xfrm>
            <a:prstGeom prst="line">
              <a:avLst/>
            </a:prstGeom>
            <a:noFill/>
            <a:ln w="76200" cap="flat">
              <a:solidFill>
                <a:schemeClr val="accent6"/>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542D52CB-695C-4678-B620-C02387587680}"/>
                </a:ext>
              </a:extLst>
            </p:cNvPr>
            <p:cNvSpPr>
              <a:spLocks/>
            </p:cNvSpPr>
            <p:nvPr/>
          </p:nvSpPr>
          <p:spPr bwMode="auto">
            <a:xfrm>
              <a:off x="19" y="2027"/>
              <a:ext cx="3455" cy="466"/>
            </a:xfrm>
            <a:custGeom>
              <a:avLst/>
              <a:gdLst>
                <a:gd name="T0" fmla="*/ 3455 w 3455"/>
                <a:gd name="T1" fmla="*/ 466 h 466"/>
                <a:gd name="T2" fmla="*/ 549 w 3455"/>
                <a:gd name="T3" fmla="*/ 466 h 466"/>
                <a:gd name="T4" fmla="*/ 0 w 3455"/>
                <a:gd name="T5" fmla="*/ 466 h 466"/>
                <a:gd name="T6" fmla="*/ 0 w 3455"/>
                <a:gd name="T7" fmla="*/ 0 h 466"/>
              </a:gdLst>
              <a:ahLst/>
              <a:cxnLst>
                <a:cxn ang="0">
                  <a:pos x="T0" y="T1"/>
                </a:cxn>
                <a:cxn ang="0">
                  <a:pos x="T2" y="T3"/>
                </a:cxn>
                <a:cxn ang="0">
                  <a:pos x="T4" y="T5"/>
                </a:cxn>
                <a:cxn ang="0">
                  <a:pos x="T6" y="T7"/>
                </a:cxn>
              </a:cxnLst>
              <a:rect l="0" t="0" r="r" b="b"/>
              <a:pathLst>
                <a:path w="3455" h="466">
                  <a:moveTo>
                    <a:pt x="3455" y="466"/>
                  </a:moveTo>
                  <a:lnTo>
                    <a:pt x="549" y="466"/>
                  </a:lnTo>
                  <a:lnTo>
                    <a:pt x="0" y="466"/>
                  </a:lnTo>
                  <a:lnTo>
                    <a:pt x="0" y="0"/>
                  </a:lnTo>
                </a:path>
              </a:pathLst>
            </a:custGeom>
            <a:noFill/>
            <a:ln w="76200" cap="flat">
              <a:solidFill>
                <a:schemeClr val="accent6"/>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Freeform 11">
              <a:extLst>
                <a:ext uri="{FF2B5EF4-FFF2-40B4-BE49-F238E27FC236}">
                  <a16:creationId xmlns:a16="http://schemas.microsoft.com/office/drawing/2014/main" id="{299C421A-0389-46A5-9CEF-5F3DECD83E53}"/>
                </a:ext>
              </a:extLst>
            </p:cNvPr>
            <p:cNvSpPr>
              <a:spLocks/>
            </p:cNvSpPr>
            <p:nvPr/>
          </p:nvSpPr>
          <p:spPr bwMode="auto">
            <a:xfrm>
              <a:off x="19" y="-90"/>
              <a:ext cx="4186" cy="872"/>
            </a:xfrm>
            <a:custGeom>
              <a:avLst/>
              <a:gdLst>
                <a:gd name="T0" fmla="*/ 0 w 4186"/>
                <a:gd name="T1" fmla="*/ 872 h 872"/>
                <a:gd name="T2" fmla="*/ 0 w 4186"/>
                <a:gd name="T3" fmla="*/ 0 h 872"/>
                <a:gd name="T4" fmla="*/ 666 w 4186"/>
                <a:gd name="T5" fmla="*/ 0 h 872"/>
                <a:gd name="T6" fmla="*/ 4186 w 4186"/>
                <a:gd name="T7" fmla="*/ 0 h 872"/>
              </a:gdLst>
              <a:ahLst/>
              <a:cxnLst>
                <a:cxn ang="0">
                  <a:pos x="T0" y="T1"/>
                </a:cxn>
                <a:cxn ang="0">
                  <a:pos x="T2" y="T3"/>
                </a:cxn>
                <a:cxn ang="0">
                  <a:pos x="T4" y="T5"/>
                </a:cxn>
                <a:cxn ang="0">
                  <a:pos x="T6" y="T7"/>
                </a:cxn>
              </a:cxnLst>
              <a:rect l="0" t="0" r="r" b="b"/>
              <a:pathLst>
                <a:path w="4186" h="872">
                  <a:moveTo>
                    <a:pt x="0" y="872"/>
                  </a:moveTo>
                  <a:lnTo>
                    <a:pt x="0" y="0"/>
                  </a:lnTo>
                  <a:lnTo>
                    <a:pt x="666" y="0"/>
                  </a:lnTo>
                  <a:lnTo>
                    <a:pt x="4186" y="0"/>
                  </a:lnTo>
                </a:path>
              </a:pathLst>
            </a:custGeom>
            <a:noFill/>
            <a:ln w="76200" cap="flat">
              <a:solidFill>
                <a:schemeClr val="accent6"/>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30" name="CuadroTexto 14">
            <a:extLst>
              <a:ext uri="{FF2B5EF4-FFF2-40B4-BE49-F238E27FC236}">
                <a16:creationId xmlns:a16="http://schemas.microsoft.com/office/drawing/2014/main" id="{6F111704-1E3B-438D-8934-ECD7D414123E}"/>
              </a:ext>
            </a:extLst>
          </p:cNvPr>
          <p:cNvSpPr txBox="1"/>
          <p:nvPr/>
        </p:nvSpPr>
        <p:spPr>
          <a:xfrm>
            <a:off x="5013397" y="2102534"/>
            <a:ext cx="2496457" cy="646331"/>
          </a:xfrm>
          <a:prstGeom prst="rect">
            <a:avLst/>
          </a:prstGeom>
          <a:noFill/>
        </p:spPr>
        <p:txBody>
          <a:bodyPr wrap="square" rtlCol="0">
            <a:spAutoFit/>
          </a:bodyPr>
          <a:lstStyle/>
          <a:p>
            <a:pPr algn="ctr"/>
            <a:r>
              <a:rPr lang="es-CO" sz="3600" b="1" dirty="0">
                <a:solidFill>
                  <a:schemeClr val="bg1"/>
                </a:solidFill>
                <a:latin typeface="Raleway" panose="020B0503030101060003" pitchFamily="34" charset="0"/>
                <a:cs typeface="Arial" panose="020B0604020202020204" pitchFamily="34" charset="0"/>
              </a:rPr>
              <a:t>QUOTE</a:t>
            </a:r>
          </a:p>
        </p:txBody>
      </p:sp>
      <p:sp>
        <p:nvSpPr>
          <p:cNvPr id="31" name="Rectángulo 15">
            <a:extLst>
              <a:ext uri="{FF2B5EF4-FFF2-40B4-BE49-F238E27FC236}">
                <a16:creationId xmlns:a16="http://schemas.microsoft.com/office/drawing/2014/main" id="{6359B1BE-849C-4E9C-9099-3DE7C9844634}"/>
              </a:ext>
            </a:extLst>
          </p:cNvPr>
          <p:cNvSpPr/>
          <p:nvPr/>
        </p:nvSpPr>
        <p:spPr>
          <a:xfrm>
            <a:off x="4148286" y="2805014"/>
            <a:ext cx="3949958" cy="1569660"/>
          </a:xfrm>
          <a:prstGeom prst="rect">
            <a:avLst/>
          </a:prstGeom>
        </p:spPr>
        <p:txBody>
          <a:bodyPr wrap="square">
            <a:spAutoFit/>
          </a:bodyPr>
          <a:lstStyle/>
          <a:p>
            <a:pPr algn="just"/>
            <a:r>
              <a:rPr lang="es-CO" sz="2400" dirty="0">
                <a:solidFill>
                  <a:schemeClr val="bg1"/>
                </a:solidFill>
                <a:latin typeface="Raleway" panose="020B0503030101060003" pitchFamily="34" charset="0"/>
              </a:rPr>
              <a:t>Lorem ipsum dolor sit amet consectetur adipiscing elit in nec platea tellus, nulla taciti </a:t>
            </a:r>
          </a:p>
        </p:txBody>
      </p:sp>
      <p:sp>
        <p:nvSpPr>
          <p:cNvPr id="32" name="CuadroTexto 16">
            <a:extLst>
              <a:ext uri="{FF2B5EF4-FFF2-40B4-BE49-F238E27FC236}">
                <a16:creationId xmlns:a16="http://schemas.microsoft.com/office/drawing/2014/main" id="{35692CFC-3EF2-4D88-973A-87DCD49E6BDB}"/>
              </a:ext>
            </a:extLst>
          </p:cNvPr>
          <p:cNvSpPr txBox="1"/>
          <p:nvPr/>
        </p:nvSpPr>
        <p:spPr>
          <a:xfrm>
            <a:off x="4875036" y="4540250"/>
            <a:ext cx="2496457" cy="461665"/>
          </a:xfrm>
          <a:prstGeom prst="rect">
            <a:avLst/>
          </a:prstGeom>
          <a:noFill/>
        </p:spPr>
        <p:txBody>
          <a:bodyPr wrap="square" rtlCol="0">
            <a:spAutoFit/>
          </a:bodyPr>
          <a:lstStyle/>
          <a:p>
            <a:pPr algn="ctr"/>
            <a:r>
              <a:rPr lang="es-CO" sz="2400" dirty="0">
                <a:solidFill>
                  <a:schemeClr val="bg1"/>
                </a:solidFill>
                <a:latin typeface="Arial" panose="020B0604020202020204" pitchFamily="34" charset="0"/>
                <a:cs typeface="Arial" panose="020B0604020202020204" pitchFamily="34" charset="0"/>
              </a:rPr>
              <a:t>- CLARE ROSE</a:t>
            </a:r>
          </a:p>
        </p:txBody>
      </p:sp>
      <p:grpSp>
        <p:nvGrpSpPr>
          <p:cNvPr id="33" name="Group 32">
            <a:extLst>
              <a:ext uri="{FF2B5EF4-FFF2-40B4-BE49-F238E27FC236}">
                <a16:creationId xmlns:a16="http://schemas.microsoft.com/office/drawing/2014/main" id="{D7FDEF51-14E3-4FB3-B536-F870272A2B64}"/>
              </a:ext>
            </a:extLst>
          </p:cNvPr>
          <p:cNvGrpSpPr/>
          <p:nvPr/>
        </p:nvGrpSpPr>
        <p:grpSpPr>
          <a:xfrm>
            <a:off x="3161749" y="4466791"/>
            <a:ext cx="1261870" cy="743673"/>
            <a:chOff x="1373380" y="2455586"/>
            <a:chExt cx="385910" cy="227433"/>
          </a:xfrm>
          <a:solidFill>
            <a:schemeClr val="accent2"/>
          </a:solidFill>
        </p:grpSpPr>
        <p:sp>
          <p:nvSpPr>
            <p:cNvPr id="34" name="Freeform 11">
              <a:extLst>
                <a:ext uri="{FF2B5EF4-FFF2-40B4-BE49-F238E27FC236}">
                  <a16:creationId xmlns:a16="http://schemas.microsoft.com/office/drawing/2014/main" id="{9A13153C-70DD-4BC6-A24E-F99D313B6677}"/>
                </a:ext>
              </a:extLst>
            </p:cNvPr>
            <p:cNvSpPr>
              <a:spLocks/>
            </p:cNvSpPr>
            <p:nvPr/>
          </p:nvSpPr>
          <p:spPr bwMode="auto">
            <a:xfrm>
              <a:off x="1373380" y="2455586"/>
              <a:ext cx="180253" cy="227433"/>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 name="Freeform 12">
              <a:extLst>
                <a:ext uri="{FF2B5EF4-FFF2-40B4-BE49-F238E27FC236}">
                  <a16:creationId xmlns:a16="http://schemas.microsoft.com/office/drawing/2014/main" id="{E5167427-9A96-4113-A2D1-C459FC2E48BF}"/>
                </a:ext>
              </a:extLst>
            </p:cNvPr>
            <p:cNvSpPr>
              <a:spLocks/>
            </p:cNvSpPr>
            <p:nvPr/>
          </p:nvSpPr>
          <p:spPr bwMode="auto">
            <a:xfrm>
              <a:off x="1579037" y="2455586"/>
              <a:ext cx="180253" cy="227433"/>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36" name="Group 35">
            <a:extLst>
              <a:ext uri="{FF2B5EF4-FFF2-40B4-BE49-F238E27FC236}">
                <a16:creationId xmlns:a16="http://schemas.microsoft.com/office/drawing/2014/main" id="{B351DC62-A81C-4E85-95A1-BB2AB0662880}"/>
              </a:ext>
            </a:extLst>
          </p:cNvPr>
          <p:cNvGrpSpPr/>
          <p:nvPr/>
        </p:nvGrpSpPr>
        <p:grpSpPr>
          <a:xfrm>
            <a:off x="7801698" y="2013240"/>
            <a:ext cx="1296266" cy="759883"/>
            <a:chOff x="1373380" y="4096009"/>
            <a:chExt cx="385910" cy="226224"/>
          </a:xfrm>
          <a:solidFill>
            <a:schemeClr val="accent2"/>
          </a:solidFill>
        </p:grpSpPr>
        <p:sp>
          <p:nvSpPr>
            <p:cNvPr id="37" name="Freeform 13">
              <a:extLst>
                <a:ext uri="{FF2B5EF4-FFF2-40B4-BE49-F238E27FC236}">
                  <a16:creationId xmlns:a16="http://schemas.microsoft.com/office/drawing/2014/main" id="{465F070A-7DA8-495F-A553-5A25DAD60F7A}"/>
                </a:ext>
              </a:extLst>
            </p:cNvPr>
            <p:cNvSpPr>
              <a:spLocks/>
            </p:cNvSpPr>
            <p:nvPr/>
          </p:nvSpPr>
          <p:spPr bwMode="auto">
            <a:xfrm>
              <a:off x="1579037" y="4096009"/>
              <a:ext cx="180253" cy="226224"/>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 name="Freeform 14">
              <a:extLst>
                <a:ext uri="{FF2B5EF4-FFF2-40B4-BE49-F238E27FC236}">
                  <a16:creationId xmlns:a16="http://schemas.microsoft.com/office/drawing/2014/main" id="{B8D2AF77-B72A-42DC-ACED-F0BA95583A1F}"/>
                </a:ext>
              </a:extLst>
            </p:cNvPr>
            <p:cNvSpPr>
              <a:spLocks/>
            </p:cNvSpPr>
            <p:nvPr/>
          </p:nvSpPr>
          <p:spPr bwMode="auto">
            <a:xfrm>
              <a:off x="1373380" y="4096009"/>
              <a:ext cx="180253" cy="226224"/>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14938483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120882F0-82BB-46AB-97F3-A955147CEC35}"/>
              </a:ext>
            </a:extLst>
          </p:cNvPr>
          <p:cNvSpPr/>
          <p:nvPr/>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Shape 4">
            <a:extLst>
              <a:ext uri="{FF2B5EF4-FFF2-40B4-BE49-F238E27FC236}">
                <a16:creationId xmlns:a16="http://schemas.microsoft.com/office/drawing/2014/main" id="{8A0D0F69-E2B8-414E-AB55-11E78C43CF69}"/>
              </a:ext>
            </a:extLst>
          </p:cNvPr>
          <p:cNvSpPr/>
          <p:nvPr/>
        </p:nvSpPr>
        <p:spPr>
          <a:xfrm rot="5400000">
            <a:off x="4044211" y="2012675"/>
            <a:ext cx="4029759" cy="3198017"/>
          </a:xfrm>
          <a:custGeom>
            <a:avLst/>
            <a:gdLst>
              <a:gd name="connsiteX0" fmla="*/ 0 w 2976562"/>
              <a:gd name="connsiteY0" fmla="*/ 2362200 h 2362200"/>
              <a:gd name="connsiteX1" fmla="*/ 0 w 2976562"/>
              <a:gd name="connsiteY1" fmla="*/ 0 h 2362200"/>
              <a:gd name="connsiteX2" fmla="*/ 2362200 w 2976562"/>
              <a:gd name="connsiteY2" fmla="*/ 0 h 2362200"/>
              <a:gd name="connsiteX3" fmla="*/ 2362200 w 2976562"/>
              <a:gd name="connsiteY3" fmla="*/ 945356 h 2362200"/>
              <a:gd name="connsiteX4" fmla="*/ 2976562 w 2976562"/>
              <a:gd name="connsiteY4" fmla="*/ 1559718 h 2362200"/>
              <a:gd name="connsiteX5" fmla="*/ 2362200 w 2976562"/>
              <a:gd name="connsiteY5" fmla="*/ 1559718 h 2362200"/>
              <a:gd name="connsiteX6" fmla="*/ 2362200 w 2976562"/>
              <a:gd name="connsiteY6" fmla="*/ 2362200 h 236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76562" h="2362200">
                <a:moveTo>
                  <a:pt x="0" y="2362200"/>
                </a:moveTo>
                <a:lnTo>
                  <a:pt x="0" y="0"/>
                </a:lnTo>
                <a:lnTo>
                  <a:pt x="2362200" y="0"/>
                </a:lnTo>
                <a:lnTo>
                  <a:pt x="2362200" y="945356"/>
                </a:lnTo>
                <a:lnTo>
                  <a:pt x="2976562" y="1559718"/>
                </a:lnTo>
                <a:lnTo>
                  <a:pt x="2362200" y="1559718"/>
                </a:lnTo>
                <a:lnTo>
                  <a:pt x="2362200" y="2362200"/>
                </a:lnTo>
                <a:close/>
              </a:path>
            </a:pathLst>
          </a:custGeom>
          <a:solidFill>
            <a:schemeClr val="accent2"/>
          </a:solidFill>
          <a:ln w="571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TextBox 25">
            <a:extLst>
              <a:ext uri="{FF2B5EF4-FFF2-40B4-BE49-F238E27FC236}">
                <a16:creationId xmlns:a16="http://schemas.microsoft.com/office/drawing/2014/main" id="{520C3B5D-C871-4D38-9B6F-9AE305DA7706}"/>
              </a:ext>
            </a:extLst>
          </p:cNvPr>
          <p:cNvSpPr txBox="1"/>
          <p:nvPr/>
        </p:nvSpPr>
        <p:spPr>
          <a:xfrm>
            <a:off x="2852993" y="2262602"/>
            <a:ext cx="6333617" cy="1323439"/>
          </a:xfrm>
          <a:prstGeom prst="rect">
            <a:avLst/>
          </a:prstGeom>
          <a:noFill/>
        </p:spPr>
        <p:txBody>
          <a:bodyPr wrap="square" rtlCol="0">
            <a:spAutoFit/>
          </a:bodyPr>
          <a:lstStyle/>
          <a:p>
            <a:pPr algn="ctr"/>
            <a:r>
              <a:rPr lang="en-US" sz="8000" dirty="0">
                <a:solidFill>
                  <a:schemeClr val="bg1"/>
                </a:solidFill>
                <a:effectLst>
                  <a:outerShdw blurRad="38100" dist="38100" dir="2700000" algn="tl">
                    <a:srgbClr val="000000">
                      <a:alpha val="43137"/>
                    </a:srgbClr>
                  </a:outerShdw>
                </a:effectLst>
                <a:latin typeface="Montserrat ExtraBold" panose="00000900000000000000" pitchFamily="50" charset="0"/>
              </a:rPr>
              <a:t>THA</a:t>
            </a:r>
            <a:r>
              <a:rPr lang="en-US" sz="8000" dirty="0">
                <a:solidFill>
                  <a:schemeClr val="accent1"/>
                </a:solidFill>
                <a:effectLst>
                  <a:outerShdw blurRad="38100" dist="38100" dir="2700000" algn="tl">
                    <a:srgbClr val="000000">
                      <a:alpha val="43137"/>
                    </a:srgbClr>
                  </a:outerShdw>
                </a:effectLst>
                <a:latin typeface="Montserrat ExtraBold" panose="00000900000000000000" pitchFamily="50" charset="0"/>
              </a:rPr>
              <a:t>NKS</a:t>
            </a:r>
          </a:p>
        </p:txBody>
      </p:sp>
      <p:sp>
        <p:nvSpPr>
          <p:cNvPr id="30" name="TextBox 29">
            <a:extLst>
              <a:ext uri="{FF2B5EF4-FFF2-40B4-BE49-F238E27FC236}">
                <a16:creationId xmlns:a16="http://schemas.microsoft.com/office/drawing/2014/main" id="{EC56A3C2-4438-4ED9-9F8A-B65DEBD5ED9E}"/>
              </a:ext>
            </a:extLst>
          </p:cNvPr>
          <p:cNvSpPr txBox="1"/>
          <p:nvPr/>
        </p:nvSpPr>
        <p:spPr>
          <a:xfrm>
            <a:off x="4155821" y="6175231"/>
            <a:ext cx="3679030" cy="523220"/>
          </a:xfrm>
          <a:prstGeom prst="rect">
            <a:avLst/>
          </a:prstGeom>
          <a:noFill/>
        </p:spPr>
        <p:txBody>
          <a:bodyPr wrap="square" rtlCol="0">
            <a:spAutoFit/>
          </a:bodyPr>
          <a:lstStyle/>
          <a:p>
            <a:pPr algn="ctr"/>
            <a:r>
              <a:rPr lang="en-US" sz="2800" dirty="0">
                <a:solidFill>
                  <a:schemeClr val="bg1"/>
                </a:solidFill>
                <a:latin typeface="Raleway" panose="020B0503030101060003" pitchFamily="34" charset="0"/>
              </a:rPr>
              <a:t>www.ppthemes.com</a:t>
            </a:r>
          </a:p>
        </p:txBody>
      </p:sp>
      <p:sp>
        <p:nvSpPr>
          <p:cNvPr id="32" name="TextBox 31">
            <a:extLst>
              <a:ext uri="{FF2B5EF4-FFF2-40B4-BE49-F238E27FC236}">
                <a16:creationId xmlns:a16="http://schemas.microsoft.com/office/drawing/2014/main" id="{73C91DAD-3B42-4BF0-8A4A-56F8AD24A59E}"/>
              </a:ext>
            </a:extLst>
          </p:cNvPr>
          <p:cNvSpPr txBox="1"/>
          <p:nvPr/>
        </p:nvSpPr>
        <p:spPr>
          <a:xfrm>
            <a:off x="4412607" y="3319295"/>
            <a:ext cx="3165458" cy="584775"/>
          </a:xfrm>
          <a:prstGeom prst="rect">
            <a:avLst/>
          </a:prstGeom>
          <a:noFill/>
        </p:spPr>
        <p:txBody>
          <a:bodyPr wrap="square" rtlCol="0">
            <a:spAutoFit/>
          </a:bodyPr>
          <a:lstStyle/>
          <a:p>
            <a:pPr algn="ctr"/>
            <a:r>
              <a:rPr lang="en-US" sz="3200" dirty="0">
                <a:solidFill>
                  <a:schemeClr val="bg1"/>
                </a:solidFill>
                <a:latin typeface="Raleway" panose="020B0503030101060003" pitchFamily="34" charset="0"/>
              </a:rPr>
              <a:t>Your Name</a:t>
            </a:r>
          </a:p>
        </p:txBody>
      </p:sp>
      <p:sp>
        <p:nvSpPr>
          <p:cNvPr id="35" name="Half Frame 34">
            <a:extLst>
              <a:ext uri="{FF2B5EF4-FFF2-40B4-BE49-F238E27FC236}">
                <a16:creationId xmlns:a16="http://schemas.microsoft.com/office/drawing/2014/main" id="{CCB52E07-CCAB-4FC9-AD5A-F7C4C4BFCA7E}"/>
              </a:ext>
            </a:extLst>
          </p:cNvPr>
          <p:cNvSpPr/>
          <p:nvPr/>
        </p:nvSpPr>
        <p:spPr>
          <a:xfrm>
            <a:off x="3245392" y="718120"/>
            <a:ext cx="2046515" cy="2046515"/>
          </a:xfrm>
          <a:prstGeom prst="halfFram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6" name="Half Frame 35">
            <a:extLst>
              <a:ext uri="{FF2B5EF4-FFF2-40B4-BE49-F238E27FC236}">
                <a16:creationId xmlns:a16="http://schemas.microsoft.com/office/drawing/2014/main" id="{A4D0256A-47E3-42F1-8E62-CDD640D814D8}"/>
              </a:ext>
            </a:extLst>
          </p:cNvPr>
          <p:cNvSpPr/>
          <p:nvPr/>
        </p:nvSpPr>
        <p:spPr>
          <a:xfrm rot="10800000">
            <a:off x="6826274" y="3857378"/>
            <a:ext cx="2046515" cy="2046515"/>
          </a:xfrm>
          <a:prstGeom prst="halfFram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694183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2C69CF17-4D9F-43BD-8D07-062081BE02D9}"/>
              </a:ext>
            </a:extLst>
          </p:cNvPr>
          <p:cNvSpPr/>
          <p:nvPr/>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Shape 68">
            <a:extLst>
              <a:ext uri="{FF2B5EF4-FFF2-40B4-BE49-F238E27FC236}">
                <a16:creationId xmlns:a16="http://schemas.microsoft.com/office/drawing/2014/main" id="{BA055FFB-2C21-4B6E-8AF8-6A074AA6D4D4}"/>
              </a:ext>
            </a:extLst>
          </p:cNvPr>
          <p:cNvSpPr/>
          <p:nvPr/>
        </p:nvSpPr>
        <p:spPr>
          <a:xfrm rot="8591474">
            <a:off x="5398883" y="531711"/>
            <a:ext cx="5324669" cy="6304603"/>
          </a:xfrm>
          <a:custGeom>
            <a:avLst/>
            <a:gdLst>
              <a:gd name="connsiteX0" fmla="*/ 998168 w 5324669"/>
              <a:gd name="connsiteY0" fmla="*/ 5720263 h 6304603"/>
              <a:gd name="connsiteX1" fmla="*/ 584340 w 5324669"/>
              <a:gd name="connsiteY1" fmla="*/ 1978102 h 6304603"/>
              <a:gd name="connsiteX2" fmla="*/ 1395408 w 5324669"/>
              <a:gd name="connsiteY2" fmla="*/ 1300032 h 6304603"/>
              <a:gd name="connsiteX3" fmla="*/ 1587489 w 5324669"/>
              <a:gd name="connsiteY3" fmla="*/ 1208047 h 6304603"/>
              <a:gd name="connsiteX4" fmla="*/ 2554394 w 5324669"/>
              <a:gd name="connsiteY4" fmla="*/ 0 h 6304603"/>
              <a:gd name="connsiteX5" fmla="*/ 3430361 w 5324669"/>
              <a:gd name="connsiteY5" fmla="*/ 1094429 h 6304603"/>
              <a:gd name="connsiteX6" fmla="*/ 3633751 w 5324669"/>
              <a:gd name="connsiteY6" fmla="*/ 1162825 h 6304603"/>
              <a:gd name="connsiteX7" fmla="*/ 4326501 w 5324669"/>
              <a:gd name="connsiteY7" fmla="*/ 1564274 h 6304603"/>
              <a:gd name="connsiteX8" fmla="*/ 4740329 w 5324669"/>
              <a:gd name="connsiteY8" fmla="*/ 5306435 h 6304603"/>
              <a:gd name="connsiteX9" fmla="*/ 998168 w 5324669"/>
              <a:gd name="connsiteY9" fmla="*/ 5720263 h 6304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24669" h="6304603">
                <a:moveTo>
                  <a:pt x="998168" y="5720263"/>
                </a:moveTo>
                <a:cubicBezTo>
                  <a:pt x="-149476" y="4801170"/>
                  <a:pt x="-334754" y="3125747"/>
                  <a:pt x="584340" y="1978102"/>
                </a:cubicBezTo>
                <a:cubicBezTo>
                  <a:pt x="814113" y="1691191"/>
                  <a:pt x="1091157" y="1464428"/>
                  <a:pt x="1395408" y="1300032"/>
                </a:cubicBezTo>
                <a:lnTo>
                  <a:pt x="1587489" y="1208047"/>
                </a:lnTo>
                <a:lnTo>
                  <a:pt x="2554394" y="0"/>
                </a:lnTo>
                <a:lnTo>
                  <a:pt x="3430361" y="1094429"/>
                </a:lnTo>
                <a:lnTo>
                  <a:pt x="3633751" y="1162825"/>
                </a:lnTo>
                <a:cubicBezTo>
                  <a:pt x="3877579" y="1258440"/>
                  <a:pt x="4111318" y="1391944"/>
                  <a:pt x="4326501" y="1564274"/>
                </a:cubicBezTo>
                <a:cubicBezTo>
                  <a:pt x="5474145" y="2483368"/>
                  <a:pt x="5659422" y="4158791"/>
                  <a:pt x="4740329" y="5306435"/>
                </a:cubicBezTo>
                <a:cubicBezTo>
                  <a:pt x="3821235" y="6454080"/>
                  <a:pt x="2145812" y="6639357"/>
                  <a:pt x="998168" y="5720263"/>
                </a:cubicBezTo>
                <a:close/>
              </a:path>
            </a:pathLst>
          </a:custGeom>
          <a:solidFill>
            <a:schemeClr val="accent4"/>
          </a:solidFill>
          <a:ln w="76200" cmpd="thinThick">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Freeform: Shape 50">
            <a:extLst>
              <a:ext uri="{FF2B5EF4-FFF2-40B4-BE49-F238E27FC236}">
                <a16:creationId xmlns:a16="http://schemas.microsoft.com/office/drawing/2014/main" id="{B61148AB-14E6-4E18-8E9C-605E5481BFA9}"/>
              </a:ext>
            </a:extLst>
          </p:cNvPr>
          <p:cNvSpPr/>
          <p:nvPr/>
        </p:nvSpPr>
        <p:spPr>
          <a:xfrm rot="8429762">
            <a:off x="5807751" y="827459"/>
            <a:ext cx="4655355" cy="5719748"/>
          </a:xfrm>
          <a:custGeom>
            <a:avLst/>
            <a:gdLst>
              <a:gd name="connsiteX0" fmla="*/ 537246 w 2952831"/>
              <a:gd name="connsiteY0" fmla="*/ 3290689 h 3627962"/>
              <a:gd name="connsiteX1" fmla="*/ 337273 w 2952831"/>
              <a:gd name="connsiteY1" fmla="*/ 1212378 h 3627962"/>
              <a:gd name="connsiteX2" fmla="*/ 1056919 w 2952831"/>
              <a:gd name="connsiteY2" fmla="*/ 735868 h 3627962"/>
              <a:gd name="connsiteX3" fmla="*/ 1098662 w 2952831"/>
              <a:gd name="connsiteY3" fmla="*/ 725686 h 3627962"/>
              <a:gd name="connsiteX4" fmla="*/ 1500255 w 2952831"/>
              <a:gd name="connsiteY4" fmla="*/ 0 h 3627962"/>
              <a:gd name="connsiteX5" fmla="*/ 1910024 w 2952831"/>
              <a:gd name="connsiteY5" fmla="*/ 740460 h 3627962"/>
              <a:gd name="connsiteX6" fmla="*/ 2034615 w 2952831"/>
              <a:gd name="connsiteY6" fmla="*/ 784338 h 3627962"/>
              <a:gd name="connsiteX7" fmla="*/ 2415584 w 2952831"/>
              <a:gd name="connsiteY7" fmla="*/ 1012404 h 3627962"/>
              <a:gd name="connsiteX8" fmla="*/ 2615557 w 2952831"/>
              <a:gd name="connsiteY8" fmla="*/ 3090715 h 3627962"/>
              <a:gd name="connsiteX9" fmla="*/ 537246 w 2952831"/>
              <a:gd name="connsiteY9" fmla="*/ 3290689 h 3627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2831" h="3627962">
                <a:moveTo>
                  <a:pt x="537246" y="3290689"/>
                </a:moveTo>
                <a:cubicBezTo>
                  <a:pt x="-91884" y="2772000"/>
                  <a:pt x="-181415" y="1841508"/>
                  <a:pt x="337273" y="1212378"/>
                </a:cubicBezTo>
                <a:cubicBezTo>
                  <a:pt x="531781" y="976454"/>
                  <a:pt x="784200" y="816411"/>
                  <a:pt x="1056919" y="735868"/>
                </a:cubicBezTo>
                <a:lnTo>
                  <a:pt x="1098662" y="725686"/>
                </a:lnTo>
                <a:lnTo>
                  <a:pt x="1500255" y="0"/>
                </a:lnTo>
                <a:lnTo>
                  <a:pt x="1910024" y="740460"/>
                </a:lnTo>
                <a:lnTo>
                  <a:pt x="2034615" y="784338"/>
                </a:lnTo>
                <a:cubicBezTo>
                  <a:pt x="2169065" y="839279"/>
                  <a:pt x="2297622" y="915150"/>
                  <a:pt x="2415584" y="1012404"/>
                </a:cubicBezTo>
                <a:cubicBezTo>
                  <a:pt x="3044715" y="1531093"/>
                  <a:pt x="3134246" y="2461585"/>
                  <a:pt x="2615557" y="3090715"/>
                </a:cubicBezTo>
                <a:cubicBezTo>
                  <a:pt x="2096869" y="3719846"/>
                  <a:pt x="1166377" y="3809377"/>
                  <a:pt x="537246" y="3290689"/>
                </a:cubicBezTo>
                <a:close/>
              </a:path>
            </a:pathLst>
          </a:custGeom>
          <a:blipFill dpi="0" rotWithShape="0">
            <a:blip r:embed="rId2">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3" name="Freeform: Shape 92">
            <a:extLst>
              <a:ext uri="{FF2B5EF4-FFF2-40B4-BE49-F238E27FC236}">
                <a16:creationId xmlns:a16="http://schemas.microsoft.com/office/drawing/2014/main" id="{B6972F97-2252-48A9-ADC2-185E7CF1617B}"/>
              </a:ext>
            </a:extLst>
          </p:cNvPr>
          <p:cNvSpPr/>
          <p:nvPr/>
        </p:nvSpPr>
        <p:spPr>
          <a:xfrm rot="19182574">
            <a:off x="3738488" y="688100"/>
            <a:ext cx="5864453" cy="2703692"/>
          </a:xfrm>
          <a:custGeom>
            <a:avLst/>
            <a:gdLst>
              <a:gd name="connsiteX0" fmla="*/ 3193508 w 6387016"/>
              <a:gd name="connsiteY0" fmla="*/ 0 h 2944609"/>
              <a:gd name="connsiteX1" fmla="*/ 6381893 w 6387016"/>
              <a:gd name="connsiteY1" fmla="*/ 2877246 h 2944609"/>
              <a:gd name="connsiteX2" fmla="*/ 6387016 w 6387016"/>
              <a:gd name="connsiteY2" fmla="*/ 2944609 h 2944609"/>
              <a:gd name="connsiteX3" fmla="*/ 6234449 w 6387016"/>
              <a:gd name="connsiteY3" fmla="*/ 2944609 h 2944609"/>
              <a:gd name="connsiteX4" fmla="*/ 6230509 w 6387016"/>
              <a:gd name="connsiteY4" fmla="*/ 2892805 h 2944609"/>
              <a:gd name="connsiteX5" fmla="*/ 3193508 w 6387016"/>
              <a:gd name="connsiteY5" fmla="*/ 152170 h 2944609"/>
              <a:gd name="connsiteX6" fmla="*/ 156507 w 6387016"/>
              <a:gd name="connsiteY6" fmla="*/ 2892805 h 2944609"/>
              <a:gd name="connsiteX7" fmla="*/ 152568 w 6387016"/>
              <a:gd name="connsiteY7" fmla="*/ 2944609 h 2944609"/>
              <a:gd name="connsiteX8" fmla="*/ 0 w 6387016"/>
              <a:gd name="connsiteY8" fmla="*/ 2944609 h 2944609"/>
              <a:gd name="connsiteX9" fmla="*/ 5123 w 6387016"/>
              <a:gd name="connsiteY9" fmla="*/ 2877246 h 2944609"/>
              <a:gd name="connsiteX10" fmla="*/ 3193508 w 6387016"/>
              <a:gd name="connsiteY10" fmla="*/ 0 h 2944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87016" h="2944609">
                <a:moveTo>
                  <a:pt x="3193508" y="0"/>
                </a:moveTo>
                <a:cubicBezTo>
                  <a:pt x="4852916" y="0"/>
                  <a:pt x="6217769" y="1261140"/>
                  <a:pt x="6381893" y="2877246"/>
                </a:cubicBezTo>
                <a:lnTo>
                  <a:pt x="6387016" y="2944609"/>
                </a:lnTo>
                <a:lnTo>
                  <a:pt x="6234449" y="2944609"/>
                </a:lnTo>
                <a:lnTo>
                  <a:pt x="6230509" y="2892805"/>
                </a:lnTo>
                <a:cubicBezTo>
                  <a:pt x="6074177" y="1353431"/>
                  <a:pt x="4774128" y="152170"/>
                  <a:pt x="3193508" y="152170"/>
                </a:cubicBezTo>
                <a:cubicBezTo>
                  <a:pt x="1612889" y="152170"/>
                  <a:pt x="312839" y="1353431"/>
                  <a:pt x="156507" y="2892805"/>
                </a:cubicBezTo>
                <a:lnTo>
                  <a:pt x="152568" y="2944609"/>
                </a:lnTo>
                <a:lnTo>
                  <a:pt x="0" y="2944609"/>
                </a:lnTo>
                <a:lnTo>
                  <a:pt x="5123" y="2877246"/>
                </a:lnTo>
                <a:cubicBezTo>
                  <a:pt x="169247" y="1261140"/>
                  <a:pt x="1534100" y="0"/>
                  <a:pt x="3193508" y="0"/>
                </a:cubicBezTo>
                <a:close/>
              </a:path>
            </a:pathLst>
          </a:custGeom>
          <a:solidFill>
            <a:schemeClr val="accent3">
              <a:lumMod val="75000"/>
              <a:alpha val="5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TextBox 64">
            <a:extLst>
              <a:ext uri="{FF2B5EF4-FFF2-40B4-BE49-F238E27FC236}">
                <a16:creationId xmlns:a16="http://schemas.microsoft.com/office/drawing/2014/main" id="{A934603C-79EE-4CD7-99EA-5F5FDEAB456D}"/>
              </a:ext>
            </a:extLst>
          </p:cNvPr>
          <p:cNvSpPr txBox="1"/>
          <p:nvPr/>
        </p:nvSpPr>
        <p:spPr>
          <a:xfrm>
            <a:off x="2114852" y="2039947"/>
            <a:ext cx="6534150" cy="2400657"/>
          </a:xfrm>
          <a:prstGeom prst="rect">
            <a:avLst/>
          </a:prstGeom>
          <a:noFill/>
        </p:spPr>
        <p:txBody>
          <a:bodyPr wrap="square" rtlCol="0">
            <a:spAutoFit/>
          </a:bodyPr>
          <a:lstStyle/>
          <a:p>
            <a:r>
              <a:rPr lang="en-US" sz="5400" dirty="0">
                <a:solidFill>
                  <a:schemeClr val="bg1"/>
                </a:solidFill>
                <a:effectLst>
                  <a:outerShdw blurRad="38100" dist="38100" dir="2700000" algn="tl">
                    <a:srgbClr val="000000">
                      <a:alpha val="43137"/>
                    </a:srgbClr>
                  </a:outerShdw>
                </a:effectLst>
                <a:latin typeface="Montserrat ExtraBold" panose="00000900000000000000" pitchFamily="50" charset="0"/>
              </a:rPr>
              <a:t>GREAT </a:t>
            </a:r>
          </a:p>
          <a:p>
            <a:r>
              <a:rPr lang="en-US" sz="4800" dirty="0">
                <a:solidFill>
                  <a:schemeClr val="bg1"/>
                </a:solidFill>
                <a:effectLst>
                  <a:outerShdw blurRad="38100" dist="38100" dir="2700000" algn="tl">
                    <a:srgbClr val="000000">
                      <a:alpha val="43137"/>
                    </a:srgbClr>
                  </a:outerShdw>
                </a:effectLst>
                <a:latin typeface="Montserrat ExtraBold" panose="00000900000000000000" pitchFamily="50" charset="0"/>
              </a:rPr>
              <a:t>QUOTES FOR YOUR </a:t>
            </a:r>
            <a:r>
              <a:rPr lang="en-US" sz="4800" i="1" dirty="0">
                <a:solidFill>
                  <a:schemeClr val="accent2"/>
                </a:solidFill>
                <a:effectLst>
                  <a:outerShdw blurRad="38100" dist="38100" dir="2700000" algn="tl">
                    <a:srgbClr val="000000">
                      <a:alpha val="43137"/>
                    </a:srgbClr>
                  </a:outerShdw>
                </a:effectLst>
                <a:latin typeface="Montserrat ExtraBold" panose="00000900000000000000" pitchFamily="50" charset="0"/>
              </a:rPr>
              <a:t>PRESEN</a:t>
            </a:r>
            <a:r>
              <a:rPr lang="en-US" sz="4800" i="1" dirty="0">
                <a:solidFill>
                  <a:schemeClr val="bg1"/>
                </a:solidFill>
                <a:effectLst>
                  <a:outerShdw blurRad="38100" dist="38100" dir="2700000" algn="tl">
                    <a:srgbClr val="000000">
                      <a:alpha val="43137"/>
                    </a:srgbClr>
                  </a:outerShdw>
                </a:effectLst>
                <a:latin typeface="Montserrat ExtraBold" panose="00000900000000000000" pitchFamily="50" charset="0"/>
              </a:rPr>
              <a:t>TATIONS</a:t>
            </a:r>
          </a:p>
        </p:txBody>
      </p:sp>
      <p:sp>
        <p:nvSpPr>
          <p:cNvPr id="99" name="Half Frame 98">
            <a:extLst>
              <a:ext uri="{FF2B5EF4-FFF2-40B4-BE49-F238E27FC236}">
                <a16:creationId xmlns:a16="http://schemas.microsoft.com/office/drawing/2014/main" id="{CC01E4CB-3E35-4C8D-82CE-C083A8BF4063}"/>
              </a:ext>
            </a:extLst>
          </p:cNvPr>
          <p:cNvSpPr/>
          <p:nvPr/>
        </p:nvSpPr>
        <p:spPr>
          <a:xfrm>
            <a:off x="1303257" y="1277960"/>
            <a:ext cx="2046515" cy="2046515"/>
          </a:xfrm>
          <a:prstGeom prst="halfFram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1" name="Rectangle 100">
            <a:extLst>
              <a:ext uri="{FF2B5EF4-FFF2-40B4-BE49-F238E27FC236}">
                <a16:creationId xmlns:a16="http://schemas.microsoft.com/office/drawing/2014/main" id="{75B9DBBC-6C21-49D7-925F-1863CFB95A59}"/>
              </a:ext>
            </a:extLst>
          </p:cNvPr>
          <p:cNvSpPr/>
          <p:nvPr/>
        </p:nvSpPr>
        <p:spPr>
          <a:xfrm>
            <a:off x="2326514" y="4440604"/>
            <a:ext cx="2515815" cy="1045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TextBox 102">
            <a:extLst>
              <a:ext uri="{FF2B5EF4-FFF2-40B4-BE49-F238E27FC236}">
                <a16:creationId xmlns:a16="http://schemas.microsoft.com/office/drawing/2014/main" id="{787F7CEE-6E7B-4B2A-82DB-703E2A97708B}"/>
              </a:ext>
            </a:extLst>
          </p:cNvPr>
          <p:cNvSpPr txBox="1"/>
          <p:nvPr/>
        </p:nvSpPr>
        <p:spPr>
          <a:xfrm>
            <a:off x="2264566" y="4706960"/>
            <a:ext cx="3401186" cy="923330"/>
          </a:xfrm>
          <a:prstGeom prst="rect">
            <a:avLst/>
          </a:prstGeom>
          <a:noFill/>
        </p:spPr>
        <p:txBody>
          <a:bodyPr wrap="square" rtlCol="0">
            <a:spAutoFit/>
          </a:bodyPr>
          <a:lstStyle/>
          <a:p>
            <a:r>
              <a:rPr lang="en-US" dirty="0">
                <a:solidFill>
                  <a:schemeClr val="bg1"/>
                </a:solidFill>
                <a:latin typeface="Raleway" panose="020B0503030101060003" pitchFamily="34" charset="0"/>
              </a:rPr>
              <a:t>“You can make whatever you want if you make with love and trust”</a:t>
            </a:r>
          </a:p>
        </p:txBody>
      </p:sp>
      <p:sp>
        <p:nvSpPr>
          <p:cNvPr id="104" name="TextBox 103">
            <a:extLst>
              <a:ext uri="{FF2B5EF4-FFF2-40B4-BE49-F238E27FC236}">
                <a16:creationId xmlns:a16="http://schemas.microsoft.com/office/drawing/2014/main" id="{42D149D5-13A3-4E95-85E2-25C8624651C3}"/>
              </a:ext>
            </a:extLst>
          </p:cNvPr>
          <p:cNvSpPr txBox="1"/>
          <p:nvPr/>
        </p:nvSpPr>
        <p:spPr>
          <a:xfrm>
            <a:off x="2264566" y="5537317"/>
            <a:ext cx="2855086" cy="369332"/>
          </a:xfrm>
          <a:prstGeom prst="rect">
            <a:avLst/>
          </a:prstGeom>
          <a:noFill/>
        </p:spPr>
        <p:txBody>
          <a:bodyPr wrap="square" rtlCol="0">
            <a:spAutoFit/>
          </a:bodyPr>
          <a:lstStyle/>
          <a:p>
            <a:r>
              <a:rPr lang="en-US" b="1" dirty="0">
                <a:solidFill>
                  <a:schemeClr val="accent5"/>
                </a:solidFill>
                <a:latin typeface="Raleway" panose="020B0503030101060003" pitchFamily="34" charset="0"/>
              </a:rPr>
              <a:t>www.ppthemes.com</a:t>
            </a:r>
          </a:p>
        </p:txBody>
      </p:sp>
    </p:spTree>
    <p:extLst>
      <p:ext uri="{BB962C8B-B14F-4D97-AF65-F5344CB8AC3E}">
        <p14:creationId xmlns:p14="http://schemas.microsoft.com/office/powerpoint/2010/main" val="86200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reeform 2">
            <a:extLst>
              <a:ext uri="{FF2B5EF4-FFF2-40B4-BE49-F238E27FC236}">
                <a16:creationId xmlns:a16="http://schemas.microsoft.com/office/drawing/2014/main" id="{BD64D4C7-4618-BD48-BCFC-721D3197B183}"/>
              </a:ext>
            </a:extLst>
          </p:cNvPr>
          <p:cNvSpPr>
            <a:spLocks noChangeArrowheads="1"/>
          </p:cNvSpPr>
          <p:nvPr/>
        </p:nvSpPr>
        <p:spPr bwMode="auto">
          <a:xfrm>
            <a:off x="1465" y="232048"/>
            <a:ext cx="6097282" cy="6393906"/>
          </a:xfrm>
          <a:custGeom>
            <a:avLst/>
            <a:gdLst>
              <a:gd name="T0" fmla="*/ 4657 w 9791"/>
              <a:gd name="T1" fmla="*/ 0 h 10267"/>
              <a:gd name="T2" fmla="*/ 0 w 9791"/>
              <a:gd name="T3" fmla="*/ 0 h 10267"/>
              <a:gd name="T4" fmla="*/ 0 w 9791"/>
              <a:gd name="T5" fmla="*/ 10266 h 10267"/>
              <a:gd name="T6" fmla="*/ 4657 w 9791"/>
              <a:gd name="T7" fmla="*/ 10266 h 10267"/>
              <a:gd name="T8" fmla="*/ 4657 w 9791"/>
              <a:gd name="T9" fmla="*/ 10266 h 10267"/>
              <a:gd name="T10" fmla="*/ 9790 w 9791"/>
              <a:gd name="T11" fmla="*/ 5133 h 10267"/>
              <a:gd name="T12" fmla="*/ 9790 w 9791"/>
              <a:gd name="T13" fmla="*/ 5133 h 10267"/>
              <a:gd name="T14" fmla="*/ 4657 w 9791"/>
              <a:gd name="T15" fmla="*/ 0 h 102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791" h="10267">
                <a:moveTo>
                  <a:pt x="4657" y="0"/>
                </a:moveTo>
                <a:lnTo>
                  <a:pt x="0" y="0"/>
                </a:lnTo>
                <a:lnTo>
                  <a:pt x="0" y="10266"/>
                </a:lnTo>
                <a:lnTo>
                  <a:pt x="4657" y="10266"/>
                </a:lnTo>
                <a:lnTo>
                  <a:pt x="4657" y="10266"/>
                </a:lnTo>
                <a:cubicBezTo>
                  <a:pt x="7492" y="10266"/>
                  <a:pt x="9790" y="7967"/>
                  <a:pt x="9790" y="5133"/>
                </a:cubicBezTo>
                <a:lnTo>
                  <a:pt x="9790" y="5133"/>
                </a:lnTo>
                <a:cubicBezTo>
                  <a:pt x="9790" y="2298"/>
                  <a:pt x="7492" y="0"/>
                  <a:pt x="4657" y="0"/>
                </a:cubicBezTo>
              </a:path>
            </a:pathLst>
          </a:custGeom>
          <a:solidFill>
            <a:schemeClr val="accent3"/>
          </a:solidFill>
          <a:ln>
            <a:noFill/>
          </a:ln>
          <a:effectLst/>
        </p:spPr>
        <p:txBody>
          <a:bodyPr wrap="none" anchor="ctr"/>
          <a:lstStyle/>
          <a:p>
            <a:endParaRPr lang="en-US" dirty="0">
              <a:latin typeface="Poppins" pitchFamily="2" charset="77"/>
            </a:endParaRPr>
          </a:p>
        </p:txBody>
      </p:sp>
      <p:sp>
        <p:nvSpPr>
          <p:cNvPr id="24" name="Freeform 3">
            <a:extLst>
              <a:ext uri="{FF2B5EF4-FFF2-40B4-BE49-F238E27FC236}">
                <a16:creationId xmlns:a16="http://schemas.microsoft.com/office/drawing/2014/main" id="{F522A311-7933-474A-8E63-BC8D4D40D3C4}"/>
              </a:ext>
            </a:extLst>
          </p:cNvPr>
          <p:cNvSpPr>
            <a:spLocks noChangeArrowheads="1"/>
          </p:cNvSpPr>
          <p:nvPr/>
        </p:nvSpPr>
        <p:spPr bwMode="auto">
          <a:xfrm>
            <a:off x="559009" y="1001076"/>
            <a:ext cx="4751485" cy="4864093"/>
          </a:xfrm>
          <a:custGeom>
            <a:avLst/>
            <a:gdLst>
              <a:gd name="T0" fmla="*/ 7628 w 7629"/>
              <a:gd name="T1" fmla="*/ 3904 h 7810"/>
              <a:gd name="T2" fmla="*/ 7628 w 7629"/>
              <a:gd name="T3" fmla="*/ 3904 h 7810"/>
              <a:gd name="T4" fmla="*/ 3814 w 7629"/>
              <a:gd name="T5" fmla="*/ 7809 h 7810"/>
              <a:gd name="T6" fmla="*/ 3814 w 7629"/>
              <a:gd name="T7" fmla="*/ 7809 h 7810"/>
              <a:gd name="T8" fmla="*/ 0 w 7629"/>
              <a:gd name="T9" fmla="*/ 3904 h 7810"/>
              <a:gd name="T10" fmla="*/ 0 w 7629"/>
              <a:gd name="T11" fmla="*/ 3904 h 7810"/>
              <a:gd name="T12" fmla="*/ 3814 w 7629"/>
              <a:gd name="T13" fmla="*/ 0 h 7810"/>
              <a:gd name="T14" fmla="*/ 3814 w 7629"/>
              <a:gd name="T15" fmla="*/ 0 h 7810"/>
              <a:gd name="T16" fmla="*/ 7628 w 7629"/>
              <a:gd name="T17" fmla="*/ 3904 h 7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29" h="7810">
                <a:moveTo>
                  <a:pt x="7628" y="3904"/>
                </a:moveTo>
                <a:lnTo>
                  <a:pt x="7628" y="3904"/>
                </a:lnTo>
                <a:cubicBezTo>
                  <a:pt x="7628" y="6061"/>
                  <a:pt x="5921" y="7809"/>
                  <a:pt x="3814" y="7809"/>
                </a:cubicBezTo>
                <a:lnTo>
                  <a:pt x="3814" y="7809"/>
                </a:lnTo>
                <a:cubicBezTo>
                  <a:pt x="1707" y="7809"/>
                  <a:pt x="0" y="6061"/>
                  <a:pt x="0" y="3904"/>
                </a:cubicBezTo>
                <a:lnTo>
                  <a:pt x="0" y="3904"/>
                </a:lnTo>
                <a:cubicBezTo>
                  <a:pt x="0" y="1749"/>
                  <a:pt x="1707" y="0"/>
                  <a:pt x="3814" y="0"/>
                </a:cubicBezTo>
                <a:lnTo>
                  <a:pt x="3814" y="0"/>
                </a:lnTo>
                <a:cubicBezTo>
                  <a:pt x="5921" y="0"/>
                  <a:pt x="7628" y="1749"/>
                  <a:pt x="7628" y="3904"/>
                </a:cubicBezTo>
              </a:path>
            </a:pathLst>
          </a:custGeom>
          <a:solidFill>
            <a:srgbClr val="F2F2F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2" name="TextBox 21">
            <a:extLst>
              <a:ext uri="{FF2B5EF4-FFF2-40B4-BE49-F238E27FC236}">
                <a16:creationId xmlns:a16="http://schemas.microsoft.com/office/drawing/2014/main" id="{18D5630C-D263-4F8B-A41F-78F96DCE145B}"/>
              </a:ext>
            </a:extLst>
          </p:cNvPr>
          <p:cNvSpPr txBox="1"/>
          <p:nvPr/>
        </p:nvSpPr>
        <p:spPr>
          <a:xfrm>
            <a:off x="6441390" y="2133383"/>
            <a:ext cx="5000088" cy="2536656"/>
          </a:xfrm>
          <a:prstGeom prst="rect">
            <a:avLst/>
          </a:prstGeom>
          <a:noFill/>
        </p:spPr>
        <p:txBody>
          <a:bodyPr wrap="square" rtlCol="0">
            <a:spAutoFit/>
          </a:bodyPr>
          <a:lstStyle/>
          <a:p>
            <a:pPr algn="ctr">
              <a:lnSpc>
                <a:spcPct val="150000"/>
              </a:lnSpc>
            </a:pPr>
            <a:r>
              <a:rPr lang="en-US" b="1" i="0" dirty="0">
                <a:solidFill>
                  <a:schemeClr val="accent3"/>
                </a:solidFill>
                <a:effectLst/>
                <a:latin typeface="Raleway" panose="020B0503030101060003" pitchFamily="34" charset="0"/>
              </a:rPr>
              <a:t>LOREM IPSUM DOLOR SIT AMET</a:t>
            </a:r>
            <a:r>
              <a:rPr lang="en-US" b="1" i="0" dirty="0">
                <a:solidFill>
                  <a:srgbClr val="000000"/>
                </a:solidFill>
                <a:effectLst/>
                <a:latin typeface="Raleway" panose="020B0503030101060003" pitchFamily="34" charset="0"/>
              </a:rPr>
              <a:t>, </a:t>
            </a:r>
          </a:p>
          <a:p>
            <a:pPr algn="ctr">
              <a:lnSpc>
                <a:spcPct val="150000"/>
              </a:lnSpc>
            </a:pPr>
            <a:r>
              <a:rPr lang="en-US" b="0" i="0" dirty="0">
                <a:solidFill>
                  <a:srgbClr val="000000"/>
                </a:solidFill>
                <a:effectLst/>
                <a:latin typeface="Raleway" panose="020B0503030101060003" pitchFamily="34" charset="0"/>
              </a:rPr>
              <a:t>consectetur adipiscing elit. Pellentesque et tincidunt massa. Nam massa nisl, luctus eu auctor vel, faucibus sit amet ante. Vestibulum pulvinar, ex vitae viverra tincidunt, diam ante lobortis nibh, sed placerat velit nisl</a:t>
            </a:r>
            <a:endParaRPr lang="en-US" dirty="0">
              <a:latin typeface="Raleway" panose="020B0503030101060003" pitchFamily="34" charset="0"/>
            </a:endParaRPr>
          </a:p>
        </p:txBody>
      </p:sp>
      <p:sp>
        <p:nvSpPr>
          <p:cNvPr id="41" name="Freeform 5">
            <a:extLst>
              <a:ext uri="{FF2B5EF4-FFF2-40B4-BE49-F238E27FC236}">
                <a16:creationId xmlns:a16="http://schemas.microsoft.com/office/drawing/2014/main" id="{C98B8EB5-7CC0-4AF8-B192-1B597842A064}"/>
              </a:ext>
            </a:extLst>
          </p:cNvPr>
          <p:cNvSpPr>
            <a:spLocks/>
          </p:cNvSpPr>
          <p:nvPr/>
        </p:nvSpPr>
        <p:spPr bwMode="auto">
          <a:xfrm>
            <a:off x="8379104" y="1581472"/>
            <a:ext cx="227013" cy="303212"/>
          </a:xfrm>
          <a:custGeom>
            <a:avLst/>
            <a:gdLst>
              <a:gd name="T0" fmla="*/ 10 w 21"/>
              <a:gd name="T1" fmla="*/ 7 h 28"/>
              <a:gd name="T2" fmla="*/ 10 w 21"/>
              <a:gd name="T3" fmla="*/ 7 h 28"/>
              <a:gd name="T4" fmla="*/ 17 w 21"/>
              <a:gd name="T5" fmla="*/ 1 h 28"/>
              <a:gd name="T6" fmla="*/ 17 w 21"/>
              <a:gd name="T7" fmla="*/ 0 h 28"/>
              <a:gd name="T8" fmla="*/ 0 w 21"/>
              <a:gd name="T9" fmla="*/ 18 h 28"/>
              <a:gd name="T10" fmla="*/ 10 w 21"/>
              <a:gd name="T11" fmla="*/ 28 h 28"/>
              <a:gd name="T12" fmla="*/ 21 w 21"/>
              <a:gd name="T13" fmla="*/ 18 h 28"/>
              <a:gd name="T14" fmla="*/ 10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0" y="7"/>
                </a:moveTo>
                <a:cubicBezTo>
                  <a:pt x="10" y="7"/>
                  <a:pt x="10" y="7"/>
                  <a:pt x="10" y="7"/>
                </a:cubicBezTo>
                <a:cubicBezTo>
                  <a:pt x="10" y="4"/>
                  <a:pt x="13" y="1"/>
                  <a:pt x="17" y="1"/>
                </a:cubicBezTo>
                <a:cubicBezTo>
                  <a:pt x="17" y="0"/>
                  <a:pt x="17" y="0"/>
                  <a:pt x="17" y="0"/>
                </a:cubicBezTo>
                <a:cubicBezTo>
                  <a:pt x="7" y="0"/>
                  <a:pt x="0" y="8"/>
                  <a:pt x="0" y="18"/>
                </a:cubicBezTo>
                <a:cubicBezTo>
                  <a:pt x="0" y="24"/>
                  <a:pt x="4" y="28"/>
                  <a:pt x="10" y="28"/>
                </a:cubicBezTo>
                <a:cubicBezTo>
                  <a:pt x="16" y="28"/>
                  <a:pt x="21" y="24"/>
                  <a:pt x="21" y="18"/>
                </a:cubicBezTo>
                <a:cubicBezTo>
                  <a:pt x="21" y="12"/>
                  <a:pt x="16" y="7"/>
                  <a:pt x="10" y="7"/>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 name="Freeform 6">
            <a:extLst>
              <a:ext uri="{FF2B5EF4-FFF2-40B4-BE49-F238E27FC236}">
                <a16:creationId xmlns:a16="http://schemas.microsoft.com/office/drawing/2014/main" id="{CE94847C-AC54-4BB6-9C2B-5D5F3DB221D7}"/>
              </a:ext>
            </a:extLst>
          </p:cNvPr>
          <p:cNvSpPr>
            <a:spLocks/>
          </p:cNvSpPr>
          <p:nvPr/>
        </p:nvSpPr>
        <p:spPr bwMode="auto">
          <a:xfrm>
            <a:off x="8628342" y="1581472"/>
            <a:ext cx="227013" cy="303212"/>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0" y="7"/>
                </a:cubicBezTo>
                <a:cubicBezTo>
                  <a:pt x="11" y="4"/>
                  <a:pt x="14" y="1"/>
                  <a:pt x="18" y="1"/>
                </a:cubicBezTo>
                <a:cubicBezTo>
                  <a:pt x="18" y="0"/>
                  <a:pt x="18" y="0"/>
                  <a:pt x="18" y="0"/>
                </a:cubicBezTo>
                <a:cubicBezTo>
                  <a:pt x="8" y="0"/>
                  <a:pt x="0" y="8"/>
                  <a:pt x="0" y="18"/>
                </a:cubicBezTo>
                <a:cubicBezTo>
                  <a:pt x="0" y="24"/>
                  <a:pt x="5" y="28"/>
                  <a:pt x="11" y="28"/>
                </a:cubicBezTo>
                <a:cubicBezTo>
                  <a:pt x="17" y="28"/>
                  <a:pt x="21" y="24"/>
                  <a:pt x="21" y="18"/>
                </a:cubicBezTo>
                <a:cubicBezTo>
                  <a:pt x="21" y="12"/>
                  <a:pt x="17" y="7"/>
                  <a:pt x="11" y="7"/>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 name="Freeform 7">
            <a:extLst>
              <a:ext uri="{FF2B5EF4-FFF2-40B4-BE49-F238E27FC236}">
                <a16:creationId xmlns:a16="http://schemas.microsoft.com/office/drawing/2014/main" id="{E3D3E495-CA28-48ED-8D1A-17B73A7BD22D}"/>
              </a:ext>
            </a:extLst>
          </p:cNvPr>
          <p:cNvSpPr>
            <a:spLocks/>
          </p:cNvSpPr>
          <p:nvPr/>
        </p:nvSpPr>
        <p:spPr bwMode="auto">
          <a:xfrm>
            <a:off x="8628342" y="5561334"/>
            <a:ext cx="227013" cy="303212"/>
          </a:xfrm>
          <a:custGeom>
            <a:avLst/>
            <a:gdLst>
              <a:gd name="T0" fmla="*/ 11 w 21"/>
              <a:gd name="T1" fmla="*/ 21 h 28"/>
              <a:gd name="T2" fmla="*/ 11 w 21"/>
              <a:gd name="T3" fmla="*/ 21 h 28"/>
              <a:gd name="T4" fmla="*/ 4 w 21"/>
              <a:gd name="T5" fmla="*/ 28 h 28"/>
              <a:gd name="T6" fmla="*/ 4 w 21"/>
              <a:gd name="T7" fmla="*/ 28 h 28"/>
              <a:gd name="T8" fmla="*/ 21 w 21"/>
              <a:gd name="T9" fmla="*/ 11 h 28"/>
              <a:gd name="T10" fmla="*/ 11 w 21"/>
              <a:gd name="T11" fmla="*/ 0 h 28"/>
              <a:gd name="T12" fmla="*/ 0 w 21"/>
              <a:gd name="T13" fmla="*/ 11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5"/>
                  <a:pt x="8" y="28"/>
                  <a:pt x="4" y="28"/>
                </a:cubicBezTo>
                <a:cubicBezTo>
                  <a:pt x="4" y="28"/>
                  <a:pt x="4" y="28"/>
                  <a:pt x="4" y="28"/>
                </a:cubicBezTo>
                <a:cubicBezTo>
                  <a:pt x="13" y="28"/>
                  <a:pt x="21" y="20"/>
                  <a:pt x="21" y="11"/>
                </a:cubicBezTo>
                <a:cubicBezTo>
                  <a:pt x="21" y="5"/>
                  <a:pt x="17" y="0"/>
                  <a:pt x="11" y="0"/>
                </a:cubicBezTo>
                <a:cubicBezTo>
                  <a:pt x="5" y="0"/>
                  <a:pt x="0" y="5"/>
                  <a:pt x="0" y="11"/>
                </a:cubicBezTo>
                <a:cubicBezTo>
                  <a:pt x="0" y="16"/>
                  <a:pt x="5" y="21"/>
                  <a:pt x="11" y="21"/>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 name="Freeform 8">
            <a:extLst>
              <a:ext uri="{FF2B5EF4-FFF2-40B4-BE49-F238E27FC236}">
                <a16:creationId xmlns:a16="http://schemas.microsoft.com/office/drawing/2014/main" id="{B4B9AE6E-621B-4AFF-93BE-2B6B50636B9C}"/>
              </a:ext>
            </a:extLst>
          </p:cNvPr>
          <p:cNvSpPr>
            <a:spLocks/>
          </p:cNvSpPr>
          <p:nvPr/>
        </p:nvSpPr>
        <p:spPr bwMode="auto">
          <a:xfrm>
            <a:off x="8379104" y="5561334"/>
            <a:ext cx="227013" cy="303212"/>
          </a:xfrm>
          <a:custGeom>
            <a:avLst/>
            <a:gdLst>
              <a:gd name="T0" fmla="*/ 10 w 21"/>
              <a:gd name="T1" fmla="*/ 21 h 28"/>
              <a:gd name="T2" fmla="*/ 10 w 21"/>
              <a:gd name="T3" fmla="*/ 21 h 28"/>
              <a:gd name="T4" fmla="*/ 3 w 21"/>
              <a:gd name="T5" fmla="*/ 28 h 28"/>
              <a:gd name="T6" fmla="*/ 3 w 21"/>
              <a:gd name="T7" fmla="*/ 28 h 28"/>
              <a:gd name="T8" fmla="*/ 21 w 21"/>
              <a:gd name="T9" fmla="*/ 11 h 28"/>
              <a:gd name="T10" fmla="*/ 10 w 21"/>
              <a:gd name="T11" fmla="*/ 0 h 28"/>
              <a:gd name="T12" fmla="*/ 0 w 21"/>
              <a:gd name="T13" fmla="*/ 11 h 28"/>
              <a:gd name="T14" fmla="*/ 10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0" y="21"/>
                </a:moveTo>
                <a:cubicBezTo>
                  <a:pt x="10" y="21"/>
                  <a:pt x="10" y="21"/>
                  <a:pt x="10" y="21"/>
                </a:cubicBezTo>
                <a:cubicBezTo>
                  <a:pt x="10" y="25"/>
                  <a:pt x="7" y="28"/>
                  <a:pt x="3" y="28"/>
                </a:cubicBezTo>
                <a:cubicBezTo>
                  <a:pt x="3" y="28"/>
                  <a:pt x="3" y="28"/>
                  <a:pt x="3" y="28"/>
                </a:cubicBezTo>
                <a:cubicBezTo>
                  <a:pt x="13" y="28"/>
                  <a:pt x="21" y="20"/>
                  <a:pt x="21" y="11"/>
                </a:cubicBezTo>
                <a:cubicBezTo>
                  <a:pt x="21" y="5"/>
                  <a:pt x="16" y="0"/>
                  <a:pt x="10" y="0"/>
                </a:cubicBezTo>
                <a:cubicBezTo>
                  <a:pt x="4" y="0"/>
                  <a:pt x="0" y="5"/>
                  <a:pt x="0" y="11"/>
                </a:cubicBezTo>
                <a:cubicBezTo>
                  <a:pt x="0" y="16"/>
                  <a:pt x="4" y="21"/>
                  <a:pt x="10" y="21"/>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 name="Half Frame 44">
            <a:extLst>
              <a:ext uri="{FF2B5EF4-FFF2-40B4-BE49-F238E27FC236}">
                <a16:creationId xmlns:a16="http://schemas.microsoft.com/office/drawing/2014/main" id="{118D8DA1-9BDC-47FB-975E-CCBD85ADC07A}"/>
              </a:ext>
            </a:extLst>
          </p:cNvPr>
          <p:cNvSpPr/>
          <p:nvPr/>
        </p:nvSpPr>
        <p:spPr>
          <a:xfrm rot="5400000">
            <a:off x="9826754" y="303726"/>
            <a:ext cx="2046515" cy="2046515"/>
          </a:xfrm>
          <a:prstGeom prst="halfFram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CuadroTexto 16">
            <a:extLst>
              <a:ext uri="{FF2B5EF4-FFF2-40B4-BE49-F238E27FC236}">
                <a16:creationId xmlns:a16="http://schemas.microsoft.com/office/drawing/2014/main" id="{CFDF87D6-C637-4230-8893-231AFF512910}"/>
              </a:ext>
            </a:extLst>
          </p:cNvPr>
          <p:cNvSpPr txBox="1"/>
          <p:nvPr/>
        </p:nvSpPr>
        <p:spPr>
          <a:xfrm>
            <a:off x="7607126" y="4813249"/>
            <a:ext cx="2496457" cy="461665"/>
          </a:xfrm>
          <a:prstGeom prst="rect">
            <a:avLst/>
          </a:prstGeom>
          <a:noFill/>
        </p:spPr>
        <p:txBody>
          <a:bodyPr wrap="square" rtlCol="0">
            <a:spAutoFit/>
          </a:bodyPr>
          <a:lstStyle/>
          <a:p>
            <a:pPr algn="ctr"/>
            <a:r>
              <a:rPr lang="es-CO" sz="2400" dirty="0">
                <a:solidFill>
                  <a:schemeClr val="accent2"/>
                </a:solidFill>
                <a:latin typeface="Arial" panose="020B0604020202020204" pitchFamily="34" charset="0"/>
                <a:cs typeface="Arial" panose="020B0604020202020204" pitchFamily="34" charset="0"/>
              </a:rPr>
              <a:t>- CLARE ROSE</a:t>
            </a:r>
          </a:p>
        </p:txBody>
      </p:sp>
      <p:sp>
        <p:nvSpPr>
          <p:cNvPr id="25" name="Freeform 22">
            <a:extLst>
              <a:ext uri="{FF2B5EF4-FFF2-40B4-BE49-F238E27FC236}">
                <a16:creationId xmlns:a16="http://schemas.microsoft.com/office/drawing/2014/main" id="{898DEA6B-4B76-824E-87BB-0EFA279709D8}"/>
              </a:ext>
            </a:extLst>
          </p:cNvPr>
          <p:cNvSpPr>
            <a:spLocks noChangeArrowheads="1"/>
          </p:cNvSpPr>
          <p:nvPr/>
        </p:nvSpPr>
        <p:spPr bwMode="auto">
          <a:xfrm>
            <a:off x="2410166" y="4813249"/>
            <a:ext cx="3982459" cy="1565518"/>
          </a:xfrm>
          <a:custGeom>
            <a:avLst/>
            <a:gdLst>
              <a:gd name="T0" fmla="*/ 5138 w 6393"/>
              <a:gd name="T1" fmla="*/ 0 h 2512"/>
              <a:gd name="T2" fmla="*/ 2763 w 6393"/>
              <a:gd name="T3" fmla="*/ 0 h 2512"/>
              <a:gd name="T4" fmla="*/ 1957 w 6393"/>
              <a:gd name="T5" fmla="*/ 0 h 2512"/>
              <a:gd name="T6" fmla="*/ 1641 w 6393"/>
              <a:gd name="T7" fmla="*/ 0 h 2512"/>
              <a:gd name="T8" fmla="*/ 1641 w 6393"/>
              <a:gd name="T9" fmla="*/ 0 h 2512"/>
              <a:gd name="T10" fmla="*/ 863 w 6393"/>
              <a:gd name="T11" fmla="*/ 272 h 2512"/>
              <a:gd name="T12" fmla="*/ 0 w 6393"/>
              <a:gd name="T13" fmla="*/ 168 h 2512"/>
              <a:gd name="T14" fmla="*/ 454 w 6393"/>
              <a:gd name="T15" fmla="*/ 845 h 2512"/>
              <a:gd name="T16" fmla="*/ 454 w 6393"/>
              <a:gd name="T17" fmla="*/ 845 h 2512"/>
              <a:gd name="T18" fmla="*/ 385 w 6393"/>
              <a:gd name="T19" fmla="*/ 1256 h 2512"/>
              <a:gd name="T20" fmla="*/ 385 w 6393"/>
              <a:gd name="T21" fmla="*/ 1256 h 2512"/>
              <a:gd name="T22" fmla="*/ 385 w 6393"/>
              <a:gd name="T23" fmla="*/ 1256 h 2512"/>
              <a:gd name="T24" fmla="*/ 1641 w 6393"/>
              <a:gd name="T25" fmla="*/ 2511 h 2512"/>
              <a:gd name="T26" fmla="*/ 1957 w 6393"/>
              <a:gd name="T27" fmla="*/ 2511 h 2512"/>
              <a:gd name="T28" fmla="*/ 2763 w 6393"/>
              <a:gd name="T29" fmla="*/ 2511 h 2512"/>
              <a:gd name="T30" fmla="*/ 5138 w 6393"/>
              <a:gd name="T31" fmla="*/ 2511 h 2512"/>
              <a:gd name="T32" fmla="*/ 5138 w 6393"/>
              <a:gd name="T33" fmla="*/ 2511 h 2512"/>
              <a:gd name="T34" fmla="*/ 6392 w 6393"/>
              <a:gd name="T35" fmla="*/ 1256 h 2512"/>
              <a:gd name="T36" fmla="*/ 6392 w 6393"/>
              <a:gd name="T37" fmla="*/ 1256 h 2512"/>
              <a:gd name="T38" fmla="*/ 6392 w 6393"/>
              <a:gd name="T39" fmla="*/ 1256 h 2512"/>
              <a:gd name="T40" fmla="*/ 5138 w 6393"/>
              <a:gd name="T41" fmla="*/ 0 h 2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393" h="2512">
                <a:moveTo>
                  <a:pt x="5138" y="0"/>
                </a:moveTo>
                <a:lnTo>
                  <a:pt x="2763" y="0"/>
                </a:lnTo>
                <a:lnTo>
                  <a:pt x="1957" y="0"/>
                </a:lnTo>
                <a:lnTo>
                  <a:pt x="1641" y="0"/>
                </a:lnTo>
                <a:lnTo>
                  <a:pt x="1641" y="0"/>
                </a:lnTo>
                <a:cubicBezTo>
                  <a:pt x="1348" y="0"/>
                  <a:pt x="1077" y="102"/>
                  <a:pt x="863" y="272"/>
                </a:cubicBezTo>
                <a:lnTo>
                  <a:pt x="0" y="168"/>
                </a:lnTo>
                <a:lnTo>
                  <a:pt x="454" y="845"/>
                </a:lnTo>
                <a:lnTo>
                  <a:pt x="454" y="845"/>
                </a:lnTo>
                <a:cubicBezTo>
                  <a:pt x="409" y="974"/>
                  <a:pt x="385" y="1112"/>
                  <a:pt x="385" y="1256"/>
                </a:cubicBezTo>
                <a:lnTo>
                  <a:pt x="385" y="1256"/>
                </a:lnTo>
                <a:lnTo>
                  <a:pt x="385" y="1256"/>
                </a:lnTo>
                <a:cubicBezTo>
                  <a:pt x="385" y="1947"/>
                  <a:pt x="950" y="2511"/>
                  <a:pt x="1641" y="2511"/>
                </a:cubicBezTo>
                <a:lnTo>
                  <a:pt x="1957" y="2511"/>
                </a:lnTo>
                <a:lnTo>
                  <a:pt x="2763" y="2511"/>
                </a:lnTo>
                <a:lnTo>
                  <a:pt x="5138" y="2511"/>
                </a:lnTo>
                <a:lnTo>
                  <a:pt x="5138" y="2511"/>
                </a:lnTo>
                <a:cubicBezTo>
                  <a:pt x="5828" y="2511"/>
                  <a:pt x="6392" y="1947"/>
                  <a:pt x="6392" y="1256"/>
                </a:cubicBezTo>
                <a:lnTo>
                  <a:pt x="6392" y="1256"/>
                </a:lnTo>
                <a:lnTo>
                  <a:pt x="6392" y="1256"/>
                </a:lnTo>
                <a:cubicBezTo>
                  <a:pt x="6392" y="565"/>
                  <a:pt x="5828" y="0"/>
                  <a:pt x="5138" y="0"/>
                </a:cubicBezTo>
              </a:path>
            </a:pathLst>
          </a:custGeom>
          <a:solidFill>
            <a:schemeClr val="accent1"/>
          </a:solidFill>
          <a:ln>
            <a:noFill/>
          </a:ln>
          <a:effectLst/>
        </p:spPr>
        <p:txBody>
          <a:bodyPr wrap="none" anchor="ctr"/>
          <a:lstStyle/>
          <a:p>
            <a:endParaRPr lang="en-US" dirty="0">
              <a:latin typeface="Poppins" pitchFamily="2" charset="77"/>
            </a:endParaRPr>
          </a:p>
        </p:txBody>
      </p:sp>
      <p:sp>
        <p:nvSpPr>
          <p:cNvPr id="38" name="Freeform 298">
            <a:extLst>
              <a:ext uri="{FF2B5EF4-FFF2-40B4-BE49-F238E27FC236}">
                <a16:creationId xmlns:a16="http://schemas.microsoft.com/office/drawing/2014/main" id="{305EA8C1-1300-234C-8B6B-FC4092C9061A}"/>
              </a:ext>
            </a:extLst>
          </p:cNvPr>
          <p:cNvSpPr>
            <a:spLocks noChangeArrowheads="1"/>
          </p:cNvSpPr>
          <p:nvPr/>
        </p:nvSpPr>
        <p:spPr bwMode="auto">
          <a:xfrm>
            <a:off x="3030879" y="4250213"/>
            <a:ext cx="2979979" cy="379021"/>
          </a:xfrm>
          <a:prstGeom prst="roundRect">
            <a:avLst>
              <a:gd name="adj" fmla="val 50000"/>
            </a:avLst>
          </a:prstGeom>
          <a:solidFill>
            <a:schemeClr val="accent2"/>
          </a:solidFill>
          <a:ln>
            <a:noFill/>
          </a:ln>
          <a:effectLst/>
        </p:spPr>
        <p:txBody>
          <a:bodyPr wrap="none" anchor="ctr"/>
          <a:lstStyle/>
          <a:p>
            <a:endParaRPr lang="en-US" dirty="0">
              <a:latin typeface="Poppins" pitchFamily="2" charset="77"/>
            </a:endParaRPr>
          </a:p>
        </p:txBody>
      </p:sp>
      <p:sp>
        <p:nvSpPr>
          <p:cNvPr id="5" name="TextBox 4">
            <a:extLst>
              <a:ext uri="{FF2B5EF4-FFF2-40B4-BE49-F238E27FC236}">
                <a16:creationId xmlns:a16="http://schemas.microsoft.com/office/drawing/2014/main" id="{D45D4075-DB07-C34B-B5BE-C217871385FC}"/>
              </a:ext>
            </a:extLst>
          </p:cNvPr>
          <p:cNvSpPr txBox="1"/>
          <p:nvPr/>
        </p:nvSpPr>
        <p:spPr>
          <a:xfrm>
            <a:off x="3316596" y="4281987"/>
            <a:ext cx="2403435" cy="323165"/>
          </a:xfrm>
          <a:prstGeom prst="rect">
            <a:avLst/>
          </a:prstGeom>
          <a:noFill/>
        </p:spPr>
        <p:txBody>
          <a:bodyPr wrap="square" rtlCol="0" anchor="ctr">
            <a:spAutoFit/>
          </a:bodyPr>
          <a:lstStyle/>
          <a:p>
            <a:pPr algn="ctr"/>
            <a:r>
              <a:rPr lang="en-US" sz="1500" b="1" spc="-55" dirty="0">
                <a:solidFill>
                  <a:srgbClr val="FFFFFF"/>
                </a:solidFill>
                <a:latin typeface="Poppins" pitchFamily="2" charset="77"/>
                <a:cs typeface="Poppins" pitchFamily="2" charset="77"/>
              </a:rPr>
              <a:t>Michelle Miller, 23</a:t>
            </a:r>
          </a:p>
        </p:txBody>
      </p:sp>
      <p:sp>
        <p:nvSpPr>
          <p:cNvPr id="6" name="TextBox 5">
            <a:extLst>
              <a:ext uri="{FF2B5EF4-FFF2-40B4-BE49-F238E27FC236}">
                <a16:creationId xmlns:a16="http://schemas.microsoft.com/office/drawing/2014/main" id="{DD45E6DA-4CD4-3C46-B73B-506191D163D3}"/>
              </a:ext>
            </a:extLst>
          </p:cNvPr>
          <p:cNvSpPr txBox="1"/>
          <p:nvPr/>
        </p:nvSpPr>
        <p:spPr>
          <a:xfrm>
            <a:off x="3089015" y="4884360"/>
            <a:ext cx="3559696" cy="1477328"/>
          </a:xfrm>
          <a:prstGeom prst="rect">
            <a:avLst/>
          </a:prstGeom>
          <a:noFill/>
        </p:spPr>
        <p:txBody>
          <a:bodyPr wrap="square" rtlCol="0" anchor="ctr">
            <a:spAutoFit/>
          </a:bodyPr>
          <a:lstStyle/>
          <a:p>
            <a:r>
              <a:rPr lang="en-US" sz="3000" b="1" spc="-100" dirty="0">
                <a:solidFill>
                  <a:srgbClr val="FFFFFF"/>
                </a:solidFill>
                <a:latin typeface="Montserrat ExtraBold" panose="00000900000000000000" pitchFamily="50" charset="0"/>
                <a:cs typeface="Poppins" pitchFamily="2" charset="77"/>
              </a:rPr>
              <a:t>“Forever is </a:t>
            </a:r>
            <a:r>
              <a:rPr lang="en-US" sz="3000" b="1" spc="-100" dirty="0">
                <a:solidFill>
                  <a:schemeClr val="accent2"/>
                </a:solidFill>
                <a:latin typeface="Montserrat ExtraBold" panose="00000900000000000000" pitchFamily="50" charset="0"/>
                <a:cs typeface="Poppins" pitchFamily="2" charset="77"/>
              </a:rPr>
              <a:t>composed of </a:t>
            </a:r>
            <a:r>
              <a:rPr lang="en-US" sz="3000" b="1" spc="-100" dirty="0" err="1">
                <a:solidFill>
                  <a:schemeClr val="accent2"/>
                </a:solidFill>
                <a:latin typeface="Montserrat ExtraBold" panose="00000900000000000000" pitchFamily="50" charset="0"/>
                <a:cs typeface="Poppins" pitchFamily="2" charset="77"/>
              </a:rPr>
              <a:t>nows</a:t>
            </a:r>
            <a:r>
              <a:rPr lang="en-US" sz="3000" b="1" spc="-100" dirty="0">
                <a:solidFill>
                  <a:schemeClr val="accent2"/>
                </a:solidFill>
                <a:latin typeface="Montserrat ExtraBold" panose="00000900000000000000" pitchFamily="50" charset="0"/>
                <a:cs typeface="Poppins" pitchFamily="2" charset="77"/>
              </a:rPr>
              <a:t>.”</a:t>
            </a:r>
          </a:p>
        </p:txBody>
      </p:sp>
      <p:sp>
        <p:nvSpPr>
          <p:cNvPr id="50" name="Picture Placeholder 49">
            <a:extLst>
              <a:ext uri="{FF2B5EF4-FFF2-40B4-BE49-F238E27FC236}">
                <a16:creationId xmlns:a16="http://schemas.microsoft.com/office/drawing/2014/main" id="{B9BD191F-2AD4-4C9C-8472-9E60B8629D84}"/>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411981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6">
            <a:extLst>
              <a:ext uri="{FF2B5EF4-FFF2-40B4-BE49-F238E27FC236}">
                <a16:creationId xmlns:a16="http://schemas.microsoft.com/office/drawing/2014/main" id="{7D78E19C-92AB-4C98-9ED7-C9630D6F2295}"/>
              </a:ext>
            </a:extLst>
          </p:cNvPr>
          <p:cNvSpPr>
            <a:spLocks noChangeArrowheads="1"/>
          </p:cNvSpPr>
          <p:nvPr/>
        </p:nvSpPr>
        <p:spPr bwMode="auto">
          <a:xfrm>
            <a:off x="5224461" y="1487262"/>
            <a:ext cx="6967538" cy="3895724"/>
          </a:xfrm>
          <a:prstGeom prst="rect">
            <a:avLst/>
          </a:prstGeom>
          <a:solidFill>
            <a:schemeClr val="accent3"/>
          </a:solidFill>
          <a:ln>
            <a:noFill/>
          </a:ln>
        </p:spPr>
        <p:txBody>
          <a:bodyPr vert="horz" wrap="square" lIns="91440" tIns="45720" rIns="91440" bIns="45720" numCol="1" anchor="t" anchorCtr="0" compatLnSpc="1">
            <a:prstTxWarp prst="textNoShape">
              <a:avLst/>
            </a:prstTxWarp>
          </a:bodyPr>
          <a:lstStyle/>
          <a:p>
            <a:endParaRPr lang="es-CO" dirty="0"/>
          </a:p>
        </p:txBody>
      </p:sp>
      <p:grpSp>
        <p:nvGrpSpPr>
          <p:cNvPr id="19" name="Group 4">
            <a:extLst>
              <a:ext uri="{FF2B5EF4-FFF2-40B4-BE49-F238E27FC236}">
                <a16:creationId xmlns:a16="http://schemas.microsoft.com/office/drawing/2014/main" id="{B63F5FB5-3CA8-4EE2-A0F9-CEA36B596106}"/>
              </a:ext>
            </a:extLst>
          </p:cNvPr>
          <p:cNvGrpSpPr>
            <a:grpSpLocks noChangeAspect="1"/>
          </p:cNvGrpSpPr>
          <p:nvPr/>
        </p:nvGrpSpPr>
        <p:grpSpPr bwMode="auto">
          <a:xfrm>
            <a:off x="-498475" y="1436688"/>
            <a:ext cx="5673725" cy="3906837"/>
            <a:chOff x="-314" y="905"/>
            <a:chExt cx="3574" cy="2461"/>
          </a:xfrm>
        </p:grpSpPr>
        <p:sp>
          <p:nvSpPr>
            <p:cNvPr id="20" name="AutoShape 3">
              <a:extLst>
                <a:ext uri="{FF2B5EF4-FFF2-40B4-BE49-F238E27FC236}">
                  <a16:creationId xmlns:a16="http://schemas.microsoft.com/office/drawing/2014/main" id="{413ADBCE-74F1-4355-BD5B-417AF4F45E08}"/>
                </a:ext>
              </a:extLst>
            </p:cNvPr>
            <p:cNvSpPr>
              <a:spLocks noChangeAspect="1" noChangeArrowheads="1" noTextEdit="1"/>
            </p:cNvSpPr>
            <p:nvPr/>
          </p:nvSpPr>
          <p:spPr bwMode="auto">
            <a:xfrm>
              <a:off x="-314" y="905"/>
              <a:ext cx="3568" cy="2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 name="Freeform 5">
              <a:extLst>
                <a:ext uri="{FF2B5EF4-FFF2-40B4-BE49-F238E27FC236}">
                  <a16:creationId xmlns:a16="http://schemas.microsoft.com/office/drawing/2014/main" id="{8E74E92E-B16F-4F85-9835-8E778F887448}"/>
                </a:ext>
              </a:extLst>
            </p:cNvPr>
            <p:cNvSpPr>
              <a:spLocks/>
            </p:cNvSpPr>
            <p:nvPr/>
          </p:nvSpPr>
          <p:spPr bwMode="auto">
            <a:xfrm>
              <a:off x="2896" y="905"/>
              <a:ext cx="364" cy="2454"/>
            </a:xfrm>
            <a:custGeom>
              <a:avLst/>
              <a:gdLst>
                <a:gd name="T0" fmla="*/ 45 w 57"/>
                <a:gd name="T1" fmla="*/ 175 h 383"/>
                <a:gd name="T2" fmla="*/ 45 w 57"/>
                <a:gd name="T3" fmla="*/ 32 h 383"/>
                <a:gd name="T4" fmla="*/ 13 w 57"/>
                <a:gd name="T5" fmla="*/ 0 h 383"/>
                <a:gd name="T6" fmla="*/ 0 w 57"/>
                <a:gd name="T7" fmla="*/ 0 h 383"/>
                <a:gd name="T8" fmla="*/ 0 w 57"/>
                <a:gd name="T9" fmla="*/ 8 h 383"/>
                <a:gd name="T10" fmla="*/ 13 w 57"/>
                <a:gd name="T11" fmla="*/ 8 h 383"/>
                <a:gd name="T12" fmla="*/ 26 w 57"/>
                <a:gd name="T13" fmla="*/ 21 h 383"/>
                <a:gd name="T14" fmla="*/ 26 w 57"/>
                <a:gd name="T15" fmla="*/ 164 h 383"/>
                <a:gd name="T16" fmla="*/ 42 w 57"/>
                <a:gd name="T17" fmla="*/ 191 h 383"/>
                <a:gd name="T18" fmla="*/ 26 w 57"/>
                <a:gd name="T19" fmla="*/ 219 h 383"/>
                <a:gd name="T20" fmla="*/ 26 w 57"/>
                <a:gd name="T21" fmla="*/ 362 h 383"/>
                <a:gd name="T22" fmla="*/ 13 w 57"/>
                <a:gd name="T23" fmla="*/ 375 h 383"/>
                <a:gd name="T24" fmla="*/ 0 w 57"/>
                <a:gd name="T25" fmla="*/ 375 h 383"/>
                <a:gd name="T26" fmla="*/ 0 w 57"/>
                <a:gd name="T27" fmla="*/ 383 h 383"/>
                <a:gd name="T28" fmla="*/ 13 w 57"/>
                <a:gd name="T29" fmla="*/ 383 h 383"/>
                <a:gd name="T30" fmla="*/ 45 w 57"/>
                <a:gd name="T31" fmla="*/ 351 h 383"/>
                <a:gd name="T32" fmla="*/ 45 w 57"/>
                <a:gd name="T33" fmla="*/ 208 h 383"/>
                <a:gd name="T34" fmla="*/ 57 w 57"/>
                <a:gd name="T35" fmla="*/ 195 h 383"/>
                <a:gd name="T36" fmla="*/ 57 w 57"/>
                <a:gd name="T37" fmla="*/ 187 h 383"/>
                <a:gd name="T38" fmla="*/ 45 w 57"/>
                <a:gd name="T39" fmla="*/ 175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7" h="383">
                  <a:moveTo>
                    <a:pt x="45" y="175"/>
                  </a:moveTo>
                  <a:cubicBezTo>
                    <a:pt x="45" y="32"/>
                    <a:pt x="45" y="32"/>
                    <a:pt x="45" y="32"/>
                  </a:cubicBezTo>
                  <a:cubicBezTo>
                    <a:pt x="45" y="14"/>
                    <a:pt x="30" y="0"/>
                    <a:pt x="13" y="0"/>
                  </a:cubicBezTo>
                  <a:cubicBezTo>
                    <a:pt x="0" y="0"/>
                    <a:pt x="0" y="0"/>
                    <a:pt x="0" y="0"/>
                  </a:cubicBezTo>
                  <a:cubicBezTo>
                    <a:pt x="0" y="8"/>
                    <a:pt x="0" y="8"/>
                    <a:pt x="0" y="8"/>
                  </a:cubicBezTo>
                  <a:cubicBezTo>
                    <a:pt x="13" y="8"/>
                    <a:pt x="13" y="8"/>
                    <a:pt x="13" y="8"/>
                  </a:cubicBezTo>
                  <a:cubicBezTo>
                    <a:pt x="20" y="8"/>
                    <a:pt x="26" y="14"/>
                    <a:pt x="26" y="21"/>
                  </a:cubicBezTo>
                  <a:cubicBezTo>
                    <a:pt x="26" y="164"/>
                    <a:pt x="26" y="164"/>
                    <a:pt x="26" y="164"/>
                  </a:cubicBezTo>
                  <a:cubicBezTo>
                    <a:pt x="26" y="176"/>
                    <a:pt x="32" y="186"/>
                    <a:pt x="42" y="191"/>
                  </a:cubicBezTo>
                  <a:cubicBezTo>
                    <a:pt x="32" y="197"/>
                    <a:pt x="26" y="207"/>
                    <a:pt x="26" y="219"/>
                  </a:cubicBezTo>
                  <a:cubicBezTo>
                    <a:pt x="26" y="362"/>
                    <a:pt x="26" y="362"/>
                    <a:pt x="26" y="362"/>
                  </a:cubicBezTo>
                  <a:cubicBezTo>
                    <a:pt x="26" y="369"/>
                    <a:pt x="20" y="375"/>
                    <a:pt x="13" y="375"/>
                  </a:cubicBezTo>
                  <a:cubicBezTo>
                    <a:pt x="0" y="375"/>
                    <a:pt x="0" y="375"/>
                    <a:pt x="0" y="375"/>
                  </a:cubicBezTo>
                  <a:cubicBezTo>
                    <a:pt x="0" y="383"/>
                    <a:pt x="0" y="383"/>
                    <a:pt x="0" y="383"/>
                  </a:cubicBezTo>
                  <a:cubicBezTo>
                    <a:pt x="13" y="383"/>
                    <a:pt x="13" y="383"/>
                    <a:pt x="13" y="383"/>
                  </a:cubicBezTo>
                  <a:cubicBezTo>
                    <a:pt x="30" y="383"/>
                    <a:pt x="45" y="369"/>
                    <a:pt x="45" y="351"/>
                  </a:cubicBezTo>
                  <a:cubicBezTo>
                    <a:pt x="45" y="208"/>
                    <a:pt x="45" y="208"/>
                    <a:pt x="45" y="208"/>
                  </a:cubicBezTo>
                  <a:cubicBezTo>
                    <a:pt x="45" y="201"/>
                    <a:pt x="50" y="195"/>
                    <a:pt x="57" y="195"/>
                  </a:cubicBezTo>
                  <a:cubicBezTo>
                    <a:pt x="57" y="187"/>
                    <a:pt x="57" y="187"/>
                    <a:pt x="57" y="187"/>
                  </a:cubicBezTo>
                  <a:cubicBezTo>
                    <a:pt x="50" y="187"/>
                    <a:pt x="45" y="182"/>
                    <a:pt x="45" y="175"/>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 name="Rectangle 6">
              <a:extLst>
                <a:ext uri="{FF2B5EF4-FFF2-40B4-BE49-F238E27FC236}">
                  <a16:creationId xmlns:a16="http://schemas.microsoft.com/office/drawing/2014/main" id="{148A5CF0-1CD3-44BF-B339-73554C400C05}"/>
                </a:ext>
              </a:extLst>
            </p:cNvPr>
            <p:cNvSpPr>
              <a:spLocks noChangeArrowheads="1"/>
            </p:cNvSpPr>
            <p:nvPr/>
          </p:nvSpPr>
          <p:spPr bwMode="auto">
            <a:xfrm>
              <a:off x="0" y="1225"/>
              <a:ext cx="511" cy="181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23" name="Freeform 7">
              <a:extLst>
                <a:ext uri="{FF2B5EF4-FFF2-40B4-BE49-F238E27FC236}">
                  <a16:creationId xmlns:a16="http://schemas.microsoft.com/office/drawing/2014/main" id="{96FAABBC-394C-4533-83E4-FA9136C5829A}"/>
                </a:ext>
              </a:extLst>
            </p:cNvPr>
            <p:cNvSpPr>
              <a:spLocks/>
            </p:cNvSpPr>
            <p:nvPr/>
          </p:nvSpPr>
          <p:spPr bwMode="auto">
            <a:xfrm>
              <a:off x="415" y="905"/>
              <a:ext cx="371" cy="2454"/>
            </a:xfrm>
            <a:custGeom>
              <a:avLst/>
              <a:gdLst>
                <a:gd name="T0" fmla="*/ 13 w 58"/>
                <a:gd name="T1" fmla="*/ 32 h 383"/>
                <a:gd name="T2" fmla="*/ 13 w 58"/>
                <a:gd name="T3" fmla="*/ 175 h 383"/>
                <a:gd name="T4" fmla="*/ 0 w 58"/>
                <a:gd name="T5" fmla="*/ 187 h 383"/>
                <a:gd name="T6" fmla="*/ 0 w 58"/>
                <a:gd name="T7" fmla="*/ 195 h 383"/>
                <a:gd name="T8" fmla="*/ 13 w 58"/>
                <a:gd name="T9" fmla="*/ 208 h 383"/>
                <a:gd name="T10" fmla="*/ 13 w 58"/>
                <a:gd name="T11" fmla="*/ 351 h 383"/>
                <a:gd name="T12" fmla="*/ 45 w 58"/>
                <a:gd name="T13" fmla="*/ 383 h 383"/>
                <a:gd name="T14" fmla="*/ 58 w 58"/>
                <a:gd name="T15" fmla="*/ 383 h 383"/>
                <a:gd name="T16" fmla="*/ 58 w 58"/>
                <a:gd name="T17" fmla="*/ 375 h 383"/>
                <a:gd name="T18" fmla="*/ 45 w 58"/>
                <a:gd name="T19" fmla="*/ 375 h 383"/>
                <a:gd name="T20" fmla="*/ 32 w 58"/>
                <a:gd name="T21" fmla="*/ 362 h 383"/>
                <a:gd name="T22" fmla="*/ 32 w 58"/>
                <a:gd name="T23" fmla="*/ 219 h 383"/>
                <a:gd name="T24" fmla="*/ 16 w 58"/>
                <a:gd name="T25" fmla="*/ 191 h 383"/>
                <a:gd name="T26" fmla="*/ 32 w 58"/>
                <a:gd name="T27" fmla="*/ 164 h 383"/>
                <a:gd name="T28" fmla="*/ 32 w 58"/>
                <a:gd name="T29" fmla="*/ 21 h 383"/>
                <a:gd name="T30" fmla="*/ 45 w 58"/>
                <a:gd name="T31" fmla="*/ 8 h 383"/>
                <a:gd name="T32" fmla="*/ 58 w 58"/>
                <a:gd name="T33" fmla="*/ 8 h 383"/>
                <a:gd name="T34" fmla="*/ 58 w 58"/>
                <a:gd name="T35" fmla="*/ 0 h 383"/>
                <a:gd name="T36" fmla="*/ 45 w 58"/>
                <a:gd name="T37" fmla="*/ 0 h 383"/>
                <a:gd name="T38" fmla="*/ 13 w 58"/>
                <a:gd name="T39" fmla="*/ 32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8" h="383">
                  <a:moveTo>
                    <a:pt x="13" y="32"/>
                  </a:moveTo>
                  <a:cubicBezTo>
                    <a:pt x="13" y="175"/>
                    <a:pt x="13" y="175"/>
                    <a:pt x="13" y="175"/>
                  </a:cubicBezTo>
                  <a:cubicBezTo>
                    <a:pt x="13" y="182"/>
                    <a:pt x="7" y="187"/>
                    <a:pt x="0" y="187"/>
                  </a:cubicBezTo>
                  <a:cubicBezTo>
                    <a:pt x="0" y="195"/>
                    <a:pt x="0" y="195"/>
                    <a:pt x="0" y="195"/>
                  </a:cubicBezTo>
                  <a:cubicBezTo>
                    <a:pt x="7" y="195"/>
                    <a:pt x="13" y="201"/>
                    <a:pt x="13" y="208"/>
                  </a:cubicBezTo>
                  <a:cubicBezTo>
                    <a:pt x="13" y="351"/>
                    <a:pt x="13" y="351"/>
                    <a:pt x="13" y="351"/>
                  </a:cubicBezTo>
                  <a:cubicBezTo>
                    <a:pt x="13" y="369"/>
                    <a:pt x="27" y="383"/>
                    <a:pt x="45" y="383"/>
                  </a:cubicBezTo>
                  <a:cubicBezTo>
                    <a:pt x="58" y="383"/>
                    <a:pt x="58" y="383"/>
                    <a:pt x="58" y="383"/>
                  </a:cubicBezTo>
                  <a:cubicBezTo>
                    <a:pt x="58" y="375"/>
                    <a:pt x="58" y="375"/>
                    <a:pt x="58" y="375"/>
                  </a:cubicBezTo>
                  <a:cubicBezTo>
                    <a:pt x="45" y="375"/>
                    <a:pt x="45" y="375"/>
                    <a:pt x="45" y="375"/>
                  </a:cubicBezTo>
                  <a:cubicBezTo>
                    <a:pt x="38" y="375"/>
                    <a:pt x="32" y="369"/>
                    <a:pt x="32" y="362"/>
                  </a:cubicBezTo>
                  <a:cubicBezTo>
                    <a:pt x="32" y="219"/>
                    <a:pt x="32" y="219"/>
                    <a:pt x="32" y="219"/>
                  </a:cubicBezTo>
                  <a:cubicBezTo>
                    <a:pt x="32" y="207"/>
                    <a:pt x="25" y="197"/>
                    <a:pt x="16" y="191"/>
                  </a:cubicBezTo>
                  <a:cubicBezTo>
                    <a:pt x="25" y="186"/>
                    <a:pt x="32" y="176"/>
                    <a:pt x="32" y="164"/>
                  </a:cubicBezTo>
                  <a:cubicBezTo>
                    <a:pt x="32" y="21"/>
                    <a:pt x="32" y="21"/>
                    <a:pt x="32" y="21"/>
                  </a:cubicBezTo>
                  <a:cubicBezTo>
                    <a:pt x="32" y="14"/>
                    <a:pt x="38" y="8"/>
                    <a:pt x="45" y="8"/>
                  </a:cubicBezTo>
                  <a:cubicBezTo>
                    <a:pt x="58" y="8"/>
                    <a:pt x="58" y="8"/>
                    <a:pt x="58" y="8"/>
                  </a:cubicBezTo>
                  <a:cubicBezTo>
                    <a:pt x="58" y="0"/>
                    <a:pt x="58" y="0"/>
                    <a:pt x="58" y="0"/>
                  </a:cubicBezTo>
                  <a:cubicBezTo>
                    <a:pt x="45" y="0"/>
                    <a:pt x="45" y="0"/>
                    <a:pt x="45" y="0"/>
                  </a:cubicBezTo>
                  <a:cubicBezTo>
                    <a:pt x="27" y="0"/>
                    <a:pt x="13" y="14"/>
                    <a:pt x="13" y="32"/>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3" name="Marcador de texto 2">
            <a:extLst>
              <a:ext uri="{FF2B5EF4-FFF2-40B4-BE49-F238E27FC236}">
                <a16:creationId xmlns:a16="http://schemas.microsoft.com/office/drawing/2014/main" id="{E85A46E7-27A0-47C1-AC29-1B9FF0EA3B2B}"/>
              </a:ext>
            </a:extLst>
          </p:cNvPr>
          <p:cNvSpPr>
            <a:spLocks noGrp="1"/>
          </p:cNvSpPr>
          <p:nvPr>
            <p:ph type="body" sz="quarter" idx="11"/>
          </p:nvPr>
        </p:nvSpPr>
        <p:spPr>
          <a:xfrm>
            <a:off x="1175657" y="1985170"/>
            <a:ext cx="3470954" cy="2887662"/>
          </a:xfrm>
        </p:spPr>
        <p:txBody>
          <a:bodyPr/>
          <a:lstStyle/>
          <a:p>
            <a:pPr>
              <a:lnSpc>
                <a:spcPct val="100000"/>
              </a:lnSpc>
            </a:pPr>
            <a:r>
              <a:rPr lang="es-CO" dirty="0">
                <a:solidFill>
                  <a:schemeClr val="tx1">
                    <a:lumMod val="75000"/>
                    <a:lumOff val="25000"/>
                  </a:schemeClr>
                </a:solidFill>
                <a:latin typeface="Raleway" panose="020B0503030101060003" pitchFamily="34" charset="0"/>
              </a:rPr>
              <a:t>Lorem ipsum dolor sit amet consectetur adipiscing elit in nec platea tellus, nulla taciti </a:t>
            </a:r>
          </a:p>
          <a:p>
            <a:pPr algn="ctr">
              <a:lnSpc>
                <a:spcPct val="100000"/>
              </a:lnSpc>
            </a:pPr>
            <a:r>
              <a:rPr lang="es-CO" sz="3200" b="1" dirty="0">
                <a:solidFill>
                  <a:schemeClr val="accent3"/>
                </a:solidFill>
                <a:latin typeface="Montserrat ExtraBold" panose="00000900000000000000" pitchFamily="50" charset="0"/>
              </a:rPr>
              <a:t>IMPOR</a:t>
            </a:r>
            <a:r>
              <a:rPr lang="es-CO" sz="3200" b="1" dirty="0">
                <a:solidFill>
                  <a:schemeClr val="accent2"/>
                </a:solidFill>
                <a:latin typeface="Montserrat ExtraBold" panose="00000900000000000000" pitchFamily="50" charset="0"/>
              </a:rPr>
              <a:t>TANT</a:t>
            </a:r>
          </a:p>
          <a:p>
            <a:pPr>
              <a:lnSpc>
                <a:spcPct val="100000"/>
              </a:lnSpc>
            </a:pPr>
            <a:endParaRPr lang="es-CO" dirty="0">
              <a:solidFill>
                <a:schemeClr val="tx1">
                  <a:lumMod val="75000"/>
                  <a:lumOff val="25000"/>
                </a:schemeClr>
              </a:solidFill>
              <a:latin typeface="Raleway" panose="020B0503030101060003" pitchFamily="34" charset="0"/>
            </a:endParaRPr>
          </a:p>
        </p:txBody>
      </p:sp>
      <p:grpSp>
        <p:nvGrpSpPr>
          <p:cNvPr id="13" name="Group 10">
            <a:extLst>
              <a:ext uri="{FF2B5EF4-FFF2-40B4-BE49-F238E27FC236}">
                <a16:creationId xmlns:a16="http://schemas.microsoft.com/office/drawing/2014/main" id="{8B7A7B19-689B-4CE1-BB0B-9DA0D9EB18FD}"/>
              </a:ext>
            </a:extLst>
          </p:cNvPr>
          <p:cNvGrpSpPr>
            <a:grpSpLocks noChangeAspect="1"/>
          </p:cNvGrpSpPr>
          <p:nvPr/>
        </p:nvGrpSpPr>
        <p:grpSpPr bwMode="auto">
          <a:xfrm>
            <a:off x="2547938" y="1320800"/>
            <a:ext cx="506412" cy="4216400"/>
            <a:chOff x="1605" y="832"/>
            <a:chExt cx="319" cy="2656"/>
          </a:xfrm>
        </p:grpSpPr>
        <p:sp>
          <p:nvSpPr>
            <p:cNvPr id="14" name="AutoShape 9">
              <a:extLst>
                <a:ext uri="{FF2B5EF4-FFF2-40B4-BE49-F238E27FC236}">
                  <a16:creationId xmlns:a16="http://schemas.microsoft.com/office/drawing/2014/main" id="{96075B79-B565-4E48-AFA5-340900B192EF}"/>
                </a:ext>
              </a:extLst>
            </p:cNvPr>
            <p:cNvSpPr>
              <a:spLocks noChangeAspect="1" noChangeArrowheads="1" noTextEdit="1"/>
            </p:cNvSpPr>
            <p:nvPr/>
          </p:nvSpPr>
          <p:spPr bwMode="auto">
            <a:xfrm>
              <a:off x="1605" y="832"/>
              <a:ext cx="319" cy="2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11">
              <a:extLst>
                <a:ext uri="{FF2B5EF4-FFF2-40B4-BE49-F238E27FC236}">
                  <a16:creationId xmlns:a16="http://schemas.microsoft.com/office/drawing/2014/main" id="{A36F0C5D-7335-4C0E-A507-4812E046485C}"/>
                </a:ext>
              </a:extLst>
            </p:cNvPr>
            <p:cNvSpPr>
              <a:spLocks/>
            </p:cNvSpPr>
            <p:nvPr/>
          </p:nvSpPr>
          <p:spPr bwMode="auto">
            <a:xfrm>
              <a:off x="1612" y="832"/>
              <a:ext cx="149" cy="188"/>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 name="Freeform 12">
              <a:extLst>
                <a:ext uri="{FF2B5EF4-FFF2-40B4-BE49-F238E27FC236}">
                  <a16:creationId xmlns:a16="http://schemas.microsoft.com/office/drawing/2014/main" id="{F9A8F574-A73C-43A0-A44A-6F8CB1D963D9}"/>
                </a:ext>
              </a:extLst>
            </p:cNvPr>
            <p:cNvSpPr>
              <a:spLocks/>
            </p:cNvSpPr>
            <p:nvPr/>
          </p:nvSpPr>
          <p:spPr bwMode="auto">
            <a:xfrm>
              <a:off x="1782" y="832"/>
              <a:ext cx="149" cy="188"/>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 name="Freeform 13">
              <a:extLst>
                <a:ext uri="{FF2B5EF4-FFF2-40B4-BE49-F238E27FC236}">
                  <a16:creationId xmlns:a16="http://schemas.microsoft.com/office/drawing/2014/main" id="{86E3A479-2817-4FB5-89B3-3EC6BB5CB841}"/>
                </a:ext>
              </a:extLst>
            </p:cNvPr>
            <p:cNvSpPr>
              <a:spLocks/>
            </p:cNvSpPr>
            <p:nvPr/>
          </p:nvSpPr>
          <p:spPr bwMode="auto">
            <a:xfrm>
              <a:off x="1782" y="3294"/>
              <a:ext cx="149" cy="187"/>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 name="Freeform 14">
              <a:extLst>
                <a:ext uri="{FF2B5EF4-FFF2-40B4-BE49-F238E27FC236}">
                  <a16:creationId xmlns:a16="http://schemas.microsoft.com/office/drawing/2014/main" id="{B82122C8-9174-497D-91DF-4048C9F4E841}"/>
                </a:ext>
              </a:extLst>
            </p:cNvPr>
            <p:cNvSpPr>
              <a:spLocks/>
            </p:cNvSpPr>
            <p:nvPr/>
          </p:nvSpPr>
          <p:spPr bwMode="auto">
            <a:xfrm>
              <a:off x="1612" y="3294"/>
              <a:ext cx="149" cy="187"/>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4" name="Marcador de texto 2">
            <a:extLst>
              <a:ext uri="{FF2B5EF4-FFF2-40B4-BE49-F238E27FC236}">
                <a16:creationId xmlns:a16="http://schemas.microsoft.com/office/drawing/2014/main" id="{BE45B519-ED09-41FA-8C4B-8B718BF6D45F}"/>
              </a:ext>
            </a:extLst>
          </p:cNvPr>
          <p:cNvSpPr txBox="1">
            <a:spLocks/>
          </p:cNvSpPr>
          <p:nvPr/>
        </p:nvSpPr>
        <p:spPr>
          <a:xfrm>
            <a:off x="1175656" y="1985170"/>
            <a:ext cx="3421743" cy="2887662"/>
          </a:xfrm>
          <a:prstGeom prst="rect">
            <a:avLst/>
          </a:prstGeom>
        </p:spPr>
        <p:txBody>
          <a:bodyPr/>
          <a:lstStyle>
            <a:lvl1pPr marL="0" indent="0" algn="just"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CO" dirty="0"/>
          </a:p>
        </p:txBody>
      </p:sp>
      <p:sp>
        <p:nvSpPr>
          <p:cNvPr id="25" name="Marcador de texto 2">
            <a:extLst>
              <a:ext uri="{FF2B5EF4-FFF2-40B4-BE49-F238E27FC236}">
                <a16:creationId xmlns:a16="http://schemas.microsoft.com/office/drawing/2014/main" id="{99BD0743-86B2-405C-922A-7F036190DDAE}"/>
              </a:ext>
            </a:extLst>
          </p:cNvPr>
          <p:cNvSpPr txBox="1">
            <a:spLocks/>
          </p:cNvSpPr>
          <p:nvPr/>
        </p:nvSpPr>
        <p:spPr>
          <a:xfrm>
            <a:off x="5516562" y="1619250"/>
            <a:ext cx="6334124" cy="459354"/>
          </a:xfrm>
          <a:prstGeom prst="rect">
            <a:avLst/>
          </a:prstGeom>
        </p:spPr>
        <p:txBody>
          <a:bodyPr/>
          <a:lstStyle>
            <a:lvl1pPr marL="0" indent="0" algn="just"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sz="1800" dirty="0">
                <a:solidFill>
                  <a:schemeClr val="bg1"/>
                </a:solidFill>
                <a:latin typeface="Raleway" panose="020B0503030101060003" pitchFamily="34" charset="0"/>
              </a:rPr>
              <a:t>Lorem ipsum dolor sit amet consectetur adipiscing elit in</a:t>
            </a:r>
          </a:p>
        </p:txBody>
      </p:sp>
      <p:sp>
        <p:nvSpPr>
          <p:cNvPr id="28" name="Marcador de texto 2">
            <a:extLst>
              <a:ext uri="{FF2B5EF4-FFF2-40B4-BE49-F238E27FC236}">
                <a16:creationId xmlns:a16="http://schemas.microsoft.com/office/drawing/2014/main" id="{57C000FE-2F34-4771-A3DC-2A056664E9B5}"/>
              </a:ext>
            </a:extLst>
          </p:cNvPr>
          <p:cNvSpPr txBox="1">
            <a:spLocks/>
          </p:cNvSpPr>
          <p:nvPr/>
        </p:nvSpPr>
        <p:spPr>
          <a:xfrm>
            <a:off x="5541168" y="4957422"/>
            <a:ext cx="6334124" cy="459354"/>
          </a:xfrm>
          <a:prstGeom prst="rect">
            <a:avLst/>
          </a:prstGeom>
        </p:spPr>
        <p:txBody>
          <a:bodyPr/>
          <a:lstStyle>
            <a:lvl1pPr marL="0" indent="0" algn="just" defTabSz="914400" rtl="0" eaLnBrk="1" latinLnBrk="0" hangingPunct="1">
              <a:lnSpc>
                <a:spcPct val="90000"/>
              </a:lnSpc>
              <a:spcBef>
                <a:spcPts val="1000"/>
              </a:spcBef>
              <a:buFont typeface="Arial" panose="020B0604020202020204" pitchFamily="34" charset="0"/>
              <a:buNone/>
              <a:defRPr sz="2000" kern="1200">
                <a:solidFill>
                  <a:schemeClr val="bg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sz="1800" dirty="0">
                <a:solidFill>
                  <a:schemeClr val="bg1"/>
                </a:solidFill>
                <a:latin typeface="Raleway" panose="020B0503030101060003" pitchFamily="34" charset="0"/>
              </a:rPr>
              <a:t>Lorem ipsum dolor sit amet consectetur adipiscing elit in</a:t>
            </a:r>
          </a:p>
        </p:txBody>
      </p:sp>
      <p:sp>
        <p:nvSpPr>
          <p:cNvPr id="30" name="CuadroTexto 16">
            <a:extLst>
              <a:ext uri="{FF2B5EF4-FFF2-40B4-BE49-F238E27FC236}">
                <a16:creationId xmlns:a16="http://schemas.microsoft.com/office/drawing/2014/main" id="{EC9C741A-9993-4511-93F6-A5AFAB2FD935}"/>
              </a:ext>
            </a:extLst>
          </p:cNvPr>
          <p:cNvSpPr txBox="1"/>
          <p:nvPr/>
        </p:nvSpPr>
        <p:spPr>
          <a:xfrm>
            <a:off x="1638298" y="4166841"/>
            <a:ext cx="2496457" cy="461665"/>
          </a:xfrm>
          <a:prstGeom prst="rect">
            <a:avLst/>
          </a:prstGeom>
          <a:solidFill>
            <a:schemeClr val="accent4"/>
          </a:solidFill>
        </p:spPr>
        <p:txBody>
          <a:bodyPr wrap="square" rtlCol="0">
            <a:spAutoFit/>
          </a:bodyPr>
          <a:lstStyle/>
          <a:p>
            <a:pPr algn="ctr"/>
            <a:r>
              <a:rPr lang="es-CO" sz="2400" dirty="0">
                <a:solidFill>
                  <a:schemeClr val="bg1"/>
                </a:solidFill>
                <a:latin typeface="Arial" panose="020B0604020202020204" pitchFamily="34" charset="0"/>
                <a:cs typeface="Arial" panose="020B0604020202020204" pitchFamily="34" charset="0"/>
              </a:rPr>
              <a:t>- CLARE ROSE</a:t>
            </a:r>
          </a:p>
        </p:txBody>
      </p:sp>
      <p:sp>
        <p:nvSpPr>
          <p:cNvPr id="11" name="Picture Placeholder 10">
            <a:extLst>
              <a:ext uri="{FF2B5EF4-FFF2-40B4-BE49-F238E27FC236}">
                <a16:creationId xmlns:a16="http://schemas.microsoft.com/office/drawing/2014/main" id="{40578C53-369D-4A6C-8E5C-BAC977FDC7CB}"/>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949217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ángulo 2">
            <a:extLst>
              <a:ext uri="{FF2B5EF4-FFF2-40B4-BE49-F238E27FC236}">
                <a16:creationId xmlns:a16="http://schemas.microsoft.com/office/drawing/2014/main" id="{D5D92A62-61FB-42F2-BBC0-6A7FFE79A8F2}"/>
              </a:ext>
            </a:extLst>
          </p:cNvPr>
          <p:cNvSpPr/>
          <p:nvPr/>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grpSp>
        <p:nvGrpSpPr>
          <p:cNvPr id="20" name="Group 19">
            <a:extLst>
              <a:ext uri="{FF2B5EF4-FFF2-40B4-BE49-F238E27FC236}">
                <a16:creationId xmlns:a16="http://schemas.microsoft.com/office/drawing/2014/main" id="{9B358FD6-08F1-4BE9-AEB2-D45ADF36FABF}"/>
              </a:ext>
            </a:extLst>
          </p:cNvPr>
          <p:cNvGrpSpPr>
            <a:grpSpLocks noChangeAspect="1"/>
          </p:cNvGrpSpPr>
          <p:nvPr/>
        </p:nvGrpSpPr>
        <p:grpSpPr bwMode="auto">
          <a:xfrm>
            <a:off x="46831" y="2200275"/>
            <a:ext cx="12236450" cy="2481263"/>
            <a:chOff x="29" y="1142"/>
            <a:chExt cx="7708" cy="1563"/>
          </a:xfrm>
          <a:solidFill>
            <a:srgbClr val="FFFFFF">
              <a:alpha val="25098"/>
            </a:srgbClr>
          </a:solidFill>
        </p:grpSpPr>
        <p:grpSp>
          <p:nvGrpSpPr>
            <p:cNvPr id="21" name="Group 1031">
              <a:extLst>
                <a:ext uri="{FF2B5EF4-FFF2-40B4-BE49-F238E27FC236}">
                  <a16:creationId xmlns:a16="http://schemas.microsoft.com/office/drawing/2014/main" id="{DFA29A48-F9C3-4DEE-B0AB-A9B898A373D9}"/>
                </a:ext>
              </a:extLst>
            </p:cNvPr>
            <p:cNvGrpSpPr>
              <a:grpSpLocks/>
            </p:cNvGrpSpPr>
            <p:nvPr userDrawn="1"/>
          </p:nvGrpSpPr>
          <p:grpSpPr bwMode="auto">
            <a:xfrm>
              <a:off x="647" y="1641"/>
              <a:ext cx="6472" cy="1064"/>
              <a:chOff x="647" y="1641"/>
              <a:chExt cx="6472" cy="1064"/>
            </a:xfrm>
            <a:grpFill/>
          </p:grpSpPr>
          <p:sp>
            <p:nvSpPr>
              <p:cNvPr id="435" name="Oval 831">
                <a:extLst>
                  <a:ext uri="{FF2B5EF4-FFF2-40B4-BE49-F238E27FC236}">
                    <a16:creationId xmlns:a16="http://schemas.microsoft.com/office/drawing/2014/main" id="{99C0E9B9-750D-4FBB-B185-CF7C4937CDF1}"/>
                  </a:ext>
                </a:extLst>
              </p:cNvPr>
              <p:cNvSpPr>
                <a:spLocks noChangeArrowheads="1"/>
              </p:cNvSpPr>
              <p:nvPr userDrawn="1"/>
            </p:nvSpPr>
            <p:spPr bwMode="auto">
              <a:xfrm>
                <a:off x="7060"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6" name="Oval 832">
                <a:extLst>
                  <a:ext uri="{FF2B5EF4-FFF2-40B4-BE49-F238E27FC236}">
                    <a16:creationId xmlns:a16="http://schemas.microsoft.com/office/drawing/2014/main" id="{5BE1C63B-6DF1-46F1-8DB5-54751970055A}"/>
                  </a:ext>
                </a:extLst>
              </p:cNvPr>
              <p:cNvSpPr>
                <a:spLocks noChangeArrowheads="1"/>
              </p:cNvSpPr>
              <p:nvPr userDrawn="1"/>
            </p:nvSpPr>
            <p:spPr bwMode="auto">
              <a:xfrm>
                <a:off x="693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7" name="Oval 833">
                <a:extLst>
                  <a:ext uri="{FF2B5EF4-FFF2-40B4-BE49-F238E27FC236}">
                    <a16:creationId xmlns:a16="http://schemas.microsoft.com/office/drawing/2014/main" id="{EE08AF56-3F00-4A86-9D3E-9C667F7A55F8}"/>
                  </a:ext>
                </a:extLst>
              </p:cNvPr>
              <p:cNvSpPr>
                <a:spLocks noChangeArrowheads="1"/>
              </p:cNvSpPr>
              <p:nvPr userDrawn="1"/>
            </p:nvSpPr>
            <p:spPr bwMode="auto">
              <a:xfrm>
                <a:off x="6810" y="263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8" name="Oval 834">
                <a:extLst>
                  <a:ext uri="{FF2B5EF4-FFF2-40B4-BE49-F238E27FC236}">
                    <a16:creationId xmlns:a16="http://schemas.microsoft.com/office/drawing/2014/main" id="{7C3F84FF-8B57-4156-A05A-84A3864EE5E9}"/>
                  </a:ext>
                </a:extLst>
              </p:cNvPr>
              <p:cNvSpPr>
                <a:spLocks noChangeArrowheads="1"/>
              </p:cNvSpPr>
              <p:nvPr userDrawn="1"/>
            </p:nvSpPr>
            <p:spPr bwMode="auto">
              <a:xfrm>
                <a:off x="6693"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9" name="Oval 835">
                <a:extLst>
                  <a:ext uri="{FF2B5EF4-FFF2-40B4-BE49-F238E27FC236}">
                    <a16:creationId xmlns:a16="http://schemas.microsoft.com/office/drawing/2014/main" id="{13B3FBE2-52C4-4DD8-BEBC-C4F45A6AE134}"/>
                  </a:ext>
                </a:extLst>
              </p:cNvPr>
              <p:cNvSpPr>
                <a:spLocks noChangeArrowheads="1"/>
              </p:cNvSpPr>
              <p:nvPr userDrawn="1"/>
            </p:nvSpPr>
            <p:spPr bwMode="auto">
              <a:xfrm>
                <a:off x="6568"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0" name="Oval 836">
                <a:extLst>
                  <a:ext uri="{FF2B5EF4-FFF2-40B4-BE49-F238E27FC236}">
                    <a16:creationId xmlns:a16="http://schemas.microsoft.com/office/drawing/2014/main" id="{7FD1BF37-5F4C-404E-B1C4-8FD642F8AA09}"/>
                  </a:ext>
                </a:extLst>
              </p:cNvPr>
              <p:cNvSpPr>
                <a:spLocks noChangeArrowheads="1"/>
              </p:cNvSpPr>
              <p:nvPr userDrawn="1"/>
            </p:nvSpPr>
            <p:spPr bwMode="auto">
              <a:xfrm>
                <a:off x="6443"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1" name="Oval 837">
                <a:extLst>
                  <a:ext uri="{FF2B5EF4-FFF2-40B4-BE49-F238E27FC236}">
                    <a16:creationId xmlns:a16="http://schemas.microsoft.com/office/drawing/2014/main" id="{389FE049-C13D-4ED6-9ED1-3A7A9D4F16C4}"/>
                  </a:ext>
                </a:extLst>
              </p:cNvPr>
              <p:cNvSpPr>
                <a:spLocks noChangeArrowheads="1"/>
              </p:cNvSpPr>
              <p:nvPr userDrawn="1"/>
            </p:nvSpPr>
            <p:spPr bwMode="auto">
              <a:xfrm>
                <a:off x="6318"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2" name="Oval 838">
                <a:extLst>
                  <a:ext uri="{FF2B5EF4-FFF2-40B4-BE49-F238E27FC236}">
                    <a16:creationId xmlns:a16="http://schemas.microsoft.com/office/drawing/2014/main" id="{0808B386-C576-4D33-9019-3E6A42AA0AC6}"/>
                  </a:ext>
                </a:extLst>
              </p:cNvPr>
              <p:cNvSpPr>
                <a:spLocks noChangeArrowheads="1"/>
              </p:cNvSpPr>
              <p:nvPr userDrawn="1"/>
            </p:nvSpPr>
            <p:spPr bwMode="auto">
              <a:xfrm>
                <a:off x="6193"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3" name="Oval 839">
                <a:extLst>
                  <a:ext uri="{FF2B5EF4-FFF2-40B4-BE49-F238E27FC236}">
                    <a16:creationId xmlns:a16="http://schemas.microsoft.com/office/drawing/2014/main" id="{CD224023-3B9C-4620-86D2-D43A608FEDBF}"/>
                  </a:ext>
                </a:extLst>
              </p:cNvPr>
              <p:cNvSpPr>
                <a:spLocks noChangeArrowheads="1"/>
              </p:cNvSpPr>
              <p:nvPr userDrawn="1"/>
            </p:nvSpPr>
            <p:spPr bwMode="auto">
              <a:xfrm>
                <a:off x="607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4" name="Oval 840">
                <a:extLst>
                  <a:ext uri="{FF2B5EF4-FFF2-40B4-BE49-F238E27FC236}">
                    <a16:creationId xmlns:a16="http://schemas.microsoft.com/office/drawing/2014/main" id="{64C93F63-6DFA-434F-968C-827207622223}"/>
                  </a:ext>
                </a:extLst>
              </p:cNvPr>
              <p:cNvSpPr>
                <a:spLocks noChangeArrowheads="1"/>
              </p:cNvSpPr>
              <p:nvPr userDrawn="1"/>
            </p:nvSpPr>
            <p:spPr bwMode="auto">
              <a:xfrm>
                <a:off x="5950"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5" name="Oval 841">
                <a:extLst>
                  <a:ext uri="{FF2B5EF4-FFF2-40B4-BE49-F238E27FC236}">
                    <a16:creationId xmlns:a16="http://schemas.microsoft.com/office/drawing/2014/main" id="{DF773D0D-89CA-417C-886E-D3DC1DCAEE63}"/>
                  </a:ext>
                </a:extLst>
              </p:cNvPr>
              <p:cNvSpPr>
                <a:spLocks noChangeArrowheads="1"/>
              </p:cNvSpPr>
              <p:nvPr userDrawn="1"/>
            </p:nvSpPr>
            <p:spPr bwMode="auto">
              <a:xfrm>
                <a:off x="5825"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6" name="Oval 842">
                <a:extLst>
                  <a:ext uri="{FF2B5EF4-FFF2-40B4-BE49-F238E27FC236}">
                    <a16:creationId xmlns:a16="http://schemas.microsoft.com/office/drawing/2014/main" id="{8E855CEC-73CA-4A4C-B811-31BB2E930379}"/>
                  </a:ext>
                </a:extLst>
              </p:cNvPr>
              <p:cNvSpPr>
                <a:spLocks noChangeArrowheads="1"/>
              </p:cNvSpPr>
              <p:nvPr userDrawn="1"/>
            </p:nvSpPr>
            <p:spPr bwMode="auto">
              <a:xfrm>
                <a:off x="5700"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7" name="Oval 843">
                <a:extLst>
                  <a:ext uri="{FF2B5EF4-FFF2-40B4-BE49-F238E27FC236}">
                    <a16:creationId xmlns:a16="http://schemas.microsoft.com/office/drawing/2014/main" id="{D5A63485-047C-4BA2-94CE-EF62725A0DD6}"/>
                  </a:ext>
                </a:extLst>
              </p:cNvPr>
              <p:cNvSpPr>
                <a:spLocks noChangeArrowheads="1"/>
              </p:cNvSpPr>
              <p:nvPr userDrawn="1"/>
            </p:nvSpPr>
            <p:spPr bwMode="auto">
              <a:xfrm>
                <a:off x="5582"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8" name="Oval 844">
                <a:extLst>
                  <a:ext uri="{FF2B5EF4-FFF2-40B4-BE49-F238E27FC236}">
                    <a16:creationId xmlns:a16="http://schemas.microsoft.com/office/drawing/2014/main" id="{E2AB44A1-0449-4865-993C-69875E0438A9}"/>
                  </a:ext>
                </a:extLst>
              </p:cNvPr>
              <p:cNvSpPr>
                <a:spLocks noChangeArrowheads="1"/>
              </p:cNvSpPr>
              <p:nvPr userDrawn="1"/>
            </p:nvSpPr>
            <p:spPr bwMode="auto">
              <a:xfrm>
                <a:off x="5457"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9" name="Oval 845">
                <a:extLst>
                  <a:ext uri="{FF2B5EF4-FFF2-40B4-BE49-F238E27FC236}">
                    <a16:creationId xmlns:a16="http://schemas.microsoft.com/office/drawing/2014/main" id="{838D2082-54ED-44FE-A237-EB63538435FC}"/>
                  </a:ext>
                </a:extLst>
              </p:cNvPr>
              <p:cNvSpPr>
                <a:spLocks noChangeArrowheads="1"/>
              </p:cNvSpPr>
              <p:nvPr userDrawn="1"/>
            </p:nvSpPr>
            <p:spPr bwMode="auto">
              <a:xfrm>
                <a:off x="5332"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0" name="Oval 846">
                <a:extLst>
                  <a:ext uri="{FF2B5EF4-FFF2-40B4-BE49-F238E27FC236}">
                    <a16:creationId xmlns:a16="http://schemas.microsoft.com/office/drawing/2014/main" id="{789CD1AC-9BDF-4D00-BE4A-11E67FB3A030}"/>
                  </a:ext>
                </a:extLst>
              </p:cNvPr>
              <p:cNvSpPr>
                <a:spLocks noChangeArrowheads="1"/>
              </p:cNvSpPr>
              <p:nvPr userDrawn="1"/>
            </p:nvSpPr>
            <p:spPr bwMode="auto">
              <a:xfrm>
                <a:off x="5207"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1" name="Oval 847">
                <a:extLst>
                  <a:ext uri="{FF2B5EF4-FFF2-40B4-BE49-F238E27FC236}">
                    <a16:creationId xmlns:a16="http://schemas.microsoft.com/office/drawing/2014/main" id="{52E14C96-2CE3-4E56-B547-AA545C030724}"/>
                  </a:ext>
                </a:extLst>
              </p:cNvPr>
              <p:cNvSpPr>
                <a:spLocks noChangeArrowheads="1"/>
              </p:cNvSpPr>
              <p:nvPr userDrawn="1"/>
            </p:nvSpPr>
            <p:spPr bwMode="auto">
              <a:xfrm>
                <a:off x="5082"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2" name="Oval 848">
                <a:extLst>
                  <a:ext uri="{FF2B5EF4-FFF2-40B4-BE49-F238E27FC236}">
                    <a16:creationId xmlns:a16="http://schemas.microsoft.com/office/drawing/2014/main" id="{89A5A43B-5614-4F7D-A3BE-0327CA8320AE}"/>
                  </a:ext>
                </a:extLst>
              </p:cNvPr>
              <p:cNvSpPr>
                <a:spLocks noChangeArrowheads="1"/>
              </p:cNvSpPr>
              <p:nvPr userDrawn="1"/>
            </p:nvSpPr>
            <p:spPr bwMode="auto">
              <a:xfrm>
                <a:off x="1257" y="263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3" name="Oval 849">
                <a:extLst>
                  <a:ext uri="{FF2B5EF4-FFF2-40B4-BE49-F238E27FC236}">
                    <a16:creationId xmlns:a16="http://schemas.microsoft.com/office/drawing/2014/main" id="{DA8A51F2-8270-4140-9EAB-CC66A0547AB9}"/>
                  </a:ext>
                </a:extLst>
              </p:cNvPr>
              <p:cNvSpPr>
                <a:spLocks noChangeArrowheads="1"/>
              </p:cNvSpPr>
              <p:nvPr userDrawn="1"/>
            </p:nvSpPr>
            <p:spPr bwMode="auto">
              <a:xfrm>
                <a:off x="1140"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4" name="Oval 850">
                <a:extLst>
                  <a:ext uri="{FF2B5EF4-FFF2-40B4-BE49-F238E27FC236}">
                    <a16:creationId xmlns:a16="http://schemas.microsoft.com/office/drawing/2014/main" id="{266B25C2-08C2-47AA-A2DD-3F2FB34D2F8D}"/>
                  </a:ext>
                </a:extLst>
              </p:cNvPr>
              <p:cNvSpPr>
                <a:spLocks noChangeArrowheads="1"/>
              </p:cNvSpPr>
              <p:nvPr userDrawn="1"/>
            </p:nvSpPr>
            <p:spPr bwMode="auto">
              <a:xfrm>
                <a:off x="101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5" name="Oval 851">
                <a:extLst>
                  <a:ext uri="{FF2B5EF4-FFF2-40B4-BE49-F238E27FC236}">
                    <a16:creationId xmlns:a16="http://schemas.microsoft.com/office/drawing/2014/main" id="{EAE24F63-1060-4A4F-9BF9-EEB2A93E80E2}"/>
                  </a:ext>
                </a:extLst>
              </p:cNvPr>
              <p:cNvSpPr>
                <a:spLocks noChangeArrowheads="1"/>
              </p:cNvSpPr>
              <p:nvPr userDrawn="1"/>
            </p:nvSpPr>
            <p:spPr bwMode="auto">
              <a:xfrm>
                <a:off x="890"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6" name="Oval 852">
                <a:extLst>
                  <a:ext uri="{FF2B5EF4-FFF2-40B4-BE49-F238E27FC236}">
                    <a16:creationId xmlns:a16="http://schemas.microsoft.com/office/drawing/2014/main" id="{C96D820E-62FA-48A7-98BD-641F927A91DB}"/>
                  </a:ext>
                </a:extLst>
              </p:cNvPr>
              <p:cNvSpPr>
                <a:spLocks noChangeArrowheads="1"/>
              </p:cNvSpPr>
              <p:nvPr userDrawn="1"/>
            </p:nvSpPr>
            <p:spPr bwMode="auto">
              <a:xfrm>
                <a:off x="765"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7" name="Oval 853">
                <a:extLst>
                  <a:ext uri="{FF2B5EF4-FFF2-40B4-BE49-F238E27FC236}">
                    <a16:creationId xmlns:a16="http://schemas.microsoft.com/office/drawing/2014/main" id="{1B8565C8-4AE6-4C2C-9C85-56AC9A54EBBB}"/>
                  </a:ext>
                </a:extLst>
              </p:cNvPr>
              <p:cNvSpPr>
                <a:spLocks noChangeArrowheads="1"/>
              </p:cNvSpPr>
              <p:nvPr userDrawn="1"/>
            </p:nvSpPr>
            <p:spPr bwMode="auto">
              <a:xfrm>
                <a:off x="647"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8" name="Oval 854">
                <a:extLst>
                  <a:ext uri="{FF2B5EF4-FFF2-40B4-BE49-F238E27FC236}">
                    <a16:creationId xmlns:a16="http://schemas.microsoft.com/office/drawing/2014/main" id="{82F29A4E-FE52-412B-9966-D6D452058E5E}"/>
                  </a:ext>
                </a:extLst>
              </p:cNvPr>
              <p:cNvSpPr>
                <a:spLocks noChangeArrowheads="1"/>
              </p:cNvSpPr>
              <p:nvPr userDrawn="1"/>
            </p:nvSpPr>
            <p:spPr bwMode="auto">
              <a:xfrm>
                <a:off x="7060"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9" name="Oval 855">
                <a:extLst>
                  <a:ext uri="{FF2B5EF4-FFF2-40B4-BE49-F238E27FC236}">
                    <a16:creationId xmlns:a16="http://schemas.microsoft.com/office/drawing/2014/main" id="{B78FAD95-AEEC-4CE7-AEFC-C2670F9F952D}"/>
                  </a:ext>
                </a:extLst>
              </p:cNvPr>
              <p:cNvSpPr>
                <a:spLocks noChangeArrowheads="1"/>
              </p:cNvSpPr>
              <p:nvPr userDrawn="1"/>
            </p:nvSpPr>
            <p:spPr bwMode="auto">
              <a:xfrm>
                <a:off x="693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0" name="Oval 856">
                <a:extLst>
                  <a:ext uri="{FF2B5EF4-FFF2-40B4-BE49-F238E27FC236}">
                    <a16:creationId xmlns:a16="http://schemas.microsoft.com/office/drawing/2014/main" id="{E7D0FD8D-2833-4ECD-B819-DE61B0615EE8}"/>
                  </a:ext>
                </a:extLst>
              </p:cNvPr>
              <p:cNvSpPr>
                <a:spLocks noChangeArrowheads="1"/>
              </p:cNvSpPr>
              <p:nvPr userDrawn="1"/>
            </p:nvSpPr>
            <p:spPr bwMode="auto">
              <a:xfrm>
                <a:off x="6810" y="2511"/>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1" name="Oval 857">
                <a:extLst>
                  <a:ext uri="{FF2B5EF4-FFF2-40B4-BE49-F238E27FC236}">
                    <a16:creationId xmlns:a16="http://schemas.microsoft.com/office/drawing/2014/main" id="{5F6809C6-3FBB-48FC-98E8-8B1822473597}"/>
                  </a:ext>
                </a:extLst>
              </p:cNvPr>
              <p:cNvSpPr>
                <a:spLocks noChangeArrowheads="1"/>
              </p:cNvSpPr>
              <p:nvPr userDrawn="1"/>
            </p:nvSpPr>
            <p:spPr bwMode="auto">
              <a:xfrm>
                <a:off x="6693"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2" name="Oval 858">
                <a:extLst>
                  <a:ext uri="{FF2B5EF4-FFF2-40B4-BE49-F238E27FC236}">
                    <a16:creationId xmlns:a16="http://schemas.microsoft.com/office/drawing/2014/main" id="{3B607717-6473-41D2-BA6D-A6FEAD5FC05E}"/>
                  </a:ext>
                </a:extLst>
              </p:cNvPr>
              <p:cNvSpPr>
                <a:spLocks noChangeArrowheads="1"/>
              </p:cNvSpPr>
              <p:nvPr userDrawn="1"/>
            </p:nvSpPr>
            <p:spPr bwMode="auto">
              <a:xfrm>
                <a:off x="6568"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3" name="Oval 859">
                <a:extLst>
                  <a:ext uri="{FF2B5EF4-FFF2-40B4-BE49-F238E27FC236}">
                    <a16:creationId xmlns:a16="http://schemas.microsoft.com/office/drawing/2014/main" id="{9C0CDC3F-A52F-4EBB-BDDA-B14EEFB0B767}"/>
                  </a:ext>
                </a:extLst>
              </p:cNvPr>
              <p:cNvSpPr>
                <a:spLocks noChangeArrowheads="1"/>
              </p:cNvSpPr>
              <p:nvPr userDrawn="1"/>
            </p:nvSpPr>
            <p:spPr bwMode="auto">
              <a:xfrm>
                <a:off x="6443"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4" name="Oval 860">
                <a:extLst>
                  <a:ext uri="{FF2B5EF4-FFF2-40B4-BE49-F238E27FC236}">
                    <a16:creationId xmlns:a16="http://schemas.microsoft.com/office/drawing/2014/main" id="{AC2988B6-7640-4346-B9EC-A31A242AAF85}"/>
                  </a:ext>
                </a:extLst>
              </p:cNvPr>
              <p:cNvSpPr>
                <a:spLocks noChangeArrowheads="1"/>
              </p:cNvSpPr>
              <p:nvPr userDrawn="1"/>
            </p:nvSpPr>
            <p:spPr bwMode="auto">
              <a:xfrm>
                <a:off x="6318"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5" name="Oval 861">
                <a:extLst>
                  <a:ext uri="{FF2B5EF4-FFF2-40B4-BE49-F238E27FC236}">
                    <a16:creationId xmlns:a16="http://schemas.microsoft.com/office/drawing/2014/main" id="{348FE1EA-5827-4924-A0E1-A2CA62530600}"/>
                  </a:ext>
                </a:extLst>
              </p:cNvPr>
              <p:cNvSpPr>
                <a:spLocks noChangeArrowheads="1"/>
              </p:cNvSpPr>
              <p:nvPr userDrawn="1"/>
            </p:nvSpPr>
            <p:spPr bwMode="auto">
              <a:xfrm>
                <a:off x="6193"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6" name="Oval 862">
                <a:extLst>
                  <a:ext uri="{FF2B5EF4-FFF2-40B4-BE49-F238E27FC236}">
                    <a16:creationId xmlns:a16="http://schemas.microsoft.com/office/drawing/2014/main" id="{DD33B7B6-D5D1-4A91-9BD9-CE9EE909FDC0}"/>
                  </a:ext>
                </a:extLst>
              </p:cNvPr>
              <p:cNvSpPr>
                <a:spLocks noChangeArrowheads="1"/>
              </p:cNvSpPr>
              <p:nvPr userDrawn="1"/>
            </p:nvSpPr>
            <p:spPr bwMode="auto">
              <a:xfrm>
                <a:off x="607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7" name="Oval 863">
                <a:extLst>
                  <a:ext uri="{FF2B5EF4-FFF2-40B4-BE49-F238E27FC236}">
                    <a16:creationId xmlns:a16="http://schemas.microsoft.com/office/drawing/2014/main" id="{06C93910-9D6B-47B9-8D91-374974AACEEA}"/>
                  </a:ext>
                </a:extLst>
              </p:cNvPr>
              <p:cNvSpPr>
                <a:spLocks noChangeArrowheads="1"/>
              </p:cNvSpPr>
              <p:nvPr userDrawn="1"/>
            </p:nvSpPr>
            <p:spPr bwMode="auto">
              <a:xfrm>
                <a:off x="5950"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8" name="Oval 864">
                <a:extLst>
                  <a:ext uri="{FF2B5EF4-FFF2-40B4-BE49-F238E27FC236}">
                    <a16:creationId xmlns:a16="http://schemas.microsoft.com/office/drawing/2014/main" id="{6F5ECBAA-B7DB-4F88-A8C7-18800B0B5D1F}"/>
                  </a:ext>
                </a:extLst>
              </p:cNvPr>
              <p:cNvSpPr>
                <a:spLocks noChangeArrowheads="1"/>
              </p:cNvSpPr>
              <p:nvPr userDrawn="1"/>
            </p:nvSpPr>
            <p:spPr bwMode="auto">
              <a:xfrm>
                <a:off x="5825"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9" name="Oval 865">
                <a:extLst>
                  <a:ext uri="{FF2B5EF4-FFF2-40B4-BE49-F238E27FC236}">
                    <a16:creationId xmlns:a16="http://schemas.microsoft.com/office/drawing/2014/main" id="{FF19EFEE-B1C3-44D2-BA03-5D1CED0EA0BE}"/>
                  </a:ext>
                </a:extLst>
              </p:cNvPr>
              <p:cNvSpPr>
                <a:spLocks noChangeArrowheads="1"/>
              </p:cNvSpPr>
              <p:nvPr userDrawn="1"/>
            </p:nvSpPr>
            <p:spPr bwMode="auto">
              <a:xfrm>
                <a:off x="5700"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0" name="Oval 866">
                <a:extLst>
                  <a:ext uri="{FF2B5EF4-FFF2-40B4-BE49-F238E27FC236}">
                    <a16:creationId xmlns:a16="http://schemas.microsoft.com/office/drawing/2014/main" id="{6C3D7127-5138-4BFD-8693-7A33B090E18D}"/>
                  </a:ext>
                </a:extLst>
              </p:cNvPr>
              <p:cNvSpPr>
                <a:spLocks noChangeArrowheads="1"/>
              </p:cNvSpPr>
              <p:nvPr userDrawn="1"/>
            </p:nvSpPr>
            <p:spPr bwMode="auto">
              <a:xfrm>
                <a:off x="5582"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1" name="Oval 867">
                <a:extLst>
                  <a:ext uri="{FF2B5EF4-FFF2-40B4-BE49-F238E27FC236}">
                    <a16:creationId xmlns:a16="http://schemas.microsoft.com/office/drawing/2014/main" id="{81344DDA-C3D1-4720-8379-8B6F6DBC565C}"/>
                  </a:ext>
                </a:extLst>
              </p:cNvPr>
              <p:cNvSpPr>
                <a:spLocks noChangeArrowheads="1"/>
              </p:cNvSpPr>
              <p:nvPr userDrawn="1"/>
            </p:nvSpPr>
            <p:spPr bwMode="auto">
              <a:xfrm>
                <a:off x="5457"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2" name="Oval 868">
                <a:extLst>
                  <a:ext uri="{FF2B5EF4-FFF2-40B4-BE49-F238E27FC236}">
                    <a16:creationId xmlns:a16="http://schemas.microsoft.com/office/drawing/2014/main" id="{C307C60A-9EEC-4330-A120-970D2B4821FC}"/>
                  </a:ext>
                </a:extLst>
              </p:cNvPr>
              <p:cNvSpPr>
                <a:spLocks noChangeArrowheads="1"/>
              </p:cNvSpPr>
              <p:nvPr userDrawn="1"/>
            </p:nvSpPr>
            <p:spPr bwMode="auto">
              <a:xfrm>
                <a:off x="5332"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3" name="Oval 869">
                <a:extLst>
                  <a:ext uri="{FF2B5EF4-FFF2-40B4-BE49-F238E27FC236}">
                    <a16:creationId xmlns:a16="http://schemas.microsoft.com/office/drawing/2014/main" id="{A72E7E10-376E-4B98-9D4C-4F46057832A0}"/>
                  </a:ext>
                </a:extLst>
              </p:cNvPr>
              <p:cNvSpPr>
                <a:spLocks noChangeArrowheads="1"/>
              </p:cNvSpPr>
              <p:nvPr userDrawn="1"/>
            </p:nvSpPr>
            <p:spPr bwMode="auto">
              <a:xfrm>
                <a:off x="5207"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4" name="Oval 870">
                <a:extLst>
                  <a:ext uri="{FF2B5EF4-FFF2-40B4-BE49-F238E27FC236}">
                    <a16:creationId xmlns:a16="http://schemas.microsoft.com/office/drawing/2014/main" id="{4F3E3451-0101-421D-9A5A-FA5B828D571F}"/>
                  </a:ext>
                </a:extLst>
              </p:cNvPr>
              <p:cNvSpPr>
                <a:spLocks noChangeArrowheads="1"/>
              </p:cNvSpPr>
              <p:nvPr userDrawn="1"/>
            </p:nvSpPr>
            <p:spPr bwMode="auto">
              <a:xfrm>
                <a:off x="5082"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5" name="Oval 871">
                <a:extLst>
                  <a:ext uri="{FF2B5EF4-FFF2-40B4-BE49-F238E27FC236}">
                    <a16:creationId xmlns:a16="http://schemas.microsoft.com/office/drawing/2014/main" id="{A393141F-4BF6-478C-BE06-D87A18A66846}"/>
                  </a:ext>
                </a:extLst>
              </p:cNvPr>
              <p:cNvSpPr>
                <a:spLocks noChangeArrowheads="1"/>
              </p:cNvSpPr>
              <p:nvPr userDrawn="1"/>
            </p:nvSpPr>
            <p:spPr bwMode="auto">
              <a:xfrm>
                <a:off x="1257" y="2511"/>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6" name="Oval 872">
                <a:extLst>
                  <a:ext uri="{FF2B5EF4-FFF2-40B4-BE49-F238E27FC236}">
                    <a16:creationId xmlns:a16="http://schemas.microsoft.com/office/drawing/2014/main" id="{C236B274-214A-400F-88E1-718E7E4BCD41}"/>
                  </a:ext>
                </a:extLst>
              </p:cNvPr>
              <p:cNvSpPr>
                <a:spLocks noChangeArrowheads="1"/>
              </p:cNvSpPr>
              <p:nvPr userDrawn="1"/>
            </p:nvSpPr>
            <p:spPr bwMode="auto">
              <a:xfrm>
                <a:off x="1140"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7" name="Oval 873">
                <a:extLst>
                  <a:ext uri="{FF2B5EF4-FFF2-40B4-BE49-F238E27FC236}">
                    <a16:creationId xmlns:a16="http://schemas.microsoft.com/office/drawing/2014/main" id="{A7FF3A3C-EBC7-4C70-92E1-AA799E2A9AE7}"/>
                  </a:ext>
                </a:extLst>
              </p:cNvPr>
              <p:cNvSpPr>
                <a:spLocks noChangeArrowheads="1"/>
              </p:cNvSpPr>
              <p:nvPr userDrawn="1"/>
            </p:nvSpPr>
            <p:spPr bwMode="auto">
              <a:xfrm>
                <a:off x="101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8" name="Oval 874">
                <a:extLst>
                  <a:ext uri="{FF2B5EF4-FFF2-40B4-BE49-F238E27FC236}">
                    <a16:creationId xmlns:a16="http://schemas.microsoft.com/office/drawing/2014/main" id="{EB5F2A03-12EF-451C-A288-8FD0C9AA3D47}"/>
                  </a:ext>
                </a:extLst>
              </p:cNvPr>
              <p:cNvSpPr>
                <a:spLocks noChangeArrowheads="1"/>
              </p:cNvSpPr>
              <p:nvPr userDrawn="1"/>
            </p:nvSpPr>
            <p:spPr bwMode="auto">
              <a:xfrm>
                <a:off x="890"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9" name="Oval 875">
                <a:extLst>
                  <a:ext uri="{FF2B5EF4-FFF2-40B4-BE49-F238E27FC236}">
                    <a16:creationId xmlns:a16="http://schemas.microsoft.com/office/drawing/2014/main" id="{0D691A35-201F-4CF6-A409-B106F708AAFA}"/>
                  </a:ext>
                </a:extLst>
              </p:cNvPr>
              <p:cNvSpPr>
                <a:spLocks noChangeArrowheads="1"/>
              </p:cNvSpPr>
              <p:nvPr userDrawn="1"/>
            </p:nvSpPr>
            <p:spPr bwMode="auto">
              <a:xfrm>
                <a:off x="765"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0" name="Oval 876">
                <a:extLst>
                  <a:ext uri="{FF2B5EF4-FFF2-40B4-BE49-F238E27FC236}">
                    <a16:creationId xmlns:a16="http://schemas.microsoft.com/office/drawing/2014/main" id="{11A495D7-F52F-4D6B-AB16-4E25D9EB5B4C}"/>
                  </a:ext>
                </a:extLst>
              </p:cNvPr>
              <p:cNvSpPr>
                <a:spLocks noChangeArrowheads="1"/>
              </p:cNvSpPr>
              <p:nvPr userDrawn="1"/>
            </p:nvSpPr>
            <p:spPr bwMode="auto">
              <a:xfrm>
                <a:off x="647"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1" name="Oval 877">
                <a:extLst>
                  <a:ext uri="{FF2B5EF4-FFF2-40B4-BE49-F238E27FC236}">
                    <a16:creationId xmlns:a16="http://schemas.microsoft.com/office/drawing/2014/main" id="{747291F7-4340-4020-8E90-5CE5626CCA3E}"/>
                  </a:ext>
                </a:extLst>
              </p:cNvPr>
              <p:cNvSpPr>
                <a:spLocks noChangeArrowheads="1"/>
              </p:cNvSpPr>
              <p:nvPr userDrawn="1"/>
            </p:nvSpPr>
            <p:spPr bwMode="auto">
              <a:xfrm>
                <a:off x="7060"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2" name="Oval 878">
                <a:extLst>
                  <a:ext uri="{FF2B5EF4-FFF2-40B4-BE49-F238E27FC236}">
                    <a16:creationId xmlns:a16="http://schemas.microsoft.com/office/drawing/2014/main" id="{91D48844-3BC2-4AE4-A2E1-984746465A17}"/>
                  </a:ext>
                </a:extLst>
              </p:cNvPr>
              <p:cNvSpPr>
                <a:spLocks noChangeArrowheads="1"/>
              </p:cNvSpPr>
              <p:nvPr userDrawn="1"/>
            </p:nvSpPr>
            <p:spPr bwMode="auto">
              <a:xfrm>
                <a:off x="693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3" name="Oval 879">
                <a:extLst>
                  <a:ext uri="{FF2B5EF4-FFF2-40B4-BE49-F238E27FC236}">
                    <a16:creationId xmlns:a16="http://schemas.microsoft.com/office/drawing/2014/main" id="{D6533E57-AC20-4694-BC4B-101164CD4A90}"/>
                  </a:ext>
                </a:extLst>
              </p:cNvPr>
              <p:cNvSpPr>
                <a:spLocks noChangeArrowheads="1"/>
              </p:cNvSpPr>
              <p:nvPr userDrawn="1"/>
            </p:nvSpPr>
            <p:spPr bwMode="auto">
              <a:xfrm>
                <a:off x="6810" y="239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4" name="Oval 880">
                <a:extLst>
                  <a:ext uri="{FF2B5EF4-FFF2-40B4-BE49-F238E27FC236}">
                    <a16:creationId xmlns:a16="http://schemas.microsoft.com/office/drawing/2014/main" id="{89F3548C-109D-4EC7-A92F-A862BDA01E34}"/>
                  </a:ext>
                </a:extLst>
              </p:cNvPr>
              <p:cNvSpPr>
                <a:spLocks noChangeArrowheads="1"/>
              </p:cNvSpPr>
              <p:nvPr userDrawn="1"/>
            </p:nvSpPr>
            <p:spPr bwMode="auto">
              <a:xfrm>
                <a:off x="6693"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5" name="Oval 881">
                <a:extLst>
                  <a:ext uri="{FF2B5EF4-FFF2-40B4-BE49-F238E27FC236}">
                    <a16:creationId xmlns:a16="http://schemas.microsoft.com/office/drawing/2014/main" id="{D2CD28A1-AD6F-4D52-9E4F-DE65E0B12040}"/>
                  </a:ext>
                </a:extLst>
              </p:cNvPr>
              <p:cNvSpPr>
                <a:spLocks noChangeArrowheads="1"/>
              </p:cNvSpPr>
              <p:nvPr userDrawn="1"/>
            </p:nvSpPr>
            <p:spPr bwMode="auto">
              <a:xfrm>
                <a:off x="6568"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6" name="Oval 882">
                <a:extLst>
                  <a:ext uri="{FF2B5EF4-FFF2-40B4-BE49-F238E27FC236}">
                    <a16:creationId xmlns:a16="http://schemas.microsoft.com/office/drawing/2014/main" id="{3C3538E1-ECE5-4DFA-835D-189DE10AC48A}"/>
                  </a:ext>
                </a:extLst>
              </p:cNvPr>
              <p:cNvSpPr>
                <a:spLocks noChangeArrowheads="1"/>
              </p:cNvSpPr>
              <p:nvPr userDrawn="1"/>
            </p:nvSpPr>
            <p:spPr bwMode="auto">
              <a:xfrm>
                <a:off x="6443"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7" name="Oval 883">
                <a:extLst>
                  <a:ext uri="{FF2B5EF4-FFF2-40B4-BE49-F238E27FC236}">
                    <a16:creationId xmlns:a16="http://schemas.microsoft.com/office/drawing/2014/main" id="{9226F8FC-1A7A-445F-8F53-D208B4910AEA}"/>
                  </a:ext>
                </a:extLst>
              </p:cNvPr>
              <p:cNvSpPr>
                <a:spLocks noChangeArrowheads="1"/>
              </p:cNvSpPr>
              <p:nvPr userDrawn="1"/>
            </p:nvSpPr>
            <p:spPr bwMode="auto">
              <a:xfrm>
                <a:off x="6318"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8" name="Oval 884">
                <a:extLst>
                  <a:ext uri="{FF2B5EF4-FFF2-40B4-BE49-F238E27FC236}">
                    <a16:creationId xmlns:a16="http://schemas.microsoft.com/office/drawing/2014/main" id="{EA465E1F-D47E-48E9-9EEF-762F60146B91}"/>
                  </a:ext>
                </a:extLst>
              </p:cNvPr>
              <p:cNvSpPr>
                <a:spLocks noChangeArrowheads="1"/>
              </p:cNvSpPr>
              <p:nvPr userDrawn="1"/>
            </p:nvSpPr>
            <p:spPr bwMode="auto">
              <a:xfrm>
                <a:off x="6193"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9" name="Oval 885">
                <a:extLst>
                  <a:ext uri="{FF2B5EF4-FFF2-40B4-BE49-F238E27FC236}">
                    <a16:creationId xmlns:a16="http://schemas.microsoft.com/office/drawing/2014/main" id="{E32A9C53-511A-4E30-AC2B-BDF7BAB097C9}"/>
                  </a:ext>
                </a:extLst>
              </p:cNvPr>
              <p:cNvSpPr>
                <a:spLocks noChangeArrowheads="1"/>
              </p:cNvSpPr>
              <p:nvPr userDrawn="1"/>
            </p:nvSpPr>
            <p:spPr bwMode="auto">
              <a:xfrm>
                <a:off x="607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0" name="Oval 886">
                <a:extLst>
                  <a:ext uri="{FF2B5EF4-FFF2-40B4-BE49-F238E27FC236}">
                    <a16:creationId xmlns:a16="http://schemas.microsoft.com/office/drawing/2014/main" id="{6EDC0FA9-2805-42CF-A0CF-D76293C47C7A}"/>
                  </a:ext>
                </a:extLst>
              </p:cNvPr>
              <p:cNvSpPr>
                <a:spLocks noChangeArrowheads="1"/>
              </p:cNvSpPr>
              <p:nvPr userDrawn="1"/>
            </p:nvSpPr>
            <p:spPr bwMode="auto">
              <a:xfrm>
                <a:off x="5950"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1" name="Oval 887">
                <a:extLst>
                  <a:ext uri="{FF2B5EF4-FFF2-40B4-BE49-F238E27FC236}">
                    <a16:creationId xmlns:a16="http://schemas.microsoft.com/office/drawing/2014/main" id="{C232344A-1DA1-4160-A330-4A039C40087F}"/>
                  </a:ext>
                </a:extLst>
              </p:cNvPr>
              <p:cNvSpPr>
                <a:spLocks noChangeArrowheads="1"/>
              </p:cNvSpPr>
              <p:nvPr userDrawn="1"/>
            </p:nvSpPr>
            <p:spPr bwMode="auto">
              <a:xfrm>
                <a:off x="5825"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2" name="Oval 888">
                <a:extLst>
                  <a:ext uri="{FF2B5EF4-FFF2-40B4-BE49-F238E27FC236}">
                    <a16:creationId xmlns:a16="http://schemas.microsoft.com/office/drawing/2014/main" id="{574C6740-22F1-4996-8CE6-EBF788E093B4}"/>
                  </a:ext>
                </a:extLst>
              </p:cNvPr>
              <p:cNvSpPr>
                <a:spLocks noChangeArrowheads="1"/>
              </p:cNvSpPr>
              <p:nvPr userDrawn="1"/>
            </p:nvSpPr>
            <p:spPr bwMode="auto">
              <a:xfrm>
                <a:off x="5700"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3" name="Oval 889">
                <a:extLst>
                  <a:ext uri="{FF2B5EF4-FFF2-40B4-BE49-F238E27FC236}">
                    <a16:creationId xmlns:a16="http://schemas.microsoft.com/office/drawing/2014/main" id="{E13BFAE7-736E-4E06-9A16-53DE2727EFE3}"/>
                  </a:ext>
                </a:extLst>
              </p:cNvPr>
              <p:cNvSpPr>
                <a:spLocks noChangeArrowheads="1"/>
              </p:cNvSpPr>
              <p:nvPr userDrawn="1"/>
            </p:nvSpPr>
            <p:spPr bwMode="auto">
              <a:xfrm>
                <a:off x="5582"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4" name="Oval 890">
                <a:extLst>
                  <a:ext uri="{FF2B5EF4-FFF2-40B4-BE49-F238E27FC236}">
                    <a16:creationId xmlns:a16="http://schemas.microsoft.com/office/drawing/2014/main" id="{D5A6C071-0B6A-4935-9561-69E233F30AA5}"/>
                  </a:ext>
                </a:extLst>
              </p:cNvPr>
              <p:cNvSpPr>
                <a:spLocks noChangeArrowheads="1"/>
              </p:cNvSpPr>
              <p:nvPr userDrawn="1"/>
            </p:nvSpPr>
            <p:spPr bwMode="auto">
              <a:xfrm>
                <a:off x="5457"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5" name="Oval 891">
                <a:extLst>
                  <a:ext uri="{FF2B5EF4-FFF2-40B4-BE49-F238E27FC236}">
                    <a16:creationId xmlns:a16="http://schemas.microsoft.com/office/drawing/2014/main" id="{CB0851D3-6861-418A-B22A-9B250B9D1195}"/>
                  </a:ext>
                </a:extLst>
              </p:cNvPr>
              <p:cNvSpPr>
                <a:spLocks noChangeArrowheads="1"/>
              </p:cNvSpPr>
              <p:nvPr userDrawn="1"/>
            </p:nvSpPr>
            <p:spPr bwMode="auto">
              <a:xfrm>
                <a:off x="5332"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6" name="Oval 892">
                <a:extLst>
                  <a:ext uri="{FF2B5EF4-FFF2-40B4-BE49-F238E27FC236}">
                    <a16:creationId xmlns:a16="http://schemas.microsoft.com/office/drawing/2014/main" id="{452D00E3-CD47-4A54-87E7-3554EBF1E0CE}"/>
                  </a:ext>
                </a:extLst>
              </p:cNvPr>
              <p:cNvSpPr>
                <a:spLocks noChangeArrowheads="1"/>
              </p:cNvSpPr>
              <p:nvPr userDrawn="1"/>
            </p:nvSpPr>
            <p:spPr bwMode="auto">
              <a:xfrm>
                <a:off x="5207"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7" name="Oval 893">
                <a:extLst>
                  <a:ext uri="{FF2B5EF4-FFF2-40B4-BE49-F238E27FC236}">
                    <a16:creationId xmlns:a16="http://schemas.microsoft.com/office/drawing/2014/main" id="{34518166-D352-4E20-A0C0-9FAFBA6E7C15}"/>
                  </a:ext>
                </a:extLst>
              </p:cNvPr>
              <p:cNvSpPr>
                <a:spLocks noChangeArrowheads="1"/>
              </p:cNvSpPr>
              <p:nvPr userDrawn="1"/>
            </p:nvSpPr>
            <p:spPr bwMode="auto">
              <a:xfrm>
                <a:off x="5082"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8" name="Oval 894">
                <a:extLst>
                  <a:ext uri="{FF2B5EF4-FFF2-40B4-BE49-F238E27FC236}">
                    <a16:creationId xmlns:a16="http://schemas.microsoft.com/office/drawing/2014/main" id="{FFAC66F2-D429-4B1B-A1B9-68D8763318B9}"/>
                  </a:ext>
                </a:extLst>
              </p:cNvPr>
              <p:cNvSpPr>
                <a:spLocks noChangeArrowheads="1"/>
              </p:cNvSpPr>
              <p:nvPr userDrawn="1"/>
            </p:nvSpPr>
            <p:spPr bwMode="auto">
              <a:xfrm>
                <a:off x="1257" y="239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9" name="Oval 895">
                <a:extLst>
                  <a:ext uri="{FF2B5EF4-FFF2-40B4-BE49-F238E27FC236}">
                    <a16:creationId xmlns:a16="http://schemas.microsoft.com/office/drawing/2014/main" id="{D35D1E38-F680-4EC1-B99B-4283E22A9735}"/>
                  </a:ext>
                </a:extLst>
              </p:cNvPr>
              <p:cNvSpPr>
                <a:spLocks noChangeArrowheads="1"/>
              </p:cNvSpPr>
              <p:nvPr userDrawn="1"/>
            </p:nvSpPr>
            <p:spPr bwMode="auto">
              <a:xfrm>
                <a:off x="1140"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0" name="Oval 896">
                <a:extLst>
                  <a:ext uri="{FF2B5EF4-FFF2-40B4-BE49-F238E27FC236}">
                    <a16:creationId xmlns:a16="http://schemas.microsoft.com/office/drawing/2014/main" id="{8E75243F-7BD7-4571-B8DD-8F8284910E98}"/>
                  </a:ext>
                </a:extLst>
              </p:cNvPr>
              <p:cNvSpPr>
                <a:spLocks noChangeArrowheads="1"/>
              </p:cNvSpPr>
              <p:nvPr userDrawn="1"/>
            </p:nvSpPr>
            <p:spPr bwMode="auto">
              <a:xfrm>
                <a:off x="101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1" name="Oval 897">
                <a:extLst>
                  <a:ext uri="{FF2B5EF4-FFF2-40B4-BE49-F238E27FC236}">
                    <a16:creationId xmlns:a16="http://schemas.microsoft.com/office/drawing/2014/main" id="{FF5220EC-2D65-4C52-B28B-355490EE1C89}"/>
                  </a:ext>
                </a:extLst>
              </p:cNvPr>
              <p:cNvSpPr>
                <a:spLocks noChangeArrowheads="1"/>
              </p:cNvSpPr>
              <p:nvPr userDrawn="1"/>
            </p:nvSpPr>
            <p:spPr bwMode="auto">
              <a:xfrm>
                <a:off x="890"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2" name="Oval 898">
                <a:extLst>
                  <a:ext uri="{FF2B5EF4-FFF2-40B4-BE49-F238E27FC236}">
                    <a16:creationId xmlns:a16="http://schemas.microsoft.com/office/drawing/2014/main" id="{5BAE0B21-BC3A-4E66-A9E6-E10CB585B6E3}"/>
                  </a:ext>
                </a:extLst>
              </p:cNvPr>
              <p:cNvSpPr>
                <a:spLocks noChangeArrowheads="1"/>
              </p:cNvSpPr>
              <p:nvPr userDrawn="1"/>
            </p:nvSpPr>
            <p:spPr bwMode="auto">
              <a:xfrm>
                <a:off x="765"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3" name="Oval 899">
                <a:extLst>
                  <a:ext uri="{FF2B5EF4-FFF2-40B4-BE49-F238E27FC236}">
                    <a16:creationId xmlns:a16="http://schemas.microsoft.com/office/drawing/2014/main" id="{EF615AC8-236D-4E3D-9ED2-3FFF319FC0EE}"/>
                  </a:ext>
                </a:extLst>
              </p:cNvPr>
              <p:cNvSpPr>
                <a:spLocks noChangeArrowheads="1"/>
              </p:cNvSpPr>
              <p:nvPr userDrawn="1"/>
            </p:nvSpPr>
            <p:spPr bwMode="auto">
              <a:xfrm>
                <a:off x="647"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4" name="Oval 900">
                <a:extLst>
                  <a:ext uri="{FF2B5EF4-FFF2-40B4-BE49-F238E27FC236}">
                    <a16:creationId xmlns:a16="http://schemas.microsoft.com/office/drawing/2014/main" id="{342FA76E-E42C-40D8-BD46-4982E1BCCA40}"/>
                  </a:ext>
                </a:extLst>
              </p:cNvPr>
              <p:cNvSpPr>
                <a:spLocks noChangeArrowheads="1"/>
              </p:cNvSpPr>
              <p:nvPr userDrawn="1"/>
            </p:nvSpPr>
            <p:spPr bwMode="auto">
              <a:xfrm>
                <a:off x="7060"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5" name="Oval 901">
                <a:extLst>
                  <a:ext uri="{FF2B5EF4-FFF2-40B4-BE49-F238E27FC236}">
                    <a16:creationId xmlns:a16="http://schemas.microsoft.com/office/drawing/2014/main" id="{04CB8FE6-FB03-400C-AA79-C26FB2FEBF29}"/>
                  </a:ext>
                </a:extLst>
              </p:cNvPr>
              <p:cNvSpPr>
                <a:spLocks noChangeArrowheads="1"/>
              </p:cNvSpPr>
              <p:nvPr userDrawn="1"/>
            </p:nvSpPr>
            <p:spPr bwMode="auto">
              <a:xfrm>
                <a:off x="693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6" name="Oval 902">
                <a:extLst>
                  <a:ext uri="{FF2B5EF4-FFF2-40B4-BE49-F238E27FC236}">
                    <a16:creationId xmlns:a16="http://schemas.microsoft.com/office/drawing/2014/main" id="{8415EBE2-56E3-47DD-80B2-A48672777072}"/>
                  </a:ext>
                </a:extLst>
              </p:cNvPr>
              <p:cNvSpPr>
                <a:spLocks noChangeArrowheads="1"/>
              </p:cNvSpPr>
              <p:nvPr userDrawn="1"/>
            </p:nvSpPr>
            <p:spPr bwMode="auto">
              <a:xfrm>
                <a:off x="6810" y="2266"/>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7" name="Oval 903">
                <a:extLst>
                  <a:ext uri="{FF2B5EF4-FFF2-40B4-BE49-F238E27FC236}">
                    <a16:creationId xmlns:a16="http://schemas.microsoft.com/office/drawing/2014/main" id="{884F0C83-18B6-4310-B970-AF83C82820B6}"/>
                  </a:ext>
                </a:extLst>
              </p:cNvPr>
              <p:cNvSpPr>
                <a:spLocks noChangeArrowheads="1"/>
              </p:cNvSpPr>
              <p:nvPr userDrawn="1"/>
            </p:nvSpPr>
            <p:spPr bwMode="auto">
              <a:xfrm>
                <a:off x="6693"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8" name="Oval 904">
                <a:extLst>
                  <a:ext uri="{FF2B5EF4-FFF2-40B4-BE49-F238E27FC236}">
                    <a16:creationId xmlns:a16="http://schemas.microsoft.com/office/drawing/2014/main" id="{0CFA738E-B5FD-44AB-A3D8-673C91928E6C}"/>
                  </a:ext>
                </a:extLst>
              </p:cNvPr>
              <p:cNvSpPr>
                <a:spLocks noChangeArrowheads="1"/>
              </p:cNvSpPr>
              <p:nvPr userDrawn="1"/>
            </p:nvSpPr>
            <p:spPr bwMode="auto">
              <a:xfrm>
                <a:off x="6568"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9" name="Oval 905">
                <a:extLst>
                  <a:ext uri="{FF2B5EF4-FFF2-40B4-BE49-F238E27FC236}">
                    <a16:creationId xmlns:a16="http://schemas.microsoft.com/office/drawing/2014/main" id="{0FE367EB-4114-4A8F-835B-B51620B0D671}"/>
                  </a:ext>
                </a:extLst>
              </p:cNvPr>
              <p:cNvSpPr>
                <a:spLocks noChangeArrowheads="1"/>
              </p:cNvSpPr>
              <p:nvPr userDrawn="1"/>
            </p:nvSpPr>
            <p:spPr bwMode="auto">
              <a:xfrm>
                <a:off x="6443"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0" name="Oval 906">
                <a:extLst>
                  <a:ext uri="{FF2B5EF4-FFF2-40B4-BE49-F238E27FC236}">
                    <a16:creationId xmlns:a16="http://schemas.microsoft.com/office/drawing/2014/main" id="{7BD3A6F6-8D18-47F6-A28B-6AD2AE116B9A}"/>
                  </a:ext>
                </a:extLst>
              </p:cNvPr>
              <p:cNvSpPr>
                <a:spLocks noChangeArrowheads="1"/>
              </p:cNvSpPr>
              <p:nvPr userDrawn="1"/>
            </p:nvSpPr>
            <p:spPr bwMode="auto">
              <a:xfrm>
                <a:off x="6318"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1" name="Oval 907">
                <a:extLst>
                  <a:ext uri="{FF2B5EF4-FFF2-40B4-BE49-F238E27FC236}">
                    <a16:creationId xmlns:a16="http://schemas.microsoft.com/office/drawing/2014/main" id="{3175C1F8-4B34-4562-AAEF-375C4BE55DD3}"/>
                  </a:ext>
                </a:extLst>
              </p:cNvPr>
              <p:cNvSpPr>
                <a:spLocks noChangeArrowheads="1"/>
              </p:cNvSpPr>
              <p:nvPr userDrawn="1"/>
            </p:nvSpPr>
            <p:spPr bwMode="auto">
              <a:xfrm>
                <a:off x="6193"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2" name="Oval 908">
                <a:extLst>
                  <a:ext uri="{FF2B5EF4-FFF2-40B4-BE49-F238E27FC236}">
                    <a16:creationId xmlns:a16="http://schemas.microsoft.com/office/drawing/2014/main" id="{B1F77C96-3772-40BA-8535-D2DE2456E29E}"/>
                  </a:ext>
                </a:extLst>
              </p:cNvPr>
              <p:cNvSpPr>
                <a:spLocks noChangeArrowheads="1"/>
              </p:cNvSpPr>
              <p:nvPr userDrawn="1"/>
            </p:nvSpPr>
            <p:spPr bwMode="auto">
              <a:xfrm>
                <a:off x="607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3" name="Oval 909">
                <a:extLst>
                  <a:ext uri="{FF2B5EF4-FFF2-40B4-BE49-F238E27FC236}">
                    <a16:creationId xmlns:a16="http://schemas.microsoft.com/office/drawing/2014/main" id="{24FB1B3A-591D-40BE-B5C0-5E7252F3548D}"/>
                  </a:ext>
                </a:extLst>
              </p:cNvPr>
              <p:cNvSpPr>
                <a:spLocks noChangeArrowheads="1"/>
              </p:cNvSpPr>
              <p:nvPr userDrawn="1"/>
            </p:nvSpPr>
            <p:spPr bwMode="auto">
              <a:xfrm>
                <a:off x="5950"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4" name="Oval 910">
                <a:extLst>
                  <a:ext uri="{FF2B5EF4-FFF2-40B4-BE49-F238E27FC236}">
                    <a16:creationId xmlns:a16="http://schemas.microsoft.com/office/drawing/2014/main" id="{507AC442-A0F9-4CD9-8ABA-05315B82F4C9}"/>
                  </a:ext>
                </a:extLst>
              </p:cNvPr>
              <p:cNvSpPr>
                <a:spLocks noChangeArrowheads="1"/>
              </p:cNvSpPr>
              <p:nvPr userDrawn="1"/>
            </p:nvSpPr>
            <p:spPr bwMode="auto">
              <a:xfrm>
                <a:off x="5825"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5" name="Oval 911">
                <a:extLst>
                  <a:ext uri="{FF2B5EF4-FFF2-40B4-BE49-F238E27FC236}">
                    <a16:creationId xmlns:a16="http://schemas.microsoft.com/office/drawing/2014/main" id="{FABAC398-16FF-4891-B6B1-39989EC1BAA2}"/>
                  </a:ext>
                </a:extLst>
              </p:cNvPr>
              <p:cNvSpPr>
                <a:spLocks noChangeArrowheads="1"/>
              </p:cNvSpPr>
              <p:nvPr userDrawn="1"/>
            </p:nvSpPr>
            <p:spPr bwMode="auto">
              <a:xfrm>
                <a:off x="5700"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6" name="Oval 912">
                <a:extLst>
                  <a:ext uri="{FF2B5EF4-FFF2-40B4-BE49-F238E27FC236}">
                    <a16:creationId xmlns:a16="http://schemas.microsoft.com/office/drawing/2014/main" id="{AC39066D-3195-4DFB-805F-06B75FFE9353}"/>
                  </a:ext>
                </a:extLst>
              </p:cNvPr>
              <p:cNvSpPr>
                <a:spLocks noChangeArrowheads="1"/>
              </p:cNvSpPr>
              <p:nvPr userDrawn="1"/>
            </p:nvSpPr>
            <p:spPr bwMode="auto">
              <a:xfrm>
                <a:off x="5582"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7" name="Oval 913">
                <a:extLst>
                  <a:ext uri="{FF2B5EF4-FFF2-40B4-BE49-F238E27FC236}">
                    <a16:creationId xmlns:a16="http://schemas.microsoft.com/office/drawing/2014/main" id="{CE94BE0C-2C4E-4F2C-BA34-D2F84D71365D}"/>
                  </a:ext>
                </a:extLst>
              </p:cNvPr>
              <p:cNvSpPr>
                <a:spLocks noChangeArrowheads="1"/>
              </p:cNvSpPr>
              <p:nvPr userDrawn="1"/>
            </p:nvSpPr>
            <p:spPr bwMode="auto">
              <a:xfrm>
                <a:off x="5457"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8" name="Oval 914">
                <a:extLst>
                  <a:ext uri="{FF2B5EF4-FFF2-40B4-BE49-F238E27FC236}">
                    <a16:creationId xmlns:a16="http://schemas.microsoft.com/office/drawing/2014/main" id="{CE235A32-2D55-4ECB-8095-C7E6ED7D90A6}"/>
                  </a:ext>
                </a:extLst>
              </p:cNvPr>
              <p:cNvSpPr>
                <a:spLocks noChangeArrowheads="1"/>
              </p:cNvSpPr>
              <p:nvPr userDrawn="1"/>
            </p:nvSpPr>
            <p:spPr bwMode="auto">
              <a:xfrm>
                <a:off x="5332"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9" name="Oval 915">
                <a:extLst>
                  <a:ext uri="{FF2B5EF4-FFF2-40B4-BE49-F238E27FC236}">
                    <a16:creationId xmlns:a16="http://schemas.microsoft.com/office/drawing/2014/main" id="{E735563A-8044-4AB7-9AC8-BD15994FE65B}"/>
                  </a:ext>
                </a:extLst>
              </p:cNvPr>
              <p:cNvSpPr>
                <a:spLocks noChangeArrowheads="1"/>
              </p:cNvSpPr>
              <p:nvPr userDrawn="1"/>
            </p:nvSpPr>
            <p:spPr bwMode="auto">
              <a:xfrm>
                <a:off x="5207"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0" name="Oval 916">
                <a:extLst>
                  <a:ext uri="{FF2B5EF4-FFF2-40B4-BE49-F238E27FC236}">
                    <a16:creationId xmlns:a16="http://schemas.microsoft.com/office/drawing/2014/main" id="{A9975432-1C4C-4F32-BB73-DBC6CAED5184}"/>
                  </a:ext>
                </a:extLst>
              </p:cNvPr>
              <p:cNvSpPr>
                <a:spLocks noChangeArrowheads="1"/>
              </p:cNvSpPr>
              <p:nvPr userDrawn="1"/>
            </p:nvSpPr>
            <p:spPr bwMode="auto">
              <a:xfrm>
                <a:off x="5082"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1" name="Oval 917">
                <a:extLst>
                  <a:ext uri="{FF2B5EF4-FFF2-40B4-BE49-F238E27FC236}">
                    <a16:creationId xmlns:a16="http://schemas.microsoft.com/office/drawing/2014/main" id="{715C47D3-F364-44CC-B795-CF3AB781BA79}"/>
                  </a:ext>
                </a:extLst>
              </p:cNvPr>
              <p:cNvSpPr>
                <a:spLocks noChangeArrowheads="1"/>
              </p:cNvSpPr>
              <p:nvPr userDrawn="1"/>
            </p:nvSpPr>
            <p:spPr bwMode="auto">
              <a:xfrm>
                <a:off x="1257" y="2266"/>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2" name="Oval 918">
                <a:extLst>
                  <a:ext uri="{FF2B5EF4-FFF2-40B4-BE49-F238E27FC236}">
                    <a16:creationId xmlns:a16="http://schemas.microsoft.com/office/drawing/2014/main" id="{382AE4A1-E521-43C9-BB1D-1EDA6B48D4DB}"/>
                  </a:ext>
                </a:extLst>
              </p:cNvPr>
              <p:cNvSpPr>
                <a:spLocks noChangeArrowheads="1"/>
              </p:cNvSpPr>
              <p:nvPr userDrawn="1"/>
            </p:nvSpPr>
            <p:spPr bwMode="auto">
              <a:xfrm>
                <a:off x="1140"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3" name="Oval 919">
                <a:extLst>
                  <a:ext uri="{FF2B5EF4-FFF2-40B4-BE49-F238E27FC236}">
                    <a16:creationId xmlns:a16="http://schemas.microsoft.com/office/drawing/2014/main" id="{5E9AFAFD-9D7E-4E20-AC92-2F28FED0139B}"/>
                  </a:ext>
                </a:extLst>
              </p:cNvPr>
              <p:cNvSpPr>
                <a:spLocks noChangeArrowheads="1"/>
              </p:cNvSpPr>
              <p:nvPr userDrawn="1"/>
            </p:nvSpPr>
            <p:spPr bwMode="auto">
              <a:xfrm>
                <a:off x="101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4" name="Oval 920">
                <a:extLst>
                  <a:ext uri="{FF2B5EF4-FFF2-40B4-BE49-F238E27FC236}">
                    <a16:creationId xmlns:a16="http://schemas.microsoft.com/office/drawing/2014/main" id="{AE20A188-FBA0-4268-BCC0-4A243D5C8F3F}"/>
                  </a:ext>
                </a:extLst>
              </p:cNvPr>
              <p:cNvSpPr>
                <a:spLocks noChangeArrowheads="1"/>
              </p:cNvSpPr>
              <p:nvPr userDrawn="1"/>
            </p:nvSpPr>
            <p:spPr bwMode="auto">
              <a:xfrm>
                <a:off x="890"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5" name="Oval 921">
                <a:extLst>
                  <a:ext uri="{FF2B5EF4-FFF2-40B4-BE49-F238E27FC236}">
                    <a16:creationId xmlns:a16="http://schemas.microsoft.com/office/drawing/2014/main" id="{B03FB7C5-A297-4DE4-930E-04803AE21193}"/>
                  </a:ext>
                </a:extLst>
              </p:cNvPr>
              <p:cNvSpPr>
                <a:spLocks noChangeArrowheads="1"/>
              </p:cNvSpPr>
              <p:nvPr userDrawn="1"/>
            </p:nvSpPr>
            <p:spPr bwMode="auto">
              <a:xfrm>
                <a:off x="765"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6" name="Oval 922">
                <a:extLst>
                  <a:ext uri="{FF2B5EF4-FFF2-40B4-BE49-F238E27FC236}">
                    <a16:creationId xmlns:a16="http://schemas.microsoft.com/office/drawing/2014/main" id="{A4665021-78C6-4E16-9ADB-DF0C24FB0615}"/>
                  </a:ext>
                </a:extLst>
              </p:cNvPr>
              <p:cNvSpPr>
                <a:spLocks noChangeArrowheads="1"/>
              </p:cNvSpPr>
              <p:nvPr userDrawn="1"/>
            </p:nvSpPr>
            <p:spPr bwMode="auto">
              <a:xfrm>
                <a:off x="647"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7" name="Oval 923">
                <a:extLst>
                  <a:ext uri="{FF2B5EF4-FFF2-40B4-BE49-F238E27FC236}">
                    <a16:creationId xmlns:a16="http://schemas.microsoft.com/office/drawing/2014/main" id="{5FEFD029-3045-4402-87AD-654CF0CEE05C}"/>
                  </a:ext>
                </a:extLst>
              </p:cNvPr>
              <p:cNvSpPr>
                <a:spLocks noChangeArrowheads="1"/>
              </p:cNvSpPr>
              <p:nvPr userDrawn="1"/>
            </p:nvSpPr>
            <p:spPr bwMode="auto">
              <a:xfrm>
                <a:off x="7060"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8" name="Oval 924">
                <a:extLst>
                  <a:ext uri="{FF2B5EF4-FFF2-40B4-BE49-F238E27FC236}">
                    <a16:creationId xmlns:a16="http://schemas.microsoft.com/office/drawing/2014/main" id="{6A8CDDC1-A22D-421C-821A-B8FEADBF5E79}"/>
                  </a:ext>
                </a:extLst>
              </p:cNvPr>
              <p:cNvSpPr>
                <a:spLocks noChangeArrowheads="1"/>
              </p:cNvSpPr>
              <p:nvPr userDrawn="1"/>
            </p:nvSpPr>
            <p:spPr bwMode="auto">
              <a:xfrm>
                <a:off x="693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9" name="Oval 925">
                <a:extLst>
                  <a:ext uri="{FF2B5EF4-FFF2-40B4-BE49-F238E27FC236}">
                    <a16:creationId xmlns:a16="http://schemas.microsoft.com/office/drawing/2014/main" id="{DDF733B9-93CA-496E-8475-9BD7E324EDCC}"/>
                  </a:ext>
                </a:extLst>
              </p:cNvPr>
              <p:cNvSpPr>
                <a:spLocks noChangeArrowheads="1"/>
              </p:cNvSpPr>
              <p:nvPr userDrawn="1"/>
            </p:nvSpPr>
            <p:spPr bwMode="auto">
              <a:xfrm>
                <a:off x="6810" y="2139"/>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0" name="Oval 926">
                <a:extLst>
                  <a:ext uri="{FF2B5EF4-FFF2-40B4-BE49-F238E27FC236}">
                    <a16:creationId xmlns:a16="http://schemas.microsoft.com/office/drawing/2014/main" id="{C31192E2-AE98-4B99-851C-F711863FF7FA}"/>
                  </a:ext>
                </a:extLst>
              </p:cNvPr>
              <p:cNvSpPr>
                <a:spLocks noChangeArrowheads="1"/>
              </p:cNvSpPr>
              <p:nvPr userDrawn="1"/>
            </p:nvSpPr>
            <p:spPr bwMode="auto">
              <a:xfrm>
                <a:off x="6693"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1" name="Oval 927">
                <a:extLst>
                  <a:ext uri="{FF2B5EF4-FFF2-40B4-BE49-F238E27FC236}">
                    <a16:creationId xmlns:a16="http://schemas.microsoft.com/office/drawing/2014/main" id="{7EDE1BF7-B778-4A7E-BD7A-FBFB7CAF3DAF}"/>
                  </a:ext>
                </a:extLst>
              </p:cNvPr>
              <p:cNvSpPr>
                <a:spLocks noChangeArrowheads="1"/>
              </p:cNvSpPr>
              <p:nvPr userDrawn="1"/>
            </p:nvSpPr>
            <p:spPr bwMode="auto">
              <a:xfrm>
                <a:off x="6568"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2" name="Oval 928">
                <a:extLst>
                  <a:ext uri="{FF2B5EF4-FFF2-40B4-BE49-F238E27FC236}">
                    <a16:creationId xmlns:a16="http://schemas.microsoft.com/office/drawing/2014/main" id="{C3316973-F4B5-409F-8564-B27DB4A33F31}"/>
                  </a:ext>
                </a:extLst>
              </p:cNvPr>
              <p:cNvSpPr>
                <a:spLocks noChangeArrowheads="1"/>
              </p:cNvSpPr>
              <p:nvPr userDrawn="1"/>
            </p:nvSpPr>
            <p:spPr bwMode="auto">
              <a:xfrm>
                <a:off x="6443"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3" name="Oval 929">
                <a:extLst>
                  <a:ext uri="{FF2B5EF4-FFF2-40B4-BE49-F238E27FC236}">
                    <a16:creationId xmlns:a16="http://schemas.microsoft.com/office/drawing/2014/main" id="{09BA0AEA-10D1-4AA9-9FAD-854720EFA568}"/>
                  </a:ext>
                </a:extLst>
              </p:cNvPr>
              <p:cNvSpPr>
                <a:spLocks noChangeArrowheads="1"/>
              </p:cNvSpPr>
              <p:nvPr userDrawn="1"/>
            </p:nvSpPr>
            <p:spPr bwMode="auto">
              <a:xfrm>
                <a:off x="6318"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4" name="Oval 930">
                <a:extLst>
                  <a:ext uri="{FF2B5EF4-FFF2-40B4-BE49-F238E27FC236}">
                    <a16:creationId xmlns:a16="http://schemas.microsoft.com/office/drawing/2014/main" id="{2757CCE3-D31E-4A04-A603-552377D7F0DC}"/>
                  </a:ext>
                </a:extLst>
              </p:cNvPr>
              <p:cNvSpPr>
                <a:spLocks noChangeArrowheads="1"/>
              </p:cNvSpPr>
              <p:nvPr userDrawn="1"/>
            </p:nvSpPr>
            <p:spPr bwMode="auto">
              <a:xfrm>
                <a:off x="6193"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5" name="Oval 931">
                <a:extLst>
                  <a:ext uri="{FF2B5EF4-FFF2-40B4-BE49-F238E27FC236}">
                    <a16:creationId xmlns:a16="http://schemas.microsoft.com/office/drawing/2014/main" id="{62766709-6863-4B9C-8C01-EB50704EBD8C}"/>
                  </a:ext>
                </a:extLst>
              </p:cNvPr>
              <p:cNvSpPr>
                <a:spLocks noChangeArrowheads="1"/>
              </p:cNvSpPr>
              <p:nvPr userDrawn="1"/>
            </p:nvSpPr>
            <p:spPr bwMode="auto">
              <a:xfrm>
                <a:off x="607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6" name="Oval 932">
                <a:extLst>
                  <a:ext uri="{FF2B5EF4-FFF2-40B4-BE49-F238E27FC236}">
                    <a16:creationId xmlns:a16="http://schemas.microsoft.com/office/drawing/2014/main" id="{74207EE1-EBC1-4DD9-96D5-1AC30DB390A9}"/>
                  </a:ext>
                </a:extLst>
              </p:cNvPr>
              <p:cNvSpPr>
                <a:spLocks noChangeArrowheads="1"/>
              </p:cNvSpPr>
              <p:nvPr userDrawn="1"/>
            </p:nvSpPr>
            <p:spPr bwMode="auto">
              <a:xfrm>
                <a:off x="5950"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7" name="Oval 933">
                <a:extLst>
                  <a:ext uri="{FF2B5EF4-FFF2-40B4-BE49-F238E27FC236}">
                    <a16:creationId xmlns:a16="http://schemas.microsoft.com/office/drawing/2014/main" id="{17C0BBD0-2F33-4E41-B745-7ED3FEE678DD}"/>
                  </a:ext>
                </a:extLst>
              </p:cNvPr>
              <p:cNvSpPr>
                <a:spLocks noChangeArrowheads="1"/>
              </p:cNvSpPr>
              <p:nvPr userDrawn="1"/>
            </p:nvSpPr>
            <p:spPr bwMode="auto">
              <a:xfrm>
                <a:off x="5825"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8" name="Oval 934">
                <a:extLst>
                  <a:ext uri="{FF2B5EF4-FFF2-40B4-BE49-F238E27FC236}">
                    <a16:creationId xmlns:a16="http://schemas.microsoft.com/office/drawing/2014/main" id="{7929140F-4045-4705-BCEC-630D56AFF384}"/>
                  </a:ext>
                </a:extLst>
              </p:cNvPr>
              <p:cNvSpPr>
                <a:spLocks noChangeArrowheads="1"/>
              </p:cNvSpPr>
              <p:nvPr userDrawn="1"/>
            </p:nvSpPr>
            <p:spPr bwMode="auto">
              <a:xfrm>
                <a:off x="5700"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9" name="Oval 935">
                <a:extLst>
                  <a:ext uri="{FF2B5EF4-FFF2-40B4-BE49-F238E27FC236}">
                    <a16:creationId xmlns:a16="http://schemas.microsoft.com/office/drawing/2014/main" id="{55D9BD7A-1246-4D04-83A8-F6B2FABAFE20}"/>
                  </a:ext>
                </a:extLst>
              </p:cNvPr>
              <p:cNvSpPr>
                <a:spLocks noChangeArrowheads="1"/>
              </p:cNvSpPr>
              <p:nvPr userDrawn="1"/>
            </p:nvSpPr>
            <p:spPr bwMode="auto">
              <a:xfrm>
                <a:off x="5582"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0" name="Oval 936">
                <a:extLst>
                  <a:ext uri="{FF2B5EF4-FFF2-40B4-BE49-F238E27FC236}">
                    <a16:creationId xmlns:a16="http://schemas.microsoft.com/office/drawing/2014/main" id="{83D0D4FC-A480-483F-AB6E-F9993A0AB224}"/>
                  </a:ext>
                </a:extLst>
              </p:cNvPr>
              <p:cNvSpPr>
                <a:spLocks noChangeArrowheads="1"/>
              </p:cNvSpPr>
              <p:nvPr userDrawn="1"/>
            </p:nvSpPr>
            <p:spPr bwMode="auto">
              <a:xfrm>
                <a:off x="5457"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1" name="Oval 937">
                <a:extLst>
                  <a:ext uri="{FF2B5EF4-FFF2-40B4-BE49-F238E27FC236}">
                    <a16:creationId xmlns:a16="http://schemas.microsoft.com/office/drawing/2014/main" id="{3BDE982C-0A1E-4D71-A27A-4A3238672D56}"/>
                  </a:ext>
                </a:extLst>
              </p:cNvPr>
              <p:cNvSpPr>
                <a:spLocks noChangeArrowheads="1"/>
              </p:cNvSpPr>
              <p:nvPr userDrawn="1"/>
            </p:nvSpPr>
            <p:spPr bwMode="auto">
              <a:xfrm>
                <a:off x="5332"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2" name="Oval 938">
                <a:extLst>
                  <a:ext uri="{FF2B5EF4-FFF2-40B4-BE49-F238E27FC236}">
                    <a16:creationId xmlns:a16="http://schemas.microsoft.com/office/drawing/2014/main" id="{5BB2AF37-DED1-478F-96BE-79BDEF025326}"/>
                  </a:ext>
                </a:extLst>
              </p:cNvPr>
              <p:cNvSpPr>
                <a:spLocks noChangeArrowheads="1"/>
              </p:cNvSpPr>
              <p:nvPr userDrawn="1"/>
            </p:nvSpPr>
            <p:spPr bwMode="auto">
              <a:xfrm>
                <a:off x="5207"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3" name="Oval 939">
                <a:extLst>
                  <a:ext uri="{FF2B5EF4-FFF2-40B4-BE49-F238E27FC236}">
                    <a16:creationId xmlns:a16="http://schemas.microsoft.com/office/drawing/2014/main" id="{16B0947A-F413-420E-B4F9-4C9D7EAD5FFD}"/>
                  </a:ext>
                </a:extLst>
              </p:cNvPr>
              <p:cNvSpPr>
                <a:spLocks noChangeArrowheads="1"/>
              </p:cNvSpPr>
              <p:nvPr userDrawn="1"/>
            </p:nvSpPr>
            <p:spPr bwMode="auto">
              <a:xfrm>
                <a:off x="5082"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4" name="Oval 940">
                <a:extLst>
                  <a:ext uri="{FF2B5EF4-FFF2-40B4-BE49-F238E27FC236}">
                    <a16:creationId xmlns:a16="http://schemas.microsoft.com/office/drawing/2014/main" id="{90479B3A-B0FD-4FCC-9F80-F0D1915A0223}"/>
                  </a:ext>
                </a:extLst>
              </p:cNvPr>
              <p:cNvSpPr>
                <a:spLocks noChangeArrowheads="1"/>
              </p:cNvSpPr>
              <p:nvPr userDrawn="1"/>
            </p:nvSpPr>
            <p:spPr bwMode="auto">
              <a:xfrm>
                <a:off x="1257" y="2139"/>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5" name="Oval 941">
                <a:extLst>
                  <a:ext uri="{FF2B5EF4-FFF2-40B4-BE49-F238E27FC236}">
                    <a16:creationId xmlns:a16="http://schemas.microsoft.com/office/drawing/2014/main" id="{BE257160-DB8A-427D-BB26-13CE2E209B10}"/>
                  </a:ext>
                </a:extLst>
              </p:cNvPr>
              <p:cNvSpPr>
                <a:spLocks noChangeArrowheads="1"/>
              </p:cNvSpPr>
              <p:nvPr userDrawn="1"/>
            </p:nvSpPr>
            <p:spPr bwMode="auto">
              <a:xfrm>
                <a:off x="1140"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6" name="Oval 942">
                <a:extLst>
                  <a:ext uri="{FF2B5EF4-FFF2-40B4-BE49-F238E27FC236}">
                    <a16:creationId xmlns:a16="http://schemas.microsoft.com/office/drawing/2014/main" id="{9981E45B-12AA-4F02-8D1F-DED4429C0E46}"/>
                  </a:ext>
                </a:extLst>
              </p:cNvPr>
              <p:cNvSpPr>
                <a:spLocks noChangeArrowheads="1"/>
              </p:cNvSpPr>
              <p:nvPr userDrawn="1"/>
            </p:nvSpPr>
            <p:spPr bwMode="auto">
              <a:xfrm>
                <a:off x="101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7" name="Oval 943">
                <a:extLst>
                  <a:ext uri="{FF2B5EF4-FFF2-40B4-BE49-F238E27FC236}">
                    <a16:creationId xmlns:a16="http://schemas.microsoft.com/office/drawing/2014/main" id="{D3B2AADF-A2B6-48AE-BFA7-D5DB544E69B9}"/>
                  </a:ext>
                </a:extLst>
              </p:cNvPr>
              <p:cNvSpPr>
                <a:spLocks noChangeArrowheads="1"/>
              </p:cNvSpPr>
              <p:nvPr userDrawn="1"/>
            </p:nvSpPr>
            <p:spPr bwMode="auto">
              <a:xfrm>
                <a:off x="890"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8" name="Oval 944">
                <a:extLst>
                  <a:ext uri="{FF2B5EF4-FFF2-40B4-BE49-F238E27FC236}">
                    <a16:creationId xmlns:a16="http://schemas.microsoft.com/office/drawing/2014/main" id="{2F2CC245-43C2-491C-821F-601E9032F8DF}"/>
                  </a:ext>
                </a:extLst>
              </p:cNvPr>
              <p:cNvSpPr>
                <a:spLocks noChangeArrowheads="1"/>
              </p:cNvSpPr>
              <p:nvPr userDrawn="1"/>
            </p:nvSpPr>
            <p:spPr bwMode="auto">
              <a:xfrm>
                <a:off x="765"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9" name="Oval 945">
                <a:extLst>
                  <a:ext uri="{FF2B5EF4-FFF2-40B4-BE49-F238E27FC236}">
                    <a16:creationId xmlns:a16="http://schemas.microsoft.com/office/drawing/2014/main" id="{AE537524-E33B-4BEF-81FF-0CB73C52C773}"/>
                  </a:ext>
                </a:extLst>
              </p:cNvPr>
              <p:cNvSpPr>
                <a:spLocks noChangeArrowheads="1"/>
              </p:cNvSpPr>
              <p:nvPr userDrawn="1"/>
            </p:nvSpPr>
            <p:spPr bwMode="auto">
              <a:xfrm>
                <a:off x="647"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0" name="Oval 946">
                <a:extLst>
                  <a:ext uri="{FF2B5EF4-FFF2-40B4-BE49-F238E27FC236}">
                    <a16:creationId xmlns:a16="http://schemas.microsoft.com/office/drawing/2014/main" id="{A42CEA94-CDCD-4FFD-AE6C-EBBA9D6A3C71}"/>
                  </a:ext>
                </a:extLst>
              </p:cNvPr>
              <p:cNvSpPr>
                <a:spLocks noChangeArrowheads="1"/>
              </p:cNvSpPr>
              <p:nvPr userDrawn="1"/>
            </p:nvSpPr>
            <p:spPr bwMode="auto">
              <a:xfrm>
                <a:off x="7060"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1" name="Oval 947">
                <a:extLst>
                  <a:ext uri="{FF2B5EF4-FFF2-40B4-BE49-F238E27FC236}">
                    <a16:creationId xmlns:a16="http://schemas.microsoft.com/office/drawing/2014/main" id="{4F88D5D3-F238-4C4E-913A-A179995299B3}"/>
                  </a:ext>
                </a:extLst>
              </p:cNvPr>
              <p:cNvSpPr>
                <a:spLocks noChangeArrowheads="1"/>
              </p:cNvSpPr>
              <p:nvPr userDrawn="1"/>
            </p:nvSpPr>
            <p:spPr bwMode="auto">
              <a:xfrm>
                <a:off x="693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2" name="Oval 948">
                <a:extLst>
                  <a:ext uri="{FF2B5EF4-FFF2-40B4-BE49-F238E27FC236}">
                    <a16:creationId xmlns:a16="http://schemas.microsoft.com/office/drawing/2014/main" id="{79F830C8-A326-4E6A-BBF5-BEA7DF7D31F5}"/>
                  </a:ext>
                </a:extLst>
              </p:cNvPr>
              <p:cNvSpPr>
                <a:spLocks noChangeArrowheads="1"/>
              </p:cNvSpPr>
              <p:nvPr userDrawn="1"/>
            </p:nvSpPr>
            <p:spPr bwMode="auto">
              <a:xfrm>
                <a:off x="6810" y="2013"/>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3" name="Oval 949">
                <a:extLst>
                  <a:ext uri="{FF2B5EF4-FFF2-40B4-BE49-F238E27FC236}">
                    <a16:creationId xmlns:a16="http://schemas.microsoft.com/office/drawing/2014/main" id="{59D27665-5A1E-4AEA-B83C-475CE7FC54CD}"/>
                  </a:ext>
                </a:extLst>
              </p:cNvPr>
              <p:cNvSpPr>
                <a:spLocks noChangeArrowheads="1"/>
              </p:cNvSpPr>
              <p:nvPr userDrawn="1"/>
            </p:nvSpPr>
            <p:spPr bwMode="auto">
              <a:xfrm>
                <a:off x="6693"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4" name="Oval 950">
                <a:extLst>
                  <a:ext uri="{FF2B5EF4-FFF2-40B4-BE49-F238E27FC236}">
                    <a16:creationId xmlns:a16="http://schemas.microsoft.com/office/drawing/2014/main" id="{1ECC9180-386F-44A5-B66C-6C5C05E9A86E}"/>
                  </a:ext>
                </a:extLst>
              </p:cNvPr>
              <p:cNvSpPr>
                <a:spLocks noChangeArrowheads="1"/>
              </p:cNvSpPr>
              <p:nvPr userDrawn="1"/>
            </p:nvSpPr>
            <p:spPr bwMode="auto">
              <a:xfrm>
                <a:off x="6568"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5" name="Oval 951">
                <a:extLst>
                  <a:ext uri="{FF2B5EF4-FFF2-40B4-BE49-F238E27FC236}">
                    <a16:creationId xmlns:a16="http://schemas.microsoft.com/office/drawing/2014/main" id="{941A8ED7-3013-4E4E-A52C-6D9D1C2B02D5}"/>
                  </a:ext>
                </a:extLst>
              </p:cNvPr>
              <p:cNvSpPr>
                <a:spLocks noChangeArrowheads="1"/>
              </p:cNvSpPr>
              <p:nvPr userDrawn="1"/>
            </p:nvSpPr>
            <p:spPr bwMode="auto">
              <a:xfrm>
                <a:off x="6443"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6" name="Oval 952">
                <a:extLst>
                  <a:ext uri="{FF2B5EF4-FFF2-40B4-BE49-F238E27FC236}">
                    <a16:creationId xmlns:a16="http://schemas.microsoft.com/office/drawing/2014/main" id="{313C1D6C-4D7F-45EB-B35D-05B134294FAA}"/>
                  </a:ext>
                </a:extLst>
              </p:cNvPr>
              <p:cNvSpPr>
                <a:spLocks noChangeArrowheads="1"/>
              </p:cNvSpPr>
              <p:nvPr userDrawn="1"/>
            </p:nvSpPr>
            <p:spPr bwMode="auto">
              <a:xfrm>
                <a:off x="6318"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7" name="Oval 953">
                <a:extLst>
                  <a:ext uri="{FF2B5EF4-FFF2-40B4-BE49-F238E27FC236}">
                    <a16:creationId xmlns:a16="http://schemas.microsoft.com/office/drawing/2014/main" id="{62CB2484-BBB5-41AE-8FAD-E59666E36623}"/>
                  </a:ext>
                </a:extLst>
              </p:cNvPr>
              <p:cNvSpPr>
                <a:spLocks noChangeArrowheads="1"/>
              </p:cNvSpPr>
              <p:nvPr userDrawn="1"/>
            </p:nvSpPr>
            <p:spPr bwMode="auto">
              <a:xfrm>
                <a:off x="6193"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8" name="Oval 954">
                <a:extLst>
                  <a:ext uri="{FF2B5EF4-FFF2-40B4-BE49-F238E27FC236}">
                    <a16:creationId xmlns:a16="http://schemas.microsoft.com/office/drawing/2014/main" id="{CFD9D104-6C0D-41D0-A1D5-1B080BC7A4C2}"/>
                  </a:ext>
                </a:extLst>
              </p:cNvPr>
              <p:cNvSpPr>
                <a:spLocks noChangeArrowheads="1"/>
              </p:cNvSpPr>
              <p:nvPr userDrawn="1"/>
            </p:nvSpPr>
            <p:spPr bwMode="auto">
              <a:xfrm>
                <a:off x="607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9" name="Oval 955">
                <a:extLst>
                  <a:ext uri="{FF2B5EF4-FFF2-40B4-BE49-F238E27FC236}">
                    <a16:creationId xmlns:a16="http://schemas.microsoft.com/office/drawing/2014/main" id="{A2A7E8C7-7C6A-4BAA-A912-37134469E93D}"/>
                  </a:ext>
                </a:extLst>
              </p:cNvPr>
              <p:cNvSpPr>
                <a:spLocks noChangeArrowheads="1"/>
              </p:cNvSpPr>
              <p:nvPr userDrawn="1"/>
            </p:nvSpPr>
            <p:spPr bwMode="auto">
              <a:xfrm>
                <a:off x="5950"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0" name="Oval 956">
                <a:extLst>
                  <a:ext uri="{FF2B5EF4-FFF2-40B4-BE49-F238E27FC236}">
                    <a16:creationId xmlns:a16="http://schemas.microsoft.com/office/drawing/2014/main" id="{137AC62E-A35A-414F-892B-BE8A9A4706D4}"/>
                  </a:ext>
                </a:extLst>
              </p:cNvPr>
              <p:cNvSpPr>
                <a:spLocks noChangeArrowheads="1"/>
              </p:cNvSpPr>
              <p:nvPr userDrawn="1"/>
            </p:nvSpPr>
            <p:spPr bwMode="auto">
              <a:xfrm>
                <a:off x="5825"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1" name="Oval 957">
                <a:extLst>
                  <a:ext uri="{FF2B5EF4-FFF2-40B4-BE49-F238E27FC236}">
                    <a16:creationId xmlns:a16="http://schemas.microsoft.com/office/drawing/2014/main" id="{F6399F3E-8085-4F01-B558-20EEC70BD68F}"/>
                  </a:ext>
                </a:extLst>
              </p:cNvPr>
              <p:cNvSpPr>
                <a:spLocks noChangeArrowheads="1"/>
              </p:cNvSpPr>
              <p:nvPr userDrawn="1"/>
            </p:nvSpPr>
            <p:spPr bwMode="auto">
              <a:xfrm>
                <a:off x="5700"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2" name="Oval 958">
                <a:extLst>
                  <a:ext uri="{FF2B5EF4-FFF2-40B4-BE49-F238E27FC236}">
                    <a16:creationId xmlns:a16="http://schemas.microsoft.com/office/drawing/2014/main" id="{D562B8A8-AC4F-4E71-B139-CF4D18A32145}"/>
                  </a:ext>
                </a:extLst>
              </p:cNvPr>
              <p:cNvSpPr>
                <a:spLocks noChangeArrowheads="1"/>
              </p:cNvSpPr>
              <p:nvPr userDrawn="1"/>
            </p:nvSpPr>
            <p:spPr bwMode="auto">
              <a:xfrm>
                <a:off x="5582"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3" name="Oval 959">
                <a:extLst>
                  <a:ext uri="{FF2B5EF4-FFF2-40B4-BE49-F238E27FC236}">
                    <a16:creationId xmlns:a16="http://schemas.microsoft.com/office/drawing/2014/main" id="{14750518-6533-4BB6-85F4-985896AB2015}"/>
                  </a:ext>
                </a:extLst>
              </p:cNvPr>
              <p:cNvSpPr>
                <a:spLocks noChangeArrowheads="1"/>
              </p:cNvSpPr>
              <p:nvPr userDrawn="1"/>
            </p:nvSpPr>
            <p:spPr bwMode="auto">
              <a:xfrm>
                <a:off x="5457"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4" name="Oval 960">
                <a:extLst>
                  <a:ext uri="{FF2B5EF4-FFF2-40B4-BE49-F238E27FC236}">
                    <a16:creationId xmlns:a16="http://schemas.microsoft.com/office/drawing/2014/main" id="{72B2D628-A266-403A-98B9-E55A64175150}"/>
                  </a:ext>
                </a:extLst>
              </p:cNvPr>
              <p:cNvSpPr>
                <a:spLocks noChangeArrowheads="1"/>
              </p:cNvSpPr>
              <p:nvPr userDrawn="1"/>
            </p:nvSpPr>
            <p:spPr bwMode="auto">
              <a:xfrm>
                <a:off x="5332"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5" name="Oval 961">
                <a:extLst>
                  <a:ext uri="{FF2B5EF4-FFF2-40B4-BE49-F238E27FC236}">
                    <a16:creationId xmlns:a16="http://schemas.microsoft.com/office/drawing/2014/main" id="{7A3B885F-EFEA-4F51-8934-87CDD3E4C607}"/>
                  </a:ext>
                </a:extLst>
              </p:cNvPr>
              <p:cNvSpPr>
                <a:spLocks noChangeArrowheads="1"/>
              </p:cNvSpPr>
              <p:nvPr userDrawn="1"/>
            </p:nvSpPr>
            <p:spPr bwMode="auto">
              <a:xfrm>
                <a:off x="5207"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6" name="Oval 962">
                <a:extLst>
                  <a:ext uri="{FF2B5EF4-FFF2-40B4-BE49-F238E27FC236}">
                    <a16:creationId xmlns:a16="http://schemas.microsoft.com/office/drawing/2014/main" id="{315DA39E-9733-4796-A2F7-81FB2B116263}"/>
                  </a:ext>
                </a:extLst>
              </p:cNvPr>
              <p:cNvSpPr>
                <a:spLocks noChangeArrowheads="1"/>
              </p:cNvSpPr>
              <p:nvPr userDrawn="1"/>
            </p:nvSpPr>
            <p:spPr bwMode="auto">
              <a:xfrm>
                <a:off x="5082"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7" name="Oval 963">
                <a:extLst>
                  <a:ext uri="{FF2B5EF4-FFF2-40B4-BE49-F238E27FC236}">
                    <a16:creationId xmlns:a16="http://schemas.microsoft.com/office/drawing/2014/main" id="{1C25F4C7-1E41-429D-AE37-6F0EE2235170}"/>
                  </a:ext>
                </a:extLst>
              </p:cNvPr>
              <p:cNvSpPr>
                <a:spLocks noChangeArrowheads="1"/>
              </p:cNvSpPr>
              <p:nvPr userDrawn="1"/>
            </p:nvSpPr>
            <p:spPr bwMode="auto">
              <a:xfrm>
                <a:off x="1257" y="2013"/>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8" name="Oval 964">
                <a:extLst>
                  <a:ext uri="{FF2B5EF4-FFF2-40B4-BE49-F238E27FC236}">
                    <a16:creationId xmlns:a16="http://schemas.microsoft.com/office/drawing/2014/main" id="{B07BDC51-94E5-47B4-B444-2D4A930B66C2}"/>
                  </a:ext>
                </a:extLst>
              </p:cNvPr>
              <p:cNvSpPr>
                <a:spLocks noChangeArrowheads="1"/>
              </p:cNvSpPr>
              <p:nvPr userDrawn="1"/>
            </p:nvSpPr>
            <p:spPr bwMode="auto">
              <a:xfrm>
                <a:off x="1140"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9" name="Oval 965">
                <a:extLst>
                  <a:ext uri="{FF2B5EF4-FFF2-40B4-BE49-F238E27FC236}">
                    <a16:creationId xmlns:a16="http://schemas.microsoft.com/office/drawing/2014/main" id="{B4C55998-95C9-456F-9228-EA940D104423}"/>
                  </a:ext>
                </a:extLst>
              </p:cNvPr>
              <p:cNvSpPr>
                <a:spLocks noChangeArrowheads="1"/>
              </p:cNvSpPr>
              <p:nvPr userDrawn="1"/>
            </p:nvSpPr>
            <p:spPr bwMode="auto">
              <a:xfrm>
                <a:off x="101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0" name="Oval 966">
                <a:extLst>
                  <a:ext uri="{FF2B5EF4-FFF2-40B4-BE49-F238E27FC236}">
                    <a16:creationId xmlns:a16="http://schemas.microsoft.com/office/drawing/2014/main" id="{D93C7EB9-E66D-49DB-B49B-3D95E692EC7B}"/>
                  </a:ext>
                </a:extLst>
              </p:cNvPr>
              <p:cNvSpPr>
                <a:spLocks noChangeArrowheads="1"/>
              </p:cNvSpPr>
              <p:nvPr userDrawn="1"/>
            </p:nvSpPr>
            <p:spPr bwMode="auto">
              <a:xfrm>
                <a:off x="890"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1" name="Oval 967">
                <a:extLst>
                  <a:ext uri="{FF2B5EF4-FFF2-40B4-BE49-F238E27FC236}">
                    <a16:creationId xmlns:a16="http://schemas.microsoft.com/office/drawing/2014/main" id="{8772B1BE-341F-4D2E-A6E8-1BE2EA3789E7}"/>
                  </a:ext>
                </a:extLst>
              </p:cNvPr>
              <p:cNvSpPr>
                <a:spLocks noChangeArrowheads="1"/>
              </p:cNvSpPr>
              <p:nvPr userDrawn="1"/>
            </p:nvSpPr>
            <p:spPr bwMode="auto">
              <a:xfrm>
                <a:off x="765"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2" name="Oval 968">
                <a:extLst>
                  <a:ext uri="{FF2B5EF4-FFF2-40B4-BE49-F238E27FC236}">
                    <a16:creationId xmlns:a16="http://schemas.microsoft.com/office/drawing/2014/main" id="{2CB7B33D-F74F-4CE0-96C4-176C006FC4ED}"/>
                  </a:ext>
                </a:extLst>
              </p:cNvPr>
              <p:cNvSpPr>
                <a:spLocks noChangeArrowheads="1"/>
              </p:cNvSpPr>
              <p:nvPr userDrawn="1"/>
            </p:nvSpPr>
            <p:spPr bwMode="auto">
              <a:xfrm>
                <a:off x="647"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3" name="Oval 969">
                <a:extLst>
                  <a:ext uri="{FF2B5EF4-FFF2-40B4-BE49-F238E27FC236}">
                    <a16:creationId xmlns:a16="http://schemas.microsoft.com/office/drawing/2014/main" id="{3CA2FF3A-6F30-473F-BB5B-B2AA455C6918}"/>
                  </a:ext>
                </a:extLst>
              </p:cNvPr>
              <p:cNvSpPr>
                <a:spLocks noChangeArrowheads="1"/>
              </p:cNvSpPr>
              <p:nvPr userDrawn="1"/>
            </p:nvSpPr>
            <p:spPr bwMode="auto">
              <a:xfrm>
                <a:off x="7060"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4" name="Oval 970">
                <a:extLst>
                  <a:ext uri="{FF2B5EF4-FFF2-40B4-BE49-F238E27FC236}">
                    <a16:creationId xmlns:a16="http://schemas.microsoft.com/office/drawing/2014/main" id="{2D9EE020-2F58-4F9C-8E31-2489E2CB50AD}"/>
                  </a:ext>
                </a:extLst>
              </p:cNvPr>
              <p:cNvSpPr>
                <a:spLocks noChangeArrowheads="1"/>
              </p:cNvSpPr>
              <p:nvPr userDrawn="1"/>
            </p:nvSpPr>
            <p:spPr bwMode="auto">
              <a:xfrm>
                <a:off x="693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5" name="Oval 971">
                <a:extLst>
                  <a:ext uri="{FF2B5EF4-FFF2-40B4-BE49-F238E27FC236}">
                    <a16:creationId xmlns:a16="http://schemas.microsoft.com/office/drawing/2014/main" id="{2A1B0860-88ED-4403-BBEB-7D0E1E831203}"/>
                  </a:ext>
                </a:extLst>
              </p:cNvPr>
              <p:cNvSpPr>
                <a:spLocks noChangeArrowheads="1"/>
              </p:cNvSpPr>
              <p:nvPr userDrawn="1"/>
            </p:nvSpPr>
            <p:spPr bwMode="auto">
              <a:xfrm>
                <a:off x="6810" y="1894"/>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6" name="Oval 972">
                <a:extLst>
                  <a:ext uri="{FF2B5EF4-FFF2-40B4-BE49-F238E27FC236}">
                    <a16:creationId xmlns:a16="http://schemas.microsoft.com/office/drawing/2014/main" id="{18FBFE78-150B-4E04-B176-A10BD6393662}"/>
                  </a:ext>
                </a:extLst>
              </p:cNvPr>
              <p:cNvSpPr>
                <a:spLocks noChangeArrowheads="1"/>
              </p:cNvSpPr>
              <p:nvPr userDrawn="1"/>
            </p:nvSpPr>
            <p:spPr bwMode="auto">
              <a:xfrm>
                <a:off x="6693"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7" name="Oval 973">
                <a:extLst>
                  <a:ext uri="{FF2B5EF4-FFF2-40B4-BE49-F238E27FC236}">
                    <a16:creationId xmlns:a16="http://schemas.microsoft.com/office/drawing/2014/main" id="{772E318B-9821-4ED1-865C-F7324031D046}"/>
                  </a:ext>
                </a:extLst>
              </p:cNvPr>
              <p:cNvSpPr>
                <a:spLocks noChangeArrowheads="1"/>
              </p:cNvSpPr>
              <p:nvPr userDrawn="1"/>
            </p:nvSpPr>
            <p:spPr bwMode="auto">
              <a:xfrm>
                <a:off x="6568"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8" name="Oval 974">
                <a:extLst>
                  <a:ext uri="{FF2B5EF4-FFF2-40B4-BE49-F238E27FC236}">
                    <a16:creationId xmlns:a16="http://schemas.microsoft.com/office/drawing/2014/main" id="{BA361F3D-3890-4A1D-8C98-3CB96C0EB793}"/>
                  </a:ext>
                </a:extLst>
              </p:cNvPr>
              <p:cNvSpPr>
                <a:spLocks noChangeArrowheads="1"/>
              </p:cNvSpPr>
              <p:nvPr userDrawn="1"/>
            </p:nvSpPr>
            <p:spPr bwMode="auto">
              <a:xfrm>
                <a:off x="6443"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9" name="Oval 975">
                <a:extLst>
                  <a:ext uri="{FF2B5EF4-FFF2-40B4-BE49-F238E27FC236}">
                    <a16:creationId xmlns:a16="http://schemas.microsoft.com/office/drawing/2014/main" id="{B93AB060-5137-4C74-82F1-04F4748B5130}"/>
                  </a:ext>
                </a:extLst>
              </p:cNvPr>
              <p:cNvSpPr>
                <a:spLocks noChangeArrowheads="1"/>
              </p:cNvSpPr>
              <p:nvPr userDrawn="1"/>
            </p:nvSpPr>
            <p:spPr bwMode="auto">
              <a:xfrm>
                <a:off x="6318"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0" name="Oval 976">
                <a:extLst>
                  <a:ext uri="{FF2B5EF4-FFF2-40B4-BE49-F238E27FC236}">
                    <a16:creationId xmlns:a16="http://schemas.microsoft.com/office/drawing/2014/main" id="{2E586B23-0631-41E1-A03E-5AEFD6261861}"/>
                  </a:ext>
                </a:extLst>
              </p:cNvPr>
              <p:cNvSpPr>
                <a:spLocks noChangeArrowheads="1"/>
              </p:cNvSpPr>
              <p:nvPr userDrawn="1"/>
            </p:nvSpPr>
            <p:spPr bwMode="auto">
              <a:xfrm>
                <a:off x="6193"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1" name="Oval 977">
                <a:extLst>
                  <a:ext uri="{FF2B5EF4-FFF2-40B4-BE49-F238E27FC236}">
                    <a16:creationId xmlns:a16="http://schemas.microsoft.com/office/drawing/2014/main" id="{BE29E96D-B383-4140-B8B9-9A82869CD841}"/>
                  </a:ext>
                </a:extLst>
              </p:cNvPr>
              <p:cNvSpPr>
                <a:spLocks noChangeArrowheads="1"/>
              </p:cNvSpPr>
              <p:nvPr userDrawn="1"/>
            </p:nvSpPr>
            <p:spPr bwMode="auto">
              <a:xfrm>
                <a:off x="607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2" name="Oval 978">
                <a:extLst>
                  <a:ext uri="{FF2B5EF4-FFF2-40B4-BE49-F238E27FC236}">
                    <a16:creationId xmlns:a16="http://schemas.microsoft.com/office/drawing/2014/main" id="{3D495416-A8FB-4893-8DD8-A646F646A1CC}"/>
                  </a:ext>
                </a:extLst>
              </p:cNvPr>
              <p:cNvSpPr>
                <a:spLocks noChangeArrowheads="1"/>
              </p:cNvSpPr>
              <p:nvPr userDrawn="1"/>
            </p:nvSpPr>
            <p:spPr bwMode="auto">
              <a:xfrm>
                <a:off x="5950"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3" name="Oval 979">
                <a:extLst>
                  <a:ext uri="{FF2B5EF4-FFF2-40B4-BE49-F238E27FC236}">
                    <a16:creationId xmlns:a16="http://schemas.microsoft.com/office/drawing/2014/main" id="{D880C4FF-C441-4882-9E64-6ADC25B29D62}"/>
                  </a:ext>
                </a:extLst>
              </p:cNvPr>
              <p:cNvSpPr>
                <a:spLocks noChangeArrowheads="1"/>
              </p:cNvSpPr>
              <p:nvPr userDrawn="1"/>
            </p:nvSpPr>
            <p:spPr bwMode="auto">
              <a:xfrm>
                <a:off x="5825"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4" name="Oval 980">
                <a:extLst>
                  <a:ext uri="{FF2B5EF4-FFF2-40B4-BE49-F238E27FC236}">
                    <a16:creationId xmlns:a16="http://schemas.microsoft.com/office/drawing/2014/main" id="{7E607CC1-A10D-4245-85D4-294773CAE5E1}"/>
                  </a:ext>
                </a:extLst>
              </p:cNvPr>
              <p:cNvSpPr>
                <a:spLocks noChangeArrowheads="1"/>
              </p:cNvSpPr>
              <p:nvPr userDrawn="1"/>
            </p:nvSpPr>
            <p:spPr bwMode="auto">
              <a:xfrm>
                <a:off x="5700"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5" name="Oval 981">
                <a:extLst>
                  <a:ext uri="{FF2B5EF4-FFF2-40B4-BE49-F238E27FC236}">
                    <a16:creationId xmlns:a16="http://schemas.microsoft.com/office/drawing/2014/main" id="{4176E6F7-C14D-4D18-81BA-7425F7DC84FB}"/>
                  </a:ext>
                </a:extLst>
              </p:cNvPr>
              <p:cNvSpPr>
                <a:spLocks noChangeArrowheads="1"/>
              </p:cNvSpPr>
              <p:nvPr userDrawn="1"/>
            </p:nvSpPr>
            <p:spPr bwMode="auto">
              <a:xfrm>
                <a:off x="5582"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6" name="Oval 982">
                <a:extLst>
                  <a:ext uri="{FF2B5EF4-FFF2-40B4-BE49-F238E27FC236}">
                    <a16:creationId xmlns:a16="http://schemas.microsoft.com/office/drawing/2014/main" id="{08A66396-38FE-4DF5-8E40-3CEEB7B19120}"/>
                  </a:ext>
                </a:extLst>
              </p:cNvPr>
              <p:cNvSpPr>
                <a:spLocks noChangeArrowheads="1"/>
              </p:cNvSpPr>
              <p:nvPr userDrawn="1"/>
            </p:nvSpPr>
            <p:spPr bwMode="auto">
              <a:xfrm>
                <a:off x="5457"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7" name="Oval 983">
                <a:extLst>
                  <a:ext uri="{FF2B5EF4-FFF2-40B4-BE49-F238E27FC236}">
                    <a16:creationId xmlns:a16="http://schemas.microsoft.com/office/drawing/2014/main" id="{9043C31E-CFA5-4901-A014-76228C640BAD}"/>
                  </a:ext>
                </a:extLst>
              </p:cNvPr>
              <p:cNvSpPr>
                <a:spLocks noChangeArrowheads="1"/>
              </p:cNvSpPr>
              <p:nvPr userDrawn="1"/>
            </p:nvSpPr>
            <p:spPr bwMode="auto">
              <a:xfrm>
                <a:off x="5332"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8" name="Oval 984">
                <a:extLst>
                  <a:ext uri="{FF2B5EF4-FFF2-40B4-BE49-F238E27FC236}">
                    <a16:creationId xmlns:a16="http://schemas.microsoft.com/office/drawing/2014/main" id="{BCC3BC63-ED20-4A17-AFCE-608ACF24471D}"/>
                  </a:ext>
                </a:extLst>
              </p:cNvPr>
              <p:cNvSpPr>
                <a:spLocks noChangeArrowheads="1"/>
              </p:cNvSpPr>
              <p:nvPr userDrawn="1"/>
            </p:nvSpPr>
            <p:spPr bwMode="auto">
              <a:xfrm>
                <a:off x="5207"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9" name="Oval 985">
                <a:extLst>
                  <a:ext uri="{FF2B5EF4-FFF2-40B4-BE49-F238E27FC236}">
                    <a16:creationId xmlns:a16="http://schemas.microsoft.com/office/drawing/2014/main" id="{8D65545F-6B34-4E95-B77C-69CC4DEC9D07}"/>
                  </a:ext>
                </a:extLst>
              </p:cNvPr>
              <p:cNvSpPr>
                <a:spLocks noChangeArrowheads="1"/>
              </p:cNvSpPr>
              <p:nvPr userDrawn="1"/>
            </p:nvSpPr>
            <p:spPr bwMode="auto">
              <a:xfrm>
                <a:off x="5082"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0" name="Oval 986">
                <a:extLst>
                  <a:ext uri="{FF2B5EF4-FFF2-40B4-BE49-F238E27FC236}">
                    <a16:creationId xmlns:a16="http://schemas.microsoft.com/office/drawing/2014/main" id="{7878B22A-5199-4156-A365-2F14641F12B0}"/>
                  </a:ext>
                </a:extLst>
              </p:cNvPr>
              <p:cNvSpPr>
                <a:spLocks noChangeArrowheads="1"/>
              </p:cNvSpPr>
              <p:nvPr userDrawn="1"/>
            </p:nvSpPr>
            <p:spPr bwMode="auto">
              <a:xfrm>
                <a:off x="1257" y="1894"/>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1" name="Oval 987">
                <a:extLst>
                  <a:ext uri="{FF2B5EF4-FFF2-40B4-BE49-F238E27FC236}">
                    <a16:creationId xmlns:a16="http://schemas.microsoft.com/office/drawing/2014/main" id="{6027CC94-3025-4768-8913-CAA495CF74EF}"/>
                  </a:ext>
                </a:extLst>
              </p:cNvPr>
              <p:cNvSpPr>
                <a:spLocks noChangeArrowheads="1"/>
              </p:cNvSpPr>
              <p:nvPr userDrawn="1"/>
            </p:nvSpPr>
            <p:spPr bwMode="auto">
              <a:xfrm>
                <a:off x="1140"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2" name="Oval 988">
                <a:extLst>
                  <a:ext uri="{FF2B5EF4-FFF2-40B4-BE49-F238E27FC236}">
                    <a16:creationId xmlns:a16="http://schemas.microsoft.com/office/drawing/2014/main" id="{6AF6E24F-E978-4897-A0E0-95B4493A39CB}"/>
                  </a:ext>
                </a:extLst>
              </p:cNvPr>
              <p:cNvSpPr>
                <a:spLocks noChangeArrowheads="1"/>
              </p:cNvSpPr>
              <p:nvPr userDrawn="1"/>
            </p:nvSpPr>
            <p:spPr bwMode="auto">
              <a:xfrm>
                <a:off x="101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3" name="Oval 989">
                <a:extLst>
                  <a:ext uri="{FF2B5EF4-FFF2-40B4-BE49-F238E27FC236}">
                    <a16:creationId xmlns:a16="http://schemas.microsoft.com/office/drawing/2014/main" id="{F54705EB-7552-4916-AAF7-44918F002F1E}"/>
                  </a:ext>
                </a:extLst>
              </p:cNvPr>
              <p:cNvSpPr>
                <a:spLocks noChangeArrowheads="1"/>
              </p:cNvSpPr>
              <p:nvPr userDrawn="1"/>
            </p:nvSpPr>
            <p:spPr bwMode="auto">
              <a:xfrm>
                <a:off x="890"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4" name="Oval 990">
                <a:extLst>
                  <a:ext uri="{FF2B5EF4-FFF2-40B4-BE49-F238E27FC236}">
                    <a16:creationId xmlns:a16="http://schemas.microsoft.com/office/drawing/2014/main" id="{A4C2A484-14F1-4AE0-9FFD-EE22243EEE70}"/>
                  </a:ext>
                </a:extLst>
              </p:cNvPr>
              <p:cNvSpPr>
                <a:spLocks noChangeArrowheads="1"/>
              </p:cNvSpPr>
              <p:nvPr userDrawn="1"/>
            </p:nvSpPr>
            <p:spPr bwMode="auto">
              <a:xfrm>
                <a:off x="765"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5" name="Oval 991">
                <a:extLst>
                  <a:ext uri="{FF2B5EF4-FFF2-40B4-BE49-F238E27FC236}">
                    <a16:creationId xmlns:a16="http://schemas.microsoft.com/office/drawing/2014/main" id="{356880EE-E294-4E7E-80D8-87DA90271E16}"/>
                  </a:ext>
                </a:extLst>
              </p:cNvPr>
              <p:cNvSpPr>
                <a:spLocks noChangeArrowheads="1"/>
              </p:cNvSpPr>
              <p:nvPr userDrawn="1"/>
            </p:nvSpPr>
            <p:spPr bwMode="auto">
              <a:xfrm>
                <a:off x="647"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6" name="Oval 992">
                <a:extLst>
                  <a:ext uri="{FF2B5EF4-FFF2-40B4-BE49-F238E27FC236}">
                    <a16:creationId xmlns:a16="http://schemas.microsoft.com/office/drawing/2014/main" id="{40A7981F-B7DA-40A0-B9A3-D81FC425061C}"/>
                  </a:ext>
                </a:extLst>
              </p:cNvPr>
              <p:cNvSpPr>
                <a:spLocks noChangeArrowheads="1"/>
              </p:cNvSpPr>
              <p:nvPr userDrawn="1"/>
            </p:nvSpPr>
            <p:spPr bwMode="auto">
              <a:xfrm>
                <a:off x="7060"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7" name="Oval 993">
                <a:extLst>
                  <a:ext uri="{FF2B5EF4-FFF2-40B4-BE49-F238E27FC236}">
                    <a16:creationId xmlns:a16="http://schemas.microsoft.com/office/drawing/2014/main" id="{C72A0BFD-38E5-4AFB-A39C-47033EDA80F0}"/>
                  </a:ext>
                </a:extLst>
              </p:cNvPr>
              <p:cNvSpPr>
                <a:spLocks noChangeArrowheads="1"/>
              </p:cNvSpPr>
              <p:nvPr userDrawn="1"/>
            </p:nvSpPr>
            <p:spPr bwMode="auto">
              <a:xfrm>
                <a:off x="693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8" name="Oval 994">
                <a:extLst>
                  <a:ext uri="{FF2B5EF4-FFF2-40B4-BE49-F238E27FC236}">
                    <a16:creationId xmlns:a16="http://schemas.microsoft.com/office/drawing/2014/main" id="{321650EC-0071-4E5A-850D-D459E382EA33}"/>
                  </a:ext>
                </a:extLst>
              </p:cNvPr>
              <p:cNvSpPr>
                <a:spLocks noChangeArrowheads="1"/>
              </p:cNvSpPr>
              <p:nvPr userDrawn="1"/>
            </p:nvSpPr>
            <p:spPr bwMode="auto">
              <a:xfrm>
                <a:off x="6810" y="1767"/>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9" name="Oval 995">
                <a:extLst>
                  <a:ext uri="{FF2B5EF4-FFF2-40B4-BE49-F238E27FC236}">
                    <a16:creationId xmlns:a16="http://schemas.microsoft.com/office/drawing/2014/main" id="{85A6EC92-822A-4F16-810C-F084B8732428}"/>
                  </a:ext>
                </a:extLst>
              </p:cNvPr>
              <p:cNvSpPr>
                <a:spLocks noChangeArrowheads="1"/>
              </p:cNvSpPr>
              <p:nvPr userDrawn="1"/>
            </p:nvSpPr>
            <p:spPr bwMode="auto">
              <a:xfrm>
                <a:off x="6693"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00" name="Oval 996">
                <a:extLst>
                  <a:ext uri="{FF2B5EF4-FFF2-40B4-BE49-F238E27FC236}">
                    <a16:creationId xmlns:a16="http://schemas.microsoft.com/office/drawing/2014/main" id="{8517B96D-1E93-4D64-8368-B046DFF93FC9}"/>
                  </a:ext>
                </a:extLst>
              </p:cNvPr>
              <p:cNvSpPr>
                <a:spLocks noChangeArrowheads="1"/>
              </p:cNvSpPr>
              <p:nvPr userDrawn="1"/>
            </p:nvSpPr>
            <p:spPr bwMode="auto">
              <a:xfrm>
                <a:off x="6568"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01" name="Oval 997">
                <a:extLst>
                  <a:ext uri="{FF2B5EF4-FFF2-40B4-BE49-F238E27FC236}">
                    <a16:creationId xmlns:a16="http://schemas.microsoft.com/office/drawing/2014/main" id="{8BA083D6-4D4D-4E1C-811A-D5078A5E390C}"/>
                  </a:ext>
                </a:extLst>
              </p:cNvPr>
              <p:cNvSpPr>
                <a:spLocks noChangeArrowheads="1"/>
              </p:cNvSpPr>
              <p:nvPr userDrawn="1"/>
            </p:nvSpPr>
            <p:spPr bwMode="auto">
              <a:xfrm>
                <a:off x="6443"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02" name="Oval 998">
                <a:extLst>
                  <a:ext uri="{FF2B5EF4-FFF2-40B4-BE49-F238E27FC236}">
                    <a16:creationId xmlns:a16="http://schemas.microsoft.com/office/drawing/2014/main" id="{CCD5CD01-2CEB-48CF-8529-EDF25155BF35}"/>
                  </a:ext>
                </a:extLst>
              </p:cNvPr>
              <p:cNvSpPr>
                <a:spLocks noChangeArrowheads="1"/>
              </p:cNvSpPr>
              <p:nvPr userDrawn="1"/>
            </p:nvSpPr>
            <p:spPr bwMode="auto">
              <a:xfrm>
                <a:off x="6318"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03" name="Oval 999">
                <a:extLst>
                  <a:ext uri="{FF2B5EF4-FFF2-40B4-BE49-F238E27FC236}">
                    <a16:creationId xmlns:a16="http://schemas.microsoft.com/office/drawing/2014/main" id="{5BCBE22E-493B-442E-9661-5C67DE8D3989}"/>
                  </a:ext>
                </a:extLst>
              </p:cNvPr>
              <p:cNvSpPr>
                <a:spLocks noChangeArrowheads="1"/>
              </p:cNvSpPr>
              <p:nvPr userDrawn="1"/>
            </p:nvSpPr>
            <p:spPr bwMode="auto">
              <a:xfrm>
                <a:off x="6193"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04" name="Oval 1000">
                <a:extLst>
                  <a:ext uri="{FF2B5EF4-FFF2-40B4-BE49-F238E27FC236}">
                    <a16:creationId xmlns:a16="http://schemas.microsoft.com/office/drawing/2014/main" id="{D15AF4D2-2A98-41DC-8B88-0FE2D228BF8A}"/>
                  </a:ext>
                </a:extLst>
              </p:cNvPr>
              <p:cNvSpPr>
                <a:spLocks noChangeArrowheads="1"/>
              </p:cNvSpPr>
              <p:nvPr userDrawn="1"/>
            </p:nvSpPr>
            <p:spPr bwMode="auto">
              <a:xfrm>
                <a:off x="607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05" name="Oval 1001">
                <a:extLst>
                  <a:ext uri="{FF2B5EF4-FFF2-40B4-BE49-F238E27FC236}">
                    <a16:creationId xmlns:a16="http://schemas.microsoft.com/office/drawing/2014/main" id="{94FCBFBF-9A52-4D20-9772-A4FAB7CA2B3D}"/>
                  </a:ext>
                </a:extLst>
              </p:cNvPr>
              <p:cNvSpPr>
                <a:spLocks noChangeArrowheads="1"/>
              </p:cNvSpPr>
              <p:nvPr userDrawn="1"/>
            </p:nvSpPr>
            <p:spPr bwMode="auto">
              <a:xfrm>
                <a:off x="5950"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06" name="Oval 1002">
                <a:extLst>
                  <a:ext uri="{FF2B5EF4-FFF2-40B4-BE49-F238E27FC236}">
                    <a16:creationId xmlns:a16="http://schemas.microsoft.com/office/drawing/2014/main" id="{EEA17350-30C5-481B-9512-4C9E538B31F4}"/>
                  </a:ext>
                </a:extLst>
              </p:cNvPr>
              <p:cNvSpPr>
                <a:spLocks noChangeArrowheads="1"/>
              </p:cNvSpPr>
              <p:nvPr userDrawn="1"/>
            </p:nvSpPr>
            <p:spPr bwMode="auto">
              <a:xfrm>
                <a:off x="5825"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07" name="Oval 1003">
                <a:extLst>
                  <a:ext uri="{FF2B5EF4-FFF2-40B4-BE49-F238E27FC236}">
                    <a16:creationId xmlns:a16="http://schemas.microsoft.com/office/drawing/2014/main" id="{7DEC96F5-EBDD-45BA-A3C4-74194E96EA36}"/>
                  </a:ext>
                </a:extLst>
              </p:cNvPr>
              <p:cNvSpPr>
                <a:spLocks noChangeArrowheads="1"/>
              </p:cNvSpPr>
              <p:nvPr userDrawn="1"/>
            </p:nvSpPr>
            <p:spPr bwMode="auto">
              <a:xfrm>
                <a:off x="5700"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08" name="Oval 1004">
                <a:extLst>
                  <a:ext uri="{FF2B5EF4-FFF2-40B4-BE49-F238E27FC236}">
                    <a16:creationId xmlns:a16="http://schemas.microsoft.com/office/drawing/2014/main" id="{2B4CDDF0-D6E2-463E-B599-55815A7601A1}"/>
                  </a:ext>
                </a:extLst>
              </p:cNvPr>
              <p:cNvSpPr>
                <a:spLocks noChangeArrowheads="1"/>
              </p:cNvSpPr>
              <p:nvPr userDrawn="1"/>
            </p:nvSpPr>
            <p:spPr bwMode="auto">
              <a:xfrm>
                <a:off x="5582"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09" name="Oval 1005">
                <a:extLst>
                  <a:ext uri="{FF2B5EF4-FFF2-40B4-BE49-F238E27FC236}">
                    <a16:creationId xmlns:a16="http://schemas.microsoft.com/office/drawing/2014/main" id="{09A4FD65-D760-4326-A3DB-BCCBBFC725AC}"/>
                  </a:ext>
                </a:extLst>
              </p:cNvPr>
              <p:cNvSpPr>
                <a:spLocks noChangeArrowheads="1"/>
              </p:cNvSpPr>
              <p:nvPr userDrawn="1"/>
            </p:nvSpPr>
            <p:spPr bwMode="auto">
              <a:xfrm>
                <a:off x="5457"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10" name="Oval 1006">
                <a:extLst>
                  <a:ext uri="{FF2B5EF4-FFF2-40B4-BE49-F238E27FC236}">
                    <a16:creationId xmlns:a16="http://schemas.microsoft.com/office/drawing/2014/main" id="{15760EEA-12EE-438E-8C5A-F8722CE0F80C}"/>
                  </a:ext>
                </a:extLst>
              </p:cNvPr>
              <p:cNvSpPr>
                <a:spLocks noChangeArrowheads="1"/>
              </p:cNvSpPr>
              <p:nvPr userDrawn="1"/>
            </p:nvSpPr>
            <p:spPr bwMode="auto">
              <a:xfrm>
                <a:off x="5332"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11" name="Oval 1007">
                <a:extLst>
                  <a:ext uri="{FF2B5EF4-FFF2-40B4-BE49-F238E27FC236}">
                    <a16:creationId xmlns:a16="http://schemas.microsoft.com/office/drawing/2014/main" id="{C809F090-4818-4AD3-AE66-0152ADBB2F40}"/>
                  </a:ext>
                </a:extLst>
              </p:cNvPr>
              <p:cNvSpPr>
                <a:spLocks noChangeArrowheads="1"/>
              </p:cNvSpPr>
              <p:nvPr userDrawn="1"/>
            </p:nvSpPr>
            <p:spPr bwMode="auto">
              <a:xfrm>
                <a:off x="5207"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12" name="Oval 1008">
                <a:extLst>
                  <a:ext uri="{FF2B5EF4-FFF2-40B4-BE49-F238E27FC236}">
                    <a16:creationId xmlns:a16="http://schemas.microsoft.com/office/drawing/2014/main" id="{428A25BA-62BC-4D2D-9EAF-7F6C9F01B397}"/>
                  </a:ext>
                </a:extLst>
              </p:cNvPr>
              <p:cNvSpPr>
                <a:spLocks noChangeArrowheads="1"/>
              </p:cNvSpPr>
              <p:nvPr userDrawn="1"/>
            </p:nvSpPr>
            <p:spPr bwMode="auto">
              <a:xfrm>
                <a:off x="5082"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13" name="Oval 1009">
                <a:extLst>
                  <a:ext uri="{FF2B5EF4-FFF2-40B4-BE49-F238E27FC236}">
                    <a16:creationId xmlns:a16="http://schemas.microsoft.com/office/drawing/2014/main" id="{A7C6F19C-55DD-467D-9888-DC6EAF370CC7}"/>
                  </a:ext>
                </a:extLst>
              </p:cNvPr>
              <p:cNvSpPr>
                <a:spLocks noChangeArrowheads="1"/>
              </p:cNvSpPr>
              <p:nvPr userDrawn="1"/>
            </p:nvSpPr>
            <p:spPr bwMode="auto">
              <a:xfrm>
                <a:off x="1257" y="1767"/>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14" name="Oval 1010">
                <a:extLst>
                  <a:ext uri="{FF2B5EF4-FFF2-40B4-BE49-F238E27FC236}">
                    <a16:creationId xmlns:a16="http://schemas.microsoft.com/office/drawing/2014/main" id="{83B52BE2-D6E7-4E28-8130-39EFF78AB154}"/>
                  </a:ext>
                </a:extLst>
              </p:cNvPr>
              <p:cNvSpPr>
                <a:spLocks noChangeArrowheads="1"/>
              </p:cNvSpPr>
              <p:nvPr userDrawn="1"/>
            </p:nvSpPr>
            <p:spPr bwMode="auto">
              <a:xfrm>
                <a:off x="1140"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15" name="Oval 1011">
                <a:extLst>
                  <a:ext uri="{FF2B5EF4-FFF2-40B4-BE49-F238E27FC236}">
                    <a16:creationId xmlns:a16="http://schemas.microsoft.com/office/drawing/2014/main" id="{77E9E256-1518-428A-BFC1-D7EFD7463DB6}"/>
                  </a:ext>
                </a:extLst>
              </p:cNvPr>
              <p:cNvSpPr>
                <a:spLocks noChangeArrowheads="1"/>
              </p:cNvSpPr>
              <p:nvPr userDrawn="1"/>
            </p:nvSpPr>
            <p:spPr bwMode="auto">
              <a:xfrm>
                <a:off x="101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16" name="Oval 1012">
                <a:extLst>
                  <a:ext uri="{FF2B5EF4-FFF2-40B4-BE49-F238E27FC236}">
                    <a16:creationId xmlns:a16="http://schemas.microsoft.com/office/drawing/2014/main" id="{C6C48883-32D1-4827-AFA0-E8EBEC798E84}"/>
                  </a:ext>
                </a:extLst>
              </p:cNvPr>
              <p:cNvSpPr>
                <a:spLocks noChangeArrowheads="1"/>
              </p:cNvSpPr>
              <p:nvPr userDrawn="1"/>
            </p:nvSpPr>
            <p:spPr bwMode="auto">
              <a:xfrm>
                <a:off x="890"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17" name="Oval 1013">
                <a:extLst>
                  <a:ext uri="{FF2B5EF4-FFF2-40B4-BE49-F238E27FC236}">
                    <a16:creationId xmlns:a16="http://schemas.microsoft.com/office/drawing/2014/main" id="{EBE3581C-E747-4DD2-9211-39CE2FC97222}"/>
                  </a:ext>
                </a:extLst>
              </p:cNvPr>
              <p:cNvSpPr>
                <a:spLocks noChangeArrowheads="1"/>
              </p:cNvSpPr>
              <p:nvPr userDrawn="1"/>
            </p:nvSpPr>
            <p:spPr bwMode="auto">
              <a:xfrm>
                <a:off x="765"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18" name="Oval 1014">
                <a:extLst>
                  <a:ext uri="{FF2B5EF4-FFF2-40B4-BE49-F238E27FC236}">
                    <a16:creationId xmlns:a16="http://schemas.microsoft.com/office/drawing/2014/main" id="{B184E85E-3E2C-4805-967B-1A036D5DA341}"/>
                  </a:ext>
                </a:extLst>
              </p:cNvPr>
              <p:cNvSpPr>
                <a:spLocks noChangeArrowheads="1"/>
              </p:cNvSpPr>
              <p:nvPr userDrawn="1"/>
            </p:nvSpPr>
            <p:spPr bwMode="auto">
              <a:xfrm>
                <a:off x="647"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19" name="Oval 1015">
                <a:extLst>
                  <a:ext uri="{FF2B5EF4-FFF2-40B4-BE49-F238E27FC236}">
                    <a16:creationId xmlns:a16="http://schemas.microsoft.com/office/drawing/2014/main" id="{9D49FAEC-6A84-4CC2-B08A-E662F60BCFF3}"/>
                  </a:ext>
                </a:extLst>
              </p:cNvPr>
              <p:cNvSpPr>
                <a:spLocks noChangeArrowheads="1"/>
              </p:cNvSpPr>
              <p:nvPr userDrawn="1"/>
            </p:nvSpPr>
            <p:spPr bwMode="auto">
              <a:xfrm>
                <a:off x="7060"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0" name="Oval 1016">
                <a:extLst>
                  <a:ext uri="{FF2B5EF4-FFF2-40B4-BE49-F238E27FC236}">
                    <a16:creationId xmlns:a16="http://schemas.microsoft.com/office/drawing/2014/main" id="{AE565015-D370-407B-A3E6-1EC5B33F24EE}"/>
                  </a:ext>
                </a:extLst>
              </p:cNvPr>
              <p:cNvSpPr>
                <a:spLocks noChangeArrowheads="1"/>
              </p:cNvSpPr>
              <p:nvPr userDrawn="1"/>
            </p:nvSpPr>
            <p:spPr bwMode="auto">
              <a:xfrm>
                <a:off x="693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1" name="Oval 1017">
                <a:extLst>
                  <a:ext uri="{FF2B5EF4-FFF2-40B4-BE49-F238E27FC236}">
                    <a16:creationId xmlns:a16="http://schemas.microsoft.com/office/drawing/2014/main" id="{16582C72-F326-492E-8672-45C7AFBB6F4E}"/>
                  </a:ext>
                </a:extLst>
              </p:cNvPr>
              <p:cNvSpPr>
                <a:spLocks noChangeArrowheads="1"/>
              </p:cNvSpPr>
              <p:nvPr userDrawn="1"/>
            </p:nvSpPr>
            <p:spPr bwMode="auto">
              <a:xfrm>
                <a:off x="6810" y="1641"/>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2" name="Oval 1018">
                <a:extLst>
                  <a:ext uri="{FF2B5EF4-FFF2-40B4-BE49-F238E27FC236}">
                    <a16:creationId xmlns:a16="http://schemas.microsoft.com/office/drawing/2014/main" id="{F7A415A1-80E1-42F0-955F-594A1C70A258}"/>
                  </a:ext>
                </a:extLst>
              </p:cNvPr>
              <p:cNvSpPr>
                <a:spLocks noChangeArrowheads="1"/>
              </p:cNvSpPr>
              <p:nvPr userDrawn="1"/>
            </p:nvSpPr>
            <p:spPr bwMode="auto">
              <a:xfrm>
                <a:off x="6693"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3" name="Oval 1019">
                <a:extLst>
                  <a:ext uri="{FF2B5EF4-FFF2-40B4-BE49-F238E27FC236}">
                    <a16:creationId xmlns:a16="http://schemas.microsoft.com/office/drawing/2014/main" id="{8DE89870-BA50-4D89-B9EB-6A60EB102DB7}"/>
                  </a:ext>
                </a:extLst>
              </p:cNvPr>
              <p:cNvSpPr>
                <a:spLocks noChangeArrowheads="1"/>
              </p:cNvSpPr>
              <p:nvPr userDrawn="1"/>
            </p:nvSpPr>
            <p:spPr bwMode="auto">
              <a:xfrm>
                <a:off x="6568"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4" name="Oval 1020">
                <a:extLst>
                  <a:ext uri="{FF2B5EF4-FFF2-40B4-BE49-F238E27FC236}">
                    <a16:creationId xmlns:a16="http://schemas.microsoft.com/office/drawing/2014/main" id="{CFD2D779-5D0D-4DBF-B915-F75831AAB539}"/>
                  </a:ext>
                </a:extLst>
              </p:cNvPr>
              <p:cNvSpPr>
                <a:spLocks noChangeArrowheads="1"/>
              </p:cNvSpPr>
              <p:nvPr userDrawn="1"/>
            </p:nvSpPr>
            <p:spPr bwMode="auto">
              <a:xfrm>
                <a:off x="6443"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5" name="Oval 1021">
                <a:extLst>
                  <a:ext uri="{FF2B5EF4-FFF2-40B4-BE49-F238E27FC236}">
                    <a16:creationId xmlns:a16="http://schemas.microsoft.com/office/drawing/2014/main" id="{0DD300D9-3762-4D94-9F6A-1867C872BFCB}"/>
                  </a:ext>
                </a:extLst>
              </p:cNvPr>
              <p:cNvSpPr>
                <a:spLocks noChangeArrowheads="1"/>
              </p:cNvSpPr>
              <p:nvPr userDrawn="1"/>
            </p:nvSpPr>
            <p:spPr bwMode="auto">
              <a:xfrm>
                <a:off x="6318"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6" name="Oval 1022">
                <a:extLst>
                  <a:ext uri="{FF2B5EF4-FFF2-40B4-BE49-F238E27FC236}">
                    <a16:creationId xmlns:a16="http://schemas.microsoft.com/office/drawing/2014/main" id="{B26886C0-EA46-4166-9489-3324A86D53A7}"/>
                  </a:ext>
                </a:extLst>
              </p:cNvPr>
              <p:cNvSpPr>
                <a:spLocks noChangeArrowheads="1"/>
              </p:cNvSpPr>
              <p:nvPr userDrawn="1"/>
            </p:nvSpPr>
            <p:spPr bwMode="auto">
              <a:xfrm>
                <a:off x="6193"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7" name="Oval 1023">
                <a:extLst>
                  <a:ext uri="{FF2B5EF4-FFF2-40B4-BE49-F238E27FC236}">
                    <a16:creationId xmlns:a16="http://schemas.microsoft.com/office/drawing/2014/main" id="{27FB54C6-20FF-4420-8F41-E003CED14DC2}"/>
                  </a:ext>
                </a:extLst>
              </p:cNvPr>
              <p:cNvSpPr>
                <a:spLocks noChangeArrowheads="1"/>
              </p:cNvSpPr>
              <p:nvPr userDrawn="1"/>
            </p:nvSpPr>
            <p:spPr bwMode="auto">
              <a:xfrm>
                <a:off x="607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8" name="Oval 1024">
                <a:extLst>
                  <a:ext uri="{FF2B5EF4-FFF2-40B4-BE49-F238E27FC236}">
                    <a16:creationId xmlns:a16="http://schemas.microsoft.com/office/drawing/2014/main" id="{BA01AFE7-8BA6-4B06-840E-95DC2355A355}"/>
                  </a:ext>
                </a:extLst>
              </p:cNvPr>
              <p:cNvSpPr>
                <a:spLocks noChangeArrowheads="1"/>
              </p:cNvSpPr>
              <p:nvPr userDrawn="1"/>
            </p:nvSpPr>
            <p:spPr bwMode="auto">
              <a:xfrm>
                <a:off x="5950"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9" name="Oval 1025">
                <a:extLst>
                  <a:ext uri="{FF2B5EF4-FFF2-40B4-BE49-F238E27FC236}">
                    <a16:creationId xmlns:a16="http://schemas.microsoft.com/office/drawing/2014/main" id="{B9EB15EB-1ED1-454F-BA04-1BBFA0D60FF2}"/>
                  </a:ext>
                </a:extLst>
              </p:cNvPr>
              <p:cNvSpPr>
                <a:spLocks noChangeArrowheads="1"/>
              </p:cNvSpPr>
              <p:nvPr userDrawn="1"/>
            </p:nvSpPr>
            <p:spPr bwMode="auto">
              <a:xfrm>
                <a:off x="5825"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30" name="Oval 1026">
                <a:extLst>
                  <a:ext uri="{FF2B5EF4-FFF2-40B4-BE49-F238E27FC236}">
                    <a16:creationId xmlns:a16="http://schemas.microsoft.com/office/drawing/2014/main" id="{1A0F5B3B-A6E9-4778-93E7-23B7059A24A8}"/>
                  </a:ext>
                </a:extLst>
              </p:cNvPr>
              <p:cNvSpPr>
                <a:spLocks noChangeArrowheads="1"/>
              </p:cNvSpPr>
              <p:nvPr userDrawn="1"/>
            </p:nvSpPr>
            <p:spPr bwMode="auto">
              <a:xfrm>
                <a:off x="5700"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31" name="Oval 1027">
                <a:extLst>
                  <a:ext uri="{FF2B5EF4-FFF2-40B4-BE49-F238E27FC236}">
                    <a16:creationId xmlns:a16="http://schemas.microsoft.com/office/drawing/2014/main" id="{8B389ED8-BC33-43D5-B459-AE9561848D41}"/>
                  </a:ext>
                </a:extLst>
              </p:cNvPr>
              <p:cNvSpPr>
                <a:spLocks noChangeArrowheads="1"/>
              </p:cNvSpPr>
              <p:nvPr userDrawn="1"/>
            </p:nvSpPr>
            <p:spPr bwMode="auto">
              <a:xfrm>
                <a:off x="5582"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32" name="Oval 1028">
                <a:extLst>
                  <a:ext uri="{FF2B5EF4-FFF2-40B4-BE49-F238E27FC236}">
                    <a16:creationId xmlns:a16="http://schemas.microsoft.com/office/drawing/2014/main" id="{68DBA1B9-C7B7-4547-ABCA-7EE5D7835476}"/>
                  </a:ext>
                </a:extLst>
              </p:cNvPr>
              <p:cNvSpPr>
                <a:spLocks noChangeArrowheads="1"/>
              </p:cNvSpPr>
              <p:nvPr userDrawn="1"/>
            </p:nvSpPr>
            <p:spPr bwMode="auto">
              <a:xfrm>
                <a:off x="5457"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33" name="Oval 1029">
                <a:extLst>
                  <a:ext uri="{FF2B5EF4-FFF2-40B4-BE49-F238E27FC236}">
                    <a16:creationId xmlns:a16="http://schemas.microsoft.com/office/drawing/2014/main" id="{A98FD8B5-8507-43A2-ACC3-496F9DD37944}"/>
                  </a:ext>
                </a:extLst>
              </p:cNvPr>
              <p:cNvSpPr>
                <a:spLocks noChangeArrowheads="1"/>
              </p:cNvSpPr>
              <p:nvPr userDrawn="1"/>
            </p:nvSpPr>
            <p:spPr bwMode="auto">
              <a:xfrm>
                <a:off x="5332"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34" name="Oval 1030">
                <a:extLst>
                  <a:ext uri="{FF2B5EF4-FFF2-40B4-BE49-F238E27FC236}">
                    <a16:creationId xmlns:a16="http://schemas.microsoft.com/office/drawing/2014/main" id="{70FF0F1D-A7D5-4E68-B099-50D6627C6E7B}"/>
                  </a:ext>
                </a:extLst>
              </p:cNvPr>
              <p:cNvSpPr>
                <a:spLocks noChangeArrowheads="1"/>
              </p:cNvSpPr>
              <p:nvPr userDrawn="1"/>
            </p:nvSpPr>
            <p:spPr bwMode="auto">
              <a:xfrm>
                <a:off x="5207"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22" name="Group 1232">
              <a:extLst>
                <a:ext uri="{FF2B5EF4-FFF2-40B4-BE49-F238E27FC236}">
                  <a16:creationId xmlns:a16="http://schemas.microsoft.com/office/drawing/2014/main" id="{C4B06736-EF4E-4283-AA53-81B7735BD28E}"/>
                </a:ext>
              </a:extLst>
            </p:cNvPr>
            <p:cNvGrpSpPr>
              <a:grpSpLocks/>
            </p:cNvGrpSpPr>
            <p:nvPr userDrawn="1"/>
          </p:nvGrpSpPr>
          <p:grpSpPr bwMode="auto">
            <a:xfrm>
              <a:off x="647" y="1142"/>
              <a:ext cx="7090" cy="1563"/>
              <a:chOff x="647" y="1142"/>
              <a:chExt cx="7090" cy="1563"/>
            </a:xfrm>
            <a:grpFill/>
          </p:grpSpPr>
          <p:sp>
            <p:nvSpPr>
              <p:cNvPr id="235" name="Oval 1032">
                <a:extLst>
                  <a:ext uri="{FF2B5EF4-FFF2-40B4-BE49-F238E27FC236}">
                    <a16:creationId xmlns:a16="http://schemas.microsoft.com/office/drawing/2014/main" id="{88B472A8-6977-4BB7-B153-EB2F386B62BB}"/>
                  </a:ext>
                </a:extLst>
              </p:cNvPr>
              <p:cNvSpPr>
                <a:spLocks noChangeArrowheads="1"/>
              </p:cNvSpPr>
              <p:nvPr userDrawn="1"/>
            </p:nvSpPr>
            <p:spPr bwMode="auto">
              <a:xfrm>
                <a:off x="5082"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6" name="Oval 1033">
                <a:extLst>
                  <a:ext uri="{FF2B5EF4-FFF2-40B4-BE49-F238E27FC236}">
                    <a16:creationId xmlns:a16="http://schemas.microsoft.com/office/drawing/2014/main" id="{E94AC2D6-8765-4703-A3C4-FE3F4FE882FF}"/>
                  </a:ext>
                </a:extLst>
              </p:cNvPr>
              <p:cNvSpPr>
                <a:spLocks noChangeArrowheads="1"/>
              </p:cNvSpPr>
              <p:nvPr userDrawn="1"/>
            </p:nvSpPr>
            <p:spPr bwMode="auto">
              <a:xfrm>
                <a:off x="1257" y="1641"/>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7" name="Oval 1034">
                <a:extLst>
                  <a:ext uri="{FF2B5EF4-FFF2-40B4-BE49-F238E27FC236}">
                    <a16:creationId xmlns:a16="http://schemas.microsoft.com/office/drawing/2014/main" id="{CB73BF4B-AAD1-4DFB-A064-EFE34CC7A3D2}"/>
                  </a:ext>
                </a:extLst>
              </p:cNvPr>
              <p:cNvSpPr>
                <a:spLocks noChangeArrowheads="1"/>
              </p:cNvSpPr>
              <p:nvPr userDrawn="1"/>
            </p:nvSpPr>
            <p:spPr bwMode="auto">
              <a:xfrm>
                <a:off x="1140"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8" name="Oval 1035">
                <a:extLst>
                  <a:ext uri="{FF2B5EF4-FFF2-40B4-BE49-F238E27FC236}">
                    <a16:creationId xmlns:a16="http://schemas.microsoft.com/office/drawing/2014/main" id="{A34484D9-B968-4F24-88DC-12297757B0B5}"/>
                  </a:ext>
                </a:extLst>
              </p:cNvPr>
              <p:cNvSpPr>
                <a:spLocks noChangeArrowheads="1"/>
              </p:cNvSpPr>
              <p:nvPr userDrawn="1"/>
            </p:nvSpPr>
            <p:spPr bwMode="auto">
              <a:xfrm>
                <a:off x="101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9" name="Oval 1036">
                <a:extLst>
                  <a:ext uri="{FF2B5EF4-FFF2-40B4-BE49-F238E27FC236}">
                    <a16:creationId xmlns:a16="http://schemas.microsoft.com/office/drawing/2014/main" id="{924A2ADB-70D7-4345-9511-3D4B58BA18CA}"/>
                  </a:ext>
                </a:extLst>
              </p:cNvPr>
              <p:cNvSpPr>
                <a:spLocks noChangeArrowheads="1"/>
              </p:cNvSpPr>
              <p:nvPr userDrawn="1"/>
            </p:nvSpPr>
            <p:spPr bwMode="auto">
              <a:xfrm>
                <a:off x="890"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0" name="Oval 1037">
                <a:extLst>
                  <a:ext uri="{FF2B5EF4-FFF2-40B4-BE49-F238E27FC236}">
                    <a16:creationId xmlns:a16="http://schemas.microsoft.com/office/drawing/2014/main" id="{1C897A88-B59B-4A6E-A5C8-FFBB2281FEAD}"/>
                  </a:ext>
                </a:extLst>
              </p:cNvPr>
              <p:cNvSpPr>
                <a:spLocks noChangeArrowheads="1"/>
              </p:cNvSpPr>
              <p:nvPr userDrawn="1"/>
            </p:nvSpPr>
            <p:spPr bwMode="auto">
              <a:xfrm>
                <a:off x="765"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1" name="Oval 1038">
                <a:extLst>
                  <a:ext uri="{FF2B5EF4-FFF2-40B4-BE49-F238E27FC236}">
                    <a16:creationId xmlns:a16="http://schemas.microsoft.com/office/drawing/2014/main" id="{2743AF12-5EAF-4F67-A76B-F076D51AC297}"/>
                  </a:ext>
                </a:extLst>
              </p:cNvPr>
              <p:cNvSpPr>
                <a:spLocks noChangeArrowheads="1"/>
              </p:cNvSpPr>
              <p:nvPr userDrawn="1"/>
            </p:nvSpPr>
            <p:spPr bwMode="auto">
              <a:xfrm>
                <a:off x="647"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2" name="Oval 1039">
                <a:extLst>
                  <a:ext uri="{FF2B5EF4-FFF2-40B4-BE49-F238E27FC236}">
                    <a16:creationId xmlns:a16="http://schemas.microsoft.com/office/drawing/2014/main" id="{611AAB4A-66B9-4450-A321-1DAA969DD15A}"/>
                  </a:ext>
                </a:extLst>
              </p:cNvPr>
              <p:cNvSpPr>
                <a:spLocks noChangeArrowheads="1"/>
              </p:cNvSpPr>
              <p:nvPr userDrawn="1"/>
            </p:nvSpPr>
            <p:spPr bwMode="auto">
              <a:xfrm>
                <a:off x="7060"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3" name="Oval 1040">
                <a:extLst>
                  <a:ext uri="{FF2B5EF4-FFF2-40B4-BE49-F238E27FC236}">
                    <a16:creationId xmlns:a16="http://schemas.microsoft.com/office/drawing/2014/main" id="{A0328DC9-E376-4713-8722-F2052A59839F}"/>
                  </a:ext>
                </a:extLst>
              </p:cNvPr>
              <p:cNvSpPr>
                <a:spLocks noChangeArrowheads="1"/>
              </p:cNvSpPr>
              <p:nvPr userDrawn="1"/>
            </p:nvSpPr>
            <p:spPr bwMode="auto">
              <a:xfrm>
                <a:off x="693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4" name="Oval 1041">
                <a:extLst>
                  <a:ext uri="{FF2B5EF4-FFF2-40B4-BE49-F238E27FC236}">
                    <a16:creationId xmlns:a16="http://schemas.microsoft.com/office/drawing/2014/main" id="{1E22303A-783E-4EFB-AF01-523823EC682A}"/>
                  </a:ext>
                </a:extLst>
              </p:cNvPr>
              <p:cNvSpPr>
                <a:spLocks noChangeArrowheads="1"/>
              </p:cNvSpPr>
              <p:nvPr userDrawn="1"/>
            </p:nvSpPr>
            <p:spPr bwMode="auto">
              <a:xfrm>
                <a:off x="6810" y="1514"/>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5" name="Oval 1042">
                <a:extLst>
                  <a:ext uri="{FF2B5EF4-FFF2-40B4-BE49-F238E27FC236}">
                    <a16:creationId xmlns:a16="http://schemas.microsoft.com/office/drawing/2014/main" id="{03CD87E1-8BFC-4EE9-95C7-769878AC5491}"/>
                  </a:ext>
                </a:extLst>
              </p:cNvPr>
              <p:cNvSpPr>
                <a:spLocks noChangeArrowheads="1"/>
              </p:cNvSpPr>
              <p:nvPr userDrawn="1"/>
            </p:nvSpPr>
            <p:spPr bwMode="auto">
              <a:xfrm>
                <a:off x="6693"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6" name="Oval 1043">
                <a:extLst>
                  <a:ext uri="{FF2B5EF4-FFF2-40B4-BE49-F238E27FC236}">
                    <a16:creationId xmlns:a16="http://schemas.microsoft.com/office/drawing/2014/main" id="{F54F1669-22F3-414D-ABFA-87E693583E63}"/>
                  </a:ext>
                </a:extLst>
              </p:cNvPr>
              <p:cNvSpPr>
                <a:spLocks noChangeArrowheads="1"/>
              </p:cNvSpPr>
              <p:nvPr userDrawn="1"/>
            </p:nvSpPr>
            <p:spPr bwMode="auto">
              <a:xfrm>
                <a:off x="6568"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7" name="Oval 1044">
                <a:extLst>
                  <a:ext uri="{FF2B5EF4-FFF2-40B4-BE49-F238E27FC236}">
                    <a16:creationId xmlns:a16="http://schemas.microsoft.com/office/drawing/2014/main" id="{39794C7F-A100-40E1-B189-0D60EB09223E}"/>
                  </a:ext>
                </a:extLst>
              </p:cNvPr>
              <p:cNvSpPr>
                <a:spLocks noChangeArrowheads="1"/>
              </p:cNvSpPr>
              <p:nvPr userDrawn="1"/>
            </p:nvSpPr>
            <p:spPr bwMode="auto">
              <a:xfrm>
                <a:off x="6443"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8" name="Oval 1045">
                <a:extLst>
                  <a:ext uri="{FF2B5EF4-FFF2-40B4-BE49-F238E27FC236}">
                    <a16:creationId xmlns:a16="http://schemas.microsoft.com/office/drawing/2014/main" id="{552FF280-0CB5-4C12-9BCC-3E2060D07927}"/>
                  </a:ext>
                </a:extLst>
              </p:cNvPr>
              <p:cNvSpPr>
                <a:spLocks noChangeArrowheads="1"/>
              </p:cNvSpPr>
              <p:nvPr userDrawn="1"/>
            </p:nvSpPr>
            <p:spPr bwMode="auto">
              <a:xfrm>
                <a:off x="6318"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9" name="Oval 1046">
                <a:extLst>
                  <a:ext uri="{FF2B5EF4-FFF2-40B4-BE49-F238E27FC236}">
                    <a16:creationId xmlns:a16="http://schemas.microsoft.com/office/drawing/2014/main" id="{F1266E98-1AD5-40DF-ADF1-155E875C1C36}"/>
                  </a:ext>
                </a:extLst>
              </p:cNvPr>
              <p:cNvSpPr>
                <a:spLocks noChangeArrowheads="1"/>
              </p:cNvSpPr>
              <p:nvPr userDrawn="1"/>
            </p:nvSpPr>
            <p:spPr bwMode="auto">
              <a:xfrm>
                <a:off x="6193"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0" name="Oval 1047">
                <a:extLst>
                  <a:ext uri="{FF2B5EF4-FFF2-40B4-BE49-F238E27FC236}">
                    <a16:creationId xmlns:a16="http://schemas.microsoft.com/office/drawing/2014/main" id="{2DDC8137-D945-4A2D-99A2-3B951E3637DA}"/>
                  </a:ext>
                </a:extLst>
              </p:cNvPr>
              <p:cNvSpPr>
                <a:spLocks noChangeArrowheads="1"/>
              </p:cNvSpPr>
              <p:nvPr userDrawn="1"/>
            </p:nvSpPr>
            <p:spPr bwMode="auto">
              <a:xfrm>
                <a:off x="607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1" name="Oval 1048">
                <a:extLst>
                  <a:ext uri="{FF2B5EF4-FFF2-40B4-BE49-F238E27FC236}">
                    <a16:creationId xmlns:a16="http://schemas.microsoft.com/office/drawing/2014/main" id="{99D7DDE4-1FB9-4906-9DA5-7580A3975EC1}"/>
                  </a:ext>
                </a:extLst>
              </p:cNvPr>
              <p:cNvSpPr>
                <a:spLocks noChangeArrowheads="1"/>
              </p:cNvSpPr>
              <p:nvPr userDrawn="1"/>
            </p:nvSpPr>
            <p:spPr bwMode="auto">
              <a:xfrm>
                <a:off x="5950"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2" name="Oval 1049">
                <a:extLst>
                  <a:ext uri="{FF2B5EF4-FFF2-40B4-BE49-F238E27FC236}">
                    <a16:creationId xmlns:a16="http://schemas.microsoft.com/office/drawing/2014/main" id="{AC1976E8-1E2E-4265-A73C-1200C823030F}"/>
                  </a:ext>
                </a:extLst>
              </p:cNvPr>
              <p:cNvSpPr>
                <a:spLocks noChangeArrowheads="1"/>
              </p:cNvSpPr>
              <p:nvPr userDrawn="1"/>
            </p:nvSpPr>
            <p:spPr bwMode="auto">
              <a:xfrm>
                <a:off x="5825"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3" name="Oval 1050">
                <a:extLst>
                  <a:ext uri="{FF2B5EF4-FFF2-40B4-BE49-F238E27FC236}">
                    <a16:creationId xmlns:a16="http://schemas.microsoft.com/office/drawing/2014/main" id="{4704F61A-D217-4C52-A318-28DD19EB1BE0}"/>
                  </a:ext>
                </a:extLst>
              </p:cNvPr>
              <p:cNvSpPr>
                <a:spLocks noChangeArrowheads="1"/>
              </p:cNvSpPr>
              <p:nvPr userDrawn="1"/>
            </p:nvSpPr>
            <p:spPr bwMode="auto">
              <a:xfrm>
                <a:off x="5700"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4" name="Oval 1051">
                <a:extLst>
                  <a:ext uri="{FF2B5EF4-FFF2-40B4-BE49-F238E27FC236}">
                    <a16:creationId xmlns:a16="http://schemas.microsoft.com/office/drawing/2014/main" id="{5B4B4402-CF8B-40C8-B6FE-400E4869A334}"/>
                  </a:ext>
                </a:extLst>
              </p:cNvPr>
              <p:cNvSpPr>
                <a:spLocks noChangeArrowheads="1"/>
              </p:cNvSpPr>
              <p:nvPr userDrawn="1"/>
            </p:nvSpPr>
            <p:spPr bwMode="auto">
              <a:xfrm>
                <a:off x="5582"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5" name="Oval 1052">
                <a:extLst>
                  <a:ext uri="{FF2B5EF4-FFF2-40B4-BE49-F238E27FC236}">
                    <a16:creationId xmlns:a16="http://schemas.microsoft.com/office/drawing/2014/main" id="{88F9B0C2-19FB-4218-A279-364185653D25}"/>
                  </a:ext>
                </a:extLst>
              </p:cNvPr>
              <p:cNvSpPr>
                <a:spLocks noChangeArrowheads="1"/>
              </p:cNvSpPr>
              <p:nvPr userDrawn="1"/>
            </p:nvSpPr>
            <p:spPr bwMode="auto">
              <a:xfrm>
                <a:off x="5457"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6" name="Oval 1053">
                <a:extLst>
                  <a:ext uri="{FF2B5EF4-FFF2-40B4-BE49-F238E27FC236}">
                    <a16:creationId xmlns:a16="http://schemas.microsoft.com/office/drawing/2014/main" id="{D6986DAD-2120-4631-804D-F39821E2DF0F}"/>
                  </a:ext>
                </a:extLst>
              </p:cNvPr>
              <p:cNvSpPr>
                <a:spLocks noChangeArrowheads="1"/>
              </p:cNvSpPr>
              <p:nvPr userDrawn="1"/>
            </p:nvSpPr>
            <p:spPr bwMode="auto">
              <a:xfrm>
                <a:off x="5332"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7" name="Oval 1054">
                <a:extLst>
                  <a:ext uri="{FF2B5EF4-FFF2-40B4-BE49-F238E27FC236}">
                    <a16:creationId xmlns:a16="http://schemas.microsoft.com/office/drawing/2014/main" id="{4C29CA00-5B7D-4ACC-AAC9-23D58DD1BF7A}"/>
                  </a:ext>
                </a:extLst>
              </p:cNvPr>
              <p:cNvSpPr>
                <a:spLocks noChangeArrowheads="1"/>
              </p:cNvSpPr>
              <p:nvPr userDrawn="1"/>
            </p:nvSpPr>
            <p:spPr bwMode="auto">
              <a:xfrm>
                <a:off x="5207"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8" name="Oval 1055">
                <a:extLst>
                  <a:ext uri="{FF2B5EF4-FFF2-40B4-BE49-F238E27FC236}">
                    <a16:creationId xmlns:a16="http://schemas.microsoft.com/office/drawing/2014/main" id="{EC1BD4D0-566D-49B8-8E5F-9972CDC55FDA}"/>
                  </a:ext>
                </a:extLst>
              </p:cNvPr>
              <p:cNvSpPr>
                <a:spLocks noChangeArrowheads="1"/>
              </p:cNvSpPr>
              <p:nvPr userDrawn="1"/>
            </p:nvSpPr>
            <p:spPr bwMode="auto">
              <a:xfrm>
                <a:off x="5082"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9" name="Oval 1056">
                <a:extLst>
                  <a:ext uri="{FF2B5EF4-FFF2-40B4-BE49-F238E27FC236}">
                    <a16:creationId xmlns:a16="http://schemas.microsoft.com/office/drawing/2014/main" id="{2E1759F8-6992-48E0-966E-5468D81C97CC}"/>
                  </a:ext>
                </a:extLst>
              </p:cNvPr>
              <p:cNvSpPr>
                <a:spLocks noChangeArrowheads="1"/>
              </p:cNvSpPr>
              <p:nvPr userDrawn="1"/>
            </p:nvSpPr>
            <p:spPr bwMode="auto">
              <a:xfrm>
                <a:off x="1257" y="1514"/>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0" name="Oval 1057">
                <a:extLst>
                  <a:ext uri="{FF2B5EF4-FFF2-40B4-BE49-F238E27FC236}">
                    <a16:creationId xmlns:a16="http://schemas.microsoft.com/office/drawing/2014/main" id="{3BC20556-CCA1-4E99-8A8A-EDB9D48C4962}"/>
                  </a:ext>
                </a:extLst>
              </p:cNvPr>
              <p:cNvSpPr>
                <a:spLocks noChangeArrowheads="1"/>
              </p:cNvSpPr>
              <p:nvPr userDrawn="1"/>
            </p:nvSpPr>
            <p:spPr bwMode="auto">
              <a:xfrm>
                <a:off x="1140"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1" name="Oval 1058">
                <a:extLst>
                  <a:ext uri="{FF2B5EF4-FFF2-40B4-BE49-F238E27FC236}">
                    <a16:creationId xmlns:a16="http://schemas.microsoft.com/office/drawing/2014/main" id="{BF59FB6E-73B8-46C6-B70F-2029235EA020}"/>
                  </a:ext>
                </a:extLst>
              </p:cNvPr>
              <p:cNvSpPr>
                <a:spLocks noChangeArrowheads="1"/>
              </p:cNvSpPr>
              <p:nvPr userDrawn="1"/>
            </p:nvSpPr>
            <p:spPr bwMode="auto">
              <a:xfrm>
                <a:off x="101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2" name="Oval 1059">
                <a:extLst>
                  <a:ext uri="{FF2B5EF4-FFF2-40B4-BE49-F238E27FC236}">
                    <a16:creationId xmlns:a16="http://schemas.microsoft.com/office/drawing/2014/main" id="{82054B43-3A59-4E63-A10D-570D6223864B}"/>
                  </a:ext>
                </a:extLst>
              </p:cNvPr>
              <p:cNvSpPr>
                <a:spLocks noChangeArrowheads="1"/>
              </p:cNvSpPr>
              <p:nvPr userDrawn="1"/>
            </p:nvSpPr>
            <p:spPr bwMode="auto">
              <a:xfrm>
                <a:off x="890"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3" name="Oval 1060">
                <a:extLst>
                  <a:ext uri="{FF2B5EF4-FFF2-40B4-BE49-F238E27FC236}">
                    <a16:creationId xmlns:a16="http://schemas.microsoft.com/office/drawing/2014/main" id="{AA532278-9794-4F6F-8605-25A26706156E}"/>
                  </a:ext>
                </a:extLst>
              </p:cNvPr>
              <p:cNvSpPr>
                <a:spLocks noChangeArrowheads="1"/>
              </p:cNvSpPr>
              <p:nvPr userDrawn="1"/>
            </p:nvSpPr>
            <p:spPr bwMode="auto">
              <a:xfrm>
                <a:off x="765"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4" name="Oval 1061">
                <a:extLst>
                  <a:ext uri="{FF2B5EF4-FFF2-40B4-BE49-F238E27FC236}">
                    <a16:creationId xmlns:a16="http://schemas.microsoft.com/office/drawing/2014/main" id="{8D0A0F9A-174A-47B2-91B4-65ED0DE7B70E}"/>
                  </a:ext>
                </a:extLst>
              </p:cNvPr>
              <p:cNvSpPr>
                <a:spLocks noChangeArrowheads="1"/>
              </p:cNvSpPr>
              <p:nvPr userDrawn="1"/>
            </p:nvSpPr>
            <p:spPr bwMode="auto">
              <a:xfrm>
                <a:off x="647"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5" name="Oval 1062">
                <a:extLst>
                  <a:ext uri="{FF2B5EF4-FFF2-40B4-BE49-F238E27FC236}">
                    <a16:creationId xmlns:a16="http://schemas.microsoft.com/office/drawing/2014/main" id="{BF438B95-564A-46C1-AD06-3214E65E4F65}"/>
                  </a:ext>
                </a:extLst>
              </p:cNvPr>
              <p:cNvSpPr>
                <a:spLocks noChangeArrowheads="1"/>
              </p:cNvSpPr>
              <p:nvPr userDrawn="1"/>
            </p:nvSpPr>
            <p:spPr bwMode="auto">
              <a:xfrm>
                <a:off x="7060"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6" name="Oval 1063">
                <a:extLst>
                  <a:ext uri="{FF2B5EF4-FFF2-40B4-BE49-F238E27FC236}">
                    <a16:creationId xmlns:a16="http://schemas.microsoft.com/office/drawing/2014/main" id="{52ED755B-786D-4F29-8F39-09C9C206DA31}"/>
                  </a:ext>
                </a:extLst>
              </p:cNvPr>
              <p:cNvSpPr>
                <a:spLocks noChangeArrowheads="1"/>
              </p:cNvSpPr>
              <p:nvPr userDrawn="1"/>
            </p:nvSpPr>
            <p:spPr bwMode="auto">
              <a:xfrm>
                <a:off x="693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7" name="Oval 1064">
                <a:extLst>
                  <a:ext uri="{FF2B5EF4-FFF2-40B4-BE49-F238E27FC236}">
                    <a16:creationId xmlns:a16="http://schemas.microsoft.com/office/drawing/2014/main" id="{0440D40F-EF01-4B14-84CE-716B651085CB}"/>
                  </a:ext>
                </a:extLst>
              </p:cNvPr>
              <p:cNvSpPr>
                <a:spLocks noChangeArrowheads="1"/>
              </p:cNvSpPr>
              <p:nvPr userDrawn="1"/>
            </p:nvSpPr>
            <p:spPr bwMode="auto">
              <a:xfrm>
                <a:off x="6810" y="138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8" name="Oval 1065">
                <a:extLst>
                  <a:ext uri="{FF2B5EF4-FFF2-40B4-BE49-F238E27FC236}">
                    <a16:creationId xmlns:a16="http://schemas.microsoft.com/office/drawing/2014/main" id="{38E7238B-22CC-485C-92F9-2B4D7550D3E7}"/>
                  </a:ext>
                </a:extLst>
              </p:cNvPr>
              <p:cNvSpPr>
                <a:spLocks noChangeArrowheads="1"/>
              </p:cNvSpPr>
              <p:nvPr userDrawn="1"/>
            </p:nvSpPr>
            <p:spPr bwMode="auto">
              <a:xfrm>
                <a:off x="6693"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9" name="Oval 1066">
                <a:extLst>
                  <a:ext uri="{FF2B5EF4-FFF2-40B4-BE49-F238E27FC236}">
                    <a16:creationId xmlns:a16="http://schemas.microsoft.com/office/drawing/2014/main" id="{7114519C-5EE7-4829-867C-B658535CD487}"/>
                  </a:ext>
                </a:extLst>
              </p:cNvPr>
              <p:cNvSpPr>
                <a:spLocks noChangeArrowheads="1"/>
              </p:cNvSpPr>
              <p:nvPr userDrawn="1"/>
            </p:nvSpPr>
            <p:spPr bwMode="auto">
              <a:xfrm>
                <a:off x="6568"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0" name="Oval 1067">
                <a:extLst>
                  <a:ext uri="{FF2B5EF4-FFF2-40B4-BE49-F238E27FC236}">
                    <a16:creationId xmlns:a16="http://schemas.microsoft.com/office/drawing/2014/main" id="{4BF53F89-0823-4AC5-B83F-2351C5C42B22}"/>
                  </a:ext>
                </a:extLst>
              </p:cNvPr>
              <p:cNvSpPr>
                <a:spLocks noChangeArrowheads="1"/>
              </p:cNvSpPr>
              <p:nvPr userDrawn="1"/>
            </p:nvSpPr>
            <p:spPr bwMode="auto">
              <a:xfrm>
                <a:off x="6443"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1" name="Oval 1068">
                <a:extLst>
                  <a:ext uri="{FF2B5EF4-FFF2-40B4-BE49-F238E27FC236}">
                    <a16:creationId xmlns:a16="http://schemas.microsoft.com/office/drawing/2014/main" id="{F2ECA23A-58A7-4EB0-9284-C1DE6952BD8A}"/>
                  </a:ext>
                </a:extLst>
              </p:cNvPr>
              <p:cNvSpPr>
                <a:spLocks noChangeArrowheads="1"/>
              </p:cNvSpPr>
              <p:nvPr userDrawn="1"/>
            </p:nvSpPr>
            <p:spPr bwMode="auto">
              <a:xfrm>
                <a:off x="6318"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2" name="Oval 1069">
                <a:extLst>
                  <a:ext uri="{FF2B5EF4-FFF2-40B4-BE49-F238E27FC236}">
                    <a16:creationId xmlns:a16="http://schemas.microsoft.com/office/drawing/2014/main" id="{6F13EAA5-E4C1-4104-B9A0-7617A2501038}"/>
                  </a:ext>
                </a:extLst>
              </p:cNvPr>
              <p:cNvSpPr>
                <a:spLocks noChangeArrowheads="1"/>
              </p:cNvSpPr>
              <p:nvPr userDrawn="1"/>
            </p:nvSpPr>
            <p:spPr bwMode="auto">
              <a:xfrm>
                <a:off x="6193"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3" name="Oval 1070">
                <a:extLst>
                  <a:ext uri="{FF2B5EF4-FFF2-40B4-BE49-F238E27FC236}">
                    <a16:creationId xmlns:a16="http://schemas.microsoft.com/office/drawing/2014/main" id="{426C3A86-D21D-4BF8-8364-ECAC5B8EBA11}"/>
                  </a:ext>
                </a:extLst>
              </p:cNvPr>
              <p:cNvSpPr>
                <a:spLocks noChangeArrowheads="1"/>
              </p:cNvSpPr>
              <p:nvPr userDrawn="1"/>
            </p:nvSpPr>
            <p:spPr bwMode="auto">
              <a:xfrm>
                <a:off x="607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4" name="Oval 1071">
                <a:extLst>
                  <a:ext uri="{FF2B5EF4-FFF2-40B4-BE49-F238E27FC236}">
                    <a16:creationId xmlns:a16="http://schemas.microsoft.com/office/drawing/2014/main" id="{3D816FBC-0CE7-4623-834A-9C4039D66630}"/>
                  </a:ext>
                </a:extLst>
              </p:cNvPr>
              <p:cNvSpPr>
                <a:spLocks noChangeArrowheads="1"/>
              </p:cNvSpPr>
              <p:nvPr userDrawn="1"/>
            </p:nvSpPr>
            <p:spPr bwMode="auto">
              <a:xfrm>
                <a:off x="5950"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5" name="Oval 1072">
                <a:extLst>
                  <a:ext uri="{FF2B5EF4-FFF2-40B4-BE49-F238E27FC236}">
                    <a16:creationId xmlns:a16="http://schemas.microsoft.com/office/drawing/2014/main" id="{9D684C32-8FF7-4B06-935D-197D9B13E46F}"/>
                  </a:ext>
                </a:extLst>
              </p:cNvPr>
              <p:cNvSpPr>
                <a:spLocks noChangeArrowheads="1"/>
              </p:cNvSpPr>
              <p:nvPr userDrawn="1"/>
            </p:nvSpPr>
            <p:spPr bwMode="auto">
              <a:xfrm>
                <a:off x="5825"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6" name="Oval 1073">
                <a:extLst>
                  <a:ext uri="{FF2B5EF4-FFF2-40B4-BE49-F238E27FC236}">
                    <a16:creationId xmlns:a16="http://schemas.microsoft.com/office/drawing/2014/main" id="{23942A42-0A6D-4FAC-9F18-D3B5627F9EAB}"/>
                  </a:ext>
                </a:extLst>
              </p:cNvPr>
              <p:cNvSpPr>
                <a:spLocks noChangeArrowheads="1"/>
              </p:cNvSpPr>
              <p:nvPr userDrawn="1"/>
            </p:nvSpPr>
            <p:spPr bwMode="auto">
              <a:xfrm>
                <a:off x="5700"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7" name="Oval 1074">
                <a:extLst>
                  <a:ext uri="{FF2B5EF4-FFF2-40B4-BE49-F238E27FC236}">
                    <a16:creationId xmlns:a16="http://schemas.microsoft.com/office/drawing/2014/main" id="{E428B4A8-3D23-4F73-ACDC-40712304B897}"/>
                  </a:ext>
                </a:extLst>
              </p:cNvPr>
              <p:cNvSpPr>
                <a:spLocks noChangeArrowheads="1"/>
              </p:cNvSpPr>
              <p:nvPr userDrawn="1"/>
            </p:nvSpPr>
            <p:spPr bwMode="auto">
              <a:xfrm>
                <a:off x="5582"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8" name="Oval 1075">
                <a:extLst>
                  <a:ext uri="{FF2B5EF4-FFF2-40B4-BE49-F238E27FC236}">
                    <a16:creationId xmlns:a16="http://schemas.microsoft.com/office/drawing/2014/main" id="{81FD07B2-89FC-4800-8659-FD180360DE5A}"/>
                  </a:ext>
                </a:extLst>
              </p:cNvPr>
              <p:cNvSpPr>
                <a:spLocks noChangeArrowheads="1"/>
              </p:cNvSpPr>
              <p:nvPr userDrawn="1"/>
            </p:nvSpPr>
            <p:spPr bwMode="auto">
              <a:xfrm>
                <a:off x="5457"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9" name="Oval 1076">
                <a:extLst>
                  <a:ext uri="{FF2B5EF4-FFF2-40B4-BE49-F238E27FC236}">
                    <a16:creationId xmlns:a16="http://schemas.microsoft.com/office/drawing/2014/main" id="{0EB6D1E9-2F3B-423B-B066-3BC659DF27AF}"/>
                  </a:ext>
                </a:extLst>
              </p:cNvPr>
              <p:cNvSpPr>
                <a:spLocks noChangeArrowheads="1"/>
              </p:cNvSpPr>
              <p:nvPr userDrawn="1"/>
            </p:nvSpPr>
            <p:spPr bwMode="auto">
              <a:xfrm>
                <a:off x="5332"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0" name="Oval 1077">
                <a:extLst>
                  <a:ext uri="{FF2B5EF4-FFF2-40B4-BE49-F238E27FC236}">
                    <a16:creationId xmlns:a16="http://schemas.microsoft.com/office/drawing/2014/main" id="{039C1D7C-250C-44B8-A936-2283148E9FEF}"/>
                  </a:ext>
                </a:extLst>
              </p:cNvPr>
              <p:cNvSpPr>
                <a:spLocks noChangeArrowheads="1"/>
              </p:cNvSpPr>
              <p:nvPr userDrawn="1"/>
            </p:nvSpPr>
            <p:spPr bwMode="auto">
              <a:xfrm>
                <a:off x="5207"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1" name="Oval 1078">
                <a:extLst>
                  <a:ext uri="{FF2B5EF4-FFF2-40B4-BE49-F238E27FC236}">
                    <a16:creationId xmlns:a16="http://schemas.microsoft.com/office/drawing/2014/main" id="{38567FEC-5745-4497-AEEB-F73EB15EFF4E}"/>
                  </a:ext>
                </a:extLst>
              </p:cNvPr>
              <p:cNvSpPr>
                <a:spLocks noChangeArrowheads="1"/>
              </p:cNvSpPr>
              <p:nvPr userDrawn="1"/>
            </p:nvSpPr>
            <p:spPr bwMode="auto">
              <a:xfrm>
                <a:off x="5082"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2" name="Oval 1079">
                <a:extLst>
                  <a:ext uri="{FF2B5EF4-FFF2-40B4-BE49-F238E27FC236}">
                    <a16:creationId xmlns:a16="http://schemas.microsoft.com/office/drawing/2014/main" id="{59C98F93-0AE0-431B-8705-E27BA0207E9D}"/>
                  </a:ext>
                </a:extLst>
              </p:cNvPr>
              <p:cNvSpPr>
                <a:spLocks noChangeArrowheads="1"/>
              </p:cNvSpPr>
              <p:nvPr userDrawn="1"/>
            </p:nvSpPr>
            <p:spPr bwMode="auto">
              <a:xfrm>
                <a:off x="1257" y="138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3" name="Oval 1080">
                <a:extLst>
                  <a:ext uri="{FF2B5EF4-FFF2-40B4-BE49-F238E27FC236}">
                    <a16:creationId xmlns:a16="http://schemas.microsoft.com/office/drawing/2014/main" id="{D2E2FF18-8318-452B-BE84-31D0B1303505}"/>
                  </a:ext>
                </a:extLst>
              </p:cNvPr>
              <p:cNvSpPr>
                <a:spLocks noChangeArrowheads="1"/>
              </p:cNvSpPr>
              <p:nvPr userDrawn="1"/>
            </p:nvSpPr>
            <p:spPr bwMode="auto">
              <a:xfrm>
                <a:off x="1140"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4" name="Oval 1081">
                <a:extLst>
                  <a:ext uri="{FF2B5EF4-FFF2-40B4-BE49-F238E27FC236}">
                    <a16:creationId xmlns:a16="http://schemas.microsoft.com/office/drawing/2014/main" id="{06CC66E9-2358-4C2C-B4B8-05AD976FB9AE}"/>
                  </a:ext>
                </a:extLst>
              </p:cNvPr>
              <p:cNvSpPr>
                <a:spLocks noChangeArrowheads="1"/>
              </p:cNvSpPr>
              <p:nvPr userDrawn="1"/>
            </p:nvSpPr>
            <p:spPr bwMode="auto">
              <a:xfrm>
                <a:off x="101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5" name="Oval 1082">
                <a:extLst>
                  <a:ext uri="{FF2B5EF4-FFF2-40B4-BE49-F238E27FC236}">
                    <a16:creationId xmlns:a16="http://schemas.microsoft.com/office/drawing/2014/main" id="{8E7FF9C7-3BA8-4CD5-B2FC-29CD26078D6F}"/>
                  </a:ext>
                </a:extLst>
              </p:cNvPr>
              <p:cNvSpPr>
                <a:spLocks noChangeArrowheads="1"/>
              </p:cNvSpPr>
              <p:nvPr userDrawn="1"/>
            </p:nvSpPr>
            <p:spPr bwMode="auto">
              <a:xfrm>
                <a:off x="890"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6" name="Oval 1083">
                <a:extLst>
                  <a:ext uri="{FF2B5EF4-FFF2-40B4-BE49-F238E27FC236}">
                    <a16:creationId xmlns:a16="http://schemas.microsoft.com/office/drawing/2014/main" id="{6449BDC8-0C1B-4EEB-990F-F22ECC778278}"/>
                  </a:ext>
                </a:extLst>
              </p:cNvPr>
              <p:cNvSpPr>
                <a:spLocks noChangeArrowheads="1"/>
              </p:cNvSpPr>
              <p:nvPr userDrawn="1"/>
            </p:nvSpPr>
            <p:spPr bwMode="auto">
              <a:xfrm>
                <a:off x="765"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7" name="Oval 1084">
                <a:extLst>
                  <a:ext uri="{FF2B5EF4-FFF2-40B4-BE49-F238E27FC236}">
                    <a16:creationId xmlns:a16="http://schemas.microsoft.com/office/drawing/2014/main" id="{191ABD4F-B791-4EB4-8EB5-3615F999FEA6}"/>
                  </a:ext>
                </a:extLst>
              </p:cNvPr>
              <p:cNvSpPr>
                <a:spLocks noChangeArrowheads="1"/>
              </p:cNvSpPr>
              <p:nvPr userDrawn="1"/>
            </p:nvSpPr>
            <p:spPr bwMode="auto">
              <a:xfrm>
                <a:off x="647"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8" name="Oval 1085">
                <a:extLst>
                  <a:ext uri="{FF2B5EF4-FFF2-40B4-BE49-F238E27FC236}">
                    <a16:creationId xmlns:a16="http://schemas.microsoft.com/office/drawing/2014/main" id="{F3A79AFF-EC72-449A-8693-3384E0B82E8D}"/>
                  </a:ext>
                </a:extLst>
              </p:cNvPr>
              <p:cNvSpPr>
                <a:spLocks noChangeArrowheads="1"/>
              </p:cNvSpPr>
              <p:nvPr userDrawn="1"/>
            </p:nvSpPr>
            <p:spPr bwMode="auto">
              <a:xfrm>
                <a:off x="7060"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9" name="Oval 1086">
                <a:extLst>
                  <a:ext uri="{FF2B5EF4-FFF2-40B4-BE49-F238E27FC236}">
                    <a16:creationId xmlns:a16="http://schemas.microsoft.com/office/drawing/2014/main" id="{C8ACBFC1-E839-4E04-8699-C838E8002CC9}"/>
                  </a:ext>
                </a:extLst>
              </p:cNvPr>
              <p:cNvSpPr>
                <a:spLocks noChangeArrowheads="1"/>
              </p:cNvSpPr>
              <p:nvPr userDrawn="1"/>
            </p:nvSpPr>
            <p:spPr bwMode="auto">
              <a:xfrm>
                <a:off x="693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0" name="Oval 1087">
                <a:extLst>
                  <a:ext uri="{FF2B5EF4-FFF2-40B4-BE49-F238E27FC236}">
                    <a16:creationId xmlns:a16="http://schemas.microsoft.com/office/drawing/2014/main" id="{40FD3DED-4CD5-41F2-BAFD-A6E8429D7D98}"/>
                  </a:ext>
                </a:extLst>
              </p:cNvPr>
              <p:cNvSpPr>
                <a:spLocks noChangeArrowheads="1"/>
              </p:cNvSpPr>
              <p:nvPr userDrawn="1"/>
            </p:nvSpPr>
            <p:spPr bwMode="auto">
              <a:xfrm>
                <a:off x="6810" y="1269"/>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1" name="Oval 1088">
                <a:extLst>
                  <a:ext uri="{FF2B5EF4-FFF2-40B4-BE49-F238E27FC236}">
                    <a16:creationId xmlns:a16="http://schemas.microsoft.com/office/drawing/2014/main" id="{C0D34AC8-8EC8-4C45-BA24-2010520CD142}"/>
                  </a:ext>
                </a:extLst>
              </p:cNvPr>
              <p:cNvSpPr>
                <a:spLocks noChangeArrowheads="1"/>
              </p:cNvSpPr>
              <p:nvPr userDrawn="1"/>
            </p:nvSpPr>
            <p:spPr bwMode="auto">
              <a:xfrm>
                <a:off x="6693"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2" name="Oval 1089">
                <a:extLst>
                  <a:ext uri="{FF2B5EF4-FFF2-40B4-BE49-F238E27FC236}">
                    <a16:creationId xmlns:a16="http://schemas.microsoft.com/office/drawing/2014/main" id="{A208FDE5-3046-43F4-8368-A6CC05CA618D}"/>
                  </a:ext>
                </a:extLst>
              </p:cNvPr>
              <p:cNvSpPr>
                <a:spLocks noChangeArrowheads="1"/>
              </p:cNvSpPr>
              <p:nvPr userDrawn="1"/>
            </p:nvSpPr>
            <p:spPr bwMode="auto">
              <a:xfrm>
                <a:off x="6568"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3" name="Oval 1090">
                <a:extLst>
                  <a:ext uri="{FF2B5EF4-FFF2-40B4-BE49-F238E27FC236}">
                    <a16:creationId xmlns:a16="http://schemas.microsoft.com/office/drawing/2014/main" id="{0E62834E-FB7F-471C-B889-A68DC79E7427}"/>
                  </a:ext>
                </a:extLst>
              </p:cNvPr>
              <p:cNvSpPr>
                <a:spLocks noChangeArrowheads="1"/>
              </p:cNvSpPr>
              <p:nvPr userDrawn="1"/>
            </p:nvSpPr>
            <p:spPr bwMode="auto">
              <a:xfrm>
                <a:off x="6443"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4" name="Oval 1091">
                <a:extLst>
                  <a:ext uri="{FF2B5EF4-FFF2-40B4-BE49-F238E27FC236}">
                    <a16:creationId xmlns:a16="http://schemas.microsoft.com/office/drawing/2014/main" id="{09AEA0E9-9A4E-4419-95FB-A53158A6C3F7}"/>
                  </a:ext>
                </a:extLst>
              </p:cNvPr>
              <p:cNvSpPr>
                <a:spLocks noChangeArrowheads="1"/>
              </p:cNvSpPr>
              <p:nvPr userDrawn="1"/>
            </p:nvSpPr>
            <p:spPr bwMode="auto">
              <a:xfrm>
                <a:off x="6318"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5" name="Oval 1092">
                <a:extLst>
                  <a:ext uri="{FF2B5EF4-FFF2-40B4-BE49-F238E27FC236}">
                    <a16:creationId xmlns:a16="http://schemas.microsoft.com/office/drawing/2014/main" id="{405D7B33-D355-4DEB-ADF0-3A9C7641A89B}"/>
                  </a:ext>
                </a:extLst>
              </p:cNvPr>
              <p:cNvSpPr>
                <a:spLocks noChangeArrowheads="1"/>
              </p:cNvSpPr>
              <p:nvPr userDrawn="1"/>
            </p:nvSpPr>
            <p:spPr bwMode="auto">
              <a:xfrm>
                <a:off x="6193"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6" name="Oval 1093">
                <a:extLst>
                  <a:ext uri="{FF2B5EF4-FFF2-40B4-BE49-F238E27FC236}">
                    <a16:creationId xmlns:a16="http://schemas.microsoft.com/office/drawing/2014/main" id="{3345C2CC-014A-4AD4-B856-6C5703EB87AE}"/>
                  </a:ext>
                </a:extLst>
              </p:cNvPr>
              <p:cNvSpPr>
                <a:spLocks noChangeArrowheads="1"/>
              </p:cNvSpPr>
              <p:nvPr userDrawn="1"/>
            </p:nvSpPr>
            <p:spPr bwMode="auto">
              <a:xfrm>
                <a:off x="607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7" name="Oval 1094">
                <a:extLst>
                  <a:ext uri="{FF2B5EF4-FFF2-40B4-BE49-F238E27FC236}">
                    <a16:creationId xmlns:a16="http://schemas.microsoft.com/office/drawing/2014/main" id="{F21A4934-10F9-476B-9A5C-27CD4086A308}"/>
                  </a:ext>
                </a:extLst>
              </p:cNvPr>
              <p:cNvSpPr>
                <a:spLocks noChangeArrowheads="1"/>
              </p:cNvSpPr>
              <p:nvPr userDrawn="1"/>
            </p:nvSpPr>
            <p:spPr bwMode="auto">
              <a:xfrm>
                <a:off x="5950"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8" name="Oval 1095">
                <a:extLst>
                  <a:ext uri="{FF2B5EF4-FFF2-40B4-BE49-F238E27FC236}">
                    <a16:creationId xmlns:a16="http://schemas.microsoft.com/office/drawing/2014/main" id="{F76CED9E-E8FA-4AB6-A663-6ED071E4D830}"/>
                  </a:ext>
                </a:extLst>
              </p:cNvPr>
              <p:cNvSpPr>
                <a:spLocks noChangeArrowheads="1"/>
              </p:cNvSpPr>
              <p:nvPr userDrawn="1"/>
            </p:nvSpPr>
            <p:spPr bwMode="auto">
              <a:xfrm>
                <a:off x="5825"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9" name="Oval 1096">
                <a:extLst>
                  <a:ext uri="{FF2B5EF4-FFF2-40B4-BE49-F238E27FC236}">
                    <a16:creationId xmlns:a16="http://schemas.microsoft.com/office/drawing/2014/main" id="{CDFECC0D-FF10-4999-8551-79C6C074066F}"/>
                  </a:ext>
                </a:extLst>
              </p:cNvPr>
              <p:cNvSpPr>
                <a:spLocks noChangeArrowheads="1"/>
              </p:cNvSpPr>
              <p:nvPr userDrawn="1"/>
            </p:nvSpPr>
            <p:spPr bwMode="auto">
              <a:xfrm>
                <a:off x="5700"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0" name="Oval 1097">
                <a:extLst>
                  <a:ext uri="{FF2B5EF4-FFF2-40B4-BE49-F238E27FC236}">
                    <a16:creationId xmlns:a16="http://schemas.microsoft.com/office/drawing/2014/main" id="{A638F3AB-F504-49ED-B5E0-B307BC63461B}"/>
                  </a:ext>
                </a:extLst>
              </p:cNvPr>
              <p:cNvSpPr>
                <a:spLocks noChangeArrowheads="1"/>
              </p:cNvSpPr>
              <p:nvPr userDrawn="1"/>
            </p:nvSpPr>
            <p:spPr bwMode="auto">
              <a:xfrm>
                <a:off x="5582"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1" name="Oval 1098">
                <a:extLst>
                  <a:ext uri="{FF2B5EF4-FFF2-40B4-BE49-F238E27FC236}">
                    <a16:creationId xmlns:a16="http://schemas.microsoft.com/office/drawing/2014/main" id="{21C00FE9-2247-4351-9970-5C7BAFB1A0D4}"/>
                  </a:ext>
                </a:extLst>
              </p:cNvPr>
              <p:cNvSpPr>
                <a:spLocks noChangeArrowheads="1"/>
              </p:cNvSpPr>
              <p:nvPr userDrawn="1"/>
            </p:nvSpPr>
            <p:spPr bwMode="auto">
              <a:xfrm>
                <a:off x="5457"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2" name="Oval 1099">
                <a:extLst>
                  <a:ext uri="{FF2B5EF4-FFF2-40B4-BE49-F238E27FC236}">
                    <a16:creationId xmlns:a16="http://schemas.microsoft.com/office/drawing/2014/main" id="{0EBE0A2E-6E80-403C-9390-A607019E9FCC}"/>
                  </a:ext>
                </a:extLst>
              </p:cNvPr>
              <p:cNvSpPr>
                <a:spLocks noChangeArrowheads="1"/>
              </p:cNvSpPr>
              <p:nvPr userDrawn="1"/>
            </p:nvSpPr>
            <p:spPr bwMode="auto">
              <a:xfrm>
                <a:off x="5332"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3" name="Oval 1100">
                <a:extLst>
                  <a:ext uri="{FF2B5EF4-FFF2-40B4-BE49-F238E27FC236}">
                    <a16:creationId xmlns:a16="http://schemas.microsoft.com/office/drawing/2014/main" id="{2DE3F932-19C0-4F99-B549-833E9604C04E}"/>
                  </a:ext>
                </a:extLst>
              </p:cNvPr>
              <p:cNvSpPr>
                <a:spLocks noChangeArrowheads="1"/>
              </p:cNvSpPr>
              <p:nvPr userDrawn="1"/>
            </p:nvSpPr>
            <p:spPr bwMode="auto">
              <a:xfrm>
                <a:off x="5207"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4" name="Oval 1101">
                <a:extLst>
                  <a:ext uri="{FF2B5EF4-FFF2-40B4-BE49-F238E27FC236}">
                    <a16:creationId xmlns:a16="http://schemas.microsoft.com/office/drawing/2014/main" id="{A40B6B63-8804-41E8-972F-56D317203DF0}"/>
                  </a:ext>
                </a:extLst>
              </p:cNvPr>
              <p:cNvSpPr>
                <a:spLocks noChangeArrowheads="1"/>
              </p:cNvSpPr>
              <p:nvPr userDrawn="1"/>
            </p:nvSpPr>
            <p:spPr bwMode="auto">
              <a:xfrm>
                <a:off x="5082"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5" name="Oval 1102">
                <a:extLst>
                  <a:ext uri="{FF2B5EF4-FFF2-40B4-BE49-F238E27FC236}">
                    <a16:creationId xmlns:a16="http://schemas.microsoft.com/office/drawing/2014/main" id="{B3011BA5-B960-475F-B77B-C7CA9623DE66}"/>
                  </a:ext>
                </a:extLst>
              </p:cNvPr>
              <p:cNvSpPr>
                <a:spLocks noChangeArrowheads="1"/>
              </p:cNvSpPr>
              <p:nvPr userDrawn="1"/>
            </p:nvSpPr>
            <p:spPr bwMode="auto">
              <a:xfrm>
                <a:off x="1257" y="1269"/>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6" name="Oval 1103">
                <a:extLst>
                  <a:ext uri="{FF2B5EF4-FFF2-40B4-BE49-F238E27FC236}">
                    <a16:creationId xmlns:a16="http://schemas.microsoft.com/office/drawing/2014/main" id="{9D087BA5-32D6-45A1-9749-AF2F5F27F758}"/>
                  </a:ext>
                </a:extLst>
              </p:cNvPr>
              <p:cNvSpPr>
                <a:spLocks noChangeArrowheads="1"/>
              </p:cNvSpPr>
              <p:nvPr userDrawn="1"/>
            </p:nvSpPr>
            <p:spPr bwMode="auto">
              <a:xfrm>
                <a:off x="1140"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7" name="Oval 1104">
                <a:extLst>
                  <a:ext uri="{FF2B5EF4-FFF2-40B4-BE49-F238E27FC236}">
                    <a16:creationId xmlns:a16="http://schemas.microsoft.com/office/drawing/2014/main" id="{80D4D5D4-62E5-41B2-B513-1A39350C3FF1}"/>
                  </a:ext>
                </a:extLst>
              </p:cNvPr>
              <p:cNvSpPr>
                <a:spLocks noChangeArrowheads="1"/>
              </p:cNvSpPr>
              <p:nvPr userDrawn="1"/>
            </p:nvSpPr>
            <p:spPr bwMode="auto">
              <a:xfrm>
                <a:off x="101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8" name="Oval 1105">
                <a:extLst>
                  <a:ext uri="{FF2B5EF4-FFF2-40B4-BE49-F238E27FC236}">
                    <a16:creationId xmlns:a16="http://schemas.microsoft.com/office/drawing/2014/main" id="{1D84F5D0-BA7B-423C-A45E-6359DA41BDAA}"/>
                  </a:ext>
                </a:extLst>
              </p:cNvPr>
              <p:cNvSpPr>
                <a:spLocks noChangeArrowheads="1"/>
              </p:cNvSpPr>
              <p:nvPr userDrawn="1"/>
            </p:nvSpPr>
            <p:spPr bwMode="auto">
              <a:xfrm>
                <a:off x="890"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9" name="Oval 1106">
                <a:extLst>
                  <a:ext uri="{FF2B5EF4-FFF2-40B4-BE49-F238E27FC236}">
                    <a16:creationId xmlns:a16="http://schemas.microsoft.com/office/drawing/2014/main" id="{479F298C-9666-42E7-BFB4-3362E5C41EFE}"/>
                  </a:ext>
                </a:extLst>
              </p:cNvPr>
              <p:cNvSpPr>
                <a:spLocks noChangeArrowheads="1"/>
              </p:cNvSpPr>
              <p:nvPr userDrawn="1"/>
            </p:nvSpPr>
            <p:spPr bwMode="auto">
              <a:xfrm>
                <a:off x="765"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0" name="Oval 1107">
                <a:extLst>
                  <a:ext uri="{FF2B5EF4-FFF2-40B4-BE49-F238E27FC236}">
                    <a16:creationId xmlns:a16="http://schemas.microsoft.com/office/drawing/2014/main" id="{805C8D5E-CB35-45C8-A776-B1E2794D7269}"/>
                  </a:ext>
                </a:extLst>
              </p:cNvPr>
              <p:cNvSpPr>
                <a:spLocks noChangeArrowheads="1"/>
              </p:cNvSpPr>
              <p:nvPr userDrawn="1"/>
            </p:nvSpPr>
            <p:spPr bwMode="auto">
              <a:xfrm>
                <a:off x="647"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1" name="Oval 1108">
                <a:extLst>
                  <a:ext uri="{FF2B5EF4-FFF2-40B4-BE49-F238E27FC236}">
                    <a16:creationId xmlns:a16="http://schemas.microsoft.com/office/drawing/2014/main" id="{58B0BE42-9078-454D-9B93-A4EA7924B27A}"/>
                  </a:ext>
                </a:extLst>
              </p:cNvPr>
              <p:cNvSpPr>
                <a:spLocks noChangeArrowheads="1"/>
              </p:cNvSpPr>
              <p:nvPr userDrawn="1"/>
            </p:nvSpPr>
            <p:spPr bwMode="auto">
              <a:xfrm>
                <a:off x="7060"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2" name="Oval 1109">
                <a:extLst>
                  <a:ext uri="{FF2B5EF4-FFF2-40B4-BE49-F238E27FC236}">
                    <a16:creationId xmlns:a16="http://schemas.microsoft.com/office/drawing/2014/main" id="{B968476F-8D2D-41B9-98D6-0AD9CACE2258}"/>
                  </a:ext>
                </a:extLst>
              </p:cNvPr>
              <p:cNvSpPr>
                <a:spLocks noChangeArrowheads="1"/>
              </p:cNvSpPr>
              <p:nvPr userDrawn="1"/>
            </p:nvSpPr>
            <p:spPr bwMode="auto">
              <a:xfrm>
                <a:off x="693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3" name="Oval 1110">
                <a:extLst>
                  <a:ext uri="{FF2B5EF4-FFF2-40B4-BE49-F238E27FC236}">
                    <a16:creationId xmlns:a16="http://schemas.microsoft.com/office/drawing/2014/main" id="{7AD4C802-4D2B-42AA-800B-E153CC2752D1}"/>
                  </a:ext>
                </a:extLst>
              </p:cNvPr>
              <p:cNvSpPr>
                <a:spLocks noChangeArrowheads="1"/>
              </p:cNvSpPr>
              <p:nvPr userDrawn="1"/>
            </p:nvSpPr>
            <p:spPr bwMode="auto">
              <a:xfrm>
                <a:off x="6810" y="114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4" name="Oval 1111">
                <a:extLst>
                  <a:ext uri="{FF2B5EF4-FFF2-40B4-BE49-F238E27FC236}">
                    <a16:creationId xmlns:a16="http://schemas.microsoft.com/office/drawing/2014/main" id="{1E1087E6-B7D3-4A19-839C-E8791D116D22}"/>
                  </a:ext>
                </a:extLst>
              </p:cNvPr>
              <p:cNvSpPr>
                <a:spLocks noChangeArrowheads="1"/>
              </p:cNvSpPr>
              <p:nvPr userDrawn="1"/>
            </p:nvSpPr>
            <p:spPr bwMode="auto">
              <a:xfrm>
                <a:off x="6693"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5" name="Oval 1112">
                <a:extLst>
                  <a:ext uri="{FF2B5EF4-FFF2-40B4-BE49-F238E27FC236}">
                    <a16:creationId xmlns:a16="http://schemas.microsoft.com/office/drawing/2014/main" id="{0B192C96-3CBF-4FCB-B585-68EC851104BC}"/>
                  </a:ext>
                </a:extLst>
              </p:cNvPr>
              <p:cNvSpPr>
                <a:spLocks noChangeArrowheads="1"/>
              </p:cNvSpPr>
              <p:nvPr userDrawn="1"/>
            </p:nvSpPr>
            <p:spPr bwMode="auto">
              <a:xfrm>
                <a:off x="6568"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6" name="Oval 1113">
                <a:extLst>
                  <a:ext uri="{FF2B5EF4-FFF2-40B4-BE49-F238E27FC236}">
                    <a16:creationId xmlns:a16="http://schemas.microsoft.com/office/drawing/2014/main" id="{577C4548-1BC9-49F7-849A-02844A35266A}"/>
                  </a:ext>
                </a:extLst>
              </p:cNvPr>
              <p:cNvSpPr>
                <a:spLocks noChangeArrowheads="1"/>
              </p:cNvSpPr>
              <p:nvPr userDrawn="1"/>
            </p:nvSpPr>
            <p:spPr bwMode="auto">
              <a:xfrm>
                <a:off x="6443"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7" name="Oval 1114">
                <a:extLst>
                  <a:ext uri="{FF2B5EF4-FFF2-40B4-BE49-F238E27FC236}">
                    <a16:creationId xmlns:a16="http://schemas.microsoft.com/office/drawing/2014/main" id="{702ABBCF-F900-47B4-9EEE-737893F03AAD}"/>
                  </a:ext>
                </a:extLst>
              </p:cNvPr>
              <p:cNvSpPr>
                <a:spLocks noChangeArrowheads="1"/>
              </p:cNvSpPr>
              <p:nvPr userDrawn="1"/>
            </p:nvSpPr>
            <p:spPr bwMode="auto">
              <a:xfrm>
                <a:off x="7678"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8" name="Oval 1115">
                <a:extLst>
                  <a:ext uri="{FF2B5EF4-FFF2-40B4-BE49-F238E27FC236}">
                    <a16:creationId xmlns:a16="http://schemas.microsoft.com/office/drawing/2014/main" id="{0F1B2C66-AC80-4F3C-BDEE-FFD2DD9C7F5B}"/>
                  </a:ext>
                </a:extLst>
              </p:cNvPr>
              <p:cNvSpPr>
                <a:spLocks noChangeArrowheads="1"/>
              </p:cNvSpPr>
              <p:nvPr userDrawn="1"/>
            </p:nvSpPr>
            <p:spPr bwMode="auto">
              <a:xfrm>
                <a:off x="7553"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9" name="Oval 1116">
                <a:extLst>
                  <a:ext uri="{FF2B5EF4-FFF2-40B4-BE49-F238E27FC236}">
                    <a16:creationId xmlns:a16="http://schemas.microsoft.com/office/drawing/2014/main" id="{F7F1CC39-B822-4790-A957-C8908B60D821}"/>
                  </a:ext>
                </a:extLst>
              </p:cNvPr>
              <p:cNvSpPr>
                <a:spLocks noChangeArrowheads="1"/>
              </p:cNvSpPr>
              <p:nvPr userDrawn="1"/>
            </p:nvSpPr>
            <p:spPr bwMode="auto">
              <a:xfrm>
                <a:off x="7428"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0" name="Oval 1117">
                <a:extLst>
                  <a:ext uri="{FF2B5EF4-FFF2-40B4-BE49-F238E27FC236}">
                    <a16:creationId xmlns:a16="http://schemas.microsoft.com/office/drawing/2014/main" id="{CE9F5420-438A-458B-972B-4EDE195A56E2}"/>
                  </a:ext>
                </a:extLst>
              </p:cNvPr>
              <p:cNvSpPr>
                <a:spLocks noChangeArrowheads="1"/>
              </p:cNvSpPr>
              <p:nvPr userDrawn="1"/>
            </p:nvSpPr>
            <p:spPr bwMode="auto">
              <a:xfrm>
                <a:off x="7303"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1" name="Oval 1118">
                <a:extLst>
                  <a:ext uri="{FF2B5EF4-FFF2-40B4-BE49-F238E27FC236}">
                    <a16:creationId xmlns:a16="http://schemas.microsoft.com/office/drawing/2014/main" id="{46C753B5-4298-411A-A9A8-50F7281D2AE5}"/>
                  </a:ext>
                </a:extLst>
              </p:cNvPr>
              <p:cNvSpPr>
                <a:spLocks noChangeArrowheads="1"/>
              </p:cNvSpPr>
              <p:nvPr userDrawn="1"/>
            </p:nvSpPr>
            <p:spPr bwMode="auto">
              <a:xfrm>
                <a:off x="7185"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2" name="Oval 1119">
                <a:extLst>
                  <a:ext uri="{FF2B5EF4-FFF2-40B4-BE49-F238E27FC236}">
                    <a16:creationId xmlns:a16="http://schemas.microsoft.com/office/drawing/2014/main" id="{AE9C01C1-ABC5-43D2-A2FB-0E5558BFFAAD}"/>
                  </a:ext>
                </a:extLst>
              </p:cNvPr>
              <p:cNvSpPr>
                <a:spLocks noChangeArrowheads="1"/>
              </p:cNvSpPr>
              <p:nvPr userDrawn="1"/>
            </p:nvSpPr>
            <p:spPr bwMode="auto">
              <a:xfrm>
                <a:off x="7678"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3" name="Oval 1120">
                <a:extLst>
                  <a:ext uri="{FF2B5EF4-FFF2-40B4-BE49-F238E27FC236}">
                    <a16:creationId xmlns:a16="http://schemas.microsoft.com/office/drawing/2014/main" id="{D93DF054-48B1-4782-85FF-70D2631FE79F}"/>
                  </a:ext>
                </a:extLst>
              </p:cNvPr>
              <p:cNvSpPr>
                <a:spLocks noChangeArrowheads="1"/>
              </p:cNvSpPr>
              <p:nvPr userDrawn="1"/>
            </p:nvSpPr>
            <p:spPr bwMode="auto">
              <a:xfrm>
                <a:off x="7553"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4" name="Oval 1121">
                <a:extLst>
                  <a:ext uri="{FF2B5EF4-FFF2-40B4-BE49-F238E27FC236}">
                    <a16:creationId xmlns:a16="http://schemas.microsoft.com/office/drawing/2014/main" id="{5EA56C03-F257-42DB-AE34-5326E96BCD55}"/>
                  </a:ext>
                </a:extLst>
              </p:cNvPr>
              <p:cNvSpPr>
                <a:spLocks noChangeArrowheads="1"/>
              </p:cNvSpPr>
              <p:nvPr userDrawn="1"/>
            </p:nvSpPr>
            <p:spPr bwMode="auto">
              <a:xfrm>
                <a:off x="7428"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5" name="Oval 1122">
                <a:extLst>
                  <a:ext uri="{FF2B5EF4-FFF2-40B4-BE49-F238E27FC236}">
                    <a16:creationId xmlns:a16="http://schemas.microsoft.com/office/drawing/2014/main" id="{44E1F3AD-984D-4106-AE4B-FBCADE331909}"/>
                  </a:ext>
                </a:extLst>
              </p:cNvPr>
              <p:cNvSpPr>
                <a:spLocks noChangeArrowheads="1"/>
              </p:cNvSpPr>
              <p:nvPr userDrawn="1"/>
            </p:nvSpPr>
            <p:spPr bwMode="auto">
              <a:xfrm>
                <a:off x="7303"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6" name="Oval 1123">
                <a:extLst>
                  <a:ext uri="{FF2B5EF4-FFF2-40B4-BE49-F238E27FC236}">
                    <a16:creationId xmlns:a16="http://schemas.microsoft.com/office/drawing/2014/main" id="{438A87F6-C791-44BE-9A7B-17097E59503C}"/>
                  </a:ext>
                </a:extLst>
              </p:cNvPr>
              <p:cNvSpPr>
                <a:spLocks noChangeArrowheads="1"/>
              </p:cNvSpPr>
              <p:nvPr userDrawn="1"/>
            </p:nvSpPr>
            <p:spPr bwMode="auto">
              <a:xfrm>
                <a:off x="7185"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7" name="Oval 1124">
                <a:extLst>
                  <a:ext uri="{FF2B5EF4-FFF2-40B4-BE49-F238E27FC236}">
                    <a16:creationId xmlns:a16="http://schemas.microsoft.com/office/drawing/2014/main" id="{8181361B-0305-4883-9881-C4A6A20123A0}"/>
                  </a:ext>
                </a:extLst>
              </p:cNvPr>
              <p:cNvSpPr>
                <a:spLocks noChangeArrowheads="1"/>
              </p:cNvSpPr>
              <p:nvPr userDrawn="1"/>
            </p:nvSpPr>
            <p:spPr bwMode="auto">
              <a:xfrm>
                <a:off x="7678"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8" name="Oval 1125">
                <a:extLst>
                  <a:ext uri="{FF2B5EF4-FFF2-40B4-BE49-F238E27FC236}">
                    <a16:creationId xmlns:a16="http://schemas.microsoft.com/office/drawing/2014/main" id="{51019CA9-F63E-49E6-A2D1-D8EA3A9CE0D0}"/>
                  </a:ext>
                </a:extLst>
              </p:cNvPr>
              <p:cNvSpPr>
                <a:spLocks noChangeArrowheads="1"/>
              </p:cNvSpPr>
              <p:nvPr userDrawn="1"/>
            </p:nvSpPr>
            <p:spPr bwMode="auto">
              <a:xfrm>
                <a:off x="7553"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9" name="Oval 1126">
                <a:extLst>
                  <a:ext uri="{FF2B5EF4-FFF2-40B4-BE49-F238E27FC236}">
                    <a16:creationId xmlns:a16="http://schemas.microsoft.com/office/drawing/2014/main" id="{6417F85F-FF7D-4A28-9A3A-0D65FD3D996B}"/>
                  </a:ext>
                </a:extLst>
              </p:cNvPr>
              <p:cNvSpPr>
                <a:spLocks noChangeArrowheads="1"/>
              </p:cNvSpPr>
              <p:nvPr userDrawn="1"/>
            </p:nvSpPr>
            <p:spPr bwMode="auto">
              <a:xfrm>
                <a:off x="7428"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0" name="Oval 1127">
                <a:extLst>
                  <a:ext uri="{FF2B5EF4-FFF2-40B4-BE49-F238E27FC236}">
                    <a16:creationId xmlns:a16="http://schemas.microsoft.com/office/drawing/2014/main" id="{7F34312A-5F8E-4FA0-9D69-3A25E2A7F12B}"/>
                  </a:ext>
                </a:extLst>
              </p:cNvPr>
              <p:cNvSpPr>
                <a:spLocks noChangeArrowheads="1"/>
              </p:cNvSpPr>
              <p:nvPr userDrawn="1"/>
            </p:nvSpPr>
            <p:spPr bwMode="auto">
              <a:xfrm>
                <a:off x="7303"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1" name="Oval 1128">
                <a:extLst>
                  <a:ext uri="{FF2B5EF4-FFF2-40B4-BE49-F238E27FC236}">
                    <a16:creationId xmlns:a16="http://schemas.microsoft.com/office/drawing/2014/main" id="{F386AA4D-3126-460F-AFF8-2D9BBC97973B}"/>
                  </a:ext>
                </a:extLst>
              </p:cNvPr>
              <p:cNvSpPr>
                <a:spLocks noChangeArrowheads="1"/>
              </p:cNvSpPr>
              <p:nvPr userDrawn="1"/>
            </p:nvSpPr>
            <p:spPr bwMode="auto">
              <a:xfrm>
                <a:off x="7185"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2" name="Oval 1129">
                <a:extLst>
                  <a:ext uri="{FF2B5EF4-FFF2-40B4-BE49-F238E27FC236}">
                    <a16:creationId xmlns:a16="http://schemas.microsoft.com/office/drawing/2014/main" id="{5BD50DCC-B9FB-4662-BC0C-DA62F3117072}"/>
                  </a:ext>
                </a:extLst>
              </p:cNvPr>
              <p:cNvSpPr>
                <a:spLocks noChangeArrowheads="1"/>
              </p:cNvSpPr>
              <p:nvPr userDrawn="1"/>
            </p:nvSpPr>
            <p:spPr bwMode="auto">
              <a:xfrm>
                <a:off x="7678"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3" name="Oval 1130">
                <a:extLst>
                  <a:ext uri="{FF2B5EF4-FFF2-40B4-BE49-F238E27FC236}">
                    <a16:creationId xmlns:a16="http://schemas.microsoft.com/office/drawing/2014/main" id="{F859C610-7A58-4B73-98CF-375BD0268E15}"/>
                  </a:ext>
                </a:extLst>
              </p:cNvPr>
              <p:cNvSpPr>
                <a:spLocks noChangeArrowheads="1"/>
              </p:cNvSpPr>
              <p:nvPr userDrawn="1"/>
            </p:nvSpPr>
            <p:spPr bwMode="auto">
              <a:xfrm>
                <a:off x="7553"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4" name="Oval 1131">
                <a:extLst>
                  <a:ext uri="{FF2B5EF4-FFF2-40B4-BE49-F238E27FC236}">
                    <a16:creationId xmlns:a16="http://schemas.microsoft.com/office/drawing/2014/main" id="{8A8AFD5E-72E2-45FB-9115-22929F1E1C14}"/>
                  </a:ext>
                </a:extLst>
              </p:cNvPr>
              <p:cNvSpPr>
                <a:spLocks noChangeArrowheads="1"/>
              </p:cNvSpPr>
              <p:nvPr userDrawn="1"/>
            </p:nvSpPr>
            <p:spPr bwMode="auto">
              <a:xfrm>
                <a:off x="7428"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5" name="Oval 1132">
                <a:extLst>
                  <a:ext uri="{FF2B5EF4-FFF2-40B4-BE49-F238E27FC236}">
                    <a16:creationId xmlns:a16="http://schemas.microsoft.com/office/drawing/2014/main" id="{B9D462D1-53D6-412D-B75B-C80CEC7C5BDA}"/>
                  </a:ext>
                </a:extLst>
              </p:cNvPr>
              <p:cNvSpPr>
                <a:spLocks noChangeArrowheads="1"/>
              </p:cNvSpPr>
              <p:nvPr userDrawn="1"/>
            </p:nvSpPr>
            <p:spPr bwMode="auto">
              <a:xfrm>
                <a:off x="7303"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6" name="Oval 1133">
                <a:extLst>
                  <a:ext uri="{FF2B5EF4-FFF2-40B4-BE49-F238E27FC236}">
                    <a16:creationId xmlns:a16="http://schemas.microsoft.com/office/drawing/2014/main" id="{B14D50AA-1C05-4893-BC29-9F8C2E0C75B5}"/>
                  </a:ext>
                </a:extLst>
              </p:cNvPr>
              <p:cNvSpPr>
                <a:spLocks noChangeArrowheads="1"/>
              </p:cNvSpPr>
              <p:nvPr userDrawn="1"/>
            </p:nvSpPr>
            <p:spPr bwMode="auto">
              <a:xfrm>
                <a:off x="7185"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7" name="Oval 1134">
                <a:extLst>
                  <a:ext uri="{FF2B5EF4-FFF2-40B4-BE49-F238E27FC236}">
                    <a16:creationId xmlns:a16="http://schemas.microsoft.com/office/drawing/2014/main" id="{64118F70-ABAE-43A8-8C20-0B1F00D80E9F}"/>
                  </a:ext>
                </a:extLst>
              </p:cNvPr>
              <p:cNvSpPr>
                <a:spLocks noChangeArrowheads="1"/>
              </p:cNvSpPr>
              <p:nvPr userDrawn="1"/>
            </p:nvSpPr>
            <p:spPr bwMode="auto">
              <a:xfrm>
                <a:off x="7678"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8" name="Oval 1135">
                <a:extLst>
                  <a:ext uri="{FF2B5EF4-FFF2-40B4-BE49-F238E27FC236}">
                    <a16:creationId xmlns:a16="http://schemas.microsoft.com/office/drawing/2014/main" id="{6CAD845A-5242-4621-9EC8-707A981843E1}"/>
                  </a:ext>
                </a:extLst>
              </p:cNvPr>
              <p:cNvSpPr>
                <a:spLocks noChangeArrowheads="1"/>
              </p:cNvSpPr>
              <p:nvPr userDrawn="1"/>
            </p:nvSpPr>
            <p:spPr bwMode="auto">
              <a:xfrm>
                <a:off x="7553"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9" name="Oval 1136">
                <a:extLst>
                  <a:ext uri="{FF2B5EF4-FFF2-40B4-BE49-F238E27FC236}">
                    <a16:creationId xmlns:a16="http://schemas.microsoft.com/office/drawing/2014/main" id="{80297AE3-E0D6-4DFC-9DD8-03DAADD8C0DE}"/>
                  </a:ext>
                </a:extLst>
              </p:cNvPr>
              <p:cNvSpPr>
                <a:spLocks noChangeArrowheads="1"/>
              </p:cNvSpPr>
              <p:nvPr userDrawn="1"/>
            </p:nvSpPr>
            <p:spPr bwMode="auto">
              <a:xfrm>
                <a:off x="7428"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0" name="Oval 1137">
                <a:extLst>
                  <a:ext uri="{FF2B5EF4-FFF2-40B4-BE49-F238E27FC236}">
                    <a16:creationId xmlns:a16="http://schemas.microsoft.com/office/drawing/2014/main" id="{5E2DE56C-0DA3-4383-A6D4-91F839EF53AC}"/>
                  </a:ext>
                </a:extLst>
              </p:cNvPr>
              <p:cNvSpPr>
                <a:spLocks noChangeArrowheads="1"/>
              </p:cNvSpPr>
              <p:nvPr userDrawn="1"/>
            </p:nvSpPr>
            <p:spPr bwMode="auto">
              <a:xfrm>
                <a:off x="7303"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1" name="Oval 1138">
                <a:extLst>
                  <a:ext uri="{FF2B5EF4-FFF2-40B4-BE49-F238E27FC236}">
                    <a16:creationId xmlns:a16="http://schemas.microsoft.com/office/drawing/2014/main" id="{9E81FF0C-0474-4D93-A03D-5F1026B9A020}"/>
                  </a:ext>
                </a:extLst>
              </p:cNvPr>
              <p:cNvSpPr>
                <a:spLocks noChangeArrowheads="1"/>
              </p:cNvSpPr>
              <p:nvPr userDrawn="1"/>
            </p:nvSpPr>
            <p:spPr bwMode="auto">
              <a:xfrm>
                <a:off x="7185"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2" name="Oval 1139">
                <a:extLst>
                  <a:ext uri="{FF2B5EF4-FFF2-40B4-BE49-F238E27FC236}">
                    <a16:creationId xmlns:a16="http://schemas.microsoft.com/office/drawing/2014/main" id="{9056FDD8-AF0E-48CB-8BF1-8AE7AB41D0D6}"/>
                  </a:ext>
                </a:extLst>
              </p:cNvPr>
              <p:cNvSpPr>
                <a:spLocks noChangeArrowheads="1"/>
              </p:cNvSpPr>
              <p:nvPr userDrawn="1"/>
            </p:nvSpPr>
            <p:spPr bwMode="auto">
              <a:xfrm>
                <a:off x="7678"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3" name="Oval 1140">
                <a:extLst>
                  <a:ext uri="{FF2B5EF4-FFF2-40B4-BE49-F238E27FC236}">
                    <a16:creationId xmlns:a16="http://schemas.microsoft.com/office/drawing/2014/main" id="{4117EC07-B62D-4064-9666-2B9B114254D9}"/>
                  </a:ext>
                </a:extLst>
              </p:cNvPr>
              <p:cNvSpPr>
                <a:spLocks noChangeArrowheads="1"/>
              </p:cNvSpPr>
              <p:nvPr userDrawn="1"/>
            </p:nvSpPr>
            <p:spPr bwMode="auto">
              <a:xfrm>
                <a:off x="7553"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4" name="Oval 1141">
                <a:extLst>
                  <a:ext uri="{FF2B5EF4-FFF2-40B4-BE49-F238E27FC236}">
                    <a16:creationId xmlns:a16="http://schemas.microsoft.com/office/drawing/2014/main" id="{8A065F6C-2790-486A-B72E-DA4272CF1489}"/>
                  </a:ext>
                </a:extLst>
              </p:cNvPr>
              <p:cNvSpPr>
                <a:spLocks noChangeArrowheads="1"/>
              </p:cNvSpPr>
              <p:nvPr userDrawn="1"/>
            </p:nvSpPr>
            <p:spPr bwMode="auto">
              <a:xfrm>
                <a:off x="7428"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5" name="Oval 1142">
                <a:extLst>
                  <a:ext uri="{FF2B5EF4-FFF2-40B4-BE49-F238E27FC236}">
                    <a16:creationId xmlns:a16="http://schemas.microsoft.com/office/drawing/2014/main" id="{4A442BC1-34C6-4C5B-8B8E-616DEDE38A9F}"/>
                  </a:ext>
                </a:extLst>
              </p:cNvPr>
              <p:cNvSpPr>
                <a:spLocks noChangeArrowheads="1"/>
              </p:cNvSpPr>
              <p:nvPr userDrawn="1"/>
            </p:nvSpPr>
            <p:spPr bwMode="auto">
              <a:xfrm>
                <a:off x="7303"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6" name="Oval 1143">
                <a:extLst>
                  <a:ext uri="{FF2B5EF4-FFF2-40B4-BE49-F238E27FC236}">
                    <a16:creationId xmlns:a16="http://schemas.microsoft.com/office/drawing/2014/main" id="{DE59F3CC-6A91-4834-B90F-CA7FF6C3A19F}"/>
                  </a:ext>
                </a:extLst>
              </p:cNvPr>
              <p:cNvSpPr>
                <a:spLocks noChangeArrowheads="1"/>
              </p:cNvSpPr>
              <p:nvPr userDrawn="1"/>
            </p:nvSpPr>
            <p:spPr bwMode="auto">
              <a:xfrm>
                <a:off x="7185"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7" name="Oval 1144">
                <a:extLst>
                  <a:ext uri="{FF2B5EF4-FFF2-40B4-BE49-F238E27FC236}">
                    <a16:creationId xmlns:a16="http://schemas.microsoft.com/office/drawing/2014/main" id="{C813D903-4DD9-4427-82CF-4965EC07A778}"/>
                  </a:ext>
                </a:extLst>
              </p:cNvPr>
              <p:cNvSpPr>
                <a:spLocks noChangeArrowheads="1"/>
              </p:cNvSpPr>
              <p:nvPr userDrawn="1"/>
            </p:nvSpPr>
            <p:spPr bwMode="auto">
              <a:xfrm>
                <a:off x="7678"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8" name="Oval 1145">
                <a:extLst>
                  <a:ext uri="{FF2B5EF4-FFF2-40B4-BE49-F238E27FC236}">
                    <a16:creationId xmlns:a16="http://schemas.microsoft.com/office/drawing/2014/main" id="{E48D2BD1-8690-4CED-8E32-AF16E62A4586}"/>
                  </a:ext>
                </a:extLst>
              </p:cNvPr>
              <p:cNvSpPr>
                <a:spLocks noChangeArrowheads="1"/>
              </p:cNvSpPr>
              <p:nvPr userDrawn="1"/>
            </p:nvSpPr>
            <p:spPr bwMode="auto">
              <a:xfrm>
                <a:off x="7553"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9" name="Oval 1146">
                <a:extLst>
                  <a:ext uri="{FF2B5EF4-FFF2-40B4-BE49-F238E27FC236}">
                    <a16:creationId xmlns:a16="http://schemas.microsoft.com/office/drawing/2014/main" id="{17ABABEB-5F5E-4903-8F10-BA30D6FBAD3B}"/>
                  </a:ext>
                </a:extLst>
              </p:cNvPr>
              <p:cNvSpPr>
                <a:spLocks noChangeArrowheads="1"/>
              </p:cNvSpPr>
              <p:nvPr userDrawn="1"/>
            </p:nvSpPr>
            <p:spPr bwMode="auto">
              <a:xfrm>
                <a:off x="7428"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0" name="Oval 1147">
                <a:extLst>
                  <a:ext uri="{FF2B5EF4-FFF2-40B4-BE49-F238E27FC236}">
                    <a16:creationId xmlns:a16="http://schemas.microsoft.com/office/drawing/2014/main" id="{0387D44B-1D42-4B07-9CF7-EBFEA917D463}"/>
                  </a:ext>
                </a:extLst>
              </p:cNvPr>
              <p:cNvSpPr>
                <a:spLocks noChangeArrowheads="1"/>
              </p:cNvSpPr>
              <p:nvPr userDrawn="1"/>
            </p:nvSpPr>
            <p:spPr bwMode="auto">
              <a:xfrm>
                <a:off x="7303"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1" name="Oval 1148">
                <a:extLst>
                  <a:ext uri="{FF2B5EF4-FFF2-40B4-BE49-F238E27FC236}">
                    <a16:creationId xmlns:a16="http://schemas.microsoft.com/office/drawing/2014/main" id="{B9CEE546-1906-4E2F-A1D4-74752B6286BF}"/>
                  </a:ext>
                </a:extLst>
              </p:cNvPr>
              <p:cNvSpPr>
                <a:spLocks noChangeArrowheads="1"/>
              </p:cNvSpPr>
              <p:nvPr userDrawn="1"/>
            </p:nvSpPr>
            <p:spPr bwMode="auto">
              <a:xfrm>
                <a:off x="7185"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2" name="Oval 1149">
                <a:extLst>
                  <a:ext uri="{FF2B5EF4-FFF2-40B4-BE49-F238E27FC236}">
                    <a16:creationId xmlns:a16="http://schemas.microsoft.com/office/drawing/2014/main" id="{20A5C777-6DD6-4633-96F7-C9BBB781A5F2}"/>
                  </a:ext>
                </a:extLst>
              </p:cNvPr>
              <p:cNvSpPr>
                <a:spLocks noChangeArrowheads="1"/>
              </p:cNvSpPr>
              <p:nvPr userDrawn="1"/>
            </p:nvSpPr>
            <p:spPr bwMode="auto">
              <a:xfrm>
                <a:off x="7678"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3" name="Oval 1150">
                <a:extLst>
                  <a:ext uri="{FF2B5EF4-FFF2-40B4-BE49-F238E27FC236}">
                    <a16:creationId xmlns:a16="http://schemas.microsoft.com/office/drawing/2014/main" id="{E1D1BBDC-5BD8-47FC-B970-1EAD3E7EED79}"/>
                  </a:ext>
                </a:extLst>
              </p:cNvPr>
              <p:cNvSpPr>
                <a:spLocks noChangeArrowheads="1"/>
              </p:cNvSpPr>
              <p:nvPr userDrawn="1"/>
            </p:nvSpPr>
            <p:spPr bwMode="auto">
              <a:xfrm>
                <a:off x="7553"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4" name="Oval 1151">
                <a:extLst>
                  <a:ext uri="{FF2B5EF4-FFF2-40B4-BE49-F238E27FC236}">
                    <a16:creationId xmlns:a16="http://schemas.microsoft.com/office/drawing/2014/main" id="{1EC55AC1-A449-40F9-B633-486D1DF14C74}"/>
                  </a:ext>
                </a:extLst>
              </p:cNvPr>
              <p:cNvSpPr>
                <a:spLocks noChangeArrowheads="1"/>
              </p:cNvSpPr>
              <p:nvPr userDrawn="1"/>
            </p:nvSpPr>
            <p:spPr bwMode="auto">
              <a:xfrm>
                <a:off x="7428"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5" name="Oval 1152">
                <a:extLst>
                  <a:ext uri="{FF2B5EF4-FFF2-40B4-BE49-F238E27FC236}">
                    <a16:creationId xmlns:a16="http://schemas.microsoft.com/office/drawing/2014/main" id="{45A723E3-FCB3-4459-A448-800B35E51641}"/>
                  </a:ext>
                </a:extLst>
              </p:cNvPr>
              <p:cNvSpPr>
                <a:spLocks noChangeArrowheads="1"/>
              </p:cNvSpPr>
              <p:nvPr userDrawn="1"/>
            </p:nvSpPr>
            <p:spPr bwMode="auto">
              <a:xfrm>
                <a:off x="7303"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6" name="Oval 1153">
                <a:extLst>
                  <a:ext uri="{FF2B5EF4-FFF2-40B4-BE49-F238E27FC236}">
                    <a16:creationId xmlns:a16="http://schemas.microsoft.com/office/drawing/2014/main" id="{D06CA40A-DB98-4DB3-B8C4-D64D5181D54F}"/>
                  </a:ext>
                </a:extLst>
              </p:cNvPr>
              <p:cNvSpPr>
                <a:spLocks noChangeArrowheads="1"/>
              </p:cNvSpPr>
              <p:nvPr userDrawn="1"/>
            </p:nvSpPr>
            <p:spPr bwMode="auto">
              <a:xfrm>
                <a:off x="7185"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7" name="Oval 1154">
                <a:extLst>
                  <a:ext uri="{FF2B5EF4-FFF2-40B4-BE49-F238E27FC236}">
                    <a16:creationId xmlns:a16="http://schemas.microsoft.com/office/drawing/2014/main" id="{131DCCED-2726-43B4-86F4-CE99220FF8C5}"/>
                  </a:ext>
                </a:extLst>
              </p:cNvPr>
              <p:cNvSpPr>
                <a:spLocks noChangeArrowheads="1"/>
              </p:cNvSpPr>
              <p:nvPr userDrawn="1"/>
            </p:nvSpPr>
            <p:spPr bwMode="auto">
              <a:xfrm>
                <a:off x="7678"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8" name="Oval 1155">
                <a:extLst>
                  <a:ext uri="{FF2B5EF4-FFF2-40B4-BE49-F238E27FC236}">
                    <a16:creationId xmlns:a16="http://schemas.microsoft.com/office/drawing/2014/main" id="{AAF90B86-7185-4328-9781-339E437AD91D}"/>
                  </a:ext>
                </a:extLst>
              </p:cNvPr>
              <p:cNvSpPr>
                <a:spLocks noChangeArrowheads="1"/>
              </p:cNvSpPr>
              <p:nvPr userDrawn="1"/>
            </p:nvSpPr>
            <p:spPr bwMode="auto">
              <a:xfrm>
                <a:off x="7553"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9" name="Oval 1156">
                <a:extLst>
                  <a:ext uri="{FF2B5EF4-FFF2-40B4-BE49-F238E27FC236}">
                    <a16:creationId xmlns:a16="http://schemas.microsoft.com/office/drawing/2014/main" id="{BF2C4B7B-B9D9-4E0D-971A-892F13EAADB4}"/>
                  </a:ext>
                </a:extLst>
              </p:cNvPr>
              <p:cNvSpPr>
                <a:spLocks noChangeArrowheads="1"/>
              </p:cNvSpPr>
              <p:nvPr userDrawn="1"/>
            </p:nvSpPr>
            <p:spPr bwMode="auto">
              <a:xfrm>
                <a:off x="7428"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0" name="Oval 1157">
                <a:extLst>
                  <a:ext uri="{FF2B5EF4-FFF2-40B4-BE49-F238E27FC236}">
                    <a16:creationId xmlns:a16="http://schemas.microsoft.com/office/drawing/2014/main" id="{C5E16E51-2423-488F-9C10-A3144840D2F4}"/>
                  </a:ext>
                </a:extLst>
              </p:cNvPr>
              <p:cNvSpPr>
                <a:spLocks noChangeArrowheads="1"/>
              </p:cNvSpPr>
              <p:nvPr userDrawn="1"/>
            </p:nvSpPr>
            <p:spPr bwMode="auto">
              <a:xfrm>
                <a:off x="7303"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1" name="Oval 1158">
                <a:extLst>
                  <a:ext uri="{FF2B5EF4-FFF2-40B4-BE49-F238E27FC236}">
                    <a16:creationId xmlns:a16="http://schemas.microsoft.com/office/drawing/2014/main" id="{0E9A83FB-FC41-481F-BB36-294B1EE0A38F}"/>
                  </a:ext>
                </a:extLst>
              </p:cNvPr>
              <p:cNvSpPr>
                <a:spLocks noChangeArrowheads="1"/>
              </p:cNvSpPr>
              <p:nvPr userDrawn="1"/>
            </p:nvSpPr>
            <p:spPr bwMode="auto">
              <a:xfrm>
                <a:off x="7185"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2" name="Oval 1159">
                <a:extLst>
                  <a:ext uri="{FF2B5EF4-FFF2-40B4-BE49-F238E27FC236}">
                    <a16:creationId xmlns:a16="http://schemas.microsoft.com/office/drawing/2014/main" id="{687B5FC5-661C-4BB1-AEF3-F34D829A13EA}"/>
                  </a:ext>
                </a:extLst>
              </p:cNvPr>
              <p:cNvSpPr>
                <a:spLocks noChangeArrowheads="1"/>
              </p:cNvSpPr>
              <p:nvPr userDrawn="1"/>
            </p:nvSpPr>
            <p:spPr bwMode="auto">
              <a:xfrm>
                <a:off x="7678"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3" name="Oval 1160">
                <a:extLst>
                  <a:ext uri="{FF2B5EF4-FFF2-40B4-BE49-F238E27FC236}">
                    <a16:creationId xmlns:a16="http://schemas.microsoft.com/office/drawing/2014/main" id="{90D6A6D1-A7F2-437B-A000-599CF44638BF}"/>
                  </a:ext>
                </a:extLst>
              </p:cNvPr>
              <p:cNvSpPr>
                <a:spLocks noChangeArrowheads="1"/>
              </p:cNvSpPr>
              <p:nvPr userDrawn="1"/>
            </p:nvSpPr>
            <p:spPr bwMode="auto">
              <a:xfrm>
                <a:off x="7553"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4" name="Oval 1161">
                <a:extLst>
                  <a:ext uri="{FF2B5EF4-FFF2-40B4-BE49-F238E27FC236}">
                    <a16:creationId xmlns:a16="http://schemas.microsoft.com/office/drawing/2014/main" id="{4DAE7A0F-35FE-4200-8FED-A09F33543196}"/>
                  </a:ext>
                </a:extLst>
              </p:cNvPr>
              <p:cNvSpPr>
                <a:spLocks noChangeArrowheads="1"/>
              </p:cNvSpPr>
              <p:nvPr userDrawn="1"/>
            </p:nvSpPr>
            <p:spPr bwMode="auto">
              <a:xfrm>
                <a:off x="7428"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5" name="Oval 1162">
                <a:extLst>
                  <a:ext uri="{FF2B5EF4-FFF2-40B4-BE49-F238E27FC236}">
                    <a16:creationId xmlns:a16="http://schemas.microsoft.com/office/drawing/2014/main" id="{36C1249D-7187-4D64-8255-14D4F431F8E2}"/>
                  </a:ext>
                </a:extLst>
              </p:cNvPr>
              <p:cNvSpPr>
                <a:spLocks noChangeArrowheads="1"/>
              </p:cNvSpPr>
              <p:nvPr userDrawn="1"/>
            </p:nvSpPr>
            <p:spPr bwMode="auto">
              <a:xfrm>
                <a:off x="7303"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6" name="Oval 1163">
                <a:extLst>
                  <a:ext uri="{FF2B5EF4-FFF2-40B4-BE49-F238E27FC236}">
                    <a16:creationId xmlns:a16="http://schemas.microsoft.com/office/drawing/2014/main" id="{6CC0C52B-6819-4201-A52D-4229648A7E8C}"/>
                  </a:ext>
                </a:extLst>
              </p:cNvPr>
              <p:cNvSpPr>
                <a:spLocks noChangeArrowheads="1"/>
              </p:cNvSpPr>
              <p:nvPr userDrawn="1"/>
            </p:nvSpPr>
            <p:spPr bwMode="auto">
              <a:xfrm>
                <a:off x="7185"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7" name="Oval 1164">
                <a:extLst>
                  <a:ext uri="{FF2B5EF4-FFF2-40B4-BE49-F238E27FC236}">
                    <a16:creationId xmlns:a16="http://schemas.microsoft.com/office/drawing/2014/main" id="{6B9CDCA8-0BF5-4B76-9A2E-E17BE2832860}"/>
                  </a:ext>
                </a:extLst>
              </p:cNvPr>
              <p:cNvSpPr>
                <a:spLocks noChangeArrowheads="1"/>
              </p:cNvSpPr>
              <p:nvPr userDrawn="1"/>
            </p:nvSpPr>
            <p:spPr bwMode="auto">
              <a:xfrm>
                <a:off x="7678"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8" name="Oval 1165">
                <a:extLst>
                  <a:ext uri="{FF2B5EF4-FFF2-40B4-BE49-F238E27FC236}">
                    <a16:creationId xmlns:a16="http://schemas.microsoft.com/office/drawing/2014/main" id="{2B01AE56-CB4C-4A81-89FE-46CFE1E3DAB3}"/>
                  </a:ext>
                </a:extLst>
              </p:cNvPr>
              <p:cNvSpPr>
                <a:spLocks noChangeArrowheads="1"/>
              </p:cNvSpPr>
              <p:nvPr userDrawn="1"/>
            </p:nvSpPr>
            <p:spPr bwMode="auto">
              <a:xfrm>
                <a:off x="7553"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9" name="Oval 1166">
                <a:extLst>
                  <a:ext uri="{FF2B5EF4-FFF2-40B4-BE49-F238E27FC236}">
                    <a16:creationId xmlns:a16="http://schemas.microsoft.com/office/drawing/2014/main" id="{8D2041CA-FCD0-48E7-94E8-5E935846C6F1}"/>
                  </a:ext>
                </a:extLst>
              </p:cNvPr>
              <p:cNvSpPr>
                <a:spLocks noChangeArrowheads="1"/>
              </p:cNvSpPr>
              <p:nvPr userDrawn="1"/>
            </p:nvSpPr>
            <p:spPr bwMode="auto">
              <a:xfrm>
                <a:off x="7428"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0" name="Oval 1167">
                <a:extLst>
                  <a:ext uri="{FF2B5EF4-FFF2-40B4-BE49-F238E27FC236}">
                    <a16:creationId xmlns:a16="http://schemas.microsoft.com/office/drawing/2014/main" id="{38A11014-438C-46B7-9CB4-1EDBF1FBA0A8}"/>
                  </a:ext>
                </a:extLst>
              </p:cNvPr>
              <p:cNvSpPr>
                <a:spLocks noChangeArrowheads="1"/>
              </p:cNvSpPr>
              <p:nvPr userDrawn="1"/>
            </p:nvSpPr>
            <p:spPr bwMode="auto">
              <a:xfrm>
                <a:off x="7303"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1" name="Oval 1168">
                <a:extLst>
                  <a:ext uri="{FF2B5EF4-FFF2-40B4-BE49-F238E27FC236}">
                    <a16:creationId xmlns:a16="http://schemas.microsoft.com/office/drawing/2014/main" id="{C301A8D4-7B5D-4480-BB63-878E6B99A659}"/>
                  </a:ext>
                </a:extLst>
              </p:cNvPr>
              <p:cNvSpPr>
                <a:spLocks noChangeArrowheads="1"/>
              </p:cNvSpPr>
              <p:nvPr userDrawn="1"/>
            </p:nvSpPr>
            <p:spPr bwMode="auto">
              <a:xfrm>
                <a:off x="7185"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2" name="Oval 1169">
                <a:extLst>
                  <a:ext uri="{FF2B5EF4-FFF2-40B4-BE49-F238E27FC236}">
                    <a16:creationId xmlns:a16="http://schemas.microsoft.com/office/drawing/2014/main" id="{24CBE854-5321-4663-BC93-669A893BD1C8}"/>
                  </a:ext>
                </a:extLst>
              </p:cNvPr>
              <p:cNvSpPr>
                <a:spLocks noChangeArrowheads="1"/>
              </p:cNvSpPr>
              <p:nvPr userDrawn="1"/>
            </p:nvSpPr>
            <p:spPr bwMode="auto">
              <a:xfrm>
                <a:off x="7678"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3" name="Oval 1170">
                <a:extLst>
                  <a:ext uri="{FF2B5EF4-FFF2-40B4-BE49-F238E27FC236}">
                    <a16:creationId xmlns:a16="http://schemas.microsoft.com/office/drawing/2014/main" id="{675C04CD-5F41-432E-9FED-E62BA9868E41}"/>
                  </a:ext>
                </a:extLst>
              </p:cNvPr>
              <p:cNvSpPr>
                <a:spLocks noChangeArrowheads="1"/>
              </p:cNvSpPr>
              <p:nvPr userDrawn="1"/>
            </p:nvSpPr>
            <p:spPr bwMode="auto">
              <a:xfrm>
                <a:off x="7553"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4" name="Oval 1171">
                <a:extLst>
                  <a:ext uri="{FF2B5EF4-FFF2-40B4-BE49-F238E27FC236}">
                    <a16:creationId xmlns:a16="http://schemas.microsoft.com/office/drawing/2014/main" id="{CCB62545-97FE-49BA-A8F7-9AE3865DBAC7}"/>
                  </a:ext>
                </a:extLst>
              </p:cNvPr>
              <p:cNvSpPr>
                <a:spLocks noChangeArrowheads="1"/>
              </p:cNvSpPr>
              <p:nvPr userDrawn="1"/>
            </p:nvSpPr>
            <p:spPr bwMode="auto">
              <a:xfrm>
                <a:off x="7428"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5" name="Oval 1172">
                <a:extLst>
                  <a:ext uri="{FF2B5EF4-FFF2-40B4-BE49-F238E27FC236}">
                    <a16:creationId xmlns:a16="http://schemas.microsoft.com/office/drawing/2014/main" id="{D3A29F45-8B72-46AB-BF51-E88C43F4BC62}"/>
                  </a:ext>
                </a:extLst>
              </p:cNvPr>
              <p:cNvSpPr>
                <a:spLocks noChangeArrowheads="1"/>
              </p:cNvSpPr>
              <p:nvPr userDrawn="1"/>
            </p:nvSpPr>
            <p:spPr bwMode="auto">
              <a:xfrm>
                <a:off x="7303"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6" name="Oval 1173">
                <a:extLst>
                  <a:ext uri="{FF2B5EF4-FFF2-40B4-BE49-F238E27FC236}">
                    <a16:creationId xmlns:a16="http://schemas.microsoft.com/office/drawing/2014/main" id="{6B02D559-31DF-452D-9FDE-3BED3D15B4A2}"/>
                  </a:ext>
                </a:extLst>
              </p:cNvPr>
              <p:cNvSpPr>
                <a:spLocks noChangeArrowheads="1"/>
              </p:cNvSpPr>
              <p:nvPr userDrawn="1"/>
            </p:nvSpPr>
            <p:spPr bwMode="auto">
              <a:xfrm>
                <a:off x="7185"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7" name="Oval 1174">
                <a:extLst>
                  <a:ext uri="{FF2B5EF4-FFF2-40B4-BE49-F238E27FC236}">
                    <a16:creationId xmlns:a16="http://schemas.microsoft.com/office/drawing/2014/main" id="{2EE82FB4-D889-4FC0-B854-F8C5BB612967}"/>
                  </a:ext>
                </a:extLst>
              </p:cNvPr>
              <p:cNvSpPr>
                <a:spLocks noChangeArrowheads="1"/>
              </p:cNvSpPr>
              <p:nvPr userDrawn="1"/>
            </p:nvSpPr>
            <p:spPr bwMode="auto">
              <a:xfrm>
                <a:off x="7678"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8" name="Oval 1175">
                <a:extLst>
                  <a:ext uri="{FF2B5EF4-FFF2-40B4-BE49-F238E27FC236}">
                    <a16:creationId xmlns:a16="http://schemas.microsoft.com/office/drawing/2014/main" id="{0E4C3B84-4E79-4B5F-8256-E3771F81BC80}"/>
                  </a:ext>
                </a:extLst>
              </p:cNvPr>
              <p:cNvSpPr>
                <a:spLocks noChangeArrowheads="1"/>
              </p:cNvSpPr>
              <p:nvPr userDrawn="1"/>
            </p:nvSpPr>
            <p:spPr bwMode="auto">
              <a:xfrm>
                <a:off x="7553"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9" name="Oval 1176">
                <a:extLst>
                  <a:ext uri="{FF2B5EF4-FFF2-40B4-BE49-F238E27FC236}">
                    <a16:creationId xmlns:a16="http://schemas.microsoft.com/office/drawing/2014/main" id="{840CB48F-3B27-4B31-B469-AD522C588FBE}"/>
                  </a:ext>
                </a:extLst>
              </p:cNvPr>
              <p:cNvSpPr>
                <a:spLocks noChangeArrowheads="1"/>
              </p:cNvSpPr>
              <p:nvPr userDrawn="1"/>
            </p:nvSpPr>
            <p:spPr bwMode="auto">
              <a:xfrm>
                <a:off x="7428"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0" name="Oval 1177">
                <a:extLst>
                  <a:ext uri="{FF2B5EF4-FFF2-40B4-BE49-F238E27FC236}">
                    <a16:creationId xmlns:a16="http://schemas.microsoft.com/office/drawing/2014/main" id="{E8BBD34D-C447-4D23-ABF7-6AD3751A67B5}"/>
                  </a:ext>
                </a:extLst>
              </p:cNvPr>
              <p:cNvSpPr>
                <a:spLocks noChangeArrowheads="1"/>
              </p:cNvSpPr>
              <p:nvPr userDrawn="1"/>
            </p:nvSpPr>
            <p:spPr bwMode="auto">
              <a:xfrm>
                <a:off x="7303"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1" name="Oval 1178">
                <a:extLst>
                  <a:ext uri="{FF2B5EF4-FFF2-40B4-BE49-F238E27FC236}">
                    <a16:creationId xmlns:a16="http://schemas.microsoft.com/office/drawing/2014/main" id="{F1DDD2EE-FF52-44D0-B424-7FFAD3B5D00D}"/>
                  </a:ext>
                </a:extLst>
              </p:cNvPr>
              <p:cNvSpPr>
                <a:spLocks noChangeArrowheads="1"/>
              </p:cNvSpPr>
              <p:nvPr userDrawn="1"/>
            </p:nvSpPr>
            <p:spPr bwMode="auto">
              <a:xfrm>
                <a:off x="718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2" name="Oval 1179">
                <a:extLst>
                  <a:ext uri="{FF2B5EF4-FFF2-40B4-BE49-F238E27FC236}">
                    <a16:creationId xmlns:a16="http://schemas.microsoft.com/office/drawing/2014/main" id="{A884AED7-2EA5-4547-B7FB-B6AFCDBF06F6}"/>
                  </a:ext>
                </a:extLst>
              </p:cNvPr>
              <p:cNvSpPr>
                <a:spLocks noChangeArrowheads="1"/>
              </p:cNvSpPr>
              <p:nvPr userDrawn="1"/>
            </p:nvSpPr>
            <p:spPr bwMode="auto">
              <a:xfrm>
                <a:off x="6318"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3" name="Oval 1180">
                <a:extLst>
                  <a:ext uri="{FF2B5EF4-FFF2-40B4-BE49-F238E27FC236}">
                    <a16:creationId xmlns:a16="http://schemas.microsoft.com/office/drawing/2014/main" id="{64554C48-F521-4257-BBA2-2162498AABC6}"/>
                  </a:ext>
                </a:extLst>
              </p:cNvPr>
              <p:cNvSpPr>
                <a:spLocks noChangeArrowheads="1"/>
              </p:cNvSpPr>
              <p:nvPr userDrawn="1"/>
            </p:nvSpPr>
            <p:spPr bwMode="auto">
              <a:xfrm>
                <a:off x="6193"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4" name="Oval 1181">
                <a:extLst>
                  <a:ext uri="{FF2B5EF4-FFF2-40B4-BE49-F238E27FC236}">
                    <a16:creationId xmlns:a16="http://schemas.microsoft.com/office/drawing/2014/main" id="{EFD5D765-6B28-4043-841A-F86FB000E3D6}"/>
                  </a:ext>
                </a:extLst>
              </p:cNvPr>
              <p:cNvSpPr>
                <a:spLocks noChangeArrowheads="1"/>
              </p:cNvSpPr>
              <p:nvPr userDrawn="1"/>
            </p:nvSpPr>
            <p:spPr bwMode="auto">
              <a:xfrm>
                <a:off x="607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5" name="Oval 1182">
                <a:extLst>
                  <a:ext uri="{FF2B5EF4-FFF2-40B4-BE49-F238E27FC236}">
                    <a16:creationId xmlns:a16="http://schemas.microsoft.com/office/drawing/2014/main" id="{FEF8CCE8-F418-4A38-86F7-C21EE889FAED}"/>
                  </a:ext>
                </a:extLst>
              </p:cNvPr>
              <p:cNvSpPr>
                <a:spLocks noChangeArrowheads="1"/>
              </p:cNvSpPr>
              <p:nvPr userDrawn="1"/>
            </p:nvSpPr>
            <p:spPr bwMode="auto">
              <a:xfrm>
                <a:off x="5950"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6" name="Oval 1183">
                <a:extLst>
                  <a:ext uri="{FF2B5EF4-FFF2-40B4-BE49-F238E27FC236}">
                    <a16:creationId xmlns:a16="http://schemas.microsoft.com/office/drawing/2014/main" id="{3501AC52-96D3-4C27-AB9C-27DF05AF8F4C}"/>
                  </a:ext>
                </a:extLst>
              </p:cNvPr>
              <p:cNvSpPr>
                <a:spLocks noChangeArrowheads="1"/>
              </p:cNvSpPr>
              <p:nvPr userDrawn="1"/>
            </p:nvSpPr>
            <p:spPr bwMode="auto">
              <a:xfrm>
                <a:off x="5825"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7" name="Oval 1184">
                <a:extLst>
                  <a:ext uri="{FF2B5EF4-FFF2-40B4-BE49-F238E27FC236}">
                    <a16:creationId xmlns:a16="http://schemas.microsoft.com/office/drawing/2014/main" id="{5FB2B5E8-EDEE-4A1A-B958-3ED9E702CDFE}"/>
                  </a:ext>
                </a:extLst>
              </p:cNvPr>
              <p:cNvSpPr>
                <a:spLocks noChangeArrowheads="1"/>
              </p:cNvSpPr>
              <p:nvPr userDrawn="1"/>
            </p:nvSpPr>
            <p:spPr bwMode="auto">
              <a:xfrm>
                <a:off x="5700"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8" name="Oval 1185">
                <a:extLst>
                  <a:ext uri="{FF2B5EF4-FFF2-40B4-BE49-F238E27FC236}">
                    <a16:creationId xmlns:a16="http://schemas.microsoft.com/office/drawing/2014/main" id="{F68439C2-A45E-493B-BF0F-84A561CC62CD}"/>
                  </a:ext>
                </a:extLst>
              </p:cNvPr>
              <p:cNvSpPr>
                <a:spLocks noChangeArrowheads="1"/>
              </p:cNvSpPr>
              <p:nvPr userDrawn="1"/>
            </p:nvSpPr>
            <p:spPr bwMode="auto">
              <a:xfrm>
                <a:off x="5582"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9" name="Oval 1186">
                <a:extLst>
                  <a:ext uri="{FF2B5EF4-FFF2-40B4-BE49-F238E27FC236}">
                    <a16:creationId xmlns:a16="http://schemas.microsoft.com/office/drawing/2014/main" id="{2889E364-8194-4528-8909-882B9659FB7B}"/>
                  </a:ext>
                </a:extLst>
              </p:cNvPr>
              <p:cNvSpPr>
                <a:spLocks noChangeArrowheads="1"/>
              </p:cNvSpPr>
              <p:nvPr userDrawn="1"/>
            </p:nvSpPr>
            <p:spPr bwMode="auto">
              <a:xfrm>
                <a:off x="5457"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0" name="Oval 1187">
                <a:extLst>
                  <a:ext uri="{FF2B5EF4-FFF2-40B4-BE49-F238E27FC236}">
                    <a16:creationId xmlns:a16="http://schemas.microsoft.com/office/drawing/2014/main" id="{920337D1-C09B-42ED-BF79-A90CF3EFCAA0}"/>
                  </a:ext>
                </a:extLst>
              </p:cNvPr>
              <p:cNvSpPr>
                <a:spLocks noChangeArrowheads="1"/>
              </p:cNvSpPr>
              <p:nvPr userDrawn="1"/>
            </p:nvSpPr>
            <p:spPr bwMode="auto">
              <a:xfrm>
                <a:off x="5332"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1" name="Oval 1188">
                <a:extLst>
                  <a:ext uri="{FF2B5EF4-FFF2-40B4-BE49-F238E27FC236}">
                    <a16:creationId xmlns:a16="http://schemas.microsoft.com/office/drawing/2014/main" id="{2F1E6271-F5B5-4209-8653-4F3AF1D481DF}"/>
                  </a:ext>
                </a:extLst>
              </p:cNvPr>
              <p:cNvSpPr>
                <a:spLocks noChangeArrowheads="1"/>
              </p:cNvSpPr>
              <p:nvPr userDrawn="1"/>
            </p:nvSpPr>
            <p:spPr bwMode="auto">
              <a:xfrm>
                <a:off x="5207"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2" name="Oval 1189">
                <a:extLst>
                  <a:ext uri="{FF2B5EF4-FFF2-40B4-BE49-F238E27FC236}">
                    <a16:creationId xmlns:a16="http://schemas.microsoft.com/office/drawing/2014/main" id="{956E92F6-E88F-4DE4-8627-63FDF8FC91BA}"/>
                  </a:ext>
                </a:extLst>
              </p:cNvPr>
              <p:cNvSpPr>
                <a:spLocks noChangeArrowheads="1"/>
              </p:cNvSpPr>
              <p:nvPr userDrawn="1"/>
            </p:nvSpPr>
            <p:spPr bwMode="auto">
              <a:xfrm>
                <a:off x="5082"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3" name="Oval 1190">
                <a:extLst>
                  <a:ext uri="{FF2B5EF4-FFF2-40B4-BE49-F238E27FC236}">
                    <a16:creationId xmlns:a16="http://schemas.microsoft.com/office/drawing/2014/main" id="{531FDEA4-0D80-4C07-89C6-A87D2B5A7BD8}"/>
                  </a:ext>
                </a:extLst>
              </p:cNvPr>
              <p:cNvSpPr>
                <a:spLocks noChangeArrowheads="1"/>
              </p:cNvSpPr>
              <p:nvPr userDrawn="1"/>
            </p:nvSpPr>
            <p:spPr bwMode="auto">
              <a:xfrm>
                <a:off x="4964"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4" name="Oval 1191">
                <a:extLst>
                  <a:ext uri="{FF2B5EF4-FFF2-40B4-BE49-F238E27FC236}">
                    <a16:creationId xmlns:a16="http://schemas.microsoft.com/office/drawing/2014/main" id="{C7619C84-F2F9-4CD8-B5D7-E11FE77794CF}"/>
                  </a:ext>
                </a:extLst>
              </p:cNvPr>
              <p:cNvSpPr>
                <a:spLocks noChangeArrowheads="1"/>
              </p:cNvSpPr>
              <p:nvPr userDrawn="1"/>
            </p:nvSpPr>
            <p:spPr bwMode="auto">
              <a:xfrm>
                <a:off x="4839"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5" name="Oval 1192">
                <a:extLst>
                  <a:ext uri="{FF2B5EF4-FFF2-40B4-BE49-F238E27FC236}">
                    <a16:creationId xmlns:a16="http://schemas.microsoft.com/office/drawing/2014/main" id="{62EC5D9D-2821-4753-AE75-66B6159F4403}"/>
                  </a:ext>
                </a:extLst>
              </p:cNvPr>
              <p:cNvSpPr>
                <a:spLocks noChangeArrowheads="1"/>
              </p:cNvSpPr>
              <p:nvPr userDrawn="1"/>
            </p:nvSpPr>
            <p:spPr bwMode="auto">
              <a:xfrm>
                <a:off x="4714"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6" name="Oval 1193">
                <a:extLst>
                  <a:ext uri="{FF2B5EF4-FFF2-40B4-BE49-F238E27FC236}">
                    <a16:creationId xmlns:a16="http://schemas.microsoft.com/office/drawing/2014/main" id="{9A49F1D6-CB3A-4B58-9B72-3ABBF8FCC978}"/>
                  </a:ext>
                </a:extLst>
              </p:cNvPr>
              <p:cNvSpPr>
                <a:spLocks noChangeArrowheads="1"/>
              </p:cNvSpPr>
              <p:nvPr userDrawn="1"/>
            </p:nvSpPr>
            <p:spPr bwMode="auto">
              <a:xfrm>
                <a:off x="4964"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7" name="Oval 1194">
                <a:extLst>
                  <a:ext uri="{FF2B5EF4-FFF2-40B4-BE49-F238E27FC236}">
                    <a16:creationId xmlns:a16="http://schemas.microsoft.com/office/drawing/2014/main" id="{341C0399-3DC3-4B35-AD53-5F6EFB362C74}"/>
                  </a:ext>
                </a:extLst>
              </p:cNvPr>
              <p:cNvSpPr>
                <a:spLocks noChangeArrowheads="1"/>
              </p:cNvSpPr>
              <p:nvPr userDrawn="1"/>
            </p:nvSpPr>
            <p:spPr bwMode="auto">
              <a:xfrm>
                <a:off x="4839"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8" name="Oval 1195">
                <a:extLst>
                  <a:ext uri="{FF2B5EF4-FFF2-40B4-BE49-F238E27FC236}">
                    <a16:creationId xmlns:a16="http://schemas.microsoft.com/office/drawing/2014/main" id="{C7CF987B-2B37-480F-B3A8-917C7F544018}"/>
                  </a:ext>
                </a:extLst>
              </p:cNvPr>
              <p:cNvSpPr>
                <a:spLocks noChangeArrowheads="1"/>
              </p:cNvSpPr>
              <p:nvPr userDrawn="1"/>
            </p:nvSpPr>
            <p:spPr bwMode="auto">
              <a:xfrm>
                <a:off x="4714"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9" name="Oval 1196">
                <a:extLst>
                  <a:ext uri="{FF2B5EF4-FFF2-40B4-BE49-F238E27FC236}">
                    <a16:creationId xmlns:a16="http://schemas.microsoft.com/office/drawing/2014/main" id="{DDA81047-944A-412B-BBDC-CF1713B13DA8}"/>
                  </a:ext>
                </a:extLst>
              </p:cNvPr>
              <p:cNvSpPr>
                <a:spLocks noChangeArrowheads="1"/>
              </p:cNvSpPr>
              <p:nvPr userDrawn="1"/>
            </p:nvSpPr>
            <p:spPr bwMode="auto">
              <a:xfrm>
                <a:off x="4964"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0" name="Oval 1197">
                <a:extLst>
                  <a:ext uri="{FF2B5EF4-FFF2-40B4-BE49-F238E27FC236}">
                    <a16:creationId xmlns:a16="http://schemas.microsoft.com/office/drawing/2014/main" id="{9DC52CC9-A4D0-4D67-9669-38EE517FC8D0}"/>
                  </a:ext>
                </a:extLst>
              </p:cNvPr>
              <p:cNvSpPr>
                <a:spLocks noChangeArrowheads="1"/>
              </p:cNvSpPr>
              <p:nvPr userDrawn="1"/>
            </p:nvSpPr>
            <p:spPr bwMode="auto">
              <a:xfrm>
                <a:off x="4839"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1" name="Oval 1198">
                <a:extLst>
                  <a:ext uri="{FF2B5EF4-FFF2-40B4-BE49-F238E27FC236}">
                    <a16:creationId xmlns:a16="http://schemas.microsoft.com/office/drawing/2014/main" id="{B2189565-0B59-40AE-83BC-4DA065767FF5}"/>
                  </a:ext>
                </a:extLst>
              </p:cNvPr>
              <p:cNvSpPr>
                <a:spLocks noChangeArrowheads="1"/>
              </p:cNvSpPr>
              <p:nvPr userDrawn="1"/>
            </p:nvSpPr>
            <p:spPr bwMode="auto">
              <a:xfrm>
                <a:off x="4714"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2" name="Oval 1199">
                <a:extLst>
                  <a:ext uri="{FF2B5EF4-FFF2-40B4-BE49-F238E27FC236}">
                    <a16:creationId xmlns:a16="http://schemas.microsoft.com/office/drawing/2014/main" id="{8DF2C7DE-35EB-4646-AF20-2BF9C39938C1}"/>
                  </a:ext>
                </a:extLst>
              </p:cNvPr>
              <p:cNvSpPr>
                <a:spLocks noChangeArrowheads="1"/>
              </p:cNvSpPr>
              <p:nvPr userDrawn="1"/>
            </p:nvSpPr>
            <p:spPr bwMode="auto">
              <a:xfrm>
                <a:off x="4964"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3" name="Oval 1200">
                <a:extLst>
                  <a:ext uri="{FF2B5EF4-FFF2-40B4-BE49-F238E27FC236}">
                    <a16:creationId xmlns:a16="http://schemas.microsoft.com/office/drawing/2014/main" id="{4345B9BC-FEB1-493D-92EF-2DA348F375BF}"/>
                  </a:ext>
                </a:extLst>
              </p:cNvPr>
              <p:cNvSpPr>
                <a:spLocks noChangeArrowheads="1"/>
              </p:cNvSpPr>
              <p:nvPr userDrawn="1"/>
            </p:nvSpPr>
            <p:spPr bwMode="auto">
              <a:xfrm>
                <a:off x="4839"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4" name="Oval 1201">
                <a:extLst>
                  <a:ext uri="{FF2B5EF4-FFF2-40B4-BE49-F238E27FC236}">
                    <a16:creationId xmlns:a16="http://schemas.microsoft.com/office/drawing/2014/main" id="{3072C695-57A3-4B47-98C1-0B21F388560A}"/>
                  </a:ext>
                </a:extLst>
              </p:cNvPr>
              <p:cNvSpPr>
                <a:spLocks noChangeArrowheads="1"/>
              </p:cNvSpPr>
              <p:nvPr userDrawn="1"/>
            </p:nvSpPr>
            <p:spPr bwMode="auto">
              <a:xfrm>
                <a:off x="4714"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5" name="Oval 1202">
                <a:extLst>
                  <a:ext uri="{FF2B5EF4-FFF2-40B4-BE49-F238E27FC236}">
                    <a16:creationId xmlns:a16="http://schemas.microsoft.com/office/drawing/2014/main" id="{66AB0501-A9A8-447A-A4BC-E13DC7DBD144}"/>
                  </a:ext>
                </a:extLst>
              </p:cNvPr>
              <p:cNvSpPr>
                <a:spLocks noChangeArrowheads="1"/>
              </p:cNvSpPr>
              <p:nvPr userDrawn="1"/>
            </p:nvSpPr>
            <p:spPr bwMode="auto">
              <a:xfrm>
                <a:off x="4964"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6" name="Oval 1203">
                <a:extLst>
                  <a:ext uri="{FF2B5EF4-FFF2-40B4-BE49-F238E27FC236}">
                    <a16:creationId xmlns:a16="http://schemas.microsoft.com/office/drawing/2014/main" id="{CEC75BCC-93A5-4A30-9D82-DB7BBDCEE7EE}"/>
                  </a:ext>
                </a:extLst>
              </p:cNvPr>
              <p:cNvSpPr>
                <a:spLocks noChangeArrowheads="1"/>
              </p:cNvSpPr>
              <p:nvPr userDrawn="1"/>
            </p:nvSpPr>
            <p:spPr bwMode="auto">
              <a:xfrm>
                <a:off x="4839"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7" name="Oval 1204">
                <a:extLst>
                  <a:ext uri="{FF2B5EF4-FFF2-40B4-BE49-F238E27FC236}">
                    <a16:creationId xmlns:a16="http://schemas.microsoft.com/office/drawing/2014/main" id="{A8268D46-F154-4DC6-9D4F-15D1274C11E8}"/>
                  </a:ext>
                </a:extLst>
              </p:cNvPr>
              <p:cNvSpPr>
                <a:spLocks noChangeArrowheads="1"/>
              </p:cNvSpPr>
              <p:nvPr userDrawn="1"/>
            </p:nvSpPr>
            <p:spPr bwMode="auto">
              <a:xfrm>
                <a:off x="4714"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8" name="Oval 1205">
                <a:extLst>
                  <a:ext uri="{FF2B5EF4-FFF2-40B4-BE49-F238E27FC236}">
                    <a16:creationId xmlns:a16="http://schemas.microsoft.com/office/drawing/2014/main" id="{A8459C8E-1709-415A-AB47-9F177D50B073}"/>
                  </a:ext>
                </a:extLst>
              </p:cNvPr>
              <p:cNvSpPr>
                <a:spLocks noChangeArrowheads="1"/>
              </p:cNvSpPr>
              <p:nvPr userDrawn="1"/>
            </p:nvSpPr>
            <p:spPr bwMode="auto">
              <a:xfrm>
                <a:off x="4964"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9" name="Oval 1206">
                <a:extLst>
                  <a:ext uri="{FF2B5EF4-FFF2-40B4-BE49-F238E27FC236}">
                    <a16:creationId xmlns:a16="http://schemas.microsoft.com/office/drawing/2014/main" id="{73C1FFE0-FB18-4D35-97B0-FA1819881A24}"/>
                  </a:ext>
                </a:extLst>
              </p:cNvPr>
              <p:cNvSpPr>
                <a:spLocks noChangeArrowheads="1"/>
              </p:cNvSpPr>
              <p:nvPr userDrawn="1"/>
            </p:nvSpPr>
            <p:spPr bwMode="auto">
              <a:xfrm>
                <a:off x="4839"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0" name="Oval 1207">
                <a:extLst>
                  <a:ext uri="{FF2B5EF4-FFF2-40B4-BE49-F238E27FC236}">
                    <a16:creationId xmlns:a16="http://schemas.microsoft.com/office/drawing/2014/main" id="{E32A8BCD-927A-41B2-9B38-DFEEF2C1F878}"/>
                  </a:ext>
                </a:extLst>
              </p:cNvPr>
              <p:cNvSpPr>
                <a:spLocks noChangeArrowheads="1"/>
              </p:cNvSpPr>
              <p:nvPr userDrawn="1"/>
            </p:nvSpPr>
            <p:spPr bwMode="auto">
              <a:xfrm>
                <a:off x="4714"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1" name="Oval 1208">
                <a:extLst>
                  <a:ext uri="{FF2B5EF4-FFF2-40B4-BE49-F238E27FC236}">
                    <a16:creationId xmlns:a16="http://schemas.microsoft.com/office/drawing/2014/main" id="{8349F06C-AE54-48C2-933B-34BF1F15A817}"/>
                  </a:ext>
                </a:extLst>
              </p:cNvPr>
              <p:cNvSpPr>
                <a:spLocks noChangeArrowheads="1"/>
              </p:cNvSpPr>
              <p:nvPr userDrawn="1"/>
            </p:nvSpPr>
            <p:spPr bwMode="auto">
              <a:xfrm>
                <a:off x="4964"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2" name="Oval 1209">
                <a:extLst>
                  <a:ext uri="{FF2B5EF4-FFF2-40B4-BE49-F238E27FC236}">
                    <a16:creationId xmlns:a16="http://schemas.microsoft.com/office/drawing/2014/main" id="{DF76A0B8-67FA-4265-9616-6CFC1464E518}"/>
                  </a:ext>
                </a:extLst>
              </p:cNvPr>
              <p:cNvSpPr>
                <a:spLocks noChangeArrowheads="1"/>
              </p:cNvSpPr>
              <p:nvPr userDrawn="1"/>
            </p:nvSpPr>
            <p:spPr bwMode="auto">
              <a:xfrm>
                <a:off x="4839"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3" name="Oval 1210">
                <a:extLst>
                  <a:ext uri="{FF2B5EF4-FFF2-40B4-BE49-F238E27FC236}">
                    <a16:creationId xmlns:a16="http://schemas.microsoft.com/office/drawing/2014/main" id="{67868481-3041-435F-A9DF-09D57D1135AC}"/>
                  </a:ext>
                </a:extLst>
              </p:cNvPr>
              <p:cNvSpPr>
                <a:spLocks noChangeArrowheads="1"/>
              </p:cNvSpPr>
              <p:nvPr userDrawn="1"/>
            </p:nvSpPr>
            <p:spPr bwMode="auto">
              <a:xfrm>
                <a:off x="4714"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4" name="Oval 1211">
                <a:extLst>
                  <a:ext uri="{FF2B5EF4-FFF2-40B4-BE49-F238E27FC236}">
                    <a16:creationId xmlns:a16="http://schemas.microsoft.com/office/drawing/2014/main" id="{C271DCCF-CB11-4706-915C-4D506B4D6856}"/>
                  </a:ext>
                </a:extLst>
              </p:cNvPr>
              <p:cNvSpPr>
                <a:spLocks noChangeArrowheads="1"/>
              </p:cNvSpPr>
              <p:nvPr userDrawn="1"/>
            </p:nvSpPr>
            <p:spPr bwMode="auto">
              <a:xfrm>
                <a:off x="4964"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5" name="Oval 1212">
                <a:extLst>
                  <a:ext uri="{FF2B5EF4-FFF2-40B4-BE49-F238E27FC236}">
                    <a16:creationId xmlns:a16="http://schemas.microsoft.com/office/drawing/2014/main" id="{9D7D3E4C-787B-4891-8EF5-F38911288EDE}"/>
                  </a:ext>
                </a:extLst>
              </p:cNvPr>
              <p:cNvSpPr>
                <a:spLocks noChangeArrowheads="1"/>
              </p:cNvSpPr>
              <p:nvPr userDrawn="1"/>
            </p:nvSpPr>
            <p:spPr bwMode="auto">
              <a:xfrm>
                <a:off x="4839"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6" name="Oval 1213">
                <a:extLst>
                  <a:ext uri="{FF2B5EF4-FFF2-40B4-BE49-F238E27FC236}">
                    <a16:creationId xmlns:a16="http://schemas.microsoft.com/office/drawing/2014/main" id="{70A3F99A-05B0-4D5F-A930-F884C12D9FBA}"/>
                  </a:ext>
                </a:extLst>
              </p:cNvPr>
              <p:cNvSpPr>
                <a:spLocks noChangeArrowheads="1"/>
              </p:cNvSpPr>
              <p:nvPr userDrawn="1"/>
            </p:nvSpPr>
            <p:spPr bwMode="auto">
              <a:xfrm>
                <a:off x="4714"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7" name="Oval 1214">
                <a:extLst>
                  <a:ext uri="{FF2B5EF4-FFF2-40B4-BE49-F238E27FC236}">
                    <a16:creationId xmlns:a16="http://schemas.microsoft.com/office/drawing/2014/main" id="{47D3C8DC-64F1-4637-8449-39E4F98F7989}"/>
                  </a:ext>
                </a:extLst>
              </p:cNvPr>
              <p:cNvSpPr>
                <a:spLocks noChangeArrowheads="1"/>
              </p:cNvSpPr>
              <p:nvPr userDrawn="1"/>
            </p:nvSpPr>
            <p:spPr bwMode="auto">
              <a:xfrm>
                <a:off x="4964"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8" name="Oval 1215">
                <a:extLst>
                  <a:ext uri="{FF2B5EF4-FFF2-40B4-BE49-F238E27FC236}">
                    <a16:creationId xmlns:a16="http://schemas.microsoft.com/office/drawing/2014/main" id="{CC05FDE1-1D2A-476B-9254-F8088E7BA934}"/>
                  </a:ext>
                </a:extLst>
              </p:cNvPr>
              <p:cNvSpPr>
                <a:spLocks noChangeArrowheads="1"/>
              </p:cNvSpPr>
              <p:nvPr userDrawn="1"/>
            </p:nvSpPr>
            <p:spPr bwMode="auto">
              <a:xfrm>
                <a:off x="4839"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9" name="Oval 1216">
                <a:extLst>
                  <a:ext uri="{FF2B5EF4-FFF2-40B4-BE49-F238E27FC236}">
                    <a16:creationId xmlns:a16="http://schemas.microsoft.com/office/drawing/2014/main" id="{EBE91D49-62FB-48CC-831F-77ADDB526ED6}"/>
                  </a:ext>
                </a:extLst>
              </p:cNvPr>
              <p:cNvSpPr>
                <a:spLocks noChangeArrowheads="1"/>
              </p:cNvSpPr>
              <p:nvPr userDrawn="1"/>
            </p:nvSpPr>
            <p:spPr bwMode="auto">
              <a:xfrm>
                <a:off x="4714"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0" name="Oval 1217">
                <a:extLst>
                  <a:ext uri="{FF2B5EF4-FFF2-40B4-BE49-F238E27FC236}">
                    <a16:creationId xmlns:a16="http://schemas.microsoft.com/office/drawing/2014/main" id="{BA5BB355-C8E4-4829-A4CB-3016B6DA1A12}"/>
                  </a:ext>
                </a:extLst>
              </p:cNvPr>
              <p:cNvSpPr>
                <a:spLocks noChangeArrowheads="1"/>
              </p:cNvSpPr>
              <p:nvPr userDrawn="1"/>
            </p:nvSpPr>
            <p:spPr bwMode="auto">
              <a:xfrm>
                <a:off x="4964"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1" name="Oval 1218">
                <a:extLst>
                  <a:ext uri="{FF2B5EF4-FFF2-40B4-BE49-F238E27FC236}">
                    <a16:creationId xmlns:a16="http://schemas.microsoft.com/office/drawing/2014/main" id="{F3BD9E2E-A0B3-4FC8-8127-4F00C2173404}"/>
                  </a:ext>
                </a:extLst>
              </p:cNvPr>
              <p:cNvSpPr>
                <a:spLocks noChangeArrowheads="1"/>
              </p:cNvSpPr>
              <p:nvPr userDrawn="1"/>
            </p:nvSpPr>
            <p:spPr bwMode="auto">
              <a:xfrm>
                <a:off x="4839"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2" name="Oval 1219">
                <a:extLst>
                  <a:ext uri="{FF2B5EF4-FFF2-40B4-BE49-F238E27FC236}">
                    <a16:creationId xmlns:a16="http://schemas.microsoft.com/office/drawing/2014/main" id="{87A454C4-7220-49B1-8092-17BA43632E8F}"/>
                  </a:ext>
                </a:extLst>
              </p:cNvPr>
              <p:cNvSpPr>
                <a:spLocks noChangeArrowheads="1"/>
              </p:cNvSpPr>
              <p:nvPr userDrawn="1"/>
            </p:nvSpPr>
            <p:spPr bwMode="auto">
              <a:xfrm>
                <a:off x="4714"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3" name="Oval 1220">
                <a:extLst>
                  <a:ext uri="{FF2B5EF4-FFF2-40B4-BE49-F238E27FC236}">
                    <a16:creationId xmlns:a16="http://schemas.microsoft.com/office/drawing/2014/main" id="{B16603ED-4AFC-48EC-8DCA-5A21B9AE63E2}"/>
                  </a:ext>
                </a:extLst>
              </p:cNvPr>
              <p:cNvSpPr>
                <a:spLocks noChangeArrowheads="1"/>
              </p:cNvSpPr>
              <p:nvPr userDrawn="1"/>
            </p:nvSpPr>
            <p:spPr bwMode="auto">
              <a:xfrm>
                <a:off x="4964"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4" name="Oval 1221">
                <a:extLst>
                  <a:ext uri="{FF2B5EF4-FFF2-40B4-BE49-F238E27FC236}">
                    <a16:creationId xmlns:a16="http://schemas.microsoft.com/office/drawing/2014/main" id="{A3117C4F-91BF-4500-8DA3-8E891D6B95BE}"/>
                  </a:ext>
                </a:extLst>
              </p:cNvPr>
              <p:cNvSpPr>
                <a:spLocks noChangeArrowheads="1"/>
              </p:cNvSpPr>
              <p:nvPr userDrawn="1"/>
            </p:nvSpPr>
            <p:spPr bwMode="auto">
              <a:xfrm>
                <a:off x="4839"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5" name="Oval 1222">
                <a:extLst>
                  <a:ext uri="{FF2B5EF4-FFF2-40B4-BE49-F238E27FC236}">
                    <a16:creationId xmlns:a16="http://schemas.microsoft.com/office/drawing/2014/main" id="{7FD34448-499C-45AF-8621-9EC7B853AC07}"/>
                  </a:ext>
                </a:extLst>
              </p:cNvPr>
              <p:cNvSpPr>
                <a:spLocks noChangeArrowheads="1"/>
              </p:cNvSpPr>
              <p:nvPr userDrawn="1"/>
            </p:nvSpPr>
            <p:spPr bwMode="auto">
              <a:xfrm>
                <a:off x="4714"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6" name="Oval 1223">
                <a:extLst>
                  <a:ext uri="{FF2B5EF4-FFF2-40B4-BE49-F238E27FC236}">
                    <a16:creationId xmlns:a16="http://schemas.microsoft.com/office/drawing/2014/main" id="{550C8C4C-148A-4B65-B9AB-15E08E7A4AC1}"/>
                  </a:ext>
                </a:extLst>
              </p:cNvPr>
              <p:cNvSpPr>
                <a:spLocks noChangeArrowheads="1"/>
              </p:cNvSpPr>
              <p:nvPr userDrawn="1"/>
            </p:nvSpPr>
            <p:spPr bwMode="auto">
              <a:xfrm>
                <a:off x="4964"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7" name="Oval 1224">
                <a:extLst>
                  <a:ext uri="{FF2B5EF4-FFF2-40B4-BE49-F238E27FC236}">
                    <a16:creationId xmlns:a16="http://schemas.microsoft.com/office/drawing/2014/main" id="{DCBA1348-AB72-4A9C-84FE-B4BF11F3275B}"/>
                  </a:ext>
                </a:extLst>
              </p:cNvPr>
              <p:cNvSpPr>
                <a:spLocks noChangeArrowheads="1"/>
              </p:cNvSpPr>
              <p:nvPr userDrawn="1"/>
            </p:nvSpPr>
            <p:spPr bwMode="auto">
              <a:xfrm>
                <a:off x="4839"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8" name="Oval 1225">
                <a:extLst>
                  <a:ext uri="{FF2B5EF4-FFF2-40B4-BE49-F238E27FC236}">
                    <a16:creationId xmlns:a16="http://schemas.microsoft.com/office/drawing/2014/main" id="{50E4BB43-B6CB-4ED0-89A1-92AB9B418034}"/>
                  </a:ext>
                </a:extLst>
              </p:cNvPr>
              <p:cNvSpPr>
                <a:spLocks noChangeArrowheads="1"/>
              </p:cNvSpPr>
              <p:nvPr userDrawn="1"/>
            </p:nvSpPr>
            <p:spPr bwMode="auto">
              <a:xfrm>
                <a:off x="4714"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9" name="Oval 1226">
                <a:extLst>
                  <a:ext uri="{FF2B5EF4-FFF2-40B4-BE49-F238E27FC236}">
                    <a16:creationId xmlns:a16="http://schemas.microsoft.com/office/drawing/2014/main" id="{22F57237-B28C-4EF9-A63A-17A16984A0E5}"/>
                  </a:ext>
                </a:extLst>
              </p:cNvPr>
              <p:cNvSpPr>
                <a:spLocks noChangeArrowheads="1"/>
              </p:cNvSpPr>
              <p:nvPr userDrawn="1"/>
            </p:nvSpPr>
            <p:spPr bwMode="auto">
              <a:xfrm>
                <a:off x="4964"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0" name="Oval 1227">
                <a:extLst>
                  <a:ext uri="{FF2B5EF4-FFF2-40B4-BE49-F238E27FC236}">
                    <a16:creationId xmlns:a16="http://schemas.microsoft.com/office/drawing/2014/main" id="{1909BFAE-E7E1-460E-9749-BEB3549FE1C2}"/>
                  </a:ext>
                </a:extLst>
              </p:cNvPr>
              <p:cNvSpPr>
                <a:spLocks noChangeArrowheads="1"/>
              </p:cNvSpPr>
              <p:nvPr userDrawn="1"/>
            </p:nvSpPr>
            <p:spPr bwMode="auto">
              <a:xfrm>
                <a:off x="4839"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1" name="Oval 1228">
                <a:extLst>
                  <a:ext uri="{FF2B5EF4-FFF2-40B4-BE49-F238E27FC236}">
                    <a16:creationId xmlns:a16="http://schemas.microsoft.com/office/drawing/2014/main" id="{1619990B-10C5-4474-B757-8C42D14D2EF3}"/>
                  </a:ext>
                </a:extLst>
              </p:cNvPr>
              <p:cNvSpPr>
                <a:spLocks noChangeArrowheads="1"/>
              </p:cNvSpPr>
              <p:nvPr userDrawn="1"/>
            </p:nvSpPr>
            <p:spPr bwMode="auto">
              <a:xfrm>
                <a:off x="4714"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2" name="Oval 1229">
                <a:extLst>
                  <a:ext uri="{FF2B5EF4-FFF2-40B4-BE49-F238E27FC236}">
                    <a16:creationId xmlns:a16="http://schemas.microsoft.com/office/drawing/2014/main" id="{FA274526-C5EC-4D66-AA5C-17101C7636A9}"/>
                  </a:ext>
                </a:extLst>
              </p:cNvPr>
              <p:cNvSpPr>
                <a:spLocks noChangeArrowheads="1"/>
              </p:cNvSpPr>
              <p:nvPr userDrawn="1"/>
            </p:nvSpPr>
            <p:spPr bwMode="auto">
              <a:xfrm>
                <a:off x="4589"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3" name="Oval 1230">
                <a:extLst>
                  <a:ext uri="{FF2B5EF4-FFF2-40B4-BE49-F238E27FC236}">
                    <a16:creationId xmlns:a16="http://schemas.microsoft.com/office/drawing/2014/main" id="{9F7E2B82-98D4-41FE-A62E-56F5CDF1BC04}"/>
                  </a:ext>
                </a:extLst>
              </p:cNvPr>
              <p:cNvSpPr>
                <a:spLocks noChangeArrowheads="1"/>
              </p:cNvSpPr>
              <p:nvPr userDrawn="1"/>
            </p:nvSpPr>
            <p:spPr bwMode="auto">
              <a:xfrm>
                <a:off x="4471"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4" name="Oval 1231">
                <a:extLst>
                  <a:ext uri="{FF2B5EF4-FFF2-40B4-BE49-F238E27FC236}">
                    <a16:creationId xmlns:a16="http://schemas.microsoft.com/office/drawing/2014/main" id="{0CB47E23-DDBD-4B9A-8F16-98C4C65960BA}"/>
                  </a:ext>
                </a:extLst>
              </p:cNvPr>
              <p:cNvSpPr>
                <a:spLocks noChangeArrowheads="1"/>
              </p:cNvSpPr>
              <p:nvPr userDrawn="1"/>
            </p:nvSpPr>
            <p:spPr bwMode="auto">
              <a:xfrm>
                <a:off x="4346"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23" name="Group 1433">
              <a:extLst>
                <a:ext uri="{FF2B5EF4-FFF2-40B4-BE49-F238E27FC236}">
                  <a16:creationId xmlns:a16="http://schemas.microsoft.com/office/drawing/2014/main" id="{F777904E-754F-4082-8C86-1150A858D1A2}"/>
                </a:ext>
              </a:extLst>
            </p:cNvPr>
            <p:cNvGrpSpPr>
              <a:grpSpLocks/>
            </p:cNvGrpSpPr>
            <p:nvPr userDrawn="1"/>
          </p:nvGrpSpPr>
          <p:grpSpPr bwMode="auto">
            <a:xfrm>
              <a:off x="29" y="1142"/>
              <a:ext cx="4626" cy="1563"/>
              <a:chOff x="29" y="1142"/>
              <a:chExt cx="4626" cy="1563"/>
            </a:xfrm>
            <a:grpFill/>
          </p:grpSpPr>
          <p:sp>
            <p:nvSpPr>
              <p:cNvPr id="35" name="Oval 1233">
                <a:extLst>
                  <a:ext uri="{FF2B5EF4-FFF2-40B4-BE49-F238E27FC236}">
                    <a16:creationId xmlns:a16="http://schemas.microsoft.com/office/drawing/2014/main" id="{4CF9F911-C080-4E55-8EEE-E52FC91EE751}"/>
                  </a:ext>
                </a:extLst>
              </p:cNvPr>
              <p:cNvSpPr>
                <a:spLocks noChangeArrowheads="1"/>
              </p:cNvSpPr>
              <p:nvPr userDrawn="1"/>
            </p:nvSpPr>
            <p:spPr bwMode="auto">
              <a:xfrm>
                <a:off x="4221"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 name="Oval 1234">
                <a:extLst>
                  <a:ext uri="{FF2B5EF4-FFF2-40B4-BE49-F238E27FC236}">
                    <a16:creationId xmlns:a16="http://schemas.microsoft.com/office/drawing/2014/main" id="{9526E9BB-1026-4399-9531-157FDAFA78E7}"/>
                  </a:ext>
                </a:extLst>
              </p:cNvPr>
              <p:cNvSpPr>
                <a:spLocks noChangeArrowheads="1"/>
              </p:cNvSpPr>
              <p:nvPr userDrawn="1"/>
            </p:nvSpPr>
            <p:spPr bwMode="auto">
              <a:xfrm>
                <a:off x="4096" y="263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 name="Oval 1235">
                <a:extLst>
                  <a:ext uri="{FF2B5EF4-FFF2-40B4-BE49-F238E27FC236}">
                    <a16:creationId xmlns:a16="http://schemas.microsoft.com/office/drawing/2014/main" id="{58CA9671-FBC3-4AF2-9AC1-22E68CB937A6}"/>
                  </a:ext>
                </a:extLst>
              </p:cNvPr>
              <p:cNvSpPr>
                <a:spLocks noChangeArrowheads="1"/>
              </p:cNvSpPr>
              <p:nvPr userDrawn="1"/>
            </p:nvSpPr>
            <p:spPr bwMode="auto">
              <a:xfrm>
                <a:off x="3979"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 name="Oval 1236">
                <a:extLst>
                  <a:ext uri="{FF2B5EF4-FFF2-40B4-BE49-F238E27FC236}">
                    <a16:creationId xmlns:a16="http://schemas.microsoft.com/office/drawing/2014/main" id="{B1BAF61A-B330-49F5-9D72-E63502ED6116}"/>
                  </a:ext>
                </a:extLst>
              </p:cNvPr>
              <p:cNvSpPr>
                <a:spLocks noChangeArrowheads="1"/>
              </p:cNvSpPr>
              <p:nvPr userDrawn="1"/>
            </p:nvSpPr>
            <p:spPr bwMode="auto">
              <a:xfrm>
                <a:off x="3854"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 name="Oval 1237">
                <a:extLst>
                  <a:ext uri="{FF2B5EF4-FFF2-40B4-BE49-F238E27FC236}">
                    <a16:creationId xmlns:a16="http://schemas.microsoft.com/office/drawing/2014/main" id="{6F72D02D-C84F-43F4-B7D9-A8B0510C1CAA}"/>
                  </a:ext>
                </a:extLst>
              </p:cNvPr>
              <p:cNvSpPr>
                <a:spLocks noChangeArrowheads="1"/>
              </p:cNvSpPr>
              <p:nvPr userDrawn="1"/>
            </p:nvSpPr>
            <p:spPr bwMode="auto">
              <a:xfrm>
                <a:off x="3729" y="263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 name="Oval 1238">
                <a:extLst>
                  <a:ext uri="{FF2B5EF4-FFF2-40B4-BE49-F238E27FC236}">
                    <a16:creationId xmlns:a16="http://schemas.microsoft.com/office/drawing/2014/main" id="{7080FFE1-5EBE-4D5A-AF81-2BBCACCEF7C1}"/>
                  </a:ext>
                </a:extLst>
              </p:cNvPr>
              <p:cNvSpPr>
                <a:spLocks noChangeArrowheads="1"/>
              </p:cNvSpPr>
              <p:nvPr userDrawn="1"/>
            </p:nvSpPr>
            <p:spPr bwMode="auto">
              <a:xfrm>
                <a:off x="3604"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 name="Oval 1239">
                <a:extLst>
                  <a:ext uri="{FF2B5EF4-FFF2-40B4-BE49-F238E27FC236}">
                    <a16:creationId xmlns:a16="http://schemas.microsoft.com/office/drawing/2014/main" id="{8F37322C-52CB-4188-A40F-9E24A301CA54}"/>
                  </a:ext>
                </a:extLst>
              </p:cNvPr>
              <p:cNvSpPr>
                <a:spLocks noChangeArrowheads="1"/>
              </p:cNvSpPr>
              <p:nvPr userDrawn="1"/>
            </p:nvSpPr>
            <p:spPr bwMode="auto">
              <a:xfrm>
                <a:off x="3479"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 name="Oval 1240">
                <a:extLst>
                  <a:ext uri="{FF2B5EF4-FFF2-40B4-BE49-F238E27FC236}">
                    <a16:creationId xmlns:a16="http://schemas.microsoft.com/office/drawing/2014/main" id="{14C73296-44AF-407A-9DA5-B334864623D2}"/>
                  </a:ext>
                </a:extLst>
              </p:cNvPr>
              <p:cNvSpPr>
                <a:spLocks noChangeArrowheads="1"/>
              </p:cNvSpPr>
              <p:nvPr userDrawn="1"/>
            </p:nvSpPr>
            <p:spPr bwMode="auto">
              <a:xfrm>
                <a:off x="4589"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 name="Oval 1241">
                <a:extLst>
                  <a:ext uri="{FF2B5EF4-FFF2-40B4-BE49-F238E27FC236}">
                    <a16:creationId xmlns:a16="http://schemas.microsoft.com/office/drawing/2014/main" id="{6BB2C83D-1D99-4C0A-B81D-2221B1FABA49}"/>
                  </a:ext>
                </a:extLst>
              </p:cNvPr>
              <p:cNvSpPr>
                <a:spLocks noChangeArrowheads="1"/>
              </p:cNvSpPr>
              <p:nvPr userDrawn="1"/>
            </p:nvSpPr>
            <p:spPr bwMode="auto">
              <a:xfrm>
                <a:off x="4471"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 name="Oval 1242">
                <a:extLst>
                  <a:ext uri="{FF2B5EF4-FFF2-40B4-BE49-F238E27FC236}">
                    <a16:creationId xmlns:a16="http://schemas.microsoft.com/office/drawing/2014/main" id="{7C0D68E3-C1D5-4895-A91A-509D171E691B}"/>
                  </a:ext>
                </a:extLst>
              </p:cNvPr>
              <p:cNvSpPr>
                <a:spLocks noChangeArrowheads="1"/>
              </p:cNvSpPr>
              <p:nvPr userDrawn="1"/>
            </p:nvSpPr>
            <p:spPr bwMode="auto">
              <a:xfrm>
                <a:off x="4346"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 name="Oval 1243">
                <a:extLst>
                  <a:ext uri="{FF2B5EF4-FFF2-40B4-BE49-F238E27FC236}">
                    <a16:creationId xmlns:a16="http://schemas.microsoft.com/office/drawing/2014/main" id="{A1E305CE-5276-4309-A95F-9AEF38F24D93}"/>
                  </a:ext>
                </a:extLst>
              </p:cNvPr>
              <p:cNvSpPr>
                <a:spLocks noChangeArrowheads="1"/>
              </p:cNvSpPr>
              <p:nvPr userDrawn="1"/>
            </p:nvSpPr>
            <p:spPr bwMode="auto">
              <a:xfrm>
                <a:off x="4221"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 name="Oval 1244">
                <a:extLst>
                  <a:ext uri="{FF2B5EF4-FFF2-40B4-BE49-F238E27FC236}">
                    <a16:creationId xmlns:a16="http://schemas.microsoft.com/office/drawing/2014/main" id="{FDFECA49-A6C9-4AF8-99E6-5BC8F5F9C80A}"/>
                  </a:ext>
                </a:extLst>
              </p:cNvPr>
              <p:cNvSpPr>
                <a:spLocks noChangeArrowheads="1"/>
              </p:cNvSpPr>
              <p:nvPr userDrawn="1"/>
            </p:nvSpPr>
            <p:spPr bwMode="auto">
              <a:xfrm>
                <a:off x="4096" y="2511"/>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 name="Oval 1245">
                <a:extLst>
                  <a:ext uri="{FF2B5EF4-FFF2-40B4-BE49-F238E27FC236}">
                    <a16:creationId xmlns:a16="http://schemas.microsoft.com/office/drawing/2014/main" id="{698C3ABD-364E-4F57-95FF-5C5B48356F15}"/>
                  </a:ext>
                </a:extLst>
              </p:cNvPr>
              <p:cNvSpPr>
                <a:spLocks noChangeArrowheads="1"/>
              </p:cNvSpPr>
              <p:nvPr userDrawn="1"/>
            </p:nvSpPr>
            <p:spPr bwMode="auto">
              <a:xfrm>
                <a:off x="3979"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8" name="Oval 1246">
                <a:extLst>
                  <a:ext uri="{FF2B5EF4-FFF2-40B4-BE49-F238E27FC236}">
                    <a16:creationId xmlns:a16="http://schemas.microsoft.com/office/drawing/2014/main" id="{479FC064-5104-479B-A9A2-C55B7B18CAFB}"/>
                  </a:ext>
                </a:extLst>
              </p:cNvPr>
              <p:cNvSpPr>
                <a:spLocks noChangeArrowheads="1"/>
              </p:cNvSpPr>
              <p:nvPr userDrawn="1"/>
            </p:nvSpPr>
            <p:spPr bwMode="auto">
              <a:xfrm>
                <a:off x="3854"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 name="Oval 1247">
                <a:extLst>
                  <a:ext uri="{FF2B5EF4-FFF2-40B4-BE49-F238E27FC236}">
                    <a16:creationId xmlns:a16="http://schemas.microsoft.com/office/drawing/2014/main" id="{2DD10801-721B-4640-945B-8AE31E406EC6}"/>
                  </a:ext>
                </a:extLst>
              </p:cNvPr>
              <p:cNvSpPr>
                <a:spLocks noChangeArrowheads="1"/>
              </p:cNvSpPr>
              <p:nvPr userDrawn="1"/>
            </p:nvSpPr>
            <p:spPr bwMode="auto">
              <a:xfrm>
                <a:off x="3729" y="2511"/>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0" name="Oval 1248">
                <a:extLst>
                  <a:ext uri="{FF2B5EF4-FFF2-40B4-BE49-F238E27FC236}">
                    <a16:creationId xmlns:a16="http://schemas.microsoft.com/office/drawing/2014/main" id="{7B3D79CD-AD95-4A27-814C-FCE51D061475}"/>
                  </a:ext>
                </a:extLst>
              </p:cNvPr>
              <p:cNvSpPr>
                <a:spLocks noChangeArrowheads="1"/>
              </p:cNvSpPr>
              <p:nvPr userDrawn="1"/>
            </p:nvSpPr>
            <p:spPr bwMode="auto">
              <a:xfrm>
                <a:off x="3604"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 name="Oval 1249">
                <a:extLst>
                  <a:ext uri="{FF2B5EF4-FFF2-40B4-BE49-F238E27FC236}">
                    <a16:creationId xmlns:a16="http://schemas.microsoft.com/office/drawing/2014/main" id="{11112EDB-9D37-414B-A662-3245C910302C}"/>
                  </a:ext>
                </a:extLst>
              </p:cNvPr>
              <p:cNvSpPr>
                <a:spLocks noChangeArrowheads="1"/>
              </p:cNvSpPr>
              <p:nvPr userDrawn="1"/>
            </p:nvSpPr>
            <p:spPr bwMode="auto">
              <a:xfrm>
                <a:off x="3479"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2" name="Oval 1250">
                <a:extLst>
                  <a:ext uri="{FF2B5EF4-FFF2-40B4-BE49-F238E27FC236}">
                    <a16:creationId xmlns:a16="http://schemas.microsoft.com/office/drawing/2014/main" id="{61955974-589D-4FA1-B9F6-53172AF21290}"/>
                  </a:ext>
                </a:extLst>
              </p:cNvPr>
              <p:cNvSpPr>
                <a:spLocks noChangeArrowheads="1"/>
              </p:cNvSpPr>
              <p:nvPr userDrawn="1"/>
            </p:nvSpPr>
            <p:spPr bwMode="auto">
              <a:xfrm>
                <a:off x="4589"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3" name="Oval 1251">
                <a:extLst>
                  <a:ext uri="{FF2B5EF4-FFF2-40B4-BE49-F238E27FC236}">
                    <a16:creationId xmlns:a16="http://schemas.microsoft.com/office/drawing/2014/main" id="{D81D127A-6D86-4A76-A73D-20161A7A0EBB}"/>
                  </a:ext>
                </a:extLst>
              </p:cNvPr>
              <p:cNvSpPr>
                <a:spLocks noChangeArrowheads="1"/>
              </p:cNvSpPr>
              <p:nvPr userDrawn="1"/>
            </p:nvSpPr>
            <p:spPr bwMode="auto">
              <a:xfrm>
                <a:off x="4471"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 name="Oval 1252">
                <a:extLst>
                  <a:ext uri="{FF2B5EF4-FFF2-40B4-BE49-F238E27FC236}">
                    <a16:creationId xmlns:a16="http://schemas.microsoft.com/office/drawing/2014/main" id="{C05ACA1D-CEE9-43BC-AF5A-EC1070F7FDC7}"/>
                  </a:ext>
                </a:extLst>
              </p:cNvPr>
              <p:cNvSpPr>
                <a:spLocks noChangeArrowheads="1"/>
              </p:cNvSpPr>
              <p:nvPr userDrawn="1"/>
            </p:nvSpPr>
            <p:spPr bwMode="auto">
              <a:xfrm>
                <a:off x="4346"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 name="Oval 1253">
                <a:extLst>
                  <a:ext uri="{FF2B5EF4-FFF2-40B4-BE49-F238E27FC236}">
                    <a16:creationId xmlns:a16="http://schemas.microsoft.com/office/drawing/2014/main" id="{0A22ABFF-B7DF-4BF2-81DE-FF9A8CC8EAA2}"/>
                  </a:ext>
                </a:extLst>
              </p:cNvPr>
              <p:cNvSpPr>
                <a:spLocks noChangeArrowheads="1"/>
              </p:cNvSpPr>
              <p:nvPr userDrawn="1"/>
            </p:nvSpPr>
            <p:spPr bwMode="auto">
              <a:xfrm>
                <a:off x="4221"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6" name="Oval 1254">
                <a:extLst>
                  <a:ext uri="{FF2B5EF4-FFF2-40B4-BE49-F238E27FC236}">
                    <a16:creationId xmlns:a16="http://schemas.microsoft.com/office/drawing/2014/main" id="{150410D2-149F-40BD-AA60-E18672093A26}"/>
                  </a:ext>
                </a:extLst>
              </p:cNvPr>
              <p:cNvSpPr>
                <a:spLocks noChangeArrowheads="1"/>
              </p:cNvSpPr>
              <p:nvPr userDrawn="1"/>
            </p:nvSpPr>
            <p:spPr bwMode="auto">
              <a:xfrm>
                <a:off x="4096" y="239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7" name="Oval 1255">
                <a:extLst>
                  <a:ext uri="{FF2B5EF4-FFF2-40B4-BE49-F238E27FC236}">
                    <a16:creationId xmlns:a16="http://schemas.microsoft.com/office/drawing/2014/main" id="{273FD5C2-281A-4707-A1F2-1D3FDFB6F829}"/>
                  </a:ext>
                </a:extLst>
              </p:cNvPr>
              <p:cNvSpPr>
                <a:spLocks noChangeArrowheads="1"/>
              </p:cNvSpPr>
              <p:nvPr userDrawn="1"/>
            </p:nvSpPr>
            <p:spPr bwMode="auto">
              <a:xfrm>
                <a:off x="3979"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 name="Oval 1256">
                <a:extLst>
                  <a:ext uri="{FF2B5EF4-FFF2-40B4-BE49-F238E27FC236}">
                    <a16:creationId xmlns:a16="http://schemas.microsoft.com/office/drawing/2014/main" id="{B088BE0C-AFCE-4836-ADF2-CD11F7524B79}"/>
                  </a:ext>
                </a:extLst>
              </p:cNvPr>
              <p:cNvSpPr>
                <a:spLocks noChangeArrowheads="1"/>
              </p:cNvSpPr>
              <p:nvPr userDrawn="1"/>
            </p:nvSpPr>
            <p:spPr bwMode="auto">
              <a:xfrm>
                <a:off x="3854"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 name="Oval 1257">
                <a:extLst>
                  <a:ext uri="{FF2B5EF4-FFF2-40B4-BE49-F238E27FC236}">
                    <a16:creationId xmlns:a16="http://schemas.microsoft.com/office/drawing/2014/main" id="{53D6D4CC-73A8-4C31-931A-7FF4EA9E3E91}"/>
                  </a:ext>
                </a:extLst>
              </p:cNvPr>
              <p:cNvSpPr>
                <a:spLocks noChangeArrowheads="1"/>
              </p:cNvSpPr>
              <p:nvPr userDrawn="1"/>
            </p:nvSpPr>
            <p:spPr bwMode="auto">
              <a:xfrm>
                <a:off x="3729" y="239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0" name="Oval 1258">
                <a:extLst>
                  <a:ext uri="{FF2B5EF4-FFF2-40B4-BE49-F238E27FC236}">
                    <a16:creationId xmlns:a16="http://schemas.microsoft.com/office/drawing/2014/main" id="{AE58D96C-1DBD-4468-B9C7-84EFA8EEE8C9}"/>
                  </a:ext>
                </a:extLst>
              </p:cNvPr>
              <p:cNvSpPr>
                <a:spLocks noChangeArrowheads="1"/>
              </p:cNvSpPr>
              <p:nvPr userDrawn="1"/>
            </p:nvSpPr>
            <p:spPr bwMode="auto">
              <a:xfrm>
                <a:off x="3604"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1" name="Oval 1259">
                <a:extLst>
                  <a:ext uri="{FF2B5EF4-FFF2-40B4-BE49-F238E27FC236}">
                    <a16:creationId xmlns:a16="http://schemas.microsoft.com/office/drawing/2014/main" id="{409E5581-6477-446A-B9D1-9C7187E12193}"/>
                  </a:ext>
                </a:extLst>
              </p:cNvPr>
              <p:cNvSpPr>
                <a:spLocks noChangeArrowheads="1"/>
              </p:cNvSpPr>
              <p:nvPr userDrawn="1"/>
            </p:nvSpPr>
            <p:spPr bwMode="auto">
              <a:xfrm>
                <a:off x="3479"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 name="Oval 1260">
                <a:extLst>
                  <a:ext uri="{FF2B5EF4-FFF2-40B4-BE49-F238E27FC236}">
                    <a16:creationId xmlns:a16="http://schemas.microsoft.com/office/drawing/2014/main" id="{CF75BF48-748A-4C82-A293-4313EB13DF0B}"/>
                  </a:ext>
                </a:extLst>
              </p:cNvPr>
              <p:cNvSpPr>
                <a:spLocks noChangeArrowheads="1"/>
              </p:cNvSpPr>
              <p:nvPr userDrawn="1"/>
            </p:nvSpPr>
            <p:spPr bwMode="auto">
              <a:xfrm>
                <a:off x="4589"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3" name="Oval 1261">
                <a:extLst>
                  <a:ext uri="{FF2B5EF4-FFF2-40B4-BE49-F238E27FC236}">
                    <a16:creationId xmlns:a16="http://schemas.microsoft.com/office/drawing/2014/main" id="{6FAC4301-9012-4296-88DB-7D40B1BA13A5}"/>
                  </a:ext>
                </a:extLst>
              </p:cNvPr>
              <p:cNvSpPr>
                <a:spLocks noChangeArrowheads="1"/>
              </p:cNvSpPr>
              <p:nvPr userDrawn="1"/>
            </p:nvSpPr>
            <p:spPr bwMode="auto">
              <a:xfrm>
                <a:off x="4471"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4" name="Oval 1262">
                <a:extLst>
                  <a:ext uri="{FF2B5EF4-FFF2-40B4-BE49-F238E27FC236}">
                    <a16:creationId xmlns:a16="http://schemas.microsoft.com/office/drawing/2014/main" id="{EBB2F0E3-C806-4E7E-9397-A5DDAEC74418}"/>
                  </a:ext>
                </a:extLst>
              </p:cNvPr>
              <p:cNvSpPr>
                <a:spLocks noChangeArrowheads="1"/>
              </p:cNvSpPr>
              <p:nvPr userDrawn="1"/>
            </p:nvSpPr>
            <p:spPr bwMode="auto">
              <a:xfrm>
                <a:off x="4346"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5" name="Oval 1263">
                <a:extLst>
                  <a:ext uri="{FF2B5EF4-FFF2-40B4-BE49-F238E27FC236}">
                    <a16:creationId xmlns:a16="http://schemas.microsoft.com/office/drawing/2014/main" id="{54C72822-ED6A-40A6-B415-28ACA8CE2B6B}"/>
                  </a:ext>
                </a:extLst>
              </p:cNvPr>
              <p:cNvSpPr>
                <a:spLocks noChangeArrowheads="1"/>
              </p:cNvSpPr>
              <p:nvPr userDrawn="1"/>
            </p:nvSpPr>
            <p:spPr bwMode="auto">
              <a:xfrm>
                <a:off x="4221"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6" name="Oval 1264">
                <a:extLst>
                  <a:ext uri="{FF2B5EF4-FFF2-40B4-BE49-F238E27FC236}">
                    <a16:creationId xmlns:a16="http://schemas.microsoft.com/office/drawing/2014/main" id="{1A635A4D-321B-4865-AED4-C08A24F0D7FF}"/>
                  </a:ext>
                </a:extLst>
              </p:cNvPr>
              <p:cNvSpPr>
                <a:spLocks noChangeArrowheads="1"/>
              </p:cNvSpPr>
              <p:nvPr userDrawn="1"/>
            </p:nvSpPr>
            <p:spPr bwMode="auto">
              <a:xfrm>
                <a:off x="4096" y="2266"/>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7" name="Oval 1265">
                <a:extLst>
                  <a:ext uri="{FF2B5EF4-FFF2-40B4-BE49-F238E27FC236}">
                    <a16:creationId xmlns:a16="http://schemas.microsoft.com/office/drawing/2014/main" id="{D061672A-AA75-4F2C-AB61-8C60996F614B}"/>
                  </a:ext>
                </a:extLst>
              </p:cNvPr>
              <p:cNvSpPr>
                <a:spLocks noChangeArrowheads="1"/>
              </p:cNvSpPr>
              <p:nvPr userDrawn="1"/>
            </p:nvSpPr>
            <p:spPr bwMode="auto">
              <a:xfrm>
                <a:off x="3979"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8" name="Oval 1266">
                <a:extLst>
                  <a:ext uri="{FF2B5EF4-FFF2-40B4-BE49-F238E27FC236}">
                    <a16:creationId xmlns:a16="http://schemas.microsoft.com/office/drawing/2014/main" id="{A4892554-C443-46DE-9144-F03FAB407B5E}"/>
                  </a:ext>
                </a:extLst>
              </p:cNvPr>
              <p:cNvSpPr>
                <a:spLocks noChangeArrowheads="1"/>
              </p:cNvSpPr>
              <p:nvPr userDrawn="1"/>
            </p:nvSpPr>
            <p:spPr bwMode="auto">
              <a:xfrm>
                <a:off x="3854"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9" name="Oval 1267">
                <a:extLst>
                  <a:ext uri="{FF2B5EF4-FFF2-40B4-BE49-F238E27FC236}">
                    <a16:creationId xmlns:a16="http://schemas.microsoft.com/office/drawing/2014/main" id="{B27B95F1-115B-4EDD-9931-47B7548C7FE4}"/>
                  </a:ext>
                </a:extLst>
              </p:cNvPr>
              <p:cNvSpPr>
                <a:spLocks noChangeArrowheads="1"/>
              </p:cNvSpPr>
              <p:nvPr userDrawn="1"/>
            </p:nvSpPr>
            <p:spPr bwMode="auto">
              <a:xfrm>
                <a:off x="3729" y="2266"/>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0" name="Oval 1268">
                <a:extLst>
                  <a:ext uri="{FF2B5EF4-FFF2-40B4-BE49-F238E27FC236}">
                    <a16:creationId xmlns:a16="http://schemas.microsoft.com/office/drawing/2014/main" id="{83B14030-3949-4DB9-AC29-484994E1AD3B}"/>
                  </a:ext>
                </a:extLst>
              </p:cNvPr>
              <p:cNvSpPr>
                <a:spLocks noChangeArrowheads="1"/>
              </p:cNvSpPr>
              <p:nvPr userDrawn="1"/>
            </p:nvSpPr>
            <p:spPr bwMode="auto">
              <a:xfrm>
                <a:off x="3604"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1" name="Oval 1269">
                <a:extLst>
                  <a:ext uri="{FF2B5EF4-FFF2-40B4-BE49-F238E27FC236}">
                    <a16:creationId xmlns:a16="http://schemas.microsoft.com/office/drawing/2014/main" id="{14E532F1-3274-4819-BFA7-843440361EF2}"/>
                  </a:ext>
                </a:extLst>
              </p:cNvPr>
              <p:cNvSpPr>
                <a:spLocks noChangeArrowheads="1"/>
              </p:cNvSpPr>
              <p:nvPr userDrawn="1"/>
            </p:nvSpPr>
            <p:spPr bwMode="auto">
              <a:xfrm>
                <a:off x="3479"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2" name="Oval 1270">
                <a:extLst>
                  <a:ext uri="{FF2B5EF4-FFF2-40B4-BE49-F238E27FC236}">
                    <a16:creationId xmlns:a16="http://schemas.microsoft.com/office/drawing/2014/main" id="{06CC2522-E8A3-41A5-A5B5-B8E23A4B3581}"/>
                  </a:ext>
                </a:extLst>
              </p:cNvPr>
              <p:cNvSpPr>
                <a:spLocks noChangeArrowheads="1"/>
              </p:cNvSpPr>
              <p:nvPr userDrawn="1"/>
            </p:nvSpPr>
            <p:spPr bwMode="auto">
              <a:xfrm>
                <a:off x="4589"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3" name="Oval 1271">
                <a:extLst>
                  <a:ext uri="{FF2B5EF4-FFF2-40B4-BE49-F238E27FC236}">
                    <a16:creationId xmlns:a16="http://schemas.microsoft.com/office/drawing/2014/main" id="{B43E7039-39E0-415F-B63E-18682456251B}"/>
                  </a:ext>
                </a:extLst>
              </p:cNvPr>
              <p:cNvSpPr>
                <a:spLocks noChangeArrowheads="1"/>
              </p:cNvSpPr>
              <p:nvPr userDrawn="1"/>
            </p:nvSpPr>
            <p:spPr bwMode="auto">
              <a:xfrm>
                <a:off x="4471"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4" name="Oval 1272">
                <a:extLst>
                  <a:ext uri="{FF2B5EF4-FFF2-40B4-BE49-F238E27FC236}">
                    <a16:creationId xmlns:a16="http://schemas.microsoft.com/office/drawing/2014/main" id="{8FD6B17F-5EE8-4F42-9D96-406A15EFA8ED}"/>
                  </a:ext>
                </a:extLst>
              </p:cNvPr>
              <p:cNvSpPr>
                <a:spLocks noChangeArrowheads="1"/>
              </p:cNvSpPr>
              <p:nvPr userDrawn="1"/>
            </p:nvSpPr>
            <p:spPr bwMode="auto">
              <a:xfrm>
                <a:off x="4346"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5" name="Oval 1273">
                <a:extLst>
                  <a:ext uri="{FF2B5EF4-FFF2-40B4-BE49-F238E27FC236}">
                    <a16:creationId xmlns:a16="http://schemas.microsoft.com/office/drawing/2014/main" id="{404F9EF5-A869-4111-ABEC-0373164DDC19}"/>
                  </a:ext>
                </a:extLst>
              </p:cNvPr>
              <p:cNvSpPr>
                <a:spLocks noChangeArrowheads="1"/>
              </p:cNvSpPr>
              <p:nvPr userDrawn="1"/>
            </p:nvSpPr>
            <p:spPr bwMode="auto">
              <a:xfrm>
                <a:off x="4221"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6" name="Oval 1274">
                <a:extLst>
                  <a:ext uri="{FF2B5EF4-FFF2-40B4-BE49-F238E27FC236}">
                    <a16:creationId xmlns:a16="http://schemas.microsoft.com/office/drawing/2014/main" id="{1746050E-DB07-45AA-A8B5-271A91E8BE3B}"/>
                  </a:ext>
                </a:extLst>
              </p:cNvPr>
              <p:cNvSpPr>
                <a:spLocks noChangeArrowheads="1"/>
              </p:cNvSpPr>
              <p:nvPr userDrawn="1"/>
            </p:nvSpPr>
            <p:spPr bwMode="auto">
              <a:xfrm>
                <a:off x="4096" y="2139"/>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7" name="Oval 1275">
                <a:extLst>
                  <a:ext uri="{FF2B5EF4-FFF2-40B4-BE49-F238E27FC236}">
                    <a16:creationId xmlns:a16="http://schemas.microsoft.com/office/drawing/2014/main" id="{1F9BC9E6-E5C6-42D4-A2B4-6E9343466238}"/>
                  </a:ext>
                </a:extLst>
              </p:cNvPr>
              <p:cNvSpPr>
                <a:spLocks noChangeArrowheads="1"/>
              </p:cNvSpPr>
              <p:nvPr userDrawn="1"/>
            </p:nvSpPr>
            <p:spPr bwMode="auto">
              <a:xfrm>
                <a:off x="3979"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8" name="Oval 1276">
                <a:extLst>
                  <a:ext uri="{FF2B5EF4-FFF2-40B4-BE49-F238E27FC236}">
                    <a16:creationId xmlns:a16="http://schemas.microsoft.com/office/drawing/2014/main" id="{7EBC4E9E-EFEB-4F0F-87CE-DABDBADB8FC8}"/>
                  </a:ext>
                </a:extLst>
              </p:cNvPr>
              <p:cNvSpPr>
                <a:spLocks noChangeArrowheads="1"/>
              </p:cNvSpPr>
              <p:nvPr userDrawn="1"/>
            </p:nvSpPr>
            <p:spPr bwMode="auto">
              <a:xfrm>
                <a:off x="3854"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9" name="Oval 1277">
                <a:extLst>
                  <a:ext uri="{FF2B5EF4-FFF2-40B4-BE49-F238E27FC236}">
                    <a16:creationId xmlns:a16="http://schemas.microsoft.com/office/drawing/2014/main" id="{D370CE49-B984-4589-B368-8C1FC973DE1C}"/>
                  </a:ext>
                </a:extLst>
              </p:cNvPr>
              <p:cNvSpPr>
                <a:spLocks noChangeArrowheads="1"/>
              </p:cNvSpPr>
              <p:nvPr userDrawn="1"/>
            </p:nvSpPr>
            <p:spPr bwMode="auto">
              <a:xfrm>
                <a:off x="3729" y="2139"/>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0" name="Oval 1278">
                <a:extLst>
                  <a:ext uri="{FF2B5EF4-FFF2-40B4-BE49-F238E27FC236}">
                    <a16:creationId xmlns:a16="http://schemas.microsoft.com/office/drawing/2014/main" id="{A489C4F0-8418-449E-BC93-4091A9DC1E8B}"/>
                  </a:ext>
                </a:extLst>
              </p:cNvPr>
              <p:cNvSpPr>
                <a:spLocks noChangeArrowheads="1"/>
              </p:cNvSpPr>
              <p:nvPr userDrawn="1"/>
            </p:nvSpPr>
            <p:spPr bwMode="auto">
              <a:xfrm>
                <a:off x="3604"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1" name="Oval 1279">
                <a:extLst>
                  <a:ext uri="{FF2B5EF4-FFF2-40B4-BE49-F238E27FC236}">
                    <a16:creationId xmlns:a16="http://schemas.microsoft.com/office/drawing/2014/main" id="{86C815E0-8DE2-4137-B197-72FAD7CBDA2E}"/>
                  </a:ext>
                </a:extLst>
              </p:cNvPr>
              <p:cNvSpPr>
                <a:spLocks noChangeArrowheads="1"/>
              </p:cNvSpPr>
              <p:nvPr userDrawn="1"/>
            </p:nvSpPr>
            <p:spPr bwMode="auto">
              <a:xfrm>
                <a:off x="3479"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2" name="Oval 1280">
                <a:extLst>
                  <a:ext uri="{FF2B5EF4-FFF2-40B4-BE49-F238E27FC236}">
                    <a16:creationId xmlns:a16="http://schemas.microsoft.com/office/drawing/2014/main" id="{48F4F212-EF7C-4D59-82F6-D8C3BA99A7C8}"/>
                  </a:ext>
                </a:extLst>
              </p:cNvPr>
              <p:cNvSpPr>
                <a:spLocks noChangeArrowheads="1"/>
              </p:cNvSpPr>
              <p:nvPr userDrawn="1"/>
            </p:nvSpPr>
            <p:spPr bwMode="auto">
              <a:xfrm>
                <a:off x="4589"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3" name="Oval 1281">
                <a:extLst>
                  <a:ext uri="{FF2B5EF4-FFF2-40B4-BE49-F238E27FC236}">
                    <a16:creationId xmlns:a16="http://schemas.microsoft.com/office/drawing/2014/main" id="{D67BA15F-B0D2-4E88-B7B6-4AD2EF7B5315}"/>
                  </a:ext>
                </a:extLst>
              </p:cNvPr>
              <p:cNvSpPr>
                <a:spLocks noChangeArrowheads="1"/>
              </p:cNvSpPr>
              <p:nvPr userDrawn="1"/>
            </p:nvSpPr>
            <p:spPr bwMode="auto">
              <a:xfrm>
                <a:off x="4471"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4" name="Oval 1282">
                <a:extLst>
                  <a:ext uri="{FF2B5EF4-FFF2-40B4-BE49-F238E27FC236}">
                    <a16:creationId xmlns:a16="http://schemas.microsoft.com/office/drawing/2014/main" id="{5FAA904C-A9AE-4657-9599-131C133E48F3}"/>
                  </a:ext>
                </a:extLst>
              </p:cNvPr>
              <p:cNvSpPr>
                <a:spLocks noChangeArrowheads="1"/>
              </p:cNvSpPr>
              <p:nvPr userDrawn="1"/>
            </p:nvSpPr>
            <p:spPr bwMode="auto">
              <a:xfrm>
                <a:off x="4346"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5" name="Oval 1283">
                <a:extLst>
                  <a:ext uri="{FF2B5EF4-FFF2-40B4-BE49-F238E27FC236}">
                    <a16:creationId xmlns:a16="http://schemas.microsoft.com/office/drawing/2014/main" id="{EAC58C5F-F144-43FC-BDE5-0E37D5825D9E}"/>
                  </a:ext>
                </a:extLst>
              </p:cNvPr>
              <p:cNvSpPr>
                <a:spLocks noChangeArrowheads="1"/>
              </p:cNvSpPr>
              <p:nvPr userDrawn="1"/>
            </p:nvSpPr>
            <p:spPr bwMode="auto">
              <a:xfrm>
                <a:off x="4221"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6" name="Oval 1284">
                <a:extLst>
                  <a:ext uri="{FF2B5EF4-FFF2-40B4-BE49-F238E27FC236}">
                    <a16:creationId xmlns:a16="http://schemas.microsoft.com/office/drawing/2014/main" id="{EC740BA8-4A33-41CD-8D48-6B3228D1AF08}"/>
                  </a:ext>
                </a:extLst>
              </p:cNvPr>
              <p:cNvSpPr>
                <a:spLocks noChangeArrowheads="1"/>
              </p:cNvSpPr>
              <p:nvPr userDrawn="1"/>
            </p:nvSpPr>
            <p:spPr bwMode="auto">
              <a:xfrm>
                <a:off x="4096" y="2013"/>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7" name="Oval 1285">
                <a:extLst>
                  <a:ext uri="{FF2B5EF4-FFF2-40B4-BE49-F238E27FC236}">
                    <a16:creationId xmlns:a16="http://schemas.microsoft.com/office/drawing/2014/main" id="{2AD274D3-91A5-405E-BB6E-BA80777E3867}"/>
                  </a:ext>
                </a:extLst>
              </p:cNvPr>
              <p:cNvSpPr>
                <a:spLocks noChangeArrowheads="1"/>
              </p:cNvSpPr>
              <p:nvPr userDrawn="1"/>
            </p:nvSpPr>
            <p:spPr bwMode="auto">
              <a:xfrm>
                <a:off x="3979"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8" name="Oval 1286">
                <a:extLst>
                  <a:ext uri="{FF2B5EF4-FFF2-40B4-BE49-F238E27FC236}">
                    <a16:creationId xmlns:a16="http://schemas.microsoft.com/office/drawing/2014/main" id="{A4DD77CB-1444-49B5-879A-D1CCABDAAB52}"/>
                  </a:ext>
                </a:extLst>
              </p:cNvPr>
              <p:cNvSpPr>
                <a:spLocks noChangeArrowheads="1"/>
              </p:cNvSpPr>
              <p:nvPr userDrawn="1"/>
            </p:nvSpPr>
            <p:spPr bwMode="auto">
              <a:xfrm>
                <a:off x="3854"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9" name="Oval 1287">
                <a:extLst>
                  <a:ext uri="{FF2B5EF4-FFF2-40B4-BE49-F238E27FC236}">
                    <a16:creationId xmlns:a16="http://schemas.microsoft.com/office/drawing/2014/main" id="{CBACDB2F-0C22-4719-8154-1EA2974FA6D7}"/>
                  </a:ext>
                </a:extLst>
              </p:cNvPr>
              <p:cNvSpPr>
                <a:spLocks noChangeArrowheads="1"/>
              </p:cNvSpPr>
              <p:nvPr userDrawn="1"/>
            </p:nvSpPr>
            <p:spPr bwMode="auto">
              <a:xfrm>
                <a:off x="3729" y="2013"/>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0" name="Oval 1288">
                <a:extLst>
                  <a:ext uri="{FF2B5EF4-FFF2-40B4-BE49-F238E27FC236}">
                    <a16:creationId xmlns:a16="http://schemas.microsoft.com/office/drawing/2014/main" id="{5D3E3970-40F5-494E-9483-C5F47F4E46DD}"/>
                  </a:ext>
                </a:extLst>
              </p:cNvPr>
              <p:cNvSpPr>
                <a:spLocks noChangeArrowheads="1"/>
              </p:cNvSpPr>
              <p:nvPr userDrawn="1"/>
            </p:nvSpPr>
            <p:spPr bwMode="auto">
              <a:xfrm>
                <a:off x="3604"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1" name="Oval 1289">
                <a:extLst>
                  <a:ext uri="{FF2B5EF4-FFF2-40B4-BE49-F238E27FC236}">
                    <a16:creationId xmlns:a16="http://schemas.microsoft.com/office/drawing/2014/main" id="{0B6AB488-FCA2-4405-91BD-7D65E47C643F}"/>
                  </a:ext>
                </a:extLst>
              </p:cNvPr>
              <p:cNvSpPr>
                <a:spLocks noChangeArrowheads="1"/>
              </p:cNvSpPr>
              <p:nvPr userDrawn="1"/>
            </p:nvSpPr>
            <p:spPr bwMode="auto">
              <a:xfrm>
                <a:off x="3479"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2" name="Oval 1290">
                <a:extLst>
                  <a:ext uri="{FF2B5EF4-FFF2-40B4-BE49-F238E27FC236}">
                    <a16:creationId xmlns:a16="http://schemas.microsoft.com/office/drawing/2014/main" id="{712A59F5-896C-4C01-9F83-479D829452CD}"/>
                  </a:ext>
                </a:extLst>
              </p:cNvPr>
              <p:cNvSpPr>
                <a:spLocks noChangeArrowheads="1"/>
              </p:cNvSpPr>
              <p:nvPr userDrawn="1"/>
            </p:nvSpPr>
            <p:spPr bwMode="auto">
              <a:xfrm>
                <a:off x="4589"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3" name="Oval 1291">
                <a:extLst>
                  <a:ext uri="{FF2B5EF4-FFF2-40B4-BE49-F238E27FC236}">
                    <a16:creationId xmlns:a16="http://schemas.microsoft.com/office/drawing/2014/main" id="{D3458245-229D-4408-B9A7-E1CF11B22111}"/>
                  </a:ext>
                </a:extLst>
              </p:cNvPr>
              <p:cNvSpPr>
                <a:spLocks noChangeArrowheads="1"/>
              </p:cNvSpPr>
              <p:nvPr userDrawn="1"/>
            </p:nvSpPr>
            <p:spPr bwMode="auto">
              <a:xfrm>
                <a:off x="4471"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4" name="Oval 1292">
                <a:extLst>
                  <a:ext uri="{FF2B5EF4-FFF2-40B4-BE49-F238E27FC236}">
                    <a16:creationId xmlns:a16="http://schemas.microsoft.com/office/drawing/2014/main" id="{F0C12822-7C10-4D99-8C63-6FF7AF3E72D0}"/>
                  </a:ext>
                </a:extLst>
              </p:cNvPr>
              <p:cNvSpPr>
                <a:spLocks noChangeArrowheads="1"/>
              </p:cNvSpPr>
              <p:nvPr userDrawn="1"/>
            </p:nvSpPr>
            <p:spPr bwMode="auto">
              <a:xfrm>
                <a:off x="4346"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5" name="Oval 1293">
                <a:extLst>
                  <a:ext uri="{FF2B5EF4-FFF2-40B4-BE49-F238E27FC236}">
                    <a16:creationId xmlns:a16="http://schemas.microsoft.com/office/drawing/2014/main" id="{0E7E4950-EEF1-462E-BC82-1A5F9C0778EE}"/>
                  </a:ext>
                </a:extLst>
              </p:cNvPr>
              <p:cNvSpPr>
                <a:spLocks noChangeArrowheads="1"/>
              </p:cNvSpPr>
              <p:nvPr userDrawn="1"/>
            </p:nvSpPr>
            <p:spPr bwMode="auto">
              <a:xfrm>
                <a:off x="4221"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6" name="Oval 1294">
                <a:extLst>
                  <a:ext uri="{FF2B5EF4-FFF2-40B4-BE49-F238E27FC236}">
                    <a16:creationId xmlns:a16="http://schemas.microsoft.com/office/drawing/2014/main" id="{23260553-1A11-4D53-AD7F-CD42AB40B8E9}"/>
                  </a:ext>
                </a:extLst>
              </p:cNvPr>
              <p:cNvSpPr>
                <a:spLocks noChangeArrowheads="1"/>
              </p:cNvSpPr>
              <p:nvPr userDrawn="1"/>
            </p:nvSpPr>
            <p:spPr bwMode="auto">
              <a:xfrm>
                <a:off x="4096" y="1894"/>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7" name="Oval 1295">
                <a:extLst>
                  <a:ext uri="{FF2B5EF4-FFF2-40B4-BE49-F238E27FC236}">
                    <a16:creationId xmlns:a16="http://schemas.microsoft.com/office/drawing/2014/main" id="{21B8731C-1407-448E-AF97-931D2876A20D}"/>
                  </a:ext>
                </a:extLst>
              </p:cNvPr>
              <p:cNvSpPr>
                <a:spLocks noChangeArrowheads="1"/>
              </p:cNvSpPr>
              <p:nvPr userDrawn="1"/>
            </p:nvSpPr>
            <p:spPr bwMode="auto">
              <a:xfrm>
                <a:off x="3979"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8" name="Oval 1296">
                <a:extLst>
                  <a:ext uri="{FF2B5EF4-FFF2-40B4-BE49-F238E27FC236}">
                    <a16:creationId xmlns:a16="http://schemas.microsoft.com/office/drawing/2014/main" id="{30FAE284-26DE-4DE2-9FA5-4F9B332472D1}"/>
                  </a:ext>
                </a:extLst>
              </p:cNvPr>
              <p:cNvSpPr>
                <a:spLocks noChangeArrowheads="1"/>
              </p:cNvSpPr>
              <p:nvPr userDrawn="1"/>
            </p:nvSpPr>
            <p:spPr bwMode="auto">
              <a:xfrm>
                <a:off x="3854"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9" name="Oval 1297">
                <a:extLst>
                  <a:ext uri="{FF2B5EF4-FFF2-40B4-BE49-F238E27FC236}">
                    <a16:creationId xmlns:a16="http://schemas.microsoft.com/office/drawing/2014/main" id="{FEA054CC-D8C1-4735-A914-AD7AC688DD7B}"/>
                  </a:ext>
                </a:extLst>
              </p:cNvPr>
              <p:cNvSpPr>
                <a:spLocks noChangeArrowheads="1"/>
              </p:cNvSpPr>
              <p:nvPr userDrawn="1"/>
            </p:nvSpPr>
            <p:spPr bwMode="auto">
              <a:xfrm>
                <a:off x="3729" y="1894"/>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0" name="Oval 1298">
                <a:extLst>
                  <a:ext uri="{FF2B5EF4-FFF2-40B4-BE49-F238E27FC236}">
                    <a16:creationId xmlns:a16="http://schemas.microsoft.com/office/drawing/2014/main" id="{18E13D29-3684-4CE2-A66F-5B2DA92FF205}"/>
                  </a:ext>
                </a:extLst>
              </p:cNvPr>
              <p:cNvSpPr>
                <a:spLocks noChangeArrowheads="1"/>
              </p:cNvSpPr>
              <p:nvPr userDrawn="1"/>
            </p:nvSpPr>
            <p:spPr bwMode="auto">
              <a:xfrm>
                <a:off x="3604"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1" name="Oval 1299">
                <a:extLst>
                  <a:ext uri="{FF2B5EF4-FFF2-40B4-BE49-F238E27FC236}">
                    <a16:creationId xmlns:a16="http://schemas.microsoft.com/office/drawing/2014/main" id="{5A6E99C8-0686-420E-888D-796E5377268A}"/>
                  </a:ext>
                </a:extLst>
              </p:cNvPr>
              <p:cNvSpPr>
                <a:spLocks noChangeArrowheads="1"/>
              </p:cNvSpPr>
              <p:nvPr userDrawn="1"/>
            </p:nvSpPr>
            <p:spPr bwMode="auto">
              <a:xfrm>
                <a:off x="3479"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2" name="Oval 1300">
                <a:extLst>
                  <a:ext uri="{FF2B5EF4-FFF2-40B4-BE49-F238E27FC236}">
                    <a16:creationId xmlns:a16="http://schemas.microsoft.com/office/drawing/2014/main" id="{8B1F7FC9-C173-41AD-8368-BB7BB8611C67}"/>
                  </a:ext>
                </a:extLst>
              </p:cNvPr>
              <p:cNvSpPr>
                <a:spLocks noChangeArrowheads="1"/>
              </p:cNvSpPr>
              <p:nvPr userDrawn="1"/>
            </p:nvSpPr>
            <p:spPr bwMode="auto">
              <a:xfrm>
                <a:off x="4589"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 name="Oval 1301">
                <a:extLst>
                  <a:ext uri="{FF2B5EF4-FFF2-40B4-BE49-F238E27FC236}">
                    <a16:creationId xmlns:a16="http://schemas.microsoft.com/office/drawing/2014/main" id="{97C896A1-AFC5-47EC-9F06-D79EC9BA6D17}"/>
                  </a:ext>
                </a:extLst>
              </p:cNvPr>
              <p:cNvSpPr>
                <a:spLocks noChangeArrowheads="1"/>
              </p:cNvSpPr>
              <p:nvPr userDrawn="1"/>
            </p:nvSpPr>
            <p:spPr bwMode="auto">
              <a:xfrm>
                <a:off x="4471"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4" name="Oval 1302">
                <a:extLst>
                  <a:ext uri="{FF2B5EF4-FFF2-40B4-BE49-F238E27FC236}">
                    <a16:creationId xmlns:a16="http://schemas.microsoft.com/office/drawing/2014/main" id="{B897EE5B-AB66-4740-905C-70902DAC83F7}"/>
                  </a:ext>
                </a:extLst>
              </p:cNvPr>
              <p:cNvSpPr>
                <a:spLocks noChangeArrowheads="1"/>
              </p:cNvSpPr>
              <p:nvPr userDrawn="1"/>
            </p:nvSpPr>
            <p:spPr bwMode="auto">
              <a:xfrm>
                <a:off x="4346"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5" name="Oval 1303">
                <a:extLst>
                  <a:ext uri="{FF2B5EF4-FFF2-40B4-BE49-F238E27FC236}">
                    <a16:creationId xmlns:a16="http://schemas.microsoft.com/office/drawing/2014/main" id="{F6F1B3BC-8E43-4E64-8E51-DF983227B2C6}"/>
                  </a:ext>
                </a:extLst>
              </p:cNvPr>
              <p:cNvSpPr>
                <a:spLocks noChangeArrowheads="1"/>
              </p:cNvSpPr>
              <p:nvPr userDrawn="1"/>
            </p:nvSpPr>
            <p:spPr bwMode="auto">
              <a:xfrm>
                <a:off x="4221"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6" name="Oval 1304">
                <a:extLst>
                  <a:ext uri="{FF2B5EF4-FFF2-40B4-BE49-F238E27FC236}">
                    <a16:creationId xmlns:a16="http://schemas.microsoft.com/office/drawing/2014/main" id="{D29F2EF2-2C1C-4CB6-B1E6-99781844DE35}"/>
                  </a:ext>
                </a:extLst>
              </p:cNvPr>
              <p:cNvSpPr>
                <a:spLocks noChangeArrowheads="1"/>
              </p:cNvSpPr>
              <p:nvPr userDrawn="1"/>
            </p:nvSpPr>
            <p:spPr bwMode="auto">
              <a:xfrm>
                <a:off x="4096" y="1767"/>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7" name="Oval 1305">
                <a:extLst>
                  <a:ext uri="{FF2B5EF4-FFF2-40B4-BE49-F238E27FC236}">
                    <a16:creationId xmlns:a16="http://schemas.microsoft.com/office/drawing/2014/main" id="{31753172-158A-4C6F-A29A-54EEA20D7406}"/>
                  </a:ext>
                </a:extLst>
              </p:cNvPr>
              <p:cNvSpPr>
                <a:spLocks noChangeArrowheads="1"/>
              </p:cNvSpPr>
              <p:nvPr userDrawn="1"/>
            </p:nvSpPr>
            <p:spPr bwMode="auto">
              <a:xfrm>
                <a:off x="3979"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8" name="Oval 1306">
                <a:extLst>
                  <a:ext uri="{FF2B5EF4-FFF2-40B4-BE49-F238E27FC236}">
                    <a16:creationId xmlns:a16="http://schemas.microsoft.com/office/drawing/2014/main" id="{65C0D627-C1D5-45FD-923E-BB89F5FCF0A7}"/>
                  </a:ext>
                </a:extLst>
              </p:cNvPr>
              <p:cNvSpPr>
                <a:spLocks noChangeArrowheads="1"/>
              </p:cNvSpPr>
              <p:nvPr userDrawn="1"/>
            </p:nvSpPr>
            <p:spPr bwMode="auto">
              <a:xfrm>
                <a:off x="3854"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9" name="Oval 1307">
                <a:extLst>
                  <a:ext uri="{FF2B5EF4-FFF2-40B4-BE49-F238E27FC236}">
                    <a16:creationId xmlns:a16="http://schemas.microsoft.com/office/drawing/2014/main" id="{F13D0C0D-E371-44CE-91C8-EDD2032423DA}"/>
                  </a:ext>
                </a:extLst>
              </p:cNvPr>
              <p:cNvSpPr>
                <a:spLocks noChangeArrowheads="1"/>
              </p:cNvSpPr>
              <p:nvPr userDrawn="1"/>
            </p:nvSpPr>
            <p:spPr bwMode="auto">
              <a:xfrm>
                <a:off x="3729" y="1767"/>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0" name="Oval 1308">
                <a:extLst>
                  <a:ext uri="{FF2B5EF4-FFF2-40B4-BE49-F238E27FC236}">
                    <a16:creationId xmlns:a16="http://schemas.microsoft.com/office/drawing/2014/main" id="{9A9A133C-46FD-4062-BEB5-0076E3F96F12}"/>
                  </a:ext>
                </a:extLst>
              </p:cNvPr>
              <p:cNvSpPr>
                <a:spLocks noChangeArrowheads="1"/>
              </p:cNvSpPr>
              <p:nvPr userDrawn="1"/>
            </p:nvSpPr>
            <p:spPr bwMode="auto">
              <a:xfrm>
                <a:off x="3604"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1" name="Oval 1309">
                <a:extLst>
                  <a:ext uri="{FF2B5EF4-FFF2-40B4-BE49-F238E27FC236}">
                    <a16:creationId xmlns:a16="http://schemas.microsoft.com/office/drawing/2014/main" id="{8CCF98C6-FE98-493B-BAA1-66B12A633F3A}"/>
                  </a:ext>
                </a:extLst>
              </p:cNvPr>
              <p:cNvSpPr>
                <a:spLocks noChangeArrowheads="1"/>
              </p:cNvSpPr>
              <p:nvPr userDrawn="1"/>
            </p:nvSpPr>
            <p:spPr bwMode="auto">
              <a:xfrm>
                <a:off x="3479"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 name="Oval 1310">
                <a:extLst>
                  <a:ext uri="{FF2B5EF4-FFF2-40B4-BE49-F238E27FC236}">
                    <a16:creationId xmlns:a16="http://schemas.microsoft.com/office/drawing/2014/main" id="{E2A7B3E8-0E23-4E0F-A732-563F40D8FAEA}"/>
                  </a:ext>
                </a:extLst>
              </p:cNvPr>
              <p:cNvSpPr>
                <a:spLocks noChangeArrowheads="1"/>
              </p:cNvSpPr>
              <p:nvPr userDrawn="1"/>
            </p:nvSpPr>
            <p:spPr bwMode="auto">
              <a:xfrm>
                <a:off x="4589"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3" name="Oval 1311">
                <a:extLst>
                  <a:ext uri="{FF2B5EF4-FFF2-40B4-BE49-F238E27FC236}">
                    <a16:creationId xmlns:a16="http://schemas.microsoft.com/office/drawing/2014/main" id="{5E104D9E-F4DD-45B7-8A57-1A48ADCD0A44}"/>
                  </a:ext>
                </a:extLst>
              </p:cNvPr>
              <p:cNvSpPr>
                <a:spLocks noChangeArrowheads="1"/>
              </p:cNvSpPr>
              <p:nvPr userDrawn="1"/>
            </p:nvSpPr>
            <p:spPr bwMode="auto">
              <a:xfrm>
                <a:off x="4471"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4" name="Oval 1312">
                <a:extLst>
                  <a:ext uri="{FF2B5EF4-FFF2-40B4-BE49-F238E27FC236}">
                    <a16:creationId xmlns:a16="http://schemas.microsoft.com/office/drawing/2014/main" id="{C8C36E4B-A26F-4790-9246-19BEE70C9FC7}"/>
                  </a:ext>
                </a:extLst>
              </p:cNvPr>
              <p:cNvSpPr>
                <a:spLocks noChangeArrowheads="1"/>
              </p:cNvSpPr>
              <p:nvPr userDrawn="1"/>
            </p:nvSpPr>
            <p:spPr bwMode="auto">
              <a:xfrm>
                <a:off x="4346"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 name="Oval 1313">
                <a:extLst>
                  <a:ext uri="{FF2B5EF4-FFF2-40B4-BE49-F238E27FC236}">
                    <a16:creationId xmlns:a16="http://schemas.microsoft.com/office/drawing/2014/main" id="{A56EDFB1-29BF-4EA5-8193-39285126C5C4}"/>
                  </a:ext>
                </a:extLst>
              </p:cNvPr>
              <p:cNvSpPr>
                <a:spLocks noChangeArrowheads="1"/>
              </p:cNvSpPr>
              <p:nvPr userDrawn="1"/>
            </p:nvSpPr>
            <p:spPr bwMode="auto">
              <a:xfrm>
                <a:off x="4221"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 name="Oval 1314">
                <a:extLst>
                  <a:ext uri="{FF2B5EF4-FFF2-40B4-BE49-F238E27FC236}">
                    <a16:creationId xmlns:a16="http://schemas.microsoft.com/office/drawing/2014/main" id="{40199ED7-8781-4E1F-B4C7-74E7F56A9D53}"/>
                  </a:ext>
                </a:extLst>
              </p:cNvPr>
              <p:cNvSpPr>
                <a:spLocks noChangeArrowheads="1"/>
              </p:cNvSpPr>
              <p:nvPr userDrawn="1"/>
            </p:nvSpPr>
            <p:spPr bwMode="auto">
              <a:xfrm>
                <a:off x="4096" y="1641"/>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7" name="Oval 1315">
                <a:extLst>
                  <a:ext uri="{FF2B5EF4-FFF2-40B4-BE49-F238E27FC236}">
                    <a16:creationId xmlns:a16="http://schemas.microsoft.com/office/drawing/2014/main" id="{04381DD9-A0F3-4D7D-AE38-B62B7DA8D01E}"/>
                  </a:ext>
                </a:extLst>
              </p:cNvPr>
              <p:cNvSpPr>
                <a:spLocks noChangeArrowheads="1"/>
              </p:cNvSpPr>
              <p:nvPr userDrawn="1"/>
            </p:nvSpPr>
            <p:spPr bwMode="auto">
              <a:xfrm>
                <a:off x="3979"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8" name="Oval 1316">
                <a:extLst>
                  <a:ext uri="{FF2B5EF4-FFF2-40B4-BE49-F238E27FC236}">
                    <a16:creationId xmlns:a16="http://schemas.microsoft.com/office/drawing/2014/main" id="{C6C2A1A4-4668-494A-B09C-71D9D524BA24}"/>
                  </a:ext>
                </a:extLst>
              </p:cNvPr>
              <p:cNvSpPr>
                <a:spLocks noChangeArrowheads="1"/>
              </p:cNvSpPr>
              <p:nvPr userDrawn="1"/>
            </p:nvSpPr>
            <p:spPr bwMode="auto">
              <a:xfrm>
                <a:off x="3854"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9" name="Oval 1317">
                <a:extLst>
                  <a:ext uri="{FF2B5EF4-FFF2-40B4-BE49-F238E27FC236}">
                    <a16:creationId xmlns:a16="http://schemas.microsoft.com/office/drawing/2014/main" id="{7FCF833C-F509-47EB-8185-7B9C14847BC0}"/>
                  </a:ext>
                </a:extLst>
              </p:cNvPr>
              <p:cNvSpPr>
                <a:spLocks noChangeArrowheads="1"/>
              </p:cNvSpPr>
              <p:nvPr userDrawn="1"/>
            </p:nvSpPr>
            <p:spPr bwMode="auto">
              <a:xfrm>
                <a:off x="3729" y="1641"/>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0" name="Oval 1318">
                <a:extLst>
                  <a:ext uri="{FF2B5EF4-FFF2-40B4-BE49-F238E27FC236}">
                    <a16:creationId xmlns:a16="http://schemas.microsoft.com/office/drawing/2014/main" id="{519285ED-1658-4515-9150-9ED5D436F37F}"/>
                  </a:ext>
                </a:extLst>
              </p:cNvPr>
              <p:cNvSpPr>
                <a:spLocks noChangeArrowheads="1"/>
              </p:cNvSpPr>
              <p:nvPr userDrawn="1"/>
            </p:nvSpPr>
            <p:spPr bwMode="auto">
              <a:xfrm>
                <a:off x="3604"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1" name="Oval 1319">
                <a:extLst>
                  <a:ext uri="{FF2B5EF4-FFF2-40B4-BE49-F238E27FC236}">
                    <a16:creationId xmlns:a16="http://schemas.microsoft.com/office/drawing/2014/main" id="{E94D5ABC-9277-4855-88EC-B812D5318910}"/>
                  </a:ext>
                </a:extLst>
              </p:cNvPr>
              <p:cNvSpPr>
                <a:spLocks noChangeArrowheads="1"/>
              </p:cNvSpPr>
              <p:nvPr userDrawn="1"/>
            </p:nvSpPr>
            <p:spPr bwMode="auto">
              <a:xfrm>
                <a:off x="3479"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2" name="Oval 1320">
                <a:extLst>
                  <a:ext uri="{FF2B5EF4-FFF2-40B4-BE49-F238E27FC236}">
                    <a16:creationId xmlns:a16="http://schemas.microsoft.com/office/drawing/2014/main" id="{82A13568-D854-401E-B18C-1CAD974243A7}"/>
                  </a:ext>
                </a:extLst>
              </p:cNvPr>
              <p:cNvSpPr>
                <a:spLocks noChangeArrowheads="1"/>
              </p:cNvSpPr>
              <p:nvPr userDrawn="1"/>
            </p:nvSpPr>
            <p:spPr bwMode="auto">
              <a:xfrm>
                <a:off x="4589"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3" name="Oval 1321">
                <a:extLst>
                  <a:ext uri="{FF2B5EF4-FFF2-40B4-BE49-F238E27FC236}">
                    <a16:creationId xmlns:a16="http://schemas.microsoft.com/office/drawing/2014/main" id="{AC8A16E4-2E33-4171-B23B-58AB38491533}"/>
                  </a:ext>
                </a:extLst>
              </p:cNvPr>
              <p:cNvSpPr>
                <a:spLocks noChangeArrowheads="1"/>
              </p:cNvSpPr>
              <p:nvPr userDrawn="1"/>
            </p:nvSpPr>
            <p:spPr bwMode="auto">
              <a:xfrm>
                <a:off x="4471"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4" name="Oval 1322">
                <a:extLst>
                  <a:ext uri="{FF2B5EF4-FFF2-40B4-BE49-F238E27FC236}">
                    <a16:creationId xmlns:a16="http://schemas.microsoft.com/office/drawing/2014/main" id="{D2C1D887-963E-41F7-BFD2-7613C3FEB581}"/>
                  </a:ext>
                </a:extLst>
              </p:cNvPr>
              <p:cNvSpPr>
                <a:spLocks noChangeArrowheads="1"/>
              </p:cNvSpPr>
              <p:nvPr userDrawn="1"/>
            </p:nvSpPr>
            <p:spPr bwMode="auto">
              <a:xfrm>
                <a:off x="4346"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5" name="Oval 1323">
                <a:extLst>
                  <a:ext uri="{FF2B5EF4-FFF2-40B4-BE49-F238E27FC236}">
                    <a16:creationId xmlns:a16="http://schemas.microsoft.com/office/drawing/2014/main" id="{32AEDDF6-98B9-48BD-AB5E-5E06F3E8921D}"/>
                  </a:ext>
                </a:extLst>
              </p:cNvPr>
              <p:cNvSpPr>
                <a:spLocks noChangeArrowheads="1"/>
              </p:cNvSpPr>
              <p:nvPr userDrawn="1"/>
            </p:nvSpPr>
            <p:spPr bwMode="auto">
              <a:xfrm>
                <a:off x="4221"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6" name="Oval 1324">
                <a:extLst>
                  <a:ext uri="{FF2B5EF4-FFF2-40B4-BE49-F238E27FC236}">
                    <a16:creationId xmlns:a16="http://schemas.microsoft.com/office/drawing/2014/main" id="{BFD826B5-9A5B-46F7-8E75-500EE6821B0E}"/>
                  </a:ext>
                </a:extLst>
              </p:cNvPr>
              <p:cNvSpPr>
                <a:spLocks noChangeArrowheads="1"/>
              </p:cNvSpPr>
              <p:nvPr userDrawn="1"/>
            </p:nvSpPr>
            <p:spPr bwMode="auto">
              <a:xfrm>
                <a:off x="4096" y="1514"/>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7" name="Oval 1325">
                <a:extLst>
                  <a:ext uri="{FF2B5EF4-FFF2-40B4-BE49-F238E27FC236}">
                    <a16:creationId xmlns:a16="http://schemas.microsoft.com/office/drawing/2014/main" id="{7D3A7691-9184-467E-ADBF-7A800B5FF35C}"/>
                  </a:ext>
                </a:extLst>
              </p:cNvPr>
              <p:cNvSpPr>
                <a:spLocks noChangeArrowheads="1"/>
              </p:cNvSpPr>
              <p:nvPr userDrawn="1"/>
            </p:nvSpPr>
            <p:spPr bwMode="auto">
              <a:xfrm>
                <a:off x="3979"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8" name="Oval 1326">
                <a:extLst>
                  <a:ext uri="{FF2B5EF4-FFF2-40B4-BE49-F238E27FC236}">
                    <a16:creationId xmlns:a16="http://schemas.microsoft.com/office/drawing/2014/main" id="{566CF0FC-D2DA-4DF9-8B03-7A8B779796CB}"/>
                  </a:ext>
                </a:extLst>
              </p:cNvPr>
              <p:cNvSpPr>
                <a:spLocks noChangeArrowheads="1"/>
              </p:cNvSpPr>
              <p:nvPr userDrawn="1"/>
            </p:nvSpPr>
            <p:spPr bwMode="auto">
              <a:xfrm>
                <a:off x="3854"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9" name="Oval 1327">
                <a:extLst>
                  <a:ext uri="{FF2B5EF4-FFF2-40B4-BE49-F238E27FC236}">
                    <a16:creationId xmlns:a16="http://schemas.microsoft.com/office/drawing/2014/main" id="{22B69EC7-C21E-487E-990A-4676DEB033F9}"/>
                  </a:ext>
                </a:extLst>
              </p:cNvPr>
              <p:cNvSpPr>
                <a:spLocks noChangeArrowheads="1"/>
              </p:cNvSpPr>
              <p:nvPr userDrawn="1"/>
            </p:nvSpPr>
            <p:spPr bwMode="auto">
              <a:xfrm>
                <a:off x="3729" y="1514"/>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0" name="Oval 1328">
                <a:extLst>
                  <a:ext uri="{FF2B5EF4-FFF2-40B4-BE49-F238E27FC236}">
                    <a16:creationId xmlns:a16="http://schemas.microsoft.com/office/drawing/2014/main" id="{A417F805-9B9E-4938-86A8-513FD3295915}"/>
                  </a:ext>
                </a:extLst>
              </p:cNvPr>
              <p:cNvSpPr>
                <a:spLocks noChangeArrowheads="1"/>
              </p:cNvSpPr>
              <p:nvPr userDrawn="1"/>
            </p:nvSpPr>
            <p:spPr bwMode="auto">
              <a:xfrm>
                <a:off x="3604"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1" name="Oval 1329">
                <a:extLst>
                  <a:ext uri="{FF2B5EF4-FFF2-40B4-BE49-F238E27FC236}">
                    <a16:creationId xmlns:a16="http://schemas.microsoft.com/office/drawing/2014/main" id="{88ECE0C4-E3E6-45DE-92AC-B21791960A20}"/>
                  </a:ext>
                </a:extLst>
              </p:cNvPr>
              <p:cNvSpPr>
                <a:spLocks noChangeArrowheads="1"/>
              </p:cNvSpPr>
              <p:nvPr userDrawn="1"/>
            </p:nvSpPr>
            <p:spPr bwMode="auto">
              <a:xfrm>
                <a:off x="3479"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2" name="Oval 1330">
                <a:extLst>
                  <a:ext uri="{FF2B5EF4-FFF2-40B4-BE49-F238E27FC236}">
                    <a16:creationId xmlns:a16="http://schemas.microsoft.com/office/drawing/2014/main" id="{E7CD123F-8561-45B1-A673-34D5E343B6C5}"/>
                  </a:ext>
                </a:extLst>
              </p:cNvPr>
              <p:cNvSpPr>
                <a:spLocks noChangeArrowheads="1"/>
              </p:cNvSpPr>
              <p:nvPr userDrawn="1"/>
            </p:nvSpPr>
            <p:spPr bwMode="auto">
              <a:xfrm>
                <a:off x="4589"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3" name="Oval 1331">
                <a:extLst>
                  <a:ext uri="{FF2B5EF4-FFF2-40B4-BE49-F238E27FC236}">
                    <a16:creationId xmlns:a16="http://schemas.microsoft.com/office/drawing/2014/main" id="{F27E41DD-D510-4DCE-A2E8-996B7B086050}"/>
                  </a:ext>
                </a:extLst>
              </p:cNvPr>
              <p:cNvSpPr>
                <a:spLocks noChangeArrowheads="1"/>
              </p:cNvSpPr>
              <p:nvPr userDrawn="1"/>
            </p:nvSpPr>
            <p:spPr bwMode="auto">
              <a:xfrm>
                <a:off x="4471"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4" name="Oval 1332">
                <a:extLst>
                  <a:ext uri="{FF2B5EF4-FFF2-40B4-BE49-F238E27FC236}">
                    <a16:creationId xmlns:a16="http://schemas.microsoft.com/office/drawing/2014/main" id="{A8A7C9FE-3337-4929-B873-846CCC78C476}"/>
                  </a:ext>
                </a:extLst>
              </p:cNvPr>
              <p:cNvSpPr>
                <a:spLocks noChangeArrowheads="1"/>
              </p:cNvSpPr>
              <p:nvPr userDrawn="1"/>
            </p:nvSpPr>
            <p:spPr bwMode="auto">
              <a:xfrm>
                <a:off x="4346"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5" name="Oval 1333">
                <a:extLst>
                  <a:ext uri="{FF2B5EF4-FFF2-40B4-BE49-F238E27FC236}">
                    <a16:creationId xmlns:a16="http://schemas.microsoft.com/office/drawing/2014/main" id="{11301881-2F4D-4D14-B032-359916E2C684}"/>
                  </a:ext>
                </a:extLst>
              </p:cNvPr>
              <p:cNvSpPr>
                <a:spLocks noChangeArrowheads="1"/>
              </p:cNvSpPr>
              <p:nvPr userDrawn="1"/>
            </p:nvSpPr>
            <p:spPr bwMode="auto">
              <a:xfrm>
                <a:off x="4221"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6" name="Oval 1334">
                <a:extLst>
                  <a:ext uri="{FF2B5EF4-FFF2-40B4-BE49-F238E27FC236}">
                    <a16:creationId xmlns:a16="http://schemas.microsoft.com/office/drawing/2014/main" id="{38D3B6E0-E431-46DA-9717-49BA6D239A47}"/>
                  </a:ext>
                </a:extLst>
              </p:cNvPr>
              <p:cNvSpPr>
                <a:spLocks noChangeArrowheads="1"/>
              </p:cNvSpPr>
              <p:nvPr userDrawn="1"/>
            </p:nvSpPr>
            <p:spPr bwMode="auto">
              <a:xfrm>
                <a:off x="4096" y="1388"/>
                <a:ext cx="67"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7" name="Oval 1335">
                <a:extLst>
                  <a:ext uri="{FF2B5EF4-FFF2-40B4-BE49-F238E27FC236}">
                    <a16:creationId xmlns:a16="http://schemas.microsoft.com/office/drawing/2014/main" id="{3F529A68-D2D4-4794-8A14-F16A03257581}"/>
                  </a:ext>
                </a:extLst>
              </p:cNvPr>
              <p:cNvSpPr>
                <a:spLocks noChangeArrowheads="1"/>
              </p:cNvSpPr>
              <p:nvPr userDrawn="1"/>
            </p:nvSpPr>
            <p:spPr bwMode="auto">
              <a:xfrm>
                <a:off x="3979"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8" name="Oval 1336">
                <a:extLst>
                  <a:ext uri="{FF2B5EF4-FFF2-40B4-BE49-F238E27FC236}">
                    <a16:creationId xmlns:a16="http://schemas.microsoft.com/office/drawing/2014/main" id="{5EB79247-5D49-41C4-82A8-716EAA3B8B29}"/>
                  </a:ext>
                </a:extLst>
              </p:cNvPr>
              <p:cNvSpPr>
                <a:spLocks noChangeArrowheads="1"/>
              </p:cNvSpPr>
              <p:nvPr userDrawn="1"/>
            </p:nvSpPr>
            <p:spPr bwMode="auto">
              <a:xfrm>
                <a:off x="3854"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9" name="Oval 1337">
                <a:extLst>
                  <a:ext uri="{FF2B5EF4-FFF2-40B4-BE49-F238E27FC236}">
                    <a16:creationId xmlns:a16="http://schemas.microsoft.com/office/drawing/2014/main" id="{529D1FFF-914D-47D5-BBC6-08427E46586C}"/>
                  </a:ext>
                </a:extLst>
              </p:cNvPr>
              <p:cNvSpPr>
                <a:spLocks noChangeArrowheads="1"/>
              </p:cNvSpPr>
              <p:nvPr userDrawn="1"/>
            </p:nvSpPr>
            <p:spPr bwMode="auto">
              <a:xfrm>
                <a:off x="3729" y="1388"/>
                <a:ext cx="5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0" name="Oval 1338">
                <a:extLst>
                  <a:ext uri="{FF2B5EF4-FFF2-40B4-BE49-F238E27FC236}">
                    <a16:creationId xmlns:a16="http://schemas.microsoft.com/office/drawing/2014/main" id="{77B96269-05D2-4E9E-B3A3-1C21AB2D674B}"/>
                  </a:ext>
                </a:extLst>
              </p:cNvPr>
              <p:cNvSpPr>
                <a:spLocks noChangeArrowheads="1"/>
              </p:cNvSpPr>
              <p:nvPr userDrawn="1"/>
            </p:nvSpPr>
            <p:spPr bwMode="auto">
              <a:xfrm>
                <a:off x="3604"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1" name="Oval 1339">
                <a:extLst>
                  <a:ext uri="{FF2B5EF4-FFF2-40B4-BE49-F238E27FC236}">
                    <a16:creationId xmlns:a16="http://schemas.microsoft.com/office/drawing/2014/main" id="{C468E0E1-A45B-447A-93C0-512C3C7F25CF}"/>
                  </a:ext>
                </a:extLst>
              </p:cNvPr>
              <p:cNvSpPr>
                <a:spLocks noChangeArrowheads="1"/>
              </p:cNvSpPr>
              <p:nvPr userDrawn="1"/>
            </p:nvSpPr>
            <p:spPr bwMode="auto">
              <a:xfrm>
                <a:off x="3479"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2" name="Oval 1340">
                <a:extLst>
                  <a:ext uri="{FF2B5EF4-FFF2-40B4-BE49-F238E27FC236}">
                    <a16:creationId xmlns:a16="http://schemas.microsoft.com/office/drawing/2014/main" id="{B78DD322-9C59-423D-8437-3CADC8E5BFDF}"/>
                  </a:ext>
                </a:extLst>
              </p:cNvPr>
              <p:cNvSpPr>
                <a:spLocks noChangeArrowheads="1"/>
              </p:cNvSpPr>
              <p:nvPr userDrawn="1"/>
            </p:nvSpPr>
            <p:spPr bwMode="auto">
              <a:xfrm>
                <a:off x="4589"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3" name="Oval 1341">
                <a:extLst>
                  <a:ext uri="{FF2B5EF4-FFF2-40B4-BE49-F238E27FC236}">
                    <a16:creationId xmlns:a16="http://schemas.microsoft.com/office/drawing/2014/main" id="{26EB4611-3E4A-4B23-B083-EB463CA78A18}"/>
                  </a:ext>
                </a:extLst>
              </p:cNvPr>
              <p:cNvSpPr>
                <a:spLocks noChangeArrowheads="1"/>
              </p:cNvSpPr>
              <p:nvPr userDrawn="1"/>
            </p:nvSpPr>
            <p:spPr bwMode="auto">
              <a:xfrm>
                <a:off x="4471"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4" name="Oval 1342">
                <a:extLst>
                  <a:ext uri="{FF2B5EF4-FFF2-40B4-BE49-F238E27FC236}">
                    <a16:creationId xmlns:a16="http://schemas.microsoft.com/office/drawing/2014/main" id="{7A7F889F-F013-4BE8-8EA9-6AB439BB1EEA}"/>
                  </a:ext>
                </a:extLst>
              </p:cNvPr>
              <p:cNvSpPr>
                <a:spLocks noChangeArrowheads="1"/>
              </p:cNvSpPr>
              <p:nvPr userDrawn="1"/>
            </p:nvSpPr>
            <p:spPr bwMode="auto">
              <a:xfrm>
                <a:off x="4346"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5" name="Oval 1343">
                <a:extLst>
                  <a:ext uri="{FF2B5EF4-FFF2-40B4-BE49-F238E27FC236}">
                    <a16:creationId xmlns:a16="http://schemas.microsoft.com/office/drawing/2014/main" id="{6FFE1E1B-68D9-48B2-A451-AE33E6B4484E}"/>
                  </a:ext>
                </a:extLst>
              </p:cNvPr>
              <p:cNvSpPr>
                <a:spLocks noChangeArrowheads="1"/>
              </p:cNvSpPr>
              <p:nvPr userDrawn="1"/>
            </p:nvSpPr>
            <p:spPr bwMode="auto">
              <a:xfrm>
                <a:off x="4221"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6" name="Oval 1344">
                <a:extLst>
                  <a:ext uri="{FF2B5EF4-FFF2-40B4-BE49-F238E27FC236}">
                    <a16:creationId xmlns:a16="http://schemas.microsoft.com/office/drawing/2014/main" id="{A6103831-16F5-42CF-B90B-2840873A1D45}"/>
                  </a:ext>
                </a:extLst>
              </p:cNvPr>
              <p:cNvSpPr>
                <a:spLocks noChangeArrowheads="1"/>
              </p:cNvSpPr>
              <p:nvPr userDrawn="1"/>
            </p:nvSpPr>
            <p:spPr bwMode="auto">
              <a:xfrm>
                <a:off x="4096" y="1269"/>
                <a:ext cx="67"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7" name="Oval 1345">
                <a:extLst>
                  <a:ext uri="{FF2B5EF4-FFF2-40B4-BE49-F238E27FC236}">
                    <a16:creationId xmlns:a16="http://schemas.microsoft.com/office/drawing/2014/main" id="{C14B540E-1C99-4D7D-8A74-76975A5EDD73}"/>
                  </a:ext>
                </a:extLst>
              </p:cNvPr>
              <p:cNvSpPr>
                <a:spLocks noChangeArrowheads="1"/>
              </p:cNvSpPr>
              <p:nvPr userDrawn="1"/>
            </p:nvSpPr>
            <p:spPr bwMode="auto">
              <a:xfrm>
                <a:off x="3979"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8" name="Oval 1346">
                <a:extLst>
                  <a:ext uri="{FF2B5EF4-FFF2-40B4-BE49-F238E27FC236}">
                    <a16:creationId xmlns:a16="http://schemas.microsoft.com/office/drawing/2014/main" id="{3E0AE73E-127E-4608-BF05-E211225E1EF4}"/>
                  </a:ext>
                </a:extLst>
              </p:cNvPr>
              <p:cNvSpPr>
                <a:spLocks noChangeArrowheads="1"/>
              </p:cNvSpPr>
              <p:nvPr userDrawn="1"/>
            </p:nvSpPr>
            <p:spPr bwMode="auto">
              <a:xfrm>
                <a:off x="3854"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9" name="Oval 1347">
                <a:extLst>
                  <a:ext uri="{FF2B5EF4-FFF2-40B4-BE49-F238E27FC236}">
                    <a16:creationId xmlns:a16="http://schemas.microsoft.com/office/drawing/2014/main" id="{3ED8BA45-2921-4DEE-8B86-48C2F7B40B30}"/>
                  </a:ext>
                </a:extLst>
              </p:cNvPr>
              <p:cNvSpPr>
                <a:spLocks noChangeArrowheads="1"/>
              </p:cNvSpPr>
              <p:nvPr userDrawn="1"/>
            </p:nvSpPr>
            <p:spPr bwMode="auto">
              <a:xfrm>
                <a:off x="3729" y="1269"/>
                <a:ext cx="58"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0" name="Oval 1348">
                <a:extLst>
                  <a:ext uri="{FF2B5EF4-FFF2-40B4-BE49-F238E27FC236}">
                    <a16:creationId xmlns:a16="http://schemas.microsoft.com/office/drawing/2014/main" id="{2153E09A-E5DE-4095-8421-FDC2A2635171}"/>
                  </a:ext>
                </a:extLst>
              </p:cNvPr>
              <p:cNvSpPr>
                <a:spLocks noChangeArrowheads="1"/>
              </p:cNvSpPr>
              <p:nvPr userDrawn="1"/>
            </p:nvSpPr>
            <p:spPr bwMode="auto">
              <a:xfrm>
                <a:off x="3604"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1" name="Oval 1349">
                <a:extLst>
                  <a:ext uri="{FF2B5EF4-FFF2-40B4-BE49-F238E27FC236}">
                    <a16:creationId xmlns:a16="http://schemas.microsoft.com/office/drawing/2014/main" id="{520F0D31-4D92-4790-BBE9-D10D06FB8260}"/>
                  </a:ext>
                </a:extLst>
              </p:cNvPr>
              <p:cNvSpPr>
                <a:spLocks noChangeArrowheads="1"/>
              </p:cNvSpPr>
              <p:nvPr userDrawn="1"/>
            </p:nvSpPr>
            <p:spPr bwMode="auto">
              <a:xfrm>
                <a:off x="3479"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2" name="Oval 1350">
                <a:extLst>
                  <a:ext uri="{FF2B5EF4-FFF2-40B4-BE49-F238E27FC236}">
                    <a16:creationId xmlns:a16="http://schemas.microsoft.com/office/drawing/2014/main" id="{07A2F3A8-A833-435E-8CFD-F0796C2677B7}"/>
                  </a:ext>
                </a:extLst>
              </p:cNvPr>
              <p:cNvSpPr>
                <a:spLocks noChangeArrowheads="1"/>
              </p:cNvSpPr>
              <p:nvPr userDrawn="1"/>
            </p:nvSpPr>
            <p:spPr bwMode="auto">
              <a:xfrm>
                <a:off x="4589"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3" name="Oval 1351">
                <a:extLst>
                  <a:ext uri="{FF2B5EF4-FFF2-40B4-BE49-F238E27FC236}">
                    <a16:creationId xmlns:a16="http://schemas.microsoft.com/office/drawing/2014/main" id="{42AAC94D-DE94-43A4-A2A2-79C8CC667DAC}"/>
                  </a:ext>
                </a:extLst>
              </p:cNvPr>
              <p:cNvSpPr>
                <a:spLocks noChangeArrowheads="1"/>
              </p:cNvSpPr>
              <p:nvPr userDrawn="1"/>
            </p:nvSpPr>
            <p:spPr bwMode="auto">
              <a:xfrm>
                <a:off x="4471"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4" name="Oval 1352">
                <a:extLst>
                  <a:ext uri="{FF2B5EF4-FFF2-40B4-BE49-F238E27FC236}">
                    <a16:creationId xmlns:a16="http://schemas.microsoft.com/office/drawing/2014/main" id="{610A5D45-AE6C-4D91-B21D-FC31D840BE08}"/>
                  </a:ext>
                </a:extLst>
              </p:cNvPr>
              <p:cNvSpPr>
                <a:spLocks noChangeArrowheads="1"/>
              </p:cNvSpPr>
              <p:nvPr userDrawn="1"/>
            </p:nvSpPr>
            <p:spPr bwMode="auto">
              <a:xfrm>
                <a:off x="4346"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5" name="Oval 1353">
                <a:extLst>
                  <a:ext uri="{FF2B5EF4-FFF2-40B4-BE49-F238E27FC236}">
                    <a16:creationId xmlns:a16="http://schemas.microsoft.com/office/drawing/2014/main" id="{EFFF6776-935C-4ED4-87A9-D53BD8448B69}"/>
                  </a:ext>
                </a:extLst>
              </p:cNvPr>
              <p:cNvSpPr>
                <a:spLocks noChangeArrowheads="1"/>
              </p:cNvSpPr>
              <p:nvPr userDrawn="1"/>
            </p:nvSpPr>
            <p:spPr bwMode="auto">
              <a:xfrm>
                <a:off x="4221"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6" name="Oval 1354">
                <a:extLst>
                  <a:ext uri="{FF2B5EF4-FFF2-40B4-BE49-F238E27FC236}">
                    <a16:creationId xmlns:a16="http://schemas.microsoft.com/office/drawing/2014/main" id="{887B4B13-2EDB-43A8-9806-90E8B3189CF1}"/>
                  </a:ext>
                </a:extLst>
              </p:cNvPr>
              <p:cNvSpPr>
                <a:spLocks noChangeArrowheads="1"/>
              </p:cNvSpPr>
              <p:nvPr userDrawn="1"/>
            </p:nvSpPr>
            <p:spPr bwMode="auto">
              <a:xfrm>
                <a:off x="4096" y="114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7" name="Oval 1355">
                <a:extLst>
                  <a:ext uri="{FF2B5EF4-FFF2-40B4-BE49-F238E27FC236}">
                    <a16:creationId xmlns:a16="http://schemas.microsoft.com/office/drawing/2014/main" id="{7F02B1F1-940C-405A-995E-6967ABD9FD03}"/>
                  </a:ext>
                </a:extLst>
              </p:cNvPr>
              <p:cNvSpPr>
                <a:spLocks noChangeArrowheads="1"/>
              </p:cNvSpPr>
              <p:nvPr userDrawn="1"/>
            </p:nvSpPr>
            <p:spPr bwMode="auto">
              <a:xfrm>
                <a:off x="3979"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8" name="Oval 1356">
                <a:extLst>
                  <a:ext uri="{FF2B5EF4-FFF2-40B4-BE49-F238E27FC236}">
                    <a16:creationId xmlns:a16="http://schemas.microsoft.com/office/drawing/2014/main" id="{7919B584-F9C1-457B-A6C1-DAA9945FD09D}"/>
                  </a:ext>
                </a:extLst>
              </p:cNvPr>
              <p:cNvSpPr>
                <a:spLocks noChangeArrowheads="1"/>
              </p:cNvSpPr>
              <p:nvPr userDrawn="1"/>
            </p:nvSpPr>
            <p:spPr bwMode="auto">
              <a:xfrm>
                <a:off x="3854"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9" name="Oval 1357">
                <a:extLst>
                  <a:ext uri="{FF2B5EF4-FFF2-40B4-BE49-F238E27FC236}">
                    <a16:creationId xmlns:a16="http://schemas.microsoft.com/office/drawing/2014/main" id="{5CCD51A2-5CEB-47F2-9AB4-83C1FA01188B}"/>
                  </a:ext>
                </a:extLst>
              </p:cNvPr>
              <p:cNvSpPr>
                <a:spLocks noChangeArrowheads="1"/>
              </p:cNvSpPr>
              <p:nvPr userDrawn="1"/>
            </p:nvSpPr>
            <p:spPr bwMode="auto">
              <a:xfrm>
                <a:off x="3729" y="1142"/>
                <a:ext cx="58"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0" name="Oval 1358">
                <a:extLst>
                  <a:ext uri="{FF2B5EF4-FFF2-40B4-BE49-F238E27FC236}">
                    <a16:creationId xmlns:a16="http://schemas.microsoft.com/office/drawing/2014/main" id="{FE667D3B-3519-4626-ACE1-4D1D4D7F0BBD}"/>
                  </a:ext>
                </a:extLst>
              </p:cNvPr>
              <p:cNvSpPr>
                <a:spLocks noChangeArrowheads="1"/>
              </p:cNvSpPr>
              <p:nvPr userDrawn="1"/>
            </p:nvSpPr>
            <p:spPr bwMode="auto">
              <a:xfrm>
                <a:off x="3604"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1" name="Oval 1359">
                <a:extLst>
                  <a:ext uri="{FF2B5EF4-FFF2-40B4-BE49-F238E27FC236}">
                    <a16:creationId xmlns:a16="http://schemas.microsoft.com/office/drawing/2014/main" id="{CEF5B420-BE62-45A8-AE8D-B0EE536A9DAC}"/>
                  </a:ext>
                </a:extLst>
              </p:cNvPr>
              <p:cNvSpPr>
                <a:spLocks noChangeArrowheads="1"/>
              </p:cNvSpPr>
              <p:nvPr userDrawn="1"/>
            </p:nvSpPr>
            <p:spPr bwMode="auto">
              <a:xfrm>
                <a:off x="3479"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2" name="Oval 1360">
                <a:extLst>
                  <a:ext uri="{FF2B5EF4-FFF2-40B4-BE49-F238E27FC236}">
                    <a16:creationId xmlns:a16="http://schemas.microsoft.com/office/drawing/2014/main" id="{74C4D6B7-FB0B-47B8-8FB3-1C70C798EA31}"/>
                  </a:ext>
                </a:extLst>
              </p:cNvPr>
              <p:cNvSpPr>
                <a:spLocks noChangeArrowheads="1"/>
              </p:cNvSpPr>
              <p:nvPr userDrawn="1"/>
            </p:nvSpPr>
            <p:spPr bwMode="auto">
              <a:xfrm>
                <a:off x="3361"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3" name="Oval 1361">
                <a:extLst>
                  <a:ext uri="{FF2B5EF4-FFF2-40B4-BE49-F238E27FC236}">
                    <a16:creationId xmlns:a16="http://schemas.microsoft.com/office/drawing/2014/main" id="{C4610B6C-3531-4C86-9FA8-301909E30690}"/>
                  </a:ext>
                </a:extLst>
              </p:cNvPr>
              <p:cNvSpPr>
                <a:spLocks noChangeArrowheads="1"/>
              </p:cNvSpPr>
              <p:nvPr userDrawn="1"/>
            </p:nvSpPr>
            <p:spPr bwMode="auto">
              <a:xfrm>
                <a:off x="3361"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4" name="Oval 1362">
                <a:extLst>
                  <a:ext uri="{FF2B5EF4-FFF2-40B4-BE49-F238E27FC236}">
                    <a16:creationId xmlns:a16="http://schemas.microsoft.com/office/drawing/2014/main" id="{AB69453D-82A2-44AA-A05A-5545FBFB832F}"/>
                  </a:ext>
                </a:extLst>
              </p:cNvPr>
              <p:cNvSpPr>
                <a:spLocks noChangeArrowheads="1"/>
              </p:cNvSpPr>
              <p:nvPr userDrawn="1"/>
            </p:nvSpPr>
            <p:spPr bwMode="auto">
              <a:xfrm>
                <a:off x="3361"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5" name="Oval 1363">
                <a:extLst>
                  <a:ext uri="{FF2B5EF4-FFF2-40B4-BE49-F238E27FC236}">
                    <a16:creationId xmlns:a16="http://schemas.microsoft.com/office/drawing/2014/main" id="{A799A3CC-9482-46E0-AB58-B985892FEE27}"/>
                  </a:ext>
                </a:extLst>
              </p:cNvPr>
              <p:cNvSpPr>
                <a:spLocks noChangeArrowheads="1"/>
              </p:cNvSpPr>
              <p:nvPr userDrawn="1"/>
            </p:nvSpPr>
            <p:spPr bwMode="auto">
              <a:xfrm>
                <a:off x="3361"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6" name="Oval 1364">
                <a:extLst>
                  <a:ext uri="{FF2B5EF4-FFF2-40B4-BE49-F238E27FC236}">
                    <a16:creationId xmlns:a16="http://schemas.microsoft.com/office/drawing/2014/main" id="{7C826A74-5B05-4CCA-B76A-87A296A2A8C2}"/>
                  </a:ext>
                </a:extLst>
              </p:cNvPr>
              <p:cNvSpPr>
                <a:spLocks noChangeArrowheads="1"/>
              </p:cNvSpPr>
              <p:nvPr userDrawn="1"/>
            </p:nvSpPr>
            <p:spPr bwMode="auto">
              <a:xfrm>
                <a:off x="3361"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7" name="Oval 1365">
                <a:extLst>
                  <a:ext uri="{FF2B5EF4-FFF2-40B4-BE49-F238E27FC236}">
                    <a16:creationId xmlns:a16="http://schemas.microsoft.com/office/drawing/2014/main" id="{B167A8B1-B79F-432F-AFC1-393027455AAE}"/>
                  </a:ext>
                </a:extLst>
              </p:cNvPr>
              <p:cNvSpPr>
                <a:spLocks noChangeArrowheads="1"/>
              </p:cNvSpPr>
              <p:nvPr userDrawn="1"/>
            </p:nvSpPr>
            <p:spPr bwMode="auto">
              <a:xfrm>
                <a:off x="3361"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8" name="Oval 1366">
                <a:extLst>
                  <a:ext uri="{FF2B5EF4-FFF2-40B4-BE49-F238E27FC236}">
                    <a16:creationId xmlns:a16="http://schemas.microsoft.com/office/drawing/2014/main" id="{8793692D-EAF9-4678-851A-3621BD1F6EF4}"/>
                  </a:ext>
                </a:extLst>
              </p:cNvPr>
              <p:cNvSpPr>
                <a:spLocks noChangeArrowheads="1"/>
              </p:cNvSpPr>
              <p:nvPr userDrawn="1"/>
            </p:nvSpPr>
            <p:spPr bwMode="auto">
              <a:xfrm>
                <a:off x="3361"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9" name="Oval 1367">
                <a:extLst>
                  <a:ext uri="{FF2B5EF4-FFF2-40B4-BE49-F238E27FC236}">
                    <a16:creationId xmlns:a16="http://schemas.microsoft.com/office/drawing/2014/main" id="{23A0D260-744E-4F22-8F35-4E1850016860}"/>
                  </a:ext>
                </a:extLst>
              </p:cNvPr>
              <p:cNvSpPr>
                <a:spLocks noChangeArrowheads="1"/>
              </p:cNvSpPr>
              <p:nvPr userDrawn="1"/>
            </p:nvSpPr>
            <p:spPr bwMode="auto">
              <a:xfrm>
                <a:off x="3361"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0" name="Oval 1368">
                <a:extLst>
                  <a:ext uri="{FF2B5EF4-FFF2-40B4-BE49-F238E27FC236}">
                    <a16:creationId xmlns:a16="http://schemas.microsoft.com/office/drawing/2014/main" id="{06CF6194-A80C-41DF-B18A-68B140165FFF}"/>
                  </a:ext>
                </a:extLst>
              </p:cNvPr>
              <p:cNvSpPr>
                <a:spLocks noChangeArrowheads="1"/>
              </p:cNvSpPr>
              <p:nvPr userDrawn="1"/>
            </p:nvSpPr>
            <p:spPr bwMode="auto">
              <a:xfrm>
                <a:off x="3361"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1" name="Oval 1369">
                <a:extLst>
                  <a:ext uri="{FF2B5EF4-FFF2-40B4-BE49-F238E27FC236}">
                    <a16:creationId xmlns:a16="http://schemas.microsoft.com/office/drawing/2014/main" id="{5BE9E7A0-AFCB-410D-A7FA-E17214A7F308}"/>
                  </a:ext>
                </a:extLst>
              </p:cNvPr>
              <p:cNvSpPr>
                <a:spLocks noChangeArrowheads="1"/>
              </p:cNvSpPr>
              <p:nvPr userDrawn="1"/>
            </p:nvSpPr>
            <p:spPr bwMode="auto">
              <a:xfrm>
                <a:off x="3361"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2" name="Oval 1370">
                <a:extLst>
                  <a:ext uri="{FF2B5EF4-FFF2-40B4-BE49-F238E27FC236}">
                    <a16:creationId xmlns:a16="http://schemas.microsoft.com/office/drawing/2014/main" id="{E6D5D0FF-3C09-48E7-9598-00F00C41EC92}"/>
                  </a:ext>
                </a:extLst>
              </p:cNvPr>
              <p:cNvSpPr>
                <a:spLocks noChangeArrowheads="1"/>
              </p:cNvSpPr>
              <p:nvPr userDrawn="1"/>
            </p:nvSpPr>
            <p:spPr bwMode="auto">
              <a:xfrm>
                <a:off x="3361"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3" name="Oval 1371">
                <a:extLst>
                  <a:ext uri="{FF2B5EF4-FFF2-40B4-BE49-F238E27FC236}">
                    <a16:creationId xmlns:a16="http://schemas.microsoft.com/office/drawing/2014/main" id="{8494CF4B-F075-4453-9FA6-00DA862EE502}"/>
                  </a:ext>
                </a:extLst>
              </p:cNvPr>
              <p:cNvSpPr>
                <a:spLocks noChangeArrowheads="1"/>
              </p:cNvSpPr>
              <p:nvPr userDrawn="1"/>
            </p:nvSpPr>
            <p:spPr bwMode="auto">
              <a:xfrm>
                <a:off x="3361"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4" name="Oval 1372">
                <a:extLst>
                  <a:ext uri="{FF2B5EF4-FFF2-40B4-BE49-F238E27FC236}">
                    <a16:creationId xmlns:a16="http://schemas.microsoft.com/office/drawing/2014/main" id="{8DFC44AC-5D8F-46EB-BAE4-957B9D76BDFC}"/>
                  </a:ext>
                </a:extLst>
              </p:cNvPr>
              <p:cNvSpPr>
                <a:spLocks noChangeArrowheads="1"/>
              </p:cNvSpPr>
              <p:nvPr userDrawn="1"/>
            </p:nvSpPr>
            <p:spPr bwMode="auto">
              <a:xfrm>
                <a:off x="3361"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5" name="Oval 1373">
                <a:extLst>
                  <a:ext uri="{FF2B5EF4-FFF2-40B4-BE49-F238E27FC236}">
                    <a16:creationId xmlns:a16="http://schemas.microsoft.com/office/drawing/2014/main" id="{DA0AE286-97DA-41FB-B65D-AE09B83BFD0C}"/>
                  </a:ext>
                </a:extLst>
              </p:cNvPr>
              <p:cNvSpPr>
                <a:spLocks noChangeArrowheads="1"/>
              </p:cNvSpPr>
              <p:nvPr userDrawn="1"/>
            </p:nvSpPr>
            <p:spPr bwMode="auto">
              <a:xfrm>
                <a:off x="1257" y="1142"/>
                <a:ext cx="67"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6" name="Oval 1374">
                <a:extLst>
                  <a:ext uri="{FF2B5EF4-FFF2-40B4-BE49-F238E27FC236}">
                    <a16:creationId xmlns:a16="http://schemas.microsoft.com/office/drawing/2014/main" id="{6FD85519-7FD7-4D02-BA42-119712CC9CAE}"/>
                  </a:ext>
                </a:extLst>
              </p:cNvPr>
              <p:cNvSpPr>
                <a:spLocks noChangeArrowheads="1"/>
              </p:cNvSpPr>
              <p:nvPr userDrawn="1"/>
            </p:nvSpPr>
            <p:spPr bwMode="auto">
              <a:xfrm>
                <a:off x="1140"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7" name="Oval 1375">
                <a:extLst>
                  <a:ext uri="{FF2B5EF4-FFF2-40B4-BE49-F238E27FC236}">
                    <a16:creationId xmlns:a16="http://schemas.microsoft.com/office/drawing/2014/main" id="{A336B32F-7BFB-46AF-A703-4598A76C86B6}"/>
                  </a:ext>
                </a:extLst>
              </p:cNvPr>
              <p:cNvSpPr>
                <a:spLocks noChangeArrowheads="1"/>
              </p:cNvSpPr>
              <p:nvPr userDrawn="1"/>
            </p:nvSpPr>
            <p:spPr bwMode="auto">
              <a:xfrm>
                <a:off x="1015"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8" name="Oval 1376">
                <a:extLst>
                  <a:ext uri="{FF2B5EF4-FFF2-40B4-BE49-F238E27FC236}">
                    <a16:creationId xmlns:a16="http://schemas.microsoft.com/office/drawing/2014/main" id="{7CD52C6F-C6DC-4B1B-9194-C7EA6093DBAB}"/>
                  </a:ext>
                </a:extLst>
              </p:cNvPr>
              <p:cNvSpPr>
                <a:spLocks noChangeArrowheads="1"/>
              </p:cNvSpPr>
              <p:nvPr userDrawn="1"/>
            </p:nvSpPr>
            <p:spPr bwMode="auto">
              <a:xfrm>
                <a:off x="890"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9" name="Oval 1377">
                <a:extLst>
                  <a:ext uri="{FF2B5EF4-FFF2-40B4-BE49-F238E27FC236}">
                    <a16:creationId xmlns:a16="http://schemas.microsoft.com/office/drawing/2014/main" id="{13B76241-19D5-4293-93DA-F8FA93E6CF3B}"/>
                  </a:ext>
                </a:extLst>
              </p:cNvPr>
              <p:cNvSpPr>
                <a:spLocks noChangeArrowheads="1"/>
              </p:cNvSpPr>
              <p:nvPr userDrawn="1"/>
            </p:nvSpPr>
            <p:spPr bwMode="auto">
              <a:xfrm>
                <a:off x="765"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0" name="Oval 1378">
                <a:extLst>
                  <a:ext uri="{FF2B5EF4-FFF2-40B4-BE49-F238E27FC236}">
                    <a16:creationId xmlns:a16="http://schemas.microsoft.com/office/drawing/2014/main" id="{468D370D-6891-4498-8345-70627234FB2B}"/>
                  </a:ext>
                </a:extLst>
              </p:cNvPr>
              <p:cNvSpPr>
                <a:spLocks noChangeArrowheads="1"/>
              </p:cNvSpPr>
              <p:nvPr userDrawn="1"/>
            </p:nvSpPr>
            <p:spPr bwMode="auto">
              <a:xfrm>
                <a:off x="647"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1" name="Oval 1379">
                <a:extLst>
                  <a:ext uri="{FF2B5EF4-FFF2-40B4-BE49-F238E27FC236}">
                    <a16:creationId xmlns:a16="http://schemas.microsoft.com/office/drawing/2014/main" id="{229F0602-1326-4410-84AF-BA9601E7D559}"/>
                  </a:ext>
                </a:extLst>
              </p:cNvPr>
              <p:cNvSpPr>
                <a:spLocks noChangeArrowheads="1"/>
              </p:cNvSpPr>
              <p:nvPr userDrawn="1"/>
            </p:nvSpPr>
            <p:spPr bwMode="auto">
              <a:xfrm>
                <a:off x="522"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2" name="Oval 1380">
                <a:extLst>
                  <a:ext uri="{FF2B5EF4-FFF2-40B4-BE49-F238E27FC236}">
                    <a16:creationId xmlns:a16="http://schemas.microsoft.com/office/drawing/2014/main" id="{D2CC5822-A838-4474-B596-763A9293586D}"/>
                  </a:ext>
                </a:extLst>
              </p:cNvPr>
              <p:cNvSpPr>
                <a:spLocks noChangeArrowheads="1"/>
              </p:cNvSpPr>
              <p:nvPr userDrawn="1"/>
            </p:nvSpPr>
            <p:spPr bwMode="auto">
              <a:xfrm>
                <a:off x="397"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3" name="Oval 1381">
                <a:extLst>
                  <a:ext uri="{FF2B5EF4-FFF2-40B4-BE49-F238E27FC236}">
                    <a16:creationId xmlns:a16="http://schemas.microsoft.com/office/drawing/2014/main" id="{E9C943D7-8CA0-459F-A0DC-1B9DF64E035F}"/>
                  </a:ext>
                </a:extLst>
              </p:cNvPr>
              <p:cNvSpPr>
                <a:spLocks noChangeArrowheads="1"/>
              </p:cNvSpPr>
              <p:nvPr userDrawn="1"/>
            </p:nvSpPr>
            <p:spPr bwMode="auto">
              <a:xfrm>
                <a:off x="272" y="263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4" name="Oval 1382">
                <a:extLst>
                  <a:ext uri="{FF2B5EF4-FFF2-40B4-BE49-F238E27FC236}">
                    <a16:creationId xmlns:a16="http://schemas.microsoft.com/office/drawing/2014/main" id="{0631259A-51C9-4528-A759-419D9782F376}"/>
                  </a:ext>
                </a:extLst>
              </p:cNvPr>
              <p:cNvSpPr>
                <a:spLocks noChangeArrowheads="1"/>
              </p:cNvSpPr>
              <p:nvPr userDrawn="1"/>
            </p:nvSpPr>
            <p:spPr bwMode="auto">
              <a:xfrm>
                <a:off x="154"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5" name="Oval 1383">
                <a:extLst>
                  <a:ext uri="{FF2B5EF4-FFF2-40B4-BE49-F238E27FC236}">
                    <a16:creationId xmlns:a16="http://schemas.microsoft.com/office/drawing/2014/main" id="{FDBA6C7D-19CB-4603-B8C6-74C87B8F21E3}"/>
                  </a:ext>
                </a:extLst>
              </p:cNvPr>
              <p:cNvSpPr>
                <a:spLocks noChangeArrowheads="1"/>
              </p:cNvSpPr>
              <p:nvPr userDrawn="1"/>
            </p:nvSpPr>
            <p:spPr bwMode="auto">
              <a:xfrm>
                <a:off x="29" y="263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6" name="Oval 1384">
                <a:extLst>
                  <a:ext uri="{FF2B5EF4-FFF2-40B4-BE49-F238E27FC236}">
                    <a16:creationId xmlns:a16="http://schemas.microsoft.com/office/drawing/2014/main" id="{40110CE4-9E14-4F20-AF21-27EB1778E3B7}"/>
                  </a:ext>
                </a:extLst>
              </p:cNvPr>
              <p:cNvSpPr>
                <a:spLocks noChangeArrowheads="1"/>
              </p:cNvSpPr>
              <p:nvPr userDrawn="1"/>
            </p:nvSpPr>
            <p:spPr bwMode="auto">
              <a:xfrm>
                <a:off x="522"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7" name="Oval 1385">
                <a:extLst>
                  <a:ext uri="{FF2B5EF4-FFF2-40B4-BE49-F238E27FC236}">
                    <a16:creationId xmlns:a16="http://schemas.microsoft.com/office/drawing/2014/main" id="{05F62D7F-2E5B-4384-BC0A-191B117609CA}"/>
                  </a:ext>
                </a:extLst>
              </p:cNvPr>
              <p:cNvSpPr>
                <a:spLocks noChangeArrowheads="1"/>
              </p:cNvSpPr>
              <p:nvPr userDrawn="1"/>
            </p:nvSpPr>
            <p:spPr bwMode="auto">
              <a:xfrm>
                <a:off x="397"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8" name="Oval 1386">
                <a:extLst>
                  <a:ext uri="{FF2B5EF4-FFF2-40B4-BE49-F238E27FC236}">
                    <a16:creationId xmlns:a16="http://schemas.microsoft.com/office/drawing/2014/main" id="{A167209A-9E83-427C-8A9A-AE2C6D3359B4}"/>
                  </a:ext>
                </a:extLst>
              </p:cNvPr>
              <p:cNvSpPr>
                <a:spLocks noChangeArrowheads="1"/>
              </p:cNvSpPr>
              <p:nvPr userDrawn="1"/>
            </p:nvSpPr>
            <p:spPr bwMode="auto">
              <a:xfrm>
                <a:off x="272" y="2511"/>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9" name="Oval 1387">
                <a:extLst>
                  <a:ext uri="{FF2B5EF4-FFF2-40B4-BE49-F238E27FC236}">
                    <a16:creationId xmlns:a16="http://schemas.microsoft.com/office/drawing/2014/main" id="{138CA612-446E-46BE-9521-99E392797E8C}"/>
                  </a:ext>
                </a:extLst>
              </p:cNvPr>
              <p:cNvSpPr>
                <a:spLocks noChangeArrowheads="1"/>
              </p:cNvSpPr>
              <p:nvPr userDrawn="1"/>
            </p:nvSpPr>
            <p:spPr bwMode="auto">
              <a:xfrm>
                <a:off x="154"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0" name="Oval 1388">
                <a:extLst>
                  <a:ext uri="{FF2B5EF4-FFF2-40B4-BE49-F238E27FC236}">
                    <a16:creationId xmlns:a16="http://schemas.microsoft.com/office/drawing/2014/main" id="{1B10C53D-5670-4766-A975-B99F7253151A}"/>
                  </a:ext>
                </a:extLst>
              </p:cNvPr>
              <p:cNvSpPr>
                <a:spLocks noChangeArrowheads="1"/>
              </p:cNvSpPr>
              <p:nvPr userDrawn="1"/>
            </p:nvSpPr>
            <p:spPr bwMode="auto">
              <a:xfrm>
                <a:off x="29" y="2511"/>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1" name="Oval 1389">
                <a:extLst>
                  <a:ext uri="{FF2B5EF4-FFF2-40B4-BE49-F238E27FC236}">
                    <a16:creationId xmlns:a16="http://schemas.microsoft.com/office/drawing/2014/main" id="{C5C5C386-F788-42A8-90D2-24505BD78433}"/>
                  </a:ext>
                </a:extLst>
              </p:cNvPr>
              <p:cNvSpPr>
                <a:spLocks noChangeArrowheads="1"/>
              </p:cNvSpPr>
              <p:nvPr userDrawn="1"/>
            </p:nvSpPr>
            <p:spPr bwMode="auto">
              <a:xfrm>
                <a:off x="522"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2" name="Oval 1390">
                <a:extLst>
                  <a:ext uri="{FF2B5EF4-FFF2-40B4-BE49-F238E27FC236}">
                    <a16:creationId xmlns:a16="http://schemas.microsoft.com/office/drawing/2014/main" id="{D61FAB73-43CB-46B7-948A-E984C43761E4}"/>
                  </a:ext>
                </a:extLst>
              </p:cNvPr>
              <p:cNvSpPr>
                <a:spLocks noChangeArrowheads="1"/>
              </p:cNvSpPr>
              <p:nvPr userDrawn="1"/>
            </p:nvSpPr>
            <p:spPr bwMode="auto">
              <a:xfrm>
                <a:off x="397"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3" name="Oval 1391">
                <a:extLst>
                  <a:ext uri="{FF2B5EF4-FFF2-40B4-BE49-F238E27FC236}">
                    <a16:creationId xmlns:a16="http://schemas.microsoft.com/office/drawing/2014/main" id="{5C2575EE-DF95-4025-8A3E-448C0005104F}"/>
                  </a:ext>
                </a:extLst>
              </p:cNvPr>
              <p:cNvSpPr>
                <a:spLocks noChangeArrowheads="1"/>
              </p:cNvSpPr>
              <p:nvPr userDrawn="1"/>
            </p:nvSpPr>
            <p:spPr bwMode="auto">
              <a:xfrm>
                <a:off x="272" y="239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4" name="Oval 1392">
                <a:extLst>
                  <a:ext uri="{FF2B5EF4-FFF2-40B4-BE49-F238E27FC236}">
                    <a16:creationId xmlns:a16="http://schemas.microsoft.com/office/drawing/2014/main" id="{B8CBC718-71B7-4504-B94E-CF4A5157B689}"/>
                  </a:ext>
                </a:extLst>
              </p:cNvPr>
              <p:cNvSpPr>
                <a:spLocks noChangeArrowheads="1"/>
              </p:cNvSpPr>
              <p:nvPr userDrawn="1"/>
            </p:nvSpPr>
            <p:spPr bwMode="auto">
              <a:xfrm>
                <a:off x="154"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5" name="Oval 1393">
                <a:extLst>
                  <a:ext uri="{FF2B5EF4-FFF2-40B4-BE49-F238E27FC236}">
                    <a16:creationId xmlns:a16="http://schemas.microsoft.com/office/drawing/2014/main" id="{0BFF5F58-718A-4A06-B93E-CB49402A8ABD}"/>
                  </a:ext>
                </a:extLst>
              </p:cNvPr>
              <p:cNvSpPr>
                <a:spLocks noChangeArrowheads="1"/>
              </p:cNvSpPr>
              <p:nvPr userDrawn="1"/>
            </p:nvSpPr>
            <p:spPr bwMode="auto">
              <a:xfrm>
                <a:off x="29" y="239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6" name="Oval 1394">
                <a:extLst>
                  <a:ext uri="{FF2B5EF4-FFF2-40B4-BE49-F238E27FC236}">
                    <a16:creationId xmlns:a16="http://schemas.microsoft.com/office/drawing/2014/main" id="{0C201CA8-33D2-477B-B2F6-5F2C555DFCC8}"/>
                  </a:ext>
                </a:extLst>
              </p:cNvPr>
              <p:cNvSpPr>
                <a:spLocks noChangeArrowheads="1"/>
              </p:cNvSpPr>
              <p:nvPr userDrawn="1"/>
            </p:nvSpPr>
            <p:spPr bwMode="auto">
              <a:xfrm>
                <a:off x="522"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7" name="Oval 1395">
                <a:extLst>
                  <a:ext uri="{FF2B5EF4-FFF2-40B4-BE49-F238E27FC236}">
                    <a16:creationId xmlns:a16="http://schemas.microsoft.com/office/drawing/2014/main" id="{78ADDE7F-2AE8-47FA-ACC9-2F379A497F38}"/>
                  </a:ext>
                </a:extLst>
              </p:cNvPr>
              <p:cNvSpPr>
                <a:spLocks noChangeArrowheads="1"/>
              </p:cNvSpPr>
              <p:nvPr userDrawn="1"/>
            </p:nvSpPr>
            <p:spPr bwMode="auto">
              <a:xfrm>
                <a:off x="397"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8" name="Oval 1396">
                <a:extLst>
                  <a:ext uri="{FF2B5EF4-FFF2-40B4-BE49-F238E27FC236}">
                    <a16:creationId xmlns:a16="http://schemas.microsoft.com/office/drawing/2014/main" id="{902D41D0-FCAD-4DFF-8988-E7E9AA03D9F3}"/>
                  </a:ext>
                </a:extLst>
              </p:cNvPr>
              <p:cNvSpPr>
                <a:spLocks noChangeArrowheads="1"/>
              </p:cNvSpPr>
              <p:nvPr userDrawn="1"/>
            </p:nvSpPr>
            <p:spPr bwMode="auto">
              <a:xfrm>
                <a:off x="272" y="2266"/>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9" name="Oval 1397">
                <a:extLst>
                  <a:ext uri="{FF2B5EF4-FFF2-40B4-BE49-F238E27FC236}">
                    <a16:creationId xmlns:a16="http://schemas.microsoft.com/office/drawing/2014/main" id="{CF91883F-EE0E-430F-A012-A84DB4B640F2}"/>
                  </a:ext>
                </a:extLst>
              </p:cNvPr>
              <p:cNvSpPr>
                <a:spLocks noChangeArrowheads="1"/>
              </p:cNvSpPr>
              <p:nvPr userDrawn="1"/>
            </p:nvSpPr>
            <p:spPr bwMode="auto">
              <a:xfrm>
                <a:off x="154"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0" name="Oval 1398">
                <a:extLst>
                  <a:ext uri="{FF2B5EF4-FFF2-40B4-BE49-F238E27FC236}">
                    <a16:creationId xmlns:a16="http://schemas.microsoft.com/office/drawing/2014/main" id="{65C1E8E4-CB9A-49F2-BC93-7F4DDDE050A4}"/>
                  </a:ext>
                </a:extLst>
              </p:cNvPr>
              <p:cNvSpPr>
                <a:spLocks noChangeArrowheads="1"/>
              </p:cNvSpPr>
              <p:nvPr userDrawn="1"/>
            </p:nvSpPr>
            <p:spPr bwMode="auto">
              <a:xfrm>
                <a:off x="29" y="2266"/>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1" name="Oval 1399">
                <a:extLst>
                  <a:ext uri="{FF2B5EF4-FFF2-40B4-BE49-F238E27FC236}">
                    <a16:creationId xmlns:a16="http://schemas.microsoft.com/office/drawing/2014/main" id="{9644EFED-4A81-495B-8765-1A7A387D8E34}"/>
                  </a:ext>
                </a:extLst>
              </p:cNvPr>
              <p:cNvSpPr>
                <a:spLocks noChangeArrowheads="1"/>
              </p:cNvSpPr>
              <p:nvPr userDrawn="1"/>
            </p:nvSpPr>
            <p:spPr bwMode="auto">
              <a:xfrm>
                <a:off x="522"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2" name="Oval 1400">
                <a:extLst>
                  <a:ext uri="{FF2B5EF4-FFF2-40B4-BE49-F238E27FC236}">
                    <a16:creationId xmlns:a16="http://schemas.microsoft.com/office/drawing/2014/main" id="{C26FC592-7F3C-4706-BBDE-C7DAC304EB65}"/>
                  </a:ext>
                </a:extLst>
              </p:cNvPr>
              <p:cNvSpPr>
                <a:spLocks noChangeArrowheads="1"/>
              </p:cNvSpPr>
              <p:nvPr userDrawn="1"/>
            </p:nvSpPr>
            <p:spPr bwMode="auto">
              <a:xfrm>
                <a:off x="397"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3" name="Oval 1401">
                <a:extLst>
                  <a:ext uri="{FF2B5EF4-FFF2-40B4-BE49-F238E27FC236}">
                    <a16:creationId xmlns:a16="http://schemas.microsoft.com/office/drawing/2014/main" id="{AD660B9D-2C39-4E4A-8009-E7F996279EA0}"/>
                  </a:ext>
                </a:extLst>
              </p:cNvPr>
              <p:cNvSpPr>
                <a:spLocks noChangeArrowheads="1"/>
              </p:cNvSpPr>
              <p:nvPr userDrawn="1"/>
            </p:nvSpPr>
            <p:spPr bwMode="auto">
              <a:xfrm>
                <a:off x="272" y="2139"/>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4" name="Oval 1402">
                <a:extLst>
                  <a:ext uri="{FF2B5EF4-FFF2-40B4-BE49-F238E27FC236}">
                    <a16:creationId xmlns:a16="http://schemas.microsoft.com/office/drawing/2014/main" id="{02EB3610-2BC0-469A-A8DF-0860294C2D0B}"/>
                  </a:ext>
                </a:extLst>
              </p:cNvPr>
              <p:cNvSpPr>
                <a:spLocks noChangeArrowheads="1"/>
              </p:cNvSpPr>
              <p:nvPr userDrawn="1"/>
            </p:nvSpPr>
            <p:spPr bwMode="auto">
              <a:xfrm>
                <a:off x="154"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5" name="Oval 1403">
                <a:extLst>
                  <a:ext uri="{FF2B5EF4-FFF2-40B4-BE49-F238E27FC236}">
                    <a16:creationId xmlns:a16="http://schemas.microsoft.com/office/drawing/2014/main" id="{6A571225-069D-4010-9EF0-CE154A47DCD0}"/>
                  </a:ext>
                </a:extLst>
              </p:cNvPr>
              <p:cNvSpPr>
                <a:spLocks noChangeArrowheads="1"/>
              </p:cNvSpPr>
              <p:nvPr userDrawn="1"/>
            </p:nvSpPr>
            <p:spPr bwMode="auto">
              <a:xfrm>
                <a:off x="29" y="2139"/>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6" name="Oval 1404">
                <a:extLst>
                  <a:ext uri="{FF2B5EF4-FFF2-40B4-BE49-F238E27FC236}">
                    <a16:creationId xmlns:a16="http://schemas.microsoft.com/office/drawing/2014/main" id="{A1B8946F-547C-4EB4-9741-2EF94D509B73}"/>
                  </a:ext>
                </a:extLst>
              </p:cNvPr>
              <p:cNvSpPr>
                <a:spLocks noChangeArrowheads="1"/>
              </p:cNvSpPr>
              <p:nvPr userDrawn="1"/>
            </p:nvSpPr>
            <p:spPr bwMode="auto">
              <a:xfrm>
                <a:off x="522"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7" name="Oval 1405">
                <a:extLst>
                  <a:ext uri="{FF2B5EF4-FFF2-40B4-BE49-F238E27FC236}">
                    <a16:creationId xmlns:a16="http://schemas.microsoft.com/office/drawing/2014/main" id="{0818A20A-9BEC-44C4-8EA8-638BD07DEE3B}"/>
                  </a:ext>
                </a:extLst>
              </p:cNvPr>
              <p:cNvSpPr>
                <a:spLocks noChangeArrowheads="1"/>
              </p:cNvSpPr>
              <p:nvPr userDrawn="1"/>
            </p:nvSpPr>
            <p:spPr bwMode="auto">
              <a:xfrm>
                <a:off x="397"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8" name="Oval 1406">
                <a:extLst>
                  <a:ext uri="{FF2B5EF4-FFF2-40B4-BE49-F238E27FC236}">
                    <a16:creationId xmlns:a16="http://schemas.microsoft.com/office/drawing/2014/main" id="{E2C9138A-5B64-4C5D-B49F-534812720D7F}"/>
                  </a:ext>
                </a:extLst>
              </p:cNvPr>
              <p:cNvSpPr>
                <a:spLocks noChangeArrowheads="1"/>
              </p:cNvSpPr>
              <p:nvPr userDrawn="1"/>
            </p:nvSpPr>
            <p:spPr bwMode="auto">
              <a:xfrm>
                <a:off x="272" y="2013"/>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9" name="Oval 1407">
                <a:extLst>
                  <a:ext uri="{FF2B5EF4-FFF2-40B4-BE49-F238E27FC236}">
                    <a16:creationId xmlns:a16="http://schemas.microsoft.com/office/drawing/2014/main" id="{A492664A-F54D-4B33-9C60-853ACAC73A54}"/>
                  </a:ext>
                </a:extLst>
              </p:cNvPr>
              <p:cNvSpPr>
                <a:spLocks noChangeArrowheads="1"/>
              </p:cNvSpPr>
              <p:nvPr userDrawn="1"/>
            </p:nvSpPr>
            <p:spPr bwMode="auto">
              <a:xfrm>
                <a:off x="154"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0" name="Oval 1408">
                <a:extLst>
                  <a:ext uri="{FF2B5EF4-FFF2-40B4-BE49-F238E27FC236}">
                    <a16:creationId xmlns:a16="http://schemas.microsoft.com/office/drawing/2014/main" id="{FCDB9EDA-4D21-46AA-9F7E-6AE6E43486BE}"/>
                  </a:ext>
                </a:extLst>
              </p:cNvPr>
              <p:cNvSpPr>
                <a:spLocks noChangeArrowheads="1"/>
              </p:cNvSpPr>
              <p:nvPr userDrawn="1"/>
            </p:nvSpPr>
            <p:spPr bwMode="auto">
              <a:xfrm>
                <a:off x="29" y="2013"/>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1" name="Oval 1409">
                <a:extLst>
                  <a:ext uri="{FF2B5EF4-FFF2-40B4-BE49-F238E27FC236}">
                    <a16:creationId xmlns:a16="http://schemas.microsoft.com/office/drawing/2014/main" id="{64E275A7-DE63-4257-A8DE-06AA425A9465}"/>
                  </a:ext>
                </a:extLst>
              </p:cNvPr>
              <p:cNvSpPr>
                <a:spLocks noChangeArrowheads="1"/>
              </p:cNvSpPr>
              <p:nvPr userDrawn="1"/>
            </p:nvSpPr>
            <p:spPr bwMode="auto">
              <a:xfrm>
                <a:off x="522"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2" name="Oval 1410">
                <a:extLst>
                  <a:ext uri="{FF2B5EF4-FFF2-40B4-BE49-F238E27FC236}">
                    <a16:creationId xmlns:a16="http://schemas.microsoft.com/office/drawing/2014/main" id="{D44236A3-7349-4259-9F8C-08AF409F967E}"/>
                  </a:ext>
                </a:extLst>
              </p:cNvPr>
              <p:cNvSpPr>
                <a:spLocks noChangeArrowheads="1"/>
              </p:cNvSpPr>
              <p:nvPr userDrawn="1"/>
            </p:nvSpPr>
            <p:spPr bwMode="auto">
              <a:xfrm>
                <a:off x="397"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3" name="Oval 1411">
                <a:extLst>
                  <a:ext uri="{FF2B5EF4-FFF2-40B4-BE49-F238E27FC236}">
                    <a16:creationId xmlns:a16="http://schemas.microsoft.com/office/drawing/2014/main" id="{042E302F-18FA-4FDB-9E10-3CCCC28358CF}"/>
                  </a:ext>
                </a:extLst>
              </p:cNvPr>
              <p:cNvSpPr>
                <a:spLocks noChangeArrowheads="1"/>
              </p:cNvSpPr>
              <p:nvPr userDrawn="1"/>
            </p:nvSpPr>
            <p:spPr bwMode="auto">
              <a:xfrm>
                <a:off x="272" y="1894"/>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4" name="Oval 1412">
                <a:extLst>
                  <a:ext uri="{FF2B5EF4-FFF2-40B4-BE49-F238E27FC236}">
                    <a16:creationId xmlns:a16="http://schemas.microsoft.com/office/drawing/2014/main" id="{D4397A24-338C-4EE1-A374-82B20C297CD0}"/>
                  </a:ext>
                </a:extLst>
              </p:cNvPr>
              <p:cNvSpPr>
                <a:spLocks noChangeArrowheads="1"/>
              </p:cNvSpPr>
              <p:nvPr userDrawn="1"/>
            </p:nvSpPr>
            <p:spPr bwMode="auto">
              <a:xfrm>
                <a:off x="154"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5" name="Oval 1413">
                <a:extLst>
                  <a:ext uri="{FF2B5EF4-FFF2-40B4-BE49-F238E27FC236}">
                    <a16:creationId xmlns:a16="http://schemas.microsoft.com/office/drawing/2014/main" id="{EB29152A-C5AE-4220-A4AB-1906A5A8A2B1}"/>
                  </a:ext>
                </a:extLst>
              </p:cNvPr>
              <p:cNvSpPr>
                <a:spLocks noChangeArrowheads="1"/>
              </p:cNvSpPr>
              <p:nvPr userDrawn="1"/>
            </p:nvSpPr>
            <p:spPr bwMode="auto">
              <a:xfrm>
                <a:off x="29" y="1894"/>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6" name="Oval 1414">
                <a:extLst>
                  <a:ext uri="{FF2B5EF4-FFF2-40B4-BE49-F238E27FC236}">
                    <a16:creationId xmlns:a16="http://schemas.microsoft.com/office/drawing/2014/main" id="{743701B2-C0BE-4959-A629-DE8C2623FA54}"/>
                  </a:ext>
                </a:extLst>
              </p:cNvPr>
              <p:cNvSpPr>
                <a:spLocks noChangeArrowheads="1"/>
              </p:cNvSpPr>
              <p:nvPr userDrawn="1"/>
            </p:nvSpPr>
            <p:spPr bwMode="auto">
              <a:xfrm>
                <a:off x="522"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7" name="Oval 1415">
                <a:extLst>
                  <a:ext uri="{FF2B5EF4-FFF2-40B4-BE49-F238E27FC236}">
                    <a16:creationId xmlns:a16="http://schemas.microsoft.com/office/drawing/2014/main" id="{CEE63164-39A0-4085-8C98-54630C60A672}"/>
                  </a:ext>
                </a:extLst>
              </p:cNvPr>
              <p:cNvSpPr>
                <a:spLocks noChangeArrowheads="1"/>
              </p:cNvSpPr>
              <p:nvPr userDrawn="1"/>
            </p:nvSpPr>
            <p:spPr bwMode="auto">
              <a:xfrm>
                <a:off x="397"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8" name="Oval 1416">
                <a:extLst>
                  <a:ext uri="{FF2B5EF4-FFF2-40B4-BE49-F238E27FC236}">
                    <a16:creationId xmlns:a16="http://schemas.microsoft.com/office/drawing/2014/main" id="{E54F5A3F-9471-427B-9005-409D846CB6B1}"/>
                  </a:ext>
                </a:extLst>
              </p:cNvPr>
              <p:cNvSpPr>
                <a:spLocks noChangeArrowheads="1"/>
              </p:cNvSpPr>
              <p:nvPr userDrawn="1"/>
            </p:nvSpPr>
            <p:spPr bwMode="auto">
              <a:xfrm>
                <a:off x="272" y="1767"/>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9" name="Oval 1417">
                <a:extLst>
                  <a:ext uri="{FF2B5EF4-FFF2-40B4-BE49-F238E27FC236}">
                    <a16:creationId xmlns:a16="http://schemas.microsoft.com/office/drawing/2014/main" id="{F5D951FF-A8FD-4CED-B3A3-795E1803492F}"/>
                  </a:ext>
                </a:extLst>
              </p:cNvPr>
              <p:cNvSpPr>
                <a:spLocks noChangeArrowheads="1"/>
              </p:cNvSpPr>
              <p:nvPr userDrawn="1"/>
            </p:nvSpPr>
            <p:spPr bwMode="auto">
              <a:xfrm>
                <a:off x="154"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0" name="Oval 1418">
                <a:extLst>
                  <a:ext uri="{FF2B5EF4-FFF2-40B4-BE49-F238E27FC236}">
                    <a16:creationId xmlns:a16="http://schemas.microsoft.com/office/drawing/2014/main" id="{5CCCA26A-2FCC-454E-88E6-CE8023E41E73}"/>
                  </a:ext>
                </a:extLst>
              </p:cNvPr>
              <p:cNvSpPr>
                <a:spLocks noChangeArrowheads="1"/>
              </p:cNvSpPr>
              <p:nvPr userDrawn="1"/>
            </p:nvSpPr>
            <p:spPr bwMode="auto">
              <a:xfrm>
                <a:off x="29" y="1767"/>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1" name="Oval 1419">
                <a:extLst>
                  <a:ext uri="{FF2B5EF4-FFF2-40B4-BE49-F238E27FC236}">
                    <a16:creationId xmlns:a16="http://schemas.microsoft.com/office/drawing/2014/main" id="{240F3D1E-BF27-44FF-93BF-9CEB0B4DE2A9}"/>
                  </a:ext>
                </a:extLst>
              </p:cNvPr>
              <p:cNvSpPr>
                <a:spLocks noChangeArrowheads="1"/>
              </p:cNvSpPr>
              <p:nvPr userDrawn="1"/>
            </p:nvSpPr>
            <p:spPr bwMode="auto">
              <a:xfrm>
                <a:off x="522"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2" name="Oval 1420">
                <a:extLst>
                  <a:ext uri="{FF2B5EF4-FFF2-40B4-BE49-F238E27FC236}">
                    <a16:creationId xmlns:a16="http://schemas.microsoft.com/office/drawing/2014/main" id="{A03E4606-85B6-423A-B701-971D1E7637ED}"/>
                  </a:ext>
                </a:extLst>
              </p:cNvPr>
              <p:cNvSpPr>
                <a:spLocks noChangeArrowheads="1"/>
              </p:cNvSpPr>
              <p:nvPr userDrawn="1"/>
            </p:nvSpPr>
            <p:spPr bwMode="auto">
              <a:xfrm>
                <a:off x="397"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3" name="Oval 1421">
                <a:extLst>
                  <a:ext uri="{FF2B5EF4-FFF2-40B4-BE49-F238E27FC236}">
                    <a16:creationId xmlns:a16="http://schemas.microsoft.com/office/drawing/2014/main" id="{CD95D439-8917-4F8E-9085-07C5F1E501C6}"/>
                  </a:ext>
                </a:extLst>
              </p:cNvPr>
              <p:cNvSpPr>
                <a:spLocks noChangeArrowheads="1"/>
              </p:cNvSpPr>
              <p:nvPr userDrawn="1"/>
            </p:nvSpPr>
            <p:spPr bwMode="auto">
              <a:xfrm>
                <a:off x="272" y="1641"/>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4" name="Oval 1422">
                <a:extLst>
                  <a:ext uri="{FF2B5EF4-FFF2-40B4-BE49-F238E27FC236}">
                    <a16:creationId xmlns:a16="http://schemas.microsoft.com/office/drawing/2014/main" id="{98E0AC72-B847-451F-9FD6-F96E816C3538}"/>
                  </a:ext>
                </a:extLst>
              </p:cNvPr>
              <p:cNvSpPr>
                <a:spLocks noChangeArrowheads="1"/>
              </p:cNvSpPr>
              <p:nvPr userDrawn="1"/>
            </p:nvSpPr>
            <p:spPr bwMode="auto">
              <a:xfrm>
                <a:off x="154"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5" name="Oval 1423">
                <a:extLst>
                  <a:ext uri="{FF2B5EF4-FFF2-40B4-BE49-F238E27FC236}">
                    <a16:creationId xmlns:a16="http://schemas.microsoft.com/office/drawing/2014/main" id="{C368ADCC-EC62-4B05-A1AE-B3A8442F5C07}"/>
                  </a:ext>
                </a:extLst>
              </p:cNvPr>
              <p:cNvSpPr>
                <a:spLocks noChangeArrowheads="1"/>
              </p:cNvSpPr>
              <p:nvPr userDrawn="1"/>
            </p:nvSpPr>
            <p:spPr bwMode="auto">
              <a:xfrm>
                <a:off x="29" y="1641"/>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6" name="Oval 1424">
                <a:extLst>
                  <a:ext uri="{FF2B5EF4-FFF2-40B4-BE49-F238E27FC236}">
                    <a16:creationId xmlns:a16="http://schemas.microsoft.com/office/drawing/2014/main" id="{D3466691-758B-4629-908E-E54D292845E5}"/>
                  </a:ext>
                </a:extLst>
              </p:cNvPr>
              <p:cNvSpPr>
                <a:spLocks noChangeArrowheads="1"/>
              </p:cNvSpPr>
              <p:nvPr userDrawn="1"/>
            </p:nvSpPr>
            <p:spPr bwMode="auto">
              <a:xfrm>
                <a:off x="522"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7" name="Oval 1425">
                <a:extLst>
                  <a:ext uri="{FF2B5EF4-FFF2-40B4-BE49-F238E27FC236}">
                    <a16:creationId xmlns:a16="http://schemas.microsoft.com/office/drawing/2014/main" id="{06AC783F-D99D-40F8-9F6E-DEA74B82BD70}"/>
                  </a:ext>
                </a:extLst>
              </p:cNvPr>
              <p:cNvSpPr>
                <a:spLocks noChangeArrowheads="1"/>
              </p:cNvSpPr>
              <p:nvPr userDrawn="1"/>
            </p:nvSpPr>
            <p:spPr bwMode="auto">
              <a:xfrm>
                <a:off x="397"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8" name="Oval 1426">
                <a:extLst>
                  <a:ext uri="{FF2B5EF4-FFF2-40B4-BE49-F238E27FC236}">
                    <a16:creationId xmlns:a16="http://schemas.microsoft.com/office/drawing/2014/main" id="{5AD5D4D1-6DC0-432F-B788-B3E613069D61}"/>
                  </a:ext>
                </a:extLst>
              </p:cNvPr>
              <p:cNvSpPr>
                <a:spLocks noChangeArrowheads="1"/>
              </p:cNvSpPr>
              <p:nvPr userDrawn="1"/>
            </p:nvSpPr>
            <p:spPr bwMode="auto">
              <a:xfrm>
                <a:off x="272" y="1514"/>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9" name="Oval 1427">
                <a:extLst>
                  <a:ext uri="{FF2B5EF4-FFF2-40B4-BE49-F238E27FC236}">
                    <a16:creationId xmlns:a16="http://schemas.microsoft.com/office/drawing/2014/main" id="{4EDD7D87-A4D3-4B41-8223-47A95603A3F8}"/>
                  </a:ext>
                </a:extLst>
              </p:cNvPr>
              <p:cNvSpPr>
                <a:spLocks noChangeArrowheads="1"/>
              </p:cNvSpPr>
              <p:nvPr userDrawn="1"/>
            </p:nvSpPr>
            <p:spPr bwMode="auto">
              <a:xfrm>
                <a:off x="154"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0" name="Oval 1428">
                <a:extLst>
                  <a:ext uri="{FF2B5EF4-FFF2-40B4-BE49-F238E27FC236}">
                    <a16:creationId xmlns:a16="http://schemas.microsoft.com/office/drawing/2014/main" id="{E289EB21-F48C-45ED-A258-F70C86ACD6C6}"/>
                  </a:ext>
                </a:extLst>
              </p:cNvPr>
              <p:cNvSpPr>
                <a:spLocks noChangeArrowheads="1"/>
              </p:cNvSpPr>
              <p:nvPr userDrawn="1"/>
            </p:nvSpPr>
            <p:spPr bwMode="auto">
              <a:xfrm>
                <a:off x="29" y="1514"/>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1" name="Oval 1429">
                <a:extLst>
                  <a:ext uri="{FF2B5EF4-FFF2-40B4-BE49-F238E27FC236}">
                    <a16:creationId xmlns:a16="http://schemas.microsoft.com/office/drawing/2014/main" id="{A5B272A1-0E55-4A68-B1C9-19001830814F}"/>
                  </a:ext>
                </a:extLst>
              </p:cNvPr>
              <p:cNvSpPr>
                <a:spLocks noChangeArrowheads="1"/>
              </p:cNvSpPr>
              <p:nvPr userDrawn="1"/>
            </p:nvSpPr>
            <p:spPr bwMode="auto">
              <a:xfrm>
                <a:off x="522"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2" name="Oval 1430">
                <a:extLst>
                  <a:ext uri="{FF2B5EF4-FFF2-40B4-BE49-F238E27FC236}">
                    <a16:creationId xmlns:a16="http://schemas.microsoft.com/office/drawing/2014/main" id="{133CE470-BF37-43FD-8501-7D3E6463D45B}"/>
                  </a:ext>
                </a:extLst>
              </p:cNvPr>
              <p:cNvSpPr>
                <a:spLocks noChangeArrowheads="1"/>
              </p:cNvSpPr>
              <p:nvPr userDrawn="1"/>
            </p:nvSpPr>
            <p:spPr bwMode="auto">
              <a:xfrm>
                <a:off x="397"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3" name="Oval 1431">
                <a:extLst>
                  <a:ext uri="{FF2B5EF4-FFF2-40B4-BE49-F238E27FC236}">
                    <a16:creationId xmlns:a16="http://schemas.microsoft.com/office/drawing/2014/main" id="{1073A4AC-AA3A-42C4-9DBE-F3F189782688}"/>
                  </a:ext>
                </a:extLst>
              </p:cNvPr>
              <p:cNvSpPr>
                <a:spLocks noChangeArrowheads="1"/>
              </p:cNvSpPr>
              <p:nvPr userDrawn="1"/>
            </p:nvSpPr>
            <p:spPr bwMode="auto">
              <a:xfrm>
                <a:off x="272" y="1388"/>
                <a:ext cx="66"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4" name="Oval 1432">
                <a:extLst>
                  <a:ext uri="{FF2B5EF4-FFF2-40B4-BE49-F238E27FC236}">
                    <a16:creationId xmlns:a16="http://schemas.microsoft.com/office/drawing/2014/main" id="{6EE78AA5-E315-4BEE-8D93-42BC20A0B5BB}"/>
                  </a:ext>
                </a:extLst>
              </p:cNvPr>
              <p:cNvSpPr>
                <a:spLocks noChangeArrowheads="1"/>
              </p:cNvSpPr>
              <p:nvPr userDrawn="1"/>
            </p:nvSpPr>
            <p:spPr bwMode="auto">
              <a:xfrm>
                <a:off x="154"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4" name="Oval 1434">
              <a:extLst>
                <a:ext uri="{FF2B5EF4-FFF2-40B4-BE49-F238E27FC236}">
                  <a16:creationId xmlns:a16="http://schemas.microsoft.com/office/drawing/2014/main" id="{564EA6C6-531E-47D9-B3DC-8DABB38C5B44}"/>
                </a:ext>
              </a:extLst>
            </p:cNvPr>
            <p:cNvSpPr>
              <a:spLocks noChangeArrowheads="1"/>
            </p:cNvSpPr>
            <p:nvPr userDrawn="1"/>
          </p:nvSpPr>
          <p:spPr bwMode="auto">
            <a:xfrm>
              <a:off x="29" y="1388"/>
              <a:ext cx="59"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Oval 1435">
              <a:extLst>
                <a:ext uri="{FF2B5EF4-FFF2-40B4-BE49-F238E27FC236}">
                  <a16:creationId xmlns:a16="http://schemas.microsoft.com/office/drawing/2014/main" id="{A31BF8C6-2B93-41D2-A9EC-E729A64FE54F}"/>
                </a:ext>
              </a:extLst>
            </p:cNvPr>
            <p:cNvSpPr>
              <a:spLocks noChangeArrowheads="1"/>
            </p:cNvSpPr>
            <p:nvPr userDrawn="1"/>
          </p:nvSpPr>
          <p:spPr bwMode="auto">
            <a:xfrm>
              <a:off x="522"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Oval 1436">
              <a:extLst>
                <a:ext uri="{FF2B5EF4-FFF2-40B4-BE49-F238E27FC236}">
                  <a16:creationId xmlns:a16="http://schemas.microsoft.com/office/drawing/2014/main" id="{E23C140D-6BCD-40CD-8CD7-6DE007AEE0A5}"/>
                </a:ext>
              </a:extLst>
            </p:cNvPr>
            <p:cNvSpPr>
              <a:spLocks noChangeArrowheads="1"/>
            </p:cNvSpPr>
            <p:nvPr userDrawn="1"/>
          </p:nvSpPr>
          <p:spPr bwMode="auto">
            <a:xfrm>
              <a:off x="397"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 name="Oval 1437">
              <a:extLst>
                <a:ext uri="{FF2B5EF4-FFF2-40B4-BE49-F238E27FC236}">
                  <a16:creationId xmlns:a16="http://schemas.microsoft.com/office/drawing/2014/main" id="{D534C953-1CEF-41D9-8388-89E67DC63B38}"/>
                </a:ext>
              </a:extLst>
            </p:cNvPr>
            <p:cNvSpPr>
              <a:spLocks noChangeArrowheads="1"/>
            </p:cNvSpPr>
            <p:nvPr userDrawn="1"/>
          </p:nvSpPr>
          <p:spPr bwMode="auto">
            <a:xfrm>
              <a:off x="272" y="1269"/>
              <a:ext cx="66"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 name="Oval 1438">
              <a:extLst>
                <a:ext uri="{FF2B5EF4-FFF2-40B4-BE49-F238E27FC236}">
                  <a16:creationId xmlns:a16="http://schemas.microsoft.com/office/drawing/2014/main" id="{6282C077-C19C-448D-9A1E-13DAD6A11AFE}"/>
                </a:ext>
              </a:extLst>
            </p:cNvPr>
            <p:cNvSpPr>
              <a:spLocks noChangeArrowheads="1"/>
            </p:cNvSpPr>
            <p:nvPr userDrawn="1"/>
          </p:nvSpPr>
          <p:spPr bwMode="auto">
            <a:xfrm>
              <a:off x="154"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Oval 1439">
              <a:extLst>
                <a:ext uri="{FF2B5EF4-FFF2-40B4-BE49-F238E27FC236}">
                  <a16:creationId xmlns:a16="http://schemas.microsoft.com/office/drawing/2014/main" id="{5A6EAB24-2B4A-4C87-B99D-EE6F9BB81E1A}"/>
                </a:ext>
              </a:extLst>
            </p:cNvPr>
            <p:cNvSpPr>
              <a:spLocks noChangeArrowheads="1"/>
            </p:cNvSpPr>
            <p:nvPr userDrawn="1"/>
          </p:nvSpPr>
          <p:spPr bwMode="auto">
            <a:xfrm>
              <a:off x="29" y="1269"/>
              <a:ext cx="59" cy="5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Oval 1440">
              <a:extLst>
                <a:ext uri="{FF2B5EF4-FFF2-40B4-BE49-F238E27FC236}">
                  <a16:creationId xmlns:a16="http://schemas.microsoft.com/office/drawing/2014/main" id="{F9F8E7A4-B825-4E1A-AB61-A6E236C79FCA}"/>
                </a:ext>
              </a:extLst>
            </p:cNvPr>
            <p:cNvSpPr>
              <a:spLocks noChangeArrowheads="1"/>
            </p:cNvSpPr>
            <p:nvPr userDrawn="1"/>
          </p:nvSpPr>
          <p:spPr bwMode="auto">
            <a:xfrm>
              <a:off x="522"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 name="Oval 1441">
              <a:extLst>
                <a:ext uri="{FF2B5EF4-FFF2-40B4-BE49-F238E27FC236}">
                  <a16:creationId xmlns:a16="http://schemas.microsoft.com/office/drawing/2014/main" id="{AE2D24C5-AE9D-487B-BD89-9C90A9A9E75F}"/>
                </a:ext>
              </a:extLst>
            </p:cNvPr>
            <p:cNvSpPr>
              <a:spLocks noChangeArrowheads="1"/>
            </p:cNvSpPr>
            <p:nvPr userDrawn="1"/>
          </p:nvSpPr>
          <p:spPr bwMode="auto">
            <a:xfrm>
              <a:off x="397"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 name="Oval 1442">
              <a:extLst>
                <a:ext uri="{FF2B5EF4-FFF2-40B4-BE49-F238E27FC236}">
                  <a16:creationId xmlns:a16="http://schemas.microsoft.com/office/drawing/2014/main" id="{6C6DDC83-7353-404C-A1B0-055305949594}"/>
                </a:ext>
              </a:extLst>
            </p:cNvPr>
            <p:cNvSpPr>
              <a:spLocks noChangeArrowheads="1"/>
            </p:cNvSpPr>
            <p:nvPr userDrawn="1"/>
          </p:nvSpPr>
          <p:spPr bwMode="auto">
            <a:xfrm>
              <a:off x="272" y="1142"/>
              <a:ext cx="66"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 name="Oval 1443">
              <a:extLst>
                <a:ext uri="{FF2B5EF4-FFF2-40B4-BE49-F238E27FC236}">
                  <a16:creationId xmlns:a16="http://schemas.microsoft.com/office/drawing/2014/main" id="{B4FC6E77-B32C-469B-A509-D37EFD7183F6}"/>
                </a:ext>
              </a:extLst>
            </p:cNvPr>
            <p:cNvSpPr>
              <a:spLocks noChangeArrowheads="1"/>
            </p:cNvSpPr>
            <p:nvPr userDrawn="1"/>
          </p:nvSpPr>
          <p:spPr bwMode="auto">
            <a:xfrm>
              <a:off x="154"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 name="Oval 1444">
              <a:extLst>
                <a:ext uri="{FF2B5EF4-FFF2-40B4-BE49-F238E27FC236}">
                  <a16:creationId xmlns:a16="http://schemas.microsoft.com/office/drawing/2014/main" id="{8AD56D51-B490-4483-8897-48375AF5E3F7}"/>
                </a:ext>
              </a:extLst>
            </p:cNvPr>
            <p:cNvSpPr>
              <a:spLocks noChangeArrowheads="1"/>
            </p:cNvSpPr>
            <p:nvPr userDrawn="1"/>
          </p:nvSpPr>
          <p:spPr bwMode="auto">
            <a:xfrm>
              <a:off x="29" y="1142"/>
              <a:ext cx="59" cy="6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3" name="Group 4">
            <a:extLst>
              <a:ext uri="{FF2B5EF4-FFF2-40B4-BE49-F238E27FC236}">
                <a16:creationId xmlns:a16="http://schemas.microsoft.com/office/drawing/2014/main" id="{2A78DFFB-8B13-4FF4-8194-7070240D9880}"/>
              </a:ext>
            </a:extLst>
          </p:cNvPr>
          <p:cNvGrpSpPr>
            <a:grpSpLocks noChangeAspect="1"/>
          </p:cNvGrpSpPr>
          <p:nvPr/>
        </p:nvGrpSpPr>
        <p:grpSpPr bwMode="auto">
          <a:xfrm>
            <a:off x="1684111" y="1421492"/>
            <a:ext cx="4249738" cy="4283074"/>
            <a:chOff x="942" y="868"/>
            <a:chExt cx="2677" cy="2698"/>
          </a:xfrm>
          <a:solidFill>
            <a:schemeClr val="accent2"/>
          </a:solidFill>
        </p:grpSpPr>
        <p:sp>
          <p:nvSpPr>
            <p:cNvPr id="5" name="Freeform 5">
              <a:extLst>
                <a:ext uri="{FF2B5EF4-FFF2-40B4-BE49-F238E27FC236}">
                  <a16:creationId xmlns:a16="http://schemas.microsoft.com/office/drawing/2014/main" id="{4615EE9B-0415-4A0B-A0A9-C3242AF31E69}"/>
                </a:ext>
              </a:extLst>
            </p:cNvPr>
            <p:cNvSpPr>
              <a:spLocks/>
            </p:cNvSpPr>
            <p:nvPr/>
          </p:nvSpPr>
          <p:spPr bwMode="auto">
            <a:xfrm>
              <a:off x="2130" y="868"/>
              <a:ext cx="143" cy="191"/>
            </a:xfrm>
            <a:custGeom>
              <a:avLst/>
              <a:gdLst>
                <a:gd name="T0" fmla="*/ 10 w 21"/>
                <a:gd name="T1" fmla="*/ 7 h 28"/>
                <a:gd name="T2" fmla="*/ 10 w 21"/>
                <a:gd name="T3" fmla="*/ 7 h 28"/>
                <a:gd name="T4" fmla="*/ 17 w 21"/>
                <a:gd name="T5" fmla="*/ 1 h 28"/>
                <a:gd name="T6" fmla="*/ 17 w 21"/>
                <a:gd name="T7" fmla="*/ 0 h 28"/>
                <a:gd name="T8" fmla="*/ 0 w 21"/>
                <a:gd name="T9" fmla="*/ 18 h 28"/>
                <a:gd name="T10" fmla="*/ 10 w 21"/>
                <a:gd name="T11" fmla="*/ 28 h 28"/>
                <a:gd name="T12" fmla="*/ 21 w 21"/>
                <a:gd name="T13" fmla="*/ 18 h 28"/>
                <a:gd name="T14" fmla="*/ 10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0" y="7"/>
                  </a:moveTo>
                  <a:cubicBezTo>
                    <a:pt x="10" y="7"/>
                    <a:pt x="10" y="7"/>
                    <a:pt x="10" y="7"/>
                  </a:cubicBezTo>
                  <a:cubicBezTo>
                    <a:pt x="10" y="4"/>
                    <a:pt x="13" y="1"/>
                    <a:pt x="17" y="1"/>
                  </a:cubicBezTo>
                  <a:cubicBezTo>
                    <a:pt x="17" y="0"/>
                    <a:pt x="17" y="0"/>
                    <a:pt x="17" y="0"/>
                  </a:cubicBezTo>
                  <a:cubicBezTo>
                    <a:pt x="7" y="0"/>
                    <a:pt x="0" y="8"/>
                    <a:pt x="0" y="18"/>
                  </a:cubicBezTo>
                  <a:cubicBezTo>
                    <a:pt x="0" y="24"/>
                    <a:pt x="4" y="28"/>
                    <a:pt x="10" y="28"/>
                  </a:cubicBezTo>
                  <a:cubicBezTo>
                    <a:pt x="16" y="28"/>
                    <a:pt x="21" y="24"/>
                    <a:pt x="21" y="18"/>
                  </a:cubicBezTo>
                  <a:cubicBezTo>
                    <a:pt x="21" y="12"/>
                    <a:pt x="16" y="7"/>
                    <a:pt x="10"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 name="Freeform 6">
              <a:extLst>
                <a:ext uri="{FF2B5EF4-FFF2-40B4-BE49-F238E27FC236}">
                  <a16:creationId xmlns:a16="http://schemas.microsoft.com/office/drawing/2014/main" id="{2F32A387-AB2B-4D1D-B9DE-855A0929A3DC}"/>
                </a:ext>
              </a:extLst>
            </p:cNvPr>
            <p:cNvSpPr>
              <a:spLocks/>
            </p:cNvSpPr>
            <p:nvPr/>
          </p:nvSpPr>
          <p:spPr bwMode="auto">
            <a:xfrm>
              <a:off x="2287" y="868"/>
              <a:ext cx="143" cy="191"/>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0" y="7"/>
                  </a:cubicBezTo>
                  <a:cubicBezTo>
                    <a:pt x="11" y="4"/>
                    <a:pt x="14" y="1"/>
                    <a:pt x="18" y="1"/>
                  </a:cubicBezTo>
                  <a:cubicBezTo>
                    <a:pt x="18" y="0"/>
                    <a:pt x="18" y="0"/>
                    <a:pt x="18" y="0"/>
                  </a:cubicBezTo>
                  <a:cubicBezTo>
                    <a:pt x="8" y="0"/>
                    <a:pt x="0" y="8"/>
                    <a:pt x="0" y="18"/>
                  </a:cubicBezTo>
                  <a:cubicBezTo>
                    <a:pt x="0" y="24"/>
                    <a:pt x="5" y="28"/>
                    <a:pt x="11" y="28"/>
                  </a:cubicBezTo>
                  <a:cubicBezTo>
                    <a:pt x="17" y="28"/>
                    <a:pt x="21" y="24"/>
                    <a:pt x="21" y="18"/>
                  </a:cubicBezTo>
                  <a:cubicBezTo>
                    <a:pt x="21" y="12"/>
                    <a:pt x="17" y="7"/>
                    <a:pt x="11"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 name="Freeform 7">
              <a:extLst>
                <a:ext uri="{FF2B5EF4-FFF2-40B4-BE49-F238E27FC236}">
                  <a16:creationId xmlns:a16="http://schemas.microsoft.com/office/drawing/2014/main" id="{997B1F2D-5104-472F-A748-E4CBE77DC575}"/>
                </a:ext>
              </a:extLst>
            </p:cNvPr>
            <p:cNvSpPr>
              <a:spLocks/>
            </p:cNvSpPr>
            <p:nvPr/>
          </p:nvSpPr>
          <p:spPr bwMode="auto">
            <a:xfrm>
              <a:off x="2287" y="3375"/>
              <a:ext cx="143" cy="191"/>
            </a:xfrm>
            <a:custGeom>
              <a:avLst/>
              <a:gdLst>
                <a:gd name="T0" fmla="*/ 11 w 21"/>
                <a:gd name="T1" fmla="*/ 21 h 28"/>
                <a:gd name="T2" fmla="*/ 11 w 21"/>
                <a:gd name="T3" fmla="*/ 21 h 28"/>
                <a:gd name="T4" fmla="*/ 4 w 21"/>
                <a:gd name="T5" fmla="*/ 28 h 28"/>
                <a:gd name="T6" fmla="*/ 4 w 21"/>
                <a:gd name="T7" fmla="*/ 28 h 28"/>
                <a:gd name="T8" fmla="*/ 21 w 21"/>
                <a:gd name="T9" fmla="*/ 11 h 28"/>
                <a:gd name="T10" fmla="*/ 11 w 21"/>
                <a:gd name="T11" fmla="*/ 0 h 28"/>
                <a:gd name="T12" fmla="*/ 0 w 21"/>
                <a:gd name="T13" fmla="*/ 11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5"/>
                    <a:pt x="8" y="28"/>
                    <a:pt x="4" y="28"/>
                  </a:cubicBezTo>
                  <a:cubicBezTo>
                    <a:pt x="4" y="28"/>
                    <a:pt x="4" y="28"/>
                    <a:pt x="4" y="28"/>
                  </a:cubicBezTo>
                  <a:cubicBezTo>
                    <a:pt x="13" y="28"/>
                    <a:pt x="21" y="20"/>
                    <a:pt x="21" y="11"/>
                  </a:cubicBezTo>
                  <a:cubicBezTo>
                    <a:pt x="21" y="5"/>
                    <a:pt x="17" y="0"/>
                    <a:pt x="11" y="0"/>
                  </a:cubicBezTo>
                  <a:cubicBezTo>
                    <a:pt x="5" y="0"/>
                    <a:pt x="0" y="5"/>
                    <a:pt x="0" y="11"/>
                  </a:cubicBezTo>
                  <a:cubicBezTo>
                    <a:pt x="0" y="16"/>
                    <a:pt x="5" y="21"/>
                    <a:pt x="1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 name="Freeform 8">
              <a:extLst>
                <a:ext uri="{FF2B5EF4-FFF2-40B4-BE49-F238E27FC236}">
                  <a16:creationId xmlns:a16="http://schemas.microsoft.com/office/drawing/2014/main" id="{6B248F21-F57B-4987-98EC-F170329D79CD}"/>
                </a:ext>
              </a:extLst>
            </p:cNvPr>
            <p:cNvSpPr>
              <a:spLocks/>
            </p:cNvSpPr>
            <p:nvPr/>
          </p:nvSpPr>
          <p:spPr bwMode="auto">
            <a:xfrm>
              <a:off x="2130" y="3375"/>
              <a:ext cx="143" cy="191"/>
            </a:xfrm>
            <a:custGeom>
              <a:avLst/>
              <a:gdLst>
                <a:gd name="T0" fmla="*/ 10 w 21"/>
                <a:gd name="T1" fmla="*/ 21 h 28"/>
                <a:gd name="T2" fmla="*/ 10 w 21"/>
                <a:gd name="T3" fmla="*/ 21 h 28"/>
                <a:gd name="T4" fmla="*/ 3 w 21"/>
                <a:gd name="T5" fmla="*/ 28 h 28"/>
                <a:gd name="T6" fmla="*/ 3 w 21"/>
                <a:gd name="T7" fmla="*/ 28 h 28"/>
                <a:gd name="T8" fmla="*/ 21 w 21"/>
                <a:gd name="T9" fmla="*/ 11 h 28"/>
                <a:gd name="T10" fmla="*/ 10 w 21"/>
                <a:gd name="T11" fmla="*/ 0 h 28"/>
                <a:gd name="T12" fmla="*/ 0 w 21"/>
                <a:gd name="T13" fmla="*/ 11 h 28"/>
                <a:gd name="T14" fmla="*/ 10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0" y="21"/>
                  </a:moveTo>
                  <a:cubicBezTo>
                    <a:pt x="10" y="21"/>
                    <a:pt x="10" y="21"/>
                    <a:pt x="10" y="21"/>
                  </a:cubicBezTo>
                  <a:cubicBezTo>
                    <a:pt x="10" y="25"/>
                    <a:pt x="7" y="28"/>
                    <a:pt x="3" y="28"/>
                  </a:cubicBezTo>
                  <a:cubicBezTo>
                    <a:pt x="3" y="28"/>
                    <a:pt x="3" y="28"/>
                    <a:pt x="3" y="28"/>
                  </a:cubicBezTo>
                  <a:cubicBezTo>
                    <a:pt x="13" y="28"/>
                    <a:pt x="21" y="20"/>
                    <a:pt x="21" y="11"/>
                  </a:cubicBezTo>
                  <a:cubicBezTo>
                    <a:pt x="21" y="5"/>
                    <a:pt x="16" y="0"/>
                    <a:pt x="10" y="0"/>
                  </a:cubicBezTo>
                  <a:cubicBezTo>
                    <a:pt x="4" y="0"/>
                    <a:pt x="0" y="5"/>
                    <a:pt x="0" y="11"/>
                  </a:cubicBezTo>
                  <a:cubicBezTo>
                    <a:pt x="0" y="16"/>
                    <a:pt x="4" y="21"/>
                    <a:pt x="10"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 name="Rectangle 9">
              <a:extLst>
                <a:ext uri="{FF2B5EF4-FFF2-40B4-BE49-F238E27FC236}">
                  <a16:creationId xmlns:a16="http://schemas.microsoft.com/office/drawing/2014/main" id="{177768E3-B0A2-48B9-8091-2A046BEC9B70}"/>
                </a:ext>
              </a:extLst>
            </p:cNvPr>
            <p:cNvSpPr>
              <a:spLocks noChangeArrowheads="1"/>
            </p:cNvSpPr>
            <p:nvPr/>
          </p:nvSpPr>
          <p:spPr bwMode="auto">
            <a:xfrm>
              <a:off x="942" y="991"/>
              <a:ext cx="41" cy="24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 name="Rectangle 10">
              <a:extLst>
                <a:ext uri="{FF2B5EF4-FFF2-40B4-BE49-F238E27FC236}">
                  <a16:creationId xmlns:a16="http://schemas.microsoft.com/office/drawing/2014/main" id="{1B92A640-9955-4D0A-88C1-F2983860D9C1}"/>
                </a:ext>
              </a:extLst>
            </p:cNvPr>
            <p:cNvSpPr>
              <a:spLocks noChangeArrowheads="1"/>
            </p:cNvSpPr>
            <p:nvPr/>
          </p:nvSpPr>
          <p:spPr bwMode="auto">
            <a:xfrm>
              <a:off x="942" y="991"/>
              <a:ext cx="983" cy="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Rectangle 11">
              <a:extLst>
                <a:ext uri="{FF2B5EF4-FFF2-40B4-BE49-F238E27FC236}">
                  <a16:creationId xmlns:a16="http://schemas.microsoft.com/office/drawing/2014/main" id="{38FB9188-8063-42BB-8E35-BD981CA443FD}"/>
                </a:ext>
              </a:extLst>
            </p:cNvPr>
            <p:cNvSpPr>
              <a:spLocks noChangeArrowheads="1"/>
            </p:cNvSpPr>
            <p:nvPr/>
          </p:nvSpPr>
          <p:spPr bwMode="auto">
            <a:xfrm>
              <a:off x="942" y="3436"/>
              <a:ext cx="983" cy="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Rectangle 12">
              <a:extLst>
                <a:ext uri="{FF2B5EF4-FFF2-40B4-BE49-F238E27FC236}">
                  <a16:creationId xmlns:a16="http://schemas.microsoft.com/office/drawing/2014/main" id="{11D930E5-4799-4083-8656-C3B50C5697F2}"/>
                </a:ext>
              </a:extLst>
            </p:cNvPr>
            <p:cNvSpPr>
              <a:spLocks noChangeArrowheads="1"/>
            </p:cNvSpPr>
            <p:nvPr/>
          </p:nvSpPr>
          <p:spPr bwMode="auto">
            <a:xfrm>
              <a:off x="3578" y="991"/>
              <a:ext cx="41" cy="24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 name="Rectangle 13">
              <a:extLst>
                <a:ext uri="{FF2B5EF4-FFF2-40B4-BE49-F238E27FC236}">
                  <a16:creationId xmlns:a16="http://schemas.microsoft.com/office/drawing/2014/main" id="{B3BBCA57-C649-4A69-B65D-BC1DA8FC3FB6}"/>
                </a:ext>
              </a:extLst>
            </p:cNvPr>
            <p:cNvSpPr>
              <a:spLocks noChangeArrowheads="1"/>
            </p:cNvSpPr>
            <p:nvPr/>
          </p:nvSpPr>
          <p:spPr bwMode="auto">
            <a:xfrm>
              <a:off x="2622" y="991"/>
              <a:ext cx="997" cy="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Rectangle 14">
              <a:extLst>
                <a:ext uri="{FF2B5EF4-FFF2-40B4-BE49-F238E27FC236}">
                  <a16:creationId xmlns:a16="http://schemas.microsoft.com/office/drawing/2014/main" id="{6AB497A5-AAA3-4C9C-B565-6656B7298AF4}"/>
                </a:ext>
              </a:extLst>
            </p:cNvPr>
            <p:cNvSpPr>
              <a:spLocks noChangeArrowheads="1"/>
            </p:cNvSpPr>
            <p:nvPr/>
          </p:nvSpPr>
          <p:spPr bwMode="auto">
            <a:xfrm>
              <a:off x="2622" y="3436"/>
              <a:ext cx="997" cy="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15" name="CuadroTexto 14">
            <a:extLst>
              <a:ext uri="{FF2B5EF4-FFF2-40B4-BE49-F238E27FC236}">
                <a16:creationId xmlns:a16="http://schemas.microsoft.com/office/drawing/2014/main" id="{5E139313-8785-4A68-BC81-77723A3DA8F7}"/>
              </a:ext>
            </a:extLst>
          </p:cNvPr>
          <p:cNvSpPr txBox="1"/>
          <p:nvPr/>
        </p:nvSpPr>
        <p:spPr>
          <a:xfrm>
            <a:off x="2486253" y="2296659"/>
            <a:ext cx="2496457" cy="461665"/>
          </a:xfrm>
          <a:prstGeom prst="rect">
            <a:avLst/>
          </a:prstGeom>
          <a:noFill/>
        </p:spPr>
        <p:txBody>
          <a:bodyPr wrap="square" rtlCol="0">
            <a:spAutoFit/>
          </a:bodyPr>
          <a:lstStyle/>
          <a:p>
            <a:pPr algn="ctr"/>
            <a:r>
              <a:rPr lang="es-CO" sz="2400" dirty="0">
                <a:solidFill>
                  <a:schemeClr val="bg1"/>
                </a:solidFill>
                <a:latin typeface="Arial" panose="020B0604020202020204" pitchFamily="34" charset="0"/>
                <a:cs typeface="Arial" panose="020B0604020202020204" pitchFamily="34" charset="0"/>
              </a:rPr>
              <a:t>QUOTE</a:t>
            </a:r>
          </a:p>
        </p:txBody>
      </p:sp>
      <p:sp>
        <p:nvSpPr>
          <p:cNvPr id="16" name="Rectángulo 15">
            <a:extLst>
              <a:ext uri="{FF2B5EF4-FFF2-40B4-BE49-F238E27FC236}">
                <a16:creationId xmlns:a16="http://schemas.microsoft.com/office/drawing/2014/main" id="{82831E83-F776-40AE-9E75-241CB40ADA20}"/>
              </a:ext>
            </a:extLst>
          </p:cNvPr>
          <p:cNvSpPr/>
          <p:nvPr/>
        </p:nvSpPr>
        <p:spPr>
          <a:xfrm>
            <a:off x="2078490" y="2967335"/>
            <a:ext cx="3349739" cy="923330"/>
          </a:xfrm>
          <a:prstGeom prst="rect">
            <a:avLst/>
          </a:prstGeom>
        </p:spPr>
        <p:txBody>
          <a:bodyPr wrap="square">
            <a:spAutoFit/>
          </a:bodyPr>
          <a:lstStyle/>
          <a:p>
            <a:pPr algn="ctr"/>
            <a:r>
              <a:rPr lang="es-CO" dirty="0">
                <a:solidFill>
                  <a:schemeClr val="bg1"/>
                </a:solidFill>
                <a:latin typeface="Raleway" panose="020B0503030101060003" pitchFamily="34" charset="0"/>
              </a:rPr>
              <a:t>Lorem ipsum dolor sit amet consectetur adipiscing elit in nec platea tellus, nulla taciti </a:t>
            </a:r>
          </a:p>
        </p:txBody>
      </p:sp>
      <p:sp>
        <p:nvSpPr>
          <p:cNvPr id="18" name="CuadroTexto 17">
            <a:extLst>
              <a:ext uri="{FF2B5EF4-FFF2-40B4-BE49-F238E27FC236}">
                <a16:creationId xmlns:a16="http://schemas.microsoft.com/office/drawing/2014/main" id="{B7FC28A4-705A-4353-BC9F-A656C408397D}"/>
              </a:ext>
            </a:extLst>
          </p:cNvPr>
          <p:cNvSpPr txBox="1"/>
          <p:nvPr/>
        </p:nvSpPr>
        <p:spPr>
          <a:xfrm>
            <a:off x="6438561" y="2911475"/>
            <a:ext cx="4997903" cy="707886"/>
          </a:xfrm>
          <a:prstGeom prst="rect">
            <a:avLst/>
          </a:prstGeom>
          <a:noFill/>
        </p:spPr>
        <p:txBody>
          <a:bodyPr wrap="square" rtlCol="0">
            <a:spAutoFit/>
          </a:bodyPr>
          <a:lstStyle/>
          <a:p>
            <a:pPr algn="ctr"/>
            <a:r>
              <a:rPr lang="es-CO" sz="4000" b="1" dirty="0">
                <a:solidFill>
                  <a:schemeClr val="accent3"/>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YOUR TEXT </a:t>
            </a:r>
            <a:r>
              <a:rPr lang="es-CO" sz="4000" b="1" dirty="0">
                <a:solidFill>
                  <a:schemeClr val="accent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HERE</a:t>
            </a:r>
          </a:p>
        </p:txBody>
      </p:sp>
      <p:sp>
        <p:nvSpPr>
          <p:cNvPr id="635" name="CuadroTexto 16">
            <a:extLst>
              <a:ext uri="{FF2B5EF4-FFF2-40B4-BE49-F238E27FC236}">
                <a16:creationId xmlns:a16="http://schemas.microsoft.com/office/drawing/2014/main" id="{3E78CE68-6CAD-47A5-8EE6-45833E9DCC55}"/>
              </a:ext>
            </a:extLst>
          </p:cNvPr>
          <p:cNvSpPr txBox="1"/>
          <p:nvPr/>
        </p:nvSpPr>
        <p:spPr>
          <a:xfrm>
            <a:off x="2447699" y="3947393"/>
            <a:ext cx="2496457" cy="461665"/>
          </a:xfrm>
          <a:prstGeom prst="rect">
            <a:avLst/>
          </a:prstGeom>
          <a:noFill/>
        </p:spPr>
        <p:txBody>
          <a:bodyPr wrap="square" rtlCol="0">
            <a:spAutoFit/>
          </a:bodyPr>
          <a:lstStyle/>
          <a:p>
            <a:pPr algn="ctr"/>
            <a:r>
              <a:rPr lang="es-CO" sz="2400" dirty="0">
                <a:solidFill>
                  <a:schemeClr val="bg1"/>
                </a:solidFill>
                <a:latin typeface="Arial" panose="020B0604020202020204" pitchFamily="34" charset="0"/>
                <a:cs typeface="Arial" panose="020B0604020202020204" pitchFamily="34" charset="0"/>
              </a:rPr>
              <a:t>- CLARE ROSE</a:t>
            </a:r>
          </a:p>
        </p:txBody>
      </p:sp>
    </p:spTree>
    <p:extLst>
      <p:ext uri="{BB962C8B-B14F-4D97-AF65-F5344CB8AC3E}">
        <p14:creationId xmlns:p14="http://schemas.microsoft.com/office/powerpoint/2010/main" val="1408810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a:extLst>
              <a:ext uri="{FF2B5EF4-FFF2-40B4-BE49-F238E27FC236}">
                <a16:creationId xmlns:a16="http://schemas.microsoft.com/office/drawing/2014/main" id="{150AADBA-C4BA-44BE-9F9F-712F4ADCFB9C}"/>
              </a:ext>
            </a:extLst>
          </p:cNvPr>
          <p:cNvSpPr>
            <a:spLocks/>
          </p:cNvSpPr>
          <p:nvPr/>
        </p:nvSpPr>
        <p:spPr bwMode="auto">
          <a:xfrm>
            <a:off x="2635250" y="725855"/>
            <a:ext cx="6921500" cy="5406290"/>
          </a:xfrm>
          <a:custGeom>
            <a:avLst/>
            <a:gdLst>
              <a:gd name="T0" fmla="*/ 672 w 687"/>
              <a:gd name="T1" fmla="*/ 155 h 536"/>
              <a:gd name="T2" fmla="*/ 572 w 687"/>
              <a:gd name="T3" fmla="*/ 37 h 536"/>
              <a:gd name="T4" fmla="*/ 424 w 687"/>
              <a:gd name="T5" fmla="*/ 4 h 536"/>
              <a:gd name="T6" fmla="*/ 183 w 687"/>
              <a:gd name="T7" fmla="*/ 51 h 536"/>
              <a:gd name="T8" fmla="*/ 20 w 687"/>
              <a:gd name="T9" fmla="*/ 243 h 536"/>
              <a:gd name="T10" fmla="*/ 111 w 687"/>
              <a:gd name="T11" fmla="*/ 512 h 536"/>
              <a:gd name="T12" fmla="*/ 220 w 687"/>
              <a:gd name="T13" fmla="*/ 535 h 536"/>
              <a:gd name="T14" fmla="*/ 298 w 687"/>
              <a:gd name="T15" fmla="*/ 508 h 536"/>
              <a:gd name="T16" fmla="*/ 327 w 687"/>
              <a:gd name="T17" fmla="*/ 390 h 536"/>
              <a:gd name="T18" fmla="*/ 414 w 687"/>
              <a:gd name="T19" fmla="*/ 326 h 536"/>
              <a:gd name="T20" fmla="*/ 525 w 687"/>
              <a:gd name="T21" fmla="*/ 327 h 536"/>
              <a:gd name="T22" fmla="*/ 630 w 687"/>
              <a:gd name="T23" fmla="*/ 301 h 536"/>
              <a:gd name="T24" fmla="*/ 672 w 687"/>
              <a:gd name="T25" fmla="*/ 155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87" h="536">
                <a:moveTo>
                  <a:pt x="672" y="155"/>
                </a:moveTo>
                <a:cubicBezTo>
                  <a:pt x="658" y="103"/>
                  <a:pt x="618" y="61"/>
                  <a:pt x="572" y="37"/>
                </a:cubicBezTo>
                <a:cubicBezTo>
                  <a:pt x="527" y="14"/>
                  <a:pt x="475" y="6"/>
                  <a:pt x="424" y="4"/>
                </a:cubicBezTo>
                <a:cubicBezTo>
                  <a:pt x="342" y="0"/>
                  <a:pt x="257" y="12"/>
                  <a:pt x="183" y="51"/>
                </a:cubicBezTo>
                <a:cubicBezTo>
                  <a:pt x="108" y="90"/>
                  <a:pt x="40" y="148"/>
                  <a:pt x="20" y="243"/>
                </a:cubicBezTo>
                <a:cubicBezTo>
                  <a:pt x="7" y="307"/>
                  <a:pt x="0" y="447"/>
                  <a:pt x="111" y="512"/>
                </a:cubicBezTo>
                <a:cubicBezTo>
                  <a:pt x="144" y="532"/>
                  <a:pt x="183" y="536"/>
                  <a:pt x="220" y="535"/>
                </a:cubicBezTo>
                <a:cubicBezTo>
                  <a:pt x="248" y="535"/>
                  <a:pt x="280" y="531"/>
                  <a:pt x="298" y="508"/>
                </a:cubicBezTo>
                <a:cubicBezTo>
                  <a:pt x="324" y="477"/>
                  <a:pt x="312" y="428"/>
                  <a:pt x="327" y="390"/>
                </a:cubicBezTo>
                <a:cubicBezTo>
                  <a:pt x="341" y="354"/>
                  <a:pt x="378" y="333"/>
                  <a:pt x="414" y="326"/>
                </a:cubicBezTo>
                <a:cubicBezTo>
                  <a:pt x="451" y="320"/>
                  <a:pt x="488" y="326"/>
                  <a:pt x="525" y="327"/>
                </a:cubicBezTo>
                <a:cubicBezTo>
                  <a:pt x="561" y="328"/>
                  <a:pt x="600" y="324"/>
                  <a:pt x="630" y="301"/>
                </a:cubicBezTo>
                <a:cubicBezTo>
                  <a:pt x="672" y="270"/>
                  <a:pt x="687" y="207"/>
                  <a:pt x="672" y="155"/>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10" name="Group 9">
            <a:extLst>
              <a:ext uri="{FF2B5EF4-FFF2-40B4-BE49-F238E27FC236}">
                <a16:creationId xmlns:a16="http://schemas.microsoft.com/office/drawing/2014/main" id="{840F6C1D-94AF-4F89-964F-8D6094970EC1}"/>
              </a:ext>
            </a:extLst>
          </p:cNvPr>
          <p:cNvGrpSpPr/>
          <p:nvPr/>
        </p:nvGrpSpPr>
        <p:grpSpPr>
          <a:xfrm>
            <a:off x="3651250" y="1422401"/>
            <a:ext cx="2311400" cy="2425700"/>
            <a:chOff x="3035300" y="1333500"/>
            <a:chExt cx="2311400" cy="2425700"/>
          </a:xfrm>
        </p:grpSpPr>
        <p:cxnSp>
          <p:nvCxnSpPr>
            <p:cNvPr id="7" name="Straight Connector 6">
              <a:extLst>
                <a:ext uri="{FF2B5EF4-FFF2-40B4-BE49-F238E27FC236}">
                  <a16:creationId xmlns:a16="http://schemas.microsoft.com/office/drawing/2014/main" id="{693D6D95-BDCC-4B9F-B644-FA61EF7E92CB}"/>
                </a:ext>
              </a:extLst>
            </p:cNvPr>
            <p:cNvCxnSpPr/>
            <p:nvPr/>
          </p:nvCxnSpPr>
          <p:spPr>
            <a:xfrm flipV="1">
              <a:off x="3035300" y="1333500"/>
              <a:ext cx="0" cy="2425700"/>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1C028C6E-44DE-43FA-AA2E-F134D047CA84}"/>
                </a:ext>
              </a:extLst>
            </p:cNvPr>
            <p:cNvCxnSpPr>
              <a:cxnSpLocks/>
            </p:cNvCxnSpPr>
            <p:nvPr/>
          </p:nvCxnSpPr>
          <p:spPr>
            <a:xfrm>
              <a:off x="3035300" y="1333500"/>
              <a:ext cx="2311400" cy="0"/>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BB134C93-BDE5-43F8-B44C-359963D23BA5}"/>
              </a:ext>
            </a:extLst>
          </p:cNvPr>
          <p:cNvGrpSpPr/>
          <p:nvPr/>
        </p:nvGrpSpPr>
        <p:grpSpPr>
          <a:xfrm rot="10800000">
            <a:off x="6172200" y="3117851"/>
            <a:ext cx="2311400" cy="2425700"/>
            <a:chOff x="3035300" y="1333500"/>
            <a:chExt cx="2311400" cy="2425700"/>
          </a:xfrm>
        </p:grpSpPr>
        <p:cxnSp>
          <p:nvCxnSpPr>
            <p:cNvPr id="12" name="Straight Connector 11">
              <a:extLst>
                <a:ext uri="{FF2B5EF4-FFF2-40B4-BE49-F238E27FC236}">
                  <a16:creationId xmlns:a16="http://schemas.microsoft.com/office/drawing/2014/main" id="{92FD6325-CA8C-41B6-8BAB-FDF1034595B6}"/>
                </a:ext>
              </a:extLst>
            </p:cNvPr>
            <p:cNvCxnSpPr/>
            <p:nvPr/>
          </p:nvCxnSpPr>
          <p:spPr>
            <a:xfrm flipV="1">
              <a:off x="3035300" y="1333500"/>
              <a:ext cx="0" cy="2425700"/>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CDAB75E-C599-4842-9E53-ADB854B68C69}"/>
                </a:ext>
              </a:extLst>
            </p:cNvPr>
            <p:cNvCxnSpPr>
              <a:cxnSpLocks/>
            </p:cNvCxnSpPr>
            <p:nvPr/>
          </p:nvCxnSpPr>
          <p:spPr>
            <a:xfrm>
              <a:off x="3035300" y="1333500"/>
              <a:ext cx="2311400" cy="0"/>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5" name="AutoShape 9">
            <a:extLst>
              <a:ext uri="{FF2B5EF4-FFF2-40B4-BE49-F238E27FC236}">
                <a16:creationId xmlns:a16="http://schemas.microsoft.com/office/drawing/2014/main" id="{16B0291C-E543-4B7E-B67B-5CE336FBA7A0}"/>
              </a:ext>
            </a:extLst>
          </p:cNvPr>
          <p:cNvSpPr>
            <a:spLocks noChangeAspect="1" noChangeArrowheads="1" noTextEdit="1"/>
          </p:cNvSpPr>
          <p:nvPr/>
        </p:nvSpPr>
        <p:spPr bwMode="auto">
          <a:xfrm>
            <a:off x="1364912" y="1117601"/>
            <a:ext cx="385910" cy="321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nvGrpSpPr>
          <p:cNvPr id="20" name="Group 19">
            <a:extLst>
              <a:ext uri="{FF2B5EF4-FFF2-40B4-BE49-F238E27FC236}">
                <a16:creationId xmlns:a16="http://schemas.microsoft.com/office/drawing/2014/main" id="{839227DC-398A-41F6-9A09-BE7F951FC85B}"/>
              </a:ext>
            </a:extLst>
          </p:cNvPr>
          <p:cNvGrpSpPr/>
          <p:nvPr/>
        </p:nvGrpSpPr>
        <p:grpSpPr>
          <a:xfrm>
            <a:off x="3839249" y="4653171"/>
            <a:ext cx="1261870" cy="743673"/>
            <a:chOff x="1373380" y="2455586"/>
            <a:chExt cx="385910" cy="227433"/>
          </a:xfrm>
          <a:solidFill>
            <a:schemeClr val="accent4"/>
          </a:solidFill>
        </p:grpSpPr>
        <p:sp>
          <p:nvSpPr>
            <p:cNvPr id="16" name="Freeform 11">
              <a:extLst>
                <a:ext uri="{FF2B5EF4-FFF2-40B4-BE49-F238E27FC236}">
                  <a16:creationId xmlns:a16="http://schemas.microsoft.com/office/drawing/2014/main" id="{A2A9F82E-BEFF-4582-BDF8-525B9EA03176}"/>
                </a:ext>
              </a:extLst>
            </p:cNvPr>
            <p:cNvSpPr>
              <a:spLocks/>
            </p:cNvSpPr>
            <p:nvPr/>
          </p:nvSpPr>
          <p:spPr bwMode="auto">
            <a:xfrm>
              <a:off x="1373380" y="2455586"/>
              <a:ext cx="180253" cy="227433"/>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 name="Freeform 12">
              <a:extLst>
                <a:ext uri="{FF2B5EF4-FFF2-40B4-BE49-F238E27FC236}">
                  <a16:creationId xmlns:a16="http://schemas.microsoft.com/office/drawing/2014/main" id="{39AE280C-D149-4F4D-9052-E0802AFB0505}"/>
                </a:ext>
              </a:extLst>
            </p:cNvPr>
            <p:cNvSpPr>
              <a:spLocks/>
            </p:cNvSpPr>
            <p:nvPr/>
          </p:nvSpPr>
          <p:spPr bwMode="auto">
            <a:xfrm>
              <a:off x="1579037" y="2455586"/>
              <a:ext cx="180253" cy="227433"/>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21" name="Group 20">
            <a:extLst>
              <a:ext uri="{FF2B5EF4-FFF2-40B4-BE49-F238E27FC236}">
                <a16:creationId xmlns:a16="http://schemas.microsoft.com/office/drawing/2014/main" id="{D0923A94-D47D-4D88-80F1-BABE7462CBE2}"/>
              </a:ext>
            </a:extLst>
          </p:cNvPr>
          <p:cNvGrpSpPr/>
          <p:nvPr/>
        </p:nvGrpSpPr>
        <p:grpSpPr>
          <a:xfrm>
            <a:off x="7345168" y="1273955"/>
            <a:ext cx="1296266" cy="759883"/>
            <a:chOff x="1373380" y="4096009"/>
            <a:chExt cx="385910" cy="226224"/>
          </a:xfrm>
          <a:solidFill>
            <a:schemeClr val="accent4"/>
          </a:solidFill>
        </p:grpSpPr>
        <p:sp>
          <p:nvSpPr>
            <p:cNvPr id="18" name="Freeform 13">
              <a:extLst>
                <a:ext uri="{FF2B5EF4-FFF2-40B4-BE49-F238E27FC236}">
                  <a16:creationId xmlns:a16="http://schemas.microsoft.com/office/drawing/2014/main" id="{537383EB-A76D-4A30-AD12-56F3560F3FFB}"/>
                </a:ext>
              </a:extLst>
            </p:cNvPr>
            <p:cNvSpPr>
              <a:spLocks/>
            </p:cNvSpPr>
            <p:nvPr/>
          </p:nvSpPr>
          <p:spPr bwMode="auto">
            <a:xfrm>
              <a:off x="1579037" y="4096009"/>
              <a:ext cx="180253" cy="226224"/>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 name="Freeform 14">
              <a:extLst>
                <a:ext uri="{FF2B5EF4-FFF2-40B4-BE49-F238E27FC236}">
                  <a16:creationId xmlns:a16="http://schemas.microsoft.com/office/drawing/2014/main" id="{9C28C121-6F53-4B8D-87EF-8E926C94B50A}"/>
                </a:ext>
              </a:extLst>
            </p:cNvPr>
            <p:cNvSpPr>
              <a:spLocks/>
            </p:cNvSpPr>
            <p:nvPr/>
          </p:nvSpPr>
          <p:spPr bwMode="auto">
            <a:xfrm>
              <a:off x="1373380" y="4096009"/>
              <a:ext cx="180253" cy="226224"/>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2" name="CuadroTexto 14">
            <a:extLst>
              <a:ext uri="{FF2B5EF4-FFF2-40B4-BE49-F238E27FC236}">
                <a16:creationId xmlns:a16="http://schemas.microsoft.com/office/drawing/2014/main" id="{1E61886D-77CD-4770-A915-D5DE9702DA19}"/>
              </a:ext>
            </a:extLst>
          </p:cNvPr>
          <p:cNvSpPr txBox="1"/>
          <p:nvPr/>
        </p:nvSpPr>
        <p:spPr>
          <a:xfrm>
            <a:off x="5067157" y="1670897"/>
            <a:ext cx="2496457" cy="646331"/>
          </a:xfrm>
          <a:prstGeom prst="rect">
            <a:avLst/>
          </a:prstGeom>
          <a:noFill/>
        </p:spPr>
        <p:txBody>
          <a:bodyPr wrap="square" rtlCol="0">
            <a:spAutoFit/>
          </a:bodyPr>
          <a:lstStyle/>
          <a:p>
            <a:pPr algn="ctr"/>
            <a:r>
              <a:rPr lang="es-CO" sz="3600" b="1" dirty="0">
                <a:solidFill>
                  <a:schemeClr val="bg1"/>
                </a:solidFill>
                <a:latin typeface="Raleway" panose="020B0503030101060003" pitchFamily="34" charset="0"/>
                <a:cs typeface="Arial" panose="020B0604020202020204" pitchFamily="34" charset="0"/>
              </a:rPr>
              <a:t>QUOTE</a:t>
            </a:r>
          </a:p>
        </p:txBody>
      </p:sp>
      <p:sp>
        <p:nvSpPr>
          <p:cNvPr id="23" name="Rectángulo 15">
            <a:extLst>
              <a:ext uri="{FF2B5EF4-FFF2-40B4-BE49-F238E27FC236}">
                <a16:creationId xmlns:a16="http://schemas.microsoft.com/office/drawing/2014/main" id="{EC077805-FB38-4191-B449-E699150F489B}"/>
              </a:ext>
            </a:extLst>
          </p:cNvPr>
          <p:cNvSpPr/>
          <p:nvPr/>
        </p:nvSpPr>
        <p:spPr>
          <a:xfrm>
            <a:off x="4148285" y="2351229"/>
            <a:ext cx="4662677" cy="1200329"/>
          </a:xfrm>
          <a:prstGeom prst="rect">
            <a:avLst/>
          </a:prstGeom>
        </p:spPr>
        <p:txBody>
          <a:bodyPr wrap="square">
            <a:spAutoFit/>
          </a:bodyPr>
          <a:lstStyle/>
          <a:p>
            <a:pPr algn="just"/>
            <a:r>
              <a:rPr lang="es-CO" sz="2400" dirty="0">
                <a:solidFill>
                  <a:schemeClr val="bg1"/>
                </a:solidFill>
                <a:latin typeface="Raleway" panose="020B0503030101060003" pitchFamily="34" charset="0"/>
              </a:rPr>
              <a:t>Lorem ipsum dolor sit amet consectetur adipiscing elit in nec platea tellus, nulla taciti </a:t>
            </a:r>
          </a:p>
        </p:txBody>
      </p:sp>
      <p:sp>
        <p:nvSpPr>
          <p:cNvPr id="24" name="CuadroTexto 16">
            <a:extLst>
              <a:ext uri="{FF2B5EF4-FFF2-40B4-BE49-F238E27FC236}">
                <a16:creationId xmlns:a16="http://schemas.microsoft.com/office/drawing/2014/main" id="{BE47AC4F-9E49-454E-9FD9-8451245A21D5}"/>
              </a:ext>
            </a:extLst>
          </p:cNvPr>
          <p:cNvSpPr txBox="1"/>
          <p:nvPr/>
        </p:nvSpPr>
        <p:spPr>
          <a:xfrm>
            <a:off x="3959668" y="3764874"/>
            <a:ext cx="2496457" cy="461665"/>
          </a:xfrm>
          <a:prstGeom prst="rect">
            <a:avLst/>
          </a:prstGeom>
          <a:noFill/>
        </p:spPr>
        <p:txBody>
          <a:bodyPr wrap="square" rtlCol="0">
            <a:spAutoFit/>
          </a:bodyPr>
          <a:lstStyle/>
          <a:p>
            <a:pPr algn="ctr"/>
            <a:r>
              <a:rPr lang="es-CO" sz="2400" dirty="0">
                <a:solidFill>
                  <a:schemeClr val="bg1"/>
                </a:solidFill>
                <a:latin typeface="Arial" panose="020B0604020202020204" pitchFamily="34" charset="0"/>
                <a:cs typeface="Arial" panose="020B0604020202020204" pitchFamily="34" charset="0"/>
              </a:rPr>
              <a:t>- CLARE ROSE</a:t>
            </a:r>
          </a:p>
        </p:txBody>
      </p:sp>
      <p:sp>
        <p:nvSpPr>
          <p:cNvPr id="25" name="Half Frame 24">
            <a:extLst>
              <a:ext uri="{FF2B5EF4-FFF2-40B4-BE49-F238E27FC236}">
                <a16:creationId xmlns:a16="http://schemas.microsoft.com/office/drawing/2014/main" id="{26C45822-A8D7-49E3-8CE5-97FCE92E48DF}"/>
              </a:ext>
            </a:extLst>
          </p:cNvPr>
          <p:cNvSpPr/>
          <p:nvPr/>
        </p:nvSpPr>
        <p:spPr>
          <a:xfrm>
            <a:off x="896782" y="527074"/>
            <a:ext cx="2046515" cy="2046515"/>
          </a:xfrm>
          <a:prstGeom prst="halfFra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6" name="Half Frame 25">
            <a:extLst>
              <a:ext uri="{FF2B5EF4-FFF2-40B4-BE49-F238E27FC236}">
                <a16:creationId xmlns:a16="http://schemas.microsoft.com/office/drawing/2014/main" id="{5CC5369E-0F0F-4638-A099-D249C898C070}"/>
              </a:ext>
            </a:extLst>
          </p:cNvPr>
          <p:cNvSpPr/>
          <p:nvPr/>
        </p:nvSpPr>
        <p:spPr>
          <a:xfrm rot="10800000">
            <a:off x="9417920" y="4187206"/>
            <a:ext cx="2046515" cy="2046515"/>
          </a:xfrm>
          <a:prstGeom prst="halfFram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163767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Marcador de texto 7">
            <a:extLst>
              <a:ext uri="{FF2B5EF4-FFF2-40B4-BE49-F238E27FC236}">
                <a16:creationId xmlns:a16="http://schemas.microsoft.com/office/drawing/2014/main" id="{CDDFD4EF-7235-4F1C-B168-3286A2368A7B}"/>
              </a:ext>
            </a:extLst>
          </p:cNvPr>
          <p:cNvSpPr txBox="1">
            <a:spLocks/>
          </p:cNvSpPr>
          <p:nvPr/>
        </p:nvSpPr>
        <p:spPr>
          <a:xfrm>
            <a:off x="352887" y="2962276"/>
            <a:ext cx="8773651" cy="2152648"/>
          </a:xfrm>
          <a:prstGeom prst="roundRect">
            <a:avLst/>
          </a:prstGeom>
          <a:solidFill>
            <a:schemeClr val="accent2"/>
          </a:solidFill>
        </p:spPr>
        <p:txBody>
          <a:bodyPr/>
          <a:lstStyle>
            <a:lvl1pPr marL="0" indent="0" algn="l" defTabSz="914400" rtl="0" eaLnBrk="1" latinLnBrk="0" hangingPunct="1">
              <a:lnSpc>
                <a:spcPts val="1400"/>
              </a:lnSpc>
              <a:spcBef>
                <a:spcPts val="1000"/>
              </a:spcBef>
              <a:buFont typeface="Arial" panose="020B0604020202020204" pitchFamily="34" charset="0"/>
              <a:buNone/>
              <a:defRPr sz="1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1600"/>
              </a:lnSpc>
            </a:pPr>
            <a:endParaRPr lang="es-CO" sz="2000"/>
          </a:p>
          <a:p>
            <a:endParaRPr lang="es-CO" dirty="0"/>
          </a:p>
        </p:txBody>
      </p:sp>
      <p:sp>
        <p:nvSpPr>
          <p:cNvPr id="8" name="Marcador de texto 7">
            <a:extLst>
              <a:ext uri="{FF2B5EF4-FFF2-40B4-BE49-F238E27FC236}">
                <a16:creationId xmlns:a16="http://schemas.microsoft.com/office/drawing/2014/main" id="{3B4E0A97-9210-43CC-A8E5-7542D410E8C6}"/>
              </a:ext>
            </a:extLst>
          </p:cNvPr>
          <p:cNvSpPr>
            <a:spLocks noGrp="1"/>
          </p:cNvSpPr>
          <p:nvPr>
            <p:ph type="body" sz="quarter" idx="12"/>
          </p:nvPr>
        </p:nvSpPr>
        <p:spPr>
          <a:xfrm>
            <a:off x="542926" y="1541463"/>
            <a:ext cx="8388349" cy="3317876"/>
          </a:xfrm>
          <a:solidFill>
            <a:schemeClr val="tx2"/>
          </a:solidFill>
        </p:spPr>
        <p:txBody>
          <a:bodyPr/>
          <a:lstStyle/>
          <a:p>
            <a:pPr>
              <a:lnSpc>
                <a:spcPts val="1600"/>
              </a:lnSpc>
            </a:pPr>
            <a:endParaRPr lang="es-CO" sz="2000" dirty="0"/>
          </a:p>
          <a:p>
            <a:endParaRPr lang="es-CO" dirty="0"/>
          </a:p>
        </p:txBody>
      </p:sp>
      <p:grpSp>
        <p:nvGrpSpPr>
          <p:cNvPr id="18" name="Group 4">
            <a:extLst>
              <a:ext uri="{FF2B5EF4-FFF2-40B4-BE49-F238E27FC236}">
                <a16:creationId xmlns:a16="http://schemas.microsoft.com/office/drawing/2014/main" id="{8827950D-8270-4666-AF8C-274CAC35DD78}"/>
              </a:ext>
            </a:extLst>
          </p:cNvPr>
          <p:cNvGrpSpPr>
            <a:grpSpLocks noChangeAspect="1"/>
          </p:cNvGrpSpPr>
          <p:nvPr/>
        </p:nvGrpSpPr>
        <p:grpSpPr bwMode="auto">
          <a:xfrm>
            <a:off x="7091363" y="-42863"/>
            <a:ext cx="5091112" cy="5534026"/>
            <a:chOff x="4467" y="-27"/>
            <a:chExt cx="3207" cy="3486"/>
          </a:xfrm>
        </p:grpSpPr>
        <p:sp>
          <p:nvSpPr>
            <p:cNvPr id="20" name="Freeform 5">
              <a:extLst>
                <a:ext uri="{FF2B5EF4-FFF2-40B4-BE49-F238E27FC236}">
                  <a16:creationId xmlns:a16="http://schemas.microsoft.com/office/drawing/2014/main" id="{D6072D93-BC07-45C6-B597-EC1DFBA33D31}"/>
                </a:ext>
              </a:extLst>
            </p:cNvPr>
            <p:cNvSpPr>
              <a:spLocks/>
            </p:cNvSpPr>
            <p:nvPr/>
          </p:nvSpPr>
          <p:spPr bwMode="auto">
            <a:xfrm>
              <a:off x="4994" y="-27"/>
              <a:ext cx="2680" cy="2879"/>
            </a:xfrm>
            <a:custGeom>
              <a:avLst/>
              <a:gdLst>
                <a:gd name="T0" fmla="*/ 1142 w 2680"/>
                <a:gd name="T1" fmla="*/ 0 h 2879"/>
                <a:gd name="T2" fmla="*/ 0 w 2680"/>
                <a:gd name="T3" fmla="*/ 1141 h 2879"/>
                <a:gd name="T4" fmla="*/ 1745 w 2680"/>
                <a:gd name="T5" fmla="*/ 2879 h 2879"/>
                <a:gd name="T6" fmla="*/ 2680 w 2680"/>
                <a:gd name="T7" fmla="*/ 1944 h 2879"/>
                <a:gd name="T8" fmla="*/ 2680 w 2680"/>
                <a:gd name="T9" fmla="*/ 0 h 2879"/>
                <a:gd name="T10" fmla="*/ 1142 w 2680"/>
                <a:gd name="T11" fmla="*/ 0 h 2879"/>
              </a:gdLst>
              <a:ahLst/>
              <a:cxnLst>
                <a:cxn ang="0">
                  <a:pos x="T0" y="T1"/>
                </a:cxn>
                <a:cxn ang="0">
                  <a:pos x="T2" y="T3"/>
                </a:cxn>
                <a:cxn ang="0">
                  <a:pos x="T4" y="T5"/>
                </a:cxn>
                <a:cxn ang="0">
                  <a:pos x="T6" y="T7"/>
                </a:cxn>
                <a:cxn ang="0">
                  <a:pos x="T8" y="T9"/>
                </a:cxn>
                <a:cxn ang="0">
                  <a:pos x="T10" y="T11"/>
                </a:cxn>
              </a:cxnLst>
              <a:rect l="0" t="0" r="r" b="b"/>
              <a:pathLst>
                <a:path w="2680" h="2879">
                  <a:moveTo>
                    <a:pt x="1142" y="0"/>
                  </a:moveTo>
                  <a:lnTo>
                    <a:pt x="0" y="1141"/>
                  </a:lnTo>
                  <a:lnTo>
                    <a:pt x="1745" y="2879"/>
                  </a:lnTo>
                  <a:lnTo>
                    <a:pt x="2680" y="1944"/>
                  </a:lnTo>
                  <a:lnTo>
                    <a:pt x="2680" y="0"/>
                  </a:lnTo>
                  <a:lnTo>
                    <a:pt x="1142" y="0"/>
                  </a:lnTo>
                  <a:close/>
                </a:path>
              </a:pathLst>
            </a:custGeom>
            <a:solidFill>
              <a:srgbClr val="F7A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 name="Freeform 6">
              <a:extLst>
                <a:ext uri="{FF2B5EF4-FFF2-40B4-BE49-F238E27FC236}">
                  <a16:creationId xmlns:a16="http://schemas.microsoft.com/office/drawing/2014/main" id="{3520C9AD-1893-4D86-ADD8-9EB4D8206D31}"/>
                </a:ext>
              </a:extLst>
            </p:cNvPr>
            <p:cNvSpPr>
              <a:spLocks/>
            </p:cNvSpPr>
            <p:nvPr/>
          </p:nvSpPr>
          <p:spPr bwMode="auto">
            <a:xfrm>
              <a:off x="4994" y="-27"/>
              <a:ext cx="2680" cy="2879"/>
            </a:xfrm>
            <a:custGeom>
              <a:avLst/>
              <a:gdLst>
                <a:gd name="T0" fmla="*/ 1142 w 2680"/>
                <a:gd name="T1" fmla="*/ 0 h 2879"/>
                <a:gd name="T2" fmla="*/ 0 w 2680"/>
                <a:gd name="T3" fmla="*/ 1141 h 2879"/>
                <a:gd name="T4" fmla="*/ 1745 w 2680"/>
                <a:gd name="T5" fmla="*/ 2879 h 2879"/>
                <a:gd name="T6" fmla="*/ 2680 w 2680"/>
                <a:gd name="T7" fmla="*/ 1944 h 2879"/>
                <a:gd name="T8" fmla="*/ 2680 w 2680"/>
                <a:gd name="T9" fmla="*/ 0 h 2879"/>
                <a:gd name="T10" fmla="*/ 1142 w 2680"/>
                <a:gd name="T11" fmla="*/ 0 h 2879"/>
              </a:gdLst>
              <a:ahLst/>
              <a:cxnLst>
                <a:cxn ang="0">
                  <a:pos x="T0" y="T1"/>
                </a:cxn>
                <a:cxn ang="0">
                  <a:pos x="T2" y="T3"/>
                </a:cxn>
                <a:cxn ang="0">
                  <a:pos x="T4" y="T5"/>
                </a:cxn>
                <a:cxn ang="0">
                  <a:pos x="T6" y="T7"/>
                </a:cxn>
                <a:cxn ang="0">
                  <a:pos x="T8" y="T9"/>
                </a:cxn>
                <a:cxn ang="0">
                  <a:pos x="T10" y="T11"/>
                </a:cxn>
              </a:cxnLst>
              <a:rect l="0" t="0" r="r" b="b"/>
              <a:pathLst>
                <a:path w="2680" h="2879">
                  <a:moveTo>
                    <a:pt x="1142" y="0"/>
                  </a:moveTo>
                  <a:lnTo>
                    <a:pt x="0" y="1141"/>
                  </a:lnTo>
                  <a:lnTo>
                    <a:pt x="1745" y="2879"/>
                  </a:lnTo>
                  <a:lnTo>
                    <a:pt x="2680" y="1944"/>
                  </a:lnTo>
                  <a:lnTo>
                    <a:pt x="2680" y="0"/>
                  </a:lnTo>
                  <a:lnTo>
                    <a:pt x="114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pic>
          <p:nvPicPr>
            <p:cNvPr id="20487" name="Picture 7">
              <a:extLst>
                <a:ext uri="{FF2B5EF4-FFF2-40B4-BE49-F238E27FC236}">
                  <a16:creationId xmlns:a16="http://schemas.microsoft.com/office/drawing/2014/main" id="{8F41C888-25AF-4BF8-8106-D08ED27F5C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0" y="-21"/>
              <a:ext cx="1928" cy="2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Freeform 8">
              <a:extLst>
                <a:ext uri="{FF2B5EF4-FFF2-40B4-BE49-F238E27FC236}">
                  <a16:creationId xmlns:a16="http://schemas.microsoft.com/office/drawing/2014/main" id="{DED9FF88-6CE4-4E4C-9CFF-6C704F6F75DE}"/>
                </a:ext>
              </a:extLst>
            </p:cNvPr>
            <p:cNvSpPr>
              <a:spLocks/>
            </p:cNvSpPr>
            <p:nvPr/>
          </p:nvSpPr>
          <p:spPr bwMode="auto">
            <a:xfrm>
              <a:off x="5270" y="1344"/>
              <a:ext cx="1842" cy="923"/>
            </a:xfrm>
            <a:custGeom>
              <a:avLst/>
              <a:gdLst>
                <a:gd name="T0" fmla="*/ 321 w 321"/>
                <a:gd name="T1" fmla="*/ 161 h 161"/>
                <a:gd name="T2" fmla="*/ 160 w 321"/>
                <a:gd name="T3" fmla="*/ 0 h 161"/>
                <a:gd name="T4" fmla="*/ 0 w 321"/>
                <a:gd name="T5" fmla="*/ 161 h 161"/>
                <a:gd name="T6" fmla="*/ 1 w 321"/>
                <a:gd name="T7" fmla="*/ 161 h 161"/>
                <a:gd name="T8" fmla="*/ 48 w 321"/>
                <a:gd name="T9" fmla="*/ 48 h 161"/>
                <a:gd name="T10" fmla="*/ 160 w 321"/>
                <a:gd name="T11" fmla="*/ 2 h 161"/>
                <a:gd name="T12" fmla="*/ 273 w 321"/>
                <a:gd name="T13" fmla="*/ 48 h 161"/>
                <a:gd name="T14" fmla="*/ 319 w 321"/>
                <a:gd name="T15" fmla="*/ 161 h 161"/>
                <a:gd name="T16" fmla="*/ 321 w 321"/>
                <a:gd name="T1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1" h="161">
                  <a:moveTo>
                    <a:pt x="321" y="161"/>
                  </a:moveTo>
                  <a:cubicBezTo>
                    <a:pt x="321" y="72"/>
                    <a:pt x="249" y="0"/>
                    <a:pt x="160" y="0"/>
                  </a:cubicBezTo>
                  <a:cubicBezTo>
                    <a:pt x="72" y="0"/>
                    <a:pt x="0" y="72"/>
                    <a:pt x="0" y="161"/>
                  </a:cubicBezTo>
                  <a:cubicBezTo>
                    <a:pt x="1" y="161"/>
                    <a:pt x="1" y="161"/>
                    <a:pt x="1" y="161"/>
                  </a:cubicBezTo>
                  <a:cubicBezTo>
                    <a:pt x="1" y="117"/>
                    <a:pt x="19" y="77"/>
                    <a:pt x="48" y="48"/>
                  </a:cubicBezTo>
                  <a:cubicBezTo>
                    <a:pt x="77" y="19"/>
                    <a:pt x="116" y="2"/>
                    <a:pt x="160" y="2"/>
                  </a:cubicBezTo>
                  <a:cubicBezTo>
                    <a:pt x="204" y="2"/>
                    <a:pt x="244" y="19"/>
                    <a:pt x="273" y="48"/>
                  </a:cubicBezTo>
                  <a:cubicBezTo>
                    <a:pt x="302" y="77"/>
                    <a:pt x="319" y="117"/>
                    <a:pt x="319" y="161"/>
                  </a:cubicBezTo>
                  <a:cubicBezTo>
                    <a:pt x="321" y="161"/>
                    <a:pt x="321" y="161"/>
                    <a:pt x="321" y="161"/>
                  </a:cubicBez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 name="Freeform 9">
              <a:extLst>
                <a:ext uri="{FF2B5EF4-FFF2-40B4-BE49-F238E27FC236}">
                  <a16:creationId xmlns:a16="http://schemas.microsoft.com/office/drawing/2014/main" id="{97525F13-B956-4F16-A483-F7C76FDE9CD7}"/>
                </a:ext>
              </a:extLst>
            </p:cNvPr>
            <p:cNvSpPr>
              <a:spLocks/>
            </p:cNvSpPr>
            <p:nvPr/>
          </p:nvSpPr>
          <p:spPr bwMode="auto">
            <a:xfrm>
              <a:off x="7049" y="2238"/>
              <a:ext cx="114" cy="97"/>
            </a:xfrm>
            <a:custGeom>
              <a:avLst/>
              <a:gdLst>
                <a:gd name="T0" fmla="*/ 57 w 114"/>
                <a:gd name="T1" fmla="*/ 97 h 97"/>
                <a:gd name="T2" fmla="*/ 0 w 114"/>
                <a:gd name="T3" fmla="*/ 0 h 97"/>
                <a:gd name="T4" fmla="*/ 114 w 114"/>
                <a:gd name="T5" fmla="*/ 0 h 97"/>
                <a:gd name="T6" fmla="*/ 57 w 114"/>
                <a:gd name="T7" fmla="*/ 97 h 97"/>
              </a:gdLst>
              <a:ahLst/>
              <a:cxnLst>
                <a:cxn ang="0">
                  <a:pos x="T0" y="T1"/>
                </a:cxn>
                <a:cxn ang="0">
                  <a:pos x="T2" y="T3"/>
                </a:cxn>
                <a:cxn ang="0">
                  <a:pos x="T4" y="T5"/>
                </a:cxn>
                <a:cxn ang="0">
                  <a:pos x="T6" y="T7"/>
                </a:cxn>
              </a:cxnLst>
              <a:rect l="0" t="0" r="r" b="b"/>
              <a:pathLst>
                <a:path w="114" h="97">
                  <a:moveTo>
                    <a:pt x="57" y="97"/>
                  </a:moveTo>
                  <a:lnTo>
                    <a:pt x="0" y="0"/>
                  </a:lnTo>
                  <a:lnTo>
                    <a:pt x="114" y="0"/>
                  </a:lnTo>
                  <a:lnTo>
                    <a:pt x="57" y="97"/>
                  </a:ln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Freeform 10">
              <a:extLst>
                <a:ext uri="{FF2B5EF4-FFF2-40B4-BE49-F238E27FC236}">
                  <a16:creationId xmlns:a16="http://schemas.microsoft.com/office/drawing/2014/main" id="{BDDED85B-C9D7-485B-9469-4AC0B27D606C}"/>
                </a:ext>
              </a:extLst>
            </p:cNvPr>
            <p:cNvSpPr>
              <a:spLocks/>
            </p:cNvSpPr>
            <p:nvPr/>
          </p:nvSpPr>
          <p:spPr bwMode="auto">
            <a:xfrm>
              <a:off x="4535" y="1791"/>
              <a:ext cx="1842" cy="923"/>
            </a:xfrm>
            <a:custGeom>
              <a:avLst/>
              <a:gdLst>
                <a:gd name="T0" fmla="*/ 0 w 321"/>
                <a:gd name="T1" fmla="*/ 0 h 161"/>
                <a:gd name="T2" fmla="*/ 161 w 321"/>
                <a:gd name="T3" fmla="*/ 161 h 161"/>
                <a:gd name="T4" fmla="*/ 321 w 321"/>
                <a:gd name="T5" fmla="*/ 0 h 161"/>
                <a:gd name="T6" fmla="*/ 320 w 321"/>
                <a:gd name="T7" fmla="*/ 0 h 161"/>
                <a:gd name="T8" fmla="*/ 273 w 321"/>
                <a:gd name="T9" fmla="*/ 113 h 161"/>
                <a:gd name="T10" fmla="*/ 161 w 321"/>
                <a:gd name="T11" fmla="*/ 159 h 161"/>
                <a:gd name="T12" fmla="*/ 48 w 321"/>
                <a:gd name="T13" fmla="*/ 113 h 161"/>
                <a:gd name="T14" fmla="*/ 1 w 321"/>
                <a:gd name="T15" fmla="*/ 0 h 161"/>
                <a:gd name="T16" fmla="*/ 0 w 321"/>
                <a:gd name="T17" fmla="*/ 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1" h="161">
                  <a:moveTo>
                    <a:pt x="0" y="0"/>
                  </a:moveTo>
                  <a:cubicBezTo>
                    <a:pt x="0" y="89"/>
                    <a:pt x="72" y="161"/>
                    <a:pt x="161" y="161"/>
                  </a:cubicBezTo>
                  <a:cubicBezTo>
                    <a:pt x="249" y="161"/>
                    <a:pt x="321" y="89"/>
                    <a:pt x="321" y="0"/>
                  </a:cubicBezTo>
                  <a:cubicBezTo>
                    <a:pt x="320" y="0"/>
                    <a:pt x="320" y="0"/>
                    <a:pt x="320" y="0"/>
                  </a:cubicBezTo>
                  <a:cubicBezTo>
                    <a:pt x="320" y="44"/>
                    <a:pt x="302" y="84"/>
                    <a:pt x="273" y="113"/>
                  </a:cubicBezTo>
                  <a:cubicBezTo>
                    <a:pt x="244" y="141"/>
                    <a:pt x="204" y="159"/>
                    <a:pt x="161" y="159"/>
                  </a:cubicBezTo>
                  <a:cubicBezTo>
                    <a:pt x="117" y="159"/>
                    <a:pt x="77" y="141"/>
                    <a:pt x="48" y="113"/>
                  </a:cubicBezTo>
                  <a:cubicBezTo>
                    <a:pt x="19" y="84"/>
                    <a:pt x="1" y="44"/>
                    <a:pt x="1" y="0"/>
                  </a:cubicBezTo>
                  <a:cubicBezTo>
                    <a:pt x="0" y="0"/>
                    <a:pt x="0" y="0"/>
                    <a:pt x="0" y="0"/>
                  </a:cubicBez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Freeform 11">
              <a:extLst>
                <a:ext uri="{FF2B5EF4-FFF2-40B4-BE49-F238E27FC236}">
                  <a16:creationId xmlns:a16="http://schemas.microsoft.com/office/drawing/2014/main" id="{FCD72B95-95D6-4573-9C57-2A31C1C31D38}"/>
                </a:ext>
              </a:extLst>
            </p:cNvPr>
            <p:cNvSpPr>
              <a:spLocks/>
            </p:cNvSpPr>
            <p:nvPr/>
          </p:nvSpPr>
          <p:spPr bwMode="auto">
            <a:xfrm>
              <a:off x="4484" y="1722"/>
              <a:ext cx="115" cy="97"/>
            </a:xfrm>
            <a:custGeom>
              <a:avLst/>
              <a:gdLst>
                <a:gd name="T0" fmla="*/ 57 w 115"/>
                <a:gd name="T1" fmla="*/ 0 h 97"/>
                <a:gd name="T2" fmla="*/ 115 w 115"/>
                <a:gd name="T3" fmla="*/ 97 h 97"/>
                <a:gd name="T4" fmla="*/ 0 w 115"/>
                <a:gd name="T5" fmla="*/ 97 h 97"/>
                <a:gd name="T6" fmla="*/ 57 w 115"/>
                <a:gd name="T7" fmla="*/ 0 h 97"/>
              </a:gdLst>
              <a:ahLst/>
              <a:cxnLst>
                <a:cxn ang="0">
                  <a:pos x="T0" y="T1"/>
                </a:cxn>
                <a:cxn ang="0">
                  <a:pos x="T2" y="T3"/>
                </a:cxn>
                <a:cxn ang="0">
                  <a:pos x="T4" y="T5"/>
                </a:cxn>
                <a:cxn ang="0">
                  <a:pos x="T6" y="T7"/>
                </a:cxn>
              </a:cxnLst>
              <a:rect l="0" t="0" r="r" b="b"/>
              <a:pathLst>
                <a:path w="115" h="97">
                  <a:moveTo>
                    <a:pt x="57" y="0"/>
                  </a:moveTo>
                  <a:lnTo>
                    <a:pt x="115" y="97"/>
                  </a:lnTo>
                  <a:lnTo>
                    <a:pt x="0" y="97"/>
                  </a:lnTo>
                  <a:lnTo>
                    <a:pt x="57" y="0"/>
                  </a:ln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Oval 12">
              <a:extLst>
                <a:ext uri="{FF2B5EF4-FFF2-40B4-BE49-F238E27FC236}">
                  <a16:creationId xmlns:a16="http://schemas.microsoft.com/office/drawing/2014/main" id="{B5F2E3FF-4A92-4C14-B5CA-75CE573E11DC}"/>
                </a:ext>
              </a:extLst>
            </p:cNvPr>
            <p:cNvSpPr>
              <a:spLocks noChangeArrowheads="1"/>
            </p:cNvSpPr>
            <p:nvPr/>
          </p:nvSpPr>
          <p:spPr bwMode="auto">
            <a:xfrm>
              <a:off x="6704" y="2846"/>
              <a:ext cx="477" cy="476"/>
            </a:xfrm>
            <a:prstGeom prst="ellipse">
              <a:avLst/>
            </a:prstGeom>
            <a:solidFill>
              <a:srgbClr val="E720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 name="Freeform 13">
              <a:extLst>
                <a:ext uri="{FF2B5EF4-FFF2-40B4-BE49-F238E27FC236}">
                  <a16:creationId xmlns:a16="http://schemas.microsoft.com/office/drawing/2014/main" id="{C9DD8CDF-9FDF-4289-B874-86001618B018}"/>
                </a:ext>
              </a:extLst>
            </p:cNvPr>
            <p:cNvSpPr>
              <a:spLocks/>
            </p:cNvSpPr>
            <p:nvPr/>
          </p:nvSpPr>
          <p:spPr bwMode="auto">
            <a:xfrm>
              <a:off x="6808" y="3087"/>
              <a:ext cx="373" cy="372"/>
            </a:xfrm>
            <a:custGeom>
              <a:avLst/>
              <a:gdLst>
                <a:gd name="T0" fmla="*/ 22 w 65"/>
                <a:gd name="T1" fmla="*/ 40 h 65"/>
                <a:gd name="T2" fmla="*/ 0 w 65"/>
                <a:gd name="T3" fmla="*/ 63 h 65"/>
                <a:gd name="T4" fmla="*/ 0 w 65"/>
                <a:gd name="T5" fmla="*/ 65 h 65"/>
                <a:gd name="T6" fmla="*/ 65 w 65"/>
                <a:gd name="T7" fmla="*/ 0 h 65"/>
              </a:gdLst>
              <a:ahLst/>
              <a:cxnLst>
                <a:cxn ang="0">
                  <a:pos x="T0" y="T1"/>
                </a:cxn>
                <a:cxn ang="0">
                  <a:pos x="T2" y="T3"/>
                </a:cxn>
                <a:cxn ang="0">
                  <a:pos x="T4" y="T5"/>
                </a:cxn>
                <a:cxn ang="0">
                  <a:pos x="T6" y="T7"/>
                </a:cxn>
              </a:cxnLst>
              <a:rect l="0" t="0" r="r" b="b"/>
              <a:pathLst>
                <a:path w="65" h="65">
                  <a:moveTo>
                    <a:pt x="22" y="40"/>
                  </a:moveTo>
                  <a:cubicBezTo>
                    <a:pt x="22" y="53"/>
                    <a:pt x="12" y="63"/>
                    <a:pt x="0" y="63"/>
                  </a:cubicBezTo>
                  <a:cubicBezTo>
                    <a:pt x="0" y="65"/>
                    <a:pt x="0" y="65"/>
                    <a:pt x="0" y="65"/>
                  </a:cubicBezTo>
                  <a:cubicBezTo>
                    <a:pt x="36" y="65"/>
                    <a:pt x="65" y="36"/>
                    <a:pt x="65" y="0"/>
                  </a:cubicBezTo>
                </a:path>
              </a:pathLst>
            </a:custGeom>
            <a:solidFill>
              <a:srgbClr val="E720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 name="Oval 14">
              <a:extLst>
                <a:ext uri="{FF2B5EF4-FFF2-40B4-BE49-F238E27FC236}">
                  <a16:creationId xmlns:a16="http://schemas.microsoft.com/office/drawing/2014/main" id="{8B0F00DA-E2C5-4794-BAC1-2E91738874FC}"/>
                </a:ext>
              </a:extLst>
            </p:cNvPr>
            <p:cNvSpPr>
              <a:spLocks noChangeArrowheads="1"/>
            </p:cNvSpPr>
            <p:nvPr/>
          </p:nvSpPr>
          <p:spPr bwMode="auto">
            <a:xfrm>
              <a:off x="4467" y="736"/>
              <a:ext cx="476" cy="476"/>
            </a:xfrm>
            <a:prstGeom prst="ellipse">
              <a:avLst/>
            </a:pr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Freeform 15">
              <a:extLst>
                <a:ext uri="{FF2B5EF4-FFF2-40B4-BE49-F238E27FC236}">
                  <a16:creationId xmlns:a16="http://schemas.microsoft.com/office/drawing/2014/main" id="{2AD465AA-E46F-4A54-A81A-0577077A08F4}"/>
                </a:ext>
              </a:extLst>
            </p:cNvPr>
            <p:cNvSpPr>
              <a:spLocks/>
            </p:cNvSpPr>
            <p:nvPr/>
          </p:nvSpPr>
          <p:spPr bwMode="auto">
            <a:xfrm>
              <a:off x="4467" y="598"/>
              <a:ext cx="373" cy="373"/>
            </a:xfrm>
            <a:custGeom>
              <a:avLst/>
              <a:gdLst>
                <a:gd name="T0" fmla="*/ 42 w 65"/>
                <a:gd name="T1" fmla="*/ 25 h 65"/>
                <a:gd name="T2" fmla="*/ 65 w 65"/>
                <a:gd name="T3" fmla="*/ 2 h 65"/>
                <a:gd name="T4" fmla="*/ 65 w 65"/>
                <a:gd name="T5" fmla="*/ 0 h 65"/>
                <a:gd name="T6" fmla="*/ 0 w 65"/>
                <a:gd name="T7" fmla="*/ 65 h 65"/>
              </a:gdLst>
              <a:ahLst/>
              <a:cxnLst>
                <a:cxn ang="0">
                  <a:pos x="T0" y="T1"/>
                </a:cxn>
                <a:cxn ang="0">
                  <a:pos x="T2" y="T3"/>
                </a:cxn>
                <a:cxn ang="0">
                  <a:pos x="T4" y="T5"/>
                </a:cxn>
                <a:cxn ang="0">
                  <a:pos x="T6" y="T7"/>
                </a:cxn>
              </a:cxnLst>
              <a:rect l="0" t="0" r="r" b="b"/>
              <a:pathLst>
                <a:path w="65" h="65">
                  <a:moveTo>
                    <a:pt x="42" y="25"/>
                  </a:moveTo>
                  <a:cubicBezTo>
                    <a:pt x="42" y="12"/>
                    <a:pt x="53" y="2"/>
                    <a:pt x="65" y="2"/>
                  </a:cubicBezTo>
                  <a:cubicBezTo>
                    <a:pt x="65" y="0"/>
                    <a:pt x="65" y="0"/>
                    <a:pt x="65" y="0"/>
                  </a:cubicBezTo>
                  <a:cubicBezTo>
                    <a:pt x="29" y="0"/>
                    <a:pt x="0" y="29"/>
                    <a:pt x="0" y="65"/>
                  </a:cubicBezTo>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Freeform 16">
              <a:extLst>
                <a:ext uri="{FF2B5EF4-FFF2-40B4-BE49-F238E27FC236}">
                  <a16:creationId xmlns:a16="http://schemas.microsoft.com/office/drawing/2014/main" id="{53FD973B-550C-43DB-9115-F3D44A7B9BFB}"/>
                </a:ext>
              </a:extLst>
            </p:cNvPr>
            <p:cNvSpPr>
              <a:spLocks/>
            </p:cNvSpPr>
            <p:nvPr/>
          </p:nvSpPr>
          <p:spPr bwMode="auto">
            <a:xfrm>
              <a:off x="6136" y="2846"/>
              <a:ext cx="608" cy="613"/>
            </a:xfrm>
            <a:custGeom>
              <a:avLst/>
              <a:gdLst>
                <a:gd name="T0" fmla="*/ 0 w 608"/>
                <a:gd name="T1" fmla="*/ 0 h 613"/>
                <a:gd name="T2" fmla="*/ 0 w 608"/>
                <a:gd name="T3" fmla="*/ 613 h 613"/>
                <a:gd name="T4" fmla="*/ 608 w 608"/>
                <a:gd name="T5" fmla="*/ 0 h 613"/>
                <a:gd name="T6" fmla="*/ 0 w 608"/>
                <a:gd name="T7" fmla="*/ 0 h 613"/>
              </a:gdLst>
              <a:ahLst/>
              <a:cxnLst>
                <a:cxn ang="0">
                  <a:pos x="T0" y="T1"/>
                </a:cxn>
                <a:cxn ang="0">
                  <a:pos x="T2" y="T3"/>
                </a:cxn>
                <a:cxn ang="0">
                  <a:pos x="T4" y="T5"/>
                </a:cxn>
                <a:cxn ang="0">
                  <a:pos x="T6" y="T7"/>
                </a:cxn>
              </a:cxnLst>
              <a:rect l="0" t="0" r="r" b="b"/>
              <a:pathLst>
                <a:path w="608" h="613">
                  <a:moveTo>
                    <a:pt x="0" y="0"/>
                  </a:moveTo>
                  <a:lnTo>
                    <a:pt x="0" y="613"/>
                  </a:lnTo>
                  <a:lnTo>
                    <a:pt x="608" y="0"/>
                  </a:lnTo>
                  <a:lnTo>
                    <a:pt x="0" y="0"/>
                  </a:lnTo>
                  <a:close/>
                </a:path>
              </a:pathLst>
            </a:custGeom>
            <a:solidFill>
              <a:srgbClr val="C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 name="Freeform 17">
              <a:extLst>
                <a:ext uri="{FF2B5EF4-FFF2-40B4-BE49-F238E27FC236}">
                  <a16:creationId xmlns:a16="http://schemas.microsoft.com/office/drawing/2014/main" id="{4D1D9C6C-F35E-4BD3-BD8E-D8751D1311D3}"/>
                </a:ext>
              </a:extLst>
            </p:cNvPr>
            <p:cNvSpPr>
              <a:spLocks/>
            </p:cNvSpPr>
            <p:nvPr/>
          </p:nvSpPr>
          <p:spPr bwMode="auto">
            <a:xfrm>
              <a:off x="6136" y="2846"/>
              <a:ext cx="608" cy="613"/>
            </a:xfrm>
            <a:custGeom>
              <a:avLst/>
              <a:gdLst>
                <a:gd name="T0" fmla="*/ 0 w 608"/>
                <a:gd name="T1" fmla="*/ 0 h 613"/>
                <a:gd name="T2" fmla="*/ 0 w 608"/>
                <a:gd name="T3" fmla="*/ 613 h 613"/>
                <a:gd name="T4" fmla="*/ 608 w 608"/>
                <a:gd name="T5" fmla="*/ 0 h 613"/>
                <a:gd name="T6" fmla="*/ 0 w 608"/>
                <a:gd name="T7" fmla="*/ 0 h 613"/>
              </a:gdLst>
              <a:ahLst/>
              <a:cxnLst>
                <a:cxn ang="0">
                  <a:pos x="T0" y="T1"/>
                </a:cxn>
                <a:cxn ang="0">
                  <a:pos x="T2" y="T3"/>
                </a:cxn>
                <a:cxn ang="0">
                  <a:pos x="T4" y="T5"/>
                </a:cxn>
                <a:cxn ang="0">
                  <a:pos x="T6" y="T7"/>
                </a:cxn>
              </a:cxnLst>
              <a:rect l="0" t="0" r="r" b="b"/>
              <a:pathLst>
                <a:path w="608" h="613">
                  <a:moveTo>
                    <a:pt x="0" y="0"/>
                  </a:moveTo>
                  <a:lnTo>
                    <a:pt x="0" y="613"/>
                  </a:lnTo>
                  <a:lnTo>
                    <a:pt x="608" y="0"/>
                  </a:lnTo>
                  <a:lnTo>
                    <a:pt x="0" y="0"/>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pic>
          <p:nvPicPr>
            <p:cNvPr id="20499" name="Picture 19">
              <a:extLst>
                <a:ext uri="{FF2B5EF4-FFF2-40B4-BE49-F238E27FC236}">
                  <a16:creationId xmlns:a16="http://schemas.microsoft.com/office/drawing/2014/main" id="{FFD40256-C3BD-451F-B8F0-0A37D98063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6" y="2834"/>
              <a:ext cx="40" cy="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Oval 21">
              <a:extLst>
                <a:ext uri="{FF2B5EF4-FFF2-40B4-BE49-F238E27FC236}">
                  <a16:creationId xmlns:a16="http://schemas.microsoft.com/office/drawing/2014/main" id="{A9EFB252-9354-4A97-AFAA-CFCADDF015E7}"/>
                </a:ext>
              </a:extLst>
            </p:cNvPr>
            <p:cNvSpPr>
              <a:spLocks noChangeArrowheads="1"/>
            </p:cNvSpPr>
            <p:nvPr/>
          </p:nvSpPr>
          <p:spPr bwMode="auto">
            <a:xfrm>
              <a:off x="5385" y="1464"/>
              <a:ext cx="1606" cy="1605"/>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 name="Freeform 22">
              <a:extLst>
                <a:ext uri="{FF2B5EF4-FFF2-40B4-BE49-F238E27FC236}">
                  <a16:creationId xmlns:a16="http://schemas.microsoft.com/office/drawing/2014/main" id="{FD173CC6-9254-4778-88F4-AAAF54C09B25}"/>
                </a:ext>
              </a:extLst>
            </p:cNvPr>
            <p:cNvSpPr>
              <a:spLocks/>
            </p:cNvSpPr>
            <p:nvPr/>
          </p:nvSpPr>
          <p:spPr bwMode="auto">
            <a:xfrm>
              <a:off x="4903" y="598"/>
              <a:ext cx="608" cy="614"/>
            </a:xfrm>
            <a:custGeom>
              <a:avLst/>
              <a:gdLst>
                <a:gd name="T0" fmla="*/ 608 w 608"/>
                <a:gd name="T1" fmla="*/ 614 h 614"/>
                <a:gd name="T2" fmla="*/ 608 w 608"/>
                <a:gd name="T3" fmla="*/ 0 h 614"/>
                <a:gd name="T4" fmla="*/ 0 w 608"/>
                <a:gd name="T5" fmla="*/ 614 h 614"/>
                <a:gd name="T6" fmla="*/ 608 w 608"/>
                <a:gd name="T7" fmla="*/ 614 h 614"/>
              </a:gdLst>
              <a:ahLst/>
              <a:cxnLst>
                <a:cxn ang="0">
                  <a:pos x="T0" y="T1"/>
                </a:cxn>
                <a:cxn ang="0">
                  <a:pos x="T2" y="T3"/>
                </a:cxn>
                <a:cxn ang="0">
                  <a:pos x="T4" y="T5"/>
                </a:cxn>
                <a:cxn ang="0">
                  <a:pos x="T6" y="T7"/>
                </a:cxn>
              </a:cxnLst>
              <a:rect l="0" t="0" r="r" b="b"/>
              <a:pathLst>
                <a:path w="608" h="614">
                  <a:moveTo>
                    <a:pt x="608" y="614"/>
                  </a:moveTo>
                  <a:lnTo>
                    <a:pt x="608" y="0"/>
                  </a:lnTo>
                  <a:lnTo>
                    <a:pt x="0" y="614"/>
                  </a:lnTo>
                  <a:lnTo>
                    <a:pt x="608" y="614"/>
                  </a:ln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 name="Freeform 23">
              <a:extLst>
                <a:ext uri="{FF2B5EF4-FFF2-40B4-BE49-F238E27FC236}">
                  <a16:creationId xmlns:a16="http://schemas.microsoft.com/office/drawing/2014/main" id="{507FC5A1-31A5-44FC-8811-642767548AA0}"/>
                </a:ext>
              </a:extLst>
            </p:cNvPr>
            <p:cNvSpPr>
              <a:spLocks/>
            </p:cNvSpPr>
            <p:nvPr/>
          </p:nvSpPr>
          <p:spPr bwMode="auto">
            <a:xfrm>
              <a:off x="4903" y="598"/>
              <a:ext cx="608" cy="614"/>
            </a:xfrm>
            <a:custGeom>
              <a:avLst/>
              <a:gdLst>
                <a:gd name="T0" fmla="*/ 608 w 608"/>
                <a:gd name="T1" fmla="*/ 614 h 614"/>
                <a:gd name="T2" fmla="*/ 608 w 608"/>
                <a:gd name="T3" fmla="*/ 0 h 614"/>
                <a:gd name="T4" fmla="*/ 0 w 608"/>
                <a:gd name="T5" fmla="*/ 614 h 614"/>
                <a:gd name="T6" fmla="*/ 608 w 608"/>
                <a:gd name="T7" fmla="*/ 614 h 614"/>
              </a:gdLst>
              <a:ahLst/>
              <a:cxnLst>
                <a:cxn ang="0">
                  <a:pos x="T0" y="T1"/>
                </a:cxn>
                <a:cxn ang="0">
                  <a:pos x="T2" y="T3"/>
                </a:cxn>
                <a:cxn ang="0">
                  <a:pos x="T4" y="T5"/>
                </a:cxn>
                <a:cxn ang="0">
                  <a:pos x="T6" y="T7"/>
                </a:cxn>
              </a:cxnLst>
              <a:rect l="0" t="0" r="r" b="b"/>
              <a:pathLst>
                <a:path w="608" h="614">
                  <a:moveTo>
                    <a:pt x="608" y="614"/>
                  </a:moveTo>
                  <a:lnTo>
                    <a:pt x="608" y="0"/>
                  </a:lnTo>
                  <a:lnTo>
                    <a:pt x="0" y="614"/>
                  </a:lnTo>
                  <a:lnTo>
                    <a:pt x="608" y="614"/>
                  </a:lnTo>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 name="Oval 25">
              <a:extLst>
                <a:ext uri="{FF2B5EF4-FFF2-40B4-BE49-F238E27FC236}">
                  <a16:creationId xmlns:a16="http://schemas.microsoft.com/office/drawing/2014/main" id="{527AC3C1-33FF-4812-AAF4-635E22A0B90D}"/>
                </a:ext>
              </a:extLst>
            </p:cNvPr>
            <p:cNvSpPr>
              <a:spLocks noChangeArrowheads="1"/>
            </p:cNvSpPr>
            <p:nvPr/>
          </p:nvSpPr>
          <p:spPr bwMode="auto">
            <a:xfrm>
              <a:off x="4650" y="988"/>
              <a:ext cx="1613" cy="1606"/>
            </a:xfrm>
            <a:prstGeom prst="ellipse">
              <a:avLst/>
            </a:pr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 name="Freeform 26">
              <a:extLst>
                <a:ext uri="{FF2B5EF4-FFF2-40B4-BE49-F238E27FC236}">
                  <a16:creationId xmlns:a16="http://schemas.microsoft.com/office/drawing/2014/main" id="{86E94DD0-4705-4D2E-98C8-A38A96EA7FD7}"/>
                </a:ext>
              </a:extLst>
            </p:cNvPr>
            <p:cNvSpPr>
              <a:spLocks/>
            </p:cNvSpPr>
            <p:nvPr/>
          </p:nvSpPr>
          <p:spPr bwMode="auto">
            <a:xfrm>
              <a:off x="5385" y="1464"/>
              <a:ext cx="878" cy="1130"/>
            </a:xfrm>
            <a:custGeom>
              <a:avLst/>
              <a:gdLst>
                <a:gd name="T0" fmla="*/ 0 w 153"/>
                <a:gd name="T1" fmla="*/ 140 h 197"/>
                <a:gd name="T2" fmla="*/ 13 w 153"/>
                <a:gd name="T3" fmla="*/ 197 h 197"/>
                <a:gd name="T4" fmla="*/ 153 w 153"/>
                <a:gd name="T5" fmla="*/ 57 h 197"/>
                <a:gd name="T6" fmla="*/ 140 w 153"/>
                <a:gd name="T7" fmla="*/ 0 h 197"/>
                <a:gd name="T8" fmla="*/ 0 w 153"/>
                <a:gd name="T9" fmla="*/ 140 h 197"/>
              </a:gdLst>
              <a:ahLst/>
              <a:cxnLst>
                <a:cxn ang="0">
                  <a:pos x="T0" y="T1"/>
                </a:cxn>
                <a:cxn ang="0">
                  <a:pos x="T2" y="T3"/>
                </a:cxn>
                <a:cxn ang="0">
                  <a:pos x="T4" y="T5"/>
                </a:cxn>
                <a:cxn ang="0">
                  <a:pos x="T6" y="T7"/>
                </a:cxn>
                <a:cxn ang="0">
                  <a:pos x="T8" y="T9"/>
                </a:cxn>
              </a:cxnLst>
              <a:rect l="0" t="0" r="r" b="b"/>
              <a:pathLst>
                <a:path w="153" h="197">
                  <a:moveTo>
                    <a:pt x="0" y="140"/>
                  </a:moveTo>
                  <a:cubicBezTo>
                    <a:pt x="0" y="160"/>
                    <a:pt x="5" y="180"/>
                    <a:pt x="13" y="197"/>
                  </a:cubicBezTo>
                  <a:cubicBezTo>
                    <a:pt x="90" y="197"/>
                    <a:pt x="153" y="134"/>
                    <a:pt x="153" y="57"/>
                  </a:cubicBezTo>
                  <a:cubicBezTo>
                    <a:pt x="153" y="37"/>
                    <a:pt x="148" y="17"/>
                    <a:pt x="140" y="0"/>
                  </a:cubicBezTo>
                  <a:cubicBezTo>
                    <a:pt x="63" y="0"/>
                    <a:pt x="0" y="62"/>
                    <a:pt x="0" y="140"/>
                  </a:cubicBezTo>
                  <a:close/>
                </a:path>
              </a:pathLst>
            </a:custGeom>
            <a:solidFill>
              <a:srgbClr val="4438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5" name="TextBox 4">
            <a:extLst>
              <a:ext uri="{FF2B5EF4-FFF2-40B4-BE49-F238E27FC236}">
                <a16:creationId xmlns:a16="http://schemas.microsoft.com/office/drawing/2014/main" id="{7DAF8724-CD35-4664-B0A3-D582CD544958}"/>
              </a:ext>
            </a:extLst>
          </p:cNvPr>
          <p:cNvSpPr txBox="1"/>
          <p:nvPr/>
        </p:nvSpPr>
        <p:spPr>
          <a:xfrm>
            <a:off x="1397000" y="2771140"/>
            <a:ext cx="5534025" cy="1477328"/>
          </a:xfrm>
          <a:prstGeom prst="rect">
            <a:avLst/>
          </a:prstGeom>
          <a:noFill/>
        </p:spPr>
        <p:txBody>
          <a:bodyPr wrap="square" rtlCol="0">
            <a:spAutoFit/>
          </a:bodyPr>
          <a:lstStyle/>
          <a:p>
            <a:pPr algn="ctr"/>
            <a:r>
              <a:rPr lang="es-CO" sz="1800" dirty="0" err="1">
                <a:solidFill>
                  <a:schemeClr val="bg1"/>
                </a:solidFill>
                <a:latin typeface="Raleway" panose="020B0503030101060003" pitchFamily="34" charset="0"/>
              </a:rPr>
              <a:t>Vestibulum</a:t>
            </a:r>
            <a:r>
              <a:rPr lang="es-CO" sz="1800" dirty="0">
                <a:solidFill>
                  <a:schemeClr val="bg1"/>
                </a:solidFill>
                <a:latin typeface="Raleway" panose="020B0503030101060003" pitchFamily="34" charset="0"/>
              </a:rPr>
              <a:t> </a:t>
            </a:r>
            <a:r>
              <a:rPr lang="es-CO" sz="1800" dirty="0" err="1">
                <a:solidFill>
                  <a:schemeClr val="bg1"/>
                </a:solidFill>
                <a:latin typeface="Raleway" panose="020B0503030101060003" pitchFamily="34" charset="0"/>
              </a:rPr>
              <a:t>nisl</a:t>
            </a:r>
            <a:r>
              <a:rPr lang="es-CO" sz="1800" dirty="0">
                <a:solidFill>
                  <a:schemeClr val="bg1"/>
                </a:solidFill>
                <a:latin typeface="Raleway" panose="020B0503030101060003" pitchFamily="34" charset="0"/>
              </a:rPr>
              <a:t> urna, </a:t>
            </a:r>
            <a:r>
              <a:rPr lang="es-CO" sz="1800" dirty="0" err="1">
                <a:solidFill>
                  <a:schemeClr val="bg1"/>
                </a:solidFill>
                <a:latin typeface="Raleway" panose="020B0503030101060003" pitchFamily="34" charset="0"/>
              </a:rPr>
              <a:t>ullamcorper</a:t>
            </a:r>
            <a:r>
              <a:rPr lang="es-CO" sz="1800" dirty="0">
                <a:solidFill>
                  <a:schemeClr val="bg1"/>
                </a:solidFill>
                <a:latin typeface="Raleway" panose="020B0503030101060003" pitchFamily="34" charset="0"/>
              </a:rPr>
              <a:t> </a:t>
            </a:r>
            <a:r>
              <a:rPr lang="es-CO" sz="1800" dirty="0" err="1">
                <a:solidFill>
                  <a:schemeClr val="bg1"/>
                </a:solidFill>
                <a:latin typeface="Raleway" panose="020B0503030101060003" pitchFamily="34" charset="0"/>
              </a:rPr>
              <a:t>eu</a:t>
            </a:r>
            <a:r>
              <a:rPr lang="es-CO" sz="1800" dirty="0">
                <a:solidFill>
                  <a:schemeClr val="bg1"/>
                </a:solidFill>
                <a:latin typeface="Raleway" panose="020B0503030101060003" pitchFamily="34" charset="0"/>
              </a:rPr>
              <a:t> </a:t>
            </a:r>
            <a:r>
              <a:rPr lang="es-CO" sz="1800" dirty="0" err="1">
                <a:solidFill>
                  <a:schemeClr val="bg1"/>
                </a:solidFill>
                <a:latin typeface="Raleway" panose="020B0503030101060003" pitchFamily="34" charset="0"/>
              </a:rPr>
              <a:t>varius</a:t>
            </a:r>
            <a:r>
              <a:rPr lang="es-CO" sz="1800" dirty="0">
                <a:solidFill>
                  <a:schemeClr val="bg1"/>
                </a:solidFill>
                <a:latin typeface="Raleway" panose="020B0503030101060003" pitchFamily="34" charset="0"/>
              </a:rPr>
              <a:t> at, </a:t>
            </a:r>
          </a:p>
          <a:p>
            <a:pPr algn="ctr"/>
            <a:r>
              <a:rPr lang="es-CO" sz="1800" dirty="0" err="1">
                <a:solidFill>
                  <a:schemeClr val="bg1"/>
                </a:solidFill>
                <a:latin typeface="Raleway" panose="020B0503030101060003" pitchFamily="34" charset="0"/>
              </a:rPr>
              <a:t>luctus</a:t>
            </a:r>
            <a:r>
              <a:rPr lang="es-CO" sz="1800" dirty="0">
                <a:solidFill>
                  <a:schemeClr val="bg1"/>
                </a:solidFill>
                <a:latin typeface="Raleway" panose="020B0503030101060003" pitchFamily="34" charset="0"/>
              </a:rPr>
              <a:t> </a:t>
            </a:r>
            <a:r>
              <a:rPr lang="es-CO" sz="1800" dirty="0" err="1">
                <a:solidFill>
                  <a:schemeClr val="bg1"/>
                </a:solidFill>
                <a:latin typeface="Raleway" panose="020B0503030101060003" pitchFamily="34" charset="0"/>
              </a:rPr>
              <a:t>vel</a:t>
            </a:r>
            <a:r>
              <a:rPr lang="es-CO" sz="1800" dirty="0">
                <a:solidFill>
                  <a:schemeClr val="bg1"/>
                </a:solidFill>
                <a:latin typeface="Raleway" panose="020B0503030101060003" pitchFamily="34" charset="0"/>
              </a:rPr>
              <a:t> </a:t>
            </a:r>
            <a:r>
              <a:rPr lang="es-CO" sz="1800" dirty="0" err="1">
                <a:solidFill>
                  <a:schemeClr val="bg1"/>
                </a:solidFill>
                <a:latin typeface="Raleway" panose="020B0503030101060003" pitchFamily="34" charset="0"/>
              </a:rPr>
              <a:t>tellus</a:t>
            </a:r>
            <a:r>
              <a:rPr lang="es-CO" sz="1800" dirty="0">
                <a:solidFill>
                  <a:schemeClr val="bg1"/>
                </a:solidFill>
                <a:latin typeface="Raleway" panose="020B0503030101060003" pitchFamily="34" charset="0"/>
              </a:rPr>
              <a:t>. </a:t>
            </a:r>
            <a:r>
              <a:rPr lang="es-CO" sz="1800" dirty="0" err="1">
                <a:solidFill>
                  <a:schemeClr val="bg1"/>
                </a:solidFill>
                <a:latin typeface="Raleway" panose="020B0503030101060003" pitchFamily="34" charset="0"/>
              </a:rPr>
              <a:t>Praesent</a:t>
            </a:r>
            <a:r>
              <a:rPr lang="es-CO" sz="1800" dirty="0">
                <a:solidFill>
                  <a:schemeClr val="bg1"/>
                </a:solidFill>
                <a:latin typeface="Raleway" panose="020B0503030101060003" pitchFamily="34" charset="0"/>
              </a:rPr>
              <a:t> </a:t>
            </a:r>
            <a:r>
              <a:rPr lang="es-CO" sz="1800" dirty="0" err="1">
                <a:solidFill>
                  <a:schemeClr val="bg1"/>
                </a:solidFill>
                <a:latin typeface="Raleway" panose="020B0503030101060003" pitchFamily="34" charset="0"/>
              </a:rPr>
              <a:t>eget</a:t>
            </a:r>
            <a:r>
              <a:rPr lang="es-CO" sz="1800" dirty="0">
                <a:solidFill>
                  <a:schemeClr val="bg1"/>
                </a:solidFill>
                <a:latin typeface="Raleway" panose="020B0503030101060003" pitchFamily="34" charset="0"/>
              </a:rPr>
              <a:t> commodo </a:t>
            </a:r>
            <a:r>
              <a:rPr lang="es-CO" sz="1800" dirty="0" err="1">
                <a:solidFill>
                  <a:schemeClr val="bg1"/>
                </a:solidFill>
                <a:latin typeface="Raleway" panose="020B0503030101060003" pitchFamily="34" charset="0"/>
              </a:rPr>
              <a:t>tellus</a:t>
            </a:r>
            <a:r>
              <a:rPr lang="es-CO" sz="1800" dirty="0">
                <a:solidFill>
                  <a:schemeClr val="bg1"/>
                </a:solidFill>
                <a:latin typeface="Raleway" panose="020B0503030101060003" pitchFamily="34" charset="0"/>
              </a:rPr>
              <a:t>,</a:t>
            </a:r>
          </a:p>
          <a:p>
            <a:pPr algn="ctr"/>
            <a:r>
              <a:rPr lang="es-CO" sz="1800" dirty="0">
                <a:solidFill>
                  <a:schemeClr val="bg1"/>
                </a:solidFill>
                <a:latin typeface="Raleway" panose="020B0503030101060003" pitchFamily="34" charset="0"/>
              </a:rPr>
              <a:t> non </a:t>
            </a:r>
            <a:r>
              <a:rPr lang="es-CO" sz="1800" dirty="0" err="1">
                <a:solidFill>
                  <a:schemeClr val="bg1"/>
                </a:solidFill>
                <a:latin typeface="Raleway" panose="020B0503030101060003" pitchFamily="34" charset="0"/>
              </a:rPr>
              <a:t>mollis</a:t>
            </a:r>
            <a:r>
              <a:rPr lang="es-CO" sz="1800" dirty="0">
                <a:solidFill>
                  <a:schemeClr val="bg1"/>
                </a:solidFill>
                <a:latin typeface="Raleway" panose="020B0503030101060003" pitchFamily="34" charset="0"/>
              </a:rPr>
              <a:t> </a:t>
            </a:r>
            <a:r>
              <a:rPr lang="es-CO" sz="1800" dirty="0" err="1">
                <a:solidFill>
                  <a:schemeClr val="bg1"/>
                </a:solidFill>
                <a:latin typeface="Raleway" panose="020B0503030101060003" pitchFamily="34" charset="0"/>
              </a:rPr>
              <a:t>augue</a:t>
            </a:r>
            <a:r>
              <a:rPr lang="es-CO" sz="1800" dirty="0">
                <a:solidFill>
                  <a:schemeClr val="bg1"/>
                </a:solidFill>
                <a:latin typeface="Raleway" panose="020B0503030101060003" pitchFamily="34" charset="0"/>
              </a:rPr>
              <a:t>. Quisque </a:t>
            </a:r>
            <a:r>
              <a:rPr lang="es-CO" sz="1800" dirty="0" err="1">
                <a:solidFill>
                  <a:schemeClr val="bg1"/>
                </a:solidFill>
                <a:latin typeface="Raleway" panose="020B0503030101060003" pitchFamily="34" charset="0"/>
              </a:rPr>
              <a:t>malesuada</a:t>
            </a:r>
            <a:r>
              <a:rPr lang="es-CO" sz="1800" dirty="0">
                <a:solidFill>
                  <a:schemeClr val="bg1"/>
                </a:solidFill>
                <a:latin typeface="Raleway" panose="020B0503030101060003" pitchFamily="34" charset="0"/>
              </a:rPr>
              <a:t> </a:t>
            </a:r>
            <a:r>
              <a:rPr lang="es-CO" sz="1800" dirty="0" err="1">
                <a:solidFill>
                  <a:schemeClr val="bg1"/>
                </a:solidFill>
                <a:latin typeface="Raleway" panose="020B0503030101060003" pitchFamily="34" charset="0"/>
              </a:rPr>
              <a:t>mattis</a:t>
            </a:r>
            <a:r>
              <a:rPr lang="es-CO" sz="1800" dirty="0">
                <a:solidFill>
                  <a:schemeClr val="bg1"/>
                </a:solidFill>
                <a:latin typeface="Raleway" panose="020B0503030101060003" pitchFamily="34" charset="0"/>
              </a:rPr>
              <a:t> </a:t>
            </a:r>
          </a:p>
          <a:p>
            <a:pPr algn="ctr"/>
            <a:r>
              <a:rPr lang="es-CO" sz="1800" dirty="0">
                <a:solidFill>
                  <a:schemeClr val="bg1"/>
                </a:solidFill>
                <a:latin typeface="Raleway" panose="020B0503030101060003" pitchFamily="34" charset="0"/>
              </a:rPr>
              <a:t>pulvinar. Sed </a:t>
            </a:r>
            <a:r>
              <a:rPr lang="es-CO" sz="1800" dirty="0" err="1">
                <a:solidFill>
                  <a:schemeClr val="bg1"/>
                </a:solidFill>
                <a:latin typeface="Raleway" panose="020B0503030101060003" pitchFamily="34" charset="0"/>
              </a:rPr>
              <a:t>venenatis</a:t>
            </a:r>
            <a:r>
              <a:rPr lang="es-CO" sz="1800" dirty="0">
                <a:solidFill>
                  <a:schemeClr val="bg1"/>
                </a:solidFill>
                <a:latin typeface="Raleway" panose="020B0503030101060003" pitchFamily="34" charset="0"/>
              </a:rPr>
              <a:t> </a:t>
            </a:r>
            <a:r>
              <a:rPr lang="es-CO" sz="1800" dirty="0" err="1">
                <a:solidFill>
                  <a:schemeClr val="bg1"/>
                </a:solidFill>
                <a:latin typeface="Raleway" panose="020B0503030101060003" pitchFamily="34" charset="0"/>
              </a:rPr>
              <a:t>consequat</a:t>
            </a:r>
            <a:r>
              <a:rPr lang="es-CO" sz="1800" dirty="0">
                <a:solidFill>
                  <a:schemeClr val="bg1"/>
                </a:solidFill>
                <a:latin typeface="Raleway" panose="020B0503030101060003" pitchFamily="34" charset="0"/>
              </a:rPr>
              <a:t> </a:t>
            </a:r>
            <a:r>
              <a:rPr lang="es-CO" sz="1800" dirty="0" err="1">
                <a:solidFill>
                  <a:schemeClr val="bg1"/>
                </a:solidFill>
                <a:latin typeface="Raleway" panose="020B0503030101060003" pitchFamily="34" charset="0"/>
              </a:rPr>
              <a:t>blandit</a:t>
            </a:r>
            <a:r>
              <a:rPr lang="es-CO" sz="1800" dirty="0">
                <a:solidFill>
                  <a:schemeClr val="bg1"/>
                </a:solidFill>
                <a:latin typeface="Raleway" panose="020B0503030101060003" pitchFamily="34" charset="0"/>
              </a:rPr>
              <a:t>.</a:t>
            </a:r>
          </a:p>
          <a:p>
            <a:pPr algn="ctr"/>
            <a:endParaRPr lang="en-US" dirty="0"/>
          </a:p>
        </p:txBody>
      </p:sp>
      <p:grpSp>
        <p:nvGrpSpPr>
          <p:cNvPr id="38" name="Group 10">
            <a:extLst>
              <a:ext uri="{FF2B5EF4-FFF2-40B4-BE49-F238E27FC236}">
                <a16:creationId xmlns:a16="http://schemas.microsoft.com/office/drawing/2014/main" id="{830C5427-D1AD-421D-9127-309B2D750D1E}"/>
              </a:ext>
            </a:extLst>
          </p:cNvPr>
          <p:cNvGrpSpPr>
            <a:grpSpLocks noChangeAspect="1"/>
          </p:cNvGrpSpPr>
          <p:nvPr/>
        </p:nvGrpSpPr>
        <p:grpSpPr bwMode="auto">
          <a:xfrm>
            <a:off x="4025034" y="1127125"/>
            <a:ext cx="394378" cy="3213100"/>
            <a:chOff x="1605" y="832"/>
            <a:chExt cx="326" cy="2656"/>
          </a:xfrm>
        </p:grpSpPr>
        <p:sp>
          <p:nvSpPr>
            <p:cNvPr id="39" name="AutoShape 9">
              <a:extLst>
                <a:ext uri="{FF2B5EF4-FFF2-40B4-BE49-F238E27FC236}">
                  <a16:creationId xmlns:a16="http://schemas.microsoft.com/office/drawing/2014/main" id="{0334B6A8-12D0-4964-914D-42C0D9AA6AA9}"/>
                </a:ext>
              </a:extLst>
            </p:cNvPr>
            <p:cNvSpPr>
              <a:spLocks noChangeAspect="1" noChangeArrowheads="1" noTextEdit="1"/>
            </p:cNvSpPr>
            <p:nvPr/>
          </p:nvSpPr>
          <p:spPr bwMode="auto">
            <a:xfrm>
              <a:off x="1605" y="832"/>
              <a:ext cx="319" cy="2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 name="Freeform 11">
              <a:extLst>
                <a:ext uri="{FF2B5EF4-FFF2-40B4-BE49-F238E27FC236}">
                  <a16:creationId xmlns:a16="http://schemas.microsoft.com/office/drawing/2014/main" id="{72C43EFD-59F0-4169-BA36-AFA9289C686F}"/>
                </a:ext>
              </a:extLst>
            </p:cNvPr>
            <p:cNvSpPr>
              <a:spLocks/>
            </p:cNvSpPr>
            <p:nvPr/>
          </p:nvSpPr>
          <p:spPr bwMode="auto">
            <a:xfrm>
              <a:off x="1612" y="1938"/>
              <a:ext cx="149" cy="188"/>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 name="Freeform 12">
              <a:extLst>
                <a:ext uri="{FF2B5EF4-FFF2-40B4-BE49-F238E27FC236}">
                  <a16:creationId xmlns:a16="http://schemas.microsoft.com/office/drawing/2014/main" id="{E828AC7B-AC2F-400E-A069-4D15F5C127E9}"/>
                </a:ext>
              </a:extLst>
            </p:cNvPr>
            <p:cNvSpPr>
              <a:spLocks/>
            </p:cNvSpPr>
            <p:nvPr/>
          </p:nvSpPr>
          <p:spPr bwMode="auto">
            <a:xfrm>
              <a:off x="1782" y="1938"/>
              <a:ext cx="149" cy="188"/>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 name="Freeform 13">
              <a:extLst>
                <a:ext uri="{FF2B5EF4-FFF2-40B4-BE49-F238E27FC236}">
                  <a16:creationId xmlns:a16="http://schemas.microsoft.com/office/drawing/2014/main" id="{90F57C5D-2AA0-42CB-AD41-0C0D1081D45E}"/>
                </a:ext>
              </a:extLst>
            </p:cNvPr>
            <p:cNvSpPr>
              <a:spLocks/>
            </p:cNvSpPr>
            <p:nvPr/>
          </p:nvSpPr>
          <p:spPr bwMode="auto">
            <a:xfrm>
              <a:off x="1782" y="3294"/>
              <a:ext cx="149" cy="187"/>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 name="Freeform 14">
              <a:extLst>
                <a:ext uri="{FF2B5EF4-FFF2-40B4-BE49-F238E27FC236}">
                  <a16:creationId xmlns:a16="http://schemas.microsoft.com/office/drawing/2014/main" id="{34FEECED-8A5E-44AB-AAD6-A405EB683106}"/>
                </a:ext>
              </a:extLst>
            </p:cNvPr>
            <p:cNvSpPr>
              <a:spLocks/>
            </p:cNvSpPr>
            <p:nvPr/>
          </p:nvSpPr>
          <p:spPr bwMode="auto">
            <a:xfrm>
              <a:off x="1612" y="3294"/>
              <a:ext cx="149" cy="187"/>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solidFill>
              <a:srgbClr val="EF7D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46" name="CuadroTexto 17">
            <a:extLst>
              <a:ext uri="{FF2B5EF4-FFF2-40B4-BE49-F238E27FC236}">
                <a16:creationId xmlns:a16="http://schemas.microsoft.com/office/drawing/2014/main" id="{5430D946-2189-4078-9F65-8934308642B8}"/>
              </a:ext>
            </a:extLst>
          </p:cNvPr>
          <p:cNvSpPr txBox="1"/>
          <p:nvPr/>
        </p:nvSpPr>
        <p:spPr>
          <a:xfrm>
            <a:off x="1740207" y="1757224"/>
            <a:ext cx="4997903" cy="707886"/>
          </a:xfrm>
          <a:prstGeom prst="rect">
            <a:avLst/>
          </a:prstGeom>
          <a:noFill/>
        </p:spPr>
        <p:txBody>
          <a:bodyPr wrap="square" rtlCol="0">
            <a:spAutoFit/>
          </a:bodyPr>
          <a:lstStyle/>
          <a:p>
            <a:pPr algn="ctr"/>
            <a:r>
              <a:rPr lang="es-CO" sz="4000" b="1" dirty="0">
                <a:solidFill>
                  <a:schemeClr val="bg1"/>
                </a:solidFill>
                <a:latin typeface="Arial" panose="020B0604020202020204" pitchFamily="34" charset="0"/>
                <a:cs typeface="Arial" panose="020B0604020202020204" pitchFamily="34" charset="0"/>
              </a:rPr>
              <a:t>YOUR TITLE </a:t>
            </a:r>
            <a:r>
              <a:rPr lang="es-CO" sz="4000" b="1" dirty="0">
                <a:solidFill>
                  <a:schemeClr val="accent2"/>
                </a:solidFill>
                <a:latin typeface="Arial" panose="020B0604020202020204" pitchFamily="34" charset="0"/>
                <a:cs typeface="Arial" panose="020B0604020202020204" pitchFamily="34" charset="0"/>
              </a:rPr>
              <a:t>HERE</a:t>
            </a:r>
          </a:p>
        </p:txBody>
      </p:sp>
      <p:sp>
        <p:nvSpPr>
          <p:cNvPr id="47" name="CuadroTexto 16">
            <a:extLst>
              <a:ext uri="{FF2B5EF4-FFF2-40B4-BE49-F238E27FC236}">
                <a16:creationId xmlns:a16="http://schemas.microsoft.com/office/drawing/2014/main" id="{45F177CC-001F-4A82-A564-30AB1FF6C3E9}"/>
              </a:ext>
            </a:extLst>
          </p:cNvPr>
          <p:cNvSpPr txBox="1"/>
          <p:nvPr/>
        </p:nvSpPr>
        <p:spPr>
          <a:xfrm>
            <a:off x="2987222" y="4342438"/>
            <a:ext cx="2496457" cy="461665"/>
          </a:xfrm>
          <a:prstGeom prst="rect">
            <a:avLst/>
          </a:prstGeom>
          <a:noFill/>
        </p:spPr>
        <p:txBody>
          <a:bodyPr wrap="square" rtlCol="0">
            <a:spAutoFit/>
          </a:bodyPr>
          <a:lstStyle/>
          <a:p>
            <a:pPr algn="ctr"/>
            <a:r>
              <a:rPr lang="es-CO" sz="2400" dirty="0">
                <a:solidFill>
                  <a:schemeClr val="bg1"/>
                </a:solidFill>
                <a:latin typeface="Arial" panose="020B0604020202020204" pitchFamily="34" charset="0"/>
                <a:cs typeface="Arial" panose="020B0604020202020204" pitchFamily="34" charset="0"/>
              </a:rPr>
              <a:t>- CLARE ROSE</a:t>
            </a:r>
          </a:p>
        </p:txBody>
      </p:sp>
    </p:spTree>
    <p:extLst>
      <p:ext uri="{BB962C8B-B14F-4D97-AF65-F5344CB8AC3E}">
        <p14:creationId xmlns:p14="http://schemas.microsoft.com/office/powerpoint/2010/main" val="3171107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AF80106F-F94B-4613-8213-A08A17197295}"/>
              </a:ext>
            </a:extLst>
          </p:cNvPr>
          <p:cNvGrpSpPr>
            <a:grpSpLocks noChangeAspect="1"/>
          </p:cNvGrpSpPr>
          <p:nvPr/>
        </p:nvGrpSpPr>
        <p:grpSpPr bwMode="auto">
          <a:xfrm>
            <a:off x="4763" y="676275"/>
            <a:ext cx="12187237" cy="5162551"/>
            <a:chOff x="3" y="178"/>
            <a:chExt cx="7677" cy="3252"/>
          </a:xfrm>
        </p:grpSpPr>
        <p:sp>
          <p:nvSpPr>
            <p:cNvPr id="5" name="AutoShape 3">
              <a:extLst>
                <a:ext uri="{FF2B5EF4-FFF2-40B4-BE49-F238E27FC236}">
                  <a16:creationId xmlns:a16="http://schemas.microsoft.com/office/drawing/2014/main" id="{100877A0-786A-40E3-822C-4C1CC94D9192}"/>
                </a:ext>
              </a:extLst>
            </p:cNvPr>
            <p:cNvSpPr>
              <a:spLocks noChangeAspect="1" noChangeArrowheads="1" noTextEdit="1"/>
            </p:cNvSpPr>
            <p:nvPr/>
          </p:nvSpPr>
          <p:spPr bwMode="auto">
            <a:xfrm>
              <a:off x="3" y="178"/>
              <a:ext cx="7677" cy="3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 name="Freeform 5">
              <a:extLst>
                <a:ext uri="{FF2B5EF4-FFF2-40B4-BE49-F238E27FC236}">
                  <a16:creationId xmlns:a16="http://schemas.microsoft.com/office/drawing/2014/main" id="{0316D59B-F157-41A1-B11C-E0ED3BD0CCFB}"/>
                </a:ext>
              </a:extLst>
            </p:cNvPr>
            <p:cNvSpPr>
              <a:spLocks/>
            </p:cNvSpPr>
            <p:nvPr/>
          </p:nvSpPr>
          <p:spPr bwMode="auto">
            <a:xfrm>
              <a:off x="3809" y="1110"/>
              <a:ext cx="3871" cy="2320"/>
            </a:xfrm>
            <a:custGeom>
              <a:avLst/>
              <a:gdLst>
                <a:gd name="T0" fmla="*/ 3871 w 3871"/>
                <a:gd name="T1" fmla="*/ 2320 h 2320"/>
                <a:gd name="T2" fmla="*/ 794 w 3871"/>
                <a:gd name="T3" fmla="*/ 2320 h 2320"/>
                <a:gd name="T4" fmla="*/ 0 w 3871"/>
                <a:gd name="T5" fmla="*/ 1957 h 2320"/>
                <a:gd name="T6" fmla="*/ 397 w 3871"/>
                <a:gd name="T7" fmla="*/ 0 h 2320"/>
                <a:gd name="T8" fmla="*/ 3871 w 3871"/>
                <a:gd name="T9" fmla="*/ 0 h 2320"/>
                <a:gd name="T10" fmla="*/ 3871 w 3871"/>
                <a:gd name="T11" fmla="*/ 2320 h 2320"/>
              </a:gdLst>
              <a:ahLst/>
              <a:cxnLst>
                <a:cxn ang="0">
                  <a:pos x="T0" y="T1"/>
                </a:cxn>
                <a:cxn ang="0">
                  <a:pos x="T2" y="T3"/>
                </a:cxn>
                <a:cxn ang="0">
                  <a:pos x="T4" y="T5"/>
                </a:cxn>
                <a:cxn ang="0">
                  <a:pos x="T6" y="T7"/>
                </a:cxn>
                <a:cxn ang="0">
                  <a:pos x="T8" y="T9"/>
                </a:cxn>
                <a:cxn ang="0">
                  <a:pos x="T10" y="T11"/>
                </a:cxn>
              </a:cxnLst>
              <a:rect l="0" t="0" r="r" b="b"/>
              <a:pathLst>
                <a:path w="3871" h="2320">
                  <a:moveTo>
                    <a:pt x="3871" y="2320"/>
                  </a:moveTo>
                  <a:lnTo>
                    <a:pt x="794" y="2320"/>
                  </a:lnTo>
                  <a:lnTo>
                    <a:pt x="0" y="1957"/>
                  </a:lnTo>
                  <a:lnTo>
                    <a:pt x="397" y="0"/>
                  </a:lnTo>
                  <a:lnTo>
                    <a:pt x="3871" y="0"/>
                  </a:lnTo>
                  <a:lnTo>
                    <a:pt x="3871" y="232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 name="Freeform 6">
              <a:extLst>
                <a:ext uri="{FF2B5EF4-FFF2-40B4-BE49-F238E27FC236}">
                  <a16:creationId xmlns:a16="http://schemas.microsoft.com/office/drawing/2014/main" id="{5D1E7DD8-DEAE-46A8-953C-BFEF12CDF17F}"/>
                </a:ext>
              </a:extLst>
            </p:cNvPr>
            <p:cNvSpPr>
              <a:spLocks/>
            </p:cNvSpPr>
            <p:nvPr/>
          </p:nvSpPr>
          <p:spPr bwMode="auto">
            <a:xfrm>
              <a:off x="3809" y="1110"/>
              <a:ext cx="3871" cy="2320"/>
            </a:xfrm>
            <a:custGeom>
              <a:avLst/>
              <a:gdLst>
                <a:gd name="T0" fmla="*/ 3871 w 3871"/>
                <a:gd name="T1" fmla="*/ 2320 h 2320"/>
                <a:gd name="T2" fmla="*/ 794 w 3871"/>
                <a:gd name="T3" fmla="*/ 2320 h 2320"/>
                <a:gd name="T4" fmla="*/ 0 w 3871"/>
                <a:gd name="T5" fmla="*/ 1957 h 2320"/>
                <a:gd name="T6" fmla="*/ 397 w 3871"/>
                <a:gd name="T7" fmla="*/ 0 h 2320"/>
                <a:gd name="T8" fmla="*/ 3871 w 3871"/>
                <a:gd name="T9" fmla="*/ 0 h 2320"/>
                <a:gd name="T10" fmla="*/ 3871 w 3871"/>
                <a:gd name="T11" fmla="*/ 2320 h 2320"/>
              </a:gdLst>
              <a:ahLst/>
              <a:cxnLst>
                <a:cxn ang="0">
                  <a:pos x="T0" y="T1"/>
                </a:cxn>
                <a:cxn ang="0">
                  <a:pos x="T2" y="T3"/>
                </a:cxn>
                <a:cxn ang="0">
                  <a:pos x="T4" y="T5"/>
                </a:cxn>
                <a:cxn ang="0">
                  <a:pos x="T6" y="T7"/>
                </a:cxn>
                <a:cxn ang="0">
                  <a:pos x="T8" y="T9"/>
                </a:cxn>
                <a:cxn ang="0">
                  <a:pos x="T10" y="T11"/>
                </a:cxn>
              </a:cxnLst>
              <a:rect l="0" t="0" r="r" b="b"/>
              <a:pathLst>
                <a:path w="3871" h="2320">
                  <a:moveTo>
                    <a:pt x="3871" y="2320"/>
                  </a:moveTo>
                  <a:lnTo>
                    <a:pt x="794" y="2320"/>
                  </a:lnTo>
                  <a:lnTo>
                    <a:pt x="0" y="1957"/>
                  </a:lnTo>
                  <a:lnTo>
                    <a:pt x="397" y="0"/>
                  </a:lnTo>
                  <a:lnTo>
                    <a:pt x="3871" y="0"/>
                  </a:lnTo>
                  <a:lnTo>
                    <a:pt x="3871" y="232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 name="Rectangle 7">
              <a:extLst>
                <a:ext uri="{FF2B5EF4-FFF2-40B4-BE49-F238E27FC236}">
                  <a16:creationId xmlns:a16="http://schemas.microsoft.com/office/drawing/2014/main" id="{DB1A8CEE-C3F1-41E3-A3A4-B972DFFCACA0}"/>
                </a:ext>
              </a:extLst>
            </p:cNvPr>
            <p:cNvSpPr>
              <a:spLocks noChangeArrowheads="1"/>
            </p:cNvSpPr>
            <p:nvPr/>
          </p:nvSpPr>
          <p:spPr bwMode="auto">
            <a:xfrm>
              <a:off x="10" y="178"/>
              <a:ext cx="4083" cy="2035"/>
            </a:xfrm>
            <a:prstGeom prst="rect">
              <a:avLst/>
            </a:prstGeom>
            <a:solidFill>
              <a:schemeClr val="accent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 name="Rectangle 8">
              <a:extLst>
                <a:ext uri="{FF2B5EF4-FFF2-40B4-BE49-F238E27FC236}">
                  <a16:creationId xmlns:a16="http://schemas.microsoft.com/office/drawing/2014/main" id="{AB1BE219-63F7-4541-AD12-7385A871FD85}"/>
                </a:ext>
              </a:extLst>
            </p:cNvPr>
            <p:cNvSpPr>
              <a:spLocks noChangeArrowheads="1"/>
            </p:cNvSpPr>
            <p:nvPr/>
          </p:nvSpPr>
          <p:spPr bwMode="auto">
            <a:xfrm>
              <a:off x="10" y="178"/>
              <a:ext cx="4083" cy="2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 name="Freeform 9">
              <a:extLst>
                <a:ext uri="{FF2B5EF4-FFF2-40B4-BE49-F238E27FC236}">
                  <a16:creationId xmlns:a16="http://schemas.microsoft.com/office/drawing/2014/main" id="{5B626256-CA59-4BAB-9063-3E95DE623FC3}"/>
                </a:ext>
              </a:extLst>
            </p:cNvPr>
            <p:cNvSpPr>
              <a:spLocks/>
            </p:cNvSpPr>
            <p:nvPr/>
          </p:nvSpPr>
          <p:spPr bwMode="auto">
            <a:xfrm>
              <a:off x="2689" y="178"/>
              <a:ext cx="1404" cy="868"/>
            </a:xfrm>
            <a:custGeom>
              <a:avLst/>
              <a:gdLst>
                <a:gd name="T0" fmla="*/ 1404 w 1404"/>
                <a:gd name="T1" fmla="*/ 868 h 868"/>
                <a:gd name="T2" fmla="*/ 1404 w 1404"/>
                <a:gd name="T3" fmla="*/ 0 h 868"/>
                <a:gd name="T4" fmla="*/ 0 w 1404"/>
                <a:gd name="T5" fmla="*/ 356 h 868"/>
                <a:gd name="T6" fmla="*/ 1404 w 1404"/>
                <a:gd name="T7" fmla="*/ 868 h 868"/>
              </a:gdLst>
              <a:ahLst/>
              <a:cxnLst>
                <a:cxn ang="0">
                  <a:pos x="T0" y="T1"/>
                </a:cxn>
                <a:cxn ang="0">
                  <a:pos x="T2" y="T3"/>
                </a:cxn>
                <a:cxn ang="0">
                  <a:pos x="T4" y="T5"/>
                </a:cxn>
                <a:cxn ang="0">
                  <a:pos x="T6" y="T7"/>
                </a:cxn>
              </a:cxnLst>
              <a:rect l="0" t="0" r="r" b="b"/>
              <a:pathLst>
                <a:path w="1404" h="868">
                  <a:moveTo>
                    <a:pt x="1404" y="868"/>
                  </a:moveTo>
                  <a:lnTo>
                    <a:pt x="1404" y="0"/>
                  </a:lnTo>
                  <a:lnTo>
                    <a:pt x="0" y="356"/>
                  </a:lnTo>
                  <a:lnTo>
                    <a:pt x="1404" y="86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Freeform 10">
              <a:extLst>
                <a:ext uri="{FF2B5EF4-FFF2-40B4-BE49-F238E27FC236}">
                  <a16:creationId xmlns:a16="http://schemas.microsoft.com/office/drawing/2014/main" id="{DF2D3DA3-FCAF-4F3E-A5A4-1300F8964EC7}"/>
                </a:ext>
              </a:extLst>
            </p:cNvPr>
            <p:cNvSpPr>
              <a:spLocks/>
            </p:cNvSpPr>
            <p:nvPr/>
          </p:nvSpPr>
          <p:spPr bwMode="auto">
            <a:xfrm>
              <a:off x="2689" y="178"/>
              <a:ext cx="1404" cy="868"/>
            </a:xfrm>
            <a:custGeom>
              <a:avLst/>
              <a:gdLst>
                <a:gd name="T0" fmla="*/ 1404 w 1404"/>
                <a:gd name="T1" fmla="*/ 868 h 868"/>
                <a:gd name="T2" fmla="*/ 1404 w 1404"/>
                <a:gd name="T3" fmla="*/ 0 h 868"/>
                <a:gd name="T4" fmla="*/ 0 w 1404"/>
                <a:gd name="T5" fmla="*/ 356 h 868"/>
                <a:gd name="T6" fmla="*/ 1404 w 1404"/>
                <a:gd name="T7" fmla="*/ 868 h 868"/>
              </a:gdLst>
              <a:ahLst/>
              <a:cxnLst>
                <a:cxn ang="0">
                  <a:pos x="T0" y="T1"/>
                </a:cxn>
                <a:cxn ang="0">
                  <a:pos x="T2" y="T3"/>
                </a:cxn>
                <a:cxn ang="0">
                  <a:pos x="T4" y="T5"/>
                </a:cxn>
                <a:cxn ang="0">
                  <a:pos x="T6" y="T7"/>
                </a:cxn>
              </a:cxnLst>
              <a:rect l="0" t="0" r="r" b="b"/>
              <a:pathLst>
                <a:path w="1404" h="868">
                  <a:moveTo>
                    <a:pt x="1404" y="868"/>
                  </a:moveTo>
                  <a:lnTo>
                    <a:pt x="1404" y="0"/>
                  </a:lnTo>
                  <a:lnTo>
                    <a:pt x="0" y="356"/>
                  </a:lnTo>
                  <a:lnTo>
                    <a:pt x="1404" y="86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Freeform 11">
              <a:extLst>
                <a:ext uri="{FF2B5EF4-FFF2-40B4-BE49-F238E27FC236}">
                  <a16:creationId xmlns:a16="http://schemas.microsoft.com/office/drawing/2014/main" id="{6A56C342-6693-4A0F-B340-41F0FFD96EF3}"/>
                </a:ext>
              </a:extLst>
            </p:cNvPr>
            <p:cNvSpPr>
              <a:spLocks/>
            </p:cNvSpPr>
            <p:nvPr/>
          </p:nvSpPr>
          <p:spPr bwMode="auto">
            <a:xfrm>
              <a:off x="3696" y="2804"/>
              <a:ext cx="907" cy="626"/>
            </a:xfrm>
            <a:custGeom>
              <a:avLst/>
              <a:gdLst>
                <a:gd name="T0" fmla="*/ 0 w 907"/>
                <a:gd name="T1" fmla="*/ 277 h 626"/>
                <a:gd name="T2" fmla="*/ 411 w 907"/>
                <a:gd name="T3" fmla="*/ 0 h 626"/>
                <a:gd name="T4" fmla="*/ 907 w 907"/>
                <a:gd name="T5" fmla="*/ 626 h 626"/>
                <a:gd name="T6" fmla="*/ 0 w 907"/>
                <a:gd name="T7" fmla="*/ 277 h 626"/>
              </a:gdLst>
              <a:ahLst/>
              <a:cxnLst>
                <a:cxn ang="0">
                  <a:pos x="T0" y="T1"/>
                </a:cxn>
                <a:cxn ang="0">
                  <a:pos x="T2" y="T3"/>
                </a:cxn>
                <a:cxn ang="0">
                  <a:pos x="T4" y="T5"/>
                </a:cxn>
                <a:cxn ang="0">
                  <a:pos x="T6" y="T7"/>
                </a:cxn>
              </a:cxnLst>
              <a:rect l="0" t="0" r="r" b="b"/>
              <a:pathLst>
                <a:path w="907" h="626">
                  <a:moveTo>
                    <a:pt x="0" y="277"/>
                  </a:moveTo>
                  <a:lnTo>
                    <a:pt x="411" y="0"/>
                  </a:lnTo>
                  <a:lnTo>
                    <a:pt x="907" y="626"/>
                  </a:lnTo>
                  <a:lnTo>
                    <a:pt x="0" y="277"/>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 name="Freeform 12">
              <a:extLst>
                <a:ext uri="{FF2B5EF4-FFF2-40B4-BE49-F238E27FC236}">
                  <a16:creationId xmlns:a16="http://schemas.microsoft.com/office/drawing/2014/main" id="{D0991113-2F9C-4639-8A13-58E6560F5461}"/>
                </a:ext>
              </a:extLst>
            </p:cNvPr>
            <p:cNvSpPr>
              <a:spLocks/>
            </p:cNvSpPr>
            <p:nvPr/>
          </p:nvSpPr>
          <p:spPr bwMode="auto">
            <a:xfrm>
              <a:off x="3696" y="2804"/>
              <a:ext cx="907" cy="626"/>
            </a:xfrm>
            <a:custGeom>
              <a:avLst/>
              <a:gdLst>
                <a:gd name="T0" fmla="*/ 0 w 907"/>
                <a:gd name="T1" fmla="*/ 277 h 626"/>
                <a:gd name="T2" fmla="*/ 411 w 907"/>
                <a:gd name="T3" fmla="*/ 0 h 626"/>
                <a:gd name="T4" fmla="*/ 907 w 907"/>
                <a:gd name="T5" fmla="*/ 626 h 626"/>
                <a:gd name="T6" fmla="*/ 0 w 907"/>
                <a:gd name="T7" fmla="*/ 277 h 626"/>
              </a:gdLst>
              <a:ahLst/>
              <a:cxnLst>
                <a:cxn ang="0">
                  <a:pos x="T0" y="T1"/>
                </a:cxn>
                <a:cxn ang="0">
                  <a:pos x="T2" y="T3"/>
                </a:cxn>
                <a:cxn ang="0">
                  <a:pos x="T4" y="T5"/>
                </a:cxn>
                <a:cxn ang="0">
                  <a:pos x="T6" y="T7"/>
                </a:cxn>
              </a:cxnLst>
              <a:rect l="0" t="0" r="r" b="b"/>
              <a:pathLst>
                <a:path w="907" h="626">
                  <a:moveTo>
                    <a:pt x="0" y="277"/>
                  </a:moveTo>
                  <a:lnTo>
                    <a:pt x="411" y="0"/>
                  </a:lnTo>
                  <a:lnTo>
                    <a:pt x="907" y="626"/>
                  </a:lnTo>
                  <a:lnTo>
                    <a:pt x="0" y="27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Freeform 13">
              <a:extLst>
                <a:ext uri="{FF2B5EF4-FFF2-40B4-BE49-F238E27FC236}">
                  <a16:creationId xmlns:a16="http://schemas.microsoft.com/office/drawing/2014/main" id="{1DAD385D-AF30-4083-92A3-452010324F60}"/>
                </a:ext>
              </a:extLst>
            </p:cNvPr>
            <p:cNvSpPr>
              <a:spLocks/>
            </p:cNvSpPr>
            <p:nvPr/>
          </p:nvSpPr>
          <p:spPr bwMode="auto">
            <a:xfrm>
              <a:off x="3696" y="2384"/>
              <a:ext cx="1184" cy="697"/>
            </a:xfrm>
            <a:custGeom>
              <a:avLst/>
              <a:gdLst>
                <a:gd name="T0" fmla="*/ 1184 w 1184"/>
                <a:gd name="T1" fmla="*/ 0 h 697"/>
                <a:gd name="T2" fmla="*/ 950 w 1184"/>
                <a:gd name="T3" fmla="*/ 562 h 697"/>
                <a:gd name="T4" fmla="*/ 0 w 1184"/>
                <a:gd name="T5" fmla="*/ 697 h 697"/>
                <a:gd name="T6" fmla="*/ 0 w 1184"/>
                <a:gd name="T7" fmla="*/ 242 h 697"/>
                <a:gd name="T8" fmla="*/ 1184 w 1184"/>
                <a:gd name="T9" fmla="*/ 0 h 697"/>
              </a:gdLst>
              <a:ahLst/>
              <a:cxnLst>
                <a:cxn ang="0">
                  <a:pos x="T0" y="T1"/>
                </a:cxn>
                <a:cxn ang="0">
                  <a:pos x="T2" y="T3"/>
                </a:cxn>
                <a:cxn ang="0">
                  <a:pos x="T4" y="T5"/>
                </a:cxn>
                <a:cxn ang="0">
                  <a:pos x="T6" y="T7"/>
                </a:cxn>
                <a:cxn ang="0">
                  <a:pos x="T8" y="T9"/>
                </a:cxn>
              </a:cxnLst>
              <a:rect l="0" t="0" r="r" b="b"/>
              <a:pathLst>
                <a:path w="1184" h="697">
                  <a:moveTo>
                    <a:pt x="1184" y="0"/>
                  </a:moveTo>
                  <a:lnTo>
                    <a:pt x="950" y="562"/>
                  </a:lnTo>
                  <a:lnTo>
                    <a:pt x="0" y="697"/>
                  </a:lnTo>
                  <a:lnTo>
                    <a:pt x="0" y="242"/>
                  </a:lnTo>
                  <a:lnTo>
                    <a:pt x="1184" y="0"/>
                  </a:lnTo>
                  <a:close/>
                </a:path>
              </a:pathLst>
            </a:custGeom>
            <a:solidFill>
              <a:srgbClr val="00A5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14">
              <a:extLst>
                <a:ext uri="{FF2B5EF4-FFF2-40B4-BE49-F238E27FC236}">
                  <a16:creationId xmlns:a16="http://schemas.microsoft.com/office/drawing/2014/main" id="{B4D8A31E-3055-4468-B75F-A0666FAEF341}"/>
                </a:ext>
              </a:extLst>
            </p:cNvPr>
            <p:cNvSpPr>
              <a:spLocks/>
            </p:cNvSpPr>
            <p:nvPr/>
          </p:nvSpPr>
          <p:spPr bwMode="auto">
            <a:xfrm>
              <a:off x="3696" y="2384"/>
              <a:ext cx="1184" cy="697"/>
            </a:xfrm>
            <a:custGeom>
              <a:avLst/>
              <a:gdLst>
                <a:gd name="T0" fmla="*/ 1184 w 1184"/>
                <a:gd name="T1" fmla="*/ 0 h 697"/>
                <a:gd name="T2" fmla="*/ 950 w 1184"/>
                <a:gd name="T3" fmla="*/ 562 h 697"/>
                <a:gd name="T4" fmla="*/ 0 w 1184"/>
                <a:gd name="T5" fmla="*/ 697 h 697"/>
                <a:gd name="T6" fmla="*/ 0 w 1184"/>
                <a:gd name="T7" fmla="*/ 242 h 697"/>
                <a:gd name="T8" fmla="*/ 1184 w 1184"/>
                <a:gd name="T9" fmla="*/ 0 h 697"/>
              </a:gdLst>
              <a:ahLst/>
              <a:cxnLst>
                <a:cxn ang="0">
                  <a:pos x="T0" y="T1"/>
                </a:cxn>
                <a:cxn ang="0">
                  <a:pos x="T2" y="T3"/>
                </a:cxn>
                <a:cxn ang="0">
                  <a:pos x="T4" y="T5"/>
                </a:cxn>
                <a:cxn ang="0">
                  <a:pos x="T6" y="T7"/>
                </a:cxn>
                <a:cxn ang="0">
                  <a:pos x="T8" y="T9"/>
                </a:cxn>
              </a:cxnLst>
              <a:rect l="0" t="0" r="r" b="b"/>
              <a:pathLst>
                <a:path w="1184" h="697">
                  <a:moveTo>
                    <a:pt x="1184" y="0"/>
                  </a:moveTo>
                  <a:lnTo>
                    <a:pt x="950" y="562"/>
                  </a:lnTo>
                  <a:lnTo>
                    <a:pt x="0" y="697"/>
                  </a:lnTo>
                  <a:lnTo>
                    <a:pt x="0" y="242"/>
                  </a:lnTo>
                  <a:lnTo>
                    <a:pt x="118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 name="Freeform 15">
              <a:extLst>
                <a:ext uri="{FF2B5EF4-FFF2-40B4-BE49-F238E27FC236}">
                  <a16:creationId xmlns:a16="http://schemas.microsoft.com/office/drawing/2014/main" id="{ECAE406B-566F-4EA7-A3C7-F9EC7CF1FAED}"/>
                </a:ext>
              </a:extLst>
            </p:cNvPr>
            <p:cNvSpPr>
              <a:spLocks/>
            </p:cNvSpPr>
            <p:nvPr/>
          </p:nvSpPr>
          <p:spPr bwMode="auto">
            <a:xfrm>
              <a:off x="2689" y="2384"/>
              <a:ext cx="2191" cy="562"/>
            </a:xfrm>
            <a:custGeom>
              <a:avLst/>
              <a:gdLst>
                <a:gd name="T0" fmla="*/ 2191 w 2191"/>
                <a:gd name="T1" fmla="*/ 0 h 562"/>
                <a:gd name="T2" fmla="*/ 1957 w 2191"/>
                <a:gd name="T3" fmla="*/ 562 h 562"/>
                <a:gd name="T4" fmla="*/ 0 w 2191"/>
                <a:gd name="T5" fmla="*/ 292 h 562"/>
                <a:gd name="T6" fmla="*/ 2191 w 2191"/>
                <a:gd name="T7" fmla="*/ 0 h 562"/>
              </a:gdLst>
              <a:ahLst/>
              <a:cxnLst>
                <a:cxn ang="0">
                  <a:pos x="T0" y="T1"/>
                </a:cxn>
                <a:cxn ang="0">
                  <a:pos x="T2" y="T3"/>
                </a:cxn>
                <a:cxn ang="0">
                  <a:pos x="T4" y="T5"/>
                </a:cxn>
                <a:cxn ang="0">
                  <a:pos x="T6" y="T7"/>
                </a:cxn>
              </a:cxnLst>
              <a:rect l="0" t="0" r="r" b="b"/>
              <a:pathLst>
                <a:path w="2191" h="562">
                  <a:moveTo>
                    <a:pt x="2191" y="0"/>
                  </a:moveTo>
                  <a:lnTo>
                    <a:pt x="1957" y="562"/>
                  </a:lnTo>
                  <a:lnTo>
                    <a:pt x="0" y="292"/>
                  </a:lnTo>
                  <a:lnTo>
                    <a:pt x="2191"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 name="Freeform 16">
              <a:extLst>
                <a:ext uri="{FF2B5EF4-FFF2-40B4-BE49-F238E27FC236}">
                  <a16:creationId xmlns:a16="http://schemas.microsoft.com/office/drawing/2014/main" id="{5BE075A7-328C-47F4-BB2E-0BFE4D2988CC}"/>
                </a:ext>
              </a:extLst>
            </p:cNvPr>
            <p:cNvSpPr>
              <a:spLocks/>
            </p:cNvSpPr>
            <p:nvPr/>
          </p:nvSpPr>
          <p:spPr bwMode="auto">
            <a:xfrm>
              <a:off x="2689" y="2384"/>
              <a:ext cx="2191" cy="562"/>
            </a:xfrm>
            <a:custGeom>
              <a:avLst/>
              <a:gdLst>
                <a:gd name="T0" fmla="*/ 2191 w 2191"/>
                <a:gd name="T1" fmla="*/ 0 h 562"/>
                <a:gd name="T2" fmla="*/ 1957 w 2191"/>
                <a:gd name="T3" fmla="*/ 562 h 562"/>
                <a:gd name="T4" fmla="*/ 0 w 2191"/>
                <a:gd name="T5" fmla="*/ 292 h 562"/>
                <a:gd name="T6" fmla="*/ 2191 w 2191"/>
                <a:gd name="T7" fmla="*/ 0 h 562"/>
              </a:gdLst>
              <a:ahLst/>
              <a:cxnLst>
                <a:cxn ang="0">
                  <a:pos x="T0" y="T1"/>
                </a:cxn>
                <a:cxn ang="0">
                  <a:pos x="T2" y="T3"/>
                </a:cxn>
                <a:cxn ang="0">
                  <a:pos x="T4" y="T5"/>
                </a:cxn>
                <a:cxn ang="0">
                  <a:pos x="T6" y="T7"/>
                </a:cxn>
              </a:cxnLst>
              <a:rect l="0" t="0" r="r" b="b"/>
              <a:pathLst>
                <a:path w="2191" h="562">
                  <a:moveTo>
                    <a:pt x="2191" y="0"/>
                  </a:moveTo>
                  <a:lnTo>
                    <a:pt x="1957" y="562"/>
                  </a:lnTo>
                  <a:lnTo>
                    <a:pt x="0" y="292"/>
                  </a:lnTo>
                  <a:lnTo>
                    <a:pt x="21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 name="Freeform 17">
              <a:extLst>
                <a:ext uri="{FF2B5EF4-FFF2-40B4-BE49-F238E27FC236}">
                  <a16:creationId xmlns:a16="http://schemas.microsoft.com/office/drawing/2014/main" id="{378370A0-1F58-417E-850C-F2A039145A74}"/>
                </a:ext>
              </a:extLst>
            </p:cNvPr>
            <p:cNvSpPr>
              <a:spLocks/>
            </p:cNvSpPr>
            <p:nvPr/>
          </p:nvSpPr>
          <p:spPr bwMode="auto">
            <a:xfrm>
              <a:off x="2689" y="534"/>
              <a:ext cx="3382" cy="2142"/>
            </a:xfrm>
            <a:custGeom>
              <a:avLst/>
              <a:gdLst>
                <a:gd name="T0" fmla="*/ 0 w 477"/>
                <a:gd name="T1" fmla="*/ 301 h 301"/>
                <a:gd name="T2" fmla="*/ 0 w 477"/>
                <a:gd name="T3" fmla="*/ 0 h 301"/>
                <a:gd name="T4" fmla="*/ 445 w 477"/>
                <a:gd name="T5" fmla="*/ 0 h 301"/>
                <a:gd name="T6" fmla="*/ 477 w 477"/>
                <a:gd name="T7" fmla="*/ 32 h 301"/>
                <a:gd name="T8" fmla="*/ 477 w 477"/>
                <a:gd name="T9" fmla="*/ 268 h 301"/>
                <a:gd name="T10" fmla="*/ 445 w 477"/>
                <a:gd name="T11" fmla="*/ 301 h 301"/>
                <a:gd name="T12" fmla="*/ 0 w 477"/>
                <a:gd name="T13" fmla="*/ 301 h 301"/>
              </a:gdLst>
              <a:ahLst/>
              <a:cxnLst>
                <a:cxn ang="0">
                  <a:pos x="T0" y="T1"/>
                </a:cxn>
                <a:cxn ang="0">
                  <a:pos x="T2" y="T3"/>
                </a:cxn>
                <a:cxn ang="0">
                  <a:pos x="T4" y="T5"/>
                </a:cxn>
                <a:cxn ang="0">
                  <a:pos x="T6" y="T7"/>
                </a:cxn>
                <a:cxn ang="0">
                  <a:pos x="T8" y="T9"/>
                </a:cxn>
                <a:cxn ang="0">
                  <a:pos x="T10" y="T11"/>
                </a:cxn>
                <a:cxn ang="0">
                  <a:pos x="T12" y="T13"/>
                </a:cxn>
              </a:cxnLst>
              <a:rect l="0" t="0" r="r" b="b"/>
              <a:pathLst>
                <a:path w="477" h="301">
                  <a:moveTo>
                    <a:pt x="0" y="301"/>
                  </a:moveTo>
                  <a:cubicBezTo>
                    <a:pt x="0" y="0"/>
                    <a:pt x="0" y="0"/>
                    <a:pt x="0" y="0"/>
                  </a:cubicBezTo>
                  <a:cubicBezTo>
                    <a:pt x="445" y="0"/>
                    <a:pt x="445" y="0"/>
                    <a:pt x="445" y="0"/>
                  </a:cubicBezTo>
                  <a:cubicBezTo>
                    <a:pt x="463" y="0"/>
                    <a:pt x="477" y="14"/>
                    <a:pt x="477" y="32"/>
                  </a:cubicBezTo>
                  <a:cubicBezTo>
                    <a:pt x="477" y="268"/>
                    <a:pt x="477" y="268"/>
                    <a:pt x="477" y="268"/>
                  </a:cubicBezTo>
                  <a:cubicBezTo>
                    <a:pt x="477" y="286"/>
                    <a:pt x="463" y="301"/>
                    <a:pt x="445" y="301"/>
                  </a:cubicBezTo>
                  <a:cubicBezTo>
                    <a:pt x="0" y="301"/>
                    <a:pt x="0" y="301"/>
                    <a:pt x="0" y="301"/>
                  </a:cubicBez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2" name="Marcador de texto 14">
            <a:extLst>
              <a:ext uri="{FF2B5EF4-FFF2-40B4-BE49-F238E27FC236}">
                <a16:creationId xmlns:a16="http://schemas.microsoft.com/office/drawing/2014/main" id="{7F2BB762-8EB5-49D9-8313-86D3E60A5561}"/>
              </a:ext>
            </a:extLst>
          </p:cNvPr>
          <p:cNvSpPr txBox="1">
            <a:spLocks/>
          </p:cNvSpPr>
          <p:nvPr/>
        </p:nvSpPr>
        <p:spPr>
          <a:xfrm>
            <a:off x="344170" y="1060923"/>
            <a:ext cx="4131189" cy="66590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5400" dirty="0">
                <a:solidFill>
                  <a:schemeClr val="bg1"/>
                </a:solidFill>
                <a:latin typeface="Montserrat ExtraBold" panose="00000900000000000000" pitchFamily="50" charset="0"/>
              </a:rPr>
              <a:t>TI</a:t>
            </a:r>
            <a:r>
              <a:rPr lang="es-CO" sz="5400" dirty="0">
                <a:solidFill>
                  <a:schemeClr val="accent2"/>
                </a:solidFill>
                <a:latin typeface="Montserrat ExtraBold" panose="00000900000000000000" pitchFamily="50" charset="0"/>
              </a:rPr>
              <a:t>TLE</a:t>
            </a:r>
          </a:p>
        </p:txBody>
      </p:sp>
      <p:sp>
        <p:nvSpPr>
          <p:cNvPr id="23" name="Marcador de texto 3">
            <a:extLst>
              <a:ext uri="{FF2B5EF4-FFF2-40B4-BE49-F238E27FC236}">
                <a16:creationId xmlns:a16="http://schemas.microsoft.com/office/drawing/2014/main" id="{9C8BD47B-B402-4C19-B619-E79350DFC344}"/>
              </a:ext>
            </a:extLst>
          </p:cNvPr>
          <p:cNvSpPr txBox="1">
            <a:spLocks/>
          </p:cNvSpPr>
          <p:nvPr/>
        </p:nvSpPr>
        <p:spPr>
          <a:xfrm>
            <a:off x="344170" y="1904249"/>
            <a:ext cx="3472860" cy="114556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s-CO" sz="1800" dirty="0">
                <a:solidFill>
                  <a:schemeClr val="bg1"/>
                </a:solidFill>
                <a:latin typeface="Raleway" panose="020B0503030101060003" pitchFamily="34" charset="0"/>
              </a:rPr>
              <a:t>Vestibulum nisl urna, ullamcorper eu varius at, luctus vel tellus. </a:t>
            </a:r>
          </a:p>
        </p:txBody>
      </p:sp>
      <p:sp>
        <p:nvSpPr>
          <p:cNvPr id="24" name="Marcador de texto 3">
            <a:extLst>
              <a:ext uri="{FF2B5EF4-FFF2-40B4-BE49-F238E27FC236}">
                <a16:creationId xmlns:a16="http://schemas.microsoft.com/office/drawing/2014/main" id="{A8CFFA73-5258-42FF-8D6F-8750C3904EF0}"/>
              </a:ext>
            </a:extLst>
          </p:cNvPr>
          <p:cNvSpPr txBox="1">
            <a:spLocks/>
          </p:cNvSpPr>
          <p:nvPr/>
        </p:nvSpPr>
        <p:spPr>
          <a:xfrm>
            <a:off x="4897564" y="2009860"/>
            <a:ext cx="4168441" cy="187326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es-CO" sz="2000" dirty="0">
                <a:solidFill>
                  <a:schemeClr val="bg1"/>
                </a:solidFill>
                <a:latin typeface="Raleway" panose="020B0503030101060003" pitchFamily="34" charset="0"/>
              </a:rPr>
              <a:t>Vestibulum nisl urna, ullamcorper eu varius at, luctus vel tellus. Praesent eget commodo tellus, non mollis augue. Quisque malesuada mattis pulvinar. Sed venenatis consequat blandit.</a:t>
            </a:r>
          </a:p>
        </p:txBody>
      </p:sp>
      <p:sp>
        <p:nvSpPr>
          <p:cNvPr id="25" name="Freeform 5">
            <a:extLst>
              <a:ext uri="{FF2B5EF4-FFF2-40B4-BE49-F238E27FC236}">
                <a16:creationId xmlns:a16="http://schemas.microsoft.com/office/drawing/2014/main" id="{C913108E-BBA4-4271-A715-8E61E3378CF9}"/>
              </a:ext>
            </a:extLst>
          </p:cNvPr>
          <p:cNvSpPr>
            <a:spLocks/>
          </p:cNvSpPr>
          <p:nvPr/>
        </p:nvSpPr>
        <p:spPr bwMode="auto">
          <a:xfrm>
            <a:off x="4579374" y="1682841"/>
            <a:ext cx="227013" cy="303212"/>
          </a:xfrm>
          <a:custGeom>
            <a:avLst/>
            <a:gdLst>
              <a:gd name="T0" fmla="*/ 10 w 21"/>
              <a:gd name="T1" fmla="*/ 7 h 28"/>
              <a:gd name="T2" fmla="*/ 10 w 21"/>
              <a:gd name="T3" fmla="*/ 7 h 28"/>
              <a:gd name="T4" fmla="*/ 17 w 21"/>
              <a:gd name="T5" fmla="*/ 1 h 28"/>
              <a:gd name="T6" fmla="*/ 17 w 21"/>
              <a:gd name="T7" fmla="*/ 0 h 28"/>
              <a:gd name="T8" fmla="*/ 0 w 21"/>
              <a:gd name="T9" fmla="*/ 18 h 28"/>
              <a:gd name="T10" fmla="*/ 10 w 21"/>
              <a:gd name="T11" fmla="*/ 28 h 28"/>
              <a:gd name="T12" fmla="*/ 21 w 21"/>
              <a:gd name="T13" fmla="*/ 18 h 28"/>
              <a:gd name="T14" fmla="*/ 10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0" y="7"/>
                </a:moveTo>
                <a:cubicBezTo>
                  <a:pt x="10" y="7"/>
                  <a:pt x="10" y="7"/>
                  <a:pt x="10" y="7"/>
                </a:cubicBezTo>
                <a:cubicBezTo>
                  <a:pt x="10" y="4"/>
                  <a:pt x="13" y="1"/>
                  <a:pt x="17" y="1"/>
                </a:cubicBezTo>
                <a:cubicBezTo>
                  <a:pt x="17" y="0"/>
                  <a:pt x="17" y="0"/>
                  <a:pt x="17" y="0"/>
                </a:cubicBezTo>
                <a:cubicBezTo>
                  <a:pt x="7" y="0"/>
                  <a:pt x="0" y="8"/>
                  <a:pt x="0" y="18"/>
                </a:cubicBezTo>
                <a:cubicBezTo>
                  <a:pt x="0" y="24"/>
                  <a:pt x="4" y="28"/>
                  <a:pt x="10" y="28"/>
                </a:cubicBezTo>
                <a:cubicBezTo>
                  <a:pt x="16" y="28"/>
                  <a:pt x="21" y="24"/>
                  <a:pt x="21" y="18"/>
                </a:cubicBezTo>
                <a:cubicBezTo>
                  <a:pt x="21" y="12"/>
                  <a:pt x="16" y="7"/>
                  <a:pt x="10" y="7"/>
                </a:cubicBezTo>
                <a:close/>
              </a:path>
            </a:pathLst>
          </a:custGeom>
          <a:solidFill>
            <a:srgbClr val="FFD500"/>
          </a:solidFill>
          <a:ln>
            <a:noFill/>
          </a:ln>
        </p:spPr>
        <p:txBody>
          <a:bodyPr vert="horz" wrap="square" lIns="91440" tIns="45720" rIns="91440" bIns="45720" numCol="1" anchor="t" anchorCtr="0" compatLnSpc="1">
            <a:prstTxWarp prst="textNoShape">
              <a:avLst/>
            </a:prstTxWarp>
          </a:bodyPr>
          <a:lstStyle/>
          <a:p>
            <a:endParaRPr lang="es-CO"/>
          </a:p>
        </p:txBody>
      </p:sp>
      <p:sp>
        <p:nvSpPr>
          <p:cNvPr id="26" name="Freeform 6">
            <a:extLst>
              <a:ext uri="{FF2B5EF4-FFF2-40B4-BE49-F238E27FC236}">
                <a16:creationId xmlns:a16="http://schemas.microsoft.com/office/drawing/2014/main" id="{BA7DDEFE-0335-4639-8585-4D6385C3DB65}"/>
              </a:ext>
            </a:extLst>
          </p:cNvPr>
          <p:cNvSpPr>
            <a:spLocks/>
          </p:cNvSpPr>
          <p:nvPr/>
        </p:nvSpPr>
        <p:spPr bwMode="auto">
          <a:xfrm>
            <a:off x="4828612" y="1682841"/>
            <a:ext cx="227013" cy="303212"/>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0" y="7"/>
                </a:cubicBezTo>
                <a:cubicBezTo>
                  <a:pt x="11" y="4"/>
                  <a:pt x="14" y="1"/>
                  <a:pt x="18" y="1"/>
                </a:cubicBezTo>
                <a:cubicBezTo>
                  <a:pt x="18" y="0"/>
                  <a:pt x="18" y="0"/>
                  <a:pt x="18" y="0"/>
                </a:cubicBezTo>
                <a:cubicBezTo>
                  <a:pt x="8" y="0"/>
                  <a:pt x="0" y="8"/>
                  <a:pt x="0" y="18"/>
                </a:cubicBezTo>
                <a:cubicBezTo>
                  <a:pt x="0" y="24"/>
                  <a:pt x="5" y="28"/>
                  <a:pt x="11" y="28"/>
                </a:cubicBezTo>
                <a:cubicBezTo>
                  <a:pt x="17" y="28"/>
                  <a:pt x="21" y="24"/>
                  <a:pt x="21" y="18"/>
                </a:cubicBezTo>
                <a:cubicBezTo>
                  <a:pt x="21" y="12"/>
                  <a:pt x="17" y="7"/>
                  <a:pt x="11" y="7"/>
                </a:cubicBezTo>
                <a:close/>
              </a:path>
            </a:pathLst>
          </a:custGeom>
          <a:solidFill>
            <a:srgbClr val="FFD500"/>
          </a:solidFill>
          <a:ln>
            <a:noFill/>
          </a:ln>
        </p:spPr>
        <p:txBody>
          <a:bodyPr vert="horz" wrap="square" lIns="91440" tIns="45720" rIns="91440" bIns="45720" numCol="1" anchor="t" anchorCtr="0" compatLnSpc="1">
            <a:prstTxWarp prst="textNoShape">
              <a:avLst/>
            </a:prstTxWarp>
          </a:bodyPr>
          <a:lstStyle/>
          <a:p>
            <a:endParaRPr lang="es-CO"/>
          </a:p>
        </p:txBody>
      </p:sp>
      <p:sp>
        <p:nvSpPr>
          <p:cNvPr id="27" name="Freeform 7">
            <a:extLst>
              <a:ext uri="{FF2B5EF4-FFF2-40B4-BE49-F238E27FC236}">
                <a16:creationId xmlns:a16="http://schemas.microsoft.com/office/drawing/2014/main" id="{3367447A-5A12-4EEF-B5E2-23A1E8BC87A7}"/>
              </a:ext>
            </a:extLst>
          </p:cNvPr>
          <p:cNvSpPr>
            <a:spLocks/>
          </p:cNvSpPr>
          <p:nvPr/>
        </p:nvSpPr>
        <p:spPr bwMode="auto">
          <a:xfrm>
            <a:off x="8965751" y="3755232"/>
            <a:ext cx="227013" cy="303212"/>
          </a:xfrm>
          <a:custGeom>
            <a:avLst/>
            <a:gdLst>
              <a:gd name="T0" fmla="*/ 11 w 21"/>
              <a:gd name="T1" fmla="*/ 21 h 28"/>
              <a:gd name="T2" fmla="*/ 11 w 21"/>
              <a:gd name="T3" fmla="*/ 21 h 28"/>
              <a:gd name="T4" fmla="*/ 4 w 21"/>
              <a:gd name="T5" fmla="*/ 28 h 28"/>
              <a:gd name="T6" fmla="*/ 4 w 21"/>
              <a:gd name="T7" fmla="*/ 28 h 28"/>
              <a:gd name="T8" fmla="*/ 21 w 21"/>
              <a:gd name="T9" fmla="*/ 11 h 28"/>
              <a:gd name="T10" fmla="*/ 11 w 21"/>
              <a:gd name="T11" fmla="*/ 0 h 28"/>
              <a:gd name="T12" fmla="*/ 0 w 21"/>
              <a:gd name="T13" fmla="*/ 11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5"/>
                  <a:pt x="8" y="28"/>
                  <a:pt x="4" y="28"/>
                </a:cubicBezTo>
                <a:cubicBezTo>
                  <a:pt x="4" y="28"/>
                  <a:pt x="4" y="28"/>
                  <a:pt x="4" y="28"/>
                </a:cubicBezTo>
                <a:cubicBezTo>
                  <a:pt x="13" y="28"/>
                  <a:pt x="21" y="20"/>
                  <a:pt x="21" y="11"/>
                </a:cubicBezTo>
                <a:cubicBezTo>
                  <a:pt x="21" y="5"/>
                  <a:pt x="17" y="0"/>
                  <a:pt x="11" y="0"/>
                </a:cubicBezTo>
                <a:cubicBezTo>
                  <a:pt x="5" y="0"/>
                  <a:pt x="0" y="5"/>
                  <a:pt x="0" y="11"/>
                </a:cubicBezTo>
                <a:cubicBezTo>
                  <a:pt x="0" y="16"/>
                  <a:pt x="5" y="21"/>
                  <a:pt x="11" y="21"/>
                </a:cubicBezTo>
                <a:close/>
              </a:path>
            </a:pathLst>
          </a:custGeom>
          <a:solidFill>
            <a:srgbClr val="FFD500"/>
          </a:solidFill>
          <a:ln>
            <a:noFill/>
          </a:ln>
        </p:spPr>
        <p:txBody>
          <a:bodyPr vert="horz" wrap="square" lIns="91440" tIns="45720" rIns="91440" bIns="45720" numCol="1" anchor="t" anchorCtr="0" compatLnSpc="1">
            <a:prstTxWarp prst="textNoShape">
              <a:avLst/>
            </a:prstTxWarp>
          </a:bodyPr>
          <a:lstStyle/>
          <a:p>
            <a:endParaRPr lang="es-CO"/>
          </a:p>
        </p:txBody>
      </p:sp>
      <p:sp>
        <p:nvSpPr>
          <p:cNvPr id="28" name="Freeform 8">
            <a:extLst>
              <a:ext uri="{FF2B5EF4-FFF2-40B4-BE49-F238E27FC236}">
                <a16:creationId xmlns:a16="http://schemas.microsoft.com/office/drawing/2014/main" id="{6BB045F9-F84F-4358-895E-7576A4C5E417}"/>
              </a:ext>
            </a:extLst>
          </p:cNvPr>
          <p:cNvSpPr>
            <a:spLocks/>
          </p:cNvSpPr>
          <p:nvPr/>
        </p:nvSpPr>
        <p:spPr bwMode="auto">
          <a:xfrm>
            <a:off x="8716513" y="3755232"/>
            <a:ext cx="227013" cy="303212"/>
          </a:xfrm>
          <a:custGeom>
            <a:avLst/>
            <a:gdLst>
              <a:gd name="T0" fmla="*/ 10 w 21"/>
              <a:gd name="T1" fmla="*/ 21 h 28"/>
              <a:gd name="T2" fmla="*/ 10 w 21"/>
              <a:gd name="T3" fmla="*/ 21 h 28"/>
              <a:gd name="T4" fmla="*/ 3 w 21"/>
              <a:gd name="T5" fmla="*/ 28 h 28"/>
              <a:gd name="T6" fmla="*/ 3 w 21"/>
              <a:gd name="T7" fmla="*/ 28 h 28"/>
              <a:gd name="T8" fmla="*/ 21 w 21"/>
              <a:gd name="T9" fmla="*/ 11 h 28"/>
              <a:gd name="T10" fmla="*/ 10 w 21"/>
              <a:gd name="T11" fmla="*/ 0 h 28"/>
              <a:gd name="T12" fmla="*/ 0 w 21"/>
              <a:gd name="T13" fmla="*/ 11 h 28"/>
              <a:gd name="T14" fmla="*/ 10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0" y="21"/>
                </a:moveTo>
                <a:cubicBezTo>
                  <a:pt x="10" y="21"/>
                  <a:pt x="10" y="21"/>
                  <a:pt x="10" y="21"/>
                </a:cubicBezTo>
                <a:cubicBezTo>
                  <a:pt x="10" y="25"/>
                  <a:pt x="7" y="28"/>
                  <a:pt x="3" y="28"/>
                </a:cubicBezTo>
                <a:cubicBezTo>
                  <a:pt x="3" y="28"/>
                  <a:pt x="3" y="28"/>
                  <a:pt x="3" y="28"/>
                </a:cubicBezTo>
                <a:cubicBezTo>
                  <a:pt x="13" y="28"/>
                  <a:pt x="21" y="20"/>
                  <a:pt x="21" y="11"/>
                </a:cubicBezTo>
                <a:cubicBezTo>
                  <a:pt x="21" y="5"/>
                  <a:pt x="16" y="0"/>
                  <a:pt x="10" y="0"/>
                </a:cubicBezTo>
                <a:cubicBezTo>
                  <a:pt x="4" y="0"/>
                  <a:pt x="0" y="5"/>
                  <a:pt x="0" y="11"/>
                </a:cubicBezTo>
                <a:cubicBezTo>
                  <a:pt x="0" y="16"/>
                  <a:pt x="4" y="21"/>
                  <a:pt x="10" y="21"/>
                </a:cubicBezTo>
                <a:close/>
              </a:path>
            </a:pathLst>
          </a:custGeom>
          <a:solidFill>
            <a:srgbClr val="FFD500"/>
          </a:solidFill>
          <a:ln>
            <a:noFill/>
          </a:ln>
        </p:spPr>
        <p:txBody>
          <a:bodyPr vert="horz" wrap="square" lIns="91440" tIns="45720" rIns="91440" bIns="45720" numCol="1" anchor="t" anchorCtr="0" compatLnSpc="1">
            <a:prstTxWarp prst="textNoShape">
              <a:avLst/>
            </a:prstTxWarp>
          </a:bodyPr>
          <a:lstStyle/>
          <a:p>
            <a:endParaRPr lang="es-CO"/>
          </a:p>
        </p:txBody>
      </p:sp>
      <p:sp>
        <p:nvSpPr>
          <p:cNvPr id="32" name="Freeform 6">
            <a:extLst>
              <a:ext uri="{FF2B5EF4-FFF2-40B4-BE49-F238E27FC236}">
                <a16:creationId xmlns:a16="http://schemas.microsoft.com/office/drawing/2014/main" id="{38BB75D6-1D13-493B-B9E9-0BD8920EC1B3}"/>
              </a:ext>
            </a:extLst>
          </p:cNvPr>
          <p:cNvSpPr>
            <a:spLocks noChangeArrowheads="1"/>
          </p:cNvSpPr>
          <p:nvPr/>
        </p:nvSpPr>
        <p:spPr bwMode="auto">
          <a:xfrm>
            <a:off x="10195408" y="4188960"/>
            <a:ext cx="866935" cy="852487"/>
          </a:xfrm>
          <a:custGeom>
            <a:avLst/>
            <a:gdLst>
              <a:gd name="T0" fmla="*/ 728483335 w 444"/>
              <a:gd name="T1" fmla="*/ 29182416 h 435"/>
              <a:gd name="T2" fmla="*/ 728483335 w 444"/>
              <a:gd name="T3" fmla="*/ 29182416 h 435"/>
              <a:gd name="T4" fmla="*/ 591356858 w 444"/>
              <a:gd name="T5" fmla="*/ 60081697 h 435"/>
              <a:gd name="T6" fmla="*/ 0 w 444"/>
              <a:gd name="T7" fmla="*/ 381086121 h 435"/>
              <a:gd name="T8" fmla="*/ 334245788 w 444"/>
              <a:gd name="T9" fmla="*/ 425718177 h 435"/>
              <a:gd name="T10" fmla="*/ 378811893 w 444"/>
              <a:gd name="T11" fmla="*/ 745006810 h 435"/>
              <a:gd name="T12" fmla="*/ 683917230 w 444"/>
              <a:gd name="T13" fmla="*/ 152778466 h 435"/>
              <a:gd name="T14" fmla="*/ 728483335 w 444"/>
              <a:gd name="T15" fmla="*/ 29182416 h 435"/>
              <a:gd name="T16" fmla="*/ 653063773 w 444"/>
              <a:gd name="T17" fmla="*/ 106429544 h 435"/>
              <a:gd name="T18" fmla="*/ 653063773 w 444"/>
              <a:gd name="T19" fmla="*/ 106429544 h 435"/>
              <a:gd name="T20" fmla="*/ 409664277 w 444"/>
              <a:gd name="T21" fmla="*/ 547597362 h 435"/>
              <a:gd name="T22" fmla="*/ 394237548 w 444"/>
              <a:gd name="T23" fmla="*/ 350187914 h 435"/>
              <a:gd name="T24" fmla="*/ 653063773 w 444"/>
              <a:gd name="T25" fmla="*/ 106429544 h 4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44" h="435">
                <a:moveTo>
                  <a:pt x="425" y="17"/>
                </a:moveTo>
                <a:lnTo>
                  <a:pt x="425" y="17"/>
                </a:lnTo>
                <a:cubicBezTo>
                  <a:pt x="408" y="0"/>
                  <a:pt x="399" y="17"/>
                  <a:pt x="345" y="35"/>
                </a:cubicBezTo>
                <a:cubicBezTo>
                  <a:pt x="221" y="97"/>
                  <a:pt x="0" y="222"/>
                  <a:pt x="0" y="222"/>
                </a:cubicBezTo>
                <a:cubicBezTo>
                  <a:pt x="195" y="248"/>
                  <a:pt x="195" y="248"/>
                  <a:pt x="195" y="248"/>
                </a:cubicBezTo>
                <a:cubicBezTo>
                  <a:pt x="221" y="434"/>
                  <a:pt x="221" y="434"/>
                  <a:pt x="221" y="434"/>
                </a:cubicBezTo>
                <a:cubicBezTo>
                  <a:pt x="221" y="434"/>
                  <a:pt x="345" y="222"/>
                  <a:pt x="399" y="89"/>
                </a:cubicBezTo>
                <a:cubicBezTo>
                  <a:pt x="425" y="44"/>
                  <a:pt x="443" y="26"/>
                  <a:pt x="425" y="17"/>
                </a:cubicBezTo>
                <a:close/>
                <a:moveTo>
                  <a:pt x="381" y="62"/>
                </a:moveTo>
                <a:lnTo>
                  <a:pt x="381" y="62"/>
                </a:lnTo>
                <a:cubicBezTo>
                  <a:pt x="239" y="319"/>
                  <a:pt x="239" y="319"/>
                  <a:pt x="239" y="319"/>
                </a:cubicBezTo>
                <a:cubicBezTo>
                  <a:pt x="230" y="204"/>
                  <a:pt x="230" y="204"/>
                  <a:pt x="230" y="204"/>
                </a:cubicBezTo>
                <a:lnTo>
                  <a:pt x="381" y="6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dirty="0"/>
          </a:p>
        </p:txBody>
      </p:sp>
      <p:sp>
        <p:nvSpPr>
          <p:cNvPr id="31" name="CuadroTexto 16">
            <a:extLst>
              <a:ext uri="{FF2B5EF4-FFF2-40B4-BE49-F238E27FC236}">
                <a16:creationId xmlns:a16="http://schemas.microsoft.com/office/drawing/2014/main" id="{32D32FB6-E29C-410D-9199-D4460AAEC9F3}"/>
              </a:ext>
            </a:extLst>
          </p:cNvPr>
          <p:cNvSpPr txBox="1"/>
          <p:nvPr/>
        </p:nvSpPr>
        <p:spPr>
          <a:xfrm>
            <a:off x="7790656" y="5172077"/>
            <a:ext cx="3478212" cy="523220"/>
          </a:xfrm>
          <a:prstGeom prst="rect">
            <a:avLst/>
          </a:prstGeom>
          <a:noFill/>
        </p:spPr>
        <p:txBody>
          <a:bodyPr wrap="square" rtlCol="0">
            <a:spAutoFit/>
          </a:bodyPr>
          <a:lstStyle/>
          <a:p>
            <a:pPr algn="ctr"/>
            <a:r>
              <a:rPr lang="es-CO" sz="2800" b="1" dirty="0">
                <a:solidFill>
                  <a:schemeClr val="bg1"/>
                </a:solidFill>
                <a:latin typeface="Arial" panose="020B0604020202020204" pitchFamily="34" charset="0"/>
                <a:cs typeface="Arial" panose="020B0604020202020204" pitchFamily="34" charset="0"/>
              </a:rPr>
              <a:t>- CLARE ROSE</a:t>
            </a:r>
          </a:p>
        </p:txBody>
      </p:sp>
    </p:spTree>
    <p:extLst>
      <p:ext uri="{BB962C8B-B14F-4D97-AF65-F5344CB8AC3E}">
        <p14:creationId xmlns:p14="http://schemas.microsoft.com/office/powerpoint/2010/main" val="3695020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BAC7165B-6150-4D92-AD85-05A9CC7B2B12}"/>
              </a:ext>
            </a:extLst>
          </p:cNvPr>
          <p:cNvSpPr>
            <a:spLocks/>
          </p:cNvSpPr>
          <p:nvPr/>
        </p:nvSpPr>
        <p:spPr bwMode="auto">
          <a:xfrm>
            <a:off x="1884553" y="-151606"/>
            <a:ext cx="7352768" cy="7161212"/>
          </a:xfrm>
          <a:custGeom>
            <a:avLst/>
            <a:gdLst>
              <a:gd name="T0" fmla="*/ 151 w 624"/>
              <a:gd name="T1" fmla="*/ 251 h 608"/>
              <a:gd name="T2" fmla="*/ 20 w 624"/>
              <a:gd name="T3" fmla="*/ 317 h 608"/>
              <a:gd name="T4" fmla="*/ 52 w 624"/>
              <a:gd name="T5" fmla="*/ 465 h 608"/>
              <a:gd name="T6" fmla="*/ 197 w 624"/>
              <a:gd name="T7" fmla="*/ 518 h 608"/>
              <a:gd name="T8" fmla="*/ 284 w 624"/>
              <a:gd name="T9" fmla="*/ 515 h 608"/>
              <a:gd name="T10" fmla="*/ 436 w 624"/>
              <a:gd name="T11" fmla="*/ 597 h 608"/>
              <a:gd name="T12" fmla="*/ 540 w 624"/>
              <a:gd name="T13" fmla="*/ 581 h 608"/>
              <a:gd name="T14" fmla="*/ 592 w 624"/>
              <a:gd name="T15" fmla="*/ 490 h 608"/>
              <a:gd name="T16" fmla="*/ 557 w 624"/>
              <a:gd name="T17" fmla="*/ 323 h 608"/>
              <a:gd name="T18" fmla="*/ 590 w 624"/>
              <a:gd name="T19" fmla="*/ 190 h 608"/>
              <a:gd name="T20" fmla="*/ 596 w 624"/>
              <a:gd name="T21" fmla="*/ 47 h 608"/>
              <a:gd name="T22" fmla="*/ 473 w 624"/>
              <a:gd name="T23" fmla="*/ 16 h 608"/>
              <a:gd name="T24" fmla="*/ 368 w 624"/>
              <a:gd name="T25" fmla="*/ 100 h 608"/>
              <a:gd name="T26" fmla="*/ 300 w 624"/>
              <a:gd name="T27" fmla="*/ 206 h 608"/>
              <a:gd name="T28" fmla="*/ 151 w 624"/>
              <a:gd name="T29" fmla="*/ 251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4" h="608">
                <a:moveTo>
                  <a:pt x="151" y="251"/>
                </a:moveTo>
                <a:cubicBezTo>
                  <a:pt x="84" y="243"/>
                  <a:pt x="41" y="268"/>
                  <a:pt x="20" y="317"/>
                </a:cubicBezTo>
                <a:cubicBezTo>
                  <a:pt x="0" y="366"/>
                  <a:pt x="15" y="426"/>
                  <a:pt x="52" y="465"/>
                </a:cubicBezTo>
                <a:cubicBezTo>
                  <a:pt x="88" y="504"/>
                  <a:pt x="144" y="521"/>
                  <a:pt x="197" y="518"/>
                </a:cubicBezTo>
                <a:cubicBezTo>
                  <a:pt x="226" y="517"/>
                  <a:pt x="255" y="510"/>
                  <a:pt x="284" y="515"/>
                </a:cubicBezTo>
                <a:cubicBezTo>
                  <a:pt x="341" y="525"/>
                  <a:pt x="380" y="580"/>
                  <a:pt x="436" y="597"/>
                </a:cubicBezTo>
                <a:cubicBezTo>
                  <a:pt x="471" y="608"/>
                  <a:pt x="510" y="602"/>
                  <a:pt x="540" y="581"/>
                </a:cubicBezTo>
                <a:cubicBezTo>
                  <a:pt x="570" y="561"/>
                  <a:pt x="590" y="526"/>
                  <a:pt x="592" y="490"/>
                </a:cubicBezTo>
                <a:cubicBezTo>
                  <a:pt x="596" y="433"/>
                  <a:pt x="560" y="380"/>
                  <a:pt x="557" y="323"/>
                </a:cubicBezTo>
                <a:cubicBezTo>
                  <a:pt x="554" y="277"/>
                  <a:pt x="573" y="233"/>
                  <a:pt x="590" y="190"/>
                </a:cubicBezTo>
                <a:cubicBezTo>
                  <a:pt x="609" y="144"/>
                  <a:pt x="624" y="88"/>
                  <a:pt x="596" y="47"/>
                </a:cubicBezTo>
                <a:cubicBezTo>
                  <a:pt x="571" y="10"/>
                  <a:pt x="516" y="0"/>
                  <a:pt x="473" y="16"/>
                </a:cubicBezTo>
                <a:cubicBezTo>
                  <a:pt x="430" y="31"/>
                  <a:pt x="397" y="65"/>
                  <a:pt x="368" y="100"/>
                </a:cubicBezTo>
                <a:cubicBezTo>
                  <a:pt x="338" y="135"/>
                  <a:pt x="331" y="172"/>
                  <a:pt x="300" y="206"/>
                </a:cubicBezTo>
                <a:cubicBezTo>
                  <a:pt x="270" y="239"/>
                  <a:pt x="222" y="257"/>
                  <a:pt x="151" y="251"/>
                </a:cubicBezTo>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AutoShape 9">
            <a:extLst>
              <a:ext uri="{FF2B5EF4-FFF2-40B4-BE49-F238E27FC236}">
                <a16:creationId xmlns:a16="http://schemas.microsoft.com/office/drawing/2014/main" id="{16B0291C-E543-4B7E-B67B-5CE336FBA7A0}"/>
              </a:ext>
            </a:extLst>
          </p:cNvPr>
          <p:cNvSpPr>
            <a:spLocks noChangeAspect="1" noChangeArrowheads="1" noTextEdit="1"/>
          </p:cNvSpPr>
          <p:nvPr/>
        </p:nvSpPr>
        <p:spPr bwMode="auto">
          <a:xfrm>
            <a:off x="1364912" y="1117601"/>
            <a:ext cx="385910" cy="321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nvGrpSpPr>
          <p:cNvPr id="20" name="Group 19">
            <a:extLst>
              <a:ext uri="{FF2B5EF4-FFF2-40B4-BE49-F238E27FC236}">
                <a16:creationId xmlns:a16="http://schemas.microsoft.com/office/drawing/2014/main" id="{839227DC-398A-41F6-9A09-BE7F951FC85B}"/>
              </a:ext>
            </a:extLst>
          </p:cNvPr>
          <p:cNvGrpSpPr/>
          <p:nvPr/>
        </p:nvGrpSpPr>
        <p:grpSpPr>
          <a:xfrm>
            <a:off x="3746415" y="1464188"/>
            <a:ext cx="1261870" cy="743673"/>
            <a:chOff x="1373380" y="2455586"/>
            <a:chExt cx="385910" cy="227433"/>
          </a:xfrm>
          <a:solidFill>
            <a:schemeClr val="accent2"/>
          </a:solidFill>
        </p:grpSpPr>
        <p:sp>
          <p:nvSpPr>
            <p:cNvPr id="16" name="Freeform 11">
              <a:extLst>
                <a:ext uri="{FF2B5EF4-FFF2-40B4-BE49-F238E27FC236}">
                  <a16:creationId xmlns:a16="http://schemas.microsoft.com/office/drawing/2014/main" id="{A2A9F82E-BEFF-4582-BDF8-525B9EA03176}"/>
                </a:ext>
              </a:extLst>
            </p:cNvPr>
            <p:cNvSpPr>
              <a:spLocks/>
            </p:cNvSpPr>
            <p:nvPr/>
          </p:nvSpPr>
          <p:spPr bwMode="auto">
            <a:xfrm>
              <a:off x="1373380" y="2455586"/>
              <a:ext cx="180253" cy="227433"/>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 name="Freeform 12">
              <a:extLst>
                <a:ext uri="{FF2B5EF4-FFF2-40B4-BE49-F238E27FC236}">
                  <a16:creationId xmlns:a16="http://schemas.microsoft.com/office/drawing/2014/main" id="{39AE280C-D149-4F4D-9052-E0802AFB0505}"/>
                </a:ext>
              </a:extLst>
            </p:cNvPr>
            <p:cNvSpPr>
              <a:spLocks/>
            </p:cNvSpPr>
            <p:nvPr/>
          </p:nvSpPr>
          <p:spPr bwMode="auto">
            <a:xfrm>
              <a:off x="1579037" y="2455586"/>
              <a:ext cx="180253" cy="227433"/>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21" name="Group 20">
            <a:extLst>
              <a:ext uri="{FF2B5EF4-FFF2-40B4-BE49-F238E27FC236}">
                <a16:creationId xmlns:a16="http://schemas.microsoft.com/office/drawing/2014/main" id="{D0923A94-D47D-4D88-80F1-BABE7462CBE2}"/>
              </a:ext>
            </a:extLst>
          </p:cNvPr>
          <p:cNvGrpSpPr/>
          <p:nvPr/>
        </p:nvGrpSpPr>
        <p:grpSpPr>
          <a:xfrm>
            <a:off x="7266272" y="5343663"/>
            <a:ext cx="1296266" cy="759883"/>
            <a:chOff x="1373380" y="4096009"/>
            <a:chExt cx="385910" cy="226224"/>
          </a:xfrm>
          <a:solidFill>
            <a:schemeClr val="accent2"/>
          </a:solidFill>
        </p:grpSpPr>
        <p:sp>
          <p:nvSpPr>
            <p:cNvPr id="18" name="Freeform 13">
              <a:extLst>
                <a:ext uri="{FF2B5EF4-FFF2-40B4-BE49-F238E27FC236}">
                  <a16:creationId xmlns:a16="http://schemas.microsoft.com/office/drawing/2014/main" id="{537383EB-A76D-4A30-AD12-56F3560F3FFB}"/>
                </a:ext>
              </a:extLst>
            </p:cNvPr>
            <p:cNvSpPr>
              <a:spLocks/>
            </p:cNvSpPr>
            <p:nvPr/>
          </p:nvSpPr>
          <p:spPr bwMode="auto">
            <a:xfrm>
              <a:off x="1579037" y="4096009"/>
              <a:ext cx="180253" cy="226224"/>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 name="Freeform 14">
              <a:extLst>
                <a:ext uri="{FF2B5EF4-FFF2-40B4-BE49-F238E27FC236}">
                  <a16:creationId xmlns:a16="http://schemas.microsoft.com/office/drawing/2014/main" id="{9C28C121-6F53-4B8D-87EF-8E926C94B50A}"/>
                </a:ext>
              </a:extLst>
            </p:cNvPr>
            <p:cNvSpPr>
              <a:spLocks/>
            </p:cNvSpPr>
            <p:nvPr/>
          </p:nvSpPr>
          <p:spPr bwMode="auto">
            <a:xfrm>
              <a:off x="1373380" y="4096009"/>
              <a:ext cx="180253" cy="226224"/>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2" name="CuadroTexto 14">
            <a:extLst>
              <a:ext uri="{FF2B5EF4-FFF2-40B4-BE49-F238E27FC236}">
                <a16:creationId xmlns:a16="http://schemas.microsoft.com/office/drawing/2014/main" id="{1E61886D-77CD-4770-A915-D5DE9702DA19}"/>
              </a:ext>
            </a:extLst>
          </p:cNvPr>
          <p:cNvSpPr txBox="1"/>
          <p:nvPr/>
        </p:nvSpPr>
        <p:spPr>
          <a:xfrm>
            <a:off x="5417948" y="2120654"/>
            <a:ext cx="2496457" cy="646331"/>
          </a:xfrm>
          <a:prstGeom prst="rect">
            <a:avLst/>
          </a:prstGeom>
          <a:noFill/>
        </p:spPr>
        <p:txBody>
          <a:bodyPr wrap="square" rtlCol="0">
            <a:spAutoFit/>
          </a:bodyPr>
          <a:lstStyle/>
          <a:p>
            <a:pPr algn="ctr"/>
            <a:r>
              <a:rPr lang="es-CO" sz="3600" b="1" dirty="0">
                <a:solidFill>
                  <a:schemeClr val="bg1"/>
                </a:solidFill>
                <a:latin typeface="Raleway" panose="020B0503030101060003" pitchFamily="34" charset="0"/>
                <a:cs typeface="Arial" panose="020B0604020202020204" pitchFamily="34" charset="0"/>
              </a:rPr>
              <a:t>QUOTE</a:t>
            </a:r>
          </a:p>
        </p:txBody>
      </p:sp>
      <p:sp>
        <p:nvSpPr>
          <p:cNvPr id="23" name="Rectángulo 15">
            <a:extLst>
              <a:ext uri="{FF2B5EF4-FFF2-40B4-BE49-F238E27FC236}">
                <a16:creationId xmlns:a16="http://schemas.microsoft.com/office/drawing/2014/main" id="{EC077805-FB38-4191-B449-E699150F489B}"/>
              </a:ext>
            </a:extLst>
          </p:cNvPr>
          <p:cNvSpPr/>
          <p:nvPr/>
        </p:nvSpPr>
        <p:spPr>
          <a:xfrm>
            <a:off x="4148286" y="2805014"/>
            <a:ext cx="3949958" cy="1569660"/>
          </a:xfrm>
          <a:prstGeom prst="rect">
            <a:avLst/>
          </a:prstGeom>
        </p:spPr>
        <p:txBody>
          <a:bodyPr wrap="square">
            <a:spAutoFit/>
          </a:bodyPr>
          <a:lstStyle/>
          <a:p>
            <a:pPr algn="just"/>
            <a:r>
              <a:rPr lang="es-CO" sz="2400" dirty="0">
                <a:solidFill>
                  <a:schemeClr val="bg1"/>
                </a:solidFill>
                <a:latin typeface="Raleway" panose="020B0503030101060003" pitchFamily="34" charset="0"/>
              </a:rPr>
              <a:t>Lorem ipsum dolor sit amet consectetur adipiscing elit in nec platea tellus, nulla taciti </a:t>
            </a:r>
          </a:p>
        </p:txBody>
      </p:sp>
      <p:sp>
        <p:nvSpPr>
          <p:cNvPr id="24" name="CuadroTexto 16">
            <a:extLst>
              <a:ext uri="{FF2B5EF4-FFF2-40B4-BE49-F238E27FC236}">
                <a16:creationId xmlns:a16="http://schemas.microsoft.com/office/drawing/2014/main" id="{BE47AC4F-9E49-454E-9FD9-8451245A21D5}"/>
              </a:ext>
            </a:extLst>
          </p:cNvPr>
          <p:cNvSpPr txBox="1"/>
          <p:nvPr/>
        </p:nvSpPr>
        <p:spPr>
          <a:xfrm>
            <a:off x="5407202" y="4710049"/>
            <a:ext cx="2496457" cy="461665"/>
          </a:xfrm>
          <a:prstGeom prst="rect">
            <a:avLst/>
          </a:prstGeom>
          <a:noFill/>
        </p:spPr>
        <p:txBody>
          <a:bodyPr wrap="square" rtlCol="0">
            <a:spAutoFit/>
          </a:bodyPr>
          <a:lstStyle/>
          <a:p>
            <a:pPr algn="ctr"/>
            <a:r>
              <a:rPr lang="es-CO" sz="2400" dirty="0">
                <a:solidFill>
                  <a:schemeClr val="bg1"/>
                </a:solidFill>
                <a:latin typeface="Arial" panose="020B0604020202020204" pitchFamily="34" charset="0"/>
                <a:cs typeface="Arial" panose="020B0604020202020204" pitchFamily="34" charset="0"/>
              </a:rPr>
              <a:t>- CLARE ROSE</a:t>
            </a:r>
          </a:p>
        </p:txBody>
      </p:sp>
      <p:grpSp>
        <p:nvGrpSpPr>
          <p:cNvPr id="14" name="Group 8">
            <a:extLst>
              <a:ext uri="{FF2B5EF4-FFF2-40B4-BE49-F238E27FC236}">
                <a16:creationId xmlns:a16="http://schemas.microsoft.com/office/drawing/2014/main" id="{2DD9C343-7DA7-4E00-BF68-3A78ABFC877B}"/>
              </a:ext>
            </a:extLst>
          </p:cNvPr>
          <p:cNvGrpSpPr>
            <a:grpSpLocks noChangeAspect="1"/>
          </p:cNvGrpSpPr>
          <p:nvPr/>
        </p:nvGrpSpPr>
        <p:grpSpPr bwMode="auto">
          <a:xfrm>
            <a:off x="3370883" y="778923"/>
            <a:ext cx="5504764" cy="5491446"/>
            <a:chOff x="10" y="15"/>
            <a:chExt cx="2480" cy="2474"/>
          </a:xfrm>
        </p:grpSpPr>
        <p:sp>
          <p:nvSpPr>
            <p:cNvPr id="26" name="Freeform 9">
              <a:extLst>
                <a:ext uri="{FF2B5EF4-FFF2-40B4-BE49-F238E27FC236}">
                  <a16:creationId xmlns:a16="http://schemas.microsoft.com/office/drawing/2014/main" id="{ECE80C4C-FE68-40C8-AA67-7AA12731F7EE}"/>
                </a:ext>
              </a:extLst>
            </p:cNvPr>
            <p:cNvSpPr>
              <a:spLocks/>
            </p:cNvSpPr>
            <p:nvPr/>
          </p:nvSpPr>
          <p:spPr bwMode="auto">
            <a:xfrm>
              <a:off x="10" y="1252"/>
              <a:ext cx="1238" cy="1237"/>
            </a:xfrm>
            <a:custGeom>
              <a:avLst/>
              <a:gdLst>
                <a:gd name="T0" fmla="*/ 270 w 270"/>
                <a:gd name="T1" fmla="*/ 270 h 270"/>
                <a:gd name="T2" fmla="*/ 0 w 270"/>
                <a:gd name="T3" fmla="*/ 0 h 270"/>
              </a:gdLst>
              <a:ahLst/>
              <a:cxnLst>
                <a:cxn ang="0">
                  <a:pos x="T0" y="T1"/>
                </a:cxn>
                <a:cxn ang="0">
                  <a:pos x="T2" y="T3"/>
                </a:cxn>
              </a:cxnLst>
              <a:rect l="0" t="0" r="r" b="b"/>
              <a:pathLst>
                <a:path w="270" h="270">
                  <a:moveTo>
                    <a:pt x="270" y="270"/>
                  </a:moveTo>
                  <a:cubicBezTo>
                    <a:pt x="121" y="270"/>
                    <a:pt x="0" y="149"/>
                    <a:pt x="0" y="0"/>
                  </a:cubicBezTo>
                </a:path>
              </a:pathLst>
            </a:custGeom>
            <a:noFill/>
            <a:ln w="76200" cap="flat">
              <a:solidFill>
                <a:schemeClr val="accent4"/>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0">
              <a:extLst>
                <a:ext uri="{FF2B5EF4-FFF2-40B4-BE49-F238E27FC236}">
                  <a16:creationId xmlns:a16="http://schemas.microsoft.com/office/drawing/2014/main" id="{CB571CE0-17AC-42FB-9817-837685FA9429}"/>
                </a:ext>
              </a:extLst>
            </p:cNvPr>
            <p:cNvSpPr>
              <a:spLocks/>
            </p:cNvSpPr>
            <p:nvPr/>
          </p:nvSpPr>
          <p:spPr bwMode="auto">
            <a:xfrm>
              <a:off x="1248" y="15"/>
              <a:ext cx="1242" cy="1237"/>
            </a:xfrm>
            <a:custGeom>
              <a:avLst/>
              <a:gdLst>
                <a:gd name="T0" fmla="*/ 0 w 271"/>
                <a:gd name="T1" fmla="*/ 0 h 270"/>
                <a:gd name="T2" fmla="*/ 271 w 271"/>
                <a:gd name="T3" fmla="*/ 270 h 270"/>
              </a:gdLst>
              <a:ahLst/>
              <a:cxnLst>
                <a:cxn ang="0">
                  <a:pos x="T0" y="T1"/>
                </a:cxn>
                <a:cxn ang="0">
                  <a:pos x="T2" y="T3"/>
                </a:cxn>
              </a:cxnLst>
              <a:rect l="0" t="0" r="r" b="b"/>
              <a:pathLst>
                <a:path w="271" h="270">
                  <a:moveTo>
                    <a:pt x="0" y="0"/>
                  </a:moveTo>
                  <a:cubicBezTo>
                    <a:pt x="150" y="0"/>
                    <a:pt x="271" y="121"/>
                    <a:pt x="271" y="270"/>
                  </a:cubicBezTo>
                </a:path>
              </a:pathLst>
            </a:custGeom>
            <a:noFill/>
            <a:ln w="76200" cap="flat">
              <a:solidFill>
                <a:schemeClr val="accent4"/>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8" name="Half Frame 27">
            <a:extLst>
              <a:ext uri="{FF2B5EF4-FFF2-40B4-BE49-F238E27FC236}">
                <a16:creationId xmlns:a16="http://schemas.microsoft.com/office/drawing/2014/main" id="{B2F2470D-5594-4392-B199-16F04EB6B806}"/>
              </a:ext>
            </a:extLst>
          </p:cNvPr>
          <p:cNvSpPr/>
          <p:nvPr/>
        </p:nvSpPr>
        <p:spPr>
          <a:xfrm>
            <a:off x="896782" y="527074"/>
            <a:ext cx="2046515" cy="2046515"/>
          </a:xfrm>
          <a:prstGeom prst="halfFram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9" name="Half Frame 28">
            <a:extLst>
              <a:ext uri="{FF2B5EF4-FFF2-40B4-BE49-F238E27FC236}">
                <a16:creationId xmlns:a16="http://schemas.microsoft.com/office/drawing/2014/main" id="{607B7123-CB9B-4C1F-B2C1-FA28B0C19173}"/>
              </a:ext>
            </a:extLst>
          </p:cNvPr>
          <p:cNvSpPr/>
          <p:nvPr/>
        </p:nvSpPr>
        <p:spPr>
          <a:xfrm rot="10800000">
            <a:off x="9417920" y="4187206"/>
            <a:ext cx="2046515" cy="2046515"/>
          </a:xfrm>
          <a:prstGeom prst="halfFram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400305268"/>
      </p:ext>
    </p:extLst>
  </p:cSld>
  <p:clrMapOvr>
    <a:masterClrMapping/>
  </p:clrMapOvr>
</p:sld>
</file>

<file path=ppt/theme/theme1.xml><?xml version="1.0" encoding="utf-8"?>
<a:theme xmlns:a="http://schemas.openxmlformats.org/drawingml/2006/main" name="Tema de Office">
  <a:themeElements>
    <a:clrScheme name="Quote theme">
      <a:dk1>
        <a:sysClr val="windowText" lastClr="000000"/>
      </a:dk1>
      <a:lt1>
        <a:sysClr val="window" lastClr="FFFFFF"/>
      </a:lt1>
      <a:dk2>
        <a:srgbClr val="004C64"/>
      </a:dk2>
      <a:lt2>
        <a:srgbClr val="76D8FF"/>
      </a:lt2>
      <a:accent1>
        <a:srgbClr val="7E1341"/>
      </a:accent1>
      <a:accent2>
        <a:srgbClr val="FFA82C"/>
      </a:accent2>
      <a:accent3>
        <a:srgbClr val="08BBAD"/>
      </a:accent3>
      <a:accent4>
        <a:srgbClr val="B5205D"/>
      </a:accent4>
      <a:accent5>
        <a:srgbClr val="00202D"/>
      </a:accent5>
      <a:accent6>
        <a:srgbClr val="12BFE2"/>
      </a:accent6>
      <a:hlink>
        <a:srgbClr val="FFFFFF"/>
      </a:hlink>
      <a:folHlink>
        <a:srgbClr val="F7B32D"/>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7068</TotalTime>
  <Words>589</Words>
  <Application>Microsoft Office PowerPoint</Application>
  <PresentationFormat>Widescreen</PresentationFormat>
  <Paragraphs>60</Paragraphs>
  <Slides>12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Arial</vt:lpstr>
      <vt:lpstr>Calibri</vt:lpstr>
      <vt:lpstr>Calibri Light</vt:lpstr>
      <vt:lpstr>Gill Sans</vt:lpstr>
      <vt:lpstr>Lato Black</vt:lpstr>
      <vt:lpstr>Lato Light</vt:lpstr>
      <vt:lpstr>Montserrat ExtraBold</vt:lpstr>
      <vt:lpstr>Poppins</vt:lpstr>
      <vt:lpstr>Raleway</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471</cp:revision>
  <dcterms:created xsi:type="dcterms:W3CDTF">2020-03-21T22:03:23Z</dcterms:created>
  <dcterms:modified xsi:type="dcterms:W3CDTF">2025-05-10T21:40:00Z</dcterms:modified>
</cp:coreProperties>
</file>